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5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5272" r:id="rId1"/>
    <p:sldMasterId id="2147485493" r:id="rId2"/>
    <p:sldMasterId id="2147485856" r:id="rId3"/>
    <p:sldMasterId id="2147485869" r:id="rId4"/>
    <p:sldMasterId id="2147486004" r:id="rId5"/>
    <p:sldMasterId id="2147486065" r:id="rId6"/>
  </p:sldMasterIdLst>
  <p:notesMasterIdLst>
    <p:notesMasterId r:id="rId18"/>
  </p:notesMasterIdLst>
  <p:sldIdLst>
    <p:sldId id="292" r:id="rId7"/>
    <p:sldId id="274" r:id="rId8"/>
    <p:sldId id="295" r:id="rId9"/>
    <p:sldId id="297" r:id="rId10"/>
    <p:sldId id="293" r:id="rId11"/>
    <p:sldId id="294" r:id="rId12"/>
    <p:sldId id="296" r:id="rId13"/>
    <p:sldId id="298" r:id="rId14"/>
    <p:sldId id="300" r:id="rId15"/>
    <p:sldId id="301" r:id="rId16"/>
    <p:sldId id="302" r:id="rId17"/>
  </p:sldIdLst>
  <p:sldSz cx="13442950" cy="7561263"/>
  <p:notesSz cx="6797675" cy="9928225"/>
  <p:defaultTextStyle>
    <a:defPPr>
      <a:defRPr lang="ru-RU"/>
    </a:defPPr>
    <a:lvl1pPr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519050" indent="-63297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1039681" indent="-128178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558733" indent="-191482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2079360" indent="-256357" algn="l" defTabSz="1039681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78751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34502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190250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46001" algn="l" defTabSz="911491" rtl="0" eaLnBrk="1" latinLnBrk="0" hangingPunct="1">
      <a:defRPr sz="2100"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5F6EB4F6-FE04-4E2F-883B-979839EB7779}">
          <p14:sldIdLst>
            <p14:sldId id="292"/>
            <p14:sldId id="274"/>
            <p14:sldId id="295"/>
            <p14:sldId id="297"/>
            <p14:sldId id="293"/>
            <p14:sldId id="294"/>
            <p14:sldId id="296"/>
            <p14:sldId id="298"/>
            <p14:sldId id="300"/>
            <p14:sldId id="301"/>
          </p14:sldIdLst>
        </p14:section>
        <p14:section name="Раздел без заголовка" id="{95F86867-99DB-41A7-9877-BC46463224EE}">
          <p14:sldIdLst>
            <p14:sldId id="30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382" userDrawn="1">
          <p15:clr>
            <a:srgbClr val="A4A3A4"/>
          </p15:clr>
        </p15:guide>
        <p15:guide id="2" orient="horz" pos="1116" userDrawn="1">
          <p15:clr>
            <a:srgbClr val="A4A3A4"/>
          </p15:clr>
        </p15:guide>
        <p15:guide id="3" orient="horz" pos="348" userDrawn="1">
          <p15:clr>
            <a:srgbClr val="A4A3A4"/>
          </p15:clr>
        </p15:guide>
        <p15:guide id="4" orient="horz" pos="4470" userDrawn="1">
          <p15:clr>
            <a:srgbClr val="A4A3A4"/>
          </p15:clr>
        </p15:guide>
        <p15:guide id="5" pos="4235" userDrawn="1">
          <p15:clr>
            <a:srgbClr val="A4A3A4"/>
          </p15:clr>
        </p15:guide>
        <p15:guide id="6" pos="1041" userDrawn="1">
          <p15:clr>
            <a:srgbClr val="A4A3A4"/>
          </p15:clr>
        </p15:guide>
        <p15:guide id="7" pos="2293" userDrawn="1">
          <p15:clr>
            <a:srgbClr val="A4A3A4"/>
          </p15:clr>
        </p15:guide>
        <p15:guide id="8" pos="7557" userDrawn="1">
          <p15:clr>
            <a:srgbClr val="A4A3A4"/>
          </p15:clr>
        </p15:guide>
        <p15:guide id="9" pos="8117" userDrawn="1">
          <p15:clr>
            <a:srgbClr val="A4A3A4"/>
          </p15:clr>
        </p15:guide>
        <p15:guide id="10" pos="76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Григорьева Анна Викторовна" initials="ГАВ" lastIdx="4" clrIdx="0">
    <p:extLst>
      <p:ext uri="{19B8F6BF-5375-455C-9EA6-DF929625EA0E}">
        <p15:presenceInfo xmlns:p15="http://schemas.microsoft.com/office/powerpoint/2012/main" userId="Григорьева Анна Викторовна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C31"/>
    <a:srgbClr val="006600"/>
    <a:srgbClr val="17375E"/>
    <a:srgbClr val="007A37"/>
    <a:srgbClr val="008EB0"/>
    <a:srgbClr val="0070C0"/>
    <a:srgbClr val="05833D"/>
    <a:srgbClr val="385D8A"/>
    <a:srgbClr val="2A2A2A"/>
    <a:srgbClr val="3760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Средний стиль 2 -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0A1B5D5-9B99-4C35-A422-299274C87663}" styleName="Средний стиль 1 -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DF18680-E054-41AD-8BC1-D1AEF772440D}" styleName="Средний стиль 2 -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8A107856-5554-42FB-B03E-39F5DBC370BA}" styleName="Средний стиль 4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0E3FDE45-AF77-4B5C-9715-49D594BDF05E}" styleName="Светлый стиль 1 - акцент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443" autoAdjust="0"/>
    <p:restoredTop sz="95972" autoAdjust="0"/>
  </p:normalViewPr>
  <p:slideViewPr>
    <p:cSldViewPr>
      <p:cViewPr varScale="1">
        <p:scale>
          <a:sx n="106" d="100"/>
          <a:sy n="106" d="100"/>
        </p:scale>
        <p:origin x="180" y="102"/>
      </p:cViewPr>
      <p:guideLst>
        <p:guide orient="horz" pos="2382"/>
        <p:guide orient="horz" pos="1116"/>
        <p:guide orient="horz" pos="348"/>
        <p:guide orient="horz" pos="4470"/>
        <p:guide pos="4235"/>
        <p:guide pos="1041"/>
        <p:guide pos="2293"/>
        <p:guide pos="7557"/>
        <p:guide pos="8117"/>
        <p:guide pos="76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0" d="100"/>
        <a:sy n="150" d="100"/>
      </p:scale>
      <p:origin x="0" y="0"/>
    </p:cViewPr>
  </p:sorterViewPr>
  <p:notesViewPr>
    <p:cSldViewPr>
      <p:cViewPr varScale="1">
        <p:scale>
          <a:sx n="82" d="100"/>
          <a:sy n="82" d="100"/>
        </p:scale>
        <p:origin x="3972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77" y="119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/>
          <a:lstStyle>
            <a:lvl1pPr algn="l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97" y="119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/>
          <a:lstStyle>
            <a:lvl1pPr algn="r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fld id="{2931C243-82ED-4956-958B-7531DF69CE14}" type="datetimeFigureOut">
              <a:rPr lang="ru-RU"/>
              <a:pPr>
                <a:defRPr/>
              </a:pPr>
              <a:t>10.12.2024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20650" y="779463"/>
            <a:ext cx="6557963" cy="36893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905" tIns="45952" rIns="91905" bIns="45952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512" y="4716497"/>
            <a:ext cx="5438774" cy="4467230"/>
          </a:xfrm>
          <a:prstGeom prst="rect">
            <a:avLst/>
          </a:prstGeom>
        </p:spPr>
        <p:txBody>
          <a:bodyPr vert="horz" lIns="91905" tIns="45952" rIns="91905" bIns="45952" rtlCol="0"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77" y="9429853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 anchor="b"/>
          <a:lstStyle>
            <a:lvl1pPr algn="l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97" y="9429853"/>
            <a:ext cx="2946402" cy="496889"/>
          </a:xfrm>
          <a:prstGeom prst="rect">
            <a:avLst/>
          </a:prstGeom>
        </p:spPr>
        <p:txBody>
          <a:bodyPr vert="horz" lIns="91905" tIns="45952" rIns="91905" bIns="45952" rtlCol="0" anchor="b"/>
          <a:lstStyle>
            <a:lvl1pPr algn="r" defTabSz="1048266" fontAlgn="auto">
              <a:spcBef>
                <a:spcPts val="0"/>
              </a:spcBef>
              <a:spcAft>
                <a:spcPts val="0"/>
              </a:spcAft>
              <a:defRPr sz="1100">
                <a:latin typeface="+mn-lt"/>
              </a:defRPr>
            </a:lvl1pPr>
          </a:lstStyle>
          <a:p>
            <a:pPr>
              <a:defRPr/>
            </a:pPr>
            <a:fld id="{A7733DE2-7C0B-40E3-9E0F-704442F865A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386422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519050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1039681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558733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2079360" algn="l" defTabSz="1039681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2599369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3119245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3639119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4158991" algn="l" defTabSz="1039748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8.png"/><Relationship Id="rId11" Type="http://schemas.openxmlformats.org/officeDocument/2006/relationships/image" Target="../media/image13.svg"/><Relationship Id="rId5" Type="http://schemas.openxmlformats.org/officeDocument/2006/relationships/image" Target="../media/image7.svg"/><Relationship Id="rId10" Type="http://schemas.openxmlformats.org/officeDocument/2006/relationships/image" Target="../media/image10.png"/><Relationship Id="rId4" Type="http://schemas.openxmlformats.org/officeDocument/2006/relationships/image" Target="../media/image7.png"/><Relationship Id="rId9" Type="http://schemas.openxmlformats.org/officeDocument/2006/relationships/image" Target="../media/image11.sv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87894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766602"/>
      </p:ext>
    </p:extLst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34769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80771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983428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81001" y="5145919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1016088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52154966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428513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98826349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7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42851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428513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4285134"/>
            <a:ext cx="2551876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17613447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53089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924137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82477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53089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924137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82477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26768366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53089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924137" y="1807944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824770" y="1807947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53089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924137" y="4285131"/>
            <a:ext cx="1691566" cy="1691476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824770" y="4285134"/>
            <a:ext cx="3923814" cy="214141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47360464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724722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634427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898009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807716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0071298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981004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24988388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724722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634427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898009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807716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10071298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981004" y="3590990"/>
            <a:ext cx="3723425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7672615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6945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9305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43849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884605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53004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976153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621595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1006770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76456032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346945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9305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43849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884605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530044" y="1807945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976153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621595" y="1807943"/>
            <a:ext cx="1542830" cy="154274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10067704" y="3590990"/>
            <a:ext cx="2650612" cy="2649660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205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544" i="1"/>
            </a:lvl2pPr>
            <a:lvl3pPr marL="0" indent="0" algn="ctr">
              <a:buNone/>
              <a:defRPr sz="1544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40548828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007837" y="2349500"/>
            <a:ext cx="11427306" cy="1620838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015644" y="4284669"/>
            <a:ext cx="9411662" cy="1931986"/>
          </a:xfrm>
        </p:spPr>
        <p:txBody>
          <a:bodyPr/>
          <a:lstStyle>
            <a:lvl1pPr marL="0" indent="0" algn="ctr">
              <a:buNone/>
              <a:defRPr/>
            </a:lvl1pPr>
            <a:lvl2pPr marL="456393" indent="0" algn="ctr">
              <a:buNone/>
              <a:defRPr/>
            </a:lvl2pPr>
            <a:lvl3pPr marL="912782" indent="0" algn="ctr">
              <a:buNone/>
              <a:defRPr/>
            </a:lvl3pPr>
            <a:lvl4pPr marL="1369181" indent="0" algn="ctr">
              <a:buNone/>
              <a:defRPr/>
            </a:lvl4pPr>
            <a:lvl5pPr marL="1825574" indent="0" algn="ctr">
              <a:buNone/>
              <a:defRPr/>
            </a:lvl5pPr>
            <a:lvl6pPr marL="2281970" indent="0" algn="ctr">
              <a:buNone/>
              <a:defRPr/>
            </a:lvl6pPr>
            <a:lvl7pPr marL="2738364" indent="0" algn="ctr">
              <a:buNone/>
              <a:defRPr/>
            </a:lvl7pPr>
            <a:lvl8pPr marL="3194758" indent="0" algn="ctr">
              <a:buNone/>
              <a:defRPr/>
            </a:lvl8pPr>
            <a:lvl9pPr marL="3651150" indent="0" algn="ctr">
              <a:buNone/>
              <a:defRPr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A5095E0-F545-4E4B-ABCA-BB1A7B0CCC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3410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82745"/>
      </p:ext>
    </p:extLst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4B846CF-E9CE-4709-B0B8-122B45E675F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986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61721" y="4859388"/>
            <a:ext cx="11427306" cy="15017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61721" y="3205168"/>
            <a:ext cx="11427306" cy="1654175"/>
          </a:xfrm>
        </p:spPr>
        <p:txBody>
          <a:bodyPr anchor="b"/>
          <a:lstStyle>
            <a:lvl1pPr marL="0" indent="0">
              <a:buNone/>
              <a:defRPr sz="2100"/>
            </a:lvl1pPr>
            <a:lvl2pPr marL="456393" indent="0">
              <a:buNone/>
              <a:defRPr sz="1800"/>
            </a:lvl2pPr>
            <a:lvl3pPr marL="912782" indent="0">
              <a:buNone/>
              <a:defRPr sz="1600"/>
            </a:lvl3pPr>
            <a:lvl4pPr marL="1369181" indent="0">
              <a:buNone/>
              <a:defRPr sz="1400"/>
            </a:lvl4pPr>
            <a:lvl5pPr marL="1825574" indent="0">
              <a:buNone/>
              <a:defRPr sz="1400"/>
            </a:lvl5pPr>
            <a:lvl6pPr marL="2281970" indent="0">
              <a:buNone/>
              <a:defRPr sz="1400"/>
            </a:lvl6pPr>
            <a:lvl7pPr marL="2738364" indent="0">
              <a:buNone/>
              <a:defRPr sz="1400"/>
            </a:lvl7pPr>
            <a:lvl8pPr marL="3194758" indent="0">
              <a:buNone/>
              <a:defRPr sz="1400"/>
            </a:lvl8pPr>
            <a:lvl9pPr marL="3651150" indent="0">
              <a:buNone/>
              <a:defRPr sz="14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46ACB517-BD73-4DBF-BB0E-453D76F223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8555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199434" y="1763731"/>
            <a:ext cx="5302541" cy="5332411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693540" y="1763731"/>
            <a:ext cx="5302542" cy="5332411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5A76AC2-5872-4CFE-9D39-98A4DA9A15D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71593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585" y="303227"/>
            <a:ext cx="12097857" cy="1260475"/>
          </a:xfrm>
        </p:spPr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2551" y="1692277"/>
            <a:ext cx="5939166" cy="7048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93" indent="0">
              <a:buNone/>
              <a:defRPr sz="2100" b="1"/>
            </a:lvl2pPr>
            <a:lvl3pPr marL="912782" indent="0">
              <a:buNone/>
              <a:defRPr sz="1800" b="1"/>
            </a:lvl3pPr>
            <a:lvl4pPr marL="1369181" indent="0">
              <a:buNone/>
              <a:defRPr sz="1600" b="1"/>
            </a:lvl4pPr>
            <a:lvl5pPr marL="1825574" indent="0">
              <a:buNone/>
              <a:defRPr sz="1600" b="1"/>
            </a:lvl5pPr>
            <a:lvl6pPr marL="2281970" indent="0">
              <a:buNone/>
              <a:defRPr sz="1600" b="1"/>
            </a:lvl6pPr>
            <a:lvl7pPr marL="2738364" indent="0">
              <a:buNone/>
              <a:defRPr sz="1600" b="1"/>
            </a:lvl7pPr>
            <a:lvl8pPr marL="3194758" indent="0">
              <a:buNone/>
              <a:defRPr sz="1600" b="1"/>
            </a:lvl8pPr>
            <a:lvl9pPr marL="365115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72551" y="2397128"/>
            <a:ext cx="5939166" cy="43576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829247" y="1692277"/>
            <a:ext cx="5941162" cy="7048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393" indent="0">
              <a:buNone/>
              <a:defRPr sz="2100" b="1"/>
            </a:lvl2pPr>
            <a:lvl3pPr marL="912782" indent="0">
              <a:buNone/>
              <a:defRPr sz="1800" b="1"/>
            </a:lvl3pPr>
            <a:lvl4pPr marL="1369181" indent="0">
              <a:buNone/>
              <a:defRPr sz="1600" b="1"/>
            </a:lvl4pPr>
            <a:lvl5pPr marL="1825574" indent="0">
              <a:buNone/>
              <a:defRPr sz="1600" b="1"/>
            </a:lvl5pPr>
            <a:lvl6pPr marL="2281970" indent="0">
              <a:buNone/>
              <a:defRPr sz="1600" b="1"/>
            </a:lvl6pPr>
            <a:lvl7pPr marL="2738364" indent="0">
              <a:buNone/>
              <a:defRPr sz="1600" b="1"/>
            </a:lvl7pPr>
            <a:lvl8pPr marL="3194758" indent="0">
              <a:buNone/>
              <a:defRPr sz="1600" b="1"/>
            </a:lvl8pPr>
            <a:lvl9pPr marL="365115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829247" y="2397128"/>
            <a:ext cx="5941162" cy="4357688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57021E6-1D4B-4100-8FD7-A0E65D4F728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071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2019261-0814-4784-8625-949F3B75F75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836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FDC541E9-AAFE-4A14-AE5F-DF8B5A726F0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17898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563" y="301640"/>
            <a:ext cx="4422444" cy="1281113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256645" y="301625"/>
            <a:ext cx="7513764" cy="6453188"/>
          </a:xfrm>
        </p:spPr>
        <p:txBody>
          <a:bodyPr/>
          <a:lstStyle>
            <a:lvl1pPr>
              <a:defRPr sz="32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563" y="1582750"/>
            <a:ext cx="4422444" cy="5172075"/>
          </a:xfrm>
        </p:spPr>
        <p:txBody>
          <a:bodyPr/>
          <a:lstStyle>
            <a:lvl1pPr marL="0" indent="0">
              <a:buNone/>
              <a:defRPr sz="1400"/>
            </a:lvl1pPr>
            <a:lvl2pPr marL="456393" indent="0">
              <a:buNone/>
              <a:defRPr sz="1300"/>
            </a:lvl2pPr>
            <a:lvl3pPr marL="912782" indent="0">
              <a:buNone/>
              <a:defRPr sz="1000"/>
            </a:lvl3pPr>
            <a:lvl4pPr marL="1369181" indent="0">
              <a:buNone/>
              <a:defRPr sz="900"/>
            </a:lvl4pPr>
            <a:lvl5pPr marL="1825574" indent="0">
              <a:buNone/>
              <a:defRPr sz="900"/>
            </a:lvl5pPr>
            <a:lvl6pPr marL="2281970" indent="0">
              <a:buNone/>
              <a:defRPr sz="900"/>
            </a:lvl6pPr>
            <a:lvl7pPr marL="2738364" indent="0">
              <a:buNone/>
              <a:defRPr sz="900"/>
            </a:lvl7pPr>
            <a:lvl8pPr marL="3194758" indent="0">
              <a:buNone/>
              <a:defRPr sz="900"/>
            </a:lvl8pPr>
            <a:lvl9pPr marL="365115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EB936825-42E3-4A2D-922A-42A183A55CE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85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323" y="5292764"/>
            <a:ext cx="8066568" cy="625475"/>
          </a:xfrm>
        </p:spPr>
        <p:txBody>
          <a:bodyPr anchor="b"/>
          <a:lstStyle>
            <a:lvl1pPr algn="l">
              <a:defRPr sz="21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323" y="676275"/>
            <a:ext cx="8066568" cy="4535488"/>
          </a:xfrm>
        </p:spPr>
        <p:txBody>
          <a:bodyPr/>
          <a:lstStyle>
            <a:lvl1pPr marL="0" indent="0">
              <a:buNone/>
              <a:defRPr sz="3200"/>
            </a:lvl1pPr>
            <a:lvl2pPr marL="456393" indent="0">
              <a:buNone/>
              <a:defRPr sz="2900"/>
            </a:lvl2pPr>
            <a:lvl3pPr marL="912782" indent="0">
              <a:buNone/>
              <a:defRPr sz="2400"/>
            </a:lvl3pPr>
            <a:lvl4pPr marL="1369181" indent="0">
              <a:buNone/>
              <a:defRPr sz="2100"/>
            </a:lvl4pPr>
            <a:lvl5pPr marL="1825574" indent="0">
              <a:buNone/>
              <a:defRPr sz="2100"/>
            </a:lvl5pPr>
            <a:lvl6pPr marL="2281970" indent="0">
              <a:buNone/>
              <a:defRPr sz="2100"/>
            </a:lvl6pPr>
            <a:lvl7pPr marL="2738364" indent="0">
              <a:buNone/>
              <a:defRPr sz="2100"/>
            </a:lvl7pPr>
            <a:lvl8pPr marL="3194758" indent="0">
              <a:buNone/>
              <a:defRPr sz="2100"/>
            </a:lvl8pPr>
            <a:lvl9pPr marL="3651150" indent="0">
              <a:buNone/>
              <a:defRPr sz="21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323" y="5918240"/>
            <a:ext cx="8066568" cy="887413"/>
          </a:xfrm>
        </p:spPr>
        <p:txBody>
          <a:bodyPr/>
          <a:lstStyle>
            <a:lvl1pPr marL="0" indent="0">
              <a:buNone/>
              <a:defRPr sz="1400"/>
            </a:lvl1pPr>
            <a:lvl2pPr marL="456393" indent="0">
              <a:buNone/>
              <a:defRPr sz="1300"/>
            </a:lvl2pPr>
            <a:lvl3pPr marL="912782" indent="0">
              <a:buNone/>
              <a:defRPr sz="1000"/>
            </a:lvl3pPr>
            <a:lvl4pPr marL="1369181" indent="0">
              <a:buNone/>
              <a:defRPr sz="900"/>
            </a:lvl4pPr>
            <a:lvl5pPr marL="1825574" indent="0">
              <a:buNone/>
              <a:defRPr sz="900"/>
            </a:lvl5pPr>
            <a:lvl6pPr marL="2281970" indent="0">
              <a:buNone/>
              <a:defRPr sz="900"/>
            </a:lvl6pPr>
            <a:lvl7pPr marL="2738364" indent="0">
              <a:buNone/>
              <a:defRPr sz="900"/>
            </a:lvl7pPr>
            <a:lvl8pPr marL="3194758" indent="0">
              <a:buNone/>
              <a:defRPr sz="900"/>
            </a:lvl8pPr>
            <a:lvl9pPr marL="3651150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0424FE4-5AEF-4590-905B-003C607F38B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65575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79F7379E-E092-4D1F-B1FA-6BB2759F749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33717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97908" y="539761"/>
            <a:ext cx="2698169" cy="6556375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99437" y="539761"/>
            <a:ext cx="7906913" cy="6556375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9DC15B13-FF55-4455-AEC6-84009DDCFB6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16027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267548"/>
      </p:ext>
    </p:extLst>
  </p:cSld>
  <p:clrMapOvr>
    <a:masterClrMapping/>
  </p:clrMapOvr>
  <p:transition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 preserve="1">
  <p:cSld name="Заголовок и текст над объек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1199447" y="1763713"/>
            <a:ext cx="10796669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1199447" y="4505329"/>
            <a:ext cx="10796669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0C7158C-0BF7-4D17-9DA5-476EDBB8C12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1266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Заголовок, схема или организационная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SmartArt 2"/>
          <p:cNvSpPr>
            <a:spLocks noGrp="1"/>
          </p:cNvSpPr>
          <p:nvPr>
            <p:ph type="dgm" idx="1"/>
          </p:nvPr>
        </p:nvSpPr>
        <p:spPr>
          <a:xfrm>
            <a:off x="1199447" y="1763731"/>
            <a:ext cx="10796669" cy="5332411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D378F4-B154-4996-B0F8-9E87B50EE44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3306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Заголовок, два объекта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half" idx="3"/>
          </p:nvPr>
        </p:nvSpPr>
        <p:spPr>
          <a:xfrm>
            <a:off x="6693540" y="1763731"/>
            <a:ext cx="5302542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EEB7578D-2625-47F7-B2A7-83E4EADC60F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99871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Заголовок и 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sz="quarter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693540" y="1763713"/>
            <a:ext cx="5302542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693540" y="4505329"/>
            <a:ext cx="5302542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16C53D54-6146-4A4B-992B-55AA5F249F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579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1199447" y="1763731"/>
            <a:ext cx="10796669" cy="5332411"/>
          </a:xfrm>
        </p:spPr>
        <p:txBody>
          <a:bodyPr/>
          <a:lstStyle/>
          <a:p>
            <a:pPr lvl="0"/>
            <a:endParaRPr lang="ru-RU" noProof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5D43C61B-EAC1-47ED-82A2-E4A3AE56EFF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50826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Заголовок, 2 маленьких объекта и 1 большой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quarter" idx="1"/>
          </p:nvPr>
        </p:nvSpPr>
        <p:spPr>
          <a:xfrm>
            <a:off x="1199434" y="1763713"/>
            <a:ext cx="5302541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1199434" y="4505329"/>
            <a:ext cx="5302541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half" idx="3"/>
          </p:nvPr>
        </p:nvSpPr>
        <p:spPr>
          <a:xfrm>
            <a:off x="6693540" y="1763731"/>
            <a:ext cx="5302542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6DC8EBB4-1182-4D08-A570-DBB3A22508E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2336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447" y="539763"/>
            <a:ext cx="10796669" cy="12239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1199434" y="1763731"/>
            <a:ext cx="5302541" cy="5332411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quarter" idx="2"/>
          </p:nvPr>
        </p:nvSpPr>
        <p:spPr>
          <a:xfrm>
            <a:off x="6693540" y="1763713"/>
            <a:ext cx="5302542" cy="2589212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Объект 4"/>
          <p:cNvSpPr>
            <a:spLocks noGrp="1"/>
          </p:cNvSpPr>
          <p:nvPr>
            <p:ph sz="quarter" idx="3"/>
          </p:nvPr>
        </p:nvSpPr>
        <p:spPr>
          <a:xfrm>
            <a:off x="6693540" y="4505329"/>
            <a:ext cx="5302542" cy="2590800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D1FFE79-F3EF-4313-9B38-59C80EA1F8B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39322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 и объект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100000">
              <a:srgbClr val="EBEAE5">
                <a:lumMod val="76000"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3B8B651-88CD-4313-A032-8AA6EA2894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A953B466-5933-44BA-8DE0-F20EE7C95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36EB7A-6E80-41B5-857D-EA4F8AC56B6F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62564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02585061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003388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277240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930549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946274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965040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56354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237151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392781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3234276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278262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264532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931372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1013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1828533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297022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914055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158460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026785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64578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415596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96204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8638731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333480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804186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787641"/>
      </p:ext>
    </p:extLst>
  </p:cSld>
  <p:clrMapOvr>
    <a:masterClrMapping/>
  </p:clrMapOvr>
  <p:transition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Z:\Projects\Текущие\Проектная\FNS_2012\_БРЭНДБУК\out\PPT\3_1_present-01.jp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996" y="1577"/>
            <a:ext cx="13440954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008222" y="3708636"/>
            <a:ext cx="11426507" cy="1620771"/>
          </a:xfrm>
        </p:spPr>
        <p:txBody>
          <a:bodyPr>
            <a:normAutofit/>
          </a:bodyPr>
          <a:lstStyle>
            <a:lvl1pPr>
              <a:defRPr sz="57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ru-RU" dirty="0" smtClean="0"/>
              <a:t>НАЗВАНИЕ ПРЕЗЕНТАЦИИ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2016444" y="5364810"/>
            <a:ext cx="9410065" cy="1932323"/>
          </a:xfrm>
        </p:spPr>
        <p:txBody>
          <a:bodyPr>
            <a:norm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+mj-lt"/>
              </a:defRPr>
            </a:lvl1pPr>
            <a:lvl2pPr marL="5205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4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617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0823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029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23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6441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1647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22.12.2012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26911982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59716" indent="3175">
              <a:defRPr>
                <a:latin typeface="+mj-lt"/>
              </a:defRPr>
            </a:lvl2pPr>
            <a:lvl3pPr marL="627527" indent="-259884">
              <a:tabLst/>
              <a:defRPr>
                <a:latin typeface="+mj-lt"/>
              </a:defRPr>
            </a:lvl3pPr>
            <a:lvl4pPr marL="0" indent="359716">
              <a:lnSpc>
                <a:spcPts val="1800"/>
              </a:lnSpc>
              <a:spcBef>
                <a:spcPts val="400"/>
              </a:spcBef>
              <a:defRPr>
                <a:latin typeface="+mj-lt"/>
              </a:defRPr>
            </a:lvl4pPr>
            <a:lvl5pPr>
              <a:lnSpc>
                <a:spcPts val="1800"/>
              </a:lnSpc>
              <a:spcBef>
                <a:spcPts val="400"/>
              </a:spcBef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TextBox 9"/>
          <p:cNvSpPr txBox="1"/>
          <p:nvPr/>
        </p:nvSpPr>
        <p:spPr>
          <a:xfrm>
            <a:off x="8712985" y="5652845"/>
            <a:ext cx="1357847" cy="415498"/>
          </a:xfrm>
          <a:prstGeom prst="rect">
            <a:avLst/>
          </a:prstGeom>
          <a:noFill/>
        </p:spPr>
        <p:txBody>
          <a:bodyPr wrap="square" lIns="91280" tIns="45641" rIns="91280" bIns="45641" rtlCol="0">
            <a:noAutofit/>
          </a:bodyPr>
          <a:lstStyle/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 sz="21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Заголовок 12"/>
          <p:cNvSpPr>
            <a:spLocks noGrp="1"/>
          </p:cNvSpPr>
          <p:nvPr>
            <p:ph type="title" hasCustomPrompt="1"/>
          </p:nvPr>
        </p:nvSpPr>
        <p:spPr>
          <a:xfrm>
            <a:off x="1209389" y="552465"/>
            <a:ext cx="10786691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3060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:\Projects\Текущие\Проектная\FNS_2012\_БРЭНДБУК\out\PPT\3_1_present_A4-04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23"/>
            <a:ext cx="13440955" cy="7558635"/>
          </a:xfrm>
          <a:prstGeom prst="rect">
            <a:avLst/>
          </a:prstGeom>
          <a:noFill/>
        </p:spPr>
      </p:pic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1209403" y="1771663"/>
            <a:ext cx="10762429" cy="5324475"/>
          </a:xfrm>
        </p:spPr>
        <p:txBody>
          <a:bodyPr/>
          <a:lstStyle>
            <a:lvl1pPr marL="362886" indent="0">
              <a:buFontTx/>
              <a:buNone/>
              <a:defRPr b="1">
                <a:latin typeface="+mj-lt"/>
              </a:defRPr>
            </a:lvl1pPr>
            <a:lvl2pPr marL="362886" indent="0">
              <a:defRPr>
                <a:latin typeface="+mj-lt"/>
              </a:defRPr>
            </a:lvl2pPr>
            <a:lvl3pPr marL="627527" indent="-259884">
              <a:defRPr>
                <a:latin typeface="+mj-lt"/>
              </a:defRPr>
            </a:lvl3pPr>
            <a:lvl4pPr marL="0" indent="359716">
              <a:defRPr>
                <a:latin typeface="+mj-lt"/>
              </a:defRPr>
            </a:lvl4pPr>
            <a:lvl5pPr marL="1432535" indent="0">
              <a:buNone/>
              <a:defRPr>
                <a:latin typeface="+mj-lt"/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0" name="Заголовок 9"/>
          <p:cNvSpPr>
            <a:spLocks noGrp="1"/>
          </p:cNvSpPr>
          <p:nvPr>
            <p:ph type="title" hasCustomPrompt="1"/>
          </p:nvPr>
        </p:nvSpPr>
        <p:spPr>
          <a:xfrm>
            <a:off x="1208346" y="552465"/>
            <a:ext cx="10787734" cy="1219199"/>
          </a:xfrm>
        </p:spPr>
        <p:txBody>
          <a:bodyPr/>
          <a:lstStyle>
            <a:lvl1pPr marL="0" marR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 sz="5400"/>
            </a:lvl1pPr>
          </a:lstStyle>
          <a:p>
            <a:pPr marL="0" marR="0" lvl="0" indent="0" defTabSz="104119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tabLst/>
              <a:defRPr/>
            </a:pPr>
            <a:r>
              <a:rPr kumimoji="0" lang="ru-RU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5AA9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1/ ЗАГОЛОВОК СЛАЙДА</a:t>
            </a:r>
          </a:p>
        </p:txBody>
      </p:sp>
      <p:sp>
        <p:nvSpPr>
          <p:cNvPr id="20" name="Номер слайда 19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302795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879032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6" y="5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403" y="1116335"/>
            <a:ext cx="10762429" cy="2232248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3" y="3781425"/>
            <a:ext cx="10762429" cy="3314700"/>
          </a:xfrm>
        </p:spPr>
        <p:txBody>
          <a:bodyPr anchor="t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059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41191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56178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0823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029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235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6441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16476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4" name="Номер слайда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281355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316415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270221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144535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83059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9037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634912" y="5292887"/>
            <a:ext cx="8065770" cy="624855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634912" y="675613"/>
            <a:ext cx="8065770" cy="4536758"/>
          </a:xfrm>
        </p:spPr>
        <p:txBody>
          <a:bodyPr/>
          <a:lstStyle>
            <a:lvl1pPr marL="0" indent="0">
              <a:buNone/>
              <a:defRPr sz="3700"/>
            </a:lvl1pPr>
            <a:lvl2pPr marL="520596" indent="0">
              <a:buNone/>
              <a:defRPr sz="3200"/>
            </a:lvl2pPr>
            <a:lvl3pPr marL="1041191" indent="0">
              <a:buNone/>
              <a:defRPr sz="2700"/>
            </a:lvl3pPr>
            <a:lvl4pPr marL="1561788" indent="0">
              <a:buNone/>
              <a:defRPr sz="2300"/>
            </a:lvl4pPr>
            <a:lvl5pPr marL="2082384" indent="0">
              <a:buNone/>
              <a:defRPr sz="2300"/>
            </a:lvl5pPr>
            <a:lvl6pPr marL="2602978" indent="0">
              <a:buNone/>
              <a:defRPr sz="2300"/>
            </a:lvl6pPr>
            <a:lvl7pPr marL="3123575" indent="0">
              <a:buNone/>
              <a:defRPr sz="2300"/>
            </a:lvl7pPr>
            <a:lvl8pPr marL="3644169" indent="0">
              <a:buNone/>
              <a:defRPr sz="2300"/>
            </a:lvl8pPr>
            <a:lvl9pPr marL="4164763" indent="0">
              <a:buNone/>
              <a:defRPr sz="2300"/>
            </a:lvl9pPr>
          </a:lstStyle>
          <a:p>
            <a:r>
              <a:rPr lang="ru-RU" smtClean="0"/>
              <a:t>Вставка рисунка</a:t>
            </a:r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634912" y="5917739"/>
            <a:ext cx="8065770" cy="887398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225150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768136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11398502" y="334306"/>
            <a:ext cx="3535777" cy="71131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786507" y="334306"/>
            <a:ext cx="10387946" cy="71131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799669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08221" y="2348898"/>
            <a:ext cx="11426508" cy="1620771"/>
          </a:xfrm>
        </p:spPr>
        <p:txBody>
          <a:bodyPr>
            <a:normAutofit/>
          </a:bodyPr>
          <a:lstStyle>
            <a:lvl1pPr>
              <a:defRPr sz="3969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016443" y="4284716"/>
            <a:ext cx="9410065" cy="1932323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720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3441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0162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6882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3603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032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7044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3765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48423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9" y="552451"/>
            <a:ext cx="10786691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209388" y="1771650"/>
            <a:ext cx="5323026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637590" y="1771650"/>
            <a:ext cx="5358505" cy="5177334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Номер слайда 1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010243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Bef>
                <a:spcPts val="1323"/>
              </a:spcBef>
              <a:defRPr/>
            </a:lvl1pPr>
            <a:lvl2pPr>
              <a:spcBef>
                <a:spcPts val="1323"/>
              </a:spcBef>
              <a:defRPr/>
            </a:lvl2pPr>
            <a:lvl3pPr>
              <a:spcBef>
                <a:spcPts val="1323"/>
              </a:spcBef>
              <a:defRPr/>
            </a:lvl3pPr>
            <a:lvl4pPr>
              <a:spcBef>
                <a:spcPts val="1323"/>
              </a:spcBef>
              <a:defRPr/>
            </a:lvl4pPr>
            <a:lvl5pPr>
              <a:spcBef>
                <a:spcPts val="1323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3555137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8221" y="1601365"/>
            <a:ext cx="11426508" cy="5102103"/>
          </a:xfrm>
        </p:spPr>
        <p:txBody>
          <a:bodyPr/>
          <a:lstStyle>
            <a:lvl1pPr>
              <a:spcBef>
                <a:spcPts val="1323"/>
              </a:spcBef>
              <a:defRPr/>
            </a:lvl1pPr>
            <a:lvl2pPr>
              <a:spcBef>
                <a:spcPts val="1323"/>
              </a:spcBef>
              <a:defRPr/>
            </a:lvl2pPr>
            <a:lvl3pPr>
              <a:spcBef>
                <a:spcPts val="1323"/>
              </a:spcBef>
              <a:defRPr/>
            </a:lvl3pPr>
            <a:lvl4pPr>
              <a:spcBef>
                <a:spcPts val="1323"/>
              </a:spcBef>
              <a:defRPr/>
            </a:lvl4pPr>
            <a:lvl5pPr>
              <a:spcBef>
                <a:spcPts val="1323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13512738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no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274320">
            <a:normAutofit/>
          </a:bodyPr>
          <a:lstStyle>
            <a:lvl1pPr marL="0" indent="0">
              <a:spcBef>
                <a:spcPts val="1323"/>
              </a:spcBef>
              <a:buNone/>
              <a:defRPr sz="1764"/>
            </a:lvl1pPr>
            <a:lvl2pPr marL="252025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2pPr>
            <a:lvl3pPr marL="525053" indent="-273028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3pPr>
            <a:lvl4pPr marL="756076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4pPr>
            <a:lvl5pPr marL="100810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2825685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8221" y="1601365"/>
            <a:ext cx="11426508" cy="5102103"/>
          </a:xfrm>
        </p:spPr>
        <p:txBody>
          <a:bodyPr numCol="2" spcCol="274320">
            <a:normAutofit/>
          </a:bodyPr>
          <a:lstStyle>
            <a:lvl1pPr marL="0" indent="0">
              <a:spcBef>
                <a:spcPts val="1323"/>
              </a:spcBef>
              <a:buNone/>
              <a:defRPr sz="1764"/>
            </a:lvl1pPr>
            <a:lvl2pPr marL="252025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2pPr>
            <a:lvl3pPr marL="50405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3pPr>
            <a:lvl4pPr marL="756076" indent="-252025">
              <a:spcBef>
                <a:spcPts val="1323"/>
              </a:spcBef>
              <a:buFont typeface="Arial" panose="020B0604020202020204" pitchFamily="34" charset="0"/>
              <a:buChar char="•"/>
              <a:defRPr sz="1764"/>
            </a:lvl4pPr>
            <a:lvl5pPr marL="1008101" indent="-252025">
              <a:spcBef>
                <a:spcPts val="1323"/>
              </a:spcBef>
              <a:buFont typeface="Open Sans Light" panose="020B0306030504020204" pitchFamily="34" charset="0"/>
              <a:buChar char="–"/>
              <a:defRPr sz="176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47821020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8221" y="1601365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33500" y="1601365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61879030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08221" y="1344230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33500" y="1344230"/>
            <a:ext cx="5601229" cy="4990084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646"/>
            </a:lvl6pPr>
            <a:lvl7pPr>
              <a:defRPr sz="2646"/>
            </a:lvl7pPr>
            <a:lvl8pPr>
              <a:defRPr sz="2646"/>
            </a:lvl8pPr>
            <a:lvl9pPr>
              <a:defRPr sz="2646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71590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4" y="1344225"/>
            <a:ext cx="5603563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8224" y="1720287"/>
            <a:ext cx="5603563" cy="5034091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8835" y="1344225"/>
            <a:ext cx="5605895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8835" y="1720287"/>
            <a:ext cx="5605895" cy="5034091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115699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4" y="1612236"/>
            <a:ext cx="5603563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08224" y="1988304"/>
            <a:ext cx="5603563" cy="4816839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28835" y="1612236"/>
            <a:ext cx="5605895" cy="339337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205" b="1"/>
            </a:lvl1pPr>
            <a:lvl2pPr marL="672067" indent="0">
              <a:buNone/>
              <a:defRPr sz="2940" b="1"/>
            </a:lvl2pPr>
            <a:lvl3pPr marL="1344135" indent="0">
              <a:buNone/>
              <a:defRPr sz="2646" b="1"/>
            </a:lvl3pPr>
            <a:lvl4pPr marL="2016201" indent="0">
              <a:buNone/>
              <a:defRPr sz="2352" b="1"/>
            </a:lvl4pPr>
            <a:lvl5pPr marL="2688269" indent="0">
              <a:buNone/>
              <a:defRPr sz="2352" b="1"/>
            </a:lvl5pPr>
            <a:lvl6pPr marL="3360336" indent="0">
              <a:buNone/>
              <a:defRPr sz="2352" b="1"/>
            </a:lvl6pPr>
            <a:lvl7pPr marL="4032404" indent="0">
              <a:buNone/>
              <a:defRPr sz="2352" b="1"/>
            </a:lvl7pPr>
            <a:lvl8pPr marL="4704470" indent="0">
              <a:buNone/>
              <a:defRPr sz="2352" b="1"/>
            </a:lvl8pPr>
            <a:lvl9pPr marL="5376537" indent="0">
              <a:buNone/>
              <a:defRPr sz="2352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28835" y="1988304"/>
            <a:ext cx="5605895" cy="4816839"/>
          </a:xfrm>
        </p:spPr>
        <p:txBody>
          <a:bodyPr>
            <a:normAutofit/>
          </a:bodyPr>
          <a:lstStyle>
            <a:lvl1pPr>
              <a:defRPr sz="2205"/>
            </a:lvl1pPr>
            <a:lvl2pPr>
              <a:defRPr sz="1764"/>
            </a:lvl2pPr>
            <a:lvl3pPr>
              <a:defRPr sz="1764"/>
            </a:lvl3pPr>
            <a:lvl4pPr>
              <a:defRPr sz="1764"/>
            </a:lvl4pPr>
            <a:lvl5pPr>
              <a:defRPr sz="1764"/>
            </a:lvl5pPr>
            <a:lvl6pPr>
              <a:defRPr sz="2352"/>
            </a:lvl6pPr>
            <a:lvl7pPr>
              <a:defRPr sz="2352"/>
            </a:lvl7pPr>
            <a:lvl8pPr>
              <a:defRPr sz="2352"/>
            </a:lvl8pPr>
            <a:lvl9pPr>
              <a:defRPr sz="2352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35889065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7064701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7059218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0"/>
            <a:ext cx="11561415" cy="1219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209401" y="1771650"/>
            <a:ext cx="5402397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1209401" y="2397901"/>
            <a:ext cx="5402397" cy="4698224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721482" y="1771650"/>
            <a:ext cx="5274601" cy="626250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20596" indent="0">
              <a:buNone/>
              <a:defRPr sz="2300" b="1"/>
            </a:lvl2pPr>
            <a:lvl3pPr marL="1041191" indent="0">
              <a:buNone/>
              <a:defRPr sz="2100" b="1"/>
            </a:lvl3pPr>
            <a:lvl4pPr marL="1561788" indent="0">
              <a:buNone/>
              <a:defRPr sz="1800" b="1"/>
            </a:lvl4pPr>
            <a:lvl5pPr marL="2082384" indent="0">
              <a:buNone/>
              <a:defRPr sz="1800" b="1"/>
            </a:lvl5pPr>
            <a:lvl6pPr marL="2602978" indent="0">
              <a:buNone/>
              <a:defRPr sz="1800" b="1"/>
            </a:lvl6pPr>
            <a:lvl7pPr marL="3123575" indent="0">
              <a:buNone/>
              <a:defRPr sz="1800" b="1"/>
            </a:lvl7pPr>
            <a:lvl8pPr marL="3644169" indent="0">
              <a:buNone/>
              <a:defRPr sz="1800" b="1"/>
            </a:lvl8pPr>
            <a:lvl9pPr marL="4164763" indent="0">
              <a:buNone/>
              <a:defRPr sz="18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721482" y="2412479"/>
            <a:ext cx="5274601" cy="4683646"/>
          </a:xfrm>
        </p:spPr>
        <p:txBody>
          <a:bodyPr/>
          <a:lstStyle>
            <a:lvl1pPr>
              <a:defRPr sz="2700"/>
            </a:lvl1pPr>
            <a:lvl2pPr>
              <a:defRPr sz="23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754769"/>
      </p:ext>
    </p:extLst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="" xmlns:a16="http://schemas.microsoft.com/office/drawing/2014/main" id="{EC23726F-899C-4D2F-9B92-56857361E210}"/>
              </a:ext>
            </a:extLst>
          </p:cNvPr>
          <p:cNvSpPr/>
          <p:nvPr userDrawn="1"/>
        </p:nvSpPr>
        <p:spPr>
          <a:xfrm>
            <a:off x="0" y="6265"/>
            <a:ext cx="13442950" cy="75549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en-US" sz="2646" dirty="0">
              <a:solidFill>
                <a:prstClr val="white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6077BD4E-3393-4ACE-A641-CD63F6A5243F}"/>
              </a:ext>
            </a:extLst>
          </p:cNvPr>
          <p:cNvSpPr/>
          <p:nvPr/>
        </p:nvSpPr>
        <p:spPr>
          <a:xfrm>
            <a:off x="2592866" y="0"/>
            <a:ext cx="10850084" cy="1001906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646">
              <a:solidFill>
                <a:srgbClr val="485068"/>
              </a:solidFill>
            </a:endParaRPr>
          </a:p>
        </p:txBody>
      </p:sp>
      <p:pic>
        <p:nvPicPr>
          <p:cNvPr id="10" name="Рисунок 12">
            <a:extLst>
              <a:ext uri="{FF2B5EF4-FFF2-40B4-BE49-F238E27FC236}">
                <a16:creationId xmlns="" xmlns:a16="http://schemas.microsoft.com/office/drawing/2014/main" id="{1E1AC549-C91B-4043-A074-8D666C50488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r="50157"/>
          <a:stretch>
            <a:fillRect/>
          </a:stretch>
        </p:blipFill>
        <p:spPr>
          <a:xfrm flipH="1">
            <a:off x="2592867" y="151490"/>
            <a:ext cx="361358" cy="698598"/>
          </a:xfrm>
          <a:custGeom>
            <a:avLst/>
            <a:gdLst>
              <a:gd name="connsiteX0" fmla="*/ 0 w 522225"/>
              <a:gd name="connsiteY0" fmla="*/ 0 h 1009650"/>
              <a:gd name="connsiteX1" fmla="*/ 522225 w 522225"/>
              <a:gd name="connsiteY1" fmla="*/ 0 h 1009650"/>
              <a:gd name="connsiteX2" fmla="*/ 522225 w 522225"/>
              <a:gd name="connsiteY2" fmla="*/ 1009650 h 1009650"/>
              <a:gd name="connsiteX3" fmla="*/ 0 w 522225"/>
              <a:gd name="connsiteY3" fmla="*/ 100965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225" h="1009650">
                <a:moveTo>
                  <a:pt x="0" y="0"/>
                </a:moveTo>
                <a:lnTo>
                  <a:pt x="522225" y="0"/>
                </a:lnTo>
                <a:lnTo>
                  <a:pt x="522225" y="1009650"/>
                </a:lnTo>
                <a:lnTo>
                  <a:pt x="0" y="1009650"/>
                </a:lnTo>
                <a:close/>
              </a:path>
            </a:pathLst>
          </a:custGeom>
        </p:spPr>
      </p:pic>
      <p:pic>
        <p:nvPicPr>
          <p:cNvPr id="9" name="Picture 8">
            <a:extLst>
              <a:ext uri="{FF2B5EF4-FFF2-40B4-BE49-F238E27FC236}">
                <a16:creationId xmlns="" xmlns:a16="http://schemas.microsoft.com/office/drawing/2014/main" id="{7BBF9867-AC92-4F0F-BB1E-46593E0DD8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b="16081"/>
          <a:stretch/>
        </p:blipFill>
        <p:spPr>
          <a:xfrm>
            <a:off x="-4527" y="0"/>
            <a:ext cx="2597394" cy="1001906"/>
          </a:xfrm>
          <a:prstGeom prst="rect">
            <a:avLst/>
          </a:prstGeom>
        </p:spPr>
      </p:pic>
      <p:sp>
        <p:nvSpPr>
          <p:cNvPr id="5" name="Номер слайда 5">
            <a:extLst>
              <a:ext uri="{FF2B5EF4-FFF2-40B4-BE49-F238E27FC236}">
                <a16:creationId xmlns="" xmlns:a16="http://schemas.microsoft.com/office/drawing/2014/main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2755596" y="258862"/>
            <a:ext cx="488325" cy="4841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2245CF44-F5A7-4881-A3C6-C17067F190D2}" type="slidenum">
              <a:rPr lang="en-US" sz="1213" b="1" smtClean="0">
                <a:solidFill>
                  <a:srgbClr val="57565A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1213" b="1" dirty="0">
              <a:solidFill>
                <a:srgbClr val="57565A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="" xmlns:a16="http://schemas.microsoft.com/office/drawing/2014/main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352163" y="68271"/>
            <a:ext cx="1991263" cy="865364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CAD82A"/>
              </a:buClr>
              <a:tabLst>
                <a:tab pos="378047" algn="l"/>
              </a:tabLst>
            </a:pPr>
            <a:r>
              <a:rPr lang="ru-RU" sz="1323" b="1" dirty="0">
                <a:solidFill>
                  <a:prstClr val="white"/>
                </a:solidFill>
                <a:latin typeface="Roboto Condensed" panose="02000000000000000000" pitchFamily="2" charset="0"/>
              </a:rPr>
              <a:t>КОНЦЕПЦИЯ ЕДИНОГО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buClr>
                <a:srgbClr val="CAD82A"/>
              </a:buClr>
              <a:tabLst>
                <a:tab pos="378047" algn="l"/>
              </a:tabLst>
            </a:pPr>
            <a:r>
              <a:rPr lang="ru-RU" sz="1323" b="1" dirty="0">
                <a:solidFill>
                  <a:prstClr val="white"/>
                </a:solidFill>
                <a:latin typeface="Roboto Condensed" panose="02000000000000000000" pitchFamily="2" charset="0"/>
              </a:rPr>
              <a:t>НАЛОГОВОГО СЧЕТА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C05437C-BE4A-4ECD-BDF7-9877A0D31F15}"/>
              </a:ext>
            </a:extLst>
          </p:cNvPr>
          <p:cNvSpPr/>
          <p:nvPr/>
        </p:nvSpPr>
        <p:spPr>
          <a:xfrm>
            <a:off x="-4528" y="0"/>
            <a:ext cx="96410" cy="1001906"/>
          </a:xfrm>
          <a:prstGeom prst="rect">
            <a:avLst/>
          </a:prstGeom>
          <a:gradFill>
            <a:gsLst>
              <a:gs pos="100000">
                <a:srgbClr val="00FDC7"/>
              </a:gs>
              <a:gs pos="5000">
                <a:srgbClr val="002060">
                  <a:alpha val="50000"/>
                </a:srgbClr>
              </a:gs>
              <a:gs pos="64000">
                <a:srgbClr val="008CCC">
                  <a:alpha val="82000"/>
                </a:srgbClr>
              </a:gs>
            </a:gsLst>
            <a:lin ang="20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1" name="Прямоугольник 13">
            <a:extLst>
              <a:ext uri="{FF2B5EF4-FFF2-40B4-BE49-F238E27FC236}">
                <a16:creationId xmlns="" xmlns:a16="http://schemas.microsoft.com/office/drawing/2014/main" id="{60C9FB21-1A6B-411D-BF7A-E5CC02B14398}"/>
              </a:ext>
            </a:extLst>
          </p:cNvPr>
          <p:cNvSpPr/>
          <p:nvPr userDrawn="1"/>
        </p:nvSpPr>
        <p:spPr>
          <a:xfrm>
            <a:off x="2542457" y="109553"/>
            <a:ext cx="50410" cy="782800"/>
          </a:xfrm>
          <a:prstGeom prst="rect">
            <a:avLst/>
          </a:prstGeom>
          <a:solidFill>
            <a:srgbClr val="EF435A">
              <a:alpha val="5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07132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7183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Utterly 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Rectangle 514">
            <a:extLst>
              <a:ext uri="{FF2B5EF4-FFF2-40B4-BE49-F238E27FC236}">
                <a16:creationId xmlns="" xmlns:a16="http://schemas.microsoft.com/office/drawing/2014/main" id="{EB7573E9-C1C7-45D9-AD6B-F29437A119CE}"/>
              </a:ext>
            </a:extLst>
          </p:cNvPr>
          <p:cNvSpPr/>
          <p:nvPr userDrawn="1"/>
        </p:nvSpPr>
        <p:spPr>
          <a:xfrm>
            <a:off x="0" y="0"/>
            <a:ext cx="13442950" cy="756126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grpSp>
        <p:nvGrpSpPr>
          <p:cNvPr id="516" name="Group 515">
            <a:extLst>
              <a:ext uri="{FF2B5EF4-FFF2-40B4-BE49-F238E27FC236}">
                <a16:creationId xmlns="" xmlns:a16="http://schemas.microsoft.com/office/drawing/2014/main" id="{9E83AE0E-64E1-43C1-86CC-9EE438E2ACF8}"/>
              </a:ext>
            </a:extLst>
          </p:cNvPr>
          <p:cNvGrpSpPr/>
          <p:nvPr userDrawn="1"/>
        </p:nvGrpSpPr>
        <p:grpSpPr>
          <a:xfrm rot="17100000">
            <a:off x="4459080" y="2576374"/>
            <a:ext cx="13139740" cy="3080974"/>
            <a:chOff x="-659126" y="2132856"/>
            <a:chExt cx="13518913" cy="3169713"/>
          </a:xfrm>
        </p:grpSpPr>
        <p:grpSp>
          <p:nvGrpSpPr>
            <p:cNvPr id="517" name="Group 516">
              <a:extLst>
                <a:ext uri="{FF2B5EF4-FFF2-40B4-BE49-F238E27FC236}">
                  <a16:creationId xmlns="" xmlns:a16="http://schemas.microsoft.com/office/drawing/2014/main" id="{445519A9-F2FE-45F3-8E6D-0FB0FE8DD5A1}"/>
                </a:ext>
              </a:extLst>
            </p:cNvPr>
            <p:cNvGrpSpPr/>
            <p:nvPr/>
          </p:nvGrpSpPr>
          <p:grpSpPr>
            <a:xfrm>
              <a:off x="42367" y="2150176"/>
              <a:ext cx="10784386" cy="2944542"/>
              <a:chOff x="42367" y="2150176"/>
              <a:chExt cx="10784386" cy="2944542"/>
            </a:xfrm>
            <a:solidFill>
              <a:srgbClr val="002060"/>
            </a:solidFill>
          </p:grpSpPr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D58337EC-40FC-4DA1-A97D-E8F8E1837D7B}"/>
                  </a:ext>
                </a:extLst>
              </p:cNvPr>
              <p:cNvGrpSpPr/>
              <p:nvPr/>
            </p:nvGrpSpPr>
            <p:grpSpPr>
              <a:xfrm>
                <a:off x="42367" y="2492263"/>
                <a:ext cx="10734589" cy="1944614"/>
                <a:chOff x="42367" y="2492263"/>
                <a:chExt cx="10734589" cy="1944614"/>
              </a:xfrm>
              <a:grpFill/>
            </p:grpSpPr>
            <p:grpSp>
              <p:nvGrpSpPr>
                <p:cNvPr id="972" name="Graphic 1">
                  <a:extLst>
                    <a:ext uri="{FF2B5EF4-FFF2-40B4-BE49-F238E27FC236}">
                      <a16:creationId xmlns="" xmlns:a16="http://schemas.microsoft.com/office/drawing/2014/main" id="{34832F62-013F-46DF-95F3-8D9F8304B034}"/>
                    </a:ext>
                  </a:extLst>
                </p:cNvPr>
                <p:cNvGrpSpPr/>
                <p:nvPr/>
              </p:nvGrpSpPr>
              <p:grpSpPr>
                <a:xfrm>
                  <a:off x="1757130" y="3323663"/>
                  <a:ext cx="593238" cy="530450"/>
                  <a:chOff x="1757130" y="3323663"/>
                  <a:chExt cx="593238" cy="530450"/>
                </a:xfrm>
                <a:grpFill/>
              </p:grpSpPr>
              <p:sp>
                <p:nvSpPr>
                  <p:cNvPr id="1003" name="Freeform: Shape 1002">
                    <a:extLst>
                      <a:ext uri="{FF2B5EF4-FFF2-40B4-BE49-F238E27FC236}">
                        <a16:creationId xmlns="" xmlns:a16="http://schemas.microsoft.com/office/drawing/2014/main" id="{DBEC6B06-00C6-40B7-817C-E1E2BF8CD735}"/>
                      </a:ext>
                    </a:extLst>
                  </p:cNvPr>
                  <p:cNvSpPr/>
                  <p:nvPr/>
                </p:nvSpPr>
                <p:spPr>
                  <a:xfrm>
                    <a:off x="1867551" y="370688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="" xmlns:a16="http://schemas.microsoft.com/office/drawing/2014/main" id="{7668E49A-5F5A-4493-9B0A-763B70A56944}"/>
                      </a:ext>
                    </a:extLst>
                  </p:cNvPr>
                  <p:cNvSpPr/>
                  <p:nvPr/>
                </p:nvSpPr>
                <p:spPr>
                  <a:xfrm>
                    <a:off x="2281086" y="3503367"/>
                    <a:ext cx="69283" cy="62788"/>
                  </a:xfrm>
                  <a:custGeom>
                    <a:avLst/>
                    <a:gdLst>
                      <a:gd name="connsiteX0" fmla="*/ 12990 w 69283"/>
                      <a:gd name="connsiteY0" fmla="*/ 6495 h 62788"/>
                      <a:gd name="connsiteX1" fmla="*/ 12990 w 69283"/>
                      <a:gd name="connsiteY1" fmla="*/ 49797 h 62788"/>
                      <a:gd name="connsiteX2" fmla="*/ 56293 w 69283"/>
                      <a:gd name="connsiteY2" fmla="*/ 49797 h 62788"/>
                      <a:gd name="connsiteX3" fmla="*/ 56293 w 69283"/>
                      <a:gd name="connsiteY3" fmla="*/ 6495 h 62788"/>
                      <a:gd name="connsiteX4" fmla="*/ 12990 w 69283"/>
                      <a:gd name="connsiteY4" fmla="*/ 6495 h 62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83" h="62788">
                        <a:moveTo>
                          <a:pt x="12990" y="6495"/>
                        </a:moveTo>
                        <a:cubicBezTo>
                          <a:pt x="-4330" y="23816"/>
                          <a:pt x="-4330" y="41137"/>
                          <a:pt x="12990" y="49797"/>
                        </a:cubicBezTo>
                        <a:cubicBezTo>
                          <a:pt x="30311" y="67118"/>
                          <a:pt x="47632" y="67118"/>
                          <a:pt x="56293" y="49797"/>
                        </a:cubicBezTo>
                        <a:cubicBezTo>
                          <a:pt x="73613" y="32477"/>
                          <a:pt x="73613" y="15156"/>
                          <a:pt x="56293" y="6495"/>
                        </a:cubicBezTo>
                        <a:cubicBezTo>
                          <a:pt x="47632" y="-2165"/>
                          <a:pt x="30311" y="-2165"/>
                          <a:pt x="1299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="" xmlns:a16="http://schemas.microsoft.com/office/drawing/2014/main" id="{57919942-8C6F-4786-A3A4-ECC6F642435F}"/>
                      </a:ext>
                    </a:extLst>
                  </p:cNvPr>
                  <p:cNvSpPr/>
                  <p:nvPr/>
                </p:nvSpPr>
                <p:spPr>
                  <a:xfrm>
                    <a:off x="2025603" y="340593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="" xmlns:a16="http://schemas.microsoft.com/office/drawing/2014/main" id="{3E5C8EE6-0D9F-4E9F-819E-7FF842191CAF}"/>
                      </a:ext>
                    </a:extLst>
                  </p:cNvPr>
                  <p:cNvSpPr/>
                  <p:nvPr/>
                </p:nvSpPr>
                <p:spPr>
                  <a:xfrm>
                    <a:off x="1757130" y="3518523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="" xmlns:a16="http://schemas.microsoft.com/office/drawing/2014/main" id="{C362DECD-5428-4B3D-BC55-8382C8D0CCFC}"/>
                      </a:ext>
                    </a:extLst>
                  </p:cNvPr>
                  <p:cNvSpPr/>
                  <p:nvPr/>
                </p:nvSpPr>
                <p:spPr>
                  <a:xfrm>
                    <a:off x="2120868" y="360512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3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5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="" xmlns:a16="http://schemas.microsoft.com/office/drawing/2014/main" id="{679D6E9F-106D-415F-8763-99FBF0E0A9F3}"/>
                      </a:ext>
                    </a:extLst>
                  </p:cNvPr>
                  <p:cNvSpPr/>
                  <p:nvPr/>
                </p:nvSpPr>
                <p:spPr>
                  <a:xfrm>
                    <a:off x="2062410" y="3791326"/>
                    <a:ext cx="56292" cy="62787"/>
                  </a:xfrm>
                  <a:custGeom>
                    <a:avLst/>
                    <a:gdLst>
                      <a:gd name="connsiteX0" fmla="*/ 6495 w 56292"/>
                      <a:gd name="connsiteY0" fmla="*/ 12991 h 62787"/>
                      <a:gd name="connsiteX1" fmla="*/ 6495 w 56292"/>
                      <a:gd name="connsiteY1" fmla="*/ 56293 h 62787"/>
                      <a:gd name="connsiteX2" fmla="*/ 49797 w 56292"/>
                      <a:gd name="connsiteY2" fmla="*/ 56293 h 62787"/>
                      <a:gd name="connsiteX3" fmla="*/ 49797 w 56292"/>
                      <a:gd name="connsiteY3" fmla="*/ 12991 h 62787"/>
                      <a:gd name="connsiteX4" fmla="*/ 6495 w 56292"/>
                      <a:gd name="connsiteY4" fmla="*/ 12991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92" h="62787">
                        <a:moveTo>
                          <a:pt x="6495" y="12991"/>
                        </a:moveTo>
                        <a:cubicBezTo>
                          <a:pt x="-2165" y="21651"/>
                          <a:pt x="-2165" y="47632"/>
                          <a:pt x="6495" y="56293"/>
                        </a:cubicBezTo>
                        <a:cubicBezTo>
                          <a:pt x="15156" y="64953"/>
                          <a:pt x="41137" y="64953"/>
                          <a:pt x="49797" y="56293"/>
                        </a:cubicBezTo>
                        <a:cubicBezTo>
                          <a:pt x="58458" y="47632"/>
                          <a:pt x="58458" y="21651"/>
                          <a:pt x="49797" y="12991"/>
                        </a:cubicBezTo>
                        <a:cubicBezTo>
                          <a:pt x="32477" y="-4330"/>
                          <a:pt x="15156" y="-4330"/>
                          <a:pt x="6495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="" xmlns:a16="http://schemas.microsoft.com/office/drawing/2014/main" id="{A0225F55-BC5A-4D51-8521-05DB5B8B8E1D}"/>
                      </a:ext>
                    </a:extLst>
                  </p:cNvPr>
                  <p:cNvSpPr/>
                  <p:nvPr/>
                </p:nvSpPr>
                <p:spPr>
                  <a:xfrm>
                    <a:off x="1839404" y="3323663"/>
                    <a:ext cx="77943" cy="77943"/>
                  </a:xfrm>
                  <a:custGeom>
                    <a:avLst/>
                    <a:gdLst>
                      <a:gd name="connsiteX0" fmla="*/ 12991 w 77943"/>
                      <a:gd name="connsiteY0" fmla="*/ 12991 h 77943"/>
                      <a:gd name="connsiteX1" fmla="*/ 12991 w 77943"/>
                      <a:gd name="connsiteY1" fmla="*/ 64953 h 77943"/>
                      <a:gd name="connsiteX2" fmla="*/ 64953 w 77943"/>
                      <a:gd name="connsiteY2" fmla="*/ 64953 h 77943"/>
                      <a:gd name="connsiteX3" fmla="*/ 64953 w 77943"/>
                      <a:gd name="connsiteY3" fmla="*/ 12991 h 77943"/>
                      <a:gd name="connsiteX4" fmla="*/ 12991 w 77943"/>
                      <a:gd name="connsiteY4" fmla="*/ 12991 h 7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943" h="77943">
                        <a:moveTo>
                          <a:pt x="12991" y="12991"/>
                        </a:moveTo>
                        <a:cubicBezTo>
                          <a:pt x="-4330" y="30312"/>
                          <a:pt x="-4330" y="47632"/>
                          <a:pt x="12991" y="64953"/>
                        </a:cubicBezTo>
                        <a:cubicBezTo>
                          <a:pt x="30312" y="82274"/>
                          <a:pt x="47632" y="82274"/>
                          <a:pt x="64953" y="64953"/>
                        </a:cubicBezTo>
                        <a:cubicBezTo>
                          <a:pt x="82274" y="47632"/>
                          <a:pt x="82274" y="30312"/>
                          <a:pt x="64953" y="12991"/>
                        </a:cubicBezTo>
                        <a:cubicBezTo>
                          <a:pt x="47632" y="-4330"/>
                          <a:pt x="21651" y="-4330"/>
                          <a:pt x="12991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="" xmlns:a16="http://schemas.microsoft.com/office/drawing/2014/main" id="{15D3C7C8-A1CD-4599-BF97-A78AF35A1DC3}"/>
                      </a:ext>
                    </a:extLst>
                  </p:cNvPr>
                  <p:cNvSpPr/>
                  <p:nvPr/>
                </p:nvSpPr>
                <p:spPr>
                  <a:xfrm>
                    <a:off x="1980136" y="3559660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0 h 134236"/>
                      <a:gd name="connsiteX2" fmla="*/ 114750 w 134236"/>
                      <a:gd name="connsiteY2" fmla="*/ 114750 h 134236"/>
                      <a:gd name="connsiteX3" fmla="*/ 114750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0"/>
                        </a:cubicBezTo>
                        <a:cubicBezTo>
                          <a:pt x="45467" y="140732"/>
                          <a:pt x="88769" y="140732"/>
                          <a:pt x="114750" y="114750"/>
                        </a:cubicBezTo>
                        <a:cubicBezTo>
                          <a:pt x="140732" y="88769"/>
                          <a:pt x="140732" y="45467"/>
                          <a:pt x="114750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3" name="Graphic 1">
                  <a:extLst>
                    <a:ext uri="{FF2B5EF4-FFF2-40B4-BE49-F238E27FC236}">
                      <a16:creationId xmlns="" xmlns:a16="http://schemas.microsoft.com/office/drawing/2014/main" id="{3695CDFE-EDE5-4736-946C-F5BE7C60ADE9}"/>
                    </a:ext>
                  </a:extLst>
                </p:cNvPr>
                <p:cNvGrpSpPr/>
                <p:nvPr/>
              </p:nvGrpSpPr>
              <p:grpSpPr>
                <a:xfrm>
                  <a:off x="10175057" y="3531513"/>
                  <a:ext cx="601899" cy="530450"/>
                  <a:chOff x="10175057" y="3531513"/>
                  <a:chExt cx="601899" cy="530450"/>
                </a:xfrm>
                <a:grpFill/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="" xmlns:a16="http://schemas.microsoft.com/office/drawing/2014/main" id="{C161B737-92D3-4B88-A76B-4174F8C2C975}"/>
                      </a:ext>
                    </a:extLst>
                  </p:cNvPr>
                  <p:cNvSpPr/>
                  <p:nvPr/>
                </p:nvSpPr>
                <p:spPr>
                  <a:xfrm>
                    <a:off x="10294138" y="391473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="" xmlns:a16="http://schemas.microsoft.com/office/drawing/2014/main" id="{9405FFDF-5019-4627-B6B6-8ED6913E2CBF}"/>
                      </a:ext>
                    </a:extLst>
                  </p:cNvPr>
                  <p:cNvSpPr/>
                  <p:nvPr/>
                </p:nvSpPr>
                <p:spPr>
                  <a:xfrm>
                    <a:off x="10707673" y="3711217"/>
                    <a:ext cx="69283" cy="62787"/>
                  </a:xfrm>
                  <a:custGeom>
                    <a:avLst/>
                    <a:gdLst>
                      <a:gd name="connsiteX0" fmla="*/ 12990 w 69283"/>
                      <a:gd name="connsiteY0" fmla="*/ 6495 h 62787"/>
                      <a:gd name="connsiteX1" fmla="*/ 12990 w 69283"/>
                      <a:gd name="connsiteY1" fmla="*/ 49797 h 62787"/>
                      <a:gd name="connsiteX2" fmla="*/ 56293 w 69283"/>
                      <a:gd name="connsiteY2" fmla="*/ 49797 h 62787"/>
                      <a:gd name="connsiteX3" fmla="*/ 56293 w 69283"/>
                      <a:gd name="connsiteY3" fmla="*/ 6495 h 62787"/>
                      <a:gd name="connsiteX4" fmla="*/ 12990 w 69283"/>
                      <a:gd name="connsiteY4" fmla="*/ 6495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83" h="62787">
                        <a:moveTo>
                          <a:pt x="12990" y="6495"/>
                        </a:moveTo>
                        <a:cubicBezTo>
                          <a:pt x="-4330" y="23816"/>
                          <a:pt x="-4330" y="41137"/>
                          <a:pt x="12990" y="49797"/>
                        </a:cubicBezTo>
                        <a:cubicBezTo>
                          <a:pt x="30312" y="67118"/>
                          <a:pt x="47633" y="67118"/>
                          <a:pt x="56293" y="49797"/>
                        </a:cubicBezTo>
                        <a:cubicBezTo>
                          <a:pt x="73614" y="32477"/>
                          <a:pt x="73614" y="15156"/>
                          <a:pt x="56293" y="6495"/>
                        </a:cubicBezTo>
                        <a:cubicBezTo>
                          <a:pt x="47633" y="-2165"/>
                          <a:pt x="21651" y="-2165"/>
                          <a:pt x="1299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="" xmlns:a16="http://schemas.microsoft.com/office/drawing/2014/main" id="{A34DC720-FC65-47D9-AFB8-8BE3E7099AA4}"/>
                      </a:ext>
                    </a:extLst>
                  </p:cNvPr>
                  <p:cNvSpPr/>
                  <p:nvPr/>
                </p:nvSpPr>
                <p:spPr>
                  <a:xfrm>
                    <a:off x="10452191" y="361378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-1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2" y="103925"/>
                        </a:cubicBezTo>
                        <a:cubicBezTo>
                          <a:pt x="23264" y="103925"/>
                          <a:pt x="-1" y="80661"/>
                          <a:pt x="-1" y="51963"/>
                        </a:cubicBezTo>
                        <a:cubicBezTo>
                          <a:pt x="-1" y="23264"/>
                          <a:pt x="23264" y="0"/>
                          <a:pt x="51962" y="0"/>
                        </a:cubicBezTo>
                        <a:cubicBezTo>
                          <a:pt x="80660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="" xmlns:a16="http://schemas.microsoft.com/office/drawing/2014/main" id="{40ACC6DA-8417-44D7-8A8C-DA1E7760F40D}"/>
                      </a:ext>
                    </a:extLst>
                  </p:cNvPr>
                  <p:cNvSpPr/>
                  <p:nvPr/>
                </p:nvSpPr>
                <p:spPr>
                  <a:xfrm>
                    <a:off x="10175057" y="3726373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3 w 103925"/>
                      <a:gd name="connsiteY1" fmla="*/ 103925 h 103925"/>
                      <a:gd name="connsiteX2" fmla="*/ 1 w 103925"/>
                      <a:gd name="connsiteY2" fmla="*/ 51963 h 103925"/>
                      <a:gd name="connsiteX3" fmla="*/ 51963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3" y="103925"/>
                        </a:cubicBezTo>
                        <a:cubicBezTo>
                          <a:pt x="23265" y="103925"/>
                          <a:pt x="1" y="80661"/>
                          <a:pt x="1" y="51963"/>
                        </a:cubicBezTo>
                        <a:cubicBezTo>
                          <a:pt x="1" y="23264"/>
                          <a:pt x="23265" y="0"/>
                          <a:pt x="51963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="" xmlns:a16="http://schemas.microsoft.com/office/drawing/2014/main" id="{5CD8ACB6-79CE-4761-89EB-AED86E2E84B1}"/>
                      </a:ext>
                    </a:extLst>
                  </p:cNvPr>
                  <p:cNvSpPr/>
                  <p:nvPr/>
                </p:nvSpPr>
                <p:spPr>
                  <a:xfrm>
                    <a:off x="10538795" y="3812977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-1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0" y="103925"/>
                          <a:pt x="51962" y="103925"/>
                        </a:cubicBezTo>
                        <a:cubicBezTo>
                          <a:pt x="23264" y="103925"/>
                          <a:pt x="-1" y="80661"/>
                          <a:pt x="-1" y="51963"/>
                        </a:cubicBezTo>
                        <a:cubicBezTo>
                          <a:pt x="-1" y="23264"/>
                          <a:pt x="23264" y="0"/>
                          <a:pt x="51962" y="0"/>
                        </a:cubicBezTo>
                        <a:cubicBezTo>
                          <a:pt x="80660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="" xmlns:a16="http://schemas.microsoft.com/office/drawing/2014/main" id="{1144D9AA-8D94-4EEF-A26C-F1F86FA37FEC}"/>
                      </a:ext>
                    </a:extLst>
                  </p:cNvPr>
                  <p:cNvSpPr/>
                  <p:nvPr/>
                </p:nvSpPr>
                <p:spPr>
                  <a:xfrm>
                    <a:off x="10480337" y="3999176"/>
                    <a:ext cx="56292" cy="62787"/>
                  </a:xfrm>
                  <a:custGeom>
                    <a:avLst/>
                    <a:gdLst>
                      <a:gd name="connsiteX0" fmla="*/ 6495 w 56292"/>
                      <a:gd name="connsiteY0" fmla="*/ 12991 h 62787"/>
                      <a:gd name="connsiteX1" fmla="*/ 6495 w 56292"/>
                      <a:gd name="connsiteY1" fmla="*/ 56293 h 62787"/>
                      <a:gd name="connsiteX2" fmla="*/ 49797 w 56292"/>
                      <a:gd name="connsiteY2" fmla="*/ 56293 h 62787"/>
                      <a:gd name="connsiteX3" fmla="*/ 49797 w 56292"/>
                      <a:gd name="connsiteY3" fmla="*/ 12991 h 62787"/>
                      <a:gd name="connsiteX4" fmla="*/ 6495 w 56292"/>
                      <a:gd name="connsiteY4" fmla="*/ 12991 h 6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92" h="62787">
                        <a:moveTo>
                          <a:pt x="6495" y="12991"/>
                        </a:moveTo>
                        <a:cubicBezTo>
                          <a:pt x="-2165" y="21651"/>
                          <a:pt x="-2165" y="47632"/>
                          <a:pt x="6495" y="56293"/>
                        </a:cubicBezTo>
                        <a:cubicBezTo>
                          <a:pt x="15156" y="64953"/>
                          <a:pt x="41137" y="64953"/>
                          <a:pt x="49797" y="56293"/>
                        </a:cubicBezTo>
                        <a:cubicBezTo>
                          <a:pt x="58458" y="47632"/>
                          <a:pt x="58458" y="21651"/>
                          <a:pt x="49797" y="12991"/>
                        </a:cubicBezTo>
                        <a:cubicBezTo>
                          <a:pt x="41137" y="-4330"/>
                          <a:pt x="23815" y="-4330"/>
                          <a:pt x="6495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="" xmlns:a16="http://schemas.microsoft.com/office/drawing/2014/main" id="{7F085E5C-A3BB-4387-A77B-3A73BE4CEBA9}"/>
                      </a:ext>
                    </a:extLst>
                  </p:cNvPr>
                  <p:cNvSpPr/>
                  <p:nvPr/>
                </p:nvSpPr>
                <p:spPr>
                  <a:xfrm>
                    <a:off x="10257331" y="3531513"/>
                    <a:ext cx="77943" cy="77943"/>
                  </a:xfrm>
                  <a:custGeom>
                    <a:avLst/>
                    <a:gdLst>
                      <a:gd name="connsiteX0" fmla="*/ 12990 w 77943"/>
                      <a:gd name="connsiteY0" fmla="*/ 12991 h 77943"/>
                      <a:gd name="connsiteX1" fmla="*/ 12990 w 77943"/>
                      <a:gd name="connsiteY1" fmla="*/ 64953 h 77943"/>
                      <a:gd name="connsiteX2" fmla="*/ 64953 w 77943"/>
                      <a:gd name="connsiteY2" fmla="*/ 64953 h 77943"/>
                      <a:gd name="connsiteX3" fmla="*/ 64953 w 77943"/>
                      <a:gd name="connsiteY3" fmla="*/ 12991 h 77943"/>
                      <a:gd name="connsiteX4" fmla="*/ 12990 w 77943"/>
                      <a:gd name="connsiteY4" fmla="*/ 12991 h 7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943" h="77943">
                        <a:moveTo>
                          <a:pt x="12990" y="12991"/>
                        </a:moveTo>
                        <a:cubicBezTo>
                          <a:pt x="-4330" y="30311"/>
                          <a:pt x="-4330" y="47632"/>
                          <a:pt x="12990" y="64953"/>
                        </a:cubicBezTo>
                        <a:cubicBezTo>
                          <a:pt x="30312" y="82274"/>
                          <a:pt x="47632" y="82274"/>
                          <a:pt x="64953" y="64953"/>
                        </a:cubicBezTo>
                        <a:cubicBezTo>
                          <a:pt x="82274" y="47632"/>
                          <a:pt x="82274" y="30311"/>
                          <a:pt x="64953" y="12991"/>
                        </a:cubicBezTo>
                        <a:cubicBezTo>
                          <a:pt x="56293" y="-4330"/>
                          <a:pt x="30312" y="-4330"/>
                          <a:pt x="1299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="" xmlns:a16="http://schemas.microsoft.com/office/drawing/2014/main" id="{ACBA19FA-9D4F-4D75-BEBC-4F7B5D14C7B0}"/>
                      </a:ext>
                    </a:extLst>
                  </p:cNvPr>
                  <p:cNvSpPr/>
                  <p:nvPr/>
                </p:nvSpPr>
                <p:spPr>
                  <a:xfrm>
                    <a:off x="10398063" y="3758849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4" name="Graphic 1">
                  <a:extLst>
                    <a:ext uri="{FF2B5EF4-FFF2-40B4-BE49-F238E27FC236}">
                      <a16:creationId xmlns="" xmlns:a16="http://schemas.microsoft.com/office/drawing/2014/main" id="{C781CDBF-2665-4F5E-9A16-02AACD16F64A}"/>
                    </a:ext>
                  </a:extLst>
                </p:cNvPr>
                <p:cNvGrpSpPr/>
                <p:nvPr/>
              </p:nvGrpSpPr>
              <p:grpSpPr>
                <a:xfrm>
                  <a:off x="5885985" y="2492263"/>
                  <a:ext cx="798923" cy="718814"/>
                  <a:chOff x="5885985" y="2492263"/>
                  <a:chExt cx="798923" cy="718814"/>
                </a:xfrm>
                <a:grpFill/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="" xmlns:a16="http://schemas.microsoft.com/office/drawing/2014/main" id="{26F94A96-FC51-44E6-8113-3AE3B88B6108}"/>
                      </a:ext>
                    </a:extLst>
                  </p:cNvPr>
                  <p:cNvSpPr/>
                  <p:nvPr/>
                </p:nvSpPr>
                <p:spPr>
                  <a:xfrm>
                    <a:off x="6044037" y="3007558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="" xmlns:a16="http://schemas.microsoft.com/office/drawing/2014/main" id="{A526ADFD-3E8C-4199-A0AB-1A4DEB0B6FDE}"/>
                      </a:ext>
                    </a:extLst>
                  </p:cNvPr>
                  <p:cNvSpPr/>
                  <p:nvPr/>
                </p:nvSpPr>
                <p:spPr>
                  <a:xfrm>
                    <a:off x="6598304" y="2730424"/>
                    <a:ext cx="86604" cy="86604"/>
                  </a:xfrm>
                  <a:custGeom>
                    <a:avLst/>
                    <a:gdLst>
                      <a:gd name="connsiteX0" fmla="*/ 86604 w 86604"/>
                      <a:gd name="connsiteY0" fmla="*/ 43302 h 86604"/>
                      <a:gd name="connsiteX1" fmla="*/ 43302 w 86604"/>
                      <a:gd name="connsiteY1" fmla="*/ 86604 h 86604"/>
                      <a:gd name="connsiteX2" fmla="*/ 0 w 86604"/>
                      <a:gd name="connsiteY2" fmla="*/ 43302 h 86604"/>
                      <a:gd name="connsiteX3" fmla="*/ 43302 w 86604"/>
                      <a:gd name="connsiteY3" fmla="*/ 0 h 86604"/>
                      <a:gd name="connsiteX4" fmla="*/ 86604 w 86604"/>
                      <a:gd name="connsiteY4" fmla="*/ 43302 h 8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04" h="86604">
                        <a:moveTo>
                          <a:pt x="86604" y="43302"/>
                        </a:moveTo>
                        <a:cubicBezTo>
                          <a:pt x="86604" y="67217"/>
                          <a:pt x="67218" y="86604"/>
                          <a:pt x="43302" y="86604"/>
                        </a:cubicBezTo>
                        <a:cubicBezTo>
                          <a:pt x="19387" y="86604"/>
                          <a:pt x="0" y="67217"/>
                          <a:pt x="0" y="43302"/>
                        </a:cubicBezTo>
                        <a:cubicBezTo>
                          <a:pt x="0" y="19387"/>
                          <a:pt x="19387" y="0"/>
                          <a:pt x="43302" y="0"/>
                        </a:cubicBezTo>
                        <a:cubicBezTo>
                          <a:pt x="67218" y="0"/>
                          <a:pt x="86604" y="19387"/>
                          <a:pt x="86604" y="433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="" xmlns:a16="http://schemas.microsoft.com/office/drawing/2014/main" id="{48F9C23A-BC9E-4C6A-808A-BDB51B069CFC}"/>
                      </a:ext>
                    </a:extLst>
                  </p:cNvPr>
                  <p:cNvSpPr/>
                  <p:nvPr/>
                </p:nvSpPr>
                <p:spPr>
                  <a:xfrm>
                    <a:off x="6249722" y="2598353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8" y="140732"/>
                          <a:pt x="88770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70" y="-6495"/>
                          <a:pt x="45468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="" xmlns:a16="http://schemas.microsoft.com/office/drawing/2014/main" id="{52CDC557-B203-43C7-8E6C-5B8F59F1AEC9}"/>
                      </a:ext>
                    </a:extLst>
                  </p:cNvPr>
                  <p:cNvSpPr/>
                  <p:nvPr/>
                </p:nvSpPr>
                <p:spPr>
                  <a:xfrm>
                    <a:off x="5885985" y="2754241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1" y="88769"/>
                          <a:pt x="140731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="" xmlns:a16="http://schemas.microsoft.com/office/drawing/2014/main" id="{0450C1F4-7DF5-4761-9CFA-34E2DA6BD899}"/>
                      </a:ext>
                    </a:extLst>
                  </p:cNvPr>
                  <p:cNvSpPr/>
                  <p:nvPr/>
                </p:nvSpPr>
                <p:spPr>
                  <a:xfrm>
                    <a:off x="6373133" y="2868991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8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8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="" xmlns:a16="http://schemas.microsoft.com/office/drawing/2014/main" id="{65D818BA-A92F-4351-B96E-3ECB808D4558}"/>
                      </a:ext>
                    </a:extLst>
                  </p:cNvPr>
                  <p:cNvSpPr/>
                  <p:nvPr/>
                </p:nvSpPr>
                <p:spPr>
                  <a:xfrm>
                    <a:off x="6290859" y="3124473"/>
                    <a:ext cx="86604" cy="86604"/>
                  </a:xfrm>
                  <a:custGeom>
                    <a:avLst/>
                    <a:gdLst>
                      <a:gd name="connsiteX0" fmla="*/ 12991 w 86604"/>
                      <a:gd name="connsiteY0" fmla="*/ 12991 h 86604"/>
                      <a:gd name="connsiteX1" fmla="*/ 12991 w 86604"/>
                      <a:gd name="connsiteY1" fmla="*/ 73614 h 86604"/>
                      <a:gd name="connsiteX2" fmla="*/ 73614 w 86604"/>
                      <a:gd name="connsiteY2" fmla="*/ 73614 h 86604"/>
                      <a:gd name="connsiteX3" fmla="*/ 73614 w 86604"/>
                      <a:gd name="connsiteY3" fmla="*/ 12991 h 86604"/>
                      <a:gd name="connsiteX4" fmla="*/ 12991 w 86604"/>
                      <a:gd name="connsiteY4" fmla="*/ 12991 h 86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04" h="86604">
                        <a:moveTo>
                          <a:pt x="12991" y="12991"/>
                        </a:moveTo>
                        <a:cubicBezTo>
                          <a:pt x="-4330" y="30312"/>
                          <a:pt x="-4330" y="56293"/>
                          <a:pt x="12991" y="73614"/>
                        </a:cubicBezTo>
                        <a:cubicBezTo>
                          <a:pt x="30311" y="90934"/>
                          <a:pt x="56293" y="90934"/>
                          <a:pt x="73614" y="73614"/>
                        </a:cubicBezTo>
                        <a:cubicBezTo>
                          <a:pt x="90935" y="56293"/>
                          <a:pt x="90935" y="30312"/>
                          <a:pt x="73614" y="12991"/>
                        </a:cubicBezTo>
                        <a:cubicBezTo>
                          <a:pt x="56293" y="-4330"/>
                          <a:pt x="30311" y="-4330"/>
                          <a:pt x="12991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="" xmlns:a16="http://schemas.microsoft.com/office/drawing/2014/main" id="{81443E6B-E01D-4770-ACF6-8B3007A6ECD8}"/>
                      </a:ext>
                    </a:extLst>
                  </p:cNvPr>
                  <p:cNvSpPr/>
                  <p:nvPr/>
                </p:nvSpPr>
                <p:spPr>
                  <a:xfrm>
                    <a:off x="5996405" y="2492263"/>
                    <a:ext cx="95264" cy="95264"/>
                  </a:xfrm>
                  <a:custGeom>
                    <a:avLst/>
                    <a:gdLst>
                      <a:gd name="connsiteX0" fmla="*/ 12990 w 95264"/>
                      <a:gd name="connsiteY0" fmla="*/ 12991 h 95264"/>
                      <a:gd name="connsiteX1" fmla="*/ 12990 w 95264"/>
                      <a:gd name="connsiteY1" fmla="*/ 82274 h 95264"/>
                      <a:gd name="connsiteX2" fmla="*/ 82274 w 95264"/>
                      <a:gd name="connsiteY2" fmla="*/ 82274 h 95264"/>
                      <a:gd name="connsiteX3" fmla="*/ 82274 w 95264"/>
                      <a:gd name="connsiteY3" fmla="*/ 12991 h 95264"/>
                      <a:gd name="connsiteX4" fmla="*/ 12990 w 95264"/>
                      <a:gd name="connsiteY4" fmla="*/ 12991 h 95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95264">
                        <a:moveTo>
                          <a:pt x="12990" y="12991"/>
                        </a:moveTo>
                        <a:cubicBezTo>
                          <a:pt x="-4330" y="30311"/>
                          <a:pt x="-4330" y="64953"/>
                          <a:pt x="12990" y="82274"/>
                        </a:cubicBezTo>
                        <a:cubicBezTo>
                          <a:pt x="30311" y="99595"/>
                          <a:pt x="64953" y="99595"/>
                          <a:pt x="82274" y="82274"/>
                        </a:cubicBezTo>
                        <a:cubicBezTo>
                          <a:pt x="99595" y="64953"/>
                          <a:pt x="99595" y="30311"/>
                          <a:pt x="82274" y="12991"/>
                        </a:cubicBezTo>
                        <a:cubicBezTo>
                          <a:pt x="64953" y="-4330"/>
                          <a:pt x="30311" y="-4330"/>
                          <a:pt x="1299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="" xmlns:a16="http://schemas.microsoft.com/office/drawing/2014/main" id="{571A1165-7D4F-4EF9-AB4B-2B00F589413C}"/>
                      </a:ext>
                    </a:extLst>
                  </p:cNvPr>
                  <p:cNvSpPr/>
                  <p:nvPr/>
                </p:nvSpPr>
                <p:spPr>
                  <a:xfrm>
                    <a:off x="6182604" y="2808368"/>
                    <a:ext cx="173208" cy="173208"/>
                  </a:xfrm>
                  <a:custGeom>
                    <a:avLst/>
                    <a:gdLst>
                      <a:gd name="connsiteX0" fmla="*/ 173208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8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8" y="86604"/>
                        </a:moveTo>
                        <a:cubicBezTo>
                          <a:pt x="173208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8" y="38774"/>
                          <a:pt x="173208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5" name="Graphic 1">
                  <a:extLst>
                    <a:ext uri="{FF2B5EF4-FFF2-40B4-BE49-F238E27FC236}">
                      <a16:creationId xmlns="" xmlns:a16="http://schemas.microsoft.com/office/drawing/2014/main" id="{9F66E295-4121-4AE6-BB30-3855C8F944DF}"/>
                    </a:ext>
                  </a:extLst>
                </p:cNvPr>
                <p:cNvGrpSpPr/>
                <p:nvPr/>
              </p:nvGrpSpPr>
              <p:grpSpPr>
                <a:xfrm>
                  <a:off x="7860560" y="3817307"/>
                  <a:ext cx="794593" cy="372397"/>
                  <a:chOff x="7860560" y="3817307"/>
                  <a:chExt cx="794593" cy="372397"/>
                </a:xfrm>
                <a:grpFill/>
              </p:grpSpPr>
              <p:sp>
                <p:nvSpPr>
                  <p:cNvPr id="984" name="Freeform: Shape 983">
                    <a:extLst>
                      <a:ext uri="{FF2B5EF4-FFF2-40B4-BE49-F238E27FC236}">
                        <a16:creationId xmlns="" xmlns:a16="http://schemas.microsoft.com/office/drawing/2014/main" id="{E6421B3E-B735-46C6-ADBA-BE6BB04C1EC8}"/>
                      </a:ext>
                    </a:extLst>
                  </p:cNvPr>
                  <p:cNvSpPr/>
                  <p:nvPr/>
                </p:nvSpPr>
                <p:spPr>
                  <a:xfrm>
                    <a:off x="8559889" y="4087945"/>
                    <a:ext cx="95264" cy="101759"/>
                  </a:xfrm>
                  <a:custGeom>
                    <a:avLst/>
                    <a:gdLst>
                      <a:gd name="connsiteX0" fmla="*/ 12990 w 95264"/>
                      <a:gd name="connsiteY0" fmla="*/ 19486 h 101759"/>
                      <a:gd name="connsiteX1" fmla="*/ 12990 w 95264"/>
                      <a:gd name="connsiteY1" fmla="*/ 88769 h 101759"/>
                      <a:gd name="connsiteX2" fmla="*/ 82274 w 95264"/>
                      <a:gd name="connsiteY2" fmla="*/ 88769 h 101759"/>
                      <a:gd name="connsiteX3" fmla="*/ 82274 w 95264"/>
                      <a:gd name="connsiteY3" fmla="*/ 19486 h 101759"/>
                      <a:gd name="connsiteX4" fmla="*/ 12990 w 95264"/>
                      <a:gd name="connsiteY4" fmla="*/ 19486 h 101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101759">
                        <a:moveTo>
                          <a:pt x="12990" y="19486"/>
                        </a:moveTo>
                        <a:cubicBezTo>
                          <a:pt x="-4330" y="36807"/>
                          <a:pt x="-4330" y="71448"/>
                          <a:pt x="12990" y="88769"/>
                        </a:cubicBezTo>
                        <a:cubicBezTo>
                          <a:pt x="30312" y="106090"/>
                          <a:pt x="64953" y="106090"/>
                          <a:pt x="82274" y="88769"/>
                        </a:cubicBezTo>
                        <a:cubicBezTo>
                          <a:pt x="99595" y="71448"/>
                          <a:pt x="99595" y="36807"/>
                          <a:pt x="82274" y="19486"/>
                        </a:cubicBezTo>
                        <a:cubicBezTo>
                          <a:pt x="64953" y="-6495"/>
                          <a:pt x="30312" y="-6495"/>
                          <a:pt x="1299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="" xmlns:a16="http://schemas.microsoft.com/office/drawing/2014/main" id="{6B863080-0188-4527-BBEC-7D32F308ADE4}"/>
                      </a:ext>
                    </a:extLst>
                  </p:cNvPr>
                  <p:cNvSpPr/>
                  <p:nvPr/>
                </p:nvSpPr>
                <p:spPr>
                  <a:xfrm>
                    <a:off x="8148519" y="3942883"/>
                    <a:ext cx="164547" cy="164547"/>
                  </a:xfrm>
                  <a:custGeom>
                    <a:avLst/>
                    <a:gdLst>
                      <a:gd name="connsiteX0" fmla="*/ 25981 w 164547"/>
                      <a:gd name="connsiteY0" fmla="*/ 25981 h 164547"/>
                      <a:gd name="connsiteX1" fmla="*/ 25981 w 164547"/>
                      <a:gd name="connsiteY1" fmla="*/ 138567 h 164547"/>
                      <a:gd name="connsiteX2" fmla="*/ 138567 w 164547"/>
                      <a:gd name="connsiteY2" fmla="*/ 138567 h 164547"/>
                      <a:gd name="connsiteX3" fmla="*/ 138567 w 164547"/>
                      <a:gd name="connsiteY3" fmla="*/ 25981 h 164547"/>
                      <a:gd name="connsiteX4" fmla="*/ 25981 w 164547"/>
                      <a:gd name="connsiteY4" fmla="*/ 25981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25981" y="25981"/>
                        </a:moveTo>
                        <a:cubicBezTo>
                          <a:pt x="-8660" y="60623"/>
                          <a:pt x="-8660" y="103925"/>
                          <a:pt x="25981" y="138567"/>
                        </a:cubicBezTo>
                        <a:cubicBezTo>
                          <a:pt x="60623" y="173208"/>
                          <a:pt x="103925" y="173208"/>
                          <a:pt x="138567" y="138567"/>
                        </a:cubicBezTo>
                        <a:cubicBezTo>
                          <a:pt x="173208" y="103925"/>
                          <a:pt x="173208" y="60623"/>
                          <a:pt x="138567" y="25981"/>
                        </a:cubicBezTo>
                        <a:cubicBezTo>
                          <a:pt x="112586" y="-8660"/>
                          <a:pt x="60623" y="-8660"/>
                          <a:pt x="25981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="" xmlns:a16="http://schemas.microsoft.com/office/drawing/2014/main" id="{C8489756-3FDA-4827-843B-B0F99DCD01D6}"/>
                      </a:ext>
                    </a:extLst>
                  </p:cNvPr>
                  <p:cNvSpPr/>
                  <p:nvPr/>
                </p:nvSpPr>
                <p:spPr>
                  <a:xfrm>
                    <a:off x="7860560" y="3817307"/>
                    <a:ext cx="116915" cy="110420"/>
                  </a:xfrm>
                  <a:custGeom>
                    <a:avLst/>
                    <a:gdLst>
                      <a:gd name="connsiteX0" fmla="*/ 19486 w 116915"/>
                      <a:gd name="connsiteY0" fmla="*/ 12991 h 110420"/>
                      <a:gd name="connsiteX1" fmla="*/ 19486 w 116915"/>
                      <a:gd name="connsiteY1" fmla="*/ 90934 h 110420"/>
                      <a:gd name="connsiteX2" fmla="*/ 97430 w 116915"/>
                      <a:gd name="connsiteY2" fmla="*/ 90934 h 110420"/>
                      <a:gd name="connsiteX3" fmla="*/ 97430 w 116915"/>
                      <a:gd name="connsiteY3" fmla="*/ 12991 h 110420"/>
                      <a:gd name="connsiteX4" fmla="*/ 19486 w 116915"/>
                      <a:gd name="connsiteY4" fmla="*/ 12991 h 11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915" h="110420">
                        <a:moveTo>
                          <a:pt x="19486" y="12991"/>
                        </a:moveTo>
                        <a:cubicBezTo>
                          <a:pt x="-6495" y="38972"/>
                          <a:pt x="-6495" y="73614"/>
                          <a:pt x="19486" y="90934"/>
                        </a:cubicBezTo>
                        <a:cubicBezTo>
                          <a:pt x="45467" y="116916"/>
                          <a:pt x="80109" y="116916"/>
                          <a:pt x="97430" y="90934"/>
                        </a:cubicBezTo>
                        <a:cubicBezTo>
                          <a:pt x="123411" y="64953"/>
                          <a:pt x="123411" y="30311"/>
                          <a:pt x="97430" y="12991"/>
                        </a:cubicBezTo>
                        <a:cubicBezTo>
                          <a:pt x="80109" y="-4330"/>
                          <a:pt x="45467" y="-4330"/>
                          <a:pt x="19486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6" name="Graphic 1">
                  <a:extLst>
                    <a:ext uri="{FF2B5EF4-FFF2-40B4-BE49-F238E27FC236}">
                      <a16:creationId xmlns="" xmlns:a16="http://schemas.microsoft.com/office/drawing/2014/main" id="{EABDB648-35ED-455B-BE01-D8FC320DB63B}"/>
                    </a:ext>
                  </a:extLst>
                </p:cNvPr>
                <p:cNvGrpSpPr/>
                <p:nvPr/>
              </p:nvGrpSpPr>
              <p:grpSpPr>
                <a:xfrm>
                  <a:off x="42367" y="3475220"/>
                  <a:ext cx="463332" cy="177538"/>
                  <a:chOff x="42367" y="3475220"/>
                  <a:chExt cx="463332" cy="177538"/>
                </a:xfrm>
                <a:grpFill/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="" xmlns:a16="http://schemas.microsoft.com/office/drawing/2014/main" id="{6C0643E5-8100-4CB2-8E7A-CB4777D5AFD2}"/>
                      </a:ext>
                    </a:extLst>
                  </p:cNvPr>
                  <p:cNvSpPr/>
                  <p:nvPr/>
                </p:nvSpPr>
                <p:spPr>
                  <a:xfrm>
                    <a:off x="42367" y="3475220"/>
                    <a:ext cx="103925" cy="103925"/>
                  </a:xfrm>
                  <a:custGeom>
                    <a:avLst/>
                    <a:gdLst>
                      <a:gd name="connsiteX0" fmla="*/ 103925 w 103925"/>
                      <a:gd name="connsiteY0" fmla="*/ 51963 h 103925"/>
                      <a:gd name="connsiteX1" fmla="*/ 51962 w 103925"/>
                      <a:gd name="connsiteY1" fmla="*/ 103925 h 103925"/>
                      <a:gd name="connsiteX2" fmla="*/ 0 w 103925"/>
                      <a:gd name="connsiteY2" fmla="*/ 51963 h 103925"/>
                      <a:gd name="connsiteX3" fmla="*/ 51962 w 103925"/>
                      <a:gd name="connsiteY3" fmla="*/ 0 h 103925"/>
                      <a:gd name="connsiteX4" fmla="*/ 103925 w 103925"/>
                      <a:gd name="connsiteY4" fmla="*/ 51963 h 103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925" h="103925">
                        <a:moveTo>
                          <a:pt x="103925" y="51963"/>
                        </a:moveTo>
                        <a:cubicBezTo>
                          <a:pt x="103925" y="80661"/>
                          <a:pt x="80661" y="103925"/>
                          <a:pt x="51962" y="103925"/>
                        </a:cubicBezTo>
                        <a:cubicBezTo>
                          <a:pt x="23264" y="103925"/>
                          <a:pt x="0" y="80661"/>
                          <a:pt x="0" y="51963"/>
                        </a:cubicBezTo>
                        <a:cubicBezTo>
                          <a:pt x="0" y="23264"/>
                          <a:pt x="23264" y="0"/>
                          <a:pt x="51962" y="0"/>
                        </a:cubicBezTo>
                        <a:cubicBezTo>
                          <a:pt x="80661" y="0"/>
                          <a:pt x="103925" y="23264"/>
                          <a:pt x="103925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="" xmlns:a16="http://schemas.microsoft.com/office/drawing/2014/main" id="{073797FF-4471-4420-B823-1D66D4CB7919}"/>
                      </a:ext>
                    </a:extLst>
                  </p:cNvPr>
                  <p:cNvSpPr/>
                  <p:nvPr/>
                </p:nvSpPr>
                <p:spPr>
                  <a:xfrm>
                    <a:off x="410435" y="3550999"/>
                    <a:ext cx="95264" cy="101759"/>
                  </a:xfrm>
                  <a:custGeom>
                    <a:avLst/>
                    <a:gdLst>
                      <a:gd name="connsiteX0" fmla="*/ 12991 w 95264"/>
                      <a:gd name="connsiteY0" fmla="*/ 19486 h 101759"/>
                      <a:gd name="connsiteX1" fmla="*/ 12991 w 95264"/>
                      <a:gd name="connsiteY1" fmla="*/ 88769 h 101759"/>
                      <a:gd name="connsiteX2" fmla="*/ 82274 w 95264"/>
                      <a:gd name="connsiteY2" fmla="*/ 88769 h 101759"/>
                      <a:gd name="connsiteX3" fmla="*/ 82274 w 95264"/>
                      <a:gd name="connsiteY3" fmla="*/ 19486 h 101759"/>
                      <a:gd name="connsiteX4" fmla="*/ 12991 w 95264"/>
                      <a:gd name="connsiteY4" fmla="*/ 19486 h 101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64" h="101759">
                        <a:moveTo>
                          <a:pt x="12991" y="19486"/>
                        </a:moveTo>
                        <a:cubicBezTo>
                          <a:pt x="-4330" y="36807"/>
                          <a:pt x="-4330" y="71449"/>
                          <a:pt x="12991" y="88769"/>
                        </a:cubicBezTo>
                        <a:cubicBezTo>
                          <a:pt x="30311" y="106090"/>
                          <a:pt x="64953" y="106090"/>
                          <a:pt x="82274" y="88769"/>
                        </a:cubicBezTo>
                        <a:cubicBezTo>
                          <a:pt x="99595" y="71449"/>
                          <a:pt x="99595" y="36807"/>
                          <a:pt x="82274" y="19486"/>
                        </a:cubicBezTo>
                        <a:cubicBezTo>
                          <a:pt x="64953" y="-6495"/>
                          <a:pt x="30311" y="-6495"/>
                          <a:pt x="12991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="" xmlns:a16="http://schemas.microsoft.com/office/drawing/2014/main" id="{3B0D2071-464C-441B-A306-5C6120455775}"/>
                      </a:ext>
                    </a:extLst>
                  </p:cNvPr>
                  <p:cNvSpPr/>
                  <p:nvPr/>
                </p:nvSpPr>
                <p:spPr>
                  <a:xfrm>
                    <a:off x="265373" y="3507697"/>
                    <a:ext cx="134236" cy="134236"/>
                  </a:xfrm>
                  <a:custGeom>
                    <a:avLst/>
                    <a:gdLst>
                      <a:gd name="connsiteX0" fmla="*/ 19486 w 134236"/>
                      <a:gd name="connsiteY0" fmla="*/ 19486 h 134236"/>
                      <a:gd name="connsiteX1" fmla="*/ 19486 w 134236"/>
                      <a:gd name="connsiteY1" fmla="*/ 114751 h 134236"/>
                      <a:gd name="connsiteX2" fmla="*/ 114751 w 134236"/>
                      <a:gd name="connsiteY2" fmla="*/ 114751 h 134236"/>
                      <a:gd name="connsiteX3" fmla="*/ 114751 w 134236"/>
                      <a:gd name="connsiteY3" fmla="*/ 19486 h 134236"/>
                      <a:gd name="connsiteX4" fmla="*/ 19486 w 134236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236" h="134236">
                        <a:moveTo>
                          <a:pt x="19486" y="19486"/>
                        </a:moveTo>
                        <a:cubicBezTo>
                          <a:pt x="-6495" y="45467"/>
                          <a:pt x="-6495" y="88769"/>
                          <a:pt x="19486" y="114751"/>
                        </a:cubicBezTo>
                        <a:cubicBezTo>
                          <a:pt x="45467" y="140732"/>
                          <a:pt x="88769" y="140732"/>
                          <a:pt x="114751" y="114751"/>
                        </a:cubicBezTo>
                        <a:cubicBezTo>
                          <a:pt x="140732" y="88769"/>
                          <a:pt x="140732" y="45467"/>
                          <a:pt x="114751" y="19486"/>
                        </a:cubicBezTo>
                        <a:cubicBezTo>
                          <a:pt x="88769" y="-6495"/>
                          <a:pt x="45467" y="-6495"/>
                          <a:pt x="19486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77" name="Graphic 1">
                  <a:extLst>
                    <a:ext uri="{FF2B5EF4-FFF2-40B4-BE49-F238E27FC236}">
                      <a16:creationId xmlns="" xmlns:a16="http://schemas.microsoft.com/office/drawing/2014/main" id="{C0C15072-3FDE-4733-94BE-E332BCBF83DB}"/>
                    </a:ext>
                  </a:extLst>
                </p:cNvPr>
                <p:cNvGrpSpPr/>
                <p:nvPr/>
              </p:nvGrpSpPr>
              <p:grpSpPr>
                <a:xfrm>
                  <a:off x="4952474" y="4159043"/>
                  <a:ext cx="433722" cy="277835"/>
                  <a:chOff x="4952474" y="4159043"/>
                  <a:chExt cx="433722" cy="277835"/>
                </a:xfrm>
                <a:grpFill/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="" xmlns:a16="http://schemas.microsoft.com/office/drawing/2014/main" id="{8CD056BB-6F69-4D7D-A7BF-51FDF8D11BCB}"/>
                      </a:ext>
                    </a:extLst>
                  </p:cNvPr>
                  <p:cNvSpPr/>
                  <p:nvPr/>
                </p:nvSpPr>
                <p:spPr>
                  <a:xfrm>
                    <a:off x="5281570" y="4332251"/>
                    <a:ext cx="104626" cy="104626"/>
                  </a:xfrm>
                  <a:custGeom>
                    <a:avLst/>
                    <a:gdLst>
                      <a:gd name="connsiteX0" fmla="*/ 78295 w 104626"/>
                      <a:gd name="connsiteY0" fmla="*/ 95616 h 104626"/>
                      <a:gd name="connsiteX1" fmla="*/ 95615 w 104626"/>
                      <a:gd name="connsiteY1" fmla="*/ 26332 h 104626"/>
                      <a:gd name="connsiteX2" fmla="*/ 26332 w 104626"/>
                      <a:gd name="connsiteY2" fmla="*/ 9011 h 104626"/>
                      <a:gd name="connsiteX3" fmla="*/ 9011 w 104626"/>
                      <a:gd name="connsiteY3" fmla="*/ 78295 h 104626"/>
                      <a:gd name="connsiteX4" fmla="*/ 78295 w 104626"/>
                      <a:gd name="connsiteY4" fmla="*/ 95616 h 10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626" h="104626">
                        <a:moveTo>
                          <a:pt x="78295" y="95616"/>
                        </a:moveTo>
                        <a:cubicBezTo>
                          <a:pt x="104276" y="78295"/>
                          <a:pt x="112937" y="52313"/>
                          <a:pt x="95615" y="26332"/>
                        </a:cubicBezTo>
                        <a:cubicBezTo>
                          <a:pt x="78295" y="351"/>
                          <a:pt x="52313" y="-8310"/>
                          <a:pt x="26332" y="9011"/>
                        </a:cubicBezTo>
                        <a:cubicBezTo>
                          <a:pt x="351" y="26332"/>
                          <a:pt x="-8309" y="52313"/>
                          <a:pt x="9011" y="78295"/>
                        </a:cubicBezTo>
                        <a:cubicBezTo>
                          <a:pt x="26332" y="104276"/>
                          <a:pt x="52313" y="112936"/>
                          <a:pt x="78295" y="9561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="" xmlns:a16="http://schemas.microsoft.com/office/drawing/2014/main" id="{8D1B675D-70AB-4996-916C-A91123D154B3}"/>
                      </a:ext>
                    </a:extLst>
                  </p:cNvPr>
                  <p:cNvSpPr/>
                  <p:nvPr/>
                </p:nvSpPr>
                <p:spPr>
                  <a:xfrm>
                    <a:off x="4952474" y="4159043"/>
                    <a:ext cx="104626" cy="104626"/>
                  </a:xfrm>
                  <a:custGeom>
                    <a:avLst/>
                    <a:gdLst>
                      <a:gd name="connsiteX0" fmla="*/ 78294 w 104626"/>
                      <a:gd name="connsiteY0" fmla="*/ 95616 h 104626"/>
                      <a:gd name="connsiteX1" fmla="*/ 95616 w 104626"/>
                      <a:gd name="connsiteY1" fmla="*/ 26332 h 104626"/>
                      <a:gd name="connsiteX2" fmla="*/ 26332 w 104626"/>
                      <a:gd name="connsiteY2" fmla="*/ 9011 h 104626"/>
                      <a:gd name="connsiteX3" fmla="*/ 9011 w 104626"/>
                      <a:gd name="connsiteY3" fmla="*/ 78295 h 104626"/>
                      <a:gd name="connsiteX4" fmla="*/ 78294 w 104626"/>
                      <a:gd name="connsiteY4" fmla="*/ 95616 h 10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626" h="104626">
                        <a:moveTo>
                          <a:pt x="78294" y="95616"/>
                        </a:moveTo>
                        <a:cubicBezTo>
                          <a:pt x="104276" y="78295"/>
                          <a:pt x="112936" y="52313"/>
                          <a:pt x="95616" y="26332"/>
                        </a:cubicBezTo>
                        <a:cubicBezTo>
                          <a:pt x="78294" y="351"/>
                          <a:pt x="52314" y="-8310"/>
                          <a:pt x="26332" y="9011"/>
                        </a:cubicBezTo>
                        <a:cubicBezTo>
                          <a:pt x="351" y="26332"/>
                          <a:pt x="-8310" y="52313"/>
                          <a:pt x="9011" y="78295"/>
                        </a:cubicBezTo>
                        <a:cubicBezTo>
                          <a:pt x="26332" y="104276"/>
                          <a:pt x="60974" y="112936"/>
                          <a:pt x="78294" y="9561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="" xmlns:a16="http://schemas.microsoft.com/office/drawing/2014/main" id="{D3BBCEDB-E70F-4AAA-B8E0-D82861CEE88B}"/>
                      </a:ext>
                    </a:extLst>
                  </p:cNvPr>
                  <p:cNvSpPr/>
                  <p:nvPr/>
                </p:nvSpPr>
                <p:spPr>
                  <a:xfrm>
                    <a:off x="5048090" y="4202696"/>
                    <a:ext cx="138566" cy="138566"/>
                  </a:xfrm>
                  <a:custGeom>
                    <a:avLst/>
                    <a:gdLst>
                      <a:gd name="connsiteX0" fmla="*/ 103925 w 138566"/>
                      <a:gd name="connsiteY0" fmla="*/ 129906 h 138566"/>
                      <a:gd name="connsiteX1" fmla="*/ 129906 w 138566"/>
                      <a:gd name="connsiteY1" fmla="*/ 34642 h 138566"/>
                      <a:gd name="connsiteX2" fmla="*/ 34642 w 138566"/>
                      <a:gd name="connsiteY2" fmla="*/ 8660 h 138566"/>
                      <a:gd name="connsiteX3" fmla="*/ 8660 w 138566"/>
                      <a:gd name="connsiteY3" fmla="*/ 103925 h 138566"/>
                      <a:gd name="connsiteX4" fmla="*/ 103925 w 138566"/>
                      <a:gd name="connsiteY4" fmla="*/ 129906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03925" y="129906"/>
                        </a:moveTo>
                        <a:cubicBezTo>
                          <a:pt x="138567" y="112586"/>
                          <a:pt x="147227" y="69283"/>
                          <a:pt x="129906" y="34642"/>
                        </a:cubicBezTo>
                        <a:cubicBezTo>
                          <a:pt x="112585" y="0"/>
                          <a:pt x="69283" y="-8660"/>
                          <a:pt x="34642" y="8660"/>
                        </a:cubicBezTo>
                        <a:cubicBezTo>
                          <a:pt x="0" y="25981"/>
                          <a:pt x="-8660" y="69283"/>
                          <a:pt x="8660" y="103925"/>
                        </a:cubicBezTo>
                        <a:cubicBezTo>
                          <a:pt x="34642" y="138567"/>
                          <a:pt x="69283" y="147227"/>
                          <a:pt x="103925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3B29D16C-95D4-45BC-81A8-5516E96D9777}"/>
                  </a:ext>
                </a:extLst>
              </p:cNvPr>
              <p:cNvGrpSpPr/>
              <p:nvPr/>
            </p:nvGrpSpPr>
            <p:grpSpPr>
              <a:xfrm>
                <a:off x="9449747" y="2150176"/>
                <a:ext cx="1377006" cy="1221119"/>
                <a:chOff x="9449747" y="2150176"/>
                <a:chExt cx="1377006" cy="1221119"/>
              </a:xfrm>
              <a:grpFill/>
            </p:grpSpPr>
            <p:sp>
              <p:nvSpPr>
                <p:cNvPr id="964" name="Freeform: Shape 963">
                  <a:extLst>
                    <a:ext uri="{FF2B5EF4-FFF2-40B4-BE49-F238E27FC236}">
                      <a16:creationId xmlns="" xmlns:a16="http://schemas.microsoft.com/office/drawing/2014/main" id="{C1ED39F9-628D-4084-B208-DBC5585DD59E}"/>
                    </a:ext>
                  </a:extLst>
                </p:cNvPr>
                <p:cNvSpPr/>
                <p:nvPr/>
              </p:nvSpPr>
              <p:spPr>
                <a:xfrm>
                  <a:off x="9713890" y="3031374"/>
                  <a:ext cx="307444" cy="307444"/>
                </a:xfrm>
                <a:custGeom>
                  <a:avLst/>
                  <a:gdLst>
                    <a:gd name="connsiteX0" fmla="*/ 45467 w 307444"/>
                    <a:gd name="connsiteY0" fmla="*/ 45467 h 307444"/>
                    <a:gd name="connsiteX1" fmla="*/ 45467 w 307444"/>
                    <a:gd name="connsiteY1" fmla="*/ 261978 h 307444"/>
                    <a:gd name="connsiteX2" fmla="*/ 261978 w 307444"/>
                    <a:gd name="connsiteY2" fmla="*/ 261978 h 307444"/>
                    <a:gd name="connsiteX3" fmla="*/ 261978 w 307444"/>
                    <a:gd name="connsiteY3" fmla="*/ 45467 h 307444"/>
                    <a:gd name="connsiteX4" fmla="*/ 45467 w 307444"/>
                    <a:gd name="connsiteY4" fmla="*/ 45467 h 30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444" h="307444">
                      <a:moveTo>
                        <a:pt x="45467" y="45467"/>
                      </a:moveTo>
                      <a:cubicBezTo>
                        <a:pt x="-15156" y="106090"/>
                        <a:pt x="-15156" y="201355"/>
                        <a:pt x="45467" y="261978"/>
                      </a:cubicBezTo>
                      <a:cubicBezTo>
                        <a:pt x="106090" y="322601"/>
                        <a:pt x="201355" y="322601"/>
                        <a:pt x="261978" y="261978"/>
                      </a:cubicBezTo>
                      <a:cubicBezTo>
                        <a:pt x="322601" y="201355"/>
                        <a:pt x="322601" y="106090"/>
                        <a:pt x="261978" y="45467"/>
                      </a:cubicBezTo>
                      <a:cubicBezTo>
                        <a:pt x="201355" y="-15156"/>
                        <a:pt x="106090" y="-15156"/>
                        <a:pt x="45467" y="454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5" name="Freeform: Shape 964">
                  <a:extLst>
                    <a:ext uri="{FF2B5EF4-FFF2-40B4-BE49-F238E27FC236}">
                      <a16:creationId xmlns="" xmlns:a16="http://schemas.microsoft.com/office/drawing/2014/main" id="{84CD50D5-34AA-434D-BCB6-9E826DE1AEFC}"/>
                    </a:ext>
                  </a:extLst>
                </p:cNvPr>
                <p:cNvSpPr/>
                <p:nvPr/>
              </p:nvSpPr>
              <p:spPr>
                <a:xfrm>
                  <a:off x="10675197" y="2557216"/>
                  <a:ext cx="151556" cy="158052"/>
                </a:xfrm>
                <a:custGeom>
                  <a:avLst/>
                  <a:gdLst>
                    <a:gd name="connsiteX0" fmla="*/ 19486 w 151556"/>
                    <a:gd name="connsiteY0" fmla="*/ 25981 h 158052"/>
                    <a:gd name="connsiteX1" fmla="*/ 19486 w 151556"/>
                    <a:gd name="connsiteY1" fmla="*/ 138567 h 158052"/>
                    <a:gd name="connsiteX2" fmla="*/ 132071 w 151556"/>
                    <a:gd name="connsiteY2" fmla="*/ 138567 h 158052"/>
                    <a:gd name="connsiteX3" fmla="*/ 132071 w 151556"/>
                    <a:gd name="connsiteY3" fmla="*/ 25981 h 158052"/>
                    <a:gd name="connsiteX4" fmla="*/ 19486 w 151556"/>
                    <a:gd name="connsiteY4" fmla="*/ 25981 h 158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556" h="158052">
                      <a:moveTo>
                        <a:pt x="19486" y="25981"/>
                      </a:moveTo>
                      <a:cubicBezTo>
                        <a:pt x="-6495" y="51963"/>
                        <a:pt x="-6495" y="103925"/>
                        <a:pt x="19486" y="138567"/>
                      </a:cubicBezTo>
                      <a:cubicBezTo>
                        <a:pt x="45466" y="164548"/>
                        <a:pt x="97429" y="164548"/>
                        <a:pt x="132071" y="138567"/>
                      </a:cubicBezTo>
                      <a:cubicBezTo>
                        <a:pt x="158052" y="112585"/>
                        <a:pt x="158052" y="60623"/>
                        <a:pt x="132071" y="25981"/>
                      </a:cubicBezTo>
                      <a:cubicBezTo>
                        <a:pt x="97429" y="-8660"/>
                        <a:pt x="45466" y="-8660"/>
                        <a:pt x="19486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6" name="Freeform: Shape 965">
                  <a:extLst>
                    <a:ext uri="{FF2B5EF4-FFF2-40B4-BE49-F238E27FC236}">
                      <a16:creationId xmlns="" xmlns:a16="http://schemas.microsoft.com/office/drawing/2014/main" id="{E8C597A6-9AA5-45B0-AC8D-7D2D253E35D5}"/>
                    </a:ext>
                  </a:extLst>
                </p:cNvPr>
                <p:cNvSpPr/>
                <p:nvPr/>
              </p:nvSpPr>
              <p:spPr>
                <a:xfrm>
                  <a:off x="10071132" y="2340706"/>
                  <a:ext cx="242491" cy="242491"/>
                </a:xfrm>
                <a:custGeom>
                  <a:avLst/>
                  <a:gdLst>
                    <a:gd name="connsiteX0" fmla="*/ 242491 w 242491"/>
                    <a:gd name="connsiteY0" fmla="*/ 121246 h 242491"/>
                    <a:gd name="connsiteX1" fmla="*/ 121245 w 242491"/>
                    <a:gd name="connsiteY1" fmla="*/ 242492 h 242491"/>
                    <a:gd name="connsiteX2" fmla="*/ -1 w 242491"/>
                    <a:gd name="connsiteY2" fmla="*/ 121246 h 242491"/>
                    <a:gd name="connsiteX3" fmla="*/ 121245 w 242491"/>
                    <a:gd name="connsiteY3" fmla="*/ 0 h 242491"/>
                    <a:gd name="connsiteX4" fmla="*/ 242491 w 242491"/>
                    <a:gd name="connsiteY4" fmla="*/ 121246 h 242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491" h="242491">
                      <a:moveTo>
                        <a:pt x="242491" y="121246"/>
                      </a:moveTo>
                      <a:cubicBezTo>
                        <a:pt x="242491" y="188208"/>
                        <a:pt x="188208" y="242492"/>
                        <a:pt x="121245" y="242492"/>
                      </a:cubicBezTo>
                      <a:cubicBezTo>
                        <a:pt x="54283" y="242492"/>
                        <a:pt x="-1" y="188208"/>
                        <a:pt x="-1" y="121246"/>
                      </a:cubicBezTo>
                      <a:cubicBezTo>
                        <a:pt x="-1" y="54284"/>
                        <a:pt x="54283" y="0"/>
                        <a:pt x="121245" y="0"/>
                      </a:cubicBezTo>
                      <a:cubicBezTo>
                        <a:pt x="188208" y="0"/>
                        <a:pt x="242491" y="54284"/>
                        <a:pt x="242491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7" name="Freeform: Shape 966">
                  <a:extLst>
                    <a:ext uri="{FF2B5EF4-FFF2-40B4-BE49-F238E27FC236}">
                      <a16:creationId xmlns="" xmlns:a16="http://schemas.microsoft.com/office/drawing/2014/main" id="{A14BB221-F753-4DFB-95FB-B7D7D107528A}"/>
                    </a:ext>
                  </a:extLst>
                </p:cNvPr>
                <p:cNvSpPr/>
                <p:nvPr/>
              </p:nvSpPr>
              <p:spPr>
                <a:xfrm>
                  <a:off x="9449747" y="2611344"/>
                  <a:ext cx="229501" cy="229501"/>
                </a:xfrm>
                <a:custGeom>
                  <a:avLst/>
                  <a:gdLst>
                    <a:gd name="connsiteX0" fmla="*/ 32477 w 229501"/>
                    <a:gd name="connsiteY0" fmla="*/ 32477 h 229501"/>
                    <a:gd name="connsiteX1" fmla="*/ 32477 w 229501"/>
                    <a:gd name="connsiteY1" fmla="*/ 197025 h 229501"/>
                    <a:gd name="connsiteX2" fmla="*/ 197025 w 229501"/>
                    <a:gd name="connsiteY2" fmla="*/ 197025 h 229501"/>
                    <a:gd name="connsiteX3" fmla="*/ 197025 w 229501"/>
                    <a:gd name="connsiteY3" fmla="*/ 32477 h 229501"/>
                    <a:gd name="connsiteX4" fmla="*/ 32477 w 229501"/>
                    <a:gd name="connsiteY4" fmla="*/ 32477 h 22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01" h="229501">
                      <a:moveTo>
                        <a:pt x="32477" y="32477"/>
                      </a:moveTo>
                      <a:cubicBezTo>
                        <a:pt x="-10826" y="75779"/>
                        <a:pt x="-10826" y="153722"/>
                        <a:pt x="32477" y="197025"/>
                      </a:cubicBezTo>
                      <a:cubicBezTo>
                        <a:pt x="75779" y="240327"/>
                        <a:pt x="153723" y="240327"/>
                        <a:pt x="197025" y="197025"/>
                      </a:cubicBezTo>
                      <a:cubicBezTo>
                        <a:pt x="240327" y="153722"/>
                        <a:pt x="240327" y="75779"/>
                        <a:pt x="197025" y="32477"/>
                      </a:cubicBezTo>
                      <a:cubicBezTo>
                        <a:pt x="153723" y="-10826"/>
                        <a:pt x="84439" y="-10826"/>
                        <a:pt x="32477" y="324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8" name="Freeform: Shape 967">
                  <a:extLst>
                    <a:ext uri="{FF2B5EF4-FFF2-40B4-BE49-F238E27FC236}">
                      <a16:creationId xmlns="" xmlns:a16="http://schemas.microsoft.com/office/drawing/2014/main" id="{E357F7B4-48F7-4DFC-9E6D-F479D3F1B4C9}"/>
                    </a:ext>
                  </a:extLst>
                </p:cNvPr>
                <p:cNvSpPr/>
                <p:nvPr/>
              </p:nvSpPr>
              <p:spPr>
                <a:xfrm>
                  <a:off x="10289808" y="2793212"/>
                  <a:ext cx="229500" cy="229501"/>
                </a:xfrm>
                <a:custGeom>
                  <a:avLst/>
                  <a:gdLst>
                    <a:gd name="connsiteX0" fmla="*/ 32477 w 229500"/>
                    <a:gd name="connsiteY0" fmla="*/ 32477 h 229501"/>
                    <a:gd name="connsiteX1" fmla="*/ 32477 w 229500"/>
                    <a:gd name="connsiteY1" fmla="*/ 197025 h 229501"/>
                    <a:gd name="connsiteX2" fmla="*/ 197024 w 229500"/>
                    <a:gd name="connsiteY2" fmla="*/ 197025 h 229501"/>
                    <a:gd name="connsiteX3" fmla="*/ 197024 w 229500"/>
                    <a:gd name="connsiteY3" fmla="*/ 32477 h 229501"/>
                    <a:gd name="connsiteX4" fmla="*/ 32477 w 229500"/>
                    <a:gd name="connsiteY4" fmla="*/ 32477 h 22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500" h="229501">
                      <a:moveTo>
                        <a:pt x="32477" y="32477"/>
                      </a:moveTo>
                      <a:cubicBezTo>
                        <a:pt x="-10826" y="75779"/>
                        <a:pt x="-10826" y="153722"/>
                        <a:pt x="32477" y="197025"/>
                      </a:cubicBezTo>
                      <a:cubicBezTo>
                        <a:pt x="75779" y="240327"/>
                        <a:pt x="153722" y="240327"/>
                        <a:pt x="197024" y="197025"/>
                      </a:cubicBezTo>
                      <a:cubicBezTo>
                        <a:pt x="240326" y="153722"/>
                        <a:pt x="240326" y="75779"/>
                        <a:pt x="197024" y="32477"/>
                      </a:cubicBezTo>
                      <a:cubicBezTo>
                        <a:pt x="153722" y="-10826"/>
                        <a:pt x="75779" y="-10826"/>
                        <a:pt x="32477" y="324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9" name="Freeform: Shape 968">
                  <a:extLst>
                    <a:ext uri="{FF2B5EF4-FFF2-40B4-BE49-F238E27FC236}">
                      <a16:creationId xmlns="" xmlns:a16="http://schemas.microsoft.com/office/drawing/2014/main" id="{9479E200-C08F-4681-A42C-8800BB69B7B9}"/>
                    </a:ext>
                  </a:extLst>
                </p:cNvPr>
                <p:cNvSpPr/>
                <p:nvPr/>
              </p:nvSpPr>
              <p:spPr>
                <a:xfrm>
                  <a:off x="10140415" y="3232729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70" name="Freeform: Shape 969">
                  <a:extLst>
                    <a:ext uri="{FF2B5EF4-FFF2-40B4-BE49-F238E27FC236}">
                      <a16:creationId xmlns="" xmlns:a16="http://schemas.microsoft.com/office/drawing/2014/main" id="{08A21768-E856-411B-9399-F7A50D3B608F}"/>
                    </a:ext>
                  </a:extLst>
                </p:cNvPr>
                <p:cNvSpPr/>
                <p:nvPr/>
              </p:nvSpPr>
              <p:spPr>
                <a:xfrm>
                  <a:off x="9638111" y="2150176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71" name="Freeform: Shape 970">
                  <a:extLst>
                    <a:ext uri="{FF2B5EF4-FFF2-40B4-BE49-F238E27FC236}">
                      <a16:creationId xmlns="" xmlns:a16="http://schemas.microsoft.com/office/drawing/2014/main" id="{F328F36D-6EDC-4FA8-BF5F-739275D021E4}"/>
                    </a:ext>
                  </a:extLst>
                </p:cNvPr>
                <p:cNvSpPr/>
                <p:nvPr/>
              </p:nvSpPr>
              <p:spPr>
                <a:xfrm>
                  <a:off x="9956382" y="2684957"/>
                  <a:ext cx="307444" cy="307444"/>
                </a:xfrm>
                <a:custGeom>
                  <a:avLst/>
                  <a:gdLst>
                    <a:gd name="connsiteX0" fmla="*/ 45467 w 307444"/>
                    <a:gd name="connsiteY0" fmla="*/ 45467 h 307444"/>
                    <a:gd name="connsiteX1" fmla="*/ 45467 w 307444"/>
                    <a:gd name="connsiteY1" fmla="*/ 261978 h 307444"/>
                    <a:gd name="connsiteX2" fmla="*/ 261977 w 307444"/>
                    <a:gd name="connsiteY2" fmla="*/ 261978 h 307444"/>
                    <a:gd name="connsiteX3" fmla="*/ 261977 w 307444"/>
                    <a:gd name="connsiteY3" fmla="*/ 45467 h 307444"/>
                    <a:gd name="connsiteX4" fmla="*/ 45467 w 307444"/>
                    <a:gd name="connsiteY4" fmla="*/ 45467 h 30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7444" h="307444">
                      <a:moveTo>
                        <a:pt x="45467" y="45467"/>
                      </a:moveTo>
                      <a:cubicBezTo>
                        <a:pt x="-15156" y="106090"/>
                        <a:pt x="-15156" y="201355"/>
                        <a:pt x="45467" y="261978"/>
                      </a:cubicBezTo>
                      <a:cubicBezTo>
                        <a:pt x="106090" y="322601"/>
                        <a:pt x="201355" y="322601"/>
                        <a:pt x="261977" y="261978"/>
                      </a:cubicBezTo>
                      <a:cubicBezTo>
                        <a:pt x="322601" y="201355"/>
                        <a:pt x="322601" y="106090"/>
                        <a:pt x="261977" y="45467"/>
                      </a:cubicBezTo>
                      <a:cubicBezTo>
                        <a:pt x="201355" y="-15156"/>
                        <a:pt x="106090" y="-15156"/>
                        <a:pt x="45467" y="454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8D7BFBB1-912C-45A1-93E5-FEC9492A6153}"/>
                  </a:ext>
                </a:extLst>
              </p:cNvPr>
              <p:cNvGrpSpPr/>
              <p:nvPr/>
            </p:nvGrpSpPr>
            <p:grpSpPr>
              <a:xfrm>
                <a:off x="1445355" y="3951543"/>
                <a:ext cx="1270916" cy="1143175"/>
                <a:chOff x="1445355" y="3951543"/>
                <a:chExt cx="1270916" cy="1143175"/>
              </a:xfrm>
              <a:grpFill/>
            </p:grpSpPr>
            <p:sp>
              <p:nvSpPr>
                <p:cNvPr id="956" name="Freeform: Shape 955">
                  <a:extLst>
                    <a:ext uri="{FF2B5EF4-FFF2-40B4-BE49-F238E27FC236}">
                      <a16:creationId xmlns="" xmlns:a16="http://schemas.microsoft.com/office/drawing/2014/main" id="{07A30A4D-2373-40D1-B93A-3DD9A62DBC72}"/>
                    </a:ext>
                  </a:extLst>
                </p:cNvPr>
                <p:cNvSpPr/>
                <p:nvPr/>
              </p:nvSpPr>
              <p:spPr>
                <a:xfrm>
                  <a:off x="2190151" y="3994846"/>
                  <a:ext cx="277133" cy="277133"/>
                </a:xfrm>
                <a:custGeom>
                  <a:avLst/>
                  <a:gdLst>
                    <a:gd name="connsiteX0" fmla="*/ 277133 w 277133"/>
                    <a:gd name="connsiteY0" fmla="*/ 138567 h 277133"/>
                    <a:gd name="connsiteX1" fmla="*/ 138567 w 277133"/>
                    <a:gd name="connsiteY1" fmla="*/ 277133 h 277133"/>
                    <a:gd name="connsiteX2" fmla="*/ 0 w 277133"/>
                    <a:gd name="connsiteY2" fmla="*/ 138567 h 277133"/>
                    <a:gd name="connsiteX3" fmla="*/ 138567 w 277133"/>
                    <a:gd name="connsiteY3" fmla="*/ 0 h 277133"/>
                    <a:gd name="connsiteX4" fmla="*/ 277133 w 277133"/>
                    <a:gd name="connsiteY4" fmla="*/ 138567 h 27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133" h="277133">
                      <a:moveTo>
                        <a:pt x="277133" y="138567"/>
                      </a:moveTo>
                      <a:cubicBezTo>
                        <a:pt x="277133" y="215095"/>
                        <a:pt x="215095" y="277133"/>
                        <a:pt x="138567" y="277133"/>
                      </a:cubicBezTo>
                      <a:cubicBezTo>
                        <a:pt x="62038" y="277133"/>
                        <a:pt x="0" y="215095"/>
                        <a:pt x="0" y="138567"/>
                      </a:cubicBezTo>
                      <a:cubicBezTo>
                        <a:pt x="0" y="62038"/>
                        <a:pt x="62038" y="0"/>
                        <a:pt x="138567" y="0"/>
                      </a:cubicBezTo>
                      <a:cubicBezTo>
                        <a:pt x="215095" y="0"/>
                        <a:pt x="277133" y="62038"/>
                        <a:pt x="277133" y="1385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7" name="Freeform: Shape 956">
                  <a:extLst>
                    <a:ext uri="{FF2B5EF4-FFF2-40B4-BE49-F238E27FC236}">
                      <a16:creationId xmlns="" xmlns:a16="http://schemas.microsoft.com/office/drawing/2014/main" id="{D5F05333-4002-4739-AD3C-B9B8D7685010}"/>
                    </a:ext>
                  </a:extLst>
                </p:cNvPr>
                <p:cNvSpPr/>
                <p:nvPr/>
              </p:nvSpPr>
              <p:spPr>
                <a:xfrm>
                  <a:off x="1445355" y="4575094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8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8" name="Freeform: Shape 957">
                  <a:extLst>
                    <a:ext uri="{FF2B5EF4-FFF2-40B4-BE49-F238E27FC236}">
                      <a16:creationId xmlns="" xmlns:a16="http://schemas.microsoft.com/office/drawing/2014/main" id="{6A3D9729-C69D-4B32-A2C9-70245C8ED881}"/>
                    </a:ext>
                  </a:extLst>
                </p:cNvPr>
                <p:cNvSpPr/>
                <p:nvPr/>
              </p:nvSpPr>
              <p:spPr>
                <a:xfrm>
                  <a:off x="1915183" y="4698505"/>
                  <a:ext cx="220840" cy="214345"/>
                </a:xfrm>
                <a:custGeom>
                  <a:avLst/>
                  <a:gdLst>
                    <a:gd name="connsiteX0" fmla="*/ 188364 w 220840"/>
                    <a:gd name="connsiteY0" fmla="*/ 188364 h 214345"/>
                    <a:gd name="connsiteX1" fmla="*/ 188364 w 220840"/>
                    <a:gd name="connsiteY1" fmla="*/ 32477 h 214345"/>
                    <a:gd name="connsiteX2" fmla="*/ 32477 w 220840"/>
                    <a:gd name="connsiteY2" fmla="*/ 32477 h 214345"/>
                    <a:gd name="connsiteX3" fmla="*/ 32477 w 220840"/>
                    <a:gd name="connsiteY3" fmla="*/ 188364 h 214345"/>
                    <a:gd name="connsiteX4" fmla="*/ 188364 w 220840"/>
                    <a:gd name="connsiteY4" fmla="*/ 188364 h 214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840" h="214345">
                      <a:moveTo>
                        <a:pt x="188364" y="188364"/>
                      </a:moveTo>
                      <a:cubicBezTo>
                        <a:pt x="231666" y="145062"/>
                        <a:pt x="231666" y="75779"/>
                        <a:pt x="188364" y="32477"/>
                      </a:cubicBezTo>
                      <a:cubicBezTo>
                        <a:pt x="145062" y="-10826"/>
                        <a:pt x="75779" y="-10826"/>
                        <a:pt x="32477" y="32477"/>
                      </a:cubicBezTo>
                      <a:cubicBezTo>
                        <a:pt x="-10826" y="75779"/>
                        <a:pt x="-10826" y="145062"/>
                        <a:pt x="32477" y="188364"/>
                      </a:cubicBezTo>
                      <a:cubicBezTo>
                        <a:pt x="75779" y="223006"/>
                        <a:pt x="145062" y="223006"/>
                        <a:pt x="188364" y="18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59" name="Freeform: Shape 958">
                  <a:extLst>
                    <a:ext uri="{FF2B5EF4-FFF2-40B4-BE49-F238E27FC236}">
                      <a16:creationId xmlns="" xmlns:a16="http://schemas.microsoft.com/office/drawing/2014/main" id="{629237C8-520C-4D31-9F00-E7066CD2EEB5}"/>
                    </a:ext>
                  </a:extLst>
                </p:cNvPr>
                <p:cNvSpPr/>
                <p:nvPr/>
              </p:nvSpPr>
              <p:spPr>
                <a:xfrm>
                  <a:off x="2495431" y="4447352"/>
                  <a:ext cx="220840" cy="220840"/>
                </a:xfrm>
                <a:custGeom>
                  <a:avLst/>
                  <a:gdLst>
                    <a:gd name="connsiteX0" fmla="*/ 188364 w 220840"/>
                    <a:gd name="connsiteY0" fmla="*/ 188364 h 220840"/>
                    <a:gd name="connsiteX1" fmla="*/ 188364 w 220840"/>
                    <a:gd name="connsiteY1" fmla="*/ 32477 h 220840"/>
                    <a:gd name="connsiteX2" fmla="*/ 32477 w 220840"/>
                    <a:gd name="connsiteY2" fmla="*/ 32477 h 220840"/>
                    <a:gd name="connsiteX3" fmla="*/ 32477 w 220840"/>
                    <a:gd name="connsiteY3" fmla="*/ 188364 h 220840"/>
                    <a:gd name="connsiteX4" fmla="*/ 188364 w 220840"/>
                    <a:gd name="connsiteY4" fmla="*/ 188364 h 220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840" h="220840">
                      <a:moveTo>
                        <a:pt x="188364" y="188364"/>
                      </a:moveTo>
                      <a:cubicBezTo>
                        <a:pt x="231666" y="145062"/>
                        <a:pt x="231666" y="75779"/>
                        <a:pt x="188364" y="32477"/>
                      </a:cubicBezTo>
                      <a:cubicBezTo>
                        <a:pt x="145062" y="-10826"/>
                        <a:pt x="75779" y="-10826"/>
                        <a:pt x="32477" y="32477"/>
                      </a:cubicBezTo>
                      <a:cubicBezTo>
                        <a:pt x="-10826" y="75779"/>
                        <a:pt x="-10826" y="145062"/>
                        <a:pt x="32477" y="188364"/>
                      </a:cubicBezTo>
                      <a:cubicBezTo>
                        <a:pt x="75779" y="231666"/>
                        <a:pt x="145062" y="231666"/>
                        <a:pt x="188364" y="18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0" name="Freeform: Shape 959">
                  <a:extLst>
                    <a:ext uri="{FF2B5EF4-FFF2-40B4-BE49-F238E27FC236}">
                      <a16:creationId xmlns="" xmlns:a16="http://schemas.microsoft.com/office/drawing/2014/main" id="{F729887C-7B79-45AD-AD5E-333355865891}"/>
                    </a:ext>
                  </a:extLst>
                </p:cNvPr>
                <p:cNvSpPr/>
                <p:nvPr/>
              </p:nvSpPr>
              <p:spPr>
                <a:xfrm>
                  <a:off x="1722489" y="4271979"/>
                  <a:ext cx="225170" cy="225170"/>
                </a:xfrm>
                <a:custGeom>
                  <a:avLst/>
                  <a:gdLst>
                    <a:gd name="connsiteX0" fmla="*/ 225171 w 225170"/>
                    <a:gd name="connsiteY0" fmla="*/ 112585 h 225170"/>
                    <a:gd name="connsiteX1" fmla="*/ 112586 w 225170"/>
                    <a:gd name="connsiteY1" fmla="*/ 225171 h 225170"/>
                    <a:gd name="connsiteX2" fmla="*/ 0 w 225170"/>
                    <a:gd name="connsiteY2" fmla="*/ 112585 h 225170"/>
                    <a:gd name="connsiteX3" fmla="*/ 112586 w 225170"/>
                    <a:gd name="connsiteY3" fmla="*/ 0 h 225170"/>
                    <a:gd name="connsiteX4" fmla="*/ 225171 w 225170"/>
                    <a:gd name="connsiteY4" fmla="*/ 112585 h 225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170" h="225170">
                      <a:moveTo>
                        <a:pt x="225171" y="112585"/>
                      </a:moveTo>
                      <a:cubicBezTo>
                        <a:pt x="225171" y="174765"/>
                        <a:pt x="174765" y="225171"/>
                        <a:pt x="112586" y="225171"/>
                      </a:cubicBezTo>
                      <a:cubicBezTo>
                        <a:pt x="50406" y="225171"/>
                        <a:pt x="0" y="174765"/>
                        <a:pt x="0" y="112585"/>
                      </a:cubicBezTo>
                      <a:cubicBezTo>
                        <a:pt x="0" y="50406"/>
                        <a:pt x="50406" y="0"/>
                        <a:pt x="112586" y="0"/>
                      </a:cubicBezTo>
                      <a:cubicBezTo>
                        <a:pt x="174765" y="0"/>
                        <a:pt x="225171" y="50406"/>
                        <a:pt x="225171" y="11258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1" name="Freeform: Shape 960">
                  <a:extLst>
                    <a:ext uri="{FF2B5EF4-FFF2-40B4-BE49-F238E27FC236}">
                      <a16:creationId xmlns="" xmlns:a16="http://schemas.microsoft.com/office/drawing/2014/main" id="{FDB6B5D4-3404-403B-8C17-DCAA7863B1DA}"/>
                    </a:ext>
                  </a:extLst>
                </p:cNvPr>
                <p:cNvSpPr/>
                <p:nvPr/>
              </p:nvSpPr>
              <p:spPr>
                <a:xfrm>
                  <a:off x="1938999" y="3951543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7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7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8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2" name="Freeform: Shape 961">
                  <a:extLst>
                    <a:ext uri="{FF2B5EF4-FFF2-40B4-BE49-F238E27FC236}">
                      <a16:creationId xmlns="" xmlns:a16="http://schemas.microsoft.com/office/drawing/2014/main" id="{AD26C4B8-071F-4700-9B1C-CB830FE21AEB}"/>
                    </a:ext>
                  </a:extLst>
                </p:cNvPr>
                <p:cNvSpPr/>
                <p:nvPr/>
              </p:nvSpPr>
              <p:spPr>
                <a:xfrm>
                  <a:off x="2380680" y="4930171"/>
                  <a:ext cx="164547" cy="164547"/>
                </a:xfrm>
                <a:custGeom>
                  <a:avLst/>
                  <a:gdLst>
                    <a:gd name="connsiteX0" fmla="*/ 138567 w 164547"/>
                    <a:gd name="connsiteY0" fmla="*/ 138567 h 164547"/>
                    <a:gd name="connsiteX1" fmla="*/ 138567 w 164547"/>
                    <a:gd name="connsiteY1" fmla="*/ 25981 h 164547"/>
                    <a:gd name="connsiteX2" fmla="*/ 25981 w 164547"/>
                    <a:gd name="connsiteY2" fmla="*/ 25981 h 164547"/>
                    <a:gd name="connsiteX3" fmla="*/ 25981 w 164547"/>
                    <a:gd name="connsiteY3" fmla="*/ 138567 h 164547"/>
                    <a:gd name="connsiteX4" fmla="*/ 138567 w 164547"/>
                    <a:gd name="connsiteY4" fmla="*/ 138567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138567" y="138567"/>
                      </a:moveTo>
                      <a:cubicBezTo>
                        <a:pt x="173208" y="103925"/>
                        <a:pt x="173208" y="51963"/>
                        <a:pt x="138567" y="25981"/>
                      </a:cubicBezTo>
                      <a:cubicBezTo>
                        <a:pt x="103925" y="-8660"/>
                        <a:pt x="51963" y="-8660"/>
                        <a:pt x="25981" y="25981"/>
                      </a:cubicBezTo>
                      <a:cubicBezTo>
                        <a:pt x="-8660" y="60623"/>
                        <a:pt x="-8660" y="112585"/>
                        <a:pt x="25981" y="138567"/>
                      </a:cubicBezTo>
                      <a:cubicBezTo>
                        <a:pt x="51963" y="173208"/>
                        <a:pt x="103925" y="173208"/>
                        <a:pt x="138567" y="13856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963" name="Freeform: Shape 962">
                  <a:extLst>
                    <a:ext uri="{FF2B5EF4-FFF2-40B4-BE49-F238E27FC236}">
                      <a16:creationId xmlns="" xmlns:a16="http://schemas.microsoft.com/office/drawing/2014/main" id="{F919B158-AF89-4E57-9B5A-848BBE62C277}"/>
                    </a:ext>
                  </a:extLst>
                </p:cNvPr>
                <p:cNvSpPr/>
                <p:nvPr/>
              </p:nvSpPr>
              <p:spPr>
                <a:xfrm>
                  <a:off x="1945494" y="4304456"/>
                  <a:ext cx="298784" cy="292289"/>
                </a:xfrm>
                <a:custGeom>
                  <a:avLst/>
                  <a:gdLst>
                    <a:gd name="connsiteX0" fmla="*/ 253317 w 298784"/>
                    <a:gd name="connsiteY0" fmla="*/ 253317 h 292289"/>
                    <a:gd name="connsiteX1" fmla="*/ 253317 w 298784"/>
                    <a:gd name="connsiteY1" fmla="*/ 45467 h 292289"/>
                    <a:gd name="connsiteX2" fmla="*/ 45467 w 298784"/>
                    <a:gd name="connsiteY2" fmla="*/ 45467 h 292289"/>
                    <a:gd name="connsiteX3" fmla="*/ 45467 w 298784"/>
                    <a:gd name="connsiteY3" fmla="*/ 253317 h 292289"/>
                    <a:gd name="connsiteX4" fmla="*/ 253317 w 298784"/>
                    <a:gd name="connsiteY4" fmla="*/ 253317 h 29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8784" h="292289">
                      <a:moveTo>
                        <a:pt x="253317" y="253317"/>
                      </a:moveTo>
                      <a:cubicBezTo>
                        <a:pt x="313940" y="192694"/>
                        <a:pt x="313940" y="106090"/>
                        <a:pt x="253317" y="45467"/>
                      </a:cubicBezTo>
                      <a:cubicBezTo>
                        <a:pt x="192694" y="-15156"/>
                        <a:pt x="106090" y="-15156"/>
                        <a:pt x="45467" y="45467"/>
                      </a:cubicBezTo>
                      <a:cubicBezTo>
                        <a:pt x="-15156" y="106090"/>
                        <a:pt x="-15156" y="192694"/>
                        <a:pt x="45467" y="253317"/>
                      </a:cubicBezTo>
                      <a:cubicBezTo>
                        <a:pt x="106090" y="305280"/>
                        <a:pt x="201355" y="305280"/>
                        <a:pt x="253317" y="25331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18" name="Graphic 1">
              <a:extLst>
                <a:ext uri="{FF2B5EF4-FFF2-40B4-BE49-F238E27FC236}">
                  <a16:creationId xmlns="" xmlns:a16="http://schemas.microsoft.com/office/drawing/2014/main" id="{5109234E-36A0-462E-8227-4F9D995CE58B}"/>
                </a:ext>
              </a:extLst>
            </p:cNvPr>
            <p:cNvGrpSpPr/>
            <p:nvPr/>
          </p:nvGrpSpPr>
          <p:grpSpPr>
            <a:xfrm>
              <a:off x="-659126" y="2132856"/>
              <a:ext cx="13510252" cy="3169713"/>
              <a:chOff x="-659126" y="2132856"/>
              <a:chExt cx="13510252" cy="3169713"/>
            </a:xfrm>
            <a:solidFill>
              <a:srgbClr val="00B0F0"/>
            </a:solidFill>
          </p:grpSpPr>
          <p:grpSp>
            <p:nvGrpSpPr>
              <p:cNvPr id="847" name="Graphic 1">
                <a:extLst>
                  <a:ext uri="{FF2B5EF4-FFF2-40B4-BE49-F238E27FC236}">
                    <a16:creationId xmlns="" xmlns:a16="http://schemas.microsoft.com/office/drawing/2014/main" id="{43284573-E99E-4D2D-A019-5CAA6BF6D9A7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6781108" cy="3169713"/>
                <a:chOff x="-659126" y="2132856"/>
                <a:chExt cx="6781108" cy="3169713"/>
              </a:xfrm>
              <a:grpFill/>
            </p:grpSpPr>
            <p:grpSp>
              <p:nvGrpSpPr>
                <p:cNvPr id="899" name="Graphic 1">
                  <a:extLst>
                    <a:ext uri="{FF2B5EF4-FFF2-40B4-BE49-F238E27FC236}">
                      <a16:creationId xmlns="" xmlns:a16="http://schemas.microsoft.com/office/drawing/2014/main" id="{AA949765-7174-484C-B4B4-3917BC973983}"/>
                    </a:ext>
                  </a:extLst>
                </p:cNvPr>
                <p:cNvGrpSpPr/>
                <p:nvPr/>
              </p:nvGrpSpPr>
              <p:grpSpPr>
                <a:xfrm>
                  <a:off x="-659126" y="2243382"/>
                  <a:ext cx="6781108" cy="2942550"/>
                  <a:chOff x="-659126" y="2243382"/>
                  <a:chExt cx="6781108" cy="2942550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="" xmlns:a16="http://schemas.microsoft.com/office/drawing/2014/main" id="{A0C9C600-C749-4C7E-818A-B2292EF2A514}"/>
                      </a:ext>
                    </a:extLst>
                  </p:cNvPr>
                  <p:cNvSpPr/>
                  <p:nvPr/>
                </p:nvSpPr>
                <p:spPr>
                  <a:xfrm>
                    <a:off x="-659126" y="4228677"/>
                    <a:ext cx="86604" cy="69283"/>
                  </a:xfrm>
                  <a:custGeom>
                    <a:avLst/>
                    <a:gdLst>
                      <a:gd name="connsiteX0" fmla="*/ 0 w 86604"/>
                      <a:gd name="connsiteY0" fmla="*/ 0 h 69283"/>
                      <a:gd name="connsiteX1" fmla="*/ 0 w 86604"/>
                      <a:gd name="connsiteY1" fmla="*/ 69283 h 69283"/>
                      <a:gd name="connsiteX2" fmla="*/ 0 w 86604"/>
                      <a:gd name="connsiteY2" fmla="*/ 69283 h 69283"/>
                      <a:gd name="connsiteX3" fmla="*/ 0 w 86604"/>
                      <a:gd name="connsiteY3" fmla="*/ 0 h 69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69283">
                        <a:moveTo>
                          <a:pt x="0" y="0"/>
                        </a:moveTo>
                        <a:lnTo>
                          <a:pt x="0" y="69283"/>
                        </a:lnTo>
                        <a:lnTo>
                          <a:pt x="0" y="692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="" xmlns:a16="http://schemas.microsoft.com/office/drawing/2014/main" id="{82774F01-3CC3-4E0A-83E8-23321433B5BA}"/>
                      </a:ext>
                    </a:extLst>
                  </p:cNvPr>
                  <p:cNvSpPr/>
                  <p:nvPr/>
                </p:nvSpPr>
                <p:spPr>
                  <a:xfrm>
                    <a:off x="-659126" y="2243382"/>
                    <a:ext cx="6781108" cy="2942550"/>
                  </a:xfrm>
                  <a:custGeom>
                    <a:avLst/>
                    <a:gdLst>
                      <a:gd name="connsiteX0" fmla="*/ 684173 w 6781108"/>
                      <a:gd name="connsiteY0" fmla="*/ 2643487 h 2942550"/>
                      <a:gd name="connsiteX1" fmla="*/ 1411648 w 6781108"/>
                      <a:gd name="connsiteY1" fmla="*/ 2937941 h 2942550"/>
                      <a:gd name="connsiteX2" fmla="*/ 2182426 w 6781108"/>
                      <a:gd name="connsiteY2" fmla="*/ 2747412 h 2942550"/>
                      <a:gd name="connsiteX3" fmla="*/ 3680678 w 6781108"/>
                      <a:gd name="connsiteY3" fmla="*/ 1327103 h 2942550"/>
                      <a:gd name="connsiteX4" fmla="*/ 4468776 w 6781108"/>
                      <a:gd name="connsiteY4" fmla="*/ 530345 h 2942550"/>
                      <a:gd name="connsiteX5" fmla="*/ 5308837 w 6781108"/>
                      <a:gd name="connsiteY5" fmla="*/ 54022 h 2942550"/>
                      <a:gd name="connsiteX6" fmla="*/ 6781108 w 6781108"/>
                      <a:gd name="connsiteY6" fmla="*/ 668911 h 2942550"/>
                      <a:gd name="connsiteX7" fmla="*/ 6781108 w 6781108"/>
                      <a:gd name="connsiteY7" fmla="*/ 616949 h 2942550"/>
                      <a:gd name="connsiteX8" fmla="*/ 5750518 w 6781108"/>
                      <a:gd name="connsiteY8" fmla="*/ 19380 h 2942550"/>
                      <a:gd name="connsiteX9" fmla="*/ 4243605 w 6781108"/>
                      <a:gd name="connsiteY9" fmla="*/ 686232 h 2942550"/>
                      <a:gd name="connsiteX10" fmla="*/ 2702051 w 6781108"/>
                      <a:gd name="connsiteY10" fmla="*/ 2323052 h 2942550"/>
                      <a:gd name="connsiteX11" fmla="*/ 1896632 w 6781108"/>
                      <a:gd name="connsiteY11" fmla="*/ 2842676 h 2942550"/>
                      <a:gd name="connsiteX12" fmla="*/ 978627 w 6781108"/>
                      <a:gd name="connsiteY12" fmla="*/ 2773393 h 2942550"/>
                      <a:gd name="connsiteX13" fmla="*/ 51963 w 6781108"/>
                      <a:gd name="connsiteY13" fmla="*/ 2037258 h 2942550"/>
                      <a:gd name="connsiteX14" fmla="*/ 8660 w 6781108"/>
                      <a:gd name="connsiteY14" fmla="*/ 1993955 h 2942550"/>
                      <a:gd name="connsiteX15" fmla="*/ 0 w 6781108"/>
                      <a:gd name="connsiteY15" fmla="*/ 2054578 h 2942550"/>
                      <a:gd name="connsiteX16" fmla="*/ 684173 w 6781108"/>
                      <a:gd name="connsiteY16" fmla="*/ 2643487 h 294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81108" h="2942550">
                        <a:moveTo>
                          <a:pt x="684173" y="2643487"/>
                        </a:moveTo>
                        <a:cubicBezTo>
                          <a:pt x="900684" y="2790714"/>
                          <a:pt x="1143175" y="2911960"/>
                          <a:pt x="1411648" y="2937941"/>
                        </a:cubicBezTo>
                        <a:cubicBezTo>
                          <a:pt x="1680121" y="2963922"/>
                          <a:pt x="1948594" y="2877318"/>
                          <a:pt x="2182426" y="2747412"/>
                        </a:cubicBezTo>
                        <a:cubicBezTo>
                          <a:pt x="2779994" y="2409656"/>
                          <a:pt x="3230336" y="1838068"/>
                          <a:pt x="3680678" y="1327103"/>
                        </a:cubicBezTo>
                        <a:cubicBezTo>
                          <a:pt x="3931830" y="1049970"/>
                          <a:pt x="4182982" y="772836"/>
                          <a:pt x="4468776" y="530345"/>
                        </a:cubicBezTo>
                        <a:cubicBezTo>
                          <a:pt x="4711268" y="322495"/>
                          <a:pt x="4988401" y="131965"/>
                          <a:pt x="5308837" y="54022"/>
                        </a:cubicBezTo>
                        <a:cubicBezTo>
                          <a:pt x="5871764" y="-75885"/>
                          <a:pt x="6382728" y="287853"/>
                          <a:pt x="6781108" y="668911"/>
                        </a:cubicBezTo>
                        <a:lnTo>
                          <a:pt x="6781108" y="616949"/>
                        </a:lnTo>
                        <a:cubicBezTo>
                          <a:pt x="6486654" y="339815"/>
                          <a:pt x="6148897" y="97324"/>
                          <a:pt x="5750518" y="19380"/>
                        </a:cubicBezTo>
                        <a:cubicBezTo>
                          <a:pt x="5161610" y="-93206"/>
                          <a:pt x="4641984" y="305174"/>
                          <a:pt x="4243605" y="686232"/>
                        </a:cubicBezTo>
                        <a:cubicBezTo>
                          <a:pt x="3697999" y="1205857"/>
                          <a:pt x="3256317" y="1820747"/>
                          <a:pt x="2702051" y="2323052"/>
                        </a:cubicBezTo>
                        <a:cubicBezTo>
                          <a:pt x="2468219" y="2539562"/>
                          <a:pt x="2199746" y="2738752"/>
                          <a:pt x="1896632" y="2842676"/>
                        </a:cubicBezTo>
                        <a:cubicBezTo>
                          <a:pt x="1584857" y="2946602"/>
                          <a:pt x="1273082" y="2911960"/>
                          <a:pt x="978627" y="2773393"/>
                        </a:cubicBezTo>
                        <a:cubicBezTo>
                          <a:pt x="623550" y="2600185"/>
                          <a:pt x="320436" y="2314391"/>
                          <a:pt x="51963" y="2037258"/>
                        </a:cubicBezTo>
                        <a:cubicBezTo>
                          <a:pt x="34642" y="2019937"/>
                          <a:pt x="25981" y="2002616"/>
                          <a:pt x="8660" y="1993955"/>
                        </a:cubicBezTo>
                        <a:lnTo>
                          <a:pt x="0" y="2054578"/>
                        </a:lnTo>
                        <a:cubicBezTo>
                          <a:pt x="207850" y="2271089"/>
                          <a:pt x="433021" y="2478939"/>
                          <a:pt x="684173" y="26434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0" name="Graphic 1">
                  <a:extLst>
                    <a:ext uri="{FF2B5EF4-FFF2-40B4-BE49-F238E27FC236}">
                      <a16:creationId xmlns="" xmlns:a16="http://schemas.microsoft.com/office/drawing/2014/main" id="{C15BC139-A076-436C-B2A1-5A59F05DC847}"/>
                    </a:ext>
                  </a:extLst>
                </p:cNvPr>
                <p:cNvGrpSpPr/>
                <p:nvPr/>
              </p:nvGrpSpPr>
              <p:grpSpPr>
                <a:xfrm>
                  <a:off x="-659126" y="2251869"/>
                  <a:ext cx="6763786" cy="2932974"/>
                  <a:chOff x="-659126" y="2251869"/>
                  <a:chExt cx="6763786" cy="2932974"/>
                </a:xfrm>
                <a:grpFill/>
              </p:grpSpPr>
              <p:sp>
                <p:nvSpPr>
                  <p:cNvPr id="949" name="Freeform: Shape 948">
                    <a:extLst>
                      <a:ext uri="{FF2B5EF4-FFF2-40B4-BE49-F238E27FC236}">
                        <a16:creationId xmlns="" xmlns:a16="http://schemas.microsoft.com/office/drawing/2014/main" id="{B1AB5164-BCA1-4F67-AADB-366A34413156}"/>
                      </a:ext>
                    </a:extLst>
                  </p:cNvPr>
                  <p:cNvSpPr/>
                  <p:nvPr/>
                </p:nvSpPr>
                <p:spPr>
                  <a:xfrm>
                    <a:off x="-659126" y="3146124"/>
                    <a:ext cx="86604" cy="51962"/>
                  </a:xfrm>
                  <a:custGeom>
                    <a:avLst/>
                    <a:gdLst>
                      <a:gd name="connsiteX0" fmla="*/ 0 w 86604"/>
                      <a:gd name="connsiteY0" fmla="*/ 0 h 51962"/>
                      <a:gd name="connsiteX1" fmla="*/ 0 w 86604"/>
                      <a:gd name="connsiteY1" fmla="*/ 51963 h 51962"/>
                      <a:gd name="connsiteX2" fmla="*/ 0 w 86604"/>
                      <a:gd name="connsiteY2" fmla="*/ 51963 h 51962"/>
                      <a:gd name="connsiteX3" fmla="*/ 0 w 86604"/>
                      <a:gd name="connsiteY3" fmla="*/ 0 h 51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51962">
                        <a:moveTo>
                          <a:pt x="0" y="0"/>
                        </a:moveTo>
                        <a:lnTo>
                          <a:pt x="0" y="51963"/>
                        </a:lnTo>
                        <a:lnTo>
                          <a:pt x="0" y="519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="" xmlns:a16="http://schemas.microsoft.com/office/drawing/2014/main" id="{2A7B9FAB-E82C-43D4-9863-3BCBE2A3A082}"/>
                      </a:ext>
                    </a:extLst>
                  </p:cNvPr>
                  <p:cNvSpPr/>
                  <p:nvPr/>
                </p:nvSpPr>
                <p:spPr>
                  <a:xfrm>
                    <a:off x="-659126" y="2251869"/>
                    <a:ext cx="6763786" cy="2932974"/>
                  </a:xfrm>
                  <a:custGeom>
                    <a:avLst/>
                    <a:gdLst>
                      <a:gd name="connsiteX0" fmla="*/ 536946 w 6763786"/>
                      <a:gd name="connsiteY0" fmla="*/ 443914 h 2932974"/>
                      <a:gd name="connsiteX1" fmla="*/ 1377007 w 6763786"/>
                      <a:gd name="connsiteY1" fmla="*/ 36874 h 2932974"/>
                      <a:gd name="connsiteX2" fmla="*/ 2286351 w 6763786"/>
                      <a:gd name="connsiteY2" fmla="*/ 296687 h 2932974"/>
                      <a:gd name="connsiteX3" fmla="*/ 3862547 w 6763786"/>
                      <a:gd name="connsiteY3" fmla="*/ 1872883 h 2932974"/>
                      <a:gd name="connsiteX4" fmla="*/ 5317497 w 6763786"/>
                      <a:gd name="connsiteY4" fmla="*/ 2912133 h 2932974"/>
                      <a:gd name="connsiteX5" fmla="*/ 6763787 w 6763786"/>
                      <a:gd name="connsiteY5" fmla="*/ 2305904 h 2932974"/>
                      <a:gd name="connsiteX6" fmla="*/ 6763787 w 6763786"/>
                      <a:gd name="connsiteY6" fmla="*/ 2253941 h 2932974"/>
                      <a:gd name="connsiteX7" fmla="*/ 6607900 w 6763786"/>
                      <a:gd name="connsiteY7" fmla="*/ 2392508 h 2932974"/>
                      <a:gd name="connsiteX8" fmla="*/ 5767839 w 6763786"/>
                      <a:gd name="connsiteY8" fmla="*/ 2868831 h 2932974"/>
                      <a:gd name="connsiteX9" fmla="*/ 4070397 w 6763786"/>
                      <a:gd name="connsiteY9" fmla="*/ 2028770 h 2932974"/>
                      <a:gd name="connsiteX10" fmla="*/ 2554824 w 6763786"/>
                      <a:gd name="connsiteY10" fmla="*/ 443914 h 2932974"/>
                      <a:gd name="connsiteX11" fmla="*/ 1065232 w 6763786"/>
                      <a:gd name="connsiteY11" fmla="*/ 88837 h 2932974"/>
                      <a:gd name="connsiteX12" fmla="*/ 216510 w 6763786"/>
                      <a:gd name="connsiteY12" fmla="*/ 677745 h 2932974"/>
                      <a:gd name="connsiteX13" fmla="*/ 0 w 6763786"/>
                      <a:gd name="connsiteY13" fmla="*/ 894256 h 2932974"/>
                      <a:gd name="connsiteX14" fmla="*/ 0 w 6763786"/>
                      <a:gd name="connsiteY14" fmla="*/ 946218 h 2932974"/>
                      <a:gd name="connsiteX15" fmla="*/ 536946 w 6763786"/>
                      <a:gd name="connsiteY15" fmla="*/ 443914 h 2932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63786" h="2932974">
                        <a:moveTo>
                          <a:pt x="536946" y="443914"/>
                        </a:moveTo>
                        <a:cubicBezTo>
                          <a:pt x="779438" y="253385"/>
                          <a:pt x="1065232" y="80176"/>
                          <a:pt x="1377007" y="36874"/>
                        </a:cubicBezTo>
                        <a:cubicBezTo>
                          <a:pt x="1706103" y="-6428"/>
                          <a:pt x="2017878" y="123478"/>
                          <a:pt x="2286351" y="296687"/>
                        </a:cubicBezTo>
                        <a:cubicBezTo>
                          <a:pt x="2909901" y="712387"/>
                          <a:pt x="3368903" y="1335937"/>
                          <a:pt x="3862547" y="1872883"/>
                        </a:cubicBezTo>
                        <a:cubicBezTo>
                          <a:pt x="4252266" y="2297244"/>
                          <a:pt x="4728589" y="2799548"/>
                          <a:pt x="5317497" y="2912133"/>
                        </a:cubicBezTo>
                        <a:cubicBezTo>
                          <a:pt x="5871764" y="3024719"/>
                          <a:pt x="6374068" y="2660981"/>
                          <a:pt x="6763787" y="2305904"/>
                        </a:cubicBezTo>
                        <a:lnTo>
                          <a:pt x="6763787" y="2253941"/>
                        </a:lnTo>
                        <a:cubicBezTo>
                          <a:pt x="6711825" y="2305904"/>
                          <a:pt x="6659862" y="2349206"/>
                          <a:pt x="6607900" y="2392508"/>
                        </a:cubicBezTo>
                        <a:cubicBezTo>
                          <a:pt x="6365408" y="2600358"/>
                          <a:pt x="6088275" y="2790887"/>
                          <a:pt x="5767839" y="2868831"/>
                        </a:cubicBezTo>
                        <a:cubicBezTo>
                          <a:pt x="5100987" y="3033379"/>
                          <a:pt x="4503418" y="2470452"/>
                          <a:pt x="4070397" y="2028770"/>
                        </a:cubicBezTo>
                        <a:cubicBezTo>
                          <a:pt x="3559432" y="1509145"/>
                          <a:pt x="3126411" y="902916"/>
                          <a:pt x="2554824" y="443914"/>
                        </a:cubicBezTo>
                        <a:cubicBezTo>
                          <a:pt x="2121803" y="97497"/>
                          <a:pt x="1610838" y="-136334"/>
                          <a:pt x="1065232" y="88837"/>
                        </a:cubicBezTo>
                        <a:cubicBezTo>
                          <a:pt x="736136" y="218743"/>
                          <a:pt x="467663" y="443914"/>
                          <a:pt x="216510" y="677745"/>
                        </a:cubicBezTo>
                        <a:cubicBezTo>
                          <a:pt x="138567" y="747029"/>
                          <a:pt x="69283" y="824972"/>
                          <a:pt x="0" y="894256"/>
                        </a:cubicBezTo>
                        <a:lnTo>
                          <a:pt x="0" y="946218"/>
                        </a:lnTo>
                        <a:cubicBezTo>
                          <a:pt x="173208" y="773010"/>
                          <a:pt x="346417" y="599801"/>
                          <a:pt x="536946" y="44391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1" name="Graphic 1">
                  <a:extLst>
                    <a:ext uri="{FF2B5EF4-FFF2-40B4-BE49-F238E27FC236}">
                      <a16:creationId xmlns="" xmlns:a16="http://schemas.microsoft.com/office/drawing/2014/main" id="{1A623C16-D3AD-4398-8595-4169D5EBAD36}"/>
                    </a:ext>
                  </a:extLst>
                </p:cNvPr>
                <p:cNvGrpSpPr/>
                <p:nvPr/>
              </p:nvGrpSpPr>
              <p:grpSpPr>
                <a:xfrm>
                  <a:off x="-607163" y="2839471"/>
                  <a:ext cx="259812" cy="1756483"/>
                  <a:chOff x="-607163" y="2839471"/>
                  <a:chExt cx="259812" cy="1756483"/>
                </a:xfrm>
                <a:grpFill/>
              </p:grpSpPr>
              <p:sp>
                <p:nvSpPr>
                  <p:cNvPr id="946" name="Freeform: Shape 945">
                    <a:extLst>
                      <a:ext uri="{FF2B5EF4-FFF2-40B4-BE49-F238E27FC236}">
                        <a16:creationId xmlns="" xmlns:a16="http://schemas.microsoft.com/office/drawing/2014/main" id="{68F120CE-C027-4125-A19E-D58BC25177A1}"/>
                      </a:ext>
                    </a:extLst>
                  </p:cNvPr>
                  <p:cNvSpPr/>
                  <p:nvPr/>
                </p:nvSpPr>
                <p:spPr>
                  <a:xfrm>
                    <a:off x="-494578" y="2936109"/>
                    <a:ext cx="34641" cy="1554545"/>
                  </a:xfrm>
                  <a:custGeom>
                    <a:avLst/>
                    <a:gdLst>
                      <a:gd name="connsiteX0" fmla="*/ 0 w 34641"/>
                      <a:gd name="connsiteY0" fmla="*/ 19486 h 1554545"/>
                      <a:gd name="connsiteX1" fmla="*/ 0 w 34641"/>
                      <a:gd name="connsiteY1" fmla="*/ 1535059 h 1554545"/>
                      <a:gd name="connsiteX2" fmla="*/ 34642 w 34641"/>
                      <a:gd name="connsiteY2" fmla="*/ 1535059 h 1554545"/>
                      <a:gd name="connsiteX3" fmla="*/ 34642 w 34641"/>
                      <a:gd name="connsiteY3" fmla="*/ 19486 h 1554545"/>
                      <a:gd name="connsiteX4" fmla="*/ 0 w 34641"/>
                      <a:gd name="connsiteY4" fmla="*/ 19486 h 155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1554545">
                        <a:moveTo>
                          <a:pt x="0" y="19486"/>
                        </a:moveTo>
                        <a:cubicBezTo>
                          <a:pt x="0" y="521790"/>
                          <a:pt x="0" y="1032755"/>
                          <a:pt x="0" y="1535059"/>
                        </a:cubicBezTo>
                        <a:cubicBezTo>
                          <a:pt x="0" y="1561041"/>
                          <a:pt x="34642" y="1561041"/>
                          <a:pt x="34642" y="1535059"/>
                        </a:cubicBezTo>
                        <a:cubicBezTo>
                          <a:pt x="34642" y="1032755"/>
                          <a:pt x="34642" y="521790"/>
                          <a:pt x="34642" y="19486"/>
                        </a:cubicBezTo>
                        <a:cubicBezTo>
                          <a:pt x="3464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="" xmlns:a16="http://schemas.microsoft.com/office/drawing/2014/main" id="{2C0B8287-4FB0-4F12-ADAE-C67E7670D5AC}"/>
                      </a:ext>
                    </a:extLst>
                  </p:cNvPr>
                  <p:cNvSpPr/>
                  <p:nvPr/>
                </p:nvSpPr>
                <p:spPr>
                  <a:xfrm>
                    <a:off x="-607163" y="4306553"/>
                    <a:ext cx="259812" cy="289400"/>
                  </a:xfrm>
                  <a:custGeom>
                    <a:avLst/>
                    <a:gdLst>
                      <a:gd name="connsiteX0" fmla="*/ 129906 w 259812"/>
                      <a:gd name="connsiteY0" fmla="*/ 78011 h 289400"/>
                      <a:gd name="connsiteX1" fmla="*/ 0 w 259812"/>
                      <a:gd name="connsiteY1" fmla="*/ 8728 h 289400"/>
                      <a:gd name="connsiteX2" fmla="*/ 129906 w 259812"/>
                      <a:gd name="connsiteY2" fmla="*/ 207917 h 289400"/>
                      <a:gd name="connsiteX3" fmla="*/ 259813 w 259812"/>
                      <a:gd name="connsiteY3" fmla="*/ 268540 h 289400"/>
                      <a:gd name="connsiteX4" fmla="*/ 129906 w 259812"/>
                      <a:gd name="connsiteY4" fmla="*/ 78011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129906" y="78011"/>
                        </a:moveTo>
                        <a:cubicBezTo>
                          <a:pt x="60623" y="17388"/>
                          <a:pt x="0" y="-17254"/>
                          <a:pt x="0" y="8728"/>
                        </a:cubicBezTo>
                        <a:cubicBezTo>
                          <a:pt x="0" y="34709"/>
                          <a:pt x="60623" y="129974"/>
                          <a:pt x="129906" y="207917"/>
                        </a:cubicBezTo>
                        <a:cubicBezTo>
                          <a:pt x="199190" y="285861"/>
                          <a:pt x="259813" y="311843"/>
                          <a:pt x="259813" y="268540"/>
                        </a:cubicBezTo>
                        <a:cubicBezTo>
                          <a:pt x="259813" y="225238"/>
                          <a:pt x="199190" y="138634"/>
                          <a:pt x="129906" y="78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="" xmlns:a16="http://schemas.microsoft.com/office/drawing/2014/main" id="{A4BDBEA2-ABE5-4F78-9781-E9C84EF130E7}"/>
                      </a:ext>
                    </a:extLst>
                  </p:cNvPr>
                  <p:cNvSpPr/>
                  <p:nvPr/>
                </p:nvSpPr>
                <p:spPr>
                  <a:xfrm>
                    <a:off x="-607163" y="2839471"/>
                    <a:ext cx="259812" cy="290555"/>
                  </a:xfrm>
                  <a:custGeom>
                    <a:avLst/>
                    <a:gdLst>
                      <a:gd name="connsiteX0" fmla="*/ 129906 w 259812"/>
                      <a:gd name="connsiteY0" fmla="*/ 81483 h 290555"/>
                      <a:gd name="connsiteX1" fmla="*/ 0 w 259812"/>
                      <a:gd name="connsiteY1" fmla="*/ 280673 h 290555"/>
                      <a:gd name="connsiteX2" fmla="*/ 129906 w 259812"/>
                      <a:gd name="connsiteY2" fmla="*/ 211389 h 290555"/>
                      <a:gd name="connsiteX3" fmla="*/ 259813 w 259812"/>
                      <a:gd name="connsiteY3" fmla="*/ 20860 h 290555"/>
                      <a:gd name="connsiteX4" fmla="*/ 129906 w 259812"/>
                      <a:gd name="connsiteY4" fmla="*/ 81483 h 290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0555">
                        <a:moveTo>
                          <a:pt x="129906" y="81483"/>
                        </a:moveTo>
                        <a:cubicBezTo>
                          <a:pt x="51963" y="159427"/>
                          <a:pt x="0" y="246031"/>
                          <a:pt x="0" y="280673"/>
                        </a:cubicBezTo>
                        <a:cubicBezTo>
                          <a:pt x="0" y="306654"/>
                          <a:pt x="60623" y="280673"/>
                          <a:pt x="129906" y="211389"/>
                        </a:cubicBezTo>
                        <a:cubicBezTo>
                          <a:pt x="199190" y="150766"/>
                          <a:pt x="259813" y="64162"/>
                          <a:pt x="259813" y="20860"/>
                        </a:cubicBezTo>
                        <a:cubicBezTo>
                          <a:pt x="259813" y="-22442"/>
                          <a:pt x="199190" y="3539"/>
                          <a:pt x="129906" y="814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2" name="Graphic 1">
                  <a:extLst>
                    <a:ext uri="{FF2B5EF4-FFF2-40B4-BE49-F238E27FC236}">
                      <a16:creationId xmlns="" xmlns:a16="http://schemas.microsoft.com/office/drawing/2014/main" id="{CB8057B6-AC71-40CB-85A6-FAD4F165EE75}"/>
                    </a:ext>
                  </a:extLst>
                </p:cNvPr>
                <p:cNvGrpSpPr/>
                <p:nvPr/>
              </p:nvGrpSpPr>
              <p:grpSpPr>
                <a:xfrm>
                  <a:off x="-9594" y="2362455"/>
                  <a:ext cx="259812" cy="2708162"/>
                  <a:chOff x="-9594" y="2362455"/>
                  <a:chExt cx="259812" cy="2708162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="" xmlns:a16="http://schemas.microsoft.com/office/drawing/2014/main" id="{FA61CBD7-6FB3-4B2C-B616-36BC6857812F}"/>
                      </a:ext>
                    </a:extLst>
                  </p:cNvPr>
                  <p:cNvSpPr/>
                  <p:nvPr/>
                </p:nvSpPr>
                <p:spPr>
                  <a:xfrm>
                    <a:off x="94330" y="2425145"/>
                    <a:ext cx="35786" cy="2559153"/>
                  </a:xfrm>
                  <a:custGeom>
                    <a:avLst/>
                    <a:gdLst>
                      <a:gd name="connsiteX0" fmla="*/ 0 w 35786"/>
                      <a:gd name="connsiteY0" fmla="*/ 19486 h 2559153"/>
                      <a:gd name="connsiteX1" fmla="*/ 0 w 35786"/>
                      <a:gd name="connsiteY1" fmla="*/ 2539668 h 2559153"/>
                      <a:gd name="connsiteX2" fmla="*/ 34642 w 35786"/>
                      <a:gd name="connsiteY2" fmla="*/ 2539668 h 2559153"/>
                      <a:gd name="connsiteX3" fmla="*/ 34642 w 35786"/>
                      <a:gd name="connsiteY3" fmla="*/ 19486 h 2559153"/>
                      <a:gd name="connsiteX4" fmla="*/ 0 w 35786"/>
                      <a:gd name="connsiteY4" fmla="*/ 19486 h 2559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559153">
                        <a:moveTo>
                          <a:pt x="0" y="19486"/>
                        </a:moveTo>
                        <a:cubicBezTo>
                          <a:pt x="0" y="859547"/>
                          <a:pt x="0" y="1699607"/>
                          <a:pt x="0" y="2539668"/>
                        </a:cubicBezTo>
                        <a:cubicBezTo>
                          <a:pt x="0" y="2565649"/>
                          <a:pt x="34642" y="2565649"/>
                          <a:pt x="34642" y="2539668"/>
                        </a:cubicBezTo>
                        <a:cubicBezTo>
                          <a:pt x="34642" y="1699607"/>
                          <a:pt x="34642" y="859547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="" xmlns:a16="http://schemas.microsoft.com/office/drawing/2014/main" id="{00664FDF-3F84-498F-AAB9-CCE8B0B895F3}"/>
                      </a:ext>
                    </a:extLst>
                  </p:cNvPr>
                  <p:cNvSpPr/>
                  <p:nvPr/>
                </p:nvSpPr>
                <p:spPr>
                  <a:xfrm>
                    <a:off x="-9594" y="4799182"/>
                    <a:ext cx="259812" cy="271435"/>
                  </a:xfrm>
                  <a:custGeom>
                    <a:avLst/>
                    <a:gdLst>
                      <a:gd name="connsiteX0" fmla="*/ 129906 w 259812"/>
                      <a:gd name="connsiteY0" fmla="*/ 27064 h 271435"/>
                      <a:gd name="connsiteX1" fmla="*/ 0 w 259812"/>
                      <a:gd name="connsiteY1" fmla="*/ 53045 h 271435"/>
                      <a:gd name="connsiteX2" fmla="*/ 129906 w 259812"/>
                      <a:gd name="connsiteY2" fmla="*/ 243574 h 271435"/>
                      <a:gd name="connsiteX3" fmla="*/ 259813 w 259812"/>
                      <a:gd name="connsiteY3" fmla="*/ 208933 h 271435"/>
                      <a:gd name="connsiteX4" fmla="*/ 129906 w 259812"/>
                      <a:gd name="connsiteY4" fmla="*/ 27064 h 27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1435">
                        <a:moveTo>
                          <a:pt x="129906" y="27064"/>
                        </a:moveTo>
                        <a:cubicBezTo>
                          <a:pt x="60623" y="-16238"/>
                          <a:pt x="0" y="-7578"/>
                          <a:pt x="0" y="53045"/>
                        </a:cubicBezTo>
                        <a:cubicBezTo>
                          <a:pt x="0" y="105008"/>
                          <a:pt x="51963" y="191612"/>
                          <a:pt x="129906" y="243574"/>
                        </a:cubicBezTo>
                        <a:cubicBezTo>
                          <a:pt x="199190" y="295537"/>
                          <a:pt x="259813" y="269556"/>
                          <a:pt x="259813" y="208933"/>
                        </a:cubicBezTo>
                        <a:cubicBezTo>
                          <a:pt x="251152" y="148310"/>
                          <a:pt x="199190" y="70366"/>
                          <a:pt x="129906" y="27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="" xmlns:a16="http://schemas.microsoft.com/office/drawing/2014/main" id="{3F7B7EBD-2EA5-40E4-9BFE-8E39F9270497}"/>
                      </a:ext>
                    </a:extLst>
                  </p:cNvPr>
                  <p:cNvSpPr/>
                  <p:nvPr/>
                </p:nvSpPr>
                <p:spPr>
                  <a:xfrm>
                    <a:off x="-9594" y="2362455"/>
                    <a:ext cx="259812" cy="273787"/>
                  </a:xfrm>
                  <a:custGeom>
                    <a:avLst/>
                    <a:gdLst>
                      <a:gd name="connsiteX0" fmla="*/ 129906 w 259812"/>
                      <a:gd name="connsiteY0" fmla="*/ 30213 h 273787"/>
                      <a:gd name="connsiteX1" fmla="*/ 0 w 259812"/>
                      <a:gd name="connsiteY1" fmla="*/ 220743 h 273787"/>
                      <a:gd name="connsiteX2" fmla="*/ 129906 w 259812"/>
                      <a:gd name="connsiteY2" fmla="*/ 246724 h 273787"/>
                      <a:gd name="connsiteX3" fmla="*/ 259813 w 259812"/>
                      <a:gd name="connsiteY3" fmla="*/ 64855 h 273787"/>
                      <a:gd name="connsiteX4" fmla="*/ 129906 w 259812"/>
                      <a:gd name="connsiteY4" fmla="*/ 30213 h 273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3787">
                        <a:moveTo>
                          <a:pt x="129906" y="30213"/>
                        </a:moveTo>
                        <a:cubicBezTo>
                          <a:pt x="51963" y="82176"/>
                          <a:pt x="0" y="168780"/>
                          <a:pt x="0" y="220743"/>
                        </a:cubicBezTo>
                        <a:cubicBezTo>
                          <a:pt x="0" y="281365"/>
                          <a:pt x="51963" y="290026"/>
                          <a:pt x="129906" y="246724"/>
                        </a:cubicBezTo>
                        <a:cubicBezTo>
                          <a:pt x="199190" y="203422"/>
                          <a:pt x="259813" y="125478"/>
                          <a:pt x="259813" y="64855"/>
                        </a:cubicBezTo>
                        <a:cubicBezTo>
                          <a:pt x="251152" y="-4428"/>
                          <a:pt x="199190" y="-21749"/>
                          <a:pt x="129906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3" name="Graphic 1">
                  <a:extLst>
                    <a:ext uri="{FF2B5EF4-FFF2-40B4-BE49-F238E27FC236}">
                      <a16:creationId xmlns="" xmlns:a16="http://schemas.microsoft.com/office/drawing/2014/main" id="{1B27C6A1-CF5A-4796-93A2-383837452D48}"/>
                    </a:ext>
                  </a:extLst>
                </p:cNvPr>
                <p:cNvGrpSpPr/>
                <p:nvPr/>
              </p:nvGrpSpPr>
              <p:grpSpPr>
                <a:xfrm>
                  <a:off x="579313" y="2140689"/>
                  <a:ext cx="259812" cy="3154047"/>
                  <a:chOff x="579313" y="2140689"/>
                  <a:chExt cx="259812" cy="3154047"/>
                </a:xfrm>
                <a:grpFill/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="" xmlns:a16="http://schemas.microsoft.com/office/drawing/2014/main" id="{EA3E6FB0-50FC-40CA-AD01-959A55E6CEE0}"/>
                      </a:ext>
                    </a:extLst>
                  </p:cNvPr>
                  <p:cNvSpPr/>
                  <p:nvPr/>
                </p:nvSpPr>
                <p:spPr>
                  <a:xfrm>
                    <a:off x="691899" y="2189148"/>
                    <a:ext cx="34641" cy="3028981"/>
                  </a:xfrm>
                  <a:custGeom>
                    <a:avLst/>
                    <a:gdLst>
                      <a:gd name="connsiteX0" fmla="*/ 0 w 34641"/>
                      <a:gd name="connsiteY0" fmla="*/ 12991 h 3028981"/>
                      <a:gd name="connsiteX1" fmla="*/ 0 w 34641"/>
                      <a:gd name="connsiteY1" fmla="*/ 3009496 h 3028981"/>
                      <a:gd name="connsiteX2" fmla="*/ 34642 w 34641"/>
                      <a:gd name="connsiteY2" fmla="*/ 3009496 h 3028981"/>
                      <a:gd name="connsiteX3" fmla="*/ 34642 w 34641"/>
                      <a:gd name="connsiteY3" fmla="*/ 12991 h 3028981"/>
                      <a:gd name="connsiteX4" fmla="*/ 0 w 34641"/>
                      <a:gd name="connsiteY4" fmla="*/ 12991 h 3028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28981">
                        <a:moveTo>
                          <a:pt x="0" y="12991"/>
                        </a:moveTo>
                        <a:cubicBezTo>
                          <a:pt x="0" y="1008939"/>
                          <a:pt x="0" y="2004887"/>
                          <a:pt x="0" y="3009496"/>
                        </a:cubicBezTo>
                        <a:cubicBezTo>
                          <a:pt x="0" y="3035477"/>
                          <a:pt x="34642" y="3035477"/>
                          <a:pt x="34642" y="3009496"/>
                        </a:cubicBezTo>
                        <a:cubicBezTo>
                          <a:pt x="34642" y="2013547"/>
                          <a:pt x="34642" y="1008939"/>
                          <a:pt x="3464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="" xmlns:a16="http://schemas.microsoft.com/office/drawing/2014/main" id="{170B79A6-1C21-4A76-A790-9968ED64F7D3}"/>
                      </a:ext>
                    </a:extLst>
                  </p:cNvPr>
                  <p:cNvSpPr/>
                  <p:nvPr/>
                </p:nvSpPr>
                <p:spPr>
                  <a:xfrm>
                    <a:off x="579313" y="5032998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1098 h 261737"/>
                      <a:gd name="connsiteX1" fmla="*/ 0 w 259812"/>
                      <a:gd name="connsiteY1" fmla="*/ 105023 h 261737"/>
                      <a:gd name="connsiteX2" fmla="*/ 129906 w 259812"/>
                      <a:gd name="connsiteY2" fmla="*/ 260911 h 261737"/>
                      <a:gd name="connsiteX3" fmla="*/ 259812 w 259812"/>
                      <a:gd name="connsiteY3" fmla="*/ 139665 h 261737"/>
                      <a:gd name="connsiteX4" fmla="*/ 129906 w 259812"/>
                      <a:gd name="connsiteY4" fmla="*/ 1098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1098"/>
                        </a:moveTo>
                        <a:cubicBezTo>
                          <a:pt x="60623" y="-7562"/>
                          <a:pt x="0" y="35740"/>
                          <a:pt x="0" y="105023"/>
                        </a:cubicBezTo>
                        <a:cubicBezTo>
                          <a:pt x="0" y="174306"/>
                          <a:pt x="60623" y="243590"/>
                          <a:pt x="129906" y="260911"/>
                        </a:cubicBezTo>
                        <a:cubicBezTo>
                          <a:pt x="199190" y="269571"/>
                          <a:pt x="259812" y="208948"/>
                          <a:pt x="259812" y="139665"/>
                        </a:cubicBezTo>
                        <a:cubicBezTo>
                          <a:pt x="259812" y="70381"/>
                          <a:pt x="199190" y="9758"/>
                          <a:pt x="129906" y="10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="" xmlns:a16="http://schemas.microsoft.com/office/drawing/2014/main" id="{F27A878E-6253-4255-BFA0-8929985954EF}"/>
                      </a:ext>
                    </a:extLst>
                  </p:cNvPr>
                  <p:cNvSpPr/>
                  <p:nvPr/>
                </p:nvSpPr>
                <p:spPr>
                  <a:xfrm>
                    <a:off x="579313" y="2140689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827 h 261737"/>
                      <a:gd name="connsiteX1" fmla="*/ 0 w 259812"/>
                      <a:gd name="connsiteY1" fmla="*/ 156715 h 261737"/>
                      <a:gd name="connsiteX2" fmla="*/ 129906 w 259812"/>
                      <a:gd name="connsiteY2" fmla="*/ 260640 h 261737"/>
                      <a:gd name="connsiteX3" fmla="*/ 259812 w 259812"/>
                      <a:gd name="connsiteY3" fmla="*/ 122073 h 261737"/>
                      <a:gd name="connsiteX4" fmla="*/ 129906 w 259812"/>
                      <a:gd name="connsiteY4" fmla="*/ 827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827"/>
                        </a:moveTo>
                        <a:cubicBezTo>
                          <a:pt x="60623" y="9488"/>
                          <a:pt x="0" y="87432"/>
                          <a:pt x="0" y="156715"/>
                        </a:cubicBezTo>
                        <a:cubicBezTo>
                          <a:pt x="0" y="225998"/>
                          <a:pt x="60623" y="269300"/>
                          <a:pt x="129906" y="260640"/>
                        </a:cubicBezTo>
                        <a:cubicBezTo>
                          <a:pt x="199190" y="251980"/>
                          <a:pt x="259812" y="191357"/>
                          <a:pt x="259812" y="122073"/>
                        </a:cubicBezTo>
                        <a:cubicBezTo>
                          <a:pt x="259812" y="52790"/>
                          <a:pt x="199190" y="-7833"/>
                          <a:pt x="129906" y="8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4" name="Graphic 1">
                  <a:extLst>
                    <a:ext uri="{FF2B5EF4-FFF2-40B4-BE49-F238E27FC236}">
                      <a16:creationId xmlns="" xmlns:a16="http://schemas.microsoft.com/office/drawing/2014/main" id="{84DA1C00-0FB0-49EA-AEE8-8BC28390BB4C}"/>
                    </a:ext>
                  </a:extLst>
                </p:cNvPr>
                <p:cNvGrpSpPr/>
                <p:nvPr/>
              </p:nvGrpSpPr>
              <p:grpSpPr>
                <a:xfrm>
                  <a:off x="1176882" y="2219494"/>
                  <a:ext cx="259812" cy="2996436"/>
                  <a:chOff x="1176882" y="2219494"/>
                  <a:chExt cx="259812" cy="2996436"/>
                </a:xfrm>
                <a:grpFill/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="" xmlns:a16="http://schemas.microsoft.com/office/drawing/2014/main" id="{3BDD3F5A-6197-49AD-AC6C-8DD3E519A82C}"/>
                      </a:ext>
                    </a:extLst>
                  </p:cNvPr>
                  <p:cNvSpPr/>
                  <p:nvPr/>
                </p:nvSpPr>
                <p:spPr>
                  <a:xfrm>
                    <a:off x="1289468" y="2269257"/>
                    <a:ext cx="34641" cy="2870928"/>
                  </a:xfrm>
                  <a:custGeom>
                    <a:avLst/>
                    <a:gdLst>
                      <a:gd name="connsiteX0" fmla="*/ 0 w 34641"/>
                      <a:gd name="connsiteY0" fmla="*/ 19486 h 2870928"/>
                      <a:gd name="connsiteX1" fmla="*/ 0 w 34641"/>
                      <a:gd name="connsiteY1" fmla="*/ 2851443 h 2870928"/>
                      <a:gd name="connsiteX2" fmla="*/ 34642 w 34641"/>
                      <a:gd name="connsiteY2" fmla="*/ 2851443 h 2870928"/>
                      <a:gd name="connsiteX3" fmla="*/ 34642 w 34641"/>
                      <a:gd name="connsiteY3" fmla="*/ 19486 h 2870928"/>
                      <a:gd name="connsiteX4" fmla="*/ 0 w 34641"/>
                      <a:gd name="connsiteY4" fmla="*/ 19486 h 287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870928">
                        <a:moveTo>
                          <a:pt x="0" y="19486"/>
                        </a:moveTo>
                        <a:cubicBezTo>
                          <a:pt x="0" y="963472"/>
                          <a:pt x="0" y="1907457"/>
                          <a:pt x="0" y="2851443"/>
                        </a:cubicBezTo>
                        <a:cubicBezTo>
                          <a:pt x="0" y="2877424"/>
                          <a:pt x="34642" y="2877424"/>
                          <a:pt x="34642" y="2851443"/>
                        </a:cubicBezTo>
                        <a:cubicBezTo>
                          <a:pt x="34642" y="1907457"/>
                          <a:pt x="34642" y="963472"/>
                          <a:pt x="34642" y="19486"/>
                        </a:cubicBezTo>
                        <a:cubicBezTo>
                          <a:pt x="3464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="" xmlns:a16="http://schemas.microsoft.com/office/drawing/2014/main" id="{345EE4FD-29BD-4DBF-AFF3-B11553EB5FA7}"/>
                      </a:ext>
                    </a:extLst>
                  </p:cNvPr>
                  <p:cNvSpPr/>
                  <p:nvPr/>
                </p:nvSpPr>
                <p:spPr>
                  <a:xfrm>
                    <a:off x="1176882" y="4954780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10032 h 261149"/>
                      <a:gd name="connsiteX1" fmla="*/ 0 w 259812"/>
                      <a:gd name="connsiteY1" fmla="*/ 174580 h 261149"/>
                      <a:gd name="connsiteX2" fmla="*/ 129906 w 259812"/>
                      <a:gd name="connsiteY2" fmla="*/ 252524 h 261149"/>
                      <a:gd name="connsiteX3" fmla="*/ 259813 w 259812"/>
                      <a:gd name="connsiteY3" fmla="*/ 70655 h 261149"/>
                      <a:gd name="connsiteX4" fmla="*/ 129906 w 259812"/>
                      <a:gd name="connsiteY4" fmla="*/ 10032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10032"/>
                        </a:moveTo>
                        <a:cubicBezTo>
                          <a:pt x="60623" y="36013"/>
                          <a:pt x="0" y="105297"/>
                          <a:pt x="0" y="174580"/>
                        </a:cubicBezTo>
                        <a:cubicBezTo>
                          <a:pt x="0" y="243863"/>
                          <a:pt x="60623" y="278505"/>
                          <a:pt x="129906" y="252524"/>
                        </a:cubicBezTo>
                        <a:cubicBezTo>
                          <a:pt x="199190" y="217882"/>
                          <a:pt x="259813" y="139938"/>
                          <a:pt x="259813" y="70655"/>
                        </a:cubicBezTo>
                        <a:cubicBezTo>
                          <a:pt x="259813" y="10032"/>
                          <a:pt x="199190" y="-15949"/>
                          <a:pt x="129906" y="100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="" xmlns:a16="http://schemas.microsoft.com/office/drawing/2014/main" id="{D53C8BEC-B24F-4194-9A3C-7417263B6843}"/>
                      </a:ext>
                    </a:extLst>
                  </p:cNvPr>
                  <p:cNvSpPr/>
                  <p:nvPr/>
                </p:nvSpPr>
                <p:spPr>
                  <a:xfrm>
                    <a:off x="1176882" y="2219494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8626 h 261149"/>
                      <a:gd name="connsiteX1" fmla="*/ 0 w 259812"/>
                      <a:gd name="connsiteY1" fmla="*/ 86570 h 261149"/>
                      <a:gd name="connsiteX2" fmla="*/ 129906 w 259812"/>
                      <a:gd name="connsiteY2" fmla="*/ 251118 h 261149"/>
                      <a:gd name="connsiteX3" fmla="*/ 259813 w 259812"/>
                      <a:gd name="connsiteY3" fmla="*/ 190495 h 261149"/>
                      <a:gd name="connsiteX4" fmla="*/ 129906 w 259812"/>
                      <a:gd name="connsiteY4" fmla="*/ 8626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8626"/>
                        </a:moveTo>
                        <a:cubicBezTo>
                          <a:pt x="60623" y="-17355"/>
                          <a:pt x="0" y="17287"/>
                          <a:pt x="0" y="86570"/>
                        </a:cubicBezTo>
                        <a:cubicBezTo>
                          <a:pt x="0" y="155853"/>
                          <a:pt x="60623" y="225137"/>
                          <a:pt x="129906" y="251118"/>
                        </a:cubicBezTo>
                        <a:cubicBezTo>
                          <a:pt x="199190" y="277099"/>
                          <a:pt x="259813" y="251118"/>
                          <a:pt x="259813" y="190495"/>
                        </a:cubicBezTo>
                        <a:cubicBezTo>
                          <a:pt x="259813" y="121212"/>
                          <a:pt x="199190" y="43268"/>
                          <a:pt x="129906" y="86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5" name="Graphic 1">
                  <a:extLst>
                    <a:ext uri="{FF2B5EF4-FFF2-40B4-BE49-F238E27FC236}">
                      <a16:creationId xmlns="" xmlns:a16="http://schemas.microsoft.com/office/drawing/2014/main" id="{3BD7DBF1-D48A-4736-9A20-84D67432C85E}"/>
                    </a:ext>
                  </a:extLst>
                </p:cNvPr>
                <p:cNvGrpSpPr/>
                <p:nvPr/>
              </p:nvGrpSpPr>
              <p:grpSpPr>
                <a:xfrm>
                  <a:off x="1774451" y="2579887"/>
                  <a:ext cx="259812" cy="2275650"/>
                  <a:chOff x="1774451" y="2579887"/>
                  <a:chExt cx="259812" cy="2275650"/>
                </a:xfrm>
                <a:grpFill/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="" xmlns:a16="http://schemas.microsoft.com/office/drawing/2014/main" id="{8E9F73FC-84CC-4DEF-BBB0-AD1B05420239}"/>
                      </a:ext>
                    </a:extLst>
                  </p:cNvPr>
                  <p:cNvSpPr/>
                  <p:nvPr/>
                </p:nvSpPr>
                <p:spPr>
                  <a:xfrm>
                    <a:off x="1878376" y="2653404"/>
                    <a:ext cx="35786" cy="2105723"/>
                  </a:xfrm>
                  <a:custGeom>
                    <a:avLst/>
                    <a:gdLst>
                      <a:gd name="connsiteX0" fmla="*/ 0 w 35786"/>
                      <a:gd name="connsiteY0" fmla="*/ 16398 h 2105723"/>
                      <a:gd name="connsiteX1" fmla="*/ 0 w 35786"/>
                      <a:gd name="connsiteY1" fmla="*/ 2086238 h 2105723"/>
                      <a:gd name="connsiteX2" fmla="*/ 34642 w 35786"/>
                      <a:gd name="connsiteY2" fmla="*/ 2086238 h 2105723"/>
                      <a:gd name="connsiteX3" fmla="*/ 34642 w 35786"/>
                      <a:gd name="connsiteY3" fmla="*/ 16398 h 2105723"/>
                      <a:gd name="connsiteX4" fmla="*/ 0 w 35786"/>
                      <a:gd name="connsiteY4" fmla="*/ 16398 h 210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105723">
                        <a:moveTo>
                          <a:pt x="0" y="16398"/>
                        </a:moveTo>
                        <a:cubicBezTo>
                          <a:pt x="0" y="709231"/>
                          <a:pt x="0" y="1393404"/>
                          <a:pt x="0" y="2086238"/>
                        </a:cubicBezTo>
                        <a:cubicBezTo>
                          <a:pt x="0" y="2112219"/>
                          <a:pt x="34642" y="2112219"/>
                          <a:pt x="34642" y="2086238"/>
                        </a:cubicBezTo>
                        <a:cubicBezTo>
                          <a:pt x="34642" y="1393404"/>
                          <a:pt x="34642" y="709231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="" xmlns:a16="http://schemas.microsoft.com/office/drawing/2014/main" id="{B75D51D8-90DF-4277-B06D-A0B6115B35E1}"/>
                      </a:ext>
                    </a:extLst>
                  </p:cNvPr>
                  <p:cNvSpPr/>
                  <p:nvPr/>
                </p:nvSpPr>
                <p:spPr>
                  <a:xfrm>
                    <a:off x="1774451" y="4578361"/>
                    <a:ext cx="259812" cy="277176"/>
                  </a:xfrm>
                  <a:custGeom>
                    <a:avLst/>
                    <a:gdLst>
                      <a:gd name="connsiteX0" fmla="*/ 129906 w 259812"/>
                      <a:gd name="connsiteY0" fmla="*/ 48696 h 277176"/>
                      <a:gd name="connsiteX1" fmla="*/ 0 w 259812"/>
                      <a:gd name="connsiteY1" fmla="*/ 239225 h 277176"/>
                      <a:gd name="connsiteX2" fmla="*/ 129906 w 259812"/>
                      <a:gd name="connsiteY2" fmla="*/ 230564 h 277176"/>
                      <a:gd name="connsiteX3" fmla="*/ 259813 w 259812"/>
                      <a:gd name="connsiteY3" fmla="*/ 31375 h 277176"/>
                      <a:gd name="connsiteX4" fmla="*/ 129906 w 259812"/>
                      <a:gd name="connsiteY4" fmla="*/ 48696 h 277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7176">
                        <a:moveTo>
                          <a:pt x="129906" y="48696"/>
                        </a:moveTo>
                        <a:cubicBezTo>
                          <a:pt x="60623" y="100658"/>
                          <a:pt x="0" y="187262"/>
                          <a:pt x="0" y="239225"/>
                        </a:cubicBezTo>
                        <a:cubicBezTo>
                          <a:pt x="0" y="291187"/>
                          <a:pt x="60623" y="291187"/>
                          <a:pt x="129906" y="230564"/>
                        </a:cubicBezTo>
                        <a:cubicBezTo>
                          <a:pt x="199190" y="161281"/>
                          <a:pt x="259813" y="74677"/>
                          <a:pt x="259813" y="31375"/>
                        </a:cubicBezTo>
                        <a:cubicBezTo>
                          <a:pt x="259813" y="-20588"/>
                          <a:pt x="199190" y="-3267"/>
                          <a:pt x="129906" y="4869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="" xmlns:a16="http://schemas.microsoft.com/office/drawing/2014/main" id="{81F83906-D8F8-4ABA-A295-3BCE1759899D}"/>
                      </a:ext>
                    </a:extLst>
                  </p:cNvPr>
                  <p:cNvSpPr/>
                  <p:nvPr/>
                </p:nvSpPr>
                <p:spPr>
                  <a:xfrm>
                    <a:off x="1774451" y="2579887"/>
                    <a:ext cx="259812" cy="279004"/>
                  </a:xfrm>
                  <a:custGeom>
                    <a:avLst/>
                    <a:gdLst>
                      <a:gd name="connsiteX0" fmla="*/ 129906 w 259812"/>
                      <a:gd name="connsiteY0" fmla="*/ 46612 h 279004"/>
                      <a:gd name="connsiteX1" fmla="*/ 0 w 259812"/>
                      <a:gd name="connsiteY1" fmla="*/ 37952 h 279004"/>
                      <a:gd name="connsiteX2" fmla="*/ 129906 w 259812"/>
                      <a:gd name="connsiteY2" fmla="*/ 228481 h 279004"/>
                      <a:gd name="connsiteX3" fmla="*/ 259813 w 259812"/>
                      <a:gd name="connsiteY3" fmla="*/ 254462 h 279004"/>
                      <a:gd name="connsiteX4" fmla="*/ 129906 w 259812"/>
                      <a:gd name="connsiteY4" fmla="*/ 46612 h 27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9004">
                        <a:moveTo>
                          <a:pt x="129906" y="46612"/>
                        </a:moveTo>
                        <a:cubicBezTo>
                          <a:pt x="60623" y="-14011"/>
                          <a:pt x="0" y="-14011"/>
                          <a:pt x="0" y="37952"/>
                        </a:cubicBezTo>
                        <a:cubicBezTo>
                          <a:pt x="0" y="89914"/>
                          <a:pt x="60623" y="176519"/>
                          <a:pt x="129906" y="228481"/>
                        </a:cubicBezTo>
                        <a:cubicBezTo>
                          <a:pt x="199190" y="280444"/>
                          <a:pt x="259813" y="297764"/>
                          <a:pt x="259813" y="254462"/>
                        </a:cubicBezTo>
                        <a:cubicBezTo>
                          <a:pt x="259813" y="211160"/>
                          <a:pt x="199190" y="115896"/>
                          <a:pt x="129906" y="4661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6" name="Graphic 1">
                  <a:extLst>
                    <a:ext uri="{FF2B5EF4-FFF2-40B4-BE49-F238E27FC236}">
                      <a16:creationId xmlns="" xmlns:a16="http://schemas.microsoft.com/office/drawing/2014/main" id="{BFE3F1CA-A86F-4D2D-98C7-06ED4E36DF3B}"/>
                    </a:ext>
                  </a:extLst>
                </p:cNvPr>
                <p:cNvGrpSpPr/>
                <p:nvPr/>
              </p:nvGrpSpPr>
              <p:grpSpPr>
                <a:xfrm>
                  <a:off x="2363360" y="3155892"/>
                  <a:ext cx="259812" cy="1123575"/>
                  <a:chOff x="2363360" y="3155892"/>
                  <a:chExt cx="259812" cy="1123575"/>
                </a:xfrm>
                <a:grpFill/>
              </p:grpSpPr>
              <p:sp>
                <p:nvSpPr>
                  <p:cNvPr id="931" name="Freeform: Shape 930">
                    <a:extLst>
                      <a:ext uri="{FF2B5EF4-FFF2-40B4-BE49-F238E27FC236}">
                        <a16:creationId xmlns="" xmlns:a16="http://schemas.microsoft.com/office/drawing/2014/main" id="{FB41D730-5954-4A6E-B75A-F089B339561A}"/>
                      </a:ext>
                    </a:extLst>
                  </p:cNvPr>
                  <p:cNvSpPr/>
                  <p:nvPr/>
                </p:nvSpPr>
                <p:spPr>
                  <a:xfrm>
                    <a:off x="2475945" y="3259633"/>
                    <a:ext cx="35786" cy="901925"/>
                  </a:xfrm>
                  <a:custGeom>
                    <a:avLst/>
                    <a:gdLst>
                      <a:gd name="connsiteX0" fmla="*/ 0 w 35786"/>
                      <a:gd name="connsiteY0" fmla="*/ 16398 h 901925"/>
                      <a:gd name="connsiteX1" fmla="*/ 0 w 35786"/>
                      <a:gd name="connsiteY1" fmla="*/ 882440 h 901925"/>
                      <a:gd name="connsiteX2" fmla="*/ 34641 w 35786"/>
                      <a:gd name="connsiteY2" fmla="*/ 882440 h 901925"/>
                      <a:gd name="connsiteX3" fmla="*/ 34641 w 35786"/>
                      <a:gd name="connsiteY3" fmla="*/ 16398 h 901925"/>
                      <a:gd name="connsiteX4" fmla="*/ 0 w 35786"/>
                      <a:gd name="connsiteY4" fmla="*/ 16398 h 90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901925">
                        <a:moveTo>
                          <a:pt x="0" y="16398"/>
                        </a:moveTo>
                        <a:cubicBezTo>
                          <a:pt x="0" y="302191"/>
                          <a:pt x="0" y="596646"/>
                          <a:pt x="0" y="882440"/>
                        </a:cubicBezTo>
                        <a:cubicBezTo>
                          <a:pt x="0" y="908421"/>
                          <a:pt x="34641" y="908421"/>
                          <a:pt x="34641" y="882440"/>
                        </a:cubicBezTo>
                        <a:cubicBezTo>
                          <a:pt x="34641" y="596646"/>
                          <a:pt x="34641" y="302191"/>
                          <a:pt x="34641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2" name="Freeform: Shape 931">
                    <a:extLst>
                      <a:ext uri="{FF2B5EF4-FFF2-40B4-BE49-F238E27FC236}">
                        <a16:creationId xmlns="" xmlns:a16="http://schemas.microsoft.com/office/drawing/2014/main" id="{6161E600-A70C-48B1-B60A-9F4017A7798D}"/>
                      </a:ext>
                    </a:extLst>
                  </p:cNvPr>
                  <p:cNvSpPr/>
                  <p:nvPr/>
                </p:nvSpPr>
                <p:spPr>
                  <a:xfrm>
                    <a:off x="2363360" y="3985241"/>
                    <a:ext cx="259812" cy="294226"/>
                  </a:xfrm>
                  <a:custGeom>
                    <a:avLst/>
                    <a:gdLst>
                      <a:gd name="connsiteX0" fmla="*/ 129906 w 259812"/>
                      <a:gd name="connsiteY0" fmla="*/ 113530 h 294226"/>
                      <a:gd name="connsiteX1" fmla="*/ 0 w 259812"/>
                      <a:gd name="connsiteY1" fmla="*/ 286738 h 294226"/>
                      <a:gd name="connsiteX2" fmla="*/ 129906 w 259812"/>
                      <a:gd name="connsiteY2" fmla="*/ 182813 h 294226"/>
                      <a:gd name="connsiteX3" fmla="*/ 259813 w 259812"/>
                      <a:gd name="connsiteY3" fmla="*/ 944 h 294226"/>
                      <a:gd name="connsiteX4" fmla="*/ 129906 w 259812"/>
                      <a:gd name="connsiteY4" fmla="*/ 113530 h 294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4226">
                        <a:moveTo>
                          <a:pt x="129906" y="113530"/>
                        </a:moveTo>
                        <a:cubicBezTo>
                          <a:pt x="60623" y="182813"/>
                          <a:pt x="0" y="260757"/>
                          <a:pt x="0" y="286738"/>
                        </a:cubicBezTo>
                        <a:cubicBezTo>
                          <a:pt x="0" y="312719"/>
                          <a:pt x="60623" y="269417"/>
                          <a:pt x="129906" y="182813"/>
                        </a:cubicBezTo>
                        <a:cubicBezTo>
                          <a:pt x="199190" y="96209"/>
                          <a:pt x="259813" y="18265"/>
                          <a:pt x="259813" y="944"/>
                        </a:cubicBezTo>
                        <a:cubicBezTo>
                          <a:pt x="259813" y="-7716"/>
                          <a:pt x="207850" y="44246"/>
                          <a:pt x="129906" y="11353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="" xmlns:a16="http://schemas.microsoft.com/office/drawing/2014/main" id="{266F823E-7C62-40CA-BAC1-019EAD404F65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55892"/>
                    <a:ext cx="259812" cy="288043"/>
                  </a:xfrm>
                  <a:custGeom>
                    <a:avLst/>
                    <a:gdLst>
                      <a:gd name="connsiteX0" fmla="*/ 0 w 259812"/>
                      <a:gd name="connsiteY0" fmla="*/ 7553 h 288043"/>
                      <a:gd name="connsiteX1" fmla="*/ 129906 w 259812"/>
                      <a:gd name="connsiteY1" fmla="*/ 180762 h 288043"/>
                      <a:gd name="connsiteX2" fmla="*/ 259813 w 259812"/>
                      <a:gd name="connsiteY2" fmla="*/ 284687 h 288043"/>
                      <a:gd name="connsiteX3" fmla="*/ 129906 w 259812"/>
                      <a:gd name="connsiteY3" fmla="*/ 102818 h 288043"/>
                      <a:gd name="connsiteX4" fmla="*/ 0 w 259812"/>
                      <a:gd name="connsiteY4" fmla="*/ 7553 h 28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8043">
                        <a:moveTo>
                          <a:pt x="0" y="7553"/>
                        </a:moveTo>
                        <a:cubicBezTo>
                          <a:pt x="0" y="33535"/>
                          <a:pt x="60623" y="111478"/>
                          <a:pt x="129906" y="180762"/>
                        </a:cubicBezTo>
                        <a:cubicBezTo>
                          <a:pt x="199190" y="250045"/>
                          <a:pt x="259813" y="302008"/>
                          <a:pt x="259813" y="284687"/>
                        </a:cubicBezTo>
                        <a:cubicBezTo>
                          <a:pt x="259813" y="267366"/>
                          <a:pt x="199190" y="189422"/>
                          <a:pt x="129906" y="102818"/>
                        </a:cubicBezTo>
                        <a:cubicBezTo>
                          <a:pt x="60623" y="24874"/>
                          <a:pt x="0" y="-18428"/>
                          <a:pt x="0" y="75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7" name="Graphic 1">
                  <a:extLst>
                    <a:ext uri="{FF2B5EF4-FFF2-40B4-BE49-F238E27FC236}">
                      <a16:creationId xmlns="" xmlns:a16="http://schemas.microsoft.com/office/drawing/2014/main" id="{994FB4CF-910F-4157-99CF-CAA058690A2D}"/>
                    </a:ext>
                  </a:extLst>
                </p:cNvPr>
                <p:cNvGrpSpPr/>
                <p:nvPr/>
              </p:nvGrpSpPr>
              <p:grpSpPr>
                <a:xfrm>
                  <a:off x="2960928" y="3316014"/>
                  <a:ext cx="259812" cy="794735"/>
                  <a:chOff x="2960928" y="3316014"/>
                  <a:chExt cx="259812" cy="794735"/>
                </a:xfrm>
                <a:grpFill/>
              </p:grpSpPr>
              <p:sp>
                <p:nvSpPr>
                  <p:cNvPr id="928" name="Freeform: Shape 927">
                    <a:extLst>
                      <a:ext uri="{FF2B5EF4-FFF2-40B4-BE49-F238E27FC236}">
                        <a16:creationId xmlns="" xmlns:a16="http://schemas.microsoft.com/office/drawing/2014/main" id="{BCF869DF-C7C7-403F-8EBC-039E11900878}"/>
                      </a:ext>
                    </a:extLst>
                  </p:cNvPr>
                  <p:cNvSpPr/>
                  <p:nvPr/>
                </p:nvSpPr>
                <p:spPr>
                  <a:xfrm>
                    <a:off x="3073514" y="3441502"/>
                    <a:ext cx="34641" cy="555508"/>
                  </a:xfrm>
                  <a:custGeom>
                    <a:avLst/>
                    <a:gdLst>
                      <a:gd name="connsiteX0" fmla="*/ 0 w 34641"/>
                      <a:gd name="connsiteY0" fmla="*/ 16398 h 555508"/>
                      <a:gd name="connsiteX1" fmla="*/ 0 w 34641"/>
                      <a:gd name="connsiteY1" fmla="*/ 536023 h 555508"/>
                      <a:gd name="connsiteX2" fmla="*/ 34642 w 34641"/>
                      <a:gd name="connsiteY2" fmla="*/ 536023 h 555508"/>
                      <a:gd name="connsiteX3" fmla="*/ 34642 w 34641"/>
                      <a:gd name="connsiteY3" fmla="*/ 16398 h 555508"/>
                      <a:gd name="connsiteX4" fmla="*/ 0 w 34641"/>
                      <a:gd name="connsiteY4" fmla="*/ 16398 h 55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555508">
                        <a:moveTo>
                          <a:pt x="0" y="16398"/>
                        </a:moveTo>
                        <a:cubicBezTo>
                          <a:pt x="0" y="189606"/>
                          <a:pt x="0" y="362814"/>
                          <a:pt x="0" y="536023"/>
                        </a:cubicBezTo>
                        <a:cubicBezTo>
                          <a:pt x="0" y="562004"/>
                          <a:pt x="34642" y="562004"/>
                          <a:pt x="34642" y="536023"/>
                        </a:cubicBezTo>
                        <a:cubicBezTo>
                          <a:pt x="34642" y="362814"/>
                          <a:pt x="34642" y="18960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="" xmlns:a16="http://schemas.microsoft.com/office/drawing/2014/main" id="{50255EA2-7CDA-42B0-B78B-4744621D7CFD}"/>
                      </a:ext>
                    </a:extLst>
                  </p:cNvPr>
                  <p:cNvSpPr/>
                  <p:nvPr/>
                </p:nvSpPr>
                <p:spPr>
                  <a:xfrm>
                    <a:off x="2960928" y="3316014"/>
                    <a:ext cx="259812" cy="289939"/>
                  </a:xfrm>
                  <a:custGeom>
                    <a:avLst/>
                    <a:gdLst>
                      <a:gd name="connsiteX0" fmla="*/ 129906 w 259812"/>
                      <a:gd name="connsiteY0" fmla="*/ 124565 h 289939"/>
                      <a:gd name="connsiteX1" fmla="*/ 0 w 259812"/>
                      <a:gd name="connsiteY1" fmla="*/ 289113 h 289939"/>
                      <a:gd name="connsiteX2" fmla="*/ 129906 w 259812"/>
                      <a:gd name="connsiteY2" fmla="*/ 167867 h 289939"/>
                      <a:gd name="connsiteX3" fmla="*/ 259813 w 259812"/>
                      <a:gd name="connsiteY3" fmla="*/ 3319 h 289939"/>
                      <a:gd name="connsiteX4" fmla="*/ 129906 w 259812"/>
                      <a:gd name="connsiteY4" fmla="*/ 124565 h 28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939">
                        <a:moveTo>
                          <a:pt x="129906" y="124565"/>
                        </a:moveTo>
                        <a:cubicBezTo>
                          <a:pt x="60623" y="211169"/>
                          <a:pt x="0" y="289113"/>
                          <a:pt x="0" y="289113"/>
                        </a:cubicBezTo>
                        <a:cubicBezTo>
                          <a:pt x="0" y="297773"/>
                          <a:pt x="60623" y="237150"/>
                          <a:pt x="129906" y="167867"/>
                        </a:cubicBezTo>
                        <a:cubicBezTo>
                          <a:pt x="199190" y="98583"/>
                          <a:pt x="259813" y="20640"/>
                          <a:pt x="259813" y="3319"/>
                        </a:cubicBezTo>
                        <a:cubicBezTo>
                          <a:pt x="259813" y="-14002"/>
                          <a:pt x="199190" y="37960"/>
                          <a:pt x="129906" y="1245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="" xmlns:a16="http://schemas.microsoft.com/office/drawing/2014/main" id="{B4133D2A-30CE-4C08-B4A1-E6BA148E7CAF}"/>
                      </a:ext>
                    </a:extLst>
                  </p:cNvPr>
                  <p:cNvSpPr/>
                  <p:nvPr/>
                </p:nvSpPr>
                <p:spPr>
                  <a:xfrm>
                    <a:off x="2960928" y="3821637"/>
                    <a:ext cx="259812" cy="289112"/>
                  </a:xfrm>
                  <a:custGeom>
                    <a:avLst/>
                    <a:gdLst>
                      <a:gd name="connsiteX0" fmla="*/ 0 w 259812"/>
                      <a:gd name="connsiteY0" fmla="*/ 0 h 289112"/>
                      <a:gd name="connsiteX1" fmla="*/ 129906 w 259812"/>
                      <a:gd name="connsiteY1" fmla="*/ 164548 h 289112"/>
                      <a:gd name="connsiteX2" fmla="*/ 259813 w 259812"/>
                      <a:gd name="connsiteY2" fmla="*/ 285794 h 289112"/>
                      <a:gd name="connsiteX3" fmla="*/ 129906 w 259812"/>
                      <a:gd name="connsiteY3" fmla="*/ 121246 h 289112"/>
                      <a:gd name="connsiteX4" fmla="*/ 0 w 259812"/>
                      <a:gd name="connsiteY4" fmla="*/ 0 h 289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112">
                        <a:moveTo>
                          <a:pt x="0" y="0"/>
                        </a:moveTo>
                        <a:cubicBezTo>
                          <a:pt x="0" y="8660"/>
                          <a:pt x="60623" y="77944"/>
                          <a:pt x="129906" y="164548"/>
                        </a:cubicBezTo>
                        <a:cubicBezTo>
                          <a:pt x="199190" y="251152"/>
                          <a:pt x="259813" y="303115"/>
                          <a:pt x="259813" y="285794"/>
                        </a:cubicBezTo>
                        <a:cubicBezTo>
                          <a:pt x="259813" y="268473"/>
                          <a:pt x="199190" y="190529"/>
                          <a:pt x="129906" y="121246"/>
                        </a:cubicBezTo>
                        <a:cubicBezTo>
                          <a:pt x="60623" y="5196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8" name="Graphic 1">
                  <a:extLst>
                    <a:ext uri="{FF2B5EF4-FFF2-40B4-BE49-F238E27FC236}">
                      <a16:creationId xmlns="" xmlns:a16="http://schemas.microsoft.com/office/drawing/2014/main" id="{39DCC77A-E682-43F8-B9BE-97908A542E91}"/>
                    </a:ext>
                  </a:extLst>
                </p:cNvPr>
                <p:cNvGrpSpPr/>
                <p:nvPr/>
              </p:nvGrpSpPr>
              <p:grpSpPr>
                <a:xfrm>
                  <a:off x="3558497" y="2708872"/>
                  <a:ext cx="259812" cy="2017681"/>
                  <a:chOff x="3558497" y="2708872"/>
                  <a:chExt cx="259812" cy="2017681"/>
                </a:xfrm>
                <a:grpFill/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="" xmlns:a16="http://schemas.microsoft.com/office/drawing/2014/main" id="{F51475D9-0DD2-4CEF-A070-E5F9104A8F01}"/>
                      </a:ext>
                    </a:extLst>
                  </p:cNvPr>
                  <p:cNvSpPr/>
                  <p:nvPr/>
                </p:nvSpPr>
                <p:spPr>
                  <a:xfrm>
                    <a:off x="3671083" y="2809291"/>
                    <a:ext cx="34641" cy="1828590"/>
                  </a:xfrm>
                  <a:custGeom>
                    <a:avLst/>
                    <a:gdLst>
                      <a:gd name="connsiteX0" fmla="*/ 0 w 34641"/>
                      <a:gd name="connsiteY0" fmla="*/ 16398 h 1828590"/>
                      <a:gd name="connsiteX1" fmla="*/ 0 w 34641"/>
                      <a:gd name="connsiteY1" fmla="*/ 1809104 h 1828590"/>
                      <a:gd name="connsiteX2" fmla="*/ 34642 w 34641"/>
                      <a:gd name="connsiteY2" fmla="*/ 1809104 h 1828590"/>
                      <a:gd name="connsiteX3" fmla="*/ 34642 w 34641"/>
                      <a:gd name="connsiteY3" fmla="*/ 16398 h 1828590"/>
                      <a:gd name="connsiteX4" fmla="*/ 0 w 34641"/>
                      <a:gd name="connsiteY4" fmla="*/ 16398 h 182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1828590">
                        <a:moveTo>
                          <a:pt x="0" y="16398"/>
                        </a:moveTo>
                        <a:cubicBezTo>
                          <a:pt x="0" y="613966"/>
                          <a:pt x="0" y="1211535"/>
                          <a:pt x="0" y="1809104"/>
                        </a:cubicBezTo>
                        <a:cubicBezTo>
                          <a:pt x="0" y="1835086"/>
                          <a:pt x="34642" y="1835086"/>
                          <a:pt x="34642" y="1809104"/>
                        </a:cubicBezTo>
                        <a:cubicBezTo>
                          <a:pt x="34642" y="1211535"/>
                          <a:pt x="34642" y="61396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="" xmlns:a16="http://schemas.microsoft.com/office/drawing/2014/main" id="{2AA52C6A-EA65-47E4-8850-C19BEEB02058}"/>
                      </a:ext>
                    </a:extLst>
                  </p:cNvPr>
                  <p:cNvSpPr/>
                  <p:nvPr/>
                </p:nvSpPr>
                <p:spPr>
                  <a:xfrm>
                    <a:off x="3558497" y="270887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4855 h 281700"/>
                      <a:gd name="connsiteX1" fmla="*/ 0 w 259812"/>
                      <a:gd name="connsiteY1" fmla="*/ 264045 h 281700"/>
                      <a:gd name="connsiteX2" fmla="*/ 129906 w 259812"/>
                      <a:gd name="connsiteY2" fmla="*/ 220743 h 281700"/>
                      <a:gd name="connsiteX3" fmla="*/ 259813 w 259812"/>
                      <a:gd name="connsiteY3" fmla="*/ 30213 h 281700"/>
                      <a:gd name="connsiteX4" fmla="*/ 129906 w 259812"/>
                      <a:gd name="connsiteY4" fmla="*/ 64855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4855"/>
                        </a:moveTo>
                        <a:cubicBezTo>
                          <a:pt x="60623" y="134138"/>
                          <a:pt x="0" y="229403"/>
                          <a:pt x="0" y="264045"/>
                        </a:cubicBezTo>
                        <a:cubicBezTo>
                          <a:pt x="0" y="298686"/>
                          <a:pt x="60623" y="281365"/>
                          <a:pt x="129906" y="220743"/>
                        </a:cubicBezTo>
                        <a:cubicBezTo>
                          <a:pt x="199190" y="160120"/>
                          <a:pt x="259813" y="73515"/>
                          <a:pt x="259813" y="30213"/>
                        </a:cubicBezTo>
                        <a:cubicBezTo>
                          <a:pt x="259813" y="-21749"/>
                          <a:pt x="199190" y="-4428"/>
                          <a:pt x="129906" y="648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="" xmlns:a16="http://schemas.microsoft.com/office/drawing/2014/main" id="{D309B371-0F1D-4F34-AF39-61A052090419}"/>
                      </a:ext>
                    </a:extLst>
                  </p:cNvPr>
                  <p:cNvSpPr/>
                  <p:nvPr/>
                </p:nvSpPr>
                <p:spPr>
                  <a:xfrm>
                    <a:off x="3558497" y="444485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0958 h 281700"/>
                      <a:gd name="connsiteX1" fmla="*/ 0 w 259812"/>
                      <a:gd name="connsiteY1" fmla="*/ 17656 h 281700"/>
                      <a:gd name="connsiteX2" fmla="*/ 129906 w 259812"/>
                      <a:gd name="connsiteY2" fmla="*/ 216845 h 281700"/>
                      <a:gd name="connsiteX3" fmla="*/ 259813 w 259812"/>
                      <a:gd name="connsiteY3" fmla="*/ 251487 h 281700"/>
                      <a:gd name="connsiteX4" fmla="*/ 129906 w 259812"/>
                      <a:gd name="connsiteY4" fmla="*/ 60958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0958"/>
                        </a:moveTo>
                        <a:cubicBezTo>
                          <a:pt x="60623" y="335"/>
                          <a:pt x="0" y="-16986"/>
                          <a:pt x="0" y="17656"/>
                        </a:cubicBezTo>
                        <a:cubicBezTo>
                          <a:pt x="0" y="52297"/>
                          <a:pt x="60623" y="147562"/>
                          <a:pt x="129906" y="216845"/>
                        </a:cubicBezTo>
                        <a:cubicBezTo>
                          <a:pt x="199190" y="286129"/>
                          <a:pt x="259813" y="303450"/>
                          <a:pt x="259813" y="251487"/>
                        </a:cubicBezTo>
                        <a:cubicBezTo>
                          <a:pt x="259813" y="208185"/>
                          <a:pt x="199190" y="121581"/>
                          <a:pt x="129906" y="6095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09" name="Graphic 1">
                  <a:extLst>
                    <a:ext uri="{FF2B5EF4-FFF2-40B4-BE49-F238E27FC236}">
                      <a16:creationId xmlns="" xmlns:a16="http://schemas.microsoft.com/office/drawing/2014/main" id="{1EE57040-1517-49A2-B0A5-437F507E6D6C}"/>
                    </a:ext>
                  </a:extLst>
                </p:cNvPr>
                <p:cNvGrpSpPr/>
                <p:nvPr/>
              </p:nvGrpSpPr>
              <p:grpSpPr>
                <a:xfrm>
                  <a:off x="4147406" y="2285204"/>
                  <a:ext cx="259812" cy="2872164"/>
                  <a:chOff x="4147406" y="2285204"/>
                  <a:chExt cx="259812" cy="2872164"/>
                </a:xfrm>
                <a:grpFill/>
              </p:grpSpPr>
              <p:sp>
                <p:nvSpPr>
                  <p:cNvPr id="922" name="Freeform: Shape 921">
                    <a:extLst>
                      <a:ext uri="{FF2B5EF4-FFF2-40B4-BE49-F238E27FC236}">
                        <a16:creationId xmlns="" xmlns:a16="http://schemas.microsoft.com/office/drawing/2014/main" id="{672A3876-8019-41BF-B3D1-DFF00788086A}"/>
                      </a:ext>
                    </a:extLst>
                  </p:cNvPr>
                  <p:cNvSpPr/>
                  <p:nvPr/>
                </p:nvSpPr>
                <p:spPr>
                  <a:xfrm>
                    <a:off x="4259991" y="2364522"/>
                    <a:ext cx="35786" cy="2732362"/>
                  </a:xfrm>
                  <a:custGeom>
                    <a:avLst/>
                    <a:gdLst>
                      <a:gd name="connsiteX0" fmla="*/ 0 w 35786"/>
                      <a:gd name="connsiteY0" fmla="*/ 19486 h 2732362"/>
                      <a:gd name="connsiteX1" fmla="*/ 0 w 35786"/>
                      <a:gd name="connsiteY1" fmla="*/ 2712876 h 2732362"/>
                      <a:gd name="connsiteX2" fmla="*/ 34642 w 35786"/>
                      <a:gd name="connsiteY2" fmla="*/ 2712876 h 2732362"/>
                      <a:gd name="connsiteX3" fmla="*/ 34642 w 35786"/>
                      <a:gd name="connsiteY3" fmla="*/ 19486 h 2732362"/>
                      <a:gd name="connsiteX4" fmla="*/ 0 w 35786"/>
                      <a:gd name="connsiteY4" fmla="*/ 19486 h 2732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732362">
                        <a:moveTo>
                          <a:pt x="0" y="19486"/>
                        </a:moveTo>
                        <a:cubicBezTo>
                          <a:pt x="0" y="920170"/>
                          <a:pt x="0" y="1812193"/>
                          <a:pt x="0" y="2712876"/>
                        </a:cubicBezTo>
                        <a:cubicBezTo>
                          <a:pt x="0" y="2738858"/>
                          <a:pt x="34642" y="2738858"/>
                          <a:pt x="34642" y="2712876"/>
                        </a:cubicBezTo>
                        <a:cubicBezTo>
                          <a:pt x="34642" y="1812193"/>
                          <a:pt x="34642" y="920170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3" name="Freeform: Shape 922">
                    <a:extLst>
                      <a:ext uri="{FF2B5EF4-FFF2-40B4-BE49-F238E27FC236}">
                        <a16:creationId xmlns="" xmlns:a16="http://schemas.microsoft.com/office/drawing/2014/main" id="{C595AB07-E305-4AD7-9134-7108159D3312}"/>
                      </a:ext>
                    </a:extLst>
                  </p:cNvPr>
                  <p:cNvSpPr/>
                  <p:nvPr/>
                </p:nvSpPr>
                <p:spPr>
                  <a:xfrm>
                    <a:off x="4147406" y="2285204"/>
                    <a:ext cx="259812" cy="272347"/>
                  </a:xfrm>
                  <a:custGeom>
                    <a:avLst/>
                    <a:gdLst>
                      <a:gd name="connsiteX0" fmla="*/ 129906 w 259812"/>
                      <a:gd name="connsiteY0" fmla="*/ 20860 h 272347"/>
                      <a:gd name="connsiteX1" fmla="*/ 0 w 259812"/>
                      <a:gd name="connsiteY1" fmla="*/ 211389 h 272347"/>
                      <a:gd name="connsiteX2" fmla="*/ 129906 w 259812"/>
                      <a:gd name="connsiteY2" fmla="*/ 254691 h 272347"/>
                      <a:gd name="connsiteX3" fmla="*/ 259813 w 259812"/>
                      <a:gd name="connsiteY3" fmla="*/ 81483 h 272347"/>
                      <a:gd name="connsiteX4" fmla="*/ 129906 w 259812"/>
                      <a:gd name="connsiteY4" fmla="*/ 20860 h 272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2347">
                        <a:moveTo>
                          <a:pt x="129906" y="20860"/>
                        </a:moveTo>
                        <a:cubicBezTo>
                          <a:pt x="60623" y="64162"/>
                          <a:pt x="0" y="150766"/>
                          <a:pt x="0" y="211389"/>
                        </a:cubicBezTo>
                        <a:cubicBezTo>
                          <a:pt x="0" y="272012"/>
                          <a:pt x="60623" y="289333"/>
                          <a:pt x="129906" y="254691"/>
                        </a:cubicBezTo>
                        <a:cubicBezTo>
                          <a:pt x="199190" y="220050"/>
                          <a:pt x="259813" y="142106"/>
                          <a:pt x="259813" y="81483"/>
                        </a:cubicBezTo>
                        <a:cubicBezTo>
                          <a:pt x="259813" y="3539"/>
                          <a:pt x="207850" y="-22442"/>
                          <a:pt x="129906" y="208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="" xmlns:a16="http://schemas.microsoft.com/office/drawing/2014/main" id="{A79BD701-AB36-4F7A-9015-E0DC00B65929}"/>
                      </a:ext>
                    </a:extLst>
                  </p:cNvPr>
                  <p:cNvSpPr/>
                  <p:nvPr/>
                </p:nvSpPr>
                <p:spPr>
                  <a:xfrm>
                    <a:off x="4147406" y="4886534"/>
                    <a:ext cx="259812" cy="270834"/>
                  </a:xfrm>
                  <a:custGeom>
                    <a:avLst/>
                    <a:gdLst>
                      <a:gd name="connsiteX0" fmla="*/ 129906 w 259812"/>
                      <a:gd name="connsiteY0" fmla="*/ 17656 h 270834"/>
                      <a:gd name="connsiteX1" fmla="*/ 0 w 259812"/>
                      <a:gd name="connsiteY1" fmla="*/ 60958 h 270834"/>
                      <a:gd name="connsiteX2" fmla="*/ 129906 w 259812"/>
                      <a:gd name="connsiteY2" fmla="*/ 251487 h 270834"/>
                      <a:gd name="connsiteX3" fmla="*/ 259813 w 259812"/>
                      <a:gd name="connsiteY3" fmla="*/ 199524 h 270834"/>
                      <a:gd name="connsiteX4" fmla="*/ 129906 w 259812"/>
                      <a:gd name="connsiteY4" fmla="*/ 17656 h 270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0834">
                        <a:moveTo>
                          <a:pt x="129906" y="17656"/>
                        </a:moveTo>
                        <a:cubicBezTo>
                          <a:pt x="60623" y="-16986"/>
                          <a:pt x="0" y="335"/>
                          <a:pt x="0" y="60958"/>
                        </a:cubicBezTo>
                        <a:cubicBezTo>
                          <a:pt x="0" y="121581"/>
                          <a:pt x="60623" y="208185"/>
                          <a:pt x="129906" y="251487"/>
                        </a:cubicBezTo>
                        <a:cubicBezTo>
                          <a:pt x="199190" y="294789"/>
                          <a:pt x="259813" y="260147"/>
                          <a:pt x="259813" y="199524"/>
                        </a:cubicBezTo>
                        <a:cubicBezTo>
                          <a:pt x="259813" y="121581"/>
                          <a:pt x="207850" y="43637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0" name="Graphic 1">
                  <a:extLst>
                    <a:ext uri="{FF2B5EF4-FFF2-40B4-BE49-F238E27FC236}">
                      <a16:creationId xmlns="" xmlns:a16="http://schemas.microsoft.com/office/drawing/2014/main" id="{4ADFF499-9B9D-4D20-A226-2C4CB48E2594}"/>
                    </a:ext>
                  </a:extLst>
                </p:cNvPr>
                <p:cNvGrpSpPr/>
                <p:nvPr/>
              </p:nvGrpSpPr>
              <p:grpSpPr>
                <a:xfrm>
                  <a:off x="4744975" y="2132856"/>
                  <a:ext cx="259812" cy="3169713"/>
                  <a:chOff x="4744975" y="2132856"/>
                  <a:chExt cx="259812" cy="3169713"/>
                </a:xfrm>
                <a:grpFill/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="" xmlns:a16="http://schemas.microsoft.com/office/drawing/2014/main" id="{E0CCA3AE-F5F1-4A3D-8C39-F2778ED51232}"/>
                      </a:ext>
                    </a:extLst>
                  </p:cNvPr>
                  <p:cNvSpPr/>
                  <p:nvPr/>
                </p:nvSpPr>
                <p:spPr>
                  <a:xfrm>
                    <a:off x="4857560" y="2203062"/>
                    <a:ext cx="34641" cy="3049709"/>
                  </a:xfrm>
                  <a:custGeom>
                    <a:avLst/>
                    <a:gdLst>
                      <a:gd name="connsiteX0" fmla="*/ 0 w 34641"/>
                      <a:gd name="connsiteY0" fmla="*/ 16398 h 3049709"/>
                      <a:gd name="connsiteX1" fmla="*/ 0 w 34641"/>
                      <a:gd name="connsiteY1" fmla="*/ 3030223 h 3049709"/>
                      <a:gd name="connsiteX2" fmla="*/ 34641 w 34641"/>
                      <a:gd name="connsiteY2" fmla="*/ 3030223 h 3049709"/>
                      <a:gd name="connsiteX3" fmla="*/ 34641 w 34641"/>
                      <a:gd name="connsiteY3" fmla="*/ 16398 h 3049709"/>
                      <a:gd name="connsiteX4" fmla="*/ 0 w 34641"/>
                      <a:gd name="connsiteY4" fmla="*/ 16398 h 304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49709">
                        <a:moveTo>
                          <a:pt x="0" y="16398"/>
                        </a:moveTo>
                        <a:cubicBezTo>
                          <a:pt x="0" y="1021006"/>
                          <a:pt x="0" y="2025615"/>
                          <a:pt x="0" y="3030223"/>
                        </a:cubicBezTo>
                        <a:cubicBezTo>
                          <a:pt x="0" y="3056205"/>
                          <a:pt x="34641" y="3056205"/>
                          <a:pt x="34641" y="3030223"/>
                        </a:cubicBezTo>
                        <a:cubicBezTo>
                          <a:pt x="34641" y="2025615"/>
                          <a:pt x="34641" y="1021006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="" xmlns:a16="http://schemas.microsoft.com/office/drawing/2014/main" id="{FD44956C-650D-4DCA-89FD-710614D21FEC}"/>
                      </a:ext>
                    </a:extLst>
                  </p:cNvPr>
                  <p:cNvSpPr/>
                  <p:nvPr/>
                </p:nvSpPr>
                <p:spPr>
                  <a:xfrm>
                    <a:off x="4744975" y="21328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38567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38567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69283"/>
                          <a:pt x="0" y="138567"/>
                        </a:cubicBezTo>
                        <a:cubicBezTo>
                          <a:pt x="0" y="207850"/>
                          <a:pt x="60623" y="259813"/>
                          <a:pt x="129906" y="259813"/>
                        </a:cubicBezTo>
                        <a:cubicBezTo>
                          <a:pt x="199189" y="259813"/>
                          <a:pt x="259813" y="207850"/>
                          <a:pt x="259813" y="138567"/>
                        </a:cubicBezTo>
                        <a:cubicBezTo>
                          <a:pt x="259813" y="69283"/>
                          <a:pt x="199189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="" xmlns:a16="http://schemas.microsoft.com/office/drawing/2014/main" id="{82BFBF14-A149-416B-BACE-A7FE16CA867D}"/>
                      </a:ext>
                    </a:extLst>
                  </p:cNvPr>
                  <p:cNvSpPr/>
                  <p:nvPr/>
                </p:nvSpPr>
                <p:spPr>
                  <a:xfrm>
                    <a:off x="4744975" y="50427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21246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21246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51963"/>
                          <a:pt x="0" y="121246"/>
                        </a:cubicBezTo>
                        <a:cubicBezTo>
                          <a:pt x="0" y="190529"/>
                          <a:pt x="60623" y="259813"/>
                          <a:pt x="129906" y="259813"/>
                        </a:cubicBezTo>
                        <a:cubicBezTo>
                          <a:pt x="199189" y="259813"/>
                          <a:pt x="259813" y="190529"/>
                          <a:pt x="259813" y="121246"/>
                        </a:cubicBezTo>
                        <a:cubicBezTo>
                          <a:pt x="259813" y="51963"/>
                          <a:pt x="199189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1" name="Graphic 1">
                  <a:extLst>
                    <a:ext uri="{FF2B5EF4-FFF2-40B4-BE49-F238E27FC236}">
                      <a16:creationId xmlns="" xmlns:a16="http://schemas.microsoft.com/office/drawing/2014/main" id="{0BC6AF56-6F4E-4C5C-BF6A-696252D0E2A6}"/>
                    </a:ext>
                  </a:extLst>
                </p:cNvPr>
                <p:cNvGrpSpPr/>
                <p:nvPr/>
              </p:nvGrpSpPr>
              <p:grpSpPr>
                <a:xfrm>
                  <a:off x="5342544" y="2282126"/>
                  <a:ext cx="259812" cy="2871172"/>
                  <a:chOff x="5342544" y="2282126"/>
                  <a:chExt cx="259812" cy="2871172"/>
                </a:xfrm>
                <a:grpFill/>
              </p:grpSpPr>
              <p:sp>
                <p:nvSpPr>
                  <p:cNvPr id="916" name="Freeform: Shape 915">
                    <a:extLst>
                      <a:ext uri="{FF2B5EF4-FFF2-40B4-BE49-F238E27FC236}">
                        <a16:creationId xmlns="" xmlns:a16="http://schemas.microsoft.com/office/drawing/2014/main" id="{F64A4B44-ABA3-4CE0-8043-2BC955D6B94F}"/>
                      </a:ext>
                    </a:extLst>
                  </p:cNvPr>
                  <p:cNvSpPr/>
                  <p:nvPr/>
                </p:nvSpPr>
                <p:spPr>
                  <a:xfrm>
                    <a:off x="5455129" y="2358950"/>
                    <a:ext cx="34641" cy="2737934"/>
                  </a:xfrm>
                  <a:custGeom>
                    <a:avLst/>
                    <a:gdLst>
                      <a:gd name="connsiteX0" fmla="*/ 0 w 34641"/>
                      <a:gd name="connsiteY0" fmla="*/ 16398 h 2737934"/>
                      <a:gd name="connsiteX1" fmla="*/ 0 w 34641"/>
                      <a:gd name="connsiteY1" fmla="*/ 2718448 h 2737934"/>
                      <a:gd name="connsiteX2" fmla="*/ 34642 w 34641"/>
                      <a:gd name="connsiteY2" fmla="*/ 2718448 h 2737934"/>
                      <a:gd name="connsiteX3" fmla="*/ 34642 w 34641"/>
                      <a:gd name="connsiteY3" fmla="*/ 16398 h 2737934"/>
                      <a:gd name="connsiteX4" fmla="*/ 0 w 34641"/>
                      <a:gd name="connsiteY4" fmla="*/ 16398 h 2737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737934">
                        <a:moveTo>
                          <a:pt x="0" y="16398"/>
                        </a:moveTo>
                        <a:cubicBezTo>
                          <a:pt x="0" y="917081"/>
                          <a:pt x="0" y="1817765"/>
                          <a:pt x="0" y="2718448"/>
                        </a:cubicBezTo>
                        <a:cubicBezTo>
                          <a:pt x="0" y="2744430"/>
                          <a:pt x="34642" y="2744430"/>
                          <a:pt x="34642" y="2718448"/>
                        </a:cubicBezTo>
                        <a:cubicBezTo>
                          <a:pt x="34642" y="1817765"/>
                          <a:pt x="34642" y="917081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="" xmlns:a16="http://schemas.microsoft.com/office/drawing/2014/main" id="{4FC62B95-E3FE-4782-8DA5-2F5EFA3A0C33}"/>
                      </a:ext>
                    </a:extLst>
                  </p:cNvPr>
                  <p:cNvSpPr/>
                  <p:nvPr/>
                </p:nvSpPr>
                <p:spPr>
                  <a:xfrm>
                    <a:off x="5342544" y="2282126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5277 h 266764"/>
                      <a:gd name="connsiteX1" fmla="*/ 0 w 259812"/>
                      <a:gd name="connsiteY1" fmla="*/ 75900 h 266764"/>
                      <a:gd name="connsiteX2" fmla="*/ 129906 w 259812"/>
                      <a:gd name="connsiteY2" fmla="*/ 249109 h 266764"/>
                      <a:gd name="connsiteX3" fmla="*/ 259813 w 259812"/>
                      <a:gd name="connsiteY3" fmla="*/ 205807 h 266764"/>
                      <a:gd name="connsiteX4" fmla="*/ 129906 w 259812"/>
                      <a:gd name="connsiteY4" fmla="*/ 15277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5277"/>
                        </a:moveTo>
                        <a:cubicBezTo>
                          <a:pt x="60623" y="-19364"/>
                          <a:pt x="0" y="6617"/>
                          <a:pt x="0" y="75900"/>
                        </a:cubicBezTo>
                        <a:cubicBezTo>
                          <a:pt x="0" y="145184"/>
                          <a:pt x="60623" y="214467"/>
                          <a:pt x="129906" y="249109"/>
                        </a:cubicBezTo>
                        <a:cubicBezTo>
                          <a:pt x="199189" y="283750"/>
                          <a:pt x="259813" y="266430"/>
                          <a:pt x="259813" y="205807"/>
                        </a:cubicBezTo>
                        <a:cubicBezTo>
                          <a:pt x="259813" y="145184"/>
                          <a:pt x="199189" y="58579"/>
                          <a:pt x="129906" y="152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8" name="Freeform: Shape 917">
                    <a:extLst>
                      <a:ext uri="{FF2B5EF4-FFF2-40B4-BE49-F238E27FC236}">
                        <a16:creationId xmlns="" xmlns:a16="http://schemas.microsoft.com/office/drawing/2014/main" id="{904131FC-9965-43F7-8FAB-34A91CC576B4}"/>
                      </a:ext>
                    </a:extLst>
                  </p:cNvPr>
                  <p:cNvSpPr/>
                  <p:nvPr/>
                </p:nvSpPr>
                <p:spPr>
                  <a:xfrm>
                    <a:off x="5342544" y="4886534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7656 h 266764"/>
                      <a:gd name="connsiteX1" fmla="*/ 0 w 259812"/>
                      <a:gd name="connsiteY1" fmla="*/ 190864 h 266764"/>
                      <a:gd name="connsiteX2" fmla="*/ 129906 w 259812"/>
                      <a:gd name="connsiteY2" fmla="*/ 251487 h 266764"/>
                      <a:gd name="connsiteX3" fmla="*/ 259813 w 259812"/>
                      <a:gd name="connsiteY3" fmla="*/ 60958 h 266764"/>
                      <a:gd name="connsiteX4" fmla="*/ 129906 w 259812"/>
                      <a:gd name="connsiteY4" fmla="*/ 17656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7656"/>
                        </a:moveTo>
                        <a:cubicBezTo>
                          <a:pt x="60623" y="52298"/>
                          <a:pt x="0" y="121581"/>
                          <a:pt x="0" y="190864"/>
                        </a:cubicBezTo>
                        <a:cubicBezTo>
                          <a:pt x="0" y="260147"/>
                          <a:pt x="60623" y="286129"/>
                          <a:pt x="129906" y="251487"/>
                        </a:cubicBezTo>
                        <a:cubicBezTo>
                          <a:pt x="199189" y="208185"/>
                          <a:pt x="259813" y="121581"/>
                          <a:pt x="259813" y="60958"/>
                        </a:cubicBezTo>
                        <a:cubicBezTo>
                          <a:pt x="259813" y="335"/>
                          <a:pt x="199189" y="-16986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912" name="Graphic 1">
                  <a:extLst>
                    <a:ext uri="{FF2B5EF4-FFF2-40B4-BE49-F238E27FC236}">
                      <a16:creationId xmlns="" xmlns:a16="http://schemas.microsoft.com/office/drawing/2014/main" id="{9BD133A5-5089-4E4C-BF72-F50BEF568436}"/>
                    </a:ext>
                  </a:extLst>
                </p:cNvPr>
                <p:cNvGrpSpPr/>
                <p:nvPr/>
              </p:nvGrpSpPr>
              <p:grpSpPr>
                <a:xfrm>
                  <a:off x="5940112" y="2700211"/>
                  <a:ext cx="181869" cy="2035002"/>
                  <a:chOff x="5940112" y="2700211"/>
                  <a:chExt cx="181869" cy="2035002"/>
                </a:xfrm>
                <a:grpFill/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="" xmlns:a16="http://schemas.microsoft.com/office/drawing/2014/main" id="{C3E89BC3-EB47-4D49-86B7-115C2D8785C0}"/>
                      </a:ext>
                    </a:extLst>
                  </p:cNvPr>
                  <p:cNvSpPr/>
                  <p:nvPr/>
                </p:nvSpPr>
                <p:spPr>
                  <a:xfrm>
                    <a:off x="6044038" y="2800631"/>
                    <a:ext cx="35786" cy="1845911"/>
                  </a:xfrm>
                  <a:custGeom>
                    <a:avLst/>
                    <a:gdLst>
                      <a:gd name="connsiteX0" fmla="*/ 0 w 35786"/>
                      <a:gd name="connsiteY0" fmla="*/ 16398 h 1845911"/>
                      <a:gd name="connsiteX1" fmla="*/ 0 w 35786"/>
                      <a:gd name="connsiteY1" fmla="*/ 1826425 h 1845911"/>
                      <a:gd name="connsiteX2" fmla="*/ 34642 w 35786"/>
                      <a:gd name="connsiteY2" fmla="*/ 1826425 h 1845911"/>
                      <a:gd name="connsiteX3" fmla="*/ 34642 w 35786"/>
                      <a:gd name="connsiteY3" fmla="*/ 16398 h 1845911"/>
                      <a:gd name="connsiteX4" fmla="*/ 0 w 35786"/>
                      <a:gd name="connsiteY4" fmla="*/ 16398 h 1845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845911">
                        <a:moveTo>
                          <a:pt x="0" y="16398"/>
                        </a:moveTo>
                        <a:cubicBezTo>
                          <a:pt x="0" y="622627"/>
                          <a:pt x="0" y="1220196"/>
                          <a:pt x="0" y="1826425"/>
                        </a:cubicBezTo>
                        <a:cubicBezTo>
                          <a:pt x="0" y="1852406"/>
                          <a:pt x="34642" y="1852406"/>
                          <a:pt x="34642" y="1826425"/>
                        </a:cubicBezTo>
                        <a:cubicBezTo>
                          <a:pt x="34642" y="1220196"/>
                          <a:pt x="34642" y="622627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="" xmlns:a16="http://schemas.microsoft.com/office/drawing/2014/main" id="{8959F0CF-6C67-470F-8AE2-D08FA1A09EC2}"/>
                      </a:ext>
                    </a:extLst>
                  </p:cNvPr>
                  <p:cNvSpPr/>
                  <p:nvPr/>
                </p:nvSpPr>
                <p:spPr>
                  <a:xfrm>
                    <a:off x="5940112" y="2700211"/>
                    <a:ext cx="181869" cy="255384"/>
                  </a:xfrm>
                  <a:custGeom>
                    <a:avLst/>
                    <a:gdLst>
                      <a:gd name="connsiteX0" fmla="*/ 0 w 181869"/>
                      <a:gd name="connsiteY0" fmla="*/ 30213 h 255384"/>
                      <a:gd name="connsiteX1" fmla="*/ 129906 w 181869"/>
                      <a:gd name="connsiteY1" fmla="*/ 220743 h 255384"/>
                      <a:gd name="connsiteX2" fmla="*/ 181869 w 181869"/>
                      <a:gd name="connsiteY2" fmla="*/ 255384 h 255384"/>
                      <a:gd name="connsiteX3" fmla="*/ 181869 w 181869"/>
                      <a:gd name="connsiteY3" fmla="*/ 116818 h 255384"/>
                      <a:gd name="connsiteX4" fmla="*/ 129906 w 181869"/>
                      <a:gd name="connsiteY4" fmla="*/ 64855 h 255384"/>
                      <a:gd name="connsiteX5" fmla="*/ 0 w 181869"/>
                      <a:gd name="connsiteY5" fmla="*/ 30213 h 25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869" h="255384">
                        <a:moveTo>
                          <a:pt x="0" y="30213"/>
                        </a:moveTo>
                        <a:cubicBezTo>
                          <a:pt x="0" y="82176"/>
                          <a:pt x="60623" y="160120"/>
                          <a:pt x="129906" y="220743"/>
                        </a:cubicBezTo>
                        <a:cubicBezTo>
                          <a:pt x="147228" y="238063"/>
                          <a:pt x="164548" y="246724"/>
                          <a:pt x="181869" y="255384"/>
                        </a:cubicBezTo>
                        <a:lnTo>
                          <a:pt x="181869" y="116818"/>
                        </a:lnTo>
                        <a:cubicBezTo>
                          <a:pt x="164548" y="99497"/>
                          <a:pt x="147228" y="82176"/>
                          <a:pt x="129906" y="64855"/>
                        </a:cubicBezTo>
                        <a:cubicBezTo>
                          <a:pt x="51963" y="-4428"/>
                          <a:pt x="0" y="-21749"/>
                          <a:pt x="0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="" xmlns:a16="http://schemas.microsoft.com/office/drawing/2014/main" id="{BAEE9707-808B-4C10-8977-25C26FC9A82B}"/>
                      </a:ext>
                    </a:extLst>
                  </p:cNvPr>
                  <p:cNvSpPr/>
                  <p:nvPr/>
                </p:nvSpPr>
                <p:spPr>
                  <a:xfrm>
                    <a:off x="5940112" y="4471169"/>
                    <a:ext cx="181869" cy="264044"/>
                  </a:xfrm>
                  <a:custGeom>
                    <a:avLst/>
                    <a:gdLst>
                      <a:gd name="connsiteX0" fmla="*/ 0 w 181869"/>
                      <a:gd name="connsiteY0" fmla="*/ 233831 h 264044"/>
                      <a:gd name="connsiteX1" fmla="*/ 129906 w 181869"/>
                      <a:gd name="connsiteY1" fmla="*/ 199190 h 264044"/>
                      <a:gd name="connsiteX2" fmla="*/ 181869 w 181869"/>
                      <a:gd name="connsiteY2" fmla="*/ 138567 h 264044"/>
                      <a:gd name="connsiteX3" fmla="*/ 181869 w 181869"/>
                      <a:gd name="connsiteY3" fmla="*/ 0 h 264044"/>
                      <a:gd name="connsiteX4" fmla="*/ 129906 w 181869"/>
                      <a:gd name="connsiteY4" fmla="*/ 34642 h 264044"/>
                      <a:gd name="connsiteX5" fmla="*/ 0 w 181869"/>
                      <a:gd name="connsiteY5" fmla="*/ 233831 h 264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869" h="264044">
                        <a:moveTo>
                          <a:pt x="0" y="233831"/>
                        </a:moveTo>
                        <a:cubicBezTo>
                          <a:pt x="0" y="285794"/>
                          <a:pt x="60623" y="268473"/>
                          <a:pt x="129906" y="199190"/>
                        </a:cubicBezTo>
                        <a:cubicBezTo>
                          <a:pt x="147228" y="181869"/>
                          <a:pt x="164548" y="164548"/>
                          <a:pt x="181869" y="138567"/>
                        </a:cubicBezTo>
                        <a:lnTo>
                          <a:pt x="181869" y="0"/>
                        </a:lnTo>
                        <a:cubicBezTo>
                          <a:pt x="164548" y="8660"/>
                          <a:pt x="147228" y="25981"/>
                          <a:pt x="129906" y="34642"/>
                        </a:cubicBezTo>
                        <a:cubicBezTo>
                          <a:pt x="51963" y="103925"/>
                          <a:pt x="0" y="181869"/>
                          <a:pt x="0" y="23383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  <p:grpSp>
            <p:nvGrpSpPr>
              <p:cNvPr id="848" name="Graphic 1">
                <a:extLst>
                  <a:ext uri="{FF2B5EF4-FFF2-40B4-BE49-F238E27FC236}">
                    <a16:creationId xmlns="" xmlns:a16="http://schemas.microsoft.com/office/drawing/2014/main" id="{38939D1F-EADC-4247-9FF5-C7977328165D}"/>
                  </a:ext>
                </a:extLst>
              </p:cNvPr>
              <p:cNvGrpSpPr/>
              <p:nvPr/>
            </p:nvGrpSpPr>
            <p:grpSpPr>
              <a:xfrm>
                <a:off x="6061358" y="2132856"/>
                <a:ext cx="6789768" cy="3169713"/>
                <a:chOff x="6061358" y="2132856"/>
                <a:chExt cx="6789768" cy="3169713"/>
              </a:xfrm>
              <a:grpFill/>
            </p:grpSpPr>
            <p:grpSp>
              <p:nvGrpSpPr>
                <p:cNvPr id="849" name="Graphic 1">
                  <a:extLst>
                    <a:ext uri="{FF2B5EF4-FFF2-40B4-BE49-F238E27FC236}">
                      <a16:creationId xmlns="" xmlns:a16="http://schemas.microsoft.com/office/drawing/2014/main" id="{3D91D6D6-41F1-4E37-BFC3-075CE3FEEDF2}"/>
                    </a:ext>
                  </a:extLst>
                </p:cNvPr>
                <p:cNvGrpSpPr/>
                <p:nvPr/>
              </p:nvGrpSpPr>
              <p:grpSpPr>
                <a:xfrm>
                  <a:off x="6061358" y="2249492"/>
                  <a:ext cx="6781107" cy="2951210"/>
                  <a:chOff x="6061358" y="2249492"/>
                  <a:chExt cx="6781107" cy="2951210"/>
                </a:xfrm>
                <a:grpFill/>
              </p:grpSpPr>
              <p:sp>
                <p:nvSpPr>
                  <p:cNvPr id="897" name="Freeform: Shape 896">
                    <a:extLst>
                      <a:ext uri="{FF2B5EF4-FFF2-40B4-BE49-F238E27FC236}">
                        <a16:creationId xmlns="" xmlns:a16="http://schemas.microsoft.com/office/drawing/2014/main" id="{5143C454-ED0A-4751-874F-787B3F0332C1}"/>
                      </a:ext>
                    </a:extLst>
                  </p:cNvPr>
                  <p:cNvSpPr/>
                  <p:nvPr/>
                </p:nvSpPr>
                <p:spPr>
                  <a:xfrm>
                    <a:off x="12842466" y="3137464"/>
                    <a:ext cx="86604" cy="60622"/>
                  </a:xfrm>
                  <a:custGeom>
                    <a:avLst/>
                    <a:gdLst>
                      <a:gd name="connsiteX0" fmla="*/ 0 w 86604"/>
                      <a:gd name="connsiteY0" fmla="*/ 60623 h 60622"/>
                      <a:gd name="connsiteX1" fmla="*/ 0 w 86604"/>
                      <a:gd name="connsiteY1" fmla="*/ 0 h 60622"/>
                      <a:gd name="connsiteX2" fmla="*/ 0 w 86604"/>
                      <a:gd name="connsiteY2" fmla="*/ 0 h 60622"/>
                      <a:gd name="connsiteX3" fmla="*/ 0 w 86604"/>
                      <a:gd name="connsiteY3" fmla="*/ 60623 h 60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60622">
                        <a:moveTo>
                          <a:pt x="0" y="6062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60623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="" xmlns:a16="http://schemas.microsoft.com/office/drawing/2014/main" id="{C08027D2-4694-46CB-B385-E2380F93A0A7}"/>
                      </a:ext>
                    </a:extLst>
                  </p:cNvPr>
                  <p:cNvSpPr/>
                  <p:nvPr/>
                </p:nvSpPr>
                <p:spPr>
                  <a:xfrm>
                    <a:off x="6061358" y="2249492"/>
                    <a:ext cx="6772447" cy="2951210"/>
                  </a:xfrm>
                  <a:custGeom>
                    <a:avLst/>
                    <a:gdLst>
                      <a:gd name="connsiteX0" fmla="*/ 6096935 w 6772447"/>
                      <a:gd name="connsiteY0" fmla="*/ 299064 h 2951210"/>
                      <a:gd name="connsiteX1" fmla="*/ 5369460 w 6772447"/>
                      <a:gd name="connsiteY1" fmla="*/ 4609 h 2951210"/>
                      <a:gd name="connsiteX2" fmla="*/ 4598682 w 6772447"/>
                      <a:gd name="connsiteY2" fmla="*/ 195139 h 2951210"/>
                      <a:gd name="connsiteX3" fmla="*/ 3100430 w 6772447"/>
                      <a:gd name="connsiteY3" fmla="*/ 1615447 h 2951210"/>
                      <a:gd name="connsiteX4" fmla="*/ 2312332 w 6772447"/>
                      <a:gd name="connsiteY4" fmla="*/ 2412206 h 2951210"/>
                      <a:gd name="connsiteX5" fmla="*/ 1472271 w 6772447"/>
                      <a:gd name="connsiteY5" fmla="*/ 2888529 h 2951210"/>
                      <a:gd name="connsiteX6" fmla="*/ 0 w 6772447"/>
                      <a:gd name="connsiteY6" fmla="*/ 2273639 h 2951210"/>
                      <a:gd name="connsiteX7" fmla="*/ 0 w 6772447"/>
                      <a:gd name="connsiteY7" fmla="*/ 2334262 h 2951210"/>
                      <a:gd name="connsiteX8" fmla="*/ 1030590 w 6772447"/>
                      <a:gd name="connsiteY8" fmla="*/ 2931831 h 2951210"/>
                      <a:gd name="connsiteX9" fmla="*/ 2537503 w 6772447"/>
                      <a:gd name="connsiteY9" fmla="*/ 2264979 h 2951210"/>
                      <a:gd name="connsiteX10" fmla="*/ 4079057 w 6772447"/>
                      <a:gd name="connsiteY10" fmla="*/ 628160 h 2951210"/>
                      <a:gd name="connsiteX11" fmla="*/ 4884476 w 6772447"/>
                      <a:gd name="connsiteY11" fmla="*/ 108534 h 2951210"/>
                      <a:gd name="connsiteX12" fmla="*/ 5802481 w 6772447"/>
                      <a:gd name="connsiteY12" fmla="*/ 177818 h 2951210"/>
                      <a:gd name="connsiteX13" fmla="*/ 6729146 w 6772447"/>
                      <a:gd name="connsiteY13" fmla="*/ 913953 h 2951210"/>
                      <a:gd name="connsiteX14" fmla="*/ 6772448 w 6772447"/>
                      <a:gd name="connsiteY14" fmla="*/ 957255 h 2951210"/>
                      <a:gd name="connsiteX15" fmla="*/ 6772448 w 6772447"/>
                      <a:gd name="connsiteY15" fmla="*/ 896632 h 2951210"/>
                      <a:gd name="connsiteX16" fmla="*/ 6096935 w 6772447"/>
                      <a:gd name="connsiteY16" fmla="*/ 299064 h 2951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72447" h="2951210">
                        <a:moveTo>
                          <a:pt x="6096935" y="299064"/>
                        </a:moveTo>
                        <a:cubicBezTo>
                          <a:pt x="5880425" y="151836"/>
                          <a:pt x="5637933" y="30591"/>
                          <a:pt x="5369460" y="4609"/>
                        </a:cubicBezTo>
                        <a:cubicBezTo>
                          <a:pt x="5100987" y="-21372"/>
                          <a:pt x="4832513" y="65232"/>
                          <a:pt x="4598682" y="195139"/>
                        </a:cubicBezTo>
                        <a:cubicBezTo>
                          <a:pt x="4001114" y="532895"/>
                          <a:pt x="3550772" y="1104483"/>
                          <a:pt x="3100430" y="1615447"/>
                        </a:cubicBezTo>
                        <a:cubicBezTo>
                          <a:pt x="2849278" y="1892581"/>
                          <a:pt x="2598126" y="2169714"/>
                          <a:pt x="2312332" y="2412206"/>
                        </a:cubicBezTo>
                        <a:cubicBezTo>
                          <a:pt x="2069840" y="2620056"/>
                          <a:pt x="1792707" y="2810585"/>
                          <a:pt x="1472271" y="2888529"/>
                        </a:cubicBezTo>
                        <a:cubicBezTo>
                          <a:pt x="909344" y="3018435"/>
                          <a:pt x="398379" y="2654698"/>
                          <a:pt x="0" y="2273639"/>
                        </a:cubicBezTo>
                        <a:lnTo>
                          <a:pt x="0" y="2334262"/>
                        </a:lnTo>
                        <a:cubicBezTo>
                          <a:pt x="294454" y="2611396"/>
                          <a:pt x="632211" y="2853887"/>
                          <a:pt x="1030590" y="2931831"/>
                        </a:cubicBezTo>
                        <a:cubicBezTo>
                          <a:pt x="1619499" y="3044416"/>
                          <a:pt x="2139124" y="2646037"/>
                          <a:pt x="2537503" y="2264979"/>
                        </a:cubicBezTo>
                        <a:cubicBezTo>
                          <a:pt x="3083109" y="1745354"/>
                          <a:pt x="3524791" y="1130464"/>
                          <a:pt x="4079057" y="628160"/>
                        </a:cubicBezTo>
                        <a:cubicBezTo>
                          <a:pt x="4312889" y="411649"/>
                          <a:pt x="4581362" y="212459"/>
                          <a:pt x="4884476" y="108534"/>
                        </a:cubicBezTo>
                        <a:cubicBezTo>
                          <a:pt x="5196252" y="4609"/>
                          <a:pt x="5508026" y="39251"/>
                          <a:pt x="5802481" y="177818"/>
                        </a:cubicBezTo>
                        <a:cubicBezTo>
                          <a:pt x="6157558" y="351026"/>
                          <a:pt x="6460672" y="628160"/>
                          <a:pt x="6729146" y="913953"/>
                        </a:cubicBezTo>
                        <a:cubicBezTo>
                          <a:pt x="6746466" y="931274"/>
                          <a:pt x="6755127" y="948595"/>
                          <a:pt x="6772448" y="957255"/>
                        </a:cubicBezTo>
                        <a:lnTo>
                          <a:pt x="6772448" y="896632"/>
                        </a:lnTo>
                        <a:cubicBezTo>
                          <a:pt x="6573258" y="671462"/>
                          <a:pt x="6348087" y="463611"/>
                          <a:pt x="6096935" y="299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0" name="Graphic 1">
                  <a:extLst>
                    <a:ext uri="{FF2B5EF4-FFF2-40B4-BE49-F238E27FC236}">
                      <a16:creationId xmlns="" xmlns:a16="http://schemas.microsoft.com/office/drawing/2014/main" id="{EEE10485-5F53-4019-83B3-B9C60B469611}"/>
                    </a:ext>
                  </a:extLst>
                </p:cNvPr>
                <p:cNvGrpSpPr/>
                <p:nvPr/>
              </p:nvGrpSpPr>
              <p:grpSpPr>
                <a:xfrm>
                  <a:off x="6078679" y="2250581"/>
                  <a:ext cx="6772447" cy="2941634"/>
                  <a:chOff x="6078679" y="2250581"/>
                  <a:chExt cx="6772447" cy="2941634"/>
                </a:xfrm>
                <a:grpFill/>
              </p:grpSpPr>
              <p:sp>
                <p:nvSpPr>
                  <p:cNvPr id="895" name="Freeform: Shape 894">
                    <a:extLst>
                      <a:ext uri="{FF2B5EF4-FFF2-40B4-BE49-F238E27FC236}">
                        <a16:creationId xmlns="" xmlns:a16="http://schemas.microsoft.com/office/drawing/2014/main" id="{95171ECF-DC16-4C88-A446-9B8D9743ABE0}"/>
                      </a:ext>
                    </a:extLst>
                  </p:cNvPr>
                  <p:cNvSpPr/>
                  <p:nvPr/>
                </p:nvSpPr>
                <p:spPr>
                  <a:xfrm>
                    <a:off x="12842466" y="4237337"/>
                    <a:ext cx="86604" cy="51962"/>
                  </a:xfrm>
                  <a:custGeom>
                    <a:avLst/>
                    <a:gdLst>
                      <a:gd name="connsiteX0" fmla="*/ 0 w 86604"/>
                      <a:gd name="connsiteY0" fmla="*/ 51963 h 51962"/>
                      <a:gd name="connsiteX1" fmla="*/ 0 w 86604"/>
                      <a:gd name="connsiteY1" fmla="*/ 0 h 51962"/>
                      <a:gd name="connsiteX2" fmla="*/ 0 w 86604"/>
                      <a:gd name="connsiteY2" fmla="*/ 0 h 51962"/>
                      <a:gd name="connsiteX3" fmla="*/ 0 w 86604"/>
                      <a:gd name="connsiteY3" fmla="*/ 51963 h 51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6604" h="51962">
                        <a:moveTo>
                          <a:pt x="0" y="519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51963"/>
                        </a:ln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="" xmlns:a16="http://schemas.microsoft.com/office/drawing/2014/main" id="{84D7931E-4E75-4FB8-AD1B-D8C33808A640}"/>
                      </a:ext>
                    </a:extLst>
                  </p:cNvPr>
                  <p:cNvSpPr/>
                  <p:nvPr/>
                </p:nvSpPr>
                <p:spPr>
                  <a:xfrm>
                    <a:off x="6078679" y="2250581"/>
                    <a:ext cx="6772447" cy="2941634"/>
                  </a:xfrm>
                  <a:custGeom>
                    <a:avLst/>
                    <a:gdLst>
                      <a:gd name="connsiteX0" fmla="*/ 6226841 w 6772447"/>
                      <a:gd name="connsiteY0" fmla="*/ 2489061 h 2941634"/>
                      <a:gd name="connsiteX1" fmla="*/ 5386780 w 6772447"/>
                      <a:gd name="connsiteY1" fmla="*/ 2896100 h 2941634"/>
                      <a:gd name="connsiteX2" fmla="*/ 4477436 w 6772447"/>
                      <a:gd name="connsiteY2" fmla="*/ 2636288 h 2941634"/>
                      <a:gd name="connsiteX3" fmla="*/ 2901240 w 6772447"/>
                      <a:gd name="connsiteY3" fmla="*/ 1060092 h 2941634"/>
                      <a:gd name="connsiteX4" fmla="*/ 1446290 w 6772447"/>
                      <a:gd name="connsiteY4" fmla="*/ 20841 h 2941634"/>
                      <a:gd name="connsiteX5" fmla="*/ 0 w 6772447"/>
                      <a:gd name="connsiteY5" fmla="*/ 627071 h 2941634"/>
                      <a:gd name="connsiteX6" fmla="*/ 0 w 6772447"/>
                      <a:gd name="connsiteY6" fmla="*/ 679033 h 2941634"/>
                      <a:gd name="connsiteX7" fmla="*/ 155887 w 6772447"/>
                      <a:gd name="connsiteY7" fmla="*/ 540466 h 2941634"/>
                      <a:gd name="connsiteX8" fmla="*/ 995948 w 6772447"/>
                      <a:gd name="connsiteY8" fmla="*/ 64143 h 2941634"/>
                      <a:gd name="connsiteX9" fmla="*/ 2710711 w 6772447"/>
                      <a:gd name="connsiteY9" fmla="*/ 912864 h 2941634"/>
                      <a:gd name="connsiteX10" fmla="*/ 4226284 w 6772447"/>
                      <a:gd name="connsiteY10" fmla="*/ 2497721 h 2941634"/>
                      <a:gd name="connsiteX11" fmla="*/ 5715877 w 6772447"/>
                      <a:gd name="connsiteY11" fmla="*/ 2852798 h 2941634"/>
                      <a:gd name="connsiteX12" fmla="*/ 6555937 w 6772447"/>
                      <a:gd name="connsiteY12" fmla="*/ 2255229 h 2941634"/>
                      <a:gd name="connsiteX13" fmla="*/ 6772447 w 6772447"/>
                      <a:gd name="connsiteY13" fmla="*/ 2038719 h 2941634"/>
                      <a:gd name="connsiteX14" fmla="*/ 6772447 w 6772447"/>
                      <a:gd name="connsiteY14" fmla="*/ 1986756 h 2941634"/>
                      <a:gd name="connsiteX15" fmla="*/ 6226841 w 6772447"/>
                      <a:gd name="connsiteY15" fmla="*/ 2489061 h 294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772447" h="2941634">
                        <a:moveTo>
                          <a:pt x="6226841" y="2489061"/>
                        </a:moveTo>
                        <a:cubicBezTo>
                          <a:pt x="5984349" y="2679590"/>
                          <a:pt x="5698556" y="2852798"/>
                          <a:pt x="5386780" y="2896100"/>
                        </a:cubicBezTo>
                        <a:cubicBezTo>
                          <a:pt x="5057684" y="2939402"/>
                          <a:pt x="4745910" y="2809496"/>
                          <a:pt x="4477436" y="2636288"/>
                        </a:cubicBezTo>
                        <a:cubicBezTo>
                          <a:pt x="3853886" y="2220588"/>
                          <a:pt x="3394884" y="1597037"/>
                          <a:pt x="2901240" y="1060092"/>
                        </a:cubicBezTo>
                        <a:cubicBezTo>
                          <a:pt x="2511522" y="635731"/>
                          <a:pt x="2035198" y="133427"/>
                          <a:pt x="1446290" y="20841"/>
                        </a:cubicBezTo>
                        <a:cubicBezTo>
                          <a:pt x="892023" y="-91744"/>
                          <a:pt x="389719" y="271993"/>
                          <a:pt x="0" y="627071"/>
                        </a:cubicBezTo>
                        <a:lnTo>
                          <a:pt x="0" y="679033"/>
                        </a:lnTo>
                        <a:cubicBezTo>
                          <a:pt x="51962" y="627071"/>
                          <a:pt x="103925" y="583769"/>
                          <a:pt x="155887" y="540466"/>
                        </a:cubicBezTo>
                        <a:cubicBezTo>
                          <a:pt x="398379" y="332616"/>
                          <a:pt x="675512" y="142087"/>
                          <a:pt x="995948" y="64143"/>
                        </a:cubicBezTo>
                        <a:cubicBezTo>
                          <a:pt x="1680121" y="-91744"/>
                          <a:pt x="2269030" y="462523"/>
                          <a:pt x="2710711" y="912864"/>
                        </a:cubicBezTo>
                        <a:cubicBezTo>
                          <a:pt x="3221676" y="1432490"/>
                          <a:pt x="3654697" y="2038719"/>
                          <a:pt x="4226284" y="2497721"/>
                        </a:cubicBezTo>
                        <a:cubicBezTo>
                          <a:pt x="4659306" y="2844138"/>
                          <a:pt x="5170270" y="3077969"/>
                          <a:pt x="5715877" y="2852798"/>
                        </a:cubicBezTo>
                        <a:cubicBezTo>
                          <a:pt x="6036312" y="2722892"/>
                          <a:pt x="6313445" y="2497721"/>
                          <a:pt x="6555937" y="2255229"/>
                        </a:cubicBezTo>
                        <a:cubicBezTo>
                          <a:pt x="6625220" y="2185946"/>
                          <a:pt x="6703164" y="2116663"/>
                          <a:pt x="6772447" y="2038719"/>
                        </a:cubicBezTo>
                        <a:lnTo>
                          <a:pt x="6772447" y="1986756"/>
                        </a:lnTo>
                        <a:cubicBezTo>
                          <a:pt x="6599239" y="2159965"/>
                          <a:pt x="6417370" y="2333173"/>
                          <a:pt x="6226841" y="248906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1" name="Graphic 1">
                  <a:extLst>
                    <a:ext uri="{FF2B5EF4-FFF2-40B4-BE49-F238E27FC236}">
                      <a16:creationId xmlns="" xmlns:a16="http://schemas.microsoft.com/office/drawing/2014/main" id="{0DF5EB1E-4429-4D81-A24D-081274551713}"/>
                    </a:ext>
                  </a:extLst>
                </p:cNvPr>
                <p:cNvGrpSpPr/>
                <p:nvPr/>
              </p:nvGrpSpPr>
              <p:grpSpPr>
                <a:xfrm>
                  <a:off x="12539351" y="2839471"/>
                  <a:ext cx="259812" cy="1756483"/>
                  <a:chOff x="12539351" y="2839471"/>
                  <a:chExt cx="259812" cy="1756483"/>
                </a:xfrm>
                <a:grpFill/>
              </p:grpSpPr>
              <p:sp>
                <p:nvSpPr>
                  <p:cNvPr id="892" name="Freeform: Shape 891">
                    <a:extLst>
                      <a:ext uri="{FF2B5EF4-FFF2-40B4-BE49-F238E27FC236}">
                        <a16:creationId xmlns="" xmlns:a16="http://schemas.microsoft.com/office/drawing/2014/main" id="{974B8749-E138-4649-8824-24A893F2F33B}"/>
                      </a:ext>
                    </a:extLst>
                  </p:cNvPr>
                  <p:cNvSpPr/>
                  <p:nvPr/>
                </p:nvSpPr>
                <p:spPr>
                  <a:xfrm>
                    <a:off x="12643277" y="2947858"/>
                    <a:ext cx="35786" cy="1551456"/>
                  </a:xfrm>
                  <a:custGeom>
                    <a:avLst/>
                    <a:gdLst>
                      <a:gd name="connsiteX0" fmla="*/ 0 w 35786"/>
                      <a:gd name="connsiteY0" fmla="*/ 16398 h 1551456"/>
                      <a:gd name="connsiteX1" fmla="*/ 0 w 35786"/>
                      <a:gd name="connsiteY1" fmla="*/ 1531971 h 1551456"/>
                      <a:gd name="connsiteX2" fmla="*/ 34641 w 35786"/>
                      <a:gd name="connsiteY2" fmla="*/ 1531971 h 1551456"/>
                      <a:gd name="connsiteX3" fmla="*/ 34641 w 35786"/>
                      <a:gd name="connsiteY3" fmla="*/ 16398 h 1551456"/>
                      <a:gd name="connsiteX4" fmla="*/ 0 w 35786"/>
                      <a:gd name="connsiteY4" fmla="*/ 16398 h 155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551456">
                        <a:moveTo>
                          <a:pt x="0" y="16398"/>
                        </a:moveTo>
                        <a:cubicBezTo>
                          <a:pt x="0" y="518702"/>
                          <a:pt x="0" y="1029667"/>
                          <a:pt x="0" y="1531971"/>
                        </a:cubicBezTo>
                        <a:cubicBezTo>
                          <a:pt x="0" y="1557952"/>
                          <a:pt x="34641" y="1557952"/>
                          <a:pt x="34641" y="1531971"/>
                        </a:cubicBezTo>
                        <a:cubicBezTo>
                          <a:pt x="34641" y="1029667"/>
                          <a:pt x="34641" y="518702"/>
                          <a:pt x="34641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="" xmlns:a16="http://schemas.microsoft.com/office/drawing/2014/main" id="{7497D4DF-849A-498C-B38A-698483C56CE7}"/>
                      </a:ext>
                    </a:extLst>
                  </p:cNvPr>
                  <p:cNvSpPr/>
                  <p:nvPr/>
                </p:nvSpPr>
                <p:spPr>
                  <a:xfrm>
                    <a:off x="12539351" y="2839471"/>
                    <a:ext cx="259812" cy="289400"/>
                  </a:xfrm>
                  <a:custGeom>
                    <a:avLst/>
                    <a:gdLst>
                      <a:gd name="connsiteX0" fmla="*/ 0 w 259812"/>
                      <a:gd name="connsiteY0" fmla="*/ 20860 h 289400"/>
                      <a:gd name="connsiteX1" fmla="*/ 129906 w 259812"/>
                      <a:gd name="connsiteY1" fmla="*/ 211389 h 289400"/>
                      <a:gd name="connsiteX2" fmla="*/ 259813 w 259812"/>
                      <a:gd name="connsiteY2" fmla="*/ 280673 h 289400"/>
                      <a:gd name="connsiteX3" fmla="*/ 129906 w 259812"/>
                      <a:gd name="connsiteY3" fmla="*/ 81483 h 289400"/>
                      <a:gd name="connsiteX4" fmla="*/ 0 w 259812"/>
                      <a:gd name="connsiteY4" fmla="*/ 20860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0" y="20860"/>
                        </a:moveTo>
                        <a:cubicBezTo>
                          <a:pt x="0" y="64162"/>
                          <a:pt x="60624" y="142106"/>
                          <a:pt x="129906" y="211389"/>
                        </a:cubicBezTo>
                        <a:cubicBezTo>
                          <a:pt x="199190" y="272012"/>
                          <a:pt x="259813" y="306654"/>
                          <a:pt x="259813" y="280673"/>
                        </a:cubicBezTo>
                        <a:cubicBezTo>
                          <a:pt x="259813" y="254691"/>
                          <a:pt x="199190" y="159427"/>
                          <a:pt x="129906" y="81483"/>
                        </a:cubicBezTo>
                        <a:cubicBezTo>
                          <a:pt x="51963" y="3539"/>
                          <a:pt x="0" y="-22442"/>
                          <a:pt x="0" y="208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4" name="Freeform: Shape 893">
                    <a:extLst>
                      <a:ext uri="{FF2B5EF4-FFF2-40B4-BE49-F238E27FC236}">
                        <a16:creationId xmlns="" xmlns:a16="http://schemas.microsoft.com/office/drawing/2014/main" id="{77572FDA-4EEE-4BFB-998D-25F8939DB5F9}"/>
                      </a:ext>
                    </a:extLst>
                  </p:cNvPr>
                  <p:cNvSpPr/>
                  <p:nvPr/>
                </p:nvSpPr>
                <p:spPr>
                  <a:xfrm>
                    <a:off x="12539351" y="4306553"/>
                    <a:ext cx="259812" cy="289400"/>
                  </a:xfrm>
                  <a:custGeom>
                    <a:avLst/>
                    <a:gdLst>
                      <a:gd name="connsiteX0" fmla="*/ 129906 w 259812"/>
                      <a:gd name="connsiteY0" fmla="*/ 78011 h 289400"/>
                      <a:gd name="connsiteX1" fmla="*/ 0 w 259812"/>
                      <a:gd name="connsiteY1" fmla="*/ 268540 h 289400"/>
                      <a:gd name="connsiteX2" fmla="*/ 129906 w 259812"/>
                      <a:gd name="connsiteY2" fmla="*/ 207917 h 289400"/>
                      <a:gd name="connsiteX3" fmla="*/ 259813 w 259812"/>
                      <a:gd name="connsiteY3" fmla="*/ 8728 h 289400"/>
                      <a:gd name="connsiteX4" fmla="*/ 129906 w 259812"/>
                      <a:gd name="connsiteY4" fmla="*/ 78011 h 289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400">
                        <a:moveTo>
                          <a:pt x="129906" y="78011"/>
                        </a:moveTo>
                        <a:cubicBezTo>
                          <a:pt x="60624" y="138634"/>
                          <a:pt x="0" y="225238"/>
                          <a:pt x="0" y="268540"/>
                        </a:cubicBezTo>
                        <a:cubicBezTo>
                          <a:pt x="0" y="311843"/>
                          <a:pt x="60624" y="285861"/>
                          <a:pt x="129906" y="207917"/>
                        </a:cubicBezTo>
                        <a:cubicBezTo>
                          <a:pt x="199190" y="129974"/>
                          <a:pt x="259813" y="43369"/>
                          <a:pt x="259813" y="8728"/>
                        </a:cubicBezTo>
                        <a:cubicBezTo>
                          <a:pt x="259813" y="-17254"/>
                          <a:pt x="199190" y="17388"/>
                          <a:pt x="129906" y="78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2" name="Graphic 1">
                  <a:extLst>
                    <a:ext uri="{FF2B5EF4-FFF2-40B4-BE49-F238E27FC236}">
                      <a16:creationId xmlns="" xmlns:a16="http://schemas.microsoft.com/office/drawing/2014/main" id="{68EECBD0-47F3-4D8D-9B97-1A123A478877}"/>
                    </a:ext>
                  </a:extLst>
                </p:cNvPr>
                <p:cNvGrpSpPr/>
                <p:nvPr/>
              </p:nvGrpSpPr>
              <p:grpSpPr>
                <a:xfrm>
                  <a:off x="11941783" y="2364807"/>
                  <a:ext cx="259812" cy="2702002"/>
                  <a:chOff x="11941783" y="2364807"/>
                  <a:chExt cx="259812" cy="2702002"/>
                </a:xfrm>
                <a:grpFill/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="" xmlns:a16="http://schemas.microsoft.com/office/drawing/2014/main" id="{7CF98999-0BB2-4DBB-89C9-7EE8CA3D2F07}"/>
                      </a:ext>
                    </a:extLst>
                  </p:cNvPr>
                  <p:cNvSpPr/>
                  <p:nvPr/>
                </p:nvSpPr>
                <p:spPr>
                  <a:xfrm>
                    <a:off x="12054368" y="2445554"/>
                    <a:ext cx="34641" cy="2556065"/>
                  </a:xfrm>
                  <a:custGeom>
                    <a:avLst/>
                    <a:gdLst>
                      <a:gd name="connsiteX0" fmla="*/ 0 w 34641"/>
                      <a:gd name="connsiteY0" fmla="*/ 16398 h 2556065"/>
                      <a:gd name="connsiteX1" fmla="*/ 0 w 34641"/>
                      <a:gd name="connsiteY1" fmla="*/ 2536580 h 2556065"/>
                      <a:gd name="connsiteX2" fmla="*/ 34641 w 34641"/>
                      <a:gd name="connsiteY2" fmla="*/ 2536580 h 2556065"/>
                      <a:gd name="connsiteX3" fmla="*/ 34641 w 34641"/>
                      <a:gd name="connsiteY3" fmla="*/ 16398 h 2556065"/>
                      <a:gd name="connsiteX4" fmla="*/ 0 w 34641"/>
                      <a:gd name="connsiteY4" fmla="*/ 16398 h 2556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556065">
                        <a:moveTo>
                          <a:pt x="0" y="16398"/>
                        </a:moveTo>
                        <a:cubicBezTo>
                          <a:pt x="0" y="856458"/>
                          <a:pt x="0" y="1696519"/>
                          <a:pt x="0" y="2536580"/>
                        </a:cubicBezTo>
                        <a:cubicBezTo>
                          <a:pt x="0" y="2562561"/>
                          <a:pt x="34641" y="2562561"/>
                          <a:pt x="34641" y="2536580"/>
                        </a:cubicBezTo>
                        <a:cubicBezTo>
                          <a:pt x="34641" y="1696519"/>
                          <a:pt x="34641" y="856458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="" xmlns:a16="http://schemas.microsoft.com/office/drawing/2014/main" id="{FEAB0CE4-3803-4B17-A68A-B560F9CD30AC}"/>
                      </a:ext>
                    </a:extLst>
                  </p:cNvPr>
                  <p:cNvSpPr/>
                  <p:nvPr/>
                </p:nvSpPr>
                <p:spPr>
                  <a:xfrm>
                    <a:off x="11941783" y="2364807"/>
                    <a:ext cx="259812" cy="271435"/>
                  </a:xfrm>
                  <a:custGeom>
                    <a:avLst/>
                    <a:gdLst>
                      <a:gd name="connsiteX0" fmla="*/ 129906 w 259812"/>
                      <a:gd name="connsiteY0" fmla="*/ 27861 h 271435"/>
                      <a:gd name="connsiteX1" fmla="*/ 0 w 259812"/>
                      <a:gd name="connsiteY1" fmla="*/ 62502 h 271435"/>
                      <a:gd name="connsiteX2" fmla="*/ 129906 w 259812"/>
                      <a:gd name="connsiteY2" fmla="*/ 244371 h 271435"/>
                      <a:gd name="connsiteX3" fmla="*/ 259813 w 259812"/>
                      <a:gd name="connsiteY3" fmla="*/ 218390 h 271435"/>
                      <a:gd name="connsiteX4" fmla="*/ 129906 w 259812"/>
                      <a:gd name="connsiteY4" fmla="*/ 27861 h 27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1435">
                        <a:moveTo>
                          <a:pt x="129906" y="27861"/>
                        </a:moveTo>
                        <a:cubicBezTo>
                          <a:pt x="60623" y="-24102"/>
                          <a:pt x="0" y="1880"/>
                          <a:pt x="0" y="62502"/>
                        </a:cubicBezTo>
                        <a:cubicBezTo>
                          <a:pt x="0" y="123125"/>
                          <a:pt x="60623" y="201069"/>
                          <a:pt x="129906" y="244371"/>
                        </a:cubicBezTo>
                        <a:cubicBezTo>
                          <a:pt x="199190" y="287673"/>
                          <a:pt x="259813" y="279013"/>
                          <a:pt x="259813" y="218390"/>
                        </a:cubicBezTo>
                        <a:cubicBezTo>
                          <a:pt x="259813" y="157767"/>
                          <a:pt x="199190" y="79823"/>
                          <a:pt x="129906" y="2786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="" xmlns:a16="http://schemas.microsoft.com/office/drawing/2014/main" id="{21603A80-8B0D-4DEE-A58B-1FF0EAB6FB14}"/>
                      </a:ext>
                    </a:extLst>
                  </p:cNvPr>
                  <p:cNvSpPr/>
                  <p:nvPr/>
                </p:nvSpPr>
                <p:spPr>
                  <a:xfrm>
                    <a:off x="11941783" y="4799182"/>
                    <a:ext cx="259812" cy="267628"/>
                  </a:xfrm>
                  <a:custGeom>
                    <a:avLst/>
                    <a:gdLst>
                      <a:gd name="connsiteX0" fmla="*/ 129906 w 259812"/>
                      <a:gd name="connsiteY0" fmla="*/ 27064 h 267628"/>
                      <a:gd name="connsiteX1" fmla="*/ 0 w 259812"/>
                      <a:gd name="connsiteY1" fmla="*/ 208933 h 267628"/>
                      <a:gd name="connsiteX2" fmla="*/ 129906 w 259812"/>
                      <a:gd name="connsiteY2" fmla="*/ 243574 h 267628"/>
                      <a:gd name="connsiteX3" fmla="*/ 259813 w 259812"/>
                      <a:gd name="connsiteY3" fmla="*/ 53045 h 267628"/>
                      <a:gd name="connsiteX4" fmla="*/ 129906 w 259812"/>
                      <a:gd name="connsiteY4" fmla="*/ 27064 h 267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7628">
                        <a:moveTo>
                          <a:pt x="129906" y="27064"/>
                        </a:moveTo>
                        <a:cubicBezTo>
                          <a:pt x="60623" y="70366"/>
                          <a:pt x="0" y="148310"/>
                          <a:pt x="0" y="208933"/>
                        </a:cubicBezTo>
                        <a:cubicBezTo>
                          <a:pt x="0" y="269556"/>
                          <a:pt x="60623" y="286876"/>
                          <a:pt x="129906" y="243574"/>
                        </a:cubicBezTo>
                        <a:cubicBezTo>
                          <a:pt x="199190" y="191612"/>
                          <a:pt x="259813" y="105008"/>
                          <a:pt x="259813" y="53045"/>
                        </a:cubicBezTo>
                        <a:cubicBezTo>
                          <a:pt x="259813" y="-7578"/>
                          <a:pt x="199190" y="-16238"/>
                          <a:pt x="129906" y="270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3" name="Graphic 1">
                  <a:extLst>
                    <a:ext uri="{FF2B5EF4-FFF2-40B4-BE49-F238E27FC236}">
                      <a16:creationId xmlns="" xmlns:a16="http://schemas.microsoft.com/office/drawing/2014/main" id="{1EFD58E4-ECE9-4DD2-95EC-3ABE44C5DD15}"/>
                    </a:ext>
                  </a:extLst>
                </p:cNvPr>
                <p:cNvGrpSpPr/>
                <p:nvPr/>
              </p:nvGrpSpPr>
              <p:grpSpPr>
                <a:xfrm>
                  <a:off x="11344214" y="2140689"/>
                  <a:ext cx="259812" cy="3154047"/>
                  <a:chOff x="11344214" y="2140689"/>
                  <a:chExt cx="259812" cy="3154047"/>
                </a:xfrm>
                <a:grpFill/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="" xmlns:a16="http://schemas.microsoft.com/office/drawing/2014/main" id="{C669BA1C-FD5F-4DC3-9F31-798941E24B90}"/>
                      </a:ext>
                    </a:extLst>
                  </p:cNvPr>
                  <p:cNvSpPr/>
                  <p:nvPr/>
                </p:nvSpPr>
                <p:spPr>
                  <a:xfrm>
                    <a:off x="11456799" y="2211723"/>
                    <a:ext cx="34642" cy="3032388"/>
                  </a:xfrm>
                  <a:custGeom>
                    <a:avLst/>
                    <a:gdLst>
                      <a:gd name="connsiteX0" fmla="*/ 0 w 34642"/>
                      <a:gd name="connsiteY0" fmla="*/ 16398 h 3032388"/>
                      <a:gd name="connsiteX1" fmla="*/ 0 w 34642"/>
                      <a:gd name="connsiteY1" fmla="*/ 3012903 h 3032388"/>
                      <a:gd name="connsiteX2" fmla="*/ 34642 w 34642"/>
                      <a:gd name="connsiteY2" fmla="*/ 3012903 h 3032388"/>
                      <a:gd name="connsiteX3" fmla="*/ 34642 w 34642"/>
                      <a:gd name="connsiteY3" fmla="*/ 16398 h 3032388"/>
                      <a:gd name="connsiteX4" fmla="*/ 0 w 34642"/>
                      <a:gd name="connsiteY4" fmla="*/ 16398 h 3032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2" h="3032388">
                        <a:moveTo>
                          <a:pt x="0" y="16398"/>
                        </a:moveTo>
                        <a:cubicBezTo>
                          <a:pt x="0" y="1012346"/>
                          <a:pt x="0" y="2016954"/>
                          <a:pt x="0" y="3012903"/>
                        </a:cubicBezTo>
                        <a:cubicBezTo>
                          <a:pt x="0" y="3038884"/>
                          <a:pt x="34642" y="3038884"/>
                          <a:pt x="34642" y="3012903"/>
                        </a:cubicBezTo>
                        <a:cubicBezTo>
                          <a:pt x="34642" y="2016954"/>
                          <a:pt x="34642" y="1021006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="" xmlns:a16="http://schemas.microsoft.com/office/drawing/2014/main" id="{28B8156C-46D4-4DBD-A969-74215CCE3B8D}"/>
                      </a:ext>
                    </a:extLst>
                  </p:cNvPr>
                  <p:cNvSpPr/>
                  <p:nvPr/>
                </p:nvSpPr>
                <p:spPr>
                  <a:xfrm>
                    <a:off x="11344214" y="2140689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827 h 261737"/>
                      <a:gd name="connsiteX1" fmla="*/ 0 w 259812"/>
                      <a:gd name="connsiteY1" fmla="*/ 122073 h 261737"/>
                      <a:gd name="connsiteX2" fmla="*/ 129906 w 259812"/>
                      <a:gd name="connsiteY2" fmla="*/ 260640 h 261737"/>
                      <a:gd name="connsiteX3" fmla="*/ 259813 w 259812"/>
                      <a:gd name="connsiteY3" fmla="*/ 156715 h 261737"/>
                      <a:gd name="connsiteX4" fmla="*/ 129906 w 259812"/>
                      <a:gd name="connsiteY4" fmla="*/ 827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827"/>
                        </a:moveTo>
                        <a:cubicBezTo>
                          <a:pt x="60623" y="-7833"/>
                          <a:pt x="0" y="52790"/>
                          <a:pt x="0" y="122073"/>
                        </a:cubicBezTo>
                        <a:cubicBezTo>
                          <a:pt x="0" y="191357"/>
                          <a:pt x="60623" y="251980"/>
                          <a:pt x="129906" y="260640"/>
                        </a:cubicBezTo>
                        <a:cubicBezTo>
                          <a:pt x="199189" y="269300"/>
                          <a:pt x="259813" y="225998"/>
                          <a:pt x="259813" y="156715"/>
                        </a:cubicBezTo>
                        <a:cubicBezTo>
                          <a:pt x="259813" y="87432"/>
                          <a:pt x="199189" y="9488"/>
                          <a:pt x="129906" y="8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="" xmlns:a16="http://schemas.microsoft.com/office/drawing/2014/main" id="{B0F5043C-5993-4D99-8E20-A811FAF2099F}"/>
                      </a:ext>
                    </a:extLst>
                  </p:cNvPr>
                  <p:cNvSpPr/>
                  <p:nvPr/>
                </p:nvSpPr>
                <p:spPr>
                  <a:xfrm>
                    <a:off x="11344214" y="5032998"/>
                    <a:ext cx="259812" cy="261737"/>
                  </a:xfrm>
                  <a:custGeom>
                    <a:avLst/>
                    <a:gdLst>
                      <a:gd name="connsiteX0" fmla="*/ 129906 w 259812"/>
                      <a:gd name="connsiteY0" fmla="*/ 1098 h 261737"/>
                      <a:gd name="connsiteX1" fmla="*/ 0 w 259812"/>
                      <a:gd name="connsiteY1" fmla="*/ 139665 h 261737"/>
                      <a:gd name="connsiteX2" fmla="*/ 129906 w 259812"/>
                      <a:gd name="connsiteY2" fmla="*/ 260911 h 261737"/>
                      <a:gd name="connsiteX3" fmla="*/ 259813 w 259812"/>
                      <a:gd name="connsiteY3" fmla="*/ 105023 h 261737"/>
                      <a:gd name="connsiteX4" fmla="*/ 129906 w 259812"/>
                      <a:gd name="connsiteY4" fmla="*/ 1098 h 261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737">
                        <a:moveTo>
                          <a:pt x="129906" y="1098"/>
                        </a:moveTo>
                        <a:cubicBezTo>
                          <a:pt x="60623" y="9758"/>
                          <a:pt x="0" y="70381"/>
                          <a:pt x="0" y="139665"/>
                        </a:cubicBezTo>
                        <a:cubicBezTo>
                          <a:pt x="0" y="208948"/>
                          <a:pt x="60623" y="269571"/>
                          <a:pt x="129906" y="260911"/>
                        </a:cubicBezTo>
                        <a:cubicBezTo>
                          <a:pt x="199189" y="252250"/>
                          <a:pt x="259813" y="174306"/>
                          <a:pt x="259813" y="105023"/>
                        </a:cubicBezTo>
                        <a:cubicBezTo>
                          <a:pt x="259813" y="35740"/>
                          <a:pt x="199189" y="-7562"/>
                          <a:pt x="129906" y="10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4" name="Graphic 1">
                  <a:extLst>
                    <a:ext uri="{FF2B5EF4-FFF2-40B4-BE49-F238E27FC236}">
                      <a16:creationId xmlns="" xmlns:a16="http://schemas.microsoft.com/office/drawing/2014/main" id="{45E039AC-E823-4F08-ADB1-136412C65EF2}"/>
                    </a:ext>
                  </a:extLst>
                </p:cNvPr>
                <p:cNvGrpSpPr/>
                <p:nvPr/>
              </p:nvGrpSpPr>
              <p:grpSpPr>
                <a:xfrm>
                  <a:off x="10746645" y="2219494"/>
                  <a:ext cx="259812" cy="2996436"/>
                  <a:chOff x="10746645" y="2219494"/>
                  <a:chExt cx="259812" cy="2996436"/>
                </a:xfrm>
                <a:grpFill/>
              </p:grpSpPr>
              <p:sp>
                <p:nvSpPr>
                  <p:cNvPr id="883" name="Freeform: Shape 882">
                    <a:extLst>
                      <a:ext uri="{FF2B5EF4-FFF2-40B4-BE49-F238E27FC236}">
                        <a16:creationId xmlns="" xmlns:a16="http://schemas.microsoft.com/office/drawing/2014/main" id="{F8EB375F-5D50-4F88-A646-FC06BB763FCE}"/>
                      </a:ext>
                    </a:extLst>
                  </p:cNvPr>
                  <p:cNvSpPr/>
                  <p:nvPr/>
                </p:nvSpPr>
                <p:spPr>
                  <a:xfrm>
                    <a:off x="10859230" y="2295238"/>
                    <a:ext cx="35786" cy="2870928"/>
                  </a:xfrm>
                  <a:custGeom>
                    <a:avLst/>
                    <a:gdLst>
                      <a:gd name="connsiteX0" fmla="*/ 0 w 35786"/>
                      <a:gd name="connsiteY0" fmla="*/ 19486 h 2870928"/>
                      <a:gd name="connsiteX1" fmla="*/ 0 w 35786"/>
                      <a:gd name="connsiteY1" fmla="*/ 2851443 h 2870928"/>
                      <a:gd name="connsiteX2" fmla="*/ 34641 w 35786"/>
                      <a:gd name="connsiteY2" fmla="*/ 2851443 h 2870928"/>
                      <a:gd name="connsiteX3" fmla="*/ 34641 w 35786"/>
                      <a:gd name="connsiteY3" fmla="*/ 19486 h 2870928"/>
                      <a:gd name="connsiteX4" fmla="*/ 0 w 35786"/>
                      <a:gd name="connsiteY4" fmla="*/ 19486 h 2870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870928">
                        <a:moveTo>
                          <a:pt x="0" y="19486"/>
                        </a:moveTo>
                        <a:cubicBezTo>
                          <a:pt x="0" y="963472"/>
                          <a:pt x="0" y="1907457"/>
                          <a:pt x="0" y="2851443"/>
                        </a:cubicBezTo>
                        <a:cubicBezTo>
                          <a:pt x="0" y="2877424"/>
                          <a:pt x="34641" y="2877424"/>
                          <a:pt x="34641" y="2851443"/>
                        </a:cubicBezTo>
                        <a:cubicBezTo>
                          <a:pt x="34641" y="1907457"/>
                          <a:pt x="34641" y="963472"/>
                          <a:pt x="34641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="" xmlns:a16="http://schemas.microsoft.com/office/drawing/2014/main" id="{F15179B9-B87B-4395-82E5-DDD9444E34B4}"/>
                      </a:ext>
                    </a:extLst>
                  </p:cNvPr>
                  <p:cNvSpPr/>
                  <p:nvPr/>
                </p:nvSpPr>
                <p:spPr>
                  <a:xfrm>
                    <a:off x="10746645" y="2219494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8626 h 261149"/>
                      <a:gd name="connsiteX1" fmla="*/ 0 w 259812"/>
                      <a:gd name="connsiteY1" fmla="*/ 190495 h 261149"/>
                      <a:gd name="connsiteX2" fmla="*/ 129906 w 259812"/>
                      <a:gd name="connsiteY2" fmla="*/ 251118 h 261149"/>
                      <a:gd name="connsiteX3" fmla="*/ 259813 w 259812"/>
                      <a:gd name="connsiteY3" fmla="*/ 86570 h 261149"/>
                      <a:gd name="connsiteX4" fmla="*/ 129906 w 259812"/>
                      <a:gd name="connsiteY4" fmla="*/ 8626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8626"/>
                        </a:moveTo>
                        <a:cubicBezTo>
                          <a:pt x="60623" y="43268"/>
                          <a:pt x="0" y="121212"/>
                          <a:pt x="0" y="190495"/>
                        </a:cubicBezTo>
                        <a:cubicBezTo>
                          <a:pt x="0" y="251118"/>
                          <a:pt x="60623" y="277099"/>
                          <a:pt x="129906" y="251118"/>
                        </a:cubicBezTo>
                        <a:cubicBezTo>
                          <a:pt x="199190" y="225137"/>
                          <a:pt x="259813" y="155853"/>
                          <a:pt x="259813" y="86570"/>
                        </a:cubicBezTo>
                        <a:cubicBezTo>
                          <a:pt x="259813" y="17287"/>
                          <a:pt x="207851" y="-17355"/>
                          <a:pt x="129906" y="86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="" xmlns:a16="http://schemas.microsoft.com/office/drawing/2014/main" id="{F43B1B74-1179-4F01-9DA7-04B35A250FB4}"/>
                      </a:ext>
                    </a:extLst>
                  </p:cNvPr>
                  <p:cNvSpPr/>
                  <p:nvPr/>
                </p:nvSpPr>
                <p:spPr>
                  <a:xfrm>
                    <a:off x="10746645" y="4954780"/>
                    <a:ext cx="259812" cy="261149"/>
                  </a:xfrm>
                  <a:custGeom>
                    <a:avLst/>
                    <a:gdLst>
                      <a:gd name="connsiteX0" fmla="*/ 129906 w 259812"/>
                      <a:gd name="connsiteY0" fmla="*/ 10032 h 261149"/>
                      <a:gd name="connsiteX1" fmla="*/ 0 w 259812"/>
                      <a:gd name="connsiteY1" fmla="*/ 70655 h 261149"/>
                      <a:gd name="connsiteX2" fmla="*/ 129906 w 259812"/>
                      <a:gd name="connsiteY2" fmla="*/ 252524 h 261149"/>
                      <a:gd name="connsiteX3" fmla="*/ 259813 w 259812"/>
                      <a:gd name="connsiteY3" fmla="*/ 174580 h 261149"/>
                      <a:gd name="connsiteX4" fmla="*/ 129906 w 259812"/>
                      <a:gd name="connsiteY4" fmla="*/ 10032 h 261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1149">
                        <a:moveTo>
                          <a:pt x="129906" y="10032"/>
                        </a:moveTo>
                        <a:cubicBezTo>
                          <a:pt x="60623" y="-15949"/>
                          <a:pt x="0" y="10032"/>
                          <a:pt x="0" y="70655"/>
                        </a:cubicBezTo>
                        <a:cubicBezTo>
                          <a:pt x="0" y="131278"/>
                          <a:pt x="60623" y="217882"/>
                          <a:pt x="129906" y="252524"/>
                        </a:cubicBezTo>
                        <a:cubicBezTo>
                          <a:pt x="199190" y="278505"/>
                          <a:pt x="259813" y="243863"/>
                          <a:pt x="259813" y="174580"/>
                        </a:cubicBezTo>
                        <a:cubicBezTo>
                          <a:pt x="259813" y="105297"/>
                          <a:pt x="207851" y="36013"/>
                          <a:pt x="129906" y="100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5" name="Graphic 1">
                  <a:extLst>
                    <a:ext uri="{FF2B5EF4-FFF2-40B4-BE49-F238E27FC236}">
                      <a16:creationId xmlns="" xmlns:a16="http://schemas.microsoft.com/office/drawing/2014/main" id="{7ABB6A97-BAFE-404A-A9C6-93205E194B1C}"/>
                    </a:ext>
                  </a:extLst>
                </p:cNvPr>
                <p:cNvGrpSpPr/>
                <p:nvPr/>
              </p:nvGrpSpPr>
              <p:grpSpPr>
                <a:xfrm>
                  <a:off x="10157736" y="2578595"/>
                  <a:ext cx="259812" cy="2271697"/>
                  <a:chOff x="10157736" y="2578595"/>
                  <a:chExt cx="259812" cy="2271697"/>
                </a:xfrm>
                <a:grpFill/>
              </p:grpSpPr>
              <p:sp>
                <p:nvSpPr>
                  <p:cNvPr id="880" name="Freeform: Shape 879">
                    <a:extLst>
                      <a:ext uri="{FF2B5EF4-FFF2-40B4-BE49-F238E27FC236}">
                        <a16:creationId xmlns="" xmlns:a16="http://schemas.microsoft.com/office/drawing/2014/main" id="{EB5DEAFD-29DA-4B73-94F8-899904810B35}"/>
                      </a:ext>
                    </a:extLst>
                  </p:cNvPr>
                  <p:cNvSpPr/>
                  <p:nvPr/>
                </p:nvSpPr>
                <p:spPr>
                  <a:xfrm>
                    <a:off x="10270321" y="2674132"/>
                    <a:ext cx="34641" cy="2102316"/>
                  </a:xfrm>
                  <a:custGeom>
                    <a:avLst/>
                    <a:gdLst>
                      <a:gd name="connsiteX0" fmla="*/ 0 w 34641"/>
                      <a:gd name="connsiteY0" fmla="*/ 12991 h 2102316"/>
                      <a:gd name="connsiteX1" fmla="*/ 0 w 34641"/>
                      <a:gd name="connsiteY1" fmla="*/ 2082831 h 2102316"/>
                      <a:gd name="connsiteX2" fmla="*/ 34642 w 34641"/>
                      <a:gd name="connsiteY2" fmla="*/ 2082831 h 2102316"/>
                      <a:gd name="connsiteX3" fmla="*/ 34642 w 34641"/>
                      <a:gd name="connsiteY3" fmla="*/ 12991 h 2102316"/>
                      <a:gd name="connsiteX4" fmla="*/ 0 w 34641"/>
                      <a:gd name="connsiteY4" fmla="*/ 12991 h 210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102316">
                        <a:moveTo>
                          <a:pt x="0" y="12991"/>
                        </a:moveTo>
                        <a:cubicBezTo>
                          <a:pt x="0" y="705824"/>
                          <a:pt x="0" y="1389997"/>
                          <a:pt x="0" y="2082831"/>
                        </a:cubicBezTo>
                        <a:cubicBezTo>
                          <a:pt x="0" y="2108812"/>
                          <a:pt x="34642" y="2108812"/>
                          <a:pt x="34642" y="2082831"/>
                        </a:cubicBezTo>
                        <a:cubicBezTo>
                          <a:pt x="34642" y="1389997"/>
                          <a:pt x="34642" y="705824"/>
                          <a:pt x="3464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1" name="Freeform: Shape 880">
                    <a:extLst>
                      <a:ext uri="{FF2B5EF4-FFF2-40B4-BE49-F238E27FC236}">
                        <a16:creationId xmlns="" xmlns:a16="http://schemas.microsoft.com/office/drawing/2014/main" id="{A278AC76-6FA2-473D-90CB-56049D7FE1BA}"/>
                      </a:ext>
                    </a:extLst>
                  </p:cNvPr>
                  <p:cNvSpPr/>
                  <p:nvPr/>
                </p:nvSpPr>
                <p:spPr>
                  <a:xfrm>
                    <a:off x="10157736" y="2578595"/>
                    <a:ext cx="259812" cy="274157"/>
                  </a:xfrm>
                  <a:custGeom>
                    <a:avLst/>
                    <a:gdLst>
                      <a:gd name="connsiteX0" fmla="*/ 129906 w 259812"/>
                      <a:gd name="connsiteY0" fmla="*/ 47904 h 274157"/>
                      <a:gd name="connsiteX1" fmla="*/ 0 w 259812"/>
                      <a:gd name="connsiteY1" fmla="*/ 247094 h 274157"/>
                      <a:gd name="connsiteX2" fmla="*/ 129906 w 259812"/>
                      <a:gd name="connsiteY2" fmla="*/ 221113 h 274157"/>
                      <a:gd name="connsiteX3" fmla="*/ 259813 w 259812"/>
                      <a:gd name="connsiteY3" fmla="*/ 30583 h 274157"/>
                      <a:gd name="connsiteX4" fmla="*/ 129906 w 259812"/>
                      <a:gd name="connsiteY4" fmla="*/ 47904 h 274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4157">
                        <a:moveTo>
                          <a:pt x="129906" y="47904"/>
                        </a:moveTo>
                        <a:cubicBezTo>
                          <a:pt x="60623" y="117188"/>
                          <a:pt x="0" y="203792"/>
                          <a:pt x="0" y="247094"/>
                        </a:cubicBezTo>
                        <a:cubicBezTo>
                          <a:pt x="0" y="290396"/>
                          <a:pt x="60623" y="281736"/>
                          <a:pt x="129906" y="221113"/>
                        </a:cubicBezTo>
                        <a:cubicBezTo>
                          <a:pt x="199189" y="169150"/>
                          <a:pt x="259813" y="82546"/>
                          <a:pt x="259813" y="30583"/>
                        </a:cubicBezTo>
                        <a:cubicBezTo>
                          <a:pt x="259813" y="-12719"/>
                          <a:pt x="199189" y="-12719"/>
                          <a:pt x="129906" y="479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="" xmlns:a16="http://schemas.microsoft.com/office/drawing/2014/main" id="{D2084E3F-0949-4C9D-9106-9EA1D65EE109}"/>
                      </a:ext>
                    </a:extLst>
                  </p:cNvPr>
                  <p:cNvSpPr/>
                  <p:nvPr/>
                </p:nvSpPr>
                <p:spPr>
                  <a:xfrm>
                    <a:off x="10157736" y="4576533"/>
                    <a:ext cx="259812" cy="273760"/>
                  </a:xfrm>
                  <a:custGeom>
                    <a:avLst/>
                    <a:gdLst>
                      <a:gd name="connsiteX0" fmla="*/ 129906 w 259812"/>
                      <a:gd name="connsiteY0" fmla="*/ 50524 h 273760"/>
                      <a:gd name="connsiteX1" fmla="*/ 0 w 259812"/>
                      <a:gd name="connsiteY1" fmla="*/ 24542 h 273760"/>
                      <a:gd name="connsiteX2" fmla="*/ 129906 w 259812"/>
                      <a:gd name="connsiteY2" fmla="*/ 223732 h 273760"/>
                      <a:gd name="connsiteX3" fmla="*/ 259813 w 259812"/>
                      <a:gd name="connsiteY3" fmla="*/ 232392 h 273760"/>
                      <a:gd name="connsiteX4" fmla="*/ 129906 w 259812"/>
                      <a:gd name="connsiteY4" fmla="*/ 50524 h 27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73760">
                        <a:moveTo>
                          <a:pt x="129906" y="50524"/>
                        </a:moveTo>
                        <a:cubicBezTo>
                          <a:pt x="60623" y="-1439"/>
                          <a:pt x="0" y="-18760"/>
                          <a:pt x="0" y="24542"/>
                        </a:cubicBezTo>
                        <a:cubicBezTo>
                          <a:pt x="0" y="67844"/>
                          <a:pt x="60623" y="163109"/>
                          <a:pt x="129906" y="223732"/>
                        </a:cubicBezTo>
                        <a:cubicBezTo>
                          <a:pt x="199189" y="284355"/>
                          <a:pt x="259813" y="293015"/>
                          <a:pt x="259813" y="232392"/>
                        </a:cubicBezTo>
                        <a:cubicBezTo>
                          <a:pt x="259813" y="189090"/>
                          <a:pt x="199189" y="102486"/>
                          <a:pt x="129906" y="505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6" name="Graphic 1">
                  <a:extLst>
                    <a:ext uri="{FF2B5EF4-FFF2-40B4-BE49-F238E27FC236}">
                      <a16:creationId xmlns="" xmlns:a16="http://schemas.microsoft.com/office/drawing/2014/main" id="{7A53210B-A26A-457F-B534-BF6F24AD4E39}"/>
                    </a:ext>
                  </a:extLst>
                </p:cNvPr>
                <p:cNvGrpSpPr/>
                <p:nvPr/>
              </p:nvGrpSpPr>
              <p:grpSpPr>
                <a:xfrm>
                  <a:off x="9560167" y="3155892"/>
                  <a:ext cx="259812" cy="1132235"/>
                  <a:chOff x="9560167" y="3155892"/>
                  <a:chExt cx="259812" cy="1132235"/>
                </a:xfrm>
                <a:grpFill/>
              </p:grpSpPr>
              <p:sp>
                <p:nvSpPr>
                  <p:cNvPr id="877" name="Freeform: Shape 876">
                    <a:extLst>
                      <a:ext uri="{FF2B5EF4-FFF2-40B4-BE49-F238E27FC236}">
                        <a16:creationId xmlns="" xmlns:a16="http://schemas.microsoft.com/office/drawing/2014/main" id="{F77F0F0E-E623-4C0A-9FDD-073BA391B721}"/>
                      </a:ext>
                    </a:extLst>
                  </p:cNvPr>
                  <p:cNvSpPr/>
                  <p:nvPr/>
                </p:nvSpPr>
                <p:spPr>
                  <a:xfrm>
                    <a:off x="9672753" y="3268294"/>
                    <a:ext cx="34641" cy="901925"/>
                  </a:xfrm>
                  <a:custGeom>
                    <a:avLst/>
                    <a:gdLst>
                      <a:gd name="connsiteX0" fmla="*/ 0 w 34641"/>
                      <a:gd name="connsiteY0" fmla="*/ 16398 h 901925"/>
                      <a:gd name="connsiteX1" fmla="*/ 0 w 34641"/>
                      <a:gd name="connsiteY1" fmla="*/ 882439 h 901925"/>
                      <a:gd name="connsiteX2" fmla="*/ 34641 w 34641"/>
                      <a:gd name="connsiteY2" fmla="*/ 882439 h 901925"/>
                      <a:gd name="connsiteX3" fmla="*/ 34641 w 34641"/>
                      <a:gd name="connsiteY3" fmla="*/ 16398 h 901925"/>
                      <a:gd name="connsiteX4" fmla="*/ 0 w 34641"/>
                      <a:gd name="connsiteY4" fmla="*/ 16398 h 901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901925">
                        <a:moveTo>
                          <a:pt x="0" y="16398"/>
                        </a:moveTo>
                        <a:cubicBezTo>
                          <a:pt x="0" y="302191"/>
                          <a:pt x="0" y="596646"/>
                          <a:pt x="0" y="882439"/>
                        </a:cubicBezTo>
                        <a:cubicBezTo>
                          <a:pt x="0" y="908421"/>
                          <a:pt x="34641" y="908421"/>
                          <a:pt x="34641" y="882439"/>
                        </a:cubicBezTo>
                        <a:cubicBezTo>
                          <a:pt x="34641" y="596646"/>
                          <a:pt x="34641" y="302191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8" name="Freeform: Shape 877">
                    <a:extLst>
                      <a:ext uri="{FF2B5EF4-FFF2-40B4-BE49-F238E27FC236}">
                        <a16:creationId xmlns="" xmlns:a16="http://schemas.microsoft.com/office/drawing/2014/main" id="{7FC8407E-A1BA-4123-91B2-DD6978E40EE2}"/>
                      </a:ext>
                    </a:extLst>
                  </p:cNvPr>
                  <p:cNvSpPr/>
                  <p:nvPr/>
                </p:nvSpPr>
                <p:spPr>
                  <a:xfrm>
                    <a:off x="9560167" y="3155892"/>
                    <a:ext cx="259812" cy="288043"/>
                  </a:xfrm>
                  <a:custGeom>
                    <a:avLst/>
                    <a:gdLst>
                      <a:gd name="connsiteX0" fmla="*/ 129906 w 259812"/>
                      <a:gd name="connsiteY0" fmla="*/ 102818 h 288043"/>
                      <a:gd name="connsiteX1" fmla="*/ 0 w 259812"/>
                      <a:gd name="connsiteY1" fmla="*/ 284687 h 288043"/>
                      <a:gd name="connsiteX2" fmla="*/ 129906 w 259812"/>
                      <a:gd name="connsiteY2" fmla="*/ 180762 h 288043"/>
                      <a:gd name="connsiteX3" fmla="*/ 259813 w 259812"/>
                      <a:gd name="connsiteY3" fmla="*/ 7553 h 288043"/>
                      <a:gd name="connsiteX4" fmla="*/ 129906 w 259812"/>
                      <a:gd name="connsiteY4" fmla="*/ 102818 h 28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8043">
                        <a:moveTo>
                          <a:pt x="129906" y="102818"/>
                        </a:moveTo>
                        <a:cubicBezTo>
                          <a:pt x="60623" y="189422"/>
                          <a:pt x="0" y="267366"/>
                          <a:pt x="0" y="284687"/>
                        </a:cubicBezTo>
                        <a:cubicBezTo>
                          <a:pt x="0" y="302008"/>
                          <a:pt x="60623" y="250045"/>
                          <a:pt x="129906" y="180762"/>
                        </a:cubicBezTo>
                        <a:cubicBezTo>
                          <a:pt x="199190" y="111478"/>
                          <a:pt x="259813" y="33535"/>
                          <a:pt x="259813" y="7553"/>
                        </a:cubicBezTo>
                        <a:cubicBezTo>
                          <a:pt x="259813" y="-18428"/>
                          <a:pt x="199190" y="24874"/>
                          <a:pt x="129906" y="10281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9" name="Freeform: Shape 878">
                    <a:extLst>
                      <a:ext uri="{FF2B5EF4-FFF2-40B4-BE49-F238E27FC236}">
                        <a16:creationId xmlns="" xmlns:a16="http://schemas.microsoft.com/office/drawing/2014/main" id="{299A6866-DA97-40C5-833C-7FCA35CFF8C3}"/>
                      </a:ext>
                    </a:extLst>
                  </p:cNvPr>
                  <p:cNvSpPr/>
                  <p:nvPr/>
                </p:nvSpPr>
                <p:spPr>
                  <a:xfrm>
                    <a:off x="9560167" y="3991508"/>
                    <a:ext cx="259812" cy="296619"/>
                  </a:xfrm>
                  <a:custGeom>
                    <a:avLst/>
                    <a:gdLst>
                      <a:gd name="connsiteX0" fmla="*/ 0 w 259812"/>
                      <a:gd name="connsiteY0" fmla="*/ 3338 h 296619"/>
                      <a:gd name="connsiteX1" fmla="*/ 129906 w 259812"/>
                      <a:gd name="connsiteY1" fmla="*/ 185206 h 296619"/>
                      <a:gd name="connsiteX2" fmla="*/ 259813 w 259812"/>
                      <a:gd name="connsiteY2" fmla="*/ 289131 h 296619"/>
                      <a:gd name="connsiteX3" fmla="*/ 129906 w 259812"/>
                      <a:gd name="connsiteY3" fmla="*/ 115923 h 296619"/>
                      <a:gd name="connsiteX4" fmla="*/ 0 w 259812"/>
                      <a:gd name="connsiteY4" fmla="*/ 3338 h 296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96619">
                        <a:moveTo>
                          <a:pt x="0" y="3338"/>
                        </a:moveTo>
                        <a:cubicBezTo>
                          <a:pt x="0" y="20659"/>
                          <a:pt x="60623" y="98602"/>
                          <a:pt x="129906" y="185206"/>
                        </a:cubicBezTo>
                        <a:cubicBezTo>
                          <a:pt x="199190" y="271811"/>
                          <a:pt x="259813" y="315113"/>
                          <a:pt x="259813" y="289131"/>
                        </a:cubicBezTo>
                        <a:cubicBezTo>
                          <a:pt x="259813" y="263150"/>
                          <a:pt x="199190" y="185206"/>
                          <a:pt x="129906" y="115923"/>
                        </a:cubicBezTo>
                        <a:cubicBezTo>
                          <a:pt x="60623" y="37979"/>
                          <a:pt x="0" y="-13983"/>
                          <a:pt x="0" y="333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7" name="Graphic 1">
                  <a:extLst>
                    <a:ext uri="{FF2B5EF4-FFF2-40B4-BE49-F238E27FC236}">
                      <a16:creationId xmlns="" xmlns:a16="http://schemas.microsoft.com/office/drawing/2014/main" id="{A90F645B-DFEC-4E42-A295-3175A61270BB}"/>
                    </a:ext>
                  </a:extLst>
                </p:cNvPr>
                <p:cNvGrpSpPr/>
                <p:nvPr/>
              </p:nvGrpSpPr>
              <p:grpSpPr>
                <a:xfrm>
                  <a:off x="8962598" y="3316014"/>
                  <a:ext cx="259812" cy="794735"/>
                  <a:chOff x="8962598" y="3316014"/>
                  <a:chExt cx="259812" cy="794735"/>
                </a:xfrm>
                <a:grpFill/>
              </p:grpSpPr>
              <p:sp>
                <p:nvSpPr>
                  <p:cNvPr id="874" name="Freeform: Shape 873">
                    <a:extLst>
                      <a:ext uri="{FF2B5EF4-FFF2-40B4-BE49-F238E27FC236}">
                        <a16:creationId xmlns="" xmlns:a16="http://schemas.microsoft.com/office/drawing/2014/main" id="{67B3631C-2C27-4620-8768-7E06869346F6}"/>
                      </a:ext>
                    </a:extLst>
                  </p:cNvPr>
                  <p:cNvSpPr/>
                  <p:nvPr/>
                </p:nvSpPr>
                <p:spPr>
                  <a:xfrm>
                    <a:off x="9075184" y="3436249"/>
                    <a:ext cx="35786" cy="552101"/>
                  </a:xfrm>
                  <a:custGeom>
                    <a:avLst/>
                    <a:gdLst>
                      <a:gd name="connsiteX0" fmla="*/ 0 w 35786"/>
                      <a:gd name="connsiteY0" fmla="*/ 12991 h 552101"/>
                      <a:gd name="connsiteX1" fmla="*/ 0 w 35786"/>
                      <a:gd name="connsiteY1" fmla="*/ 532616 h 552101"/>
                      <a:gd name="connsiteX2" fmla="*/ 34642 w 35786"/>
                      <a:gd name="connsiteY2" fmla="*/ 532616 h 552101"/>
                      <a:gd name="connsiteX3" fmla="*/ 34642 w 35786"/>
                      <a:gd name="connsiteY3" fmla="*/ 12991 h 552101"/>
                      <a:gd name="connsiteX4" fmla="*/ 0 w 35786"/>
                      <a:gd name="connsiteY4" fmla="*/ 12991 h 55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552101">
                        <a:moveTo>
                          <a:pt x="0" y="12991"/>
                        </a:moveTo>
                        <a:cubicBezTo>
                          <a:pt x="0" y="186199"/>
                          <a:pt x="0" y="359407"/>
                          <a:pt x="0" y="532616"/>
                        </a:cubicBezTo>
                        <a:cubicBezTo>
                          <a:pt x="0" y="558597"/>
                          <a:pt x="34642" y="558597"/>
                          <a:pt x="34642" y="532616"/>
                        </a:cubicBezTo>
                        <a:cubicBezTo>
                          <a:pt x="34642" y="359407"/>
                          <a:pt x="34642" y="186199"/>
                          <a:pt x="34642" y="12991"/>
                        </a:cubicBezTo>
                        <a:cubicBezTo>
                          <a:pt x="4330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5" name="Freeform: Shape 874">
                    <a:extLst>
                      <a:ext uri="{FF2B5EF4-FFF2-40B4-BE49-F238E27FC236}">
                        <a16:creationId xmlns="" xmlns:a16="http://schemas.microsoft.com/office/drawing/2014/main" id="{5C3D090A-1F75-4B7A-901F-C762786C413F}"/>
                      </a:ext>
                    </a:extLst>
                  </p:cNvPr>
                  <p:cNvSpPr/>
                  <p:nvPr/>
                </p:nvSpPr>
                <p:spPr>
                  <a:xfrm>
                    <a:off x="8962598" y="3821637"/>
                    <a:ext cx="259812" cy="289112"/>
                  </a:xfrm>
                  <a:custGeom>
                    <a:avLst/>
                    <a:gdLst>
                      <a:gd name="connsiteX0" fmla="*/ 129906 w 259812"/>
                      <a:gd name="connsiteY0" fmla="*/ 121246 h 289112"/>
                      <a:gd name="connsiteX1" fmla="*/ 0 w 259812"/>
                      <a:gd name="connsiteY1" fmla="*/ 285794 h 289112"/>
                      <a:gd name="connsiteX2" fmla="*/ 129906 w 259812"/>
                      <a:gd name="connsiteY2" fmla="*/ 164548 h 289112"/>
                      <a:gd name="connsiteX3" fmla="*/ 259813 w 259812"/>
                      <a:gd name="connsiteY3" fmla="*/ 0 h 289112"/>
                      <a:gd name="connsiteX4" fmla="*/ 129906 w 259812"/>
                      <a:gd name="connsiteY4" fmla="*/ 121246 h 289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112">
                        <a:moveTo>
                          <a:pt x="129906" y="121246"/>
                        </a:moveTo>
                        <a:cubicBezTo>
                          <a:pt x="60623" y="190529"/>
                          <a:pt x="0" y="268473"/>
                          <a:pt x="0" y="285794"/>
                        </a:cubicBezTo>
                        <a:cubicBezTo>
                          <a:pt x="0" y="303115"/>
                          <a:pt x="60623" y="251152"/>
                          <a:pt x="129906" y="164548"/>
                        </a:cubicBezTo>
                        <a:cubicBezTo>
                          <a:pt x="199190" y="77944"/>
                          <a:pt x="259813" y="0"/>
                          <a:pt x="259813" y="0"/>
                        </a:cubicBezTo>
                        <a:cubicBezTo>
                          <a:pt x="259813" y="0"/>
                          <a:pt x="207850" y="51963"/>
                          <a:pt x="129906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="" xmlns:a16="http://schemas.microsoft.com/office/drawing/2014/main" id="{58B4B878-922B-4E1A-AD0E-C9DDE94FBEAC}"/>
                      </a:ext>
                    </a:extLst>
                  </p:cNvPr>
                  <p:cNvSpPr/>
                  <p:nvPr/>
                </p:nvSpPr>
                <p:spPr>
                  <a:xfrm>
                    <a:off x="8962598" y="3316014"/>
                    <a:ext cx="259812" cy="289939"/>
                  </a:xfrm>
                  <a:custGeom>
                    <a:avLst/>
                    <a:gdLst>
                      <a:gd name="connsiteX0" fmla="*/ 0 w 259812"/>
                      <a:gd name="connsiteY0" fmla="*/ 3319 h 289939"/>
                      <a:gd name="connsiteX1" fmla="*/ 129906 w 259812"/>
                      <a:gd name="connsiteY1" fmla="*/ 167867 h 289939"/>
                      <a:gd name="connsiteX2" fmla="*/ 259813 w 259812"/>
                      <a:gd name="connsiteY2" fmla="*/ 289113 h 289939"/>
                      <a:gd name="connsiteX3" fmla="*/ 129906 w 259812"/>
                      <a:gd name="connsiteY3" fmla="*/ 124565 h 289939"/>
                      <a:gd name="connsiteX4" fmla="*/ 0 w 259812"/>
                      <a:gd name="connsiteY4" fmla="*/ 3319 h 289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9939">
                        <a:moveTo>
                          <a:pt x="0" y="3319"/>
                        </a:moveTo>
                        <a:cubicBezTo>
                          <a:pt x="0" y="20640"/>
                          <a:pt x="60623" y="98583"/>
                          <a:pt x="129906" y="167867"/>
                        </a:cubicBezTo>
                        <a:cubicBezTo>
                          <a:pt x="199190" y="237150"/>
                          <a:pt x="259813" y="297773"/>
                          <a:pt x="259813" y="289113"/>
                        </a:cubicBezTo>
                        <a:cubicBezTo>
                          <a:pt x="259813" y="280452"/>
                          <a:pt x="199190" y="211169"/>
                          <a:pt x="129906" y="124565"/>
                        </a:cubicBezTo>
                        <a:cubicBezTo>
                          <a:pt x="60623" y="37960"/>
                          <a:pt x="0" y="-14002"/>
                          <a:pt x="0" y="331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8" name="Graphic 1">
                  <a:extLst>
                    <a:ext uri="{FF2B5EF4-FFF2-40B4-BE49-F238E27FC236}">
                      <a16:creationId xmlns="" xmlns:a16="http://schemas.microsoft.com/office/drawing/2014/main" id="{786BE832-72C9-4B34-9360-CB32114C521F}"/>
                    </a:ext>
                  </a:extLst>
                </p:cNvPr>
                <p:cNvGrpSpPr/>
                <p:nvPr/>
              </p:nvGrpSpPr>
              <p:grpSpPr>
                <a:xfrm>
                  <a:off x="8373690" y="2708872"/>
                  <a:ext cx="259812" cy="2017681"/>
                  <a:chOff x="8373690" y="2708872"/>
                  <a:chExt cx="259812" cy="2017681"/>
                </a:xfrm>
                <a:grpFill/>
              </p:grpSpPr>
              <p:sp>
                <p:nvSpPr>
                  <p:cNvPr id="871" name="Freeform: Shape 870">
                    <a:extLst>
                      <a:ext uri="{FF2B5EF4-FFF2-40B4-BE49-F238E27FC236}">
                        <a16:creationId xmlns="" xmlns:a16="http://schemas.microsoft.com/office/drawing/2014/main" id="{8E756FE6-C799-45EA-93B5-3A659DE1010F}"/>
                      </a:ext>
                    </a:extLst>
                  </p:cNvPr>
                  <p:cNvSpPr/>
                  <p:nvPr/>
                </p:nvSpPr>
                <p:spPr>
                  <a:xfrm>
                    <a:off x="8477615" y="2791971"/>
                    <a:ext cx="35786" cy="1828590"/>
                  </a:xfrm>
                  <a:custGeom>
                    <a:avLst/>
                    <a:gdLst>
                      <a:gd name="connsiteX0" fmla="*/ 0 w 35786"/>
                      <a:gd name="connsiteY0" fmla="*/ 16398 h 1828590"/>
                      <a:gd name="connsiteX1" fmla="*/ 0 w 35786"/>
                      <a:gd name="connsiteY1" fmla="*/ 1809104 h 1828590"/>
                      <a:gd name="connsiteX2" fmla="*/ 34642 w 35786"/>
                      <a:gd name="connsiteY2" fmla="*/ 1809104 h 1828590"/>
                      <a:gd name="connsiteX3" fmla="*/ 34642 w 35786"/>
                      <a:gd name="connsiteY3" fmla="*/ 16398 h 1828590"/>
                      <a:gd name="connsiteX4" fmla="*/ 0 w 35786"/>
                      <a:gd name="connsiteY4" fmla="*/ 16398 h 182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1828590">
                        <a:moveTo>
                          <a:pt x="0" y="16398"/>
                        </a:moveTo>
                        <a:cubicBezTo>
                          <a:pt x="0" y="613966"/>
                          <a:pt x="0" y="1211535"/>
                          <a:pt x="0" y="1809104"/>
                        </a:cubicBezTo>
                        <a:cubicBezTo>
                          <a:pt x="0" y="1835086"/>
                          <a:pt x="34642" y="1835086"/>
                          <a:pt x="34642" y="1809104"/>
                        </a:cubicBezTo>
                        <a:cubicBezTo>
                          <a:pt x="34642" y="1211535"/>
                          <a:pt x="34642" y="613966"/>
                          <a:pt x="34642" y="16398"/>
                        </a:cubicBezTo>
                        <a:cubicBezTo>
                          <a:pt x="4330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="" xmlns:a16="http://schemas.microsoft.com/office/drawing/2014/main" id="{C954B398-315C-4AD6-9E78-E3A4BFA6937C}"/>
                      </a:ext>
                    </a:extLst>
                  </p:cNvPr>
                  <p:cNvSpPr/>
                  <p:nvPr/>
                </p:nvSpPr>
                <p:spPr>
                  <a:xfrm>
                    <a:off x="8373690" y="4444852"/>
                    <a:ext cx="259812" cy="281700"/>
                  </a:xfrm>
                  <a:custGeom>
                    <a:avLst/>
                    <a:gdLst>
                      <a:gd name="connsiteX0" fmla="*/ 129906 w 259812"/>
                      <a:gd name="connsiteY0" fmla="*/ 60958 h 281700"/>
                      <a:gd name="connsiteX1" fmla="*/ 0 w 259812"/>
                      <a:gd name="connsiteY1" fmla="*/ 251487 h 281700"/>
                      <a:gd name="connsiteX2" fmla="*/ 129906 w 259812"/>
                      <a:gd name="connsiteY2" fmla="*/ 216845 h 281700"/>
                      <a:gd name="connsiteX3" fmla="*/ 259813 w 259812"/>
                      <a:gd name="connsiteY3" fmla="*/ 17656 h 281700"/>
                      <a:gd name="connsiteX4" fmla="*/ 129906 w 259812"/>
                      <a:gd name="connsiteY4" fmla="*/ 60958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129906" y="60958"/>
                        </a:moveTo>
                        <a:cubicBezTo>
                          <a:pt x="60623" y="121581"/>
                          <a:pt x="0" y="199525"/>
                          <a:pt x="0" y="251487"/>
                        </a:cubicBezTo>
                        <a:cubicBezTo>
                          <a:pt x="0" y="303450"/>
                          <a:pt x="60623" y="286129"/>
                          <a:pt x="129906" y="216845"/>
                        </a:cubicBezTo>
                        <a:cubicBezTo>
                          <a:pt x="199189" y="147562"/>
                          <a:pt x="259813" y="52297"/>
                          <a:pt x="259813" y="17656"/>
                        </a:cubicBezTo>
                        <a:cubicBezTo>
                          <a:pt x="259813" y="-16986"/>
                          <a:pt x="199189" y="335"/>
                          <a:pt x="129906" y="6095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3" name="Freeform: Shape 872">
                    <a:extLst>
                      <a:ext uri="{FF2B5EF4-FFF2-40B4-BE49-F238E27FC236}">
                        <a16:creationId xmlns="" xmlns:a16="http://schemas.microsoft.com/office/drawing/2014/main" id="{D4AF4E9F-BF36-4783-BAC8-8D3B06896DAA}"/>
                      </a:ext>
                    </a:extLst>
                  </p:cNvPr>
                  <p:cNvSpPr/>
                  <p:nvPr/>
                </p:nvSpPr>
                <p:spPr>
                  <a:xfrm>
                    <a:off x="8373690" y="2708872"/>
                    <a:ext cx="259812" cy="281700"/>
                  </a:xfrm>
                  <a:custGeom>
                    <a:avLst/>
                    <a:gdLst>
                      <a:gd name="connsiteX0" fmla="*/ 0 w 259812"/>
                      <a:gd name="connsiteY0" fmla="*/ 30213 h 281700"/>
                      <a:gd name="connsiteX1" fmla="*/ 129906 w 259812"/>
                      <a:gd name="connsiteY1" fmla="*/ 220743 h 281700"/>
                      <a:gd name="connsiteX2" fmla="*/ 259813 w 259812"/>
                      <a:gd name="connsiteY2" fmla="*/ 264045 h 281700"/>
                      <a:gd name="connsiteX3" fmla="*/ 129906 w 259812"/>
                      <a:gd name="connsiteY3" fmla="*/ 64855 h 281700"/>
                      <a:gd name="connsiteX4" fmla="*/ 0 w 259812"/>
                      <a:gd name="connsiteY4" fmla="*/ 30213 h 281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81700">
                        <a:moveTo>
                          <a:pt x="0" y="30213"/>
                        </a:moveTo>
                        <a:cubicBezTo>
                          <a:pt x="0" y="82176"/>
                          <a:pt x="60623" y="160120"/>
                          <a:pt x="129906" y="220743"/>
                        </a:cubicBezTo>
                        <a:cubicBezTo>
                          <a:pt x="199189" y="281365"/>
                          <a:pt x="259813" y="298686"/>
                          <a:pt x="259813" y="264045"/>
                        </a:cubicBezTo>
                        <a:cubicBezTo>
                          <a:pt x="259813" y="229403"/>
                          <a:pt x="199189" y="134138"/>
                          <a:pt x="129906" y="64855"/>
                        </a:cubicBezTo>
                        <a:cubicBezTo>
                          <a:pt x="51962" y="-4428"/>
                          <a:pt x="0" y="-21749"/>
                          <a:pt x="0" y="3021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59" name="Graphic 1">
                  <a:extLst>
                    <a:ext uri="{FF2B5EF4-FFF2-40B4-BE49-F238E27FC236}">
                      <a16:creationId xmlns="" xmlns:a16="http://schemas.microsoft.com/office/drawing/2014/main" id="{7C9DD202-37D1-465F-A811-B0F6C1D3C0F8}"/>
                    </a:ext>
                  </a:extLst>
                </p:cNvPr>
                <p:cNvGrpSpPr/>
                <p:nvPr/>
              </p:nvGrpSpPr>
              <p:grpSpPr>
                <a:xfrm>
                  <a:off x="7776121" y="2286716"/>
                  <a:ext cx="259812" cy="2863814"/>
                  <a:chOff x="7776121" y="2286716"/>
                  <a:chExt cx="259812" cy="2863814"/>
                </a:xfrm>
                <a:grpFill/>
              </p:grpSpPr>
              <p:sp>
                <p:nvSpPr>
                  <p:cNvPr id="868" name="Freeform: Shape 867">
                    <a:extLst>
                      <a:ext uri="{FF2B5EF4-FFF2-40B4-BE49-F238E27FC236}">
                        <a16:creationId xmlns="" xmlns:a16="http://schemas.microsoft.com/office/drawing/2014/main" id="{4A7FDE5A-B741-4886-99C1-4A7ADFB805E5}"/>
                      </a:ext>
                    </a:extLst>
                  </p:cNvPr>
                  <p:cNvSpPr/>
                  <p:nvPr/>
                </p:nvSpPr>
                <p:spPr>
                  <a:xfrm>
                    <a:off x="7888706" y="2341629"/>
                    <a:ext cx="34641" cy="2729273"/>
                  </a:xfrm>
                  <a:custGeom>
                    <a:avLst/>
                    <a:gdLst>
                      <a:gd name="connsiteX0" fmla="*/ 0 w 34641"/>
                      <a:gd name="connsiteY0" fmla="*/ 16398 h 2729273"/>
                      <a:gd name="connsiteX1" fmla="*/ 0 w 34641"/>
                      <a:gd name="connsiteY1" fmla="*/ 2709788 h 2729273"/>
                      <a:gd name="connsiteX2" fmla="*/ 34642 w 34641"/>
                      <a:gd name="connsiteY2" fmla="*/ 2709788 h 2729273"/>
                      <a:gd name="connsiteX3" fmla="*/ 34642 w 34641"/>
                      <a:gd name="connsiteY3" fmla="*/ 16398 h 2729273"/>
                      <a:gd name="connsiteX4" fmla="*/ 0 w 34641"/>
                      <a:gd name="connsiteY4" fmla="*/ 16398 h 2729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2729273">
                        <a:moveTo>
                          <a:pt x="0" y="16398"/>
                        </a:moveTo>
                        <a:cubicBezTo>
                          <a:pt x="0" y="917081"/>
                          <a:pt x="0" y="1809104"/>
                          <a:pt x="0" y="2709788"/>
                        </a:cubicBezTo>
                        <a:cubicBezTo>
                          <a:pt x="0" y="2735769"/>
                          <a:pt x="34642" y="2735769"/>
                          <a:pt x="34642" y="2709788"/>
                        </a:cubicBezTo>
                        <a:cubicBezTo>
                          <a:pt x="34642" y="1809104"/>
                          <a:pt x="34642" y="917081"/>
                          <a:pt x="34642" y="16398"/>
                        </a:cubicBezTo>
                        <a:cubicBezTo>
                          <a:pt x="3464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9" name="Freeform: Shape 868">
                    <a:extLst>
                      <a:ext uri="{FF2B5EF4-FFF2-40B4-BE49-F238E27FC236}">
                        <a16:creationId xmlns="" xmlns:a16="http://schemas.microsoft.com/office/drawing/2014/main" id="{A0A57515-A2BB-45C8-A4B2-76E963CB2D2D}"/>
                      </a:ext>
                    </a:extLst>
                  </p:cNvPr>
                  <p:cNvSpPr/>
                  <p:nvPr/>
                </p:nvSpPr>
                <p:spPr>
                  <a:xfrm>
                    <a:off x="7776121" y="4886167"/>
                    <a:ext cx="259812" cy="264363"/>
                  </a:xfrm>
                  <a:custGeom>
                    <a:avLst/>
                    <a:gdLst>
                      <a:gd name="connsiteX0" fmla="*/ 129906 w 259812"/>
                      <a:gd name="connsiteY0" fmla="*/ 18023 h 264363"/>
                      <a:gd name="connsiteX1" fmla="*/ 0 w 259812"/>
                      <a:gd name="connsiteY1" fmla="*/ 191231 h 264363"/>
                      <a:gd name="connsiteX2" fmla="*/ 129906 w 259812"/>
                      <a:gd name="connsiteY2" fmla="*/ 243193 h 264363"/>
                      <a:gd name="connsiteX3" fmla="*/ 259813 w 259812"/>
                      <a:gd name="connsiteY3" fmla="*/ 52664 h 264363"/>
                      <a:gd name="connsiteX4" fmla="*/ 129906 w 259812"/>
                      <a:gd name="connsiteY4" fmla="*/ 18023 h 264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4363">
                        <a:moveTo>
                          <a:pt x="129906" y="18023"/>
                        </a:moveTo>
                        <a:cubicBezTo>
                          <a:pt x="60623" y="52664"/>
                          <a:pt x="0" y="130608"/>
                          <a:pt x="0" y="191231"/>
                        </a:cubicBezTo>
                        <a:cubicBezTo>
                          <a:pt x="0" y="260514"/>
                          <a:pt x="60623" y="286496"/>
                          <a:pt x="129906" y="243193"/>
                        </a:cubicBezTo>
                        <a:cubicBezTo>
                          <a:pt x="199189" y="199891"/>
                          <a:pt x="259813" y="113287"/>
                          <a:pt x="259813" y="52664"/>
                        </a:cubicBezTo>
                        <a:cubicBezTo>
                          <a:pt x="259813" y="702"/>
                          <a:pt x="199189" y="-16619"/>
                          <a:pt x="129906" y="180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70" name="Freeform: Shape 869">
                    <a:extLst>
                      <a:ext uri="{FF2B5EF4-FFF2-40B4-BE49-F238E27FC236}">
                        <a16:creationId xmlns="" xmlns:a16="http://schemas.microsoft.com/office/drawing/2014/main" id="{29401C5C-6169-4741-8043-185ED23422A0}"/>
                      </a:ext>
                    </a:extLst>
                  </p:cNvPr>
                  <p:cNvSpPr/>
                  <p:nvPr/>
                </p:nvSpPr>
                <p:spPr>
                  <a:xfrm>
                    <a:off x="7776121" y="2286716"/>
                    <a:ext cx="259812" cy="262174"/>
                  </a:xfrm>
                  <a:custGeom>
                    <a:avLst/>
                    <a:gdLst>
                      <a:gd name="connsiteX0" fmla="*/ 129906 w 259812"/>
                      <a:gd name="connsiteY0" fmla="*/ 19348 h 262174"/>
                      <a:gd name="connsiteX1" fmla="*/ 0 w 259812"/>
                      <a:gd name="connsiteY1" fmla="*/ 71310 h 262174"/>
                      <a:gd name="connsiteX2" fmla="*/ 129906 w 259812"/>
                      <a:gd name="connsiteY2" fmla="*/ 244519 h 262174"/>
                      <a:gd name="connsiteX3" fmla="*/ 259813 w 259812"/>
                      <a:gd name="connsiteY3" fmla="*/ 201217 h 262174"/>
                      <a:gd name="connsiteX4" fmla="*/ 129906 w 259812"/>
                      <a:gd name="connsiteY4" fmla="*/ 19348 h 26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2174">
                        <a:moveTo>
                          <a:pt x="129906" y="19348"/>
                        </a:moveTo>
                        <a:cubicBezTo>
                          <a:pt x="60623" y="-23954"/>
                          <a:pt x="0" y="10687"/>
                          <a:pt x="0" y="71310"/>
                        </a:cubicBezTo>
                        <a:cubicBezTo>
                          <a:pt x="0" y="140594"/>
                          <a:pt x="60623" y="209877"/>
                          <a:pt x="129906" y="244519"/>
                        </a:cubicBezTo>
                        <a:cubicBezTo>
                          <a:pt x="199189" y="279160"/>
                          <a:pt x="259813" y="261840"/>
                          <a:pt x="259813" y="201217"/>
                        </a:cubicBezTo>
                        <a:cubicBezTo>
                          <a:pt x="259813" y="140594"/>
                          <a:pt x="199189" y="53989"/>
                          <a:pt x="129906" y="19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60" name="Graphic 1">
                  <a:extLst>
                    <a:ext uri="{FF2B5EF4-FFF2-40B4-BE49-F238E27FC236}">
                      <a16:creationId xmlns="" xmlns:a16="http://schemas.microsoft.com/office/drawing/2014/main" id="{888E5826-A5E8-4065-9190-0BA1D665BDDA}"/>
                    </a:ext>
                  </a:extLst>
                </p:cNvPr>
                <p:cNvGrpSpPr/>
                <p:nvPr/>
              </p:nvGrpSpPr>
              <p:grpSpPr>
                <a:xfrm>
                  <a:off x="7178552" y="2132856"/>
                  <a:ext cx="259812" cy="3169713"/>
                  <a:chOff x="7178552" y="2132856"/>
                  <a:chExt cx="259812" cy="3169713"/>
                </a:xfrm>
                <a:grpFill/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="" xmlns:a16="http://schemas.microsoft.com/office/drawing/2014/main" id="{EF1F81B6-4C4A-46B2-9FA2-8A7DA8E0512D}"/>
                      </a:ext>
                    </a:extLst>
                  </p:cNvPr>
                  <p:cNvSpPr/>
                  <p:nvPr/>
                </p:nvSpPr>
                <p:spPr>
                  <a:xfrm>
                    <a:off x="7291138" y="2177081"/>
                    <a:ext cx="34641" cy="3049709"/>
                  </a:xfrm>
                  <a:custGeom>
                    <a:avLst/>
                    <a:gdLst>
                      <a:gd name="connsiteX0" fmla="*/ 0 w 34641"/>
                      <a:gd name="connsiteY0" fmla="*/ 16398 h 3049709"/>
                      <a:gd name="connsiteX1" fmla="*/ 0 w 34641"/>
                      <a:gd name="connsiteY1" fmla="*/ 3030223 h 3049709"/>
                      <a:gd name="connsiteX2" fmla="*/ 34641 w 34641"/>
                      <a:gd name="connsiteY2" fmla="*/ 3030223 h 3049709"/>
                      <a:gd name="connsiteX3" fmla="*/ 34641 w 34641"/>
                      <a:gd name="connsiteY3" fmla="*/ 16398 h 3049709"/>
                      <a:gd name="connsiteX4" fmla="*/ 0 w 34641"/>
                      <a:gd name="connsiteY4" fmla="*/ 16398 h 304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41" h="3049709">
                        <a:moveTo>
                          <a:pt x="0" y="16398"/>
                        </a:moveTo>
                        <a:cubicBezTo>
                          <a:pt x="0" y="1021006"/>
                          <a:pt x="0" y="2025615"/>
                          <a:pt x="0" y="3030223"/>
                        </a:cubicBezTo>
                        <a:cubicBezTo>
                          <a:pt x="0" y="3056205"/>
                          <a:pt x="34641" y="3056205"/>
                          <a:pt x="34641" y="3030223"/>
                        </a:cubicBezTo>
                        <a:cubicBezTo>
                          <a:pt x="34641" y="2025615"/>
                          <a:pt x="34641" y="1021006"/>
                          <a:pt x="34641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="" xmlns:a16="http://schemas.microsoft.com/office/drawing/2014/main" id="{0755E4A5-7560-4CA3-88FD-3F27B6D8E5F2}"/>
                      </a:ext>
                    </a:extLst>
                  </p:cNvPr>
                  <p:cNvSpPr/>
                  <p:nvPr/>
                </p:nvSpPr>
                <p:spPr>
                  <a:xfrm>
                    <a:off x="7178552" y="50427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21246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21246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51963"/>
                          <a:pt x="0" y="121246"/>
                        </a:cubicBezTo>
                        <a:cubicBezTo>
                          <a:pt x="0" y="190529"/>
                          <a:pt x="60623" y="259813"/>
                          <a:pt x="129906" y="259813"/>
                        </a:cubicBezTo>
                        <a:cubicBezTo>
                          <a:pt x="199190" y="259813"/>
                          <a:pt x="259813" y="190529"/>
                          <a:pt x="259813" y="121246"/>
                        </a:cubicBezTo>
                        <a:cubicBezTo>
                          <a:pt x="259813" y="51963"/>
                          <a:pt x="199190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="" xmlns:a16="http://schemas.microsoft.com/office/drawing/2014/main" id="{642E72E1-EA3A-4860-A5D7-E0307970C30D}"/>
                      </a:ext>
                    </a:extLst>
                  </p:cNvPr>
                  <p:cNvSpPr/>
                  <p:nvPr/>
                </p:nvSpPr>
                <p:spPr>
                  <a:xfrm>
                    <a:off x="7178552" y="2132856"/>
                    <a:ext cx="259812" cy="259812"/>
                  </a:xfrm>
                  <a:custGeom>
                    <a:avLst/>
                    <a:gdLst>
                      <a:gd name="connsiteX0" fmla="*/ 129906 w 259812"/>
                      <a:gd name="connsiteY0" fmla="*/ 0 h 259812"/>
                      <a:gd name="connsiteX1" fmla="*/ 0 w 259812"/>
                      <a:gd name="connsiteY1" fmla="*/ 138567 h 259812"/>
                      <a:gd name="connsiteX2" fmla="*/ 129906 w 259812"/>
                      <a:gd name="connsiteY2" fmla="*/ 259813 h 259812"/>
                      <a:gd name="connsiteX3" fmla="*/ 259813 w 259812"/>
                      <a:gd name="connsiteY3" fmla="*/ 138567 h 259812"/>
                      <a:gd name="connsiteX4" fmla="*/ 129906 w 259812"/>
                      <a:gd name="connsiteY4" fmla="*/ 0 h 259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59812">
                        <a:moveTo>
                          <a:pt x="129906" y="0"/>
                        </a:moveTo>
                        <a:cubicBezTo>
                          <a:pt x="60623" y="0"/>
                          <a:pt x="0" y="69283"/>
                          <a:pt x="0" y="138567"/>
                        </a:cubicBezTo>
                        <a:cubicBezTo>
                          <a:pt x="0" y="207850"/>
                          <a:pt x="60623" y="259813"/>
                          <a:pt x="129906" y="259813"/>
                        </a:cubicBezTo>
                        <a:cubicBezTo>
                          <a:pt x="199190" y="259813"/>
                          <a:pt x="259813" y="207850"/>
                          <a:pt x="259813" y="138567"/>
                        </a:cubicBezTo>
                        <a:cubicBezTo>
                          <a:pt x="259813" y="69283"/>
                          <a:pt x="199190" y="0"/>
                          <a:pt x="129906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  <p:grpSp>
              <p:nvGrpSpPr>
                <p:cNvPr id="861" name="Graphic 1">
                  <a:extLst>
                    <a:ext uri="{FF2B5EF4-FFF2-40B4-BE49-F238E27FC236}">
                      <a16:creationId xmlns="" xmlns:a16="http://schemas.microsoft.com/office/drawing/2014/main" id="{9FAB59E6-A60A-4EFA-BBD9-BE45397C9944}"/>
                    </a:ext>
                  </a:extLst>
                </p:cNvPr>
                <p:cNvGrpSpPr/>
                <p:nvPr/>
              </p:nvGrpSpPr>
              <p:grpSpPr>
                <a:xfrm>
                  <a:off x="6589644" y="2282126"/>
                  <a:ext cx="259812" cy="2871172"/>
                  <a:chOff x="6589644" y="2282126"/>
                  <a:chExt cx="259812" cy="2871172"/>
                </a:xfrm>
                <a:grpFill/>
              </p:grpSpPr>
              <p:sp>
                <p:nvSpPr>
                  <p:cNvPr id="862" name="Freeform: Shape 861">
                    <a:extLst>
                      <a:ext uri="{FF2B5EF4-FFF2-40B4-BE49-F238E27FC236}">
                        <a16:creationId xmlns="" xmlns:a16="http://schemas.microsoft.com/office/drawing/2014/main" id="{9EEB5567-62CF-4D4D-9EBA-0E17F01D120B}"/>
                      </a:ext>
                    </a:extLst>
                  </p:cNvPr>
                  <p:cNvSpPr/>
                  <p:nvPr/>
                </p:nvSpPr>
                <p:spPr>
                  <a:xfrm>
                    <a:off x="6693569" y="2338540"/>
                    <a:ext cx="35786" cy="2741022"/>
                  </a:xfrm>
                  <a:custGeom>
                    <a:avLst/>
                    <a:gdLst>
                      <a:gd name="connsiteX0" fmla="*/ 0 w 35786"/>
                      <a:gd name="connsiteY0" fmla="*/ 19486 h 2741022"/>
                      <a:gd name="connsiteX1" fmla="*/ 0 w 35786"/>
                      <a:gd name="connsiteY1" fmla="*/ 2721537 h 2741022"/>
                      <a:gd name="connsiteX2" fmla="*/ 34642 w 35786"/>
                      <a:gd name="connsiteY2" fmla="*/ 2721537 h 2741022"/>
                      <a:gd name="connsiteX3" fmla="*/ 34642 w 35786"/>
                      <a:gd name="connsiteY3" fmla="*/ 19486 h 2741022"/>
                      <a:gd name="connsiteX4" fmla="*/ 0 w 35786"/>
                      <a:gd name="connsiteY4" fmla="*/ 19486 h 2741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86" h="2741022">
                        <a:moveTo>
                          <a:pt x="0" y="19486"/>
                        </a:moveTo>
                        <a:cubicBezTo>
                          <a:pt x="0" y="920170"/>
                          <a:pt x="0" y="1820853"/>
                          <a:pt x="0" y="2721537"/>
                        </a:cubicBezTo>
                        <a:cubicBezTo>
                          <a:pt x="0" y="2747518"/>
                          <a:pt x="34642" y="2747518"/>
                          <a:pt x="34642" y="2721537"/>
                        </a:cubicBezTo>
                        <a:cubicBezTo>
                          <a:pt x="34642" y="1820853"/>
                          <a:pt x="34642" y="920170"/>
                          <a:pt x="34642" y="19486"/>
                        </a:cubicBezTo>
                        <a:cubicBezTo>
                          <a:pt x="43302" y="-6495"/>
                          <a:pt x="0" y="-6495"/>
                          <a:pt x="0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3" name="Freeform: Shape 862">
                    <a:extLst>
                      <a:ext uri="{FF2B5EF4-FFF2-40B4-BE49-F238E27FC236}">
                        <a16:creationId xmlns="" xmlns:a16="http://schemas.microsoft.com/office/drawing/2014/main" id="{9BBB721D-F80F-402F-A2B5-509C6EA65188}"/>
                      </a:ext>
                    </a:extLst>
                  </p:cNvPr>
                  <p:cNvSpPr/>
                  <p:nvPr/>
                </p:nvSpPr>
                <p:spPr>
                  <a:xfrm>
                    <a:off x="6589644" y="4886534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7656 h 266764"/>
                      <a:gd name="connsiteX1" fmla="*/ 0 w 259812"/>
                      <a:gd name="connsiteY1" fmla="*/ 60958 h 266764"/>
                      <a:gd name="connsiteX2" fmla="*/ 129906 w 259812"/>
                      <a:gd name="connsiteY2" fmla="*/ 251487 h 266764"/>
                      <a:gd name="connsiteX3" fmla="*/ 259813 w 259812"/>
                      <a:gd name="connsiteY3" fmla="*/ 190864 h 266764"/>
                      <a:gd name="connsiteX4" fmla="*/ 129906 w 259812"/>
                      <a:gd name="connsiteY4" fmla="*/ 17656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7656"/>
                        </a:moveTo>
                        <a:cubicBezTo>
                          <a:pt x="60623" y="-16986"/>
                          <a:pt x="0" y="335"/>
                          <a:pt x="0" y="60958"/>
                        </a:cubicBezTo>
                        <a:cubicBezTo>
                          <a:pt x="0" y="121581"/>
                          <a:pt x="60623" y="208185"/>
                          <a:pt x="129906" y="251487"/>
                        </a:cubicBezTo>
                        <a:cubicBezTo>
                          <a:pt x="199190" y="286129"/>
                          <a:pt x="259813" y="260147"/>
                          <a:pt x="259813" y="190864"/>
                        </a:cubicBezTo>
                        <a:cubicBezTo>
                          <a:pt x="251152" y="130241"/>
                          <a:pt x="199190" y="52298"/>
                          <a:pt x="129906" y="1765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  <p:sp>
                <p:nvSpPr>
                  <p:cNvPr id="864" name="Freeform: Shape 863">
                    <a:extLst>
                      <a:ext uri="{FF2B5EF4-FFF2-40B4-BE49-F238E27FC236}">
                        <a16:creationId xmlns="" xmlns:a16="http://schemas.microsoft.com/office/drawing/2014/main" id="{99EAF602-55D9-460D-A033-E654762FABC5}"/>
                      </a:ext>
                    </a:extLst>
                  </p:cNvPr>
                  <p:cNvSpPr/>
                  <p:nvPr/>
                </p:nvSpPr>
                <p:spPr>
                  <a:xfrm>
                    <a:off x="6589644" y="2282126"/>
                    <a:ext cx="259812" cy="266764"/>
                  </a:xfrm>
                  <a:custGeom>
                    <a:avLst/>
                    <a:gdLst>
                      <a:gd name="connsiteX0" fmla="*/ 129906 w 259812"/>
                      <a:gd name="connsiteY0" fmla="*/ 15277 h 266764"/>
                      <a:gd name="connsiteX1" fmla="*/ 0 w 259812"/>
                      <a:gd name="connsiteY1" fmla="*/ 205807 h 266764"/>
                      <a:gd name="connsiteX2" fmla="*/ 129906 w 259812"/>
                      <a:gd name="connsiteY2" fmla="*/ 249109 h 266764"/>
                      <a:gd name="connsiteX3" fmla="*/ 259813 w 259812"/>
                      <a:gd name="connsiteY3" fmla="*/ 75900 h 266764"/>
                      <a:gd name="connsiteX4" fmla="*/ 129906 w 259812"/>
                      <a:gd name="connsiteY4" fmla="*/ 15277 h 266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2" h="266764">
                        <a:moveTo>
                          <a:pt x="129906" y="15277"/>
                        </a:moveTo>
                        <a:cubicBezTo>
                          <a:pt x="60623" y="58579"/>
                          <a:pt x="0" y="145184"/>
                          <a:pt x="0" y="205807"/>
                        </a:cubicBezTo>
                        <a:cubicBezTo>
                          <a:pt x="0" y="266430"/>
                          <a:pt x="60623" y="283750"/>
                          <a:pt x="129906" y="249109"/>
                        </a:cubicBezTo>
                        <a:cubicBezTo>
                          <a:pt x="199190" y="214467"/>
                          <a:pt x="259813" y="145184"/>
                          <a:pt x="259813" y="75900"/>
                        </a:cubicBezTo>
                        <a:cubicBezTo>
                          <a:pt x="251152" y="6617"/>
                          <a:pt x="199190" y="-19364"/>
                          <a:pt x="129906" y="152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1344135" fontAlgn="auto">
                      <a:spcBef>
                        <a:spcPts val="0"/>
                      </a:spcBef>
                      <a:spcAft>
                        <a:spcPts val="0"/>
                      </a:spcAft>
                    </a:pPr>
                    <a:endParaRPr lang="en-US" sz="2646">
                      <a:solidFill>
                        <a:srgbClr val="57565A"/>
                      </a:solidFill>
                      <a:latin typeface="Open Sans Light"/>
                    </a:endParaRPr>
                  </a:p>
                </p:txBody>
              </p:sp>
            </p:grpSp>
          </p:grpSp>
        </p:grpSp>
        <p:grpSp>
          <p:nvGrpSpPr>
            <p:cNvPr id="519" name="Graphic 1">
              <a:extLst>
                <a:ext uri="{FF2B5EF4-FFF2-40B4-BE49-F238E27FC236}">
                  <a16:creationId xmlns="" xmlns:a16="http://schemas.microsoft.com/office/drawing/2014/main" id="{9192051C-558B-442C-9DA6-18C847967691}"/>
                </a:ext>
              </a:extLst>
            </p:cNvPr>
            <p:cNvGrpSpPr/>
            <p:nvPr/>
          </p:nvGrpSpPr>
          <p:grpSpPr>
            <a:xfrm>
              <a:off x="-659126" y="2704443"/>
              <a:ext cx="6755126" cy="2286350"/>
              <a:chOff x="-659126" y="2704443"/>
              <a:chExt cx="6755126" cy="2286350"/>
            </a:xfrm>
            <a:solidFill>
              <a:srgbClr val="0070C0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="" xmlns:a16="http://schemas.microsoft.com/office/drawing/2014/main" id="{82DDBD06-AAA4-4FD0-832C-244E52212161}"/>
                  </a:ext>
                </a:extLst>
              </p:cNvPr>
              <p:cNvSpPr/>
              <p:nvPr/>
            </p:nvSpPr>
            <p:spPr>
              <a:xfrm>
                <a:off x="-659126" y="3241389"/>
                <a:ext cx="6755126" cy="1657063"/>
              </a:xfrm>
              <a:custGeom>
                <a:avLst/>
                <a:gdLst>
                  <a:gd name="connsiteX0" fmla="*/ 2598126 w 6755126"/>
                  <a:gd name="connsiteY0" fmla="*/ 1654140 h 1657063"/>
                  <a:gd name="connsiteX1" fmla="*/ 3741301 w 6755126"/>
                  <a:gd name="connsiteY1" fmla="*/ 1498253 h 1657063"/>
                  <a:gd name="connsiteX2" fmla="*/ 5949708 w 6755126"/>
                  <a:gd name="connsiteY2" fmla="*/ 441681 h 1657063"/>
                  <a:gd name="connsiteX3" fmla="*/ 6755127 w 6755126"/>
                  <a:gd name="connsiteY3" fmla="*/ 25981 h 1657063"/>
                  <a:gd name="connsiteX4" fmla="*/ 6755127 w 6755126"/>
                  <a:gd name="connsiteY4" fmla="*/ 0 h 1657063"/>
                  <a:gd name="connsiteX5" fmla="*/ 6278804 w 6755126"/>
                  <a:gd name="connsiteY5" fmla="*/ 233831 h 1657063"/>
                  <a:gd name="connsiteX6" fmla="*/ 4053076 w 6755126"/>
                  <a:gd name="connsiteY6" fmla="*/ 1359686 h 1657063"/>
                  <a:gd name="connsiteX7" fmla="*/ 2901240 w 6755126"/>
                  <a:gd name="connsiteY7" fmla="*/ 1628159 h 1657063"/>
                  <a:gd name="connsiteX8" fmla="*/ 1697442 w 6755126"/>
                  <a:gd name="connsiteY8" fmla="*/ 1463611 h 1657063"/>
                  <a:gd name="connsiteX9" fmla="*/ 0 w 6755126"/>
                  <a:gd name="connsiteY9" fmla="*/ 666852 h 1657063"/>
                  <a:gd name="connsiteX10" fmla="*/ 0 w 6755126"/>
                  <a:gd name="connsiteY10" fmla="*/ 701494 h 1657063"/>
                  <a:gd name="connsiteX11" fmla="*/ 1480932 w 6755126"/>
                  <a:gd name="connsiteY11" fmla="*/ 1420309 h 1657063"/>
                  <a:gd name="connsiteX12" fmla="*/ 2598126 w 6755126"/>
                  <a:gd name="connsiteY12" fmla="*/ 1654140 h 165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6" h="1657063">
                    <a:moveTo>
                      <a:pt x="2598126" y="1654140"/>
                    </a:moveTo>
                    <a:cubicBezTo>
                      <a:pt x="2987845" y="1671461"/>
                      <a:pt x="3368903" y="1610838"/>
                      <a:pt x="3741301" y="1498253"/>
                    </a:cubicBezTo>
                    <a:cubicBezTo>
                      <a:pt x="4529399" y="1264421"/>
                      <a:pt x="5239553" y="831400"/>
                      <a:pt x="5949708" y="441681"/>
                    </a:cubicBezTo>
                    <a:cubicBezTo>
                      <a:pt x="6209520" y="294454"/>
                      <a:pt x="6477994" y="155888"/>
                      <a:pt x="6755127" y="25981"/>
                    </a:cubicBezTo>
                    <a:lnTo>
                      <a:pt x="6755127" y="0"/>
                    </a:lnTo>
                    <a:cubicBezTo>
                      <a:pt x="6590579" y="77944"/>
                      <a:pt x="6434692" y="155888"/>
                      <a:pt x="6278804" y="233831"/>
                    </a:cubicBezTo>
                    <a:cubicBezTo>
                      <a:pt x="5542668" y="614890"/>
                      <a:pt x="4832514" y="1065232"/>
                      <a:pt x="4053076" y="1359686"/>
                    </a:cubicBezTo>
                    <a:cubicBezTo>
                      <a:pt x="3680678" y="1498253"/>
                      <a:pt x="3299619" y="1602177"/>
                      <a:pt x="2901240" y="1628159"/>
                    </a:cubicBezTo>
                    <a:cubicBezTo>
                      <a:pt x="2494201" y="1654140"/>
                      <a:pt x="2087161" y="1584857"/>
                      <a:pt x="1697442" y="1463611"/>
                    </a:cubicBezTo>
                    <a:cubicBezTo>
                      <a:pt x="1108534" y="1273082"/>
                      <a:pt x="545606" y="978627"/>
                      <a:pt x="0" y="666852"/>
                    </a:cubicBezTo>
                    <a:lnTo>
                      <a:pt x="0" y="701494"/>
                    </a:lnTo>
                    <a:cubicBezTo>
                      <a:pt x="484983" y="969967"/>
                      <a:pt x="969967" y="1229780"/>
                      <a:pt x="1480932" y="1420309"/>
                    </a:cubicBezTo>
                    <a:cubicBezTo>
                      <a:pt x="1844669" y="1550215"/>
                      <a:pt x="2217067" y="1636819"/>
                      <a:pt x="2598126" y="165414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="" xmlns:a16="http://schemas.microsoft.com/office/drawing/2014/main" id="{173B3824-2A9A-4C91-9918-541EFB5FE364}"/>
                  </a:ext>
                </a:extLst>
              </p:cNvPr>
              <p:cNvSpPr/>
              <p:nvPr/>
            </p:nvSpPr>
            <p:spPr>
              <a:xfrm>
                <a:off x="-659126" y="2779463"/>
                <a:ext cx="6755126" cy="1665723"/>
              </a:xfrm>
              <a:custGeom>
                <a:avLst/>
                <a:gdLst>
                  <a:gd name="connsiteX0" fmla="*/ 2572145 w 6755126"/>
                  <a:gd name="connsiteY0" fmla="*/ 37565 h 1665723"/>
                  <a:gd name="connsiteX1" fmla="*/ 3775942 w 6755126"/>
                  <a:gd name="connsiteY1" fmla="*/ 202113 h 1665723"/>
                  <a:gd name="connsiteX2" fmla="*/ 6027651 w 6755126"/>
                  <a:gd name="connsiteY2" fmla="*/ 1293326 h 1665723"/>
                  <a:gd name="connsiteX3" fmla="*/ 6755127 w 6755126"/>
                  <a:gd name="connsiteY3" fmla="*/ 1665724 h 1665723"/>
                  <a:gd name="connsiteX4" fmla="*/ 6755127 w 6755126"/>
                  <a:gd name="connsiteY4" fmla="*/ 1631082 h 1665723"/>
                  <a:gd name="connsiteX5" fmla="*/ 6200860 w 6755126"/>
                  <a:gd name="connsiteY5" fmla="*/ 1353949 h 1665723"/>
                  <a:gd name="connsiteX6" fmla="*/ 3992453 w 6755126"/>
                  <a:gd name="connsiteY6" fmla="*/ 245415 h 1665723"/>
                  <a:gd name="connsiteX7" fmla="*/ 2883919 w 6755126"/>
                  <a:gd name="connsiteY7" fmla="*/ 2923 h 1665723"/>
                  <a:gd name="connsiteX8" fmla="*/ 1740744 w 6755126"/>
                  <a:gd name="connsiteY8" fmla="*/ 158811 h 1665723"/>
                  <a:gd name="connsiteX9" fmla="*/ 0 w 6755126"/>
                  <a:gd name="connsiteY9" fmla="*/ 964230 h 1665723"/>
                  <a:gd name="connsiteX10" fmla="*/ 0 w 6755126"/>
                  <a:gd name="connsiteY10" fmla="*/ 998872 h 1665723"/>
                  <a:gd name="connsiteX11" fmla="*/ 1428969 w 6755126"/>
                  <a:gd name="connsiteY11" fmla="*/ 306038 h 1665723"/>
                  <a:gd name="connsiteX12" fmla="*/ 2572145 w 6755126"/>
                  <a:gd name="connsiteY12" fmla="*/ 37565 h 16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6" h="1665723">
                    <a:moveTo>
                      <a:pt x="2572145" y="37565"/>
                    </a:moveTo>
                    <a:cubicBezTo>
                      <a:pt x="2979184" y="11584"/>
                      <a:pt x="3386224" y="80867"/>
                      <a:pt x="3775942" y="202113"/>
                    </a:cubicBezTo>
                    <a:cubicBezTo>
                      <a:pt x="4572701" y="453265"/>
                      <a:pt x="5291516" y="894947"/>
                      <a:pt x="6027651" y="1293326"/>
                    </a:cubicBezTo>
                    <a:cubicBezTo>
                      <a:pt x="6261483" y="1423232"/>
                      <a:pt x="6512635" y="1553138"/>
                      <a:pt x="6755127" y="1665724"/>
                    </a:cubicBezTo>
                    <a:lnTo>
                      <a:pt x="6755127" y="1631082"/>
                    </a:lnTo>
                    <a:cubicBezTo>
                      <a:pt x="6564598" y="1544478"/>
                      <a:pt x="6382728" y="1449214"/>
                      <a:pt x="6200860" y="1353949"/>
                    </a:cubicBezTo>
                    <a:cubicBezTo>
                      <a:pt x="5473385" y="972890"/>
                      <a:pt x="4771891" y="522549"/>
                      <a:pt x="3992453" y="245415"/>
                    </a:cubicBezTo>
                    <a:cubicBezTo>
                      <a:pt x="3637376" y="115509"/>
                      <a:pt x="3264978" y="20244"/>
                      <a:pt x="2883919" y="2923"/>
                    </a:cubicBezTo>
                    <a:cubicBezTo>
                      <a:pt x="2502861" y="-14397"/>
                      <a:pt x="2113142" y="46226"/>
                      <a:pt x="1740744" y="158811"/>
                    </a:cubicBezTo>
                    <a:cubicBezTo>
                      <a:pt x="1125854" y="349340"/>
                      <a:pt x="562927" y="652455"/>
                      <a:pt x="0" y="964230"/>
                    </a:cubicBezTo>
                    <a:lnTo>
                      <a:pt x="0" y="998872"/>
                    </a:lnTo>
                    <a:cubicBezTo>
                      <a:pt x="459002" y="739059"/>
                      <a:pt x="926665" y="496567"/>
                      <a:pt x="1428969" y="306038"/>
                    </a:cubicBezTo>
                    <a:cubicBezTo>
                      <a:pt x="1792707" y="158811"/>
                      <a:pt x="2182426" y="54886"/>
                      <a:pt x="2572145" y="375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783" name="Graphic 1">
                <a:extLst>
                  <a:ext uri="{FF2B5EF4-FFF2-40B4-BE49-F238E27FC236}">
                    <a16:creationId xmlns="" xmlns:a16="http://schemas.microsoft.com/office/drawing/2014/main" id="{2DBC6706-137E-4AFE-A9B9-A2C4F8C2F546}"/>
                  </a:ext>
                </a:extLst>
              </p:cNvPr>
              <p:cNvGrpSpPr/>
              <p:nvPr/>
            </p:nvGrpSpPr>
            <p:grpSpPr>
              <a:xfrm>
                <a:off x="-581182" y="3602874"/>
                <a:ext cx="181868" cy="476887"/>
                <a:chOff x="-581182" y="3602874"/>
                <a:chExt cx="181868" cy="476887"/>
              </a:xfrm>
              <a:grpFill/>
            </p:grpSpPr>
            <p:sp>
              <p:nvSpPr>
                <p:cNvPr id="844" name="Freeform: Shape 843">
                  <a:extLst>
                    <a:ext uri="{FF2B5EF4-FFF2-40B4-BE49-F238E27FC236}">
                      <a16:creationId xmlns="" xmlns:a16="http://schemas.microsoft.com/office/drawing/2014/main" id="{B281DC6B-93D4-4975-9F33-59770FB28953}"/>
                    </a:ext>
                  </a:extLst>
                </p:cNvPr>
                <p:cNvSpPr/>
                <p:nvPr/>
              </p:nvSpPr>
              <p:spPr>
                <a:xfrm>
                  <a:off x="-503238" y="3635438"/>
                  <a:ext cx="25981" cy="407039"/>
                </a:xfrm>
                <a:custGeom>
                  <a:avLst/>
                  <a:gdLst>
                    <a:gd name="connsiteX0" fmla="*/ 0 w 25981"/>
                    <a:gd name="connsiteY0" fmla="*/ 12991 h 407039"/>
                    <a:gd name="connsiteX1" fmla="*/ 0 w 25981"/>
                    <a:gd name="connsiteY1" fmla="*/ 394049 h 407039"/>
                    <a:gd name="connsiteX2" fmla="*/ 25981 w 25981"/>
                    <a:gd name="connsiteY2" fmla="*/ 394049 h 407039"/>
                    <a:gd name="connsiteX3" fmla="*/ 25981 w 25981"/>
                    <a:gd name="connsiteY3" fmla="*/ 12991 h 407039"/>
                    <a:gd name="connsiteX4" fmla="*/ 0 w 2598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407039">
                      <a:moveTo>
                        <a:pt x="0" y="12991"/>
                      </a:moveTo>
                      <a:cubicBezTo>
                        <a:pt x="0" y="142897"/>
                        <a:pt x="0" y="264143"/>
                        <a:pt x="0" y="394049"/>
                      </a:cubicBezTo>
                      <a:cubicBezTo>
                        <a:pt x="0" y="411370"/>
                        <a:pt x="25981" y="411370"/>
                        <a:pt x="25981" y="394049"/>
                      </a:cubicBezTo>
                      <a:cubicBezTo>
                        <a:pt x="25981" y="264143"/>
                        <a:pt x="25981" y="142897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="" xmlns:a16="http://schemas.microsoft.com/office/drawing/2014/main" id="{9780F537-D912-4FDE-8C9A-EF5D46B1422B}"/>
                    </a:ext>
                  </a:extLst>
                </p:cNvPr>
                <p:cNvSpPr/>
                <p:nvPr/>
              </p:nvSpPr>
              <p:spPr>
                <a:xfrm>
                  <a:off x="-581182" y="3975272"/>
                  <a:ext cx="181868" cy="104489"/>
                </a:xfrm>
                <a:custGeom>
                  <a:avLst/>
                  <a:gdLst>
                    <a:gd name="connsiteX0" fmla="*/ 95265 w 181868"/>
                    <a:gd name="connsiteY0" fmla="*/ 36895 h 104489"/>
                    <a:gd name="connsiteX1" fmla="*/ 0 w 181868"/>
                    <a:gd name="connsiteY1" fmla="*/ 2253 h 104489"/>
                    <a:gd name="connsiteX2" fmla="*/ 95265 w 181868"/>
                    <a:gd name="connsiteY2" fmla="*/ 71536 h 104489"/>
                    <a:gd name="connsiteX3" fmla="*/ 181869 w 181868"/>
                    <a:gd name="connsiteY3" fmla="*/ 97517 h 104489"/>
                    <a:gd name="connsiteX4" fmla="*/ 95265 w 181868"/>
                    <a:gd name="connsiteY4" fmla="*/ 36895 h 104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868" h="104489">
                      <a:moveTo>
                        <a:pt x="95265" y="36895"/>
                      </a:moveTo>
                      <a:cubicBezTo>
                        <a:pt x="43302" y="10913"/>
                        <a:pt x="0" y="-6408"/>
                        <a:pt x="0" y="2253"/>
                      </a:cubicBezTo>
                      <a:cubicBezTo>
                        <a:pt x="0" y="10913"/>
                        <a:pt x="43302" y="36895"/>
                        <a:pt x="95265" y="71536"/>
                      </a:cubicBezTo>
                      <a:cubicBezTo>
                        <a:pt x="138567" y="97517"/>
                        <a:pt x="181869" y="114838"/>
                        <a:pt x="181869" y="97517"/>
                      </a:cubicBezTo>
                      <a:cubicBezTo>
                        <a:pt x="181869" y="88857"/>
                        <a:pt x="138567" y="62876"/>
                        <a:pt x="95265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="" xmlns:a16="http://schemas.microsoft.com/office/drawing/2014/main" id="{31A76B1B-E643-4952-8757-E95F9A6FED4E}"/>
                    </a:ext>
                  </a:extLst>
                </p:cNvPr>
                <p:cNvSpPr/>
                <p:nvPr/>
              </p:nvSpPr>
              <p:spPr>
                <a:xfrm>
                  <a:off x="-581182" y="3602874"/>
                  <a:ext cx="181868" cy="108430"/>
                </a:xfrm>
                <a:custGeom>
                  <a:avLst/>
                  <a:gdLst>
                    <a:gd name="connsiteX0" fmla="*/ 95265 w 181868"/>
                    <a:gd name="connsiteY0" fmla="*/ 36894 h 108430"/>
                    <a:gd name="connsiteX1" fmla="*/ 0 w 181868"/>
                    <a:gd name="connsiteY1" fmla="*/ 106178 h 108430"/>
                    <a:gd name="connsiteX2" fmla="*/ 95265 w 181868"/>
                    <a:gd name="connsiteY2" fmla="*/ 71536 h 108430"/>
                    <a:gd name="connsiteX3" fmla="*/ 181869 w 181868"/>
                    <a:gd name="connsiteY3" fmla="*/ 2253 h 108430"/>
                    <a:gd name="connsiteX4" fmla="*/ 95265 w 181868"/>
                    <a:gd name="connsiteY4" fmla="*/ 36894 h 10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868" h="108430">
                      <a:moveTo>
                        <a:pt x="95265" y="36894"/>
                      </a:moveTo>
                      <a:cubicBezTo>
                        <a:pt x="43302" y="71536"/>
                        <a:pt x="0" y="97517"/>
                        <a:pt x="0" y="106178"/>
                      </a:cubicBezTo>
                      <a:cubicBezTo>
                        <a:pt x="0" y="114838"/>
                        <a:pt x="43302" y="97517"/>
                        <a:pt x="95265" y="71536"/>
                      </a:cubicBezTo>
                      <a:cubicBezTo>
                        <a:pt x="138567" y="45555"/>
                        <a:pt x="181869" y="19574"/>
                        <a:pt x="181869" y="2253"/>
                      </a:cubicBezTo>
                      <a:cubicBezTo>
                        <a:pt x="181869" y="-6408"/>
                        <a:pt x="138567" y="10913"/>
                        <a:pt x="95265" y="3689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4" name="Graphic 1">
                <a:extLst>
                  <a:ext uri="{FF2B5EF4-FFF2-40B4-BE49-F238E27FC236}">
                    <a16:creationId xmlns="" xmlns:a16="http://schemas.microsoft.com/office/drawing/2014/main" id="{F5BAE0CF-DB06-48E2-98D4-B8A687180076}"/>
                  </a:ext>
                </a:extLst>
              </p:cNvPr>
              <p:cNvGrpSpPr/>
              <p:nvPr/>
            </p:nvGrpSpPr>
            <p:grpSpPr>
              <a:xfrm>
                <a:off x="-156821" y="3364268"/>
                <a:ext cx="190529" cy="954423"/>
                <a:chOff x="-156821" y="3364268"/>
                <a:chExt cx="190529" cy="954423"/>
              </a:xfrm>
              <a:grpFill/>
            </p:grpSpPr>
            <p:sp>
              <p:nvSpPr>
                <p:cNvPr id="841" name="Freeform: Shape 840">
                  <a:extLst>
                    <a:ext uri="{FF2B5EF4-FFF2-40B4-BE49-F238E27FC236}">
                      <a16:creationId xmlns="" xmlns:a16="http://schemas.microsoft.com/office/drawing/2014/main" id="{3071A41A-8866-4C7B-A8E7-14272C4FD81C}"/>
                    </a:ext>
                  </a:extLst>
                </p:cNvPr>
                <p:cNvSpPr/>
                <p:nvPr/>
              </p:nvSpPr>
              <p:spPr>
                <a:xfrm>
                  <a:off x="-78877" y="3392946"/>
                  <a:ext cx="27371" cy="883362"/>
                </a:xfrm>
                <a:custGeom>
                  <a:avLst/>
                  <a:gdLst>
                    <a:gd name="connsiteX0" fmla="*/ 0 w 27371"/>
                    <a:gd name="connsiteY0" fmla="*/ 12991 h 883362"/>
                    <a:gd name="connsiteX1" fmla="*/ 0 w 27371"/>
                    <a:gd name="connsiteY1" fmla="*/ 870372 h 883362"/>
                    <a:gd name="connsiteX2" fmla="*/ 25981 w 27371"/>
                    <a:gd name="connsiteY2" fmla="*/ 870372 h 883362"/>
                    <a:gd name="connsiteX3" fmla="*/ 25981 w 27371"/>
                    <a:gd name="connsiteY3" fmla="*/ 12991 h 883362"/>
                    <a:gd name="connsiteX4" fmla="*/ 0 w 27371"/>
                    <a:gd name="connsiteY4" fmla="*/ 12991 h 88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883362">
                      <a:moveTo>
                        <a:pt x="0" y="12991"/>
                      </a:moveTo>
                      <a:cubicBezTo>
                        <a:pt x="0" y="298784"/>
                        <a:pt x="0" y="584578"/>
                        <a:pt x="0" y="870372"/>
                      </a:cubicBezTo>
                      <a:cubicBezTo>
                        <a:pt x="0" y="887693"/>
                        <a:pt x="25981" y="887693"/>
                        <a:pt x="25981" y="870372"/>
                      </a:cubicBezTo>
                      <a:cubicBezTo>
                        <a:pt x="25981" y="584578"/>
                        <a:pt x="25981" y="298784"/>
                        <a:pt x="25981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="" xmlns:a16="http://schemas.microsoft.com/office/drawing/2014/main" id="{3682E61F-46FD-4ACA-875B-58CDDE318A9E}"/>
                    </a:ext>
                  </a:extLst>
                </p:cNvPr>
                <p:cNvSpPr/>
                <p:nvPr/>
              </p:nvSpPr>
              <p:spPr>
                <a:xfrm>
                  <a:off x="-156821" y="4199284"/>
                  <a:ext cx="190529" cy="119407"/>
                </a:xfrm>
                <a:custGeom>
                  <a:avLst/>
                  <a:gdLst>
                    <a:gd name="connsiteX0" fmla="*/ 95265 w 190529"/>
                    <a:gd name="connsiteY0" fmla="*/ 20732 h 119407"/>
                    <a:gd name="connsiteX1" fmla="*/ 0 w 190529"/>
                    <a:gd name="connsiteY1" fmla="*/ 12072 h 119407"/>
                    <a:gd name="connsiteX2" fmla="*/ 95265 w 190529"/>
                    <a:gd name="connsiteY2" fmla="*/ 98676 h 119407"/>
                    <a:gd name="connsiteX3" fmla="*/ 190529 w 190529"/>
                    <a:gd name="connsiteY3" fmla="*/ 107336 h 119407"/>
                    <a:gd name="connsiteX4" fmla="*/ 95265 w 190529"/>
                    <a:gd name="connsiteY4" fmla="*/ 20732 h 119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9407">
                      <a:moveTo>
                        <a:pt x="95265" y="20732"/>
                      </a:moveTo>
                      <a:cubicBezTo>
                        <a:pt x="43302" y="-5249"/>
                        <a:pt x="0" y="-5249"/>
                        <a:pt x="0" y="12072"/>
                      </a:cubicBezTo>
                      <a:cubicBezTo>
                        <a:pt x="0" y="29393"/>
                        <a:pt x="43302" y="72695"/>
                        <a:pt x="95265" y="98676"/>
                      </a:cubicBezTo>
                      <a:cubicBezTo>
                        <a:pt x="147227" y="124657"/>
                        <a:pt x="190529" y="124657"/>
                        <a:pt x="190529" y="107336"/>
                      </a:cubicBezTo>
                      <a:cubicBezTo>
                        <a:pt x="190529" y="81355"/>
                        <a:pt x="147227" y="46713"/>
                        <a:pt x="95265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="" xmlns:a16="http://schemas.microsoft.com/office/drawing/2014/main" id="{CF6A574C-56D5-4E54-81AB-C772286318BA}"/>
                    </a:ext>
                  </a:extLst>
                </p:cNvPr>
                <p:cNvSpPr/>
                <p:nvPr/>
              </p:nvSpPr>
              <p:spPr>
                <a:xfrm>
                  <a:off x="-156821" y="3364268"/>
                  <a:ext cx="190529" cy="120393"/>
                </a:xfrm>
                <a:custGeom>
                  <a:avLst/>
                  <a:gdLst>
                    <a:gd name="connsiteX0" fmla="*/ 95265 w 190529"/>
                    <a:gd name="connsiteY0" fmla="*/ 24348 h 120393"/>
                    <a:gd name="connsiteX1" fmla="*/ 0 w 190529"/>
                    <a:gd name="connsiteY1" fmla="*/ 110952 h 120393"/>
                    <a:gd name="connsiteX2" fmla="*/ 95265 w 190529"/>
                    <a:gd name="connsiteY2" fmla="*/ 102292 h 120393"/>
                    <a:gd name="connsiteX3" fmla="*/ 190529 w 190529"/>
                    <a:gd name="connsiteY3" fmla="*/ 15687 h 120393"/>
                    <a:gd name="connsiteX4" fmla="*/ 95265 w 190529"/>
                    <a:gd name="connsiteY4" fmla="*/ 24348 h 12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0393">
                      <a:moveTo>
                        <a:pt x="95265" y="24348"/>
                      </a:moveTo>
                      <a:cubicBezTo>
                        <a:pt x="43302" y="50329"/>
                        <a:pt x="0" y="93631"/>
                        <a:pt x="0" y="110952"/>
                      </a:cubicBezTo>
                      <a:cubicBezTo>
                        <a:pt x="0" y="128273"/>
                        <a:pt x="43302" y="119612"/>
                        <a:pt x="95265" y="102292"/>
                      </a:cubicBezTo>
                      <a:cubicBezTo>
                        <a:pt x="147227" y="76310"/>
                        <a:pt x="190529" y="41669"/>
                        <a:pt x="190529" y="15687"/>
                      </a:cubicBezTo>
                      <a:cubicBezTo>
                        <a:pt x="190529" y="-10294"/>
                        <a:pt x="147227" y="-1633"/>
                        <a:pt x="95265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5" name="Graphic 1">
                <a:extLst>
                  <a:ext uri="{FF2B5EF4-FFF2-40B4-BE49-F238E27FC236}">
                    <a16:creationId xmlns="" xmlns:a16="http://schemas.microsoft.com/office/drawing/2014/main" id="{A20F8B95-89DA-4FBA-92DE-40BA065631CD}"/>
                  </a:ext>
                </a:extLst>
              </p:cNvPr>
              <p:cNvGrpSpPr/>
              <p:nvPr/>
            </p:nvGrpSpPr>
            <p:grpSpPr>
              <a:xfrm>
                <a:off x="267538" y="3147758"/>
                <a:ext cx="190529" cy="1381819"/>
                <a:chOff x="267538" y="3147758"/>
                <a:chExt cx="190529" cy="1381819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="" xmlns:a16="http://schemas.microsoft.com/office/drawing/2014/main" id="{CFE6EAAB-264C-49C2-A988-0236312C804F}"/>
                    </a:ext>
                  </a:extLst>
                </p:cNvPr>
                <p:cNvSpPr/>
                <p:nvPr/>
              </p:nvSpPr>
              <p:spPr>
                <a:xfrm>
                  <a:off x="354142" y="3176436"/>
                  <a:ext cx="25981" cy="1325044"/>
                </a:xfrm>
                <a:custGeom>
                  <a:avLst/>
                  <a:gdLst>
                    <a:gd name="connsiteX0" fmla="*/ 0 w 25981"/>
                    <a:gd name="connsiteY0" fmla="*/ 12991 h 1325044"/>
                    <a:gd name="connsiteX1" fmla="*/ 0 w 25981"/>
                    <a:gd name="connsiteY1" fmla="*/ 1312054 h 1325044"/>
                    <a:gd name="connsiteX2" fmla="*/ 25981 w 25981"/>
                    <a:gd name="connsiteY2" fmla="*/ 1312054 h 1325044"/>
                    <a:gd name="connsiteX3" fmla="*/ 25981 w 25981"/>
                    <a:gd name="connsiteY3" fmla="*/ 12991 h 1325044"/>
                    <a:gd name="connsiteX4" fmla="*/ 0 w 25981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325044">
                      <a:moveTo>
                        <a:pt x="0" y="12991"/>
                      </a:moveTo>
                      <a:cubicBezTo>
                        <a:pt x="0" y="446012"/>
                        <a:pt x="0" y="879033"/>
                        <a:pt x="0" y="1312054"/>
                      </a:cubicBezTo>
                      <a:cubicBezTo>
                        <a:pt x="0" y="1329374"/>
                        <a:pt x="25981" y="1329374"/>
                        <a:pt x="25981" y="1312054"/>
                      </a:cubicBezTo>
                      <a:cubicBezTo>
                        <a:pt x="25981" y="879033"/>
                        <a:pt x="25981" y="44601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="" xmlns:a16="http://schemas.microsoft.com/office/drawing/2014/main" id="{08E69D66-0E63-40CD-9CB1-88E37EA9C451}"/>
                    </a:ext>
                  </a:extLst>
                </p:cNvPr>
                <p:cNvSpPr/>
                <p:nvPr/>
              </p:nvSpPr>
              <p:spPr>
                <a:xfrm>
                  <a:off x="267538" y="4398474"/>
                  <a:ext cx="190529" cy="131103"/>
                </a:xfrm>
                <a:custGeom>
                  <a:avLst/>
                  <a:gdLst>
                    <a:gd name="connsiteX0" fmla="*/ 95265 w 190529"/>
                    <a:gd name="connsiteY0" fmla="*/ 12071 h 131103"/>
                    <a:gd name="connsiteX1" fmla="*/ 0 w 190529"/>
                    <a:gd name="connsiteY1" fmla="*/ 20732 h 131103"/>
                    <a:gd name="connsiteX2" fmla="*/ 95265 w 190529"/>
                    <a:gd name="connsiteY2" fmla="*/ 115997 h 131103"/>
                    <a:gd name="connsiteX3" fmla="*/ 190529 w 190529"/>
                    <a:gd name="connsiteY3" fmla="*/ 98676 h 131103"/>
                    <a:gd name="connsiteX4" fmla="*/ 95265 w 190529"/>
                    <a:gd name="connsiteY4" fmla="*/ 12071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1103">
                      <a:moveTo>
                        <a:pt x="95265" y="12071"/>
                      </a:moveTo>
                      <a:cubicBezTo>
                        <a:pt x="43302" y="-5249"/>
                        <a:pt x="0" y="-5249"/>
                        <a:pt x="0" y="20732"/>
                      </a:cubicBezTo>
                      <a:cubicBezTo>
                        <a:pt x="0" y="46713"/>
                        <a:pt x="43302" y="90015"/>
                        <a:pt x="95265" y="115997"/>
                      </a:cubicBezTo>
                      <a:cubicBezTo>
                        <a:pt x="147227" y="141978"/>
                        <a:pt x="190529" y="133317"/>
                        <a:pt x="190529" y="98676"/>
                      </a:cubicBezTo>
                      <a:cubicBezTo>
                        <a:pt x="190529" y="64034"/>
                        <a:pt x="147227" y="38053"/>
                        <a:pt x="95265" y="1207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="" xmlns:a16="http://schemas.microsoft.com/office/drawing/2014/main" id="{F7CA94F5-613B-4CA1-AD4C-E14609952EC4}"/>
                    </a:ext>
                  </a:extLst>
                </p:cNvPr>
                <p:cNvSpPr/>
                <p:nvPr/>
              </p:nvSpPr>
              <p:spPr>
                <a:xfrm>
                  <a:off x="267538" y="3147758"/>
                  <a:ext cx="190529" cy="135299"/>
                </a:xfrm>
                <a:custGeom>
                  <a:avLst/>
                  <a:gdLst>
                    <a:gd name="connsiteX0" fmla="*/ 95265 w 190529"/>
                    <a:gd name="connsiteY0" fmla="*/ 15687 h 135299"/>
                    <a:gd name="connsiteX1" fmla="*/ 0 w 190529"/>
                    <a:gd name="connsiteY1" fmla="*/ 110952 h 135299"/>
                    <a:gd name="connsiteX2" fmla="*/ 95265 w 190529"/>
                    <a:gd name="connsiteY2" fmla="*/ 119612 h 135299"/>
                    <a:gd name="connsiteX3" fmla="*/ 190529 w 190529"/>
                    <a:gd name="connsiteY3" fmla="*/ 24348 h 135299"/>
                    <a:gd name="connsiteX4" fmla="*/ 95265 w 190529"/>
                    <a:gd name="connsiteY4" fmla="*/ 15687 h 1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5299">
                      <a:moveTo>
                        <a:pt x="95265" y="15687"/>
                      </a:moveTo>
                      <a:cubicBezTo>
                        <a:pt x="43302" y="41669"/>
                        <a:pt x="0" y="84971"/>
                        <a:pt x="0" y="110952"/>
                      </a:cubicBezTo>
                      <a:cubicBezTo>
                        <a:pt x="0" y="136933"/>
                        <a:pt x="43302" y="145594"/>
                        <a:pt x="95265" y="119612"/>
                      </a:cubicBezTo>
                      <a:cubicBezTo>
                        <a:pt x="147227" y="102292"/>
                        <a:pt x="190529" y="58989"/>
                        <a:pt x="190529" y="24348"/>
                      </a:cubicBezTo>
                      <a:cubicBezTo>
                        <a:pt x="190529" y="-1633"/>
                        <a:pt x="147227" y="-10294"/>
                        <a:pt x="95265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6" name="Graphic 1">
                <a:extLst>
                  <a:ext uri="{FF2B5EF4-FFF2-40B4-BE49-F238E27FC236}">
                    <a16:creationId xmlns="" xmlns:a16="http://schemas.microsoft.com/office/drawing/2014/main" id="{730568B1-93ED-484D-973A-87B360D2A9A0}"/>
                  </a:ext>
                </a:extLst>
              </p:cNvPr>
              <p:cNvGrpSpPr/>
              <p:nvPr/>
            </p:nvGrpSpPr>
            <p:grpSpPr>
              <a:xfrm>
                <a:off x="700559" y="2957461"/>
                <a:ext cx="190529" cy="1762994"/>
                <a:chOff x="700559" y="2957461"/>
                <a:chExt cx="190529" cy="1762994"/>
              </a:xfrm>
              <a:grpFill/>
            </p:grpSpPr>
            <p:sp>
              <p:nvSpPr>
                <p:cNvPr id="835" name="Freeform: Shape 834">
                  <a:extLst>
                    <a:ext uri="{FF2B5EF4-FFF2-40B4-BE49-F238E27FC236}">
                      <a16:creationId xmlns="" xmlns:a16="http://schemas.microsoft.com/office/drawing/2014/main" id="{F76CB228-3B5E-47F8-A04D-7C93448F57D6}"/>
                    </a:ext>
                  </a:extLst>
                </p:cNvPr>
                <p:cNvSpPr/>
                <p:nvPr/>
              </p:nvSpPr>
              <p:spPr>
                <a:xfrm>
                  <a:off x="778503" y="2988897"/>
                  <a:ext cx="25981" cy="1685791"/>
                </a:xfrm>
                <a:custGeom>
                  <a:avLst/>
                  <a:gdLst>
                    <a:gd name="connsiteX0" fmla="*/ 0 w 25981"/>
                    <a:gd name="connsiteY0" fmla="*/ 10000 h 1685791"/>
                    <a:gd name="connsiteX1" fmla="*/ 0 w 25981"/>
                    <a:gd name="connsiteY1" fmla="*/ 1672801 h 1685791"/>
                    <a:gd name="connsiteX2" fmla="*/ 25981 w 25981"/>
                    <a:gd name="connsiteY2" fmla="*/ 1672801 h 1685791"/>
                    <a:gd name="connsiteX3" fmla="*/ 25981 w 25981"/>
                    <a:gd name="connsiteY3" fmla="*/ 10000 h 1685791"/>
                    <a:gd name="connsiteX4" fmla="*/ 0 w 25981"/>
                    <a:gd name="connsiteY4" fmla="*/ 10000 h 168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5791">
                      <a:moveTo>
                        <a:pt x="0" y="10000"/>
                      </a:moveTo>
                      <a:cubicBezTo>
                        <a:pt x="0" y="564267"/>
                        <a:pt x="0" y="1118534"/>
                        <a:pt x="0" y="1672801"/>
                      </a:cubicBezTo>
                      <a:cubicBezTo>
                        <a:pt x="0" y="1690121"/>
                        <a:pt x="25981" y="1690121"/>
                        <a:pt x="25981" y="1672801"/>
                      </a:cubicBezTo>
                      <a:cubicBezTo>
                        <a:pt x="25981" y="1118534"/>
                        <a:pt x="25981" y="564267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="" xmlns:a16="http://schemas.microsoft.com/office/drawing/2014/main" id="{EFB74BD3-F6A0-4709-B236-ABF92CEECA15}"/>
                    </a:ext>
                  </a:extLst>
                </p:cNvPr>
                <p:cNvSpPr/>
                <p:nvPr/>
              </p:nvSpPr>
              <p:spPr>
                <a:xfrm>
                  <a:off x="700559" y="4568299"/>
                  <a:ext cx="190529" cy="152156"/>
                </a:xfrm>
                <a:custGeom>
                  <a:avLst/>
                  <a:gdLst>
                    <a:gd name="connsiteX0" fmla="*/ 95265 w 190529"/>
                    <a:gd name="connsiteY0" fmla="*/ 6795 h 152156"/>
                    <a:gd name="connsiteX1" fmla="*/ 0 w 190529"/>
                    <a:gd name="connsiteY1" fmla="*/ 41437 h 152156"/>
                    <a:gd name="connsiteX2" fmla="*/ 95265 w 190529"/>
                    <a:gd name="connsiteY2" fmla="*/ 145362 h 152156"/>
                    <a:gd name="connsiteX3" fmla="*/ 190529 w 190529"/>
                    <a:gd name="connsiteY3" fmla="*/ 110720 h 152156"/>
                    <a:gd name="connsiteX4" fmla="*/ 95265 w 190529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52156">
                      <a:moveTo>
                        <a:pt x="95265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76078"/>
                        <a:pt x="43302" y="128041"/>
                        <a:pt x="95265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90529" y="67418"/>
                        <a:pt x="147227" y="24116"/>
                        <a:pt x="95265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="" xmlns:a16="http://schemas.microsoft.com/office/drawing/2014/main" id="{E1D02371-7915-4439-953C-D32D8E246230}"/>
                    </a:ext>
                  </a:extLst>
                </p:cNvPr>
                <p:cNvSpPr/>
                <p:nvPr/>
              </p:nvSpPr>
              <p:spPr>
                <a:xfrm>
                  <a:off x="700559" y="2957461"/>
                  <a:ext cx="190529" cy="152156"/>
                </a:xfrm>
                <a:custGeom>
                  <a:avLst/>
                  <a:gdLst>
                    <a:gd name="connsiteX0" fmla="*/ 95265 w 190529"/>
                    <a:gd name="connsiteY0" fmla="*/ 6795 h 152156"/>
                    <a:gd name="connsiteX1" fmla="*/ 0 w 190529"/>
                    <a:gd name="connsiteY1" fmla="*/ 110720 h 152156"/>
                    <a:gd name="connsiteX2" fmla="*/ 95265 w 190529"/>
                    <a:gd name="connsiteY2" fmla="*/ 145362 h 152156"/>
                    <a:gd name="connsiteX3" fmla="*/ 190529 w 190529"/>
                    <a:gd name="connsiteY3" fmla="*/ 41437 h 152156"/>
                    <a:gd name="connsiteX4" fmla="*/ 95265 w 190529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52156">
                      <a:moveTo>
                        <a:pt x="95265" y="6795"/>
                      </a:moveTo>
                      <a:cubicBezTo>
                        <a:pt x="43302" y="24116"/>
                        <a:pt x="0" y="76078"/>
                        <a:pt x="0" y="110720"/>
                      </a:cubicBezTo>
                      <a:cubicBezTo>
                        <a:pt x="0" y="145362"/>
                        <a:pt x="43302" y="162683"/>
                        <a:pt x="95265" y="145362"/>
                      </a:cubicBezTo>
                      <a:cubicBezTo>
                        <a:pt x="147227" y="128041"/>
                        <a:pt x="190529" y="84739"/>
                        <a:pt x="190529" y="41437"/>
                      </a:cubicBezTo>
                      <a:cubicBezTo>
                        <a:pt x="190529" y="6795"/>
                        <a:pt x="147227" y="-10526"/>
                        <a:pt x="95265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7" name="Graphic 1">
                <a:extLst>
                  <a:ext uri="{FF2B5EF4-FFF2-40B4-BE49-F238E27FC236}">
                    <a16:creationId xmlns="" xmlns:a16="http://schemas.microsoft.com/office/drawing/2014/main" id="{82A8F07E-822E-415D-B015-CE122CE9FA06}"/>
                  </a:ext>
                </a:extLst>
              </p:cNvPr>
              <p:cNvGrpSpPr/>
              <p:nvPr/>
            </p:nvGrpSpPr>
            <p:grpSpPr>
              <a:xfrm>
                <a:off x="1124920" y="2820345"/>
                <a:ext cx="190529" cy="2045097"/>
                <a:chOff x="1124920" y="2820345"/>
                <a:chExt cx="190529" cy="2045097"/>
              </a:xfrm>
              <a:grpFill/>
            </p:grpSpPr>
            <p:sp>
              <p:nvSpPr>
                <p:cNvPr id="832" name="Freeform: Shape 831">
                  <a:extLst>
                    <a:ext uri="{FF2B5EF4-FFF2-40B4-BE49-F238E27FC236}">
                      <a16:creationId xmlns="" xmlns:a16="http://schemas.microsoft.com/office/drawing/2014/main" id="{4CA33528-335A-4CEA-A1B1-E1CF307C87B1}"/>
                    </a:ext>
                  </a:extLst>
                </p:cNvPr>
                <p:cNvSpPr/>
                <p:nvPr/>
              </p:nvSpPr>
              <p:spPr>
                <a:xfrm>
                  <a:off x="1211524" y="2850330"/>
                  <a:ext cx="25981" cy="1962924"/>
                </a:xfrm>
                <a:custGeom>
                  <a:avLst/>
                  <a:gdLst>
                    <a:gd name="connsiteX0" fmla="*/ 0 w 25981"/>
                    <a:gd name="connsiteY0" fmla="*/ 10000 h 1962924"/>
                    <a:gd name="connsiteX1" fmla="*/ 0 w 25981"/>
                    <a:gd name="connsiteY1" fmla="*/ 1949934 h 1962924"/>
                    <a:gd name="connsiteX2" fmla="*/ 25981 w 25981"/>
                    <a:gd name="connsiteY2" fmla="*/ 1949934 h 1962924"/>
                    <a:gd name="connsiteX3" fmla="*/ 25981 w 25981"/>
                    <a:gd name="connsiteY3" fmla="*/ 10000 h 1962924"/>
                    <a:gd name="connsiteX4" fmla="*/ 0 w 25981"/>
                    <a:gd name="connsiteY4" fmla="*/ 10000 h 1962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962924">
                      <a:moveTo>
                        <a:pt x="0" y="10000"/>
                      </a:moveTo>
                      <a:cubicBezTo>
                        <a:pt x="0" y="659532"/>
                        <a:pt x="0" y="1300403"/>
                        <a:pt x="0" y="1949934"/>
                      </a:cubicBezTo>
                      <a:cubicBezTo>
                        <a:pt x="0" y="1967255"/>
                        <a:pt x="25981" y="1967255"/>
                        <a:pt x="25981" y="1949934"/>
                      </a:cubicBezTo>
                      <a:cubicBezTo>
                        <a:pt x="25981" y="1300403"/>
                        <a:pt x="25981" y="659532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="" xmlns:a16="http://schemas.microsoft.com/office/drawing/2014/main" id="{98D43DBB-2AE9-4B1B-9DBF-5CA71A053A25}"/>
                    </a:ext>
                  </a:extLst>
                </p:cNvPr>
                <p:cNvSpPr/>
                <p:nvPr/>
              </p:nvSpPr>
              <p:spPr>
                <a:xfrm>
                  <a:off x="1124920" y="4694680"/>
                  <a:ext cx="190529" cy="170762"/>
                </a:xfrm>
                <a:custGeom>
                  <a:avLst/>
                  <a:gdLst>
                    <a:gd name="connsiteX0" fmla="*/ 95265 w 190529"/>
                    <a:gd name="connsiteY0" fmla="*/ 1659 h 170762"/>
                    <a:gd name="connsiteX1" fmla="*/ 0 w 190529"/>
                    <a:gd name="connsiteY1" fmla="*/ 62282 h 170762"/>
                    <a:gd name="connsiteX2" fmla="*/ 95265 w 190529"/>
                    <a:gd name="connsiteY2" fmla="*/ 166207 h 170762"/>
                    <a:gd name="connsiteX3" fmla="*/ 190529 w 190529"/>
                    <a:gd name="connsiteY3" fmla="*/ 105584 h 170762"/>
                    <a:gd name="connsiteX4" fmla="*/ 95265 w 190529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70762">
                      <a:moveTo>
                        <a:pt x="95265" y="1659"/>
                      </a:moveTo>
                      <a:cubicBezTo>
                        <a:pt x="43302" y="-7001"/>
                        <a:pt x="0" y="18980"/>
                        <a:pt x="0" y="62282"/>
                      </a:cubicBezTo>
                      <a:cubicBezTo>
                        <a:pt x="0" y="105584"/>
                        <a:pt x="43302" y="157547"/>
                        <a:pt x="95265" y="166207"/>
                      </a:cubicBezTo>
                      <a:cubicBezTo>
                        <a:pt x="147227" y="183528"/>
                        <a:pt x="190529" y="148886"/>
                        <a:pt x="190529" y="105584"/>
                      </a:cubicBezTo>
                      <a:cubicBezTo>
                        <a:pt x="190529" y="62282"/>
                        <a:pt x="147227" y="10320"/>
                        <a:pt x="95265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="" xmlns:a16="http://schemas.microsoft.com/office/drawing/2014/main" id="{9050B76E-C327-43DF-AFF4-A7970496EC7F}"/>
                    </a:ext>
                  </a:extLst>
                </p:cNvPr>
                <p:cNvSpPr/>
                <p:nvPr/>
              </p:nvSpPr>
              <p:spPr>
                <a:xfrm>
                  <a:off x="1124920" y="2820345"/>
                  <a:ext cx="190529" cy="171551"/>
                </a:xfrm>
                <a:custGeom>
                  <a:avLst/>
                  <a:gdLst>
                    <a:gd name="connsiteX0" fmla="*/ 95265 w 190529"/>
                    <a:gd name="connsiteY0" fmla="*/ 5344 h 171551"/>
                    <a:gd name="connsiteX1" fmla="*/ 0 w 190529"/>
                    <a:gd name="connsiteY1" fmla="*/ 109269 h 171551"/>
                    <a:gd name="connsiteX2" fmla="*/ 95265 w 190529"/>
                    <a:gd name="connsiteY2" fmla="*/ 169892 h 171551"/>
                    <a:gd name="connsiteX3" fmla="*/ 190529 w 190529"/>
                    <a:gd name="connsiteY3" fmla="*/ 65967 h 171551"/>
                    <a:gd name="connsiteX4" fmla="*/ 95265 w 190529"/>
                    <a:gd name="connsiteY4" fmla="*/ 5344 h 17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71551">
                      <a:moveTo>
                        <a:pt x="95265" y="5344"/>
                      </a:moveTo>
                      <a:cubicBezTo>
                        <a:pt x="43302" y="22665"/>
                        <a:pt x="0" y="65967"/>
                        <a:pt x="0" y="109269"/>
                      </a:cubicBezTo>
                      <a:cubicBezTo>
                        <a:pt x="0" y="152571"/>
                        <a:pt x="43302" y="178552"/>
                        <a:pt x="95265" y="169892"/>
                      </a:cubicBezTo>
                      <a:cubicBezTo>
                        <a:pt x="147227" y="16123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5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8" name="Graphic 1">
                <a:extLst>
                  <a:ext uri="{FF2B5EF4-FFF2-40B4-BE49-F238E27FC236}">
                    <a16:creationId xmlns="" xmlns:a16="http://schemas.microsoft.com/office/drawing/2014/main" id="{A340F104-75FB-414F-BD61-F7EE274DEB86}"/>
                  </a:ext>
                </a:extLst>
              </p:cNvPr>
              <p:cNvGrpSpPr/>
              <p:nvPr/>
            </p:nvGrpSpPr>
            <p:grpSpPr>
              <a:xfrm>
                <a:off x="1557941" y="2729310"/>
                <a:ext cx="190529" cy="2228168"/>
                <a:chOff x="1557941" y="2729310"/>
                <a:chExt cx="190529" cy="2228168"/>
              </a:xfrm>
              <a:grpFill/>
            </p:grpSpPr>
            <p:sp>
              <p:nvSpPr>
                <p:cNvPr id="829" name="Freeform: Shape 828">
                  <a:extLst>
                    <a:ext uri="{FF2B5EF4-FFF2-40B4-BE49-F238E27FC236}">
                      <a16:creationId xmlns="" xmlns:a16="http://schemas.microsoft.com/office/drawing/2014/main" id="{F116908B-70FC-4DE5-B111-7C7B23C7C6BE}"/>
                    </a:ext>
                  </a:extLst>
                </p:cNvPr>
                <p:cNvSpPr/>
                <p:nvPr/>
              </p:nvSpPr>
              <p:spPr>
                <a:xfrm>
                  <a:off x="1635884" y="2763726"/>
                  <a:ext cx="25981" cy="2136133"/>
                </a:xfrm>
                <a:custGeom>
                  <a:avLst/>
                  <a:gdLst>
                    <a:gd name="connsiteX0" fmla="*/ 0 w 25981"/>
                    <a:gd name="connsiteY0" fmla="*/ 10000 h 2136133"/>
                    <a:gd name="connsiteX1" fmla="*/ 0 w 25981"/>
                    <a:gd name="connsiteY1" fmla="*/ 2123142 h 2136133"/>
                    <a:gd name="connsiteX2" fmla="*/ 25981 w 25981"/>
                    <a:gd name="connsiteY2" fmla="*/ 2123142 h 2136133"/>
                    <a:gd name="connsiteX3" fmla="*/ 25981 w 25981"/>
                    <a:gd name="connsiteY3" fmla="*/ 10000 h 2136133"/>
                    <a:gd name="connsiteX4" fmla="*/ 0 w 25981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6133">
                      <a:moveTo>
                        <a:pt x="0" y="10000"/>
                      </a:moveTo>
                      <a:cubicBezTo>
                        <a:pt x="0" y="711494"/>
                        <a:pt x="0" y="1412988"/>
                        <a:pt x="0" y="2123142"/>
                      </a:cubicBezTo>
                      <a:cubicBezTo>
                        <a:pt x="0" y="2140463"/>
                        <a:pt x="25981" y="2140463"/>
                        <a:pt x="25981" y="2123142"/>
                      </a:cubicBezTo>
                      <a:cubicBezTo>
                        <a:pt x="25981" y="1421649"/>
                        <a:pt x="25981" y="720155"/>
                        <a:pt x="2598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="" xmlns:a16="http://schemas.microsoft.com/office/drawing/2014/main" id="{CE6ACAE7-DB36-425C-BC18-8CD7C3F98CF8}"/>
                    </a:ext>
                  </a:extLst>
                </p:cNvPr>
                <p:cNvSpPr/>
                <p:nvPr/>
              </p:nvSpPr>
              <p:spPr>
                <a:xfrm>
                  <a:off x="1557941" y="4772957"/>
                  <a:ext cx="190529" cy="184521"/>
                </a:xfrm>
                <a:custGeom>
                  <a:avLst/>
                  <a:gdLst>
                    <a:gd name="connsiteX0" fmla="*/ 95265 w 190529"/>
                    <a:gd name="connsiteY0" fmla="*/ 1326 h 184521"/>
                    <a:gd name="connsiteX1" fmla="*/ 0 w 190529"/>
                    <a:gd name="connsiteY1" fmla="*/ 79270 h 184521"/>
                    <a:gd name="connsiteX2" fmla="*/ 95265 w 190529"/>
                    <a:gd name="connsiteY2" fmla="*/ 183195 h 184521"/>
                    <a:gd name="connsiteX3" fmla="*/ 190529 w 190529"/>
                    <a:gd name="connsiteY3" fmla="*/ 105251 h 184521"/>
                    <a:gd name="connsiteX4" fmla="*/ 95265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5" y="1326"/>
                      </a:moveTo>
                      <a:cubicBezTo>
                        <a:pt x="43302" y="-7334"/>
                        <a:pt x="0" y="27307"/>
                        <a:pt x="0" y="79270"/>
                      </a:cubicBezTo>
                      <a:cubicBezTo>
                        <a:pt x="0" y="131233"/>
                        <a:pt x="43302" y="174535"/>
                        <a:pt x="95265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90529" y="44628"/>
                        <a:pt x="147227" y="1326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="" xmlns:a16="http://schemas.microsoft.com/office/drawing/2014/main" id="{19225DCB-EE9B-4F92-8341-12AEFD063F63}"/>
                    </a:ext>
                  </a:extLst>
                </p:cNvPr>
                <p:cNvSpPr/>
                <p:nvPr/>
              </p:nvSpPr>
              <p:spPr>
                <a:xfrm>
                  <a:off x="1557941" y="2729310"/>
                  <a:ext cx="190529" cy="184309"/>
                </a:xfrm>
                <a:custGeom>
                  <a:avLst/>
                  <a:gdLst>
                    <a:gd name="connsiteX0" fmla="*/ 95265 w 190529"/>
                    <a:gd name="connsiteY0" fmla="*/ 1115 h 184309"/>
                    <a:gd name="connsiteX1" fmla="*/ 0 w 190529"/>
                    <a:gd name="connsiteY1" fmla="*/ 105040 h 184309"/>
                    <a:gd name="connsiteX2" fmla="*/ 95265 w 190529"/>
                    <a:gd name="connsiteY2" fmla="*/ 182983 h 184309"/>
                    <a:gd name="connsiteX3" fmla="*/ 190529 w 190529"/>
                    <a:gd name="connsiteY3" fmla="*/ 79058 h 184309"/>
                    <a:gd name="connsiteX4" fmla="*/ 95265 w 190529"/>
                    <a:gd name="connsiteY4" fmla="*/ 1115 h 18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309">
                      <a:moveTo>
                        <a:pt x="95265" y="1115"/>
                      </a:moveTo>
                      <a:cubicBezTo>
                        <a:pt x="43302" y="9775"/>
                        <a:pt x="0" y="53077"/>
                        <a:pt x="0" y="105040"/>
                      </a:cubicBezTo>
                      <a:cubicBezTo>
                        <a:pt x="0" y="157002"/>
                        <a:pt x="43302" y="191644"/>
                        <a:pt x="95265" y="182983"/>
                      </a:cubicBezTo>
                      <a:cubicBezTo>
                        <a:pt x="147227" y="174323"/>
                        <a:pt x="190529" y="131021"/>
                        <a:pt x="190529" y="79058"/>
                      </a:cubicBezTo>
                      <a:cubicBezTo>
                        <a:pt x="190529" y="35756"/>
                        <a:pt x="147227" y="-7546"/>
                        <a:pt x="95265" y="11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89" name="Graphic 1">
                <a:extLst>
                  <a:ext uri="{FF2B5EF4-FFF2-40B4-BE49-F238E27FC236}">
                    <a16:creationId xmlns="" xmlns:a16="http://schemas.microsoft.com/office/drawing/2014/main" id="{59D34EA7-BE3C-4A67-BE3A-426CE9F74772}"/>
                  </a:ext>
                </a:extLst>
              </p:cNvPr>
              <p:cNvGrpSpPr/>
              <p:nvPr/>
            </p:nvGrpSpPr>
            <p:grpSpPr>
              <a:xfrm>
                <a:off x="1982301" y="2704443"/>
                <a:ext cx="190529" cy="2286350"/>
                <a:chOff x="1982301" y="2704443"/>
                <a:chExt cx="190529" cy="2286350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="" xmlns:a16="http://schemas.microsoft.com/office/drawing/2014/main" id="{A35D5A69-B13D-4BD9-BBF9-E43CA7FA9F0F}"/>
                    </a:ext>
                  </a:extLst>
                </p:cNvPr>
                <p:cNvSpPr/>
                <p:nvPr/>
              </p:nvSpPr>
              <p:spPr>
                <a:xfrm>
                  <a:off x="2068905" y="2734755"/>
                  <a:ext cx="25981" cy="2191085"/>
                </a:xfrm>
                <a:custGeom>
                  <a:avLst/>
                  <a:gdLst>
                    <a:gd name="connsiteX0" fmla="*/ 0 w 25981"/>
                    <a:gd name="connsiteY0" fmla="*/ 12991 h 2191085"/>
                    <a:gd name="connsiteX1" fmla="*/ 0 w 25981"/>
                    <a:gd name="connsiteY1" fmla="*/ 2178095 h 2191085"/>
                    <a:gd name="connsiteX2" fmla="*/ 25981 w 25981"/>
                    <a:gd name="connsiteY2" fmla="*/ 2178095 h 2191085"/>
                    <a:gd name="connsiteX3" fmla="*/ 25981 w 25981"/>
                    <a:gd name="connsiteY3" fmla="*/ 12991 h 2191085"/>
                    <a:gd name="connsiteX4" fmla="*/ 0 w 25981"/>
                    <a:gd name="connsiteY4" fmla="*/ 12991 h 21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91085">
                      <a:moveTo>
                        <a:pt x="0" y="12991"/>
                      </a:moveTo>
                      <a:cubicBezTo>
                        <a:pt x="0" y="731805"/>
                        <a:pt x="0" y="1459281"/>
                        <a:pt x="0" y="2178095"/>
                      </a:cubicBezTo>
                      <a:cubicBezTo>
                        <a:pt x="0" y="2195416"/>
                        <a:pt x="25981" y="2195416"/>
                        <a:pt x="25981" y="2178095"/>
                      </a:cubicBezTo>
                      <a:cubicBezTo>
                        <a:pt x="25981" y="1459281"/>
                        <a:pt x="25981" y="731805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="" xmlns:a16="http://schemas.microsoft.com/office/drawing/2014/main" id="{03F03C01-59AE-4101-9C1E-0B2B7A47948D}"/>
                    </a:ext>
                  </a:extLst>
                </p:cNvPr>
                <p:cNvSpPr/>
                <p:nvPr/>
              </p:nvSpPr>
              <p:spPr>
                <a:xfrm>
                  <a:off x="1982301" y="4800264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29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7" y="190529"/>
                        <a:pt x="190529" y="147227"/>
                        <a:pt x="190529" y="95265"/>
                      </a:cubicBezTo>
                      <a:cubicBezTo>
                        <a:pt x="190529" y="34642"/>
                        <a:pt x="147227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="" xmlns:a16="http://schemas.microsoft.com/office/drawing/2014/main" id="{C0EDC92E-20FD-42E3-B6A0-506F389101F9}"/>
                    </a:ext>
                  </a:extLst>
                </p:cNvPr>
                <p:cNvSpPr/>
                <p:nvPr/>
              </p:nvSpPr>
              <p:spPr>
                <a:xfrm>
                  <a:off x="1982301" y="2704443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29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7" y="190529"/>
                        <a:pt x="190529" y="147227"/>
                        <a:pt x="190529" y="95265"/>
                      </a:cubicBezTo>
                      <a:cubicBezTo>
                        <a:pt x="190529" y="43302"/>
                        <a:pt x="147227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0" name="Graphic 1">
                <a:extLst>
                  <a:ext uri="{FF2B5EF4-FFF2-40B4-BE49-F238E27FC236}">
                    <a16:creationId xmlns="" xmlns:a16="http://schemas.microsoft.com/office/drawing/2014/main" id="{C8BD8665-601A-4079-AC4C-13EBB49FF834}"/>
                  </a:ext>
                </a:extLst>
              </p:cNvPr>
              <p:cNvGrpSpPr/>
              <p:nvPr/>
            </p:nvGrpSpPr>
            <p:grpSpPr>
              <a:xfrm>
                <a:off x="2415322" y="2729098"/>
                <a:ext cx="190529" cy="2228380"/>
                <a:chOff x="2415322" y="2729098"/>
                <a:chExt cx="190529" cy="2228380"/>
              </a:xfrm>
              <a:grpFill/>
            </p:grpSpPr>
            <p:sp>
              <p:nvSpPr>
                <p:cNvPr id="823" name="Freeform: Shape 822">
                  <a:extLst>
                    <a:ext uri="{FF2B5EF4-FFF2-40B4-BE49-F238E27FC236}">
                      <a16:creationId xmlns="" xmlns:a16="http://schemas.microsoft.com/office/drawing/2014/main" id="{F99D0950-A45B-458A-AD51-A6D6EED5AA39}"/>
                    </a:ext>
                  </a:extLst>
                </p:cNvPr>
                <p:cNvSpPr/>
                <p:nvPr/>
              </p:nvSpPr>
              <p:spPr>
                <a:xfrm>
                  <a:off x="2493266" y="2760736"/>
                  <a:ext cx="25981" cy="2139123"/>
                </a:xfrm>
                <a:custGeom>
                  <a:avLst/>
                  <a:gdLst>
                    <a:gd name="connsiteX0" fmla="*/ 0 w 25981"/>
                    <a:gd name="connsiteY0" fmla="*/ 12991 h 2139123"/>
                    <a:gd name="connsiteX1" fmla="*/ 0 w 25981"/>
                    <a:gd name="connsiteY1" fmla="*/ 2126133 h 2139123"/>
                    <a:gd name="connsiteX2" fmla="*/ 25981 w 25981"/>
                    <a:gd name="connsiteY2" fmla="*/ 2126133 h 2139123"/>
                    <a:gd name="connsiteX3" fmla="*/ 25981 w 25981"/>
                    <a:gd name="connsiteY3" fmla="*/ 12991 h 2139123"/>
                    <a:gd name="connsiteX4" fmla="*/ 0 w 25981"/>
                    <a:gd name="connsiteY4" fmla="*/ 12991 h 213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9123">
                      <a:moveTo>
                        <a:pt x="0" y="12991"/>
                      </a:moveTo>
                      <a:cubicBezTo>
                        <a:pt x="0" y="714485"/>
                        <a:pt x="0" y="1424639"/>
                        <a:pt x="0" y="2126133"/>
                      </a:cubicBezTo>
                      <a:cubicBezTo>
                        <a:pt x="0" y="2143454"/>
                        <a:pt x="25981" y="2143454"/>
                        <a:pt x="25981" y="2126133"/>
                      </a:cubicBezTo>
                      <a:cubicBezTo>
                        <a:pt x="25981" y="1424639"/>
                        <a:pt x="25981" y="714485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4" name="Freeform: Shape 823">
                  <a:extLst>
                    <a:ext uri="{FF2B5EF4-FFF2-40B4-BE49-F238E27FC236}">
                      <a16:creationId xmlns="" xmlns:a16="http://schemas.microsoft.com/office/drawing/2014/main" id="{C473053E-5309-4A81-92DD-A6EF952F7CAB}"/>
                    </a:ext>
                  </a:extLst>
                </p:cNvPr>
                <p:cNvSpPr/>
                <p:nvPr/>
              </p:nvSpPr>
              <p:spPr>
                <a:xfrm>
                  <a:off x="2415322" y="4772957"/>
                  <a:ext cx="190529" cy="184521"/>
                </a:xfrm>
                <a:custGeom>
                  <a:avLst/>
                  <a:gdLst>
                    <a:gd name="connsiteX0" fmla="*/ 95264 w 190529"/>
                    <a:gd name="connsiteY0" fmla="*/ 1326 h 184521"/>
                    <a:gd name="connsiteX1" fmla="*/ 0 w 190529"/>
                    <a:gd name="connsiteY1" fmla="*/ 105251 h 184521"/>
                    <a:gd name="connsiteX2" fmla="*/ 95264 w 190529"/>
                    <a:gd name="connsiteY2" fmla="*/ 183195 h 184521"/>
                    <a:gd name="connsiteX3" fmla="*/ 190529 w 190529"/>
                    <a:gd name="connsiteY3" fmla="*/ 79270 h 184521"/>
                    <a:gd name="connsiteX4" fmla="*/ 95264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4" y="1326"/>
                      </a:moveTo>
                      <a:cubicBezTo>
                        <a:pt x="43302" y="9987"/>
                        <a:pt x="0" y="53289"/>
                        <a:pt x="0" y="105251"/>
                      </a:cubicBezTo>
                      <a:cubicBezTo>
                        <a:pt x="0" y="157214"/>
                        <a:pt x="43302" y="191856"/>
                        <a:pt x="95264" y="183195"/>
                      </a:cubicBezTo>
                      <a:cubicBezTo>
                        <a:pt x="147227" y="174535"/>
                        <a:pt x="190529" y="131233"/>
                        <a:pt x="190529" y="79270"/>
                      </a:cubicBezTo>
                      <a:cubicBezTo>
                        <a:pt x="181869" y="27307"/>
                        <a:pt x="147227" y="-7334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="" xmlns:a16="http://schemas.microsoft.com/office/drawing/2014/main" id="{C16EEDC2-9A75-4848-B885-526A26703F69}"/>
                    </a:ext>
                  </a:extLst>
                </p:cNvPr>
                <p:cNvSpPr/>
                <p:nvPr/>
              </p:nvSpPr>
              <p:spPr>
                <a:xfrm>
                  <a:off x="2415322" y="2729098"/>
                  <a:ext cx="190529" cy="184521"/>
                </a:xfrm>
                <a:custGeom>
                  <a:avLst/>
                  <a:gdLst>
                    <a:gd name="connsiteX0" fmla="*/ 95264 w 190529"/>
                    <a:gd name="connsiteY0" fmla="*/ 1326 h 184521"/>
                    <a:gd name="connsiteX1" fmla="*/ 0 w 190529"/>
                    <a:gd name="connsiteY1" fmla="*/ 79270 h 184521"/>
                    <a:gd name="connsiteX2" fmla="*/ 95264 w 190529"/>
                    <a:gd name="connsiteY2" fmla="*/ 183195 h 184521"/>
                    <a:gd name="connsiteX3" fmla="*/ 190529 w 190529"/>
                    <a:gd name="connsiteY3" fmla="*/ 105251 h 184521"/>
                    <a:gd name="connsiteX4" fmla="*/ 95264 w 190529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84521">
                      <a:moveTo>
                        <a:pt x="95264" y="1326"/>
                      </a:moveTo>
                      <a:cubicBezTo>
                        <a:pt x="43302" y="-7334"/>
                        <a:pt x="0" y="27308"/>
                        <a:pt x="0" y="79270"/>
                      </a:cubicBezTo>
                      <a:cubicBezTo>
                        <a:pt x="0" y="131233"/>
                        <a:pt x="43302" y="174535"/>
                        <a:pt x="95264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81869" y="53289"/>
                        <a:pt x="147227" y="9987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1" name="Graphic 1">
                <a:extLst>
                  <a:ext uri="{FF2B5EF4-FFF2-40B4-BE49-F238E27FC236}">
                    <a16:creationId xmlns="" xmlns:a16="http://schemas.microsoft.com/office/drawing/2014/main" id="{A6327605-B49D-48CE-8402-AD06C4DF9EF9}"/>
                  </a:ext>
                </a:extLst>
              </p:cNvPr>
              <p:cNvGrpSpPr/>
              <p:nvPr/>
            </p:nvGrpSpPr>
            <p:grpSpPr>
              <a:xfrm>
                <a:off x="2839683" y="2821134"/>
                <a:ext cx="190528" cy="2044308"/>
                <a:chOff x="2839683" y="2821134"/>
                <a:chExt cx="190528" cy="2044308"/>
              </a:xfrm>
              <a:grpFill/>
            </p:grpSpPr>
            <p:sp>
              <p:nvSpPr>
                <p:cNvPr id="820" name="Freeform: Shape 819">
                  <a:extLst>
                    <a:ext uri="{FF2B5EF4-FFF2-40B4-BE49-F238E27FC236}">
                      <a16:creationId xmlns="" xmlns:a16="http://schemas.microsoft.com/office/drawing/2014/main" id="{9A05CC49-01DA-454D-BCEA-C0FD0142B9BE}"/>
                    </a:ext>
                  </a:extLst>
                </p:cNvPr>
                <p:cNvSpPr/>
                <p:nvPr/>
              </p:nvSpPr>
              <p:spPr>
                <a:xfrm>
                  <a:off x="2926287" y="2847340"/>
                  <a:ext cx="25981" cy="1965915"/>
                </a:xfrm>
                <a:custGeom>
                  <a:avLst/>
                  <a:gdLst>
                    <a:gd name="connsiteX0" fmla="*/ 0 w 25981"/>
                    <a:gd name="connsiteY0" fmla="*/ 12991 h 1965915"/>
                    <a:gd name="connsiteX1" fmla="*/ 0 w 25981"/>
                    <a:gd name="connsiteY1" fmla="*/ 1952924 h 1965915"/>
                    <a:gd name="connsiteX2" fmla="*/ 25981 w 25981"/>
                    <a:gd name="connsiteY2" fmla="*/ 1952924 h 1965915"/>
                    <a:gd name="connsiteX3" fmla="*/ 25981 w 25981"/>
                    <a:gd name="connsiteY3" fmla="*/ 12991 h 1965915"/>
                    <a:gd name="connsiteX4" fmla="*/ 0 w 25981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4"/>
                      </a:cubicBezTo>
                      <a:cubicBezTo>
                        <a:pt x="0" y="1970245"/>
                        <a:pt x="25981" y="1970245"/>
                        <a:pt x="25981" y="1952924"/>
                      </a:cubicBezTo>
                      <a:cubicBezTo>
                        <a:pt x="25981" y="1303393"/>
                        <a:pt x="25981" y="66252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="" xmlns:a16="http://schemas.microsoft.com/office/drawing/2014/main" id="{D1B95B00-3684-40D8-B5F7-8D0F001B8133}"/>
                    </a:ext>
                  </a:extLst>
                </p:cNvPr>
                <p:cNvSpPr/>
                <p:nvPr/>
              </p:nvSpPr>
              <p:spPr>
                <a:xfrm>
                  <a:off x="2839683" y="4694680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1659 h 170762"/>
                    <a:gd name="connsiteX1" fmla="*/ 0 w 190528"/>
                    <a:gd name="connsiteY1" fmla="*/ 105584 h 170762"/>
                    <a:gd name="connsiteX2" fmla="*/ 95264 w 190528"/>
                    <a:gd name="connsiteY2" fmla="*/ 166207 h 170762"/>
                    <a:gd name="connsiteX3" fmla="*/ 190529 w 190528"/>
                    <a:gd name="connsiteY3" fmla="*/ 62282 h 170762"/>
                    <a:gd name="connsiteX4" fmla="*/ 95264 w 190528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1659"/>
                      </a:moveTo>
                      <a:cubicBezTo>
                        <a:pt x="43302" y="10320"/>
                        <a:pt x="0" y="62282"/>
                        <a:pt x="0" y="105584"/>
                      </a:cubicBezTo>
                      <a:cubicBezTo>
                        <a:pt x="0" y="148886"/>
                        <a:pt x="43302" y="183528"/>
                        <a:pt x="95264" y="166207"/>
                      </a:cubicBezTo>
                      <a:cubicBezTo>
                        <a:pt x="147227" y="148886"/>
                        <a:pt x="190529" y="105584"/>
                        <a:pt x="190529" y="62282"/>
                      </a:cubicBezTo>
                      <a:cubicBezTo>
                        <a:pt x="190529" y="18980"/>
                        <a:pt x="147227" y="-7001"/>
                        <a:pt x="95264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="" xmlns:a16="http://schemas.microsoft.com/office/drawing/2014/main" id="{508D2336-F204-4484-AE44-3F8CC9C96EEE}"/>
                    </a:ext>
                  </a:extLst>
                </p:cNvPr>
                <p:cNvSpPr/>
                <p:nvPr/>
              </p:nvSpPr>
              <p:spPr>
                <a:xfrm>
                  <a:off x="2839683" y="2821134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4555 h 170762"/>
                    <a:gd name="connsiteX1" fmla="*/ 0 w 190528"/>
                    <a:gd name="connsiteY1" fmla="*/ 65178 h 170762"/>
                    <a:gd name="connsiteX2" fmla="*/ 95264 w 190528"/>
                    <a:gd name="connsiteY2" fmla="*/ 169103 h 170762"/>
                    <a:gd name="connsiteX3" fmla="*/ 190529 w 190528"/>
                    <a:gd name="connsiteY3" fmla="*/ 108480 h 170762"/>
                    <a:gd name="connsiteX4" fmla="*/ 95264 w 190528"/>
                    <a:gd name="connsiteY4" fmla="*/ 4555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4555"/>
                      </a:moveTo>
                      <a:cubicBezTo>
                        <a:pt x="43302" y="-12766"/>
                        <a:pt x="0" y="21876"/>
                        <a:pt x="0" y="65178"/>
                      </a:cubicBezTo>
                      <a:cubicBezTo>
                        <a:pt x="0" y="108480"/>
                        <a:pt x="43302" y="160443"/>
                        <a:pt x="95264" y="169103"/>
                      </a:cubicBezTo>
                      <a:cubicBezTo>
                        <a:pt x="147227" y="177763"/>
                        <a:pt x="190529" y="151782"/>
                        <a:pt x="190529" y="108480"/>
                      </a:cubicBezTo>
                      <a:cubicBezTo>
                        <a:pt x="190529" y="65178"/>
                        <a:pt x="147227" y="13215"/>
                        <a:pt x="95264" y="45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2" name="Graphic 1">
                <a:extLst>
                  <a:ext uri="{FF2B5EF4-FFF2-40B4-BE49-F238E27FC236}">
                    <a16:creationId xmlns="" xmlns:a16="http://schemas.microsoft.com/office/drawing/2014/main" id="{69BDA507-6A49-497A-A0A5-11108DD9AEEF}"/>
                  </a:ext>
                </a:extLst>
              </p:cNvPr>
              <p:cNvGrpSpPr/>
              <p:nvPr/>
            </p:nvGrpSpPr>
            <p:grpSpPr>
              <a:xfrm>
                <a:off x="3272704" y="2957461"/>
                <a:ext cx="190528" cy="1768406"/>
                <a:chOff x="3272704" y="2957461"/>
                <a:chExt cx="190528" cy="1768406"/>
              </a:xfrm>
              <a:grpFill/>
            </p:grpSpPr>
            <p:sp>
              <p:nvSpPr>
                <p:cNvPr id="817" name="Freeform: Shape 816">
                  <a:extLst>
                    <a:ext uri="{FF2B5EF4-FFF2-40B4-BE49-F238E27FC236}">
                      <a16:creationId xmlns="" xmlns:a16="http://schemas.microsoft.com/office/drawing/2014/main" id="{813A8180-3B6A-4021-BBA4-CD440A78F3C0}"/>
                    </a:ext>
                  </a:extLst>
                </p:cNvPr>
                <p:cNvSpPr/>
                <p:nvPr/>
              </p:nvSpPr>
              <p:spPr>
                <a:xfrm>
                  <a:off x="3350647" y="2985907"/>
                  <a:ext cx="25981" cy="1688781"/>
                </a:xfrm>
                <a:custGeom>
                  <a:avLst/>
                  <a:gdLst>
                    <a:gd name="connsiteX0" fmla="*/ 0 w 25981"/>
                    <a:gd name="connsiteY0" fmla="*/ 12991 h 1688781"/>
                    <a:gd name="connsiteX1" fmla="*/ 0 w 25981"/>
                    <a:gd name="connsiteY1" fmla="*/ 1675791 h 1688781"/>
                    <a:gd name="connsiteX2" fmla="*/ 25981 w 25981"/>
                    <a:gd name="connsiteY2" fmla="*/ 1675791 h 1688781"/>
                    <a:gd name="connsiteX3" fmla="*/ 25981 w 25981"/>
                    <a:gd name="connsiteY3" fmla="*/ 12991 h 1688781"/>
                    <a:gd name="connsiteX4" fmla="*/ 0 w 25981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8781">
                      <a:moveTo>
                        <a:pt x="0" y="12991"/>
                      </a:moveTo>
                      <a:cubicBezTo>
                        <a:pt x="0" y="567257"/>
                        <a:pt x="0" y="1121524"/>
                        <a:pt x="0" y="1675791"/>
                      </a:cubicBezTo>
                      <a:cubicBezTo>
                        <a:pt x="0" y="1693112"/>
                        <a:pt x="25981" y="1693112"/>
                        <a:pt x="25981" y="1675791"/>
                      </a:cubicBezTo>
                      <a:cubicBezTo>
                        <a:pt x="25981" y="1121524"/>
                        <a:pt x="25981" y="567257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="" xmlns:a16="http://schemas.microsoft.com/office/drawing/2014/main" id="{A07B09E4-8FF5-4FCD-82C7-B563715667CA}"/>
                    </a:ext>
                  </a:extLst>
                </p:cNvPr>
                <p:cNvSpPr/>
                <p:nvPr/>
              </p:nvSpPr>
              <p:spPr>
                <a:xfrm>
                  <a:off x="3272704" y="4568299"/>
                  <a:ext cx="190528" cy="157568"/>
                </a:xfrm>
                <a:custGeom>
                  <a:avLst/>
                  <a:gdLst>
                    <a:gd name="connsiteX0" fmla="*/ 95264 w 190528"/>
                    <a:gd name="connsiteY0" fmla="*/ 6795 h 157568"/>
                    <a:gd name="connsiteX1" fmla="*/ 0 w 190528"/>
                    <a:gd name="connsiteY1" fmla="*/ 110720 h 157568"/>
                    <a:gd name="connsiteX2" fmla="*/ 95264 w 190528"/>
                    <a:gd name="connsiteY2" fmla="*/ 145362 h 157568"/>
                    <a:gd name="connsiteX3" fmla="*/ 190529 w 190528"/>
                    <a:gd name="connsiteY3" fmla="*/ 41437 h 157568"/>
                    <a:gd name="connsiteX4" fmla="*/ 95264 w 190528"/>
                    <a:gd name="connsiteY4" fmla="*/ 6795 h 15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7568">
                      <a:moveTo>
                        <a:pt x="95264" y="6795"/>
                      </a:moveTo>
                      <a:cubicBezTo>
                        <a:pt x="43302" y="24116"/>
                        <a:pt x="0" y="67418"/>
                        <a:pt x="0" y="110720"/>
                      </a:cubicBezTo>
                      <a:cubicBezTo>
                        <a:pt x="0" y="154022"/>
                        <a:pt x="43302" y="171343"/>
                        <a:pt x="95264" y="145362"/>
                      </a:cubicBezTo>
                      <a:cubicBezTo>
                        <a:pt x="147227" y="128041"/>
                        <a:pt x="190529" y="76078"/>
                        <a:pt x="190529" y="41437"/>
                      </a:cubicBezTo>
                      <a:cubicBezTo>
                        <a:pt x="181869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="" xmlns:a16="http://schemas.microsoft.com/office/drawing/2014/main" id="{B46CBC9A-FD48-471E-AA28-05560BB02C47}"/>
                    </a:ext>
                  </a:extLst>
                </p:cNvPr>
                <p:cNvSpPr/>
                <p:nvPr/>
              </p:nvSpPr>
              <p:spPr>
                <a:xfrm>
                  <a:off x="3272704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84739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81869" y="76078"/>
                        <a:pt x="147227" y="3277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3" name="Graphic 1">
                <a:extLst>
                  <a:ext uri="{FF2B5EF4-FFF2-40B4-BE49-F238E27FC236}">
                    <a16:creationId xmlns="" xmlns:a16="http://schemas.microsoft.com/office/drawing/2014/main" id="{33991580-7B96-4E7A-9D9C-731647FE1064}"/>
                  </a:ext>
                </a:extLst>
              </p:cNvPr>
              <p:cNvGrpSpPr/>
              <p:nvPr/>
            </p:nvGrpSpPr>
            <p:grpSpPr>
              <a:xfrm>
                <a:off x="3697064" y="3139678"/>
                <a:ext cx="190529" cy="1398559"/>
                <a:chOff x="3697064" y="3139678"/>
                <a:chExt cx="190529" cy="1398559"/>
              </a:xfrm>
              <a:grpFill/>
            </p:grpSpPr>
            <p:sp>
              <p:nvSpPr>
                <p:cNvPr id="814" name="Freeform: Shape 813">
                  <a:extLst>
                    <a:ext uri="{FF2B5EF4-FFF2-40B4-BE49-F238E27FC236}">
                      <a16:creationId xmlns="" xmlns:a16="http://schemas.microsoft.com/office/drawing/2014/main" id="{73C9AD01-298C-4FEF-BA38-6E506A2007DC}"/>
                    </a:ext>
                  </a:extLst>
                </p:cNvPr>
                <p:cNvSpPr/>
                <p:nvPr/>
              </p:nvSpPr>
              <p:spPr>
                <a:xfrm>
                  <a:off x="3775008" y="3170766"/>
                  <a:ext cx="27371" cy="1322053"/>
                </a:xfrm>
                <a:custGeom>
                  <a:avLst/>
                  <a:gdLst>
                    <a:gd name="connsiteX0" fmla="*/ 0 w 27371"/>
                    <a:gd name="connsiteY0" fmla="*/ 10000 h 1322053"/>
                    <a:gd name="connsiteX1" fmla="*/ 0 w 27371"/>
                    <a:gd name="connsiteY1" fmla="*/ 1309063 h 1322053"/>
                    <a:gd name="connsiteX2" fmla="*/ 25981 w 27371"/>
                    <a:gd name="connsiteY2" fmla="*/ 1309063 h 1322053"/>
                    <a:gd name="connsiteX3" fmla="*/ 25981 w 27371"/>
                    <a:gd name="connsiteY3" fmla="*/ 10000 h 1322053"/>
                    <a:gd name="connsiteX4" fmla="*/ 0 w 27371"/>
                    <a:gd name="connsiteY4" fmla="*/ 10000 h 1322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22053">
                      <a:moveTo>
                        <a:pt x="0" y="10000"/>
                      </a:moveTo>
                      <a:cubicBezTo>
                        <a:pt x="0" y="443021"/>
                        <a:pt x="0" y="876042"/>
                        <a:pt x="0" y="1309063"/>
                      </a:cubicBezTo>
                      <a:cubicBezTo>
                        <a:pt x="0" y="1326384"/>
                        <a:pt x="25981" y="1326384"/>
                        <a:pt x="25981" y="1309063"/>
                      </a:cubicBezTo>
                      <a:cubicBezTo>
                        <a:pt x="25981" y="876042"/>
                        <a:pt x="25981" y="443021"/>
                        <a:pt x="25981" y="10000"/>
                      </a:cubicBezTo>
                      <a:cubicBezTo>
                        <a:pt x="3464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="" xmlns:a16="http://schemas.microsoft.com/office/drawing/2014/main" id="{89A599EC-27F8-44A9-8ED4-16987711111D}"/>
                    </a:ext>
                  </a:extLst>
                </p:cNvPr>
                <p:cNvSpPr/>
                <p:nvPr/>
              </p:nvSpPr>
              <p:spPr>
                <a:xfrm>
                  <a:off x="3697064" y="4401534"/>
                  <a:ext cx="190529" cy="136703"/>
                </a:xfrm>
                <a:custGeom>
                  <a:avLst/>
                  <a:gdLst>
                    <a:gd name="connsiteX0" fmla="*/ 95265 w 190529"/>
                    <a:gd name="connsiteY0" fmla="*/ 9011 h 136703"/>
                    <a:gd name="connsiteX1" fmla="*/ 0 w 190529"/>
                    <a:gd name="connsiteY1" fmla="*/ 104276 h 136703"/>
                    <a:gd name="connsiteX2" fmla="*/ 95265 w 190529"/>
                    <a:gd name="connsiteY2" fmla="*/ 121597 h 136703"/>
                    <a:gd name="connsiteX3" fmla="*/ 190529 w 190529"/>
                    <a:gd name="connsiteY3" fmla="*/ 26332 h 136703"/>
                    <a:gd name="connsiteX4" fmla="*/ 95265 w 190529"/>
                    <a:gd name="connsiteY4" fmla="*/ 9011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6703">
                      <a:moveTo>
                        <a:pt x="95265" y="9011"/>
                      </a:moveTo>
                      <a:cubicBezTo>
                        <a:pt x="43302" y="26332"/>
                        <a:pt x="0" y="69634"/>
                        <a:pt x="0" y="104276"/>
                      </a:cubicBezTo>
                      <a:cubicBezTo>
                        <a:pt x="0" y="138918"/>
                        <a:pt x="43302" y="147578"/>
                        <a:pt x="95265" y="121597"/>
                      </a:cubicBezTo>
                      <a:cubicBezTo>
                        <a:pt x="147227" y="95615"/>
                        <a:pt x="190529" y="52313"/>
                        <a:pt x="190529" y="26332"/>
                      </a:cubicBezTo>
                      <a:cubicBezTo>
                        <a:pt x="190529" y="351"/>
                        <a:pt x="147227" y="-8309"/>
                        <a:pt x="95265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="" xmlns:a16="http://schemas.microsoft.com/office/drawing/2014/main" id="{89404B42-37D0-4BB5-9301-40616DF260A0}"/>
                    </a:ext>
                  </a:extLst>
                </p:cNvPr>
                <p:cNvSpPr/>
                <p:nvPr/>
              </p:nvSpPr>
              <p:spPr>
                <a:xfrm>
                  <a:off x="3697064" y="3139678"/>
                  <a:ext cx="190529" cy="139763"/>
                </a:xfrm>
                <a:custGeom>
                  <a:avLst/>
                  <a:gdLst>
                    <a:gd name="connsiteX0" fmla="*/ 95265 w 190529"/>
                    <a:gd name="connsiteY0" fmla="*/ 15107 h 139763"/>
                    <a:gd name="connsiteX1" fmla="*/ 0 w 190529"/>
                    <a:gd name="connsiteY1" fmla="*/ 32427 h 139763"/>
                    <a:gd name="connsiteX2" fmla="*/ 95265 w 190529"/>
                    <a:gd name="connsiteY2" fmla="*/ 127692 h 139763"/>
                    <a:gd name="connsiteX3" fmla="*/ 190529 w 190529"/>
                    <a:gd name="connsiteY3" fmla="*/ 119032 h 139763"/>
                    <a:gd name="connsiteX4" fmla="*/ 95265 w 190529"/>
                    <a:gd name="connsiteY4" fmla="*/ 15107 h 13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9763">
                      <a:moveTo>
                        <a:pt x="95265" y="15107"/>
                      </a:moveTo>
                      <a:cubicBezTo>
                        <a:pt x="43302" y="-10875"/>
                        <a:pt x="0" y="-2214"/>
                        <a:pt x="0" y="32427"/>
                      </a:cubicBezTo>
                      <a:cubicBezTo>
                        <a:pt x="0" y="67069"/>
                        <a:pt x="43302" y="110371"/>
                        <a:pt x="95265" y="127692"/>
                      </a:cubicBezTo>
                      <a:cubicBezTo>
                        <a:pt x="147227" y="145013"/>
                        <a:pt x="190529" y="145013"/>
                        <a:pt x="190529" y="119032"/>
                      </a:cubicBezTo>
                      <a:cubicBezTo>
                        <a:pt x="190529" y="84390"/>
                        <a:pt x="147227" y="41088"/>
                        <a:pt x="95265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4" name="Graphic 1">
                <a:extLst>
                  <a:ext uri="{FF2B5EF4-FFF2-40B4-BE49-F238E27FC236}">
                    <a16:creationId xmlns="" xmlns:a16="http://schemas.microsoft.com/office/drawing/2014/main" id="{80864A29-70F7-4964-A2B1-26ACBBE64933}"/>
                  </a:ext>
                </a:extLst>
              </p:cNvPr>
              <p:cNvGrpSpPr/>
              <p:nvPr/>
            </p:nvGrpSpPr>
            <p:grpSpPr>
              <a:xfrm>
                <a:off x="4121425" y="3364268"/>
                <a:ext cx="190529" cy="958039"/>
                <a:chOff x="4121425" y="3364268"/>
                <a:chExt cx="190529" cy="958039"/>
              </a:xfrm>
              <a:grpFill/>
            </p:grpSpPr>
            <p:sp>
              <p:nvSpPr>
                <p:cNvPr id="811" name="Freeform: Shape 810">
                  <a:extLst>
                    <a:ext uri="{FF2B5EF4-FFF2-40B4-BE49-F238E27FC236}">
                      <a16:creationId xmlns="" xmlns:a16="http://schemas.microsoft.com/office/drawing/2014/main" id="{1A9CDF4D-DA58-4B75-8C4C-D6C2D4169723}"/>
                    </a:ext>
                  </a:extLst>
                </p:cNvPr>
                <p:cNvSpPr/>
                <p:nvPr/>
              </p:nvSpPr>
              <p:spPr>
                <a:xfrm>
                  <a:off x="4208029" y="3392946"/>
                  <a:ext cx="25981" cy="892023"/>
                </a:xfrm>
                <a:custGeom>
                  <a:avLst/>
                  <a:gdLst>
                    <a:gd name="connsiteX0" fmla="*/ 0 w 25981"/>
                    <a:gd name="connsiteY0" fmla="*/ 12991 h 892023"/>
                    <a:gd name="connsiteX1" fmla="*/ 0 w 25981"/>
                    <a:gd name="connsiteY1" fmla="*/ 879033 h 892023"/>
                    <a:gd name="connsiteX2" fmla="*/ 25981 w 25981"/>
                    <a:gd name="connsiteY2" fmla="*/ 879033 h 892023"/>
                    <a:gd name="connsiteX3" fmla="*/ 25981 w 25981"/>
                    <a:gd name="connsiteY3" fmla="*/ 12991 h 892023"/>
                    <a:gd name="connsiteX4" fmla="*/ 0 w 25981"/>
                    <a:gd name="connsiteY4" fmla="*/ 12991 h 89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892023">
                      <a:moveTo>
                        <a:pt x="0" y="12991"/>
                      </a:moveTo>
                      <a:cubicBezTo>
                        <a:pt x="0" y="298784"/>
                        <a:pt x="0" y="593239"/>
                        <a:pt x="0" y="879033"/>
                      </a:cubicBezTo>
                      <a:cubicBezTo>
                        <a:pt x="0" y="896353"/>
                        <a:pt x="25981" y="896353"/>
                        <a:pt x="25981" y="879033"/>
                      </a:cubicBezTo>
                      <a:cubicBezTo>
                        <a:pt x="25981" y="593239"/>
                        <a:pt x="25981" y="298784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="" xmlns:a16="http://schemas.microsoft.com/office/drawing/2014/main" id="{3B71AC87-9706-4033-A4EA-7CD77297E504}"/>
                    </a:ext>
                  </a:extLst>
                </p:cNvPr>
                <p:cNvSpPr/>
                <p:nvPr/>
              </p:nvSpPr>
              <p:spPr>
                <a:xfrm>
                  <a:off x="4121425" y="4201915"/>
                  <a:ext cx="190529" cy="120393"/>
                </a:xfrm>
                <a:custGeom>
                  <a:avLst/>
                  <a:gdLst>
                    <a:gd name="connsiteX0" fmla="*/ 95264 w 190529"/>
                    <a:gd name="connsiteY0" fmla="*/ 18102 h 120393"/>
                    <a:gd name="connsiteX1" fmla="*/ 0 w 190529"/>
                    <a:gd name="connsiteY1" fmla="*/ 104706 h 120393"/>
                    <a:gd name="connsiteX2" fmla="*/ 95264 w 190529"/>
                    <a:gd name="connsiteY2" fmla="*/ 96046 h 120393"/>
                    <a:gd name="connsiteX3" fmla="*/ 190529 w 190529"/>
                    <a:gd name="connsiteY3" fmla="*/ 9441 h 120393"/>
                    <a:gd name="connsiteX4" fmla="*/ 95264 w 190529"/>
                    <a:gd name="connsiteY4" fmla="*/ 18102 h 120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0393">
                      <a:moveTo>
                        <a:pt x="95264" y="18102"/>
                      </a:moveTo>
                      <a:cubicBezTo>
                        <a:pt x="43302" y="44083"/>
                        <a:pt x="0" y="78725"/>
                        <a:pt x="0" y="104706"/>
                      </a:cubicBezTo>
                      <a:cubicBezTo>
                        <a:pt x="0" y="130687"/>
                        <a:pt x="43302" y="122027"/>
                        <a:pt x="95264" y="96046"/>
                      </a:cubicBezTo>
                      <a:cubicBezTo>
                        <a:pt x="147227" y="70064"/>
                        <a:pt x="190529" y="26762"/>
                        <a:pt x="190529" y="9441"/>
                      </a:cubicBezTo>
                      <a:cubicBezTo>
                        <a:pt x="190529" y="-7880"/>
                        <a:pt x="147227" y="781"/>
                        <a:pt x="95264" y="181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="" xmlns:a16="http://schemas.microsoft.com/office/drawing/2014/main" id="{BB33E299-BF33-48C0-9C9F-BECB149EFD9A}"/>
                    </a:ext>
                  </a:extLst>
                </p:cNvPr>
                <p:cNvSpPr/>
                <p:nvPr/>
              </p:nvSpPr>
              <p:spPr>
                <a:xfrm>
                  <a:off x="4121425" y="3364268"/>
                  <a:ext cx="190529" cy="123023"/>
                </a:xfrm>
                <a:custGeom>
                  <a:avLst/>
                  <a:gdLst>
                    <a:gd name="connsiteX0" fmla="*/ 95264 w 190529"/>
                    <a:gd name="connsiteY0" fmla="*/ 24348 h 123023"/>
                    <a:gd name="connsiteX1" fmla="*/ 0 w 190529"/>
                    <a:gd name="connsiteY1" fmla="*/ 15687 h 123023"/>
                    <a:gd name="connsiteX2" fmla="*/ 95264 w 190529"/>
                    <a:gd name="connsiteY2" fmla="*/ 102292 h 123023"/>
                    <a:gd name="connsiteX3" fmla="*/ 190529 w 190529"/>
                    <a:gd name="connsiteY3" fmla="*/ 110952 h 123023"/>
                    <a:gd name="connsiteX4" fmla="*/ 95264 w 190529"/>
                    <a:gd name="connsiteY4" fmla="*/ 24348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23023">
                      <a:moveTo>
                        <a:pt x="95264" y="24348"/>
                      </a:moveTo>
                      <a:cubicBezTo>
                        <a:pt x="43302" y="-1633"/>
                        <a:pt x="0" y="-10294"/>
                        <a:pt x="0" y="15687"/>
                      </a:cubicBezTo>
                      <a:cubicBezTo>
                        <a:pt x="0" y="41669"/>
                        <a:pt x="43302" y="76310"/>
                        <a:pt x="95264" y="102292"/>
                      </a:cubicBezTo>
                      <a:cubicBezTo>
                        <a:pt x="147227" y="128273"/>
                        <a:pt x="190529" y="128273"/>
                        <a:pt x="190529" y="110952"/>
                      </a:cubicBezTo>
                      <a:cubicBezTo>
                        <a:pt x="190529" y="93631"/>
                        <a:pt x="147227" y="50329"/>
                        <a:pt x="95264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5" name="Graphic 1">
                <a:extLst>
                  <a:ext uri="{FF2B5EF4-FFF2-40B4-BE49-F238E27FC236}">
                    <a16:creationId xmlns="" xmlns:a16="http://schemas.microsoft.com/office/drawing/2014/main" id="{E7156297-C98E-4E8D-8CCD-98D5C3D7B9AC}"/>
                  </a:ext>
                </a:extLst>
              </p:cNvPr>
              <p:cNvGrpSpPr/>
              <p:nvPr/>
            </p:nvGrpSpPr>
            <p:grpSpPr>
              <a:xfrm>
                <a:off x="4554446" y="3602003"/>
                <a:ext cx="190529" cy="482570"/>
                <a:chOff x="4554446" y="3602003"/>
                <a:chExt cx="190529" cy="482570"/>
              </a:xfrm>
              <a:grpFill/>
            </p:grpSpPr>
            <p:sp>
              <p:nvSpPr>
                <p:cNvPr id="808" name="Freeform: Shape 807">
                  <a:extLst>
                    <a:ext uri="{FF2B5EF4-FFF2-40B4-BE49-F238E27FC236}">
                      <a16:creationId xmlns="" xmlns:a16="http://schemas.microsoft.com/office/drawing/2014/main" id="{BE3F8538-00A8-4892-B78D-90C06F62A897}"/>
                    </a:ext>
                  </a:extLst>
                </p:cNvPr>
                <p:cNvSpPr/>
                <p:nvPr/>
              </p:nvSpPr>
              <p:spPr>
                <a:xfrm>
                  <a:off x="4632389" y="3635438"/>
                  <a:ext cx="27371" cy="407039"/>
                </a:xfrm>
                <a:custGeom>
                  <a:avLst/>
                  <a:gdLst>
                    <a:gd name="connsiteX0" fmla="*/ 0 w 27371"/>
                    <a:gd name="connsiteY0" fmla="*/ 12991 h 407039"/>
                    <a:gd name="connsiteX1" fmla="*/ 0 w 27371"/>
                    <a:gd name="connsiteY1" fmla="*/ 394049 h 407039"/>
                    <a:gd name="connsiteX2" fmla="*/ 25982 w 27371"/>
                    <a:gd name="connsiteY2" fmla="*/ 394049 h 407039"/>
                    <a:gd name="connsiteX3" fmla="*/ 25982 w 27371"/>
                    <a:gd name="connsiteY3" fmla="*/ 12991 h 407039"/>
                    <a:gd name="connsiteX4" fmla="*/ 0 w 2737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407039">
                      <a:moveTo>
                        <a:pt x="0" y="12991"/>
                      </a:moveTo>
                      <a:cubicBezTo>
                        <a:pt x="0" y="142897"/>
                        <a:pt x="0" y="272803"/>
                        <a:pt x="0" y="394049"/>
                      </a:cubicBezTo>
                      <a:cubicBezTo>
                        <a:pt x="0" y="411370"/>
                        <a:pt x="25982" y="411370"/>
                        <a:pt x="25982" y="394049"/>
                      </a:cubicBezTo>
                      <a:cubicBezTo>
                        <a:pt x="25982" y="264143"/>
                        <a:pt x="25982" y="134237"/>
                        <a:pt x="2598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="" xmlns:a16="http://schemas.microsoft.com/office/drawing/2014/main" id="{C144EB36-E5EA-4BC4-9E69-37784D9C8524}"/>
                    </a:ext>
                  </a:extLst>
                </p:cNvPr>
                <p:cNvSpPr/>
                <p:nvPr/>
              </p:nvSpPr>
              <p:spPr>
                <a:xfrm>
                  <a:off x="4554446" y="3975272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6895 h 109301"/>
                    <a:gd name="connsiteX1" fmla="*/ 0 w 190529"/>
                    <a:gd name="connsiteY1" fmla="*/ 106178 h 109301"/>
                    <a:gd name="connsiteX2" fmla="*/ 95264 w 190529"/>
                    <a:gd name="connsiteY2" fmla="*/ 71536 h 109301"/>
                    <a:gd name="connsiteX3" fmla="*/ 190529 w 190529"/>
                    <a:gd name="connsiteY3" fmla="*/ 2253 h 109301"/>
                    <a:gd name="connsiteX4" fmla="*/ 95264 w 190529"/>
                    <a:gd name="connsiteY4" fmla="*/ 3689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6895"/>
                      </a:moveTo>
                      <a:cubicBezTo>
                        <a:pt x="43302" y="62876"/>
                        <a:pt x="0" y="97517"/>
                        <a:pt x="0" y="106178"/>
                      </a:cubicBezTo>
                      <a:cubicBezTo>
                        <a:pt x="0" y="114838"/>
                        <a:pt x="43302" y="106178"/>
                        <a:pt x="95264" y="71536"/>
                      </a:cubicBezTo>
                      <a:cubicBezTo>
                        <a:pt x="147227" y="36895"/>
                        <a:pt x="190529" y="10913"/>
                        <a:pt x="190529" y="2253"/>
                      </a:cubicBezTo>
                      <a:cubicBezTo>
                        <a:pt x="190529" y="-6408"/>
                        <a:pt x="147227" y="10913"/>
                        <a:pt x="95264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="" xmlns:a16="http://schemas.microsoft.com/office/drawing/2014/main" id="{8F96F1C9-A23F-42E1-AE3B-17FA68B1C835}"/>
                    </a:ext>
                  </a:extLst>
                </p:cNvPr>
                <p:cNvSpPr/>
                <p:nvPr/>
              </p:nvSpPr>
              <p:spPr>
                <a:xfrm>
                  <a:off x="4554446" y="3602003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7765 h 109301"/>
                    <a:gd name="connsiteX1" fmla="*/ 0 w 190529"/>
                    <a:gd name="connsiteY1" fmla="*/ 3124 h 109301"/>
                    <a:gd name="connsiteX2" fmla="*/ 95264 w 190529"/>
                    <a:gd name="connsiteY2" fmla="*/ 72407 h 109301"/>
                    <a:gd name="connsiteX3" fmla="*/ 190529 w 190529"/>
                    <a:gd name="connsiteY3" fmla="*/ 107049 h 109301"/>
                    <a:gd name="connsiteX4" fmla="*/ 95264 w 190529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7765"/>
                      </a:moveTo>
                      <a:cubicBezTo>
                        <a:pt x="43302" y="3124"/>
                        <a:pt x="0" y="-5537"/>
                        <a:pt x="0" y="3124"/>
                      </a:cubicBezTo>
                      <a:cubicBezTo>
                        <a:pt x="0" y="11784"/>
                        <a:pt x="43302" y="46426"/>
                        <a:pt x="95264" y="72407"/>
                      </a:cubicBezTo>
                      <a:cubicBezTo>
                        <a:pt x="147227" y="98388"/>
                        <a:pt x="190529" y="115709"/>
                        <a:pt x="190529" y="107049"/>
                      </a:cubicBezTo>
                      <a:cubicBezTo>
                        <a:pt x="190529" y="98388"/>
                        <a:pt x="147227" y="72407"/>
                        <a:pt x="95264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6" name="Graphic 1">
                <a:extLst>
                  <a:ext uri="{FF2B5EF4-FFF2-40B4-BE49-F238E27FC236}">
                    <a16:creationId xmlns="" xmlns:a16="http://schemas.microsoft.com/office/drawing/2014/main" id="{F7C22B24-C44D-47C1-8320-8391FA487C04}"/>
                  </a:ext>
                </a:extLst>
              </p:cNvPr>
              <p:cNvGrpSpPr/>
              <p:nvPr/>
            </p:nvGrpSpPr>
            <p:grpSpPr>
              <a:xfrm>
                <a:off x="4978806" y="3726373"/>
                <a:ext cx="190529" cy="225170"/>
                <a:chOff x="4978806" y="3726373"/>
                <a:chExt cx="190529" cy="225170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="" xmlns:a16="http://schemas.microsoft.com/office/drawing/2014/main" id="{A78A6338-0171-4201-B89F-E5DE6C975EFA}"/>
                    </a:ext>
                  </a:extLst>
                </p:cNvPr>
                <p:cNvSpPr/>
                <p:nvPr/>
              </p:nvSpPr>
              <p:spPr>
                <a:xfrm>
                  <a:off x="5065410" y="3770598"/>
                  <a:ext cx="25981" cy="141973"/>
                </a:xfrm>
                <a:custGeom>
                  <a:avLst/>
                  <a:gdLst>
                    <a:gd name="connsiteX0" fmla="*/ 0 w 25981"/>
                    <a:gd name="connsiteY0" fmla="*/ 16398 h 141973"/>
                    <a:gd name="connsiteX1" fmla="*/ 0 w 25981"/>
                    <a:gd name="connsiteY1" fmla="*/ 128983 h 141973"/>
                    <a:gd name="connsiteX2" fmla="*/ 25982 w 25981"/>
                    <a:gd name="connsiteY2" fmla="*/ 128983 h 141973"/>
                    <a:gd name="connsiteX3" fmla="*/ 25982 w 25981"/>
                    <a:gd name="connsiteY3" fmla="*/ 16398 h 141973"/>
                    <a:gd name="connsiteX4" fmla="*/ 0 w 25981"/>
                    <a:gd name="connsiteY4" fmla="*/ 16398 h 141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41973">
                      <a:moveTo>
                        <a:pt x="0" y="16398"/>
                      </a:moveTo>
                      <a:cubicBezTo>
                        <a:pt x="0" y="51039"/>
                        <a:pt x="0" y="94341"/>
                        <a:pt x="0" y="128983"/>
                      </a:cubicBezTo>
                      <a:cubicBezTo>
                        <a:pt x="0" y="146304"/>
                        <a:pt x="25982" y="146304"/>
                        <a:pt x="25982" y="128983"/>
                      </a:cubicBezTo>
                      <a:cubicBezTo>
                        <a:pt x="25982" y="94341"/>
                        <a:pt x="25982" y="51039"/>
                        <a:pt x="25982" y="16398"/>
                      </a:cubicBezTo>
                      <a:cubicBezTo>
                        <a:pt x="2598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="" xmlns:a16="http://schemas.microsoft.com/office/drawing/2014/main" id="{AB7BEBFD-A214-4BAF-BF3A-019B0C98B06A}"/>
                    </a:ext>
                  </a:extLst>
                </p:cNvPr>
                <p:cNvSpPr/>
                <p:nvPr/>
              </p:nvSpPr>
              <p:spPr>
                <a:xfrm>
                  <a:off x="4978806" y="3726373"/>
                  <a:ext cx="190529" cy="112585"/>
                </a:xfrm>
                <a:custGeom>
                  <a:avLst/>
                  <a:gdLst>
                    <a:gd name="connsiteX0" fmla="*/ 95264 w 190529"/>
                    <a:gd name="connsiteY0" fmla="*/ 51963 h 112585"/>
                    <a:gd name="connsiteX1" fmla="*/ 0 w 190529"/>
                    <a:gd name="connsiteY1" fmla="*/ 112586 h 112585"/>
                    <a:gd name="connsiteX2" fmla="*/ 95264 w 190529"/>
                    <a:gd name="connsiteY2" fmla="*/ 60623 h 112585"/>
                    <a:gd name="connsiteX3" fmla="*/ 190530 w 190529"/>
                    <a:gd name="connsiteY3" fmla="*/ 0 h 112585"/>
                    <a:gd name="connsiteX4" fmla="*/ 95264 w 190529"/>
                    <a:gd name="connsiteY4" fmla="*/ 51963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2585">
                      <a:moveTo>
                        <a:pt x="95264" y="51963"/>
                      </a:moveTo>
                      <a:cubicBezTo>
                        <a:pt x="43302" y="86604"/>
                        <a:pt x="0" y="112586"/>
                        <a:pt x="0" y="112586"/>
                      </a:cubicBezTo>
                      <a:cubicBezTo>
                        <a:pt x="0" y="112586"/>
                        <a:pt x="43302" y="95265"/>
                        <a:pt x="95264" y="60623"/>
                      </a:cubicBezTo>
                      <a:cubicBezTo>
                        <a:pt x="147228" y="34642"/>
                        <a:pt x="190530" y="8660"/>
                        <a:pt x="190530" y="0"/>
                      </a:cubicBezTo>
                      <a:cubicBezTo>
                        <a:pt x="190530" y="0"/>
                        <a:pt x="147228" y="25981"/>
                        <a:pt x="95264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="" xmlns:a16="http://schemas.microsoft.com/office/drawing/2014/main" id="{41A52881-1AD1-4645-9624-9DC50C0E887B}"/>
                    </a:ext>
                  </a:extLst>
                </p:cNvPr>
                <p:cNvSpPr/>
                <p:nvPr/>
              </p:nvSpPr>
              <p:spPr>
                <a:xfrm>
                  <a:off x="4978806" y="3838958"/>
                  <a:ext cx="190529" cy="112585"/>
                </a:xfrm>
                <a:custGeom>
                  <a:avLst/>
                  <a:gdLst>
                    <a:gd name="connsiteX0" fmla="*/ 95264 w 190529"/>
                    <a:gd name="connsiteY0" fmla="*/ 51962 h 112585"/>
                    <a:gd name="connsiteX1" fmla="*/ 0 w 190529"/>
                    <a:gd name="connsiteY1" fmla="*/ 0 h 112585"/>
                    <a:gd name="connsiteX2" fmla="*/ 95264 w 190529"/>
                    <a:gd name="connsiteY2" fmla="*/ 60623 h 112585"/>
                    <a:gd name="connsiteX3" fmla="*/ 190530 w 190529"/>
                    <a:gd name="connsiteY3" fmla="*/ 112585 h 112585"/>
                    <a:gd name="connsiteX4" fmla="*/ 95264 w 190529"/>
                    <a:gd name="connsiteY4" fmla="*/ 51962 h 11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2585">
                      <a:moveTo>
                        <a:pt x="95264" y="51962"/>
                      </a:moveTo>
                      <a:cubicBezTo>
                        <a:pt x="43302" y="25981"/>
                        <a:pt x="0" y="0"/>
                        <a:pt x="0" y="0"/>
                      </a:cubicBezTo>
                      <a:cubicBezTo>
                        <a:pt x="0" y="0"/>
                        <a:pt x="43302" y="25981"/>
                        <a:pt x="95264" y="60623"/>
                      </a:cubicBezTo>
                      <a:cubicBezTo>
                        <a:pt x="147228" y="95264"/>
                        <a:pt x="190530" y="112585"/>
                        <a:pt x="190530" y="112585"/>
                      </a:cubicBezTo>
                      <a:cubicBezTo>
                        <a:pt x="190530" y="103925"/>
                        <a:pt x="147228" y="77944"/>
                        <a:pt x="95264" y="5196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7" name="Graphic 1">
                <a:extLst>
                  <a:ext uri="{FF2B5EF4-FFF2-40B4-BE49-F238E27FC236}">
                    <a16:creationId xmlns="" xmlns:a16="http://schemas.microsoft.com/office/drawing/2014/main" id="{52B7CE52-5B0B-4584-BC5B-E21250E1BB5C}"/>
                  </a:ext>
                </a:extLst>
              </p:cNvPr>
              <p:cNvGrpSpPr/>
              <p:nvPr/>
            </p:nvGrpSpPr>
            <p:grpSpPr>
              <a:xfrm>
                <a:off x="5411827" y="3485569"/>
                <a:ext cx="190529" cy="708466"/>
                <a:chOff x="5411827" y="3485569"/>
                <a:chExt cx="190529" cy="708466"/>
              </a:xfrm>
              <a:grpFill/>
            </p:grpSpPr>
            <p:sp>
              <p:nvSpPr>
                <p:cNvPr id="802" name="Freeform: Shape 801">
                  <a:extLst>
                    <a:ext uri="{FF2B5EF4-FFF2-40B4-BE49-F238E27FC236}">
                      <a16:creationId xmlns="" xmlns:a16="http://schemas.microsoft.com/office/drawing/2014/main" id="{0C43E72A-B244-4176-824B-57D76CF2382C}"/>
                    </a:ext>
                  </a:extLst>
                </p:cNvPr>
                <p:cNvSpPr/>
                <p:nvPr/>
              </p:nvSpPr>
              <p:spPr>
                <a:xfrm>
                  <a:off x="5489771" y="3522853"/>
                  <a:ext cx="25981" cy="640870"/>
                </a:xfrm>
                <a:custGeom>
                  <a:avLst/>
                  <a:gdLst>
                    <a:gd name="connsiteX0" fmla="*/ 0 w 25981"/>
                    <a:gd name="connsiteY0" fmla="*/ 12991 h 640870"/>
                    <a:gd name="connsiteX1" fmla="*/ 0 w 25981"/>
                    <a:gd name="connsiteY1" fmla="*/ 627880 h 640870"/>
                    <a:gd name="connsiteX2" fmla="*/ 25982 w 25981"/>
                    <a:gd name="connsiteY2" fmla="*/ 627880 h 640870"/>
                    <a:gd name="connsiteX3" fmla="*/ 25982 w 25981"/>
                    <a:gd name="connsiteY3" fmla="*/ 12991 h 640870"/>
                    <a:gd name="connsiteX4" fmla="*/ 0 w 25981"/>
                    <a:gd name="connsiteY4" fmla="*/ 12991 h 64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640870">
                      <a:moveTo>
                        <a:pt x="0" y="12991"/>
                      </a:moveTo>
                      <a:cubicBezTo>
                        <a:pt x="0" y="220841"/>
                        <a:pt x="0" y="420030"/>
                        <a:pt x="0" y="627880"/>
                      </a:cubicBezTo>
                      <a:cubicBezTo>
                        <a:pt x="0" y="645201"/>
                        <a:pt x="25982" y="645201"/>
                        <a:pt x="25982" y="627880"/>
                      </a:cubicBezTo>
                      <a:cubicBezTo>
                        <a:pt x="25982" y="420030"/>
                        <a:pt x="25982" y="220841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="" xmlns:a16="http://schemas.microsoft.com/office/drawing/2014/main" id="{629AF52F-3D3D-431B-89A0-65DD386E69ED}"/>
                    </a:ext>
                  </a:extLst>
                </p:cNvPr>
                <p:cNvSpPr/>
                <p:nvPr/>
              </p:nvSpPr>
              <p:spPr>
                <a:xfrm>
                  <a:off x="5411827" y="3485569"/>
                  <a:ext cx="190529" cy="114144"/>
                </a:xfrm>
                <a:custGeom>
                  <a:avLst/>
                  <a:gdLst>
                    <a:gd name="connsiteX0" fmla="*/ 95264 w 190529"/>
                    <a:gd name="connsiteY0" fmla="*/ 32953 h 114144"/>
                    <a:gd name="connsiteX1" fmla="*/ 0 w 190529"/>
                    <a:gd name="connsiteY1" fmla="*/ 110897 h 114144"/>
                    <a:gd name="connsiteX2" fmla="*/ 95264 w 190529"/>
                    <a:gd name="connsiteY2" fmla="*/ 84916 h 114144"/>
                    <a:gd name="connsiteX3" fmla="*/ 190530 w 190529"/>
                    <a:gd name="connsiteY3" fmla="*/ 6972 h 114144"/>
                    <a:gd name="connsiteX4" fmla="*/ 95264 w 190529"/>
                    <a:gd name="connsiteY4" fmla="*/ 32953 h 114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144">
                      <a:moveTo>
                        <a:pt x="95264" y="32953"/>
                      </a:moveTo>
                      <a:cubicBezTo>
                        <a:pt x="43302" y="67595"/>
                        <a:pt x="0" y="102237"/>
                        <a:pt x="0" y="110897"/>
                      </a:cubicBezTo>
                      <a:cubicBezTo>
                        <a:pt x="0" y="119558"/>
                        <a:pt x="43302" y="110897"/>
                        <a:pt x="95264" y="84916"/>
                      </a:cubicBezTo>
                      <a:cubicBezTo>
                        <a:pt x="147228" y="58935"/>
                        <a:pt x="190530" y="24293"/>
                        <a:pt x="190530" y="6972"/>
                      </a:cubicBezTo>
                      <a:cubicBezTo>
                        <a:pt x="190530" y="-10349"/>
                        <a:pt x="147228" y="6972"/>
                        <a:pt x="95264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="" xmlns:a16="http://schemas.microsoft.com/office/drawing/2014/main" id="{7D8250EA-14A1-48B6-A39B-65DF0C0E2BD5}"/>
                    </a:ext>
                  </a:extLst>
                </p:cNvPr>
                <p:cNvSpPr/>
                <p:nvPr/>
              </p:nvSpPr>
              <p:spPr>
                <a:xfrm>
                  <a:off x="5411827" y="4078202"/>
                  <a:ext cx="190529" cy="115833"/>
                </a:xfrm>
                <a:custGeom>
                  <a:avLst/>
                  <a:gdLst>
                    <a:gd name="connsiteX0" fmla="*/ 95264 w 190529"/>
                    <a:gd name="connsiteY0" fmla="*/ 29229 h 115833"/>
                    <a:gd name="connsiteX1" fmla="*/ 0 w 190529"/>
                    <a:gd name="connsiteY1" fmla="*/ 3248 h 115833"/>
                    <a:gd name="connsiteX2" fmla="*/ 95264 w 190529"/>
                    <a:gd name="connsiteY2" fmla="*/ 81191 h 115833"/>
                    <a:gd name="connsiteX3" fmla="*/ 190530 w 190529"/>
                    <a:gd name="connsiteY3" fmla="*/ 107173 h 115833"/>
                    <a:gd name="connsiteX4" fmla="*/ 95264 w 190529"/>
                    <a:gd name="connsiteY4" fmla="*/ 29229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4" y="29229"/>
                      </a:moveTo>
                      <a:cubicBezTo>
                        <a:pt x="43302" y="3248"/>
                        <a:pt x="0" y="-5413"/>
                        <a:pt x="0" y="3248"/>
                      </a:cubicBezTo>
                      <a:cubicBezTo>
                        <a:pt x="0" y="11908"/>
                        <a:pt x="43302" y="46550"/>
                        <a:pt x="95264" y="81191"/>
                      </a:cubicBezTo>
                      <a:cubicBezTo>
                        <a:pt x="147228" y="115833"/>
                        <a:pt x="190530" y="124494"/>
                        <a:pt x="190530" y="107173"/>
                      </a:cubicBezTo>
                      <a:cubicBezTo>
                        <a:pt x="190530" y="89852"/>
                        <a:pt x="147228" y="55210"/>
                        <a:pt x="95264" y="2922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98" name="Graphic 1">
                <a:extLst>
                  <a:ext uri="{FF2B5EF4-FFF2-40B4-BE49-F238E27FC236}">
                    <a16:creationId xmlns="" xmlns:a16="http://schemas.microsoft.com/office/drawing/2014/main" id="{1E5FA8E3-DAAC-4D04-8514-D0A0DE487729}"/>
                  </a:ext>
                </a:extLst>
              </p:cNvPr>
              <p:cNvGrpSpPr/>
              <p:nvPr/>
            </p:nvGrpSpPr>
            <p:grpSpPr>
              <a:xfrm>
                <a:off x="5836187" y="3256545"/>
                <a:ext cx="190528" cy="1173486"/>
                <a:chOff x="5836187" y="3256545"/>
                <a:chExt cx="190528" cy="1173486"/>
              </a:xfrm>
              <a:grpFill/>
            </p:grpSpPr>
            <p:sp>
              <p:nvSpPr>
                <p:cNvPr id="799" name="Freeform: Shape 798">
                  <a:extLst>
                    <a:ext uri="{FF2B5EF4-FFF2-40B4-BE49-F238E27FC236}">
                      <a16:creationId xmlns="" xmlns:a16="http://schemas.microsoft.com/office/drawing/2014/main" id="{8CFC710B-3F63-4245-B170-CD4ABBFE8CD4}"/>
                    </a:ext>
                  </a:extLst>
                </p:cNvPr>
                <p:cNvSpPr/>
                <p:nvPr/>
              </p:nvSpPr>
              <p:spPr>
                <a:xfrm>
                  <a:off x="5922792" y="3297682"/>
                  <a:ext cx="25981" cy="1099873"/>
                </a:xfrm>
                <a:custGeom>
                  <a:avLst/>
                  <a:gdLst>
                    <a:gd name="connsiteX0" fmla="*/ 0 w 25981"/>
                    <a:gd name="connsiteY0" fmla="*/ 12991 h 1099873"/>
                    <a:gd name="connsiteX1" fmla="*/ 0 w 25981"/>
                    <a:gd name="connsiteY1" fmla="*/ 1086883 h 1099873"/>
                    <a:gd name="connsiteX2" fmla="*/ 25982 w 25981"/>
                    <a:gd name="connsiteY2" fmla="*/ 1086883 h 1099873"/>
                    <a:gd name="connsiteX3" fmla="*/ 25982 w 25981"/>
                    <a:gd name="connsiteY3" fmla="*/ 12991 h 1099873"/>
                    <a:gd name="connsiteX4" fmla="*/ 0 w 25981"/>
                    <a:gd name="connsiteY4" fmla="*/ 12991 h 109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099873">
                      <a:moveTo>
                        <a:pt x="0" y="12991"/>
                      </a:moveTo>
                      <a:cubicBezTo>
                        <a:pt x="0" y="368068"/>
                        <a:pt x="0" y="731805"/>
                        <a:pt x="0" y="1086883"/>
                      </a:cubicBezTo>
                      <a:cubicBezTo>
                        <a:pt x="0" y="1104204"/>
                        <a:pt x="25982" y="1104204"/>
                        <a:pt x="25982" y="1086883"/>
                      </a:cubicBezTo>
                      <a:cubicBezTo>
                        <a:pt x="25982" y="731805"/>
                        <a:pt x="25982" y="36806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="" xmlns:a16="http://schemas.microsoft.com/office/drawing/2014/main" id="{9C58AF25-BCC1-4D8D-8092-9D2F53A66386}"/>
                    </a:ext>
                  </a:extLst>
                </p:cNvPr>
                <p:cNvSpPr/>
                <p:nvPr/>
              </p:nvSpPr>
              <p:spPr>
                <a:xfrm>
                  <a:off x="5836187" y="3256545"/>
                  <a:ext cx="190528" cy="134236"/>
                </a:xfrm>
                <a:custGeom>
                  <a:avLst/>
                  <a:gdLst>
                    <a:gd name="connsiteX0" fmla="*/ 95264 w 190528"/>
                    <a:gd name="connsiteY0" fmla="*/ 19486 h 134236"/>
                    <a:gd name="connsiteX1" fmla="*/ 0 w 190528"/>
                    <a:gd name="connsiteY1" fmla="*/ 114751 h 134236"/>
                    <a:gd name="connsiteX2" fmla="*/ 95264 w 190528"/>
                    <a:gd name="connsiteY2" fmla="*/ 114751 h 134236"/>
                    <a:gd name="connsiteX3" fmla="*/ 190529 w 190528"/>
                    <a:gd name="connsiteY3" fmla="*/ 19486 h 134236"/>
                    <a:gd name="connsiteX4" fmla="*/ 95264 w 190528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4236">
                      <a:moveTo>
                        <a:pt x="95264" y="19486"/>
                      </a:moveTo>
                      <a:cubicBezTo>
                        <a:pt x="43302" y="45467"/>
                        <a:pt x="0" y="88769"/>
                        <a:pt x="0" y="114751"/>
                      </a:cubicBezTo>
                      <a:cubicBezTo>
                        <a:pt x="0" y="140732"/>
                        <a:pt x="43302" y="140732"/>
                        <a:pt x="95264" y="114751"/>
                      </a:cubicBezTo>
                      <a:cubicBezTo>
                        <a:pt x="147227" y="88769"/>
                        <a:pt x="190529" y="54128"/>
                        <a:pt x="190529" y="19486"/>
                      </a:cubicBezTo>
                      <a:cubicBezTo>
                        <a:pt x="190529" y="-6495"/>
                        <a:pt x="147227" y="-6495"/>
                        <a:pt x="95264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="" xmlns:a16="http://schemas.microsoft.com/office/drawing/2014/main" id="{52693F7E-56BB-4268-9427-F2CB1BA6D6AD}"/>
                    </a:ext>
                  </a:extLst>
                </p:cNvPr>
                <p:cNvSpPr/>
                <p:nvPr/>
              </p:nvSpPr>
              <p:spPr>
                <a:xfrm>
                  <a:off x="5836187" y="4295795"/>
                  <a:ext cx="190528" cy="134236"/>
                </a:xfrm>
                <a:custGeom>
                  <a:avLst/>
                  <a:gdLst>
                    <a:gd name="connsiteX0" fmla="*/ 95264 w 190528"/>
                    <a:gd name="connsiteY0" fmla="*/ 19486 h 134236"/>
                    <a:gd name="connsiteX1" fmla="*/ 0 w 190528"/>
                    <a:gd name="connsiteY1" fmla="*/ 19486 h 134236"/>
                    <a:gd name="connsiteX2" fmla="*/ 95264 w 190528"/>
                    <a:gd name="connsiteY2" fmla="*/ 114750 h 134236"/>
                    <a:gd name="connsiteX3" fmla="*/ 190529 w 190528"/>
                    <a:gd name="connsiteY3" fmla="*/ 114750 h 134236"/>
                    <a:gd name="connsiteX4" fmla="*/ 95264 w 190528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4236">
                      <a:moveTo>
                        <a:pt x="95264" y="19486"/>
                      </a:moveTo>
                      <a:cubicBezTo>
                        <a:pt x="43302" y="-6495"/>
                        <a:pt x="0" y="-6495"/>
                        <a:pt x="0" y="19486"/>
                      </a:cubicBezTo>
                      <a:cubicBezTo>
                        <a:pt x="0" y="45467"/>
                        <a:pt x="43302" y="88769"/>
                        <a:pt x="95264" y="114750"/>
                      </a:cubicBezTo>
                      <a:cubicBezTo>
                        <a:pt x="147227" y="140732"/>
                        <a:pt x="190529" y="140732"/>
                        <a:pt x="190529" y="114750"/>
                      </a:cubicBezTo>
                      <a:cubicBezTo>
                        <a:pt x="190529" y="80109"/>
                        <a:pt x="147227" y="45467"/>
                        <a:pt x="95264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0" name="Graphic 1">
              <a:extLst>
                <a:ext uri="{FF2B5EF4-FFF2-40B4-BE49-F238E27FC236}">
                  <a16:creationId xmlns="" xmlns:a16="http://schemas.microsoft.com/office/drawing/2014/main" id="{27007FC7-EE45-4422-B3AA-2387EEEE0359}"/>
                </a:ext>
              </a:extLst>
            </p:cNvPr>
            <p:cNvGrpSpPr/>
            <p:nvPr/>
          </p:nvGrpSpPr>
          <p:grpSpPr>
            <a:xfrm>
              <a:off x="-659126" y="3068181"/>
              <a:ext cx="6661201" cy="1550215"/>
              <a:chOff x="-659126" y="3068181"/>
              <a:chExt cx="6661201" cy="1550215"/>
            </a:xfrm>
            <a:solidFill>
              <a:srgbClr val="003575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="" xmlns:a16="http://schemas.microsoft.com/office/drawing/2014/main" id="{1BA653F4-75D8-475A-992E-B57BA8F0B0E2}"/>
                  </a:ext>
                </a:extLst>
              </p:cNvPr>
              <p:cNvSpPr/>
              <p:nvPr/>
            </p:nvSpPr>
            <p:spPr>
              <a:xfrm>
                <a:off x="-659126" y="3128804"/>
                <a:ext cx="6661201" cy="1432788"/>
              </a:xfrm>
              <a:custGeom>
                <a:avLst/>
                <a:gdLst>
                  <a:gd name="connsiteX0" fmla="*/ 381058 w 6661201"/>
                  <a:gd name="connsiteY0" fmla="*/ 1281742 h 1432788"/>
                  <a:gd name="connsiteX1" fmla="*/ 736136 w 6661201"/>
                  <a:gd name="connsiteY1" fmla="*/ 1428969 h 1432788"/>
                  <a:gd name="connsiteX2" fmla="*/ 1108534 w 6661201"/>
                  <a:gd name="connsiteY2" fmla="*/ 1333705 h 1432788"/>
                  <a:gd name="connsiteX3" fmla="*/ 1836009 w 6661201"/>
                  <a:gd name="connsiteY3" fmla="*/ 649531 h 1432788"/>
                  <a:gd name="connsiteX4" fmla="*/ 2217067 w 6661201"/>
                  <a:gd name="connsiteY4" fmla="*/ 259813 h 1432788"/>
                  <a:gd name="connsiteX5" fmla="*/ 2624107 w 6661201"/>
                  <a:gd name="connsiteY5" fmla="*/ 34642 h 1432788"/>
                  <a:gd name="connsiteX6" fmla="*/ 3455507 w 6661201"/>
                  <a:gd name="connsiteY6" fmla="*/ 441681 h 1432788"/>
                  <a:gd name="connsiteX7" fmla="*/ 4191643 w 6661201"/>
                  <a:gd name="connsiteY7" fmla="*/ 1212459 h 1432788"/>
                  <a:gd name="connsiteX8" fmla="*/ 4919118 w 6661201"/>
                  <a:gd name="connsiteY8" fmla="*/ 1385667 h 1432788"/>
                  <a:gd name="connsiteX9" fmla="*/ 5326158 w 6661201"/>
                  <a:gd name="connsiteY9" fmla="*/ 1099873 h 1432788"/>
                  <a:gd name="connsiteX10" fmla="*/ 5724537 w 6661201"/>
                  <a:gd name="connsiteY10" fmla="*/ 666852 h 1432788"/>
                  <a:gd name="connsiteX11" fmla="*/ 6157558 w 6661201"/>
                  <a:gd name="connsiteY11" fmla="*/ 233831 h 1432788"/>
                  <a:gd name="connsiteX12" fmla="*/ 6651202 w 6661201"/>
                  <a:gd name="connsiteY12" fmla="*/ 17321 h 1432788"/>
                  <a:gd name="connsiteX13" fmla="*/ 6651202 w 6661201"/>
                  <a:gd name="connsiteY13" fmla="*/ 0 h 1432788"/>
                  <a:gd name="connsiteX14" fmla="*/ 5923727 w 6661201"/>
                  <a:gd name="connsiteY14" fmla="*/ 433021 h 1432788"/>
                  <a:gd name="connsiteX15" fmla="*/ 5170270 w 6661201"/>
                  <a:gd name="connsiteY15" fmla="*/ 1212459 h 1432788"/>
                  <a:gd name="connsiteX16" fmla="*/ 4763230 w 6661201"/>
                  <a:gd name="connsiteY16" fmla="*/ 1411648 h 1432788"/>
                  <a:gd name="connsiteX17" fmla="*/ 4321549 w 6661201"/>
                  <a:gd name="connsiteY17" fmla="*/ 1281742 h 1432788"/>
                  <a:gd name="connsiteX18" fmla="*/ 3550772 w 6661201"/>
                  <a:gd name="connsiteY18" fmla="*/ 519625 h 1432788"/>
                  <a:gd name="connsiteX19" fmla="*/ 2840617 w 6661201"/>
                  <a:gd name="connsiteY19" fmla="*/ 17321 h 1432788"/>
                  <a:gd name="connsiteX20" fmla="*/ 2104482 w 6661201"/>
                  <a:gd name="connsiteY20" fmla="*/ 337756 h 1432788"/>
                  <a:gd name="connsiteX21" fmla="*/ 1351025 w 6661201"/>
                  <a:gd name="connsiteY21" fmla="*/ 1134515 h 1432788"/>
                  <a:gd name="connsiteX22" fmla="*/ 961307 w 6661201"/>
                  <a:gd name="connsiteY22" fmla="*/ 1385667 h 1432788"/>
                  <a:gd name="connsiteX23" fmla="*/ 519625 w 6661201"/>
                  <a:gd name="connsiteY23" fmla="*/ 1342365 h 1432788"/>
                  <a:gd name="connsiteX24" fmla="*/ 69283 w 6661201"/>
                  <a:gd name="connsiteY24" fmla="*/ 987288 h 1432788"/>
                  <a:gd name="connsiteX25" fmla="*/ 0 w 6661201"/>
                  <a:gd name="connsiteY25" fmla="*/ 909344 h 1432788"/>
                  <a:gd name="connsiteX26" fmla="*/ 0 w 6661201"/>
                  <a:gd name="connsiteY26" fmla="*/ 943986 h 1432788"/>
                  <a:gd name="connsiteX27" fmla="*/ 381058 w 6661201"/>
                  <a:gd name="connsiteY27" fmla="*/ 1281742 h 143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61201" h="1432788">
                    <a:moveTo>
                      <a:pt x="381058" y="1281742"/>
                    </a:moveTo>
                    <a:cubicBezTo>
                      <a:pt x="484983" y="1351025"/>
                      <a:pt x="606229" y="1411648"/>
                      <a:pt x="736136" y="1428969"/>
                    </a:cubicBezTo>
                    <a:cubicBezTo>
                      <a:pt x="866042" y="1446290"/>
                      <a:pt x="995948" y="1402988"/>
                      <a:pt x="1108534" y="1333705"/>
                    </a:cubicBezTo>
                    <a:cubicBezTo>
                      <a:pt x="1402988" y="1169157"/>
                      <a:pt x="1619498" y="892023"/>
                      <a:pt x="1836009" y="649531"/>
                    </a:cubicBezTo>
                    <a:cubicBezTo>
                      <a:pt x="1957255" y="510965"/>
                      <a:pt x="2078501" y="381058"/>
                      <a:pt x="2217067" y="259813"/>
                    </a:cubicBezTo>
                    <a:cubicBezTo>
                      <a:pt x="2338313" y="155888"/>
                      <a:pt x="2468219" y="69283"/>
                      <a:pt x="2624107" y="34642"/>
                    </a:cubicBezTo>
                    <a:cubicBezTo>
                      <a:pt x="2953203" y="-43302"/>
                      <a:pt x="3247657" y="225171"/>
                      <a:pt x="3455507" y="441681"/>
                    </a:cubicBezTo>
                    <a:cubicBezTo>
                      <a:pt x="3706659" y="692834"/>
                      <a:pt x="3914509" y="987288"/>
                      <a:pt x="4191643" y="1212459"/>
                    </a:cubicBezTo>
                    <a:cubicBezTo>
                      <a:pt x="4399493" y="1385667"/>
                      <a:pt x="4650645" y="1489592"/>
                      <a:pt x="4919118" y="1385667"/>
                    </a:cubicBezTo>
                    <a:cubicBezTo>
                      <a:pt x="5075005" y="1325044"/>
                      <a:pt x="5204912" y="1212459"/>
                      <a:pt x="5326158" y="1099873"/>
                    </a:cubicBezTo>
                    <a:cubicBezTo>
                      <a:pt x="5464724" y="961307"/>
                      <a:pt x="5594631" y="814079"/>
                      <a:pt x="5724537" y="666852"/>
                    </a:cubicBezTo>
                    <a:cubicBezTo>
                      <a:pt x="5863103" y="510965"/>
                      <a:pt x="6001671" y="363738"/>
                      <a:pt x="6157558" y="233831"/>
                    </a:cubicBezTo>
                    <a:cubicBezTo>
                      <a:pt x="6296124" y="121246"/>
                      <a:pt x="6460672" y="17321"/>
                      <a:pt x="6651202" y="17321"/>
                    </a:cubicBezTo>
                    <a:cubicBezTo>
                      <a:pt x="6659862" y="17321"/>
                      <a:pt x="6668523" y="0"/>
                      <a:pt x="6651202" y="0"/>
                    </a:cubicBezTo>
                    <a:cubicBezTo>
                      <a:pt x="6356748" y="8660"/>
                      <a:pt x="6114256" y="233831"/>
                      <a:pt x="5923727" y="433021"/>
                    </a:cubicBezTo>
                    <a:cubicBezTo>
                      <a:pt x="5672574" y="692834"/>
                      <a:pt x="5456064" y="987288"/>
                      <a:pt x="5170270" y="1212459"/>
                    </a:cubicBezTo>
                    <a:cubicBezTo>
                      <a:pt x="5049024" y="1307723"/>
                      <a:pt x="4910458" y="1394328"/>
                      <a:pt x="4763230" y="1411648"/>
                    </a:cubicBezTo>
                    <a:cubicBezTo>
                      <a:pt x="4607343" y="1428969"/>
                      <a:pt x="4451456" y="1368346"/>
                      <a:pt x="4321549" y="1281742"/>
                    </a:cubicBezTo>
                    <a:cubicBezTo>
                      <a:pt x="4018434" y="1082552"/>
                      <a:pt x="3793263" y="779438"/>
                      <a:pt x="3550772" y="519625"/>
                    </a:cubicBezTo>
                    <a:cubicBezTo>
                      <a:pt x="3360242" y="311775"/>
                      <a:pt x="3126411" y="69283"/>
                      <a:pt x="2840617" y="17321"/>
                    </a:cubicBezTo>
                    <a:cubicBezTo>
                      <a:pt x="2554824" y="-34642"/>
                      <a:pt x="2303672" y="155888"/>
                      <a:pt x="2104482" y="337756"/>
                    </a:cubicBezTo>
                    <a:cubicBezTo>
                      <a:pt x="1836009" y="588908"/>
                      <a:pt x="1628159" y="883363"/>
                      <a:pt x="1351025" y="1134515"/>
                    </a:cubicBezTo>
                    <a:cubicBezTo>
                      <a:pt x="1238440" y="1238440"/>
                      <a:pt x="1108534" y="1333705"/>
                      <a:pt x="961307" y="1385667"/>
                    </a:cubicBezTo>
                    <a:cubicBezTo>
                      <a:pt x="814079" y="1428969"/>
                      <a:pt x="666852" y="1411648"/>
                      <a:pt x="519625" y="1342365"/>
                    </a:cubicBezTo>
                    <a:cubicBezTo>
                      <a:pt x="346417" y="1255761"/>
                      <a:pt x="199190" y="1117194"/>
                      <a:pt x="69283" y="987288"/>
                    </a:cubicBezTo>
                    <a:cubicBezTo>
                      <a:pt x="43302" y="961307"/>
                      <a:pt x="25981" y="935325"/>
                      <a:pt x="0" y="909344"/>
                    </a:cubicBezTo>
                    <a:lnTo>
                      <a:pt x="0" y="943986"/>
                    </a:lnTo>
                    <a:cubicBezTo>
                      <a:pt x="121246" y="1065232"/>
                      <a:pt x="242492" y="1186478"/>
                      <a:pt x="381058" y="12817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="" xmlns:a16="http://schemas.microsoft.com/office/drawing/2014/main" id="{4BD092F1-0EEF-42EE-8798-CD5C965A5E1B}"/>
                  </a:ext>
                </a:extLst>
              </p:cNvPr>
              <p:cNvSpPr/>
              <p:nvPr/>
            </p:nvSpPr>
            <p:spPr>
              <a:xfrm>
                <a:off x="-659125" y="3124984"/>
                <a:ext cx="6661201" cy="1441448"/>
              </a:xfrm>
              <a:custGeom>
                <a:avLst/>
                <a:gdLst>
                  <a:gd name="connsiteX0" fmla="*/ 311775 w 6661201"/>
                  <a:gd name="connsiteY0" fmla="*/ 220330 h 1441448"/>
                  <a:gd name="connsiteX1" fmla="*/ 718815 w 6661201"/>
                  <a:gd name="connsiteY1" fmla="*/ 21140 h 1441448"/>
                  <a:gd name="connsiteX2" fmla="*/ 1160496 w 6661201"/>
                  <a:gd name="connsiteY2" fmla="*/ 151046 h 1441448"/>
                  <a:gd name="connsiteX3" fmla="*/ 1931273 w 6661201"/>
                  <a:gd name="connsiteY3" fmla="*/ 921824 h 1441448"/>
                  <a:gd name="connsiteX4" fmla="*/ 2641428 w 6661201"/>
                  <a:gd name="connsiteY4" fmla="*/ 1424128 h 1441448"/>
                  <a:gd name="connsiteX5" fmla="*/ 3377563 w 6661201"/>
                  <a:gd name="connsiteY5" fmla="*/ 1103693 h 1441448"/>
                  <a:gd name="connsiteX6" fmla="*/ 4131020 w 6661201"/>
                  <a:gd name="connsiteY6" fmla="*/ 306934 h 1441448"/>
                  <a:gd name="connsiteX7" fmla="*/ 4520739 w 6661201"/>
                  <a:gd name="connsiteY7" fmla="*/ 55782 h 1441448"/>
                  <a:gd name="connsiteX8" fmla="*/ 4962420 w 6661201"/>
                  <a:gd name="connsiteY8" fmla="*/ 90424 h 1441448"/>
                  <a:gd name="connsiteX9" fmla="*/ 5412762 w 6661201"/>
                  <a:gd name="connsiteY9" fmla="*/ 445501 h 1441448"/>
                  <a:gd name="connsiteX10" fmla="*/ 5828462 w 6661201"/>
                  <a:gd name="connsiteY10" fmla="*/ 904503 h 1441448"/>
                  <a:gd name="connsiteX11" fmla="*/ 6651202 w 6661201"/>
                  <a:gd name="connsiteY11" fmla="*/ 1441449 h 1441448"/>
                  <a:gd name="connsiteX12" fmla="*/ 6651202 w 6661201"/>
                  <a:gd name="connsiteY12" fmla="*/ 1424128 h 1441448"/>
                  <a:gd name="connsiteX13" fmla="*/ 5837123 w 6661201"/>
                  <a:gd name="connsiteY13" fmla="*/ 895842 h 1441448"/>
                  <a:gd name="connsiteX14" fmla="*/ 5100987 w 6661201"/>
                  <a:gd name="connsiteY14" fmla="*/ 151046 h 1441448"/>
                  <a:gd name="connsiteX15" fmla="*/ 4745910 w 6661201"/>
                  <a:gd name="connsiteY15" fmla="*/ 3819 h 1441448"/>
                  <a:gd name="connsiteX16" fmla="*/ 4373512 w 6661201"/>
                  <a:gd name="connsiteY16" fmla="*/ 99084 h 1441448"/>
                  <a:gd name="connsiteX17" fmla="*/ 3646036 w 6661201"/>
                  <a:gd name="connsiteY17" fmla="*/ 783257 h 1441448"/>
                  <a:gd name="connsiteX18" fmla="*/ 3264978 w 6661201"/>
                  <a:gd name="connsiteY18" fmla="*/ 1172976 h 1441448"/>
                  <a:gd name="connsiteX19" fmla="*/ 2857938 w 6661201"/>
                  <a:gd name="connsiteY19" fmla="*/ 1398147 h 1441448"/>
                  <a:gd name="connsiteX20" fmla="*/ 2026538 w 6661201"/>
                  <a:gd name="connsiteY20" fmla="*/ 991107 h 1441448"/>
                  <a:gd name="connsiteX21" fmla="*/ 1290402 w 6661201"/>
                  <a:gd name="connsiteY21" fmla="*/ 220330 h 1441448"/>
                  <a:gd name="connsiteX22" fmla="*/ 562927 w 6661201"/>
                  <a:gd name="connsiteY22" fmla="*/ 47121 h 1441448"/>
                  <a:gd name="connsiteX23" fmla="*/ 155888 w 6661201"/>
                  <a:gd name="connsiteY23" fmla="*/ 332915 h 1441448"/>
                  <a:gd name="connsiteX24" fmla="*/ 0 w 6661201"/>
                  <a:gd name="connsiteY24" fmla="*/ 488803 h 1441448"/>
                  <a:gd name="connsiteX25" fmla="*/ 0 w 6661201"/>
                  <a:gd name="connsiteY25" fmla="*/ 514784 h 1441448"/>
                  <a:gd name="connsiteX26" fmla="*/ 311775 w 6661201"/>
                  <a:gd name="connsiteY26" fmla="*/ 220330 h 144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61201" h="1441448">
                    <a:moveTo>
                      <a:pt x="311775" y="220330"/>
                    </a:moveTo>
                    <a:cubicBezTo>
                      <a:pt x="433021" y="125065"/>
                      <a:pt x="571588" y="38461"/>
                      <a:pt x="718815" y="21140"/>
                    </a:cubicBezTo>
                    <a:cubicBezTo>
                      <a:pt x="874702" y="3819"/>
                      <a:pt x="1030590" y="64442"/>
                      <a:pt x="1160496" y="151046"/>
                    </a:cubicBezTo>
                    <a:cubicBezTo>
                      <a:pt x="1463611" y="350236"/>
                      <a:pt x="1688782" y="653351"/>
                      <a:pt x="1931273" y="921824"/>
                    </a:cubicBezTo>
                    <a:cubicBezTo>
                      <a:pt x="2121803" y="1129674"/>
                      <a:pt x="2355634" y="1372166"/>
                      <a:pt x="2641428" y="1424128"/>
                    </a:cubicBezTo>
                    <a:cubicBezTo>
                      <a:pt x="2927222" y="1476091"/>
                      <a:pt x="3178374" y="1285561"/>
                      <a:pt x="3377563" y="1103693"/>
                    </a:cubicBezTo>
                    <a:cubicBezTo>
                      <a:pt x="3646036" y="852540"/>
                      <a:pt x="3853886" y="558086"/>
                      <a:pt x="4131020" y="306934"/>
                    </a:cubicBezTo>
                    <a:cubicBezTo>
                      <a:pt x="4243605" y="203009"/>
                      <a:pt x="4373512" y="107744"/>
                      <a:pt x="4520739" y="55782"/>
                    </a:cubicBezTo>
                    <a:cubicBezTo>
                      <a:pt x="4667966" y="3819"/>
                      <a:pt x="4823853" y="21140"/>
                      <a:pt x="4962420" y="90424"/>
                    </a:cubicBezTo>
                    <a:cubicBezTo>
                      <a:pt x="5135628" y="177028"/>
                      <a:pt x="5282856" y="315594"/>
                      <a:pt x="5412762" y="445501"/>
                    </a:cubicBezTo>
                    <a:cubicBezTo>
                      <a:pt x="5559989" y="592728"/>
                      <a:pt x="5689895" y="748615"/>
                      <a:pt x="5828462" y="904503"/>
                    </a:cubicBezTo>
                    <a:cubicBezTo>
                      <a:pt x="6044973" y="1138334"/>
                      <a:pt x="6313446" y="1432789"/>
                      <a:pt x="6651202" y="1441449"/>
                    </a:cubicBezTo>
                    <a:cubicBezTo>
                      <a:pt x="6659862" y="1441449"/>
                      <a:pt x="6668523" y="1424128"/>
                      <a:pt x="6651202" y="1424128"/>
                    </a:cubicBezTo>
                    <a:cubicBezTo>
                      <a:pt x="6313446" y="1415468"/>
                      <a:pt x="6044973" y="1129674"/>
                      <a:pt x="5837123" y="895842"/>
                    </a:cubicBezTo>
                    <a:cubicBezTo>
                      <a:pt x="5603291" y="644690"/>
                      <a:pt x="5386781" y="350236"/>
                      <a:pt x="5100987" y="151046"/>
                    </a:cubicBezTo>
                    <a:cubicBezTo>
                      <a:pt x="4997062" y="81763"/>
                      <a:pt x="4875816" y="21140"/>
                      <a:pt x="4745910" y="3819"/>
                    </a:cubicBezTo>
                    <a:cubicBezTo>
                      <a:pt x="4616003" y="-13501"/>
                      <a:pt x="4486097" y="29801"/>
                      <a:pt x="4373512" y="99084"/>
                    </a:cubicBezTo>
                    <a:cubicBezTo>
                      <a:pt x="4079057" y="263632"/>
                      <a:pt x="3862547" y="540765"/>
                      <a:pt x="3646036" y="783257"/>
                    </a:cubicBezTo>
                    <a:cubicBezTo>
                      <a:pt x="3524791" y="921824"/>
                      <a:pt x="3403545" y="1051730"/>
                      <a:pt x="3264978" y="1172976"/>
                    </a:cubicBezTo>
                    <a:cubicBezTo>
                      <a:pt x="3143732" y="1276901"/>
                      <a:pt x="3013826" y="1363505"/>
                      <a:pt x="2857938" y="1398147"/>
                    </a:cubicBezTo>
                    <a:cubicBezTo>
                      <a:pt x="2528842" y="1476091"/>
                      <a:pt x="2234388" y="1207618"/>
                      <a:pt x="2026538" y="991107"/>
                    </a:cubicBezTo>
                    <a:cubicBezTo>
                      <a:pt x="1775386" y="739955"/>
                      <a:pt x="1567536" y="445501"/>
                      <a:pt x="1290402" y="220330"/>
                    </a:cubicBezTo>
                    <a:cubicBezTo>
                      <a:pt x="1082552" y="47121"/>
                      <a:pt x="831400" y="-56804"/>
                      <a:pt x="562927" y="47121"/>
                    </a:cubicBezTo>
                    <a:cubicBezTo>
                      <a:pt x="407040" y="107744"/>
                      <a:pt x="277133" y="220330"/>
                      <a:pt x="155888" y="332915"/>
                    </a:cubicBezTo>
                    <a:cubicBezTo>
                      <a:pt x="103925" y="384878"/>
                      <a:pt x="51963" y="436840"/>
                      <a:pt x="0" y="488803"/>
                    </a:cubicBezTo>
                    <a:lnTo>
                      <a:pt x="0" y="514784"/>
                    </a:lnTo>
                    <a:cubicBezTo>
                      <a:pt x="95265" y="410859"/>
                      <a:pt x="199190" y="306934"/>
                      <a:pt x="311775" y="22033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687" name="Graphic 1">
                <a:extLst>
                  <a:ext uri="{FF2B5EF4-FFF2-40B4-BE49-F238E27FC236}">
                    <a16:creationId xmlns="" xmlns:a16="http://schemas.microsoft.com/office/drawing/2014/main" id="{AE5D8DE4-3A02-41B0-9F8E-0D44538805DA}"/>
                  </a:ext>
                </a:extLst>
              </p:cNvPr>
              <p:cNvGrpSpPr/>
              <p:nvPr/>
            </p:nvGrpSpPr>
            <p:grpSpPr>
              <a:xfrm>
                <a:off x="-581182" y="3414894"/>
                <a:ext cx="121245" cy="852273"/>
                <a:chOff x="-581182" y="3414894"/>
                <a:chExt cx="121245" cy="852273"/>
              </a:xfrm>
              <a:grpFill/>
            </p:grpSpPr>
            <p:sp>
              <p:nvSpPr>
                <p:cNvPr id="778" name="Freeform: Shape 777">
                  <a:extLst>
                    <a:ext uri="{FF2B5EF4-FFF2-40B4-BE49-F238E27FC236}">
                      <a16:creationId xmlns="" xmlns:a16="http://schemas.microsoft.com/office/drawing/2014/main" id="{4112E9BE-9304-4084-BA8C-01C3EDBD13D3}"/>
                    </a:ext>
                  </a:extLst>
                </p:cNvPr>
                <p:cNvSpPr/>
                <p:nvPr/>
              </p:nvSpPr>
              <p:spPr>
                <a:xfrm>
                  <a:off x="-529219" y="3460065"/>
                  <a:ext cx="17320" cy="752631"/>
                </a:xfrm>
                <a:custGeom>
                  <a:avLst/>
                  <a:gdLst>
                    <a:gd name="connsiteX0" fmla="*/ 0 w 17320"/>
                    <a:gd name="connsiteY0" fmla="*/ 6495 h 752631"/>
                    <a:gd name="connsiteX1" fmla="*/ 0 w 17320"/>
                    <a:gd name="connsiteY1" fmla="*/ 742631 h 752631"/>
                    <a:gd name="connsiteX2" fmla="*/ 17321 w 17320"/>
                    <a:gd name="connsiteY2" fmla="*/ 742631 h 752631"/>
                    <a:gd name="connsiteX3" fmla="*/ 17321 w 17320"/>
                    <a:gd name="connsiteY3" fmla="*/ 6495 h 752631"/>
                    <a:gd name="connsiteX4" fmla="*/ 0 w 17320"/>
                    <a:gd name="connsiteY4" fmla="*/ 6495 h 75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52631">
                      <a:moveTo>
                        <a:pt x="0" y="6495"/>
                      </a:moveTo>
                      <a:cubicBezTo>
                        <a:pt x="0" y="248987"/>
                        <a:pt x="0" y="500139"/>
                        <a:pt x="0" y="742631"/>
                      </a:cubicBezTo>
                      <a:cubicBezTo>
                        <a:pt x="0" y="751291"/>
                        <a:pt x="17321" y="759952"/>
                        <a:pt x="17321" y="742631"/>
                      </a:cubicBezTo>
                      <a:cubicBezTo>
                        <a:pt x="17321" y="500139"/>
                        <a:pt x="17321" y="24898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="" xmlns:a16="http://schemas.microsoft.com/office/drawing/2014/main" id="{89609954-973C-42EB-8373-F180736E3F52}"/>
                    </a:ext>
                  </a:extLst>
                </p:cNvPr>
                <p:cNvSpPr/>
                <p:nvPr/>
              </p:nvSpPr>
              <p:spPr>
                <a:xfrm>
                  <a:off x="-581182" y="4126440"/>
                  <a:ext cx="121245" cy="140727"/>
                </a:xfrm>
                <a:custGeom>
                  <a:avLst/>
                  <a:gdLst>
                    <a:gd name="connsiteX0" fmla="*/ 0 w 121245"/>
                    <a:gd name="connsiteY0" fmla="*/ 6972 h 140727"/>
                    <a:gd name="connsiteX1" fmla="*/ 60623 w 121245"/>
                    <a:gd name="connsiteY1" fmla="*/ 102237 h 140727"/>
                    <a:gd name="connsiteX2" fmla="*/ 121246 w 121245"/>
                    <a:gd name="connsiteY2" fmla="*/ 128218 h 140727"/>
                    <a:gd name="connsiteX3" fmla="*/ 60623 w 121245"/>
                    <a:gd name="connsiteY3" fmla="*/ 32953 h 140727"/>
                    <a:gd name="connsiteX4" fmla="*/ 0 w 121245"/>
                    <a:gd name="connsiteY4" fmla="*/ 6972 h 14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27">
                      <a:moveTo>
                        <a:pt x="0" y="6972"/>
                      </a:moveTo>
                      <a:cubicBezTo>
                        <a:pt x="0" y="24293"/>
                        <a:pt x="25981" y="67595"/>
                        <a:pt x="60623" y="102237"/>
                      </a:cubicBezTo>
                      <a:cubicBezTo>
                        <a:pt x="95265" y="136878"/>
                        <a:pt x="121246" y="154199"/>
                        <a:pt x="121246" y="128218"/>
                      </a:cubicBezTo>
                      <a:cubicBezTo>
                        <a:pt x="121246" y="110897"/>
                        <a:pt x="95265" y="67595"/>
                        <a:pt x="60623" y="32953"/>
                      </a:cubicBezTo>
                      <a:cubicBezTo>
                        <a:pt x="25981" y="6972"/>
                        <a:pt x="0" y="-10349"/>
                        <a:pt x="0" y="69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="" xmlns:a16="http://schemas.microsoft.com/office/drawing/2014/main" id="{6B4A74A8-0454-4F7F-A8CE-60021A7E80F1}"/>
                    </a:ext>
                  </a:extLst>
                </p:cNvPr>
                <p:cNvSpPr/>
                <p:nvPr/>
              </p:nvSpPr>
              <p:spPr>
                <a:xfrm>
                  <a:off x="-581182" y="3414894"/>
                  <a:ext cx="121245" cy="145065"/>
                </a:xfrm>
                <a:custGeom>
                  <a:avLst/>
                  <a:gdLst>
                    <a:gd name="connsiteX0" fmla="*/ 60623 w 121245"/>
                    <a:gd name="connsiteY0" fmla="*/ 43005 h 145065"/>
                    <a:gd name="connsiteX1" fmla="*/ 0 w 121245"/>
                    <a:gd name="connsiteY1" fmla="*/ 138270 h 145065"/>
                    <a:gd name="connsiteX2" fmla="*/ 60623 w 121245"/>
                    <a:gd name="connsiteY2" fmla="*/ 103628 h 145065"/>
                    <a:gd name="connsiteX3" fmla="*/ 121246 w 121245"/>
                    <a:gd name="connsiteY3" fmla="*/ 8364 h 145065"/>
                    <a:gd name="connsiteX4" fmla="*/ 60623 w 121245"/>
                    <a:gd name="connsiteY4" fmla="*/ 43005 h 14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065">
                      <a:moveTo>
                        <a:pt x="60623" y="43005"/>
                      </a:moveTo>
                      <a:cubicBezTo>
                        <a:pt x="25981" y="77647"/>
                        <a:pt x="0" y="120949"/>
                        <a:pt x="0" y="138270"/>
                      </a:cubicBezTo>
                      <a:cubicBezTo>
                        <a:pt x="0" y="155591"/>
                        <a:pt x="25981" y="138270"/>
                        <a:pt x="60623" y="103628"/>
                      </a:cubicBezTo>
                      <a:cubicBezTo>
                        <a:pt x="95265" y="68987"/>
                        <a:pt x="121246" y="34345"/>
                        <a:pt x="121246" y="8364"/>
                      </a:cubicBezTo>
                      <a:cubicBezTo>
                        <a:pt x="121246" y="-8957"/>
                        <a:pt x="95265" y="-297"/>
                        <a:pt x="60623" y="4300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88" name="Graphic 1">
                <a:extLst>
                  <a:ext uri="{FF2B5EF4-FFF2-40B4-BE49-F238E27FC236}">
                    <a16:creationId xmlns="" xmlns:a16="http://schemas.microsoft.com/office/drawing/2014/main" id="{0876313F-F988-47A6-A98B-1EECDEAF60CE}"/>
                  </a:ext>
                </a:extLst>
              </p:cNvPr>
              <p:cNvGrpSpPr/>
              <p:nvPr/>
            </p:nvGrpSpPr>
            <p:grpSpPr>
              <a:xfrm>
                <a:off x="-295388" y="3182980"/>
                <a:ext cx="121245" cy="1320615"/>
                <a:chOff x="-295388" y="3182980"/>
                <a:chExt cx="121245" cy="1320615"/>
              </a:xfrm>
              <a:grpFill/>
            </p:grpSpPr>
            <p:sp>
              <p:nvSpPr>
                <p:cNvPr id="775" name="Freeform: Shape 774">
                  <a:extLst>
                    <a:ext uri="{FF2B5EF4-FFF2-40B4-BE49-F238E27FC236}">
                      <a16:creationId xmlns="" xmlns:a16="http://schemas.microsoft.com/office/drawing/2014/main" id="{5AF4ADF2-75EA-407C-8799-AE66F8AE94D0}"/>
                    </a:ext>
                  </a:extLst>
                </p:cNvPr>
                <p:cNvSpPr/>
                <p:nvPr/>
              </p:nvSpPr>
              <p:spPr>
                <a:xfrm>
                  <a:off x="-243425" y="3214068"/>
                  <a:ext cx="17320" cy="1249779"/>
                </a:xfrm>
                <a:custGeom>
                  <a:avLst/>
                  <a:gdLst>
                    <a:gd name="connsiteX0" fmla="*/ 0 w 17320"/>
                    <a:gd name="connsiteY0" fmla="*/ 10000 h 1249779"/>
                    <a:gd name="connsiteX1" fmla="*/ 0 w 17320"/>
                    <a:gd name="connsiteY1" fmla="*/ 1239780 h 1249779"/>
                    <a:gd name="connsiteX2" fmla="*/ 17321 w 17320"/>
                    <a:gd name="connsiteY2" fmla="*/ 1239780 h 1249779"/>
                    <a:gd name="connsiteX3" fmla="*/ 17321 w 17320"/>
                    <a:gd name="connsiteY3" fmla="*/ 10000 h 1249779"/>
                    <a:gd name="connsiteX4" fmla="*/ 0 w 17320"/>
                    <a:gd name="connsiteY4" fmla="*/ 10000 h 1249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49779">
                      <a:moveTo>
                        <a:pt x="0" y="10000"/>
                      </a:moveTo>
                      <a:cubicBezTo>
                        <a:pt x="0" y="417040"/>
                        <a:pt x="0" y="824080"/>
                        <a:pt x="0" y="1239780"/>
                      </a:cubicBezTo>
                      <a:cubicBezTo>
                        <a:pt x="0" y="1248440"/>
                        <a:pt x="17321" y="1257101"/>
                        <a:pt x="17321" y="1239780"/>
                      </a:cubicBezTo>
                      <a:cubicBezTo>
                        <a:pt x="17321" y="832740"/>
                        <a:pt x="17321" y="425700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6" name="Freeform: Shape 775">
                  <a:extLst>
                    <a:ext uri="{FF2B5EF4-FFF2-40B4-BE49-F238E27FC236}">
                      <a16:creationId xmlns="" xmlns:a16="http://schemas.microsoft.com/office/drawing/2014/main" id="{351824BC-40EE-46D7-95A1-B169D2BBFB78}"/>
                    </a:ext>
                  </a:extLst>
                </p:cNvPr>
                <p:cNvSpPr/>
                <p:nvPr/>
              </p:nvSpPr>
              <p:spPr>
                <a:xfrm>
                  <a:off x="-295388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20732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98676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1" y="-5249"/>
                        <a:pt x="0" y="-5249"/>
                        <a:pt x="0" y="20732"/>
                      </a:cubicBezTo>
                      <a:cubicBezTo>
                        <a:pt x="0" y="46713"/>
                        <a:pt x="25981" y="90015"/>
                        <a:pt x="60623" y="115997"/>
                      </a:cubicBezTo>
                      <a:cubicBezTo>
                        <a:pt x="95265" y="141978"/>
                        <a:pt x="121246" y="133317"/>
                        <a:pt x="121246" y="98676"/>
                      </a:cubicBezTo>
                      <a:cubicBezTo>
                        <a:pt x="121246" y="64034"/>
                        <a:pt x="95265" y="29393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="" xmlns:a16="http://schemas.microsoft.com/office/drawing/2014/main" id="{7F2AE41C-E86B-45E3-A101-3318BCA50D5E}"/>
                    </a:ext>
                  </a:extLst>
                </p:cNvPr>
                <p:cNvSpPr/>
                <p:nvPr/>
              </p:nvSpPr>
              <p:spPr>
                <a:xfrm>
                  <a:off x="-295388" y="3182980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107 h 134719"/>
                    <a:gd name="connsiteX1" fmla="*/ 0 w 121245"/>
                    <a:gd name="connsiteY1" fmla="*/ 110371 h 134719"/>
                    <a:gd name="connsiteX2" fmla="*/ 60623 w 121245"/>
                    <a:gd name="connsiteY2" fmla="*/ 119032 h 134719"/>
                    <a:gd name="connsiteX3" fmla="*/ 121246 w 121245"/>
                    <a:gd name="connsiteY3" fmla="*/ 32427 h 134719"/>
                    <a:gd name="connsiteX4" fmla="*/ 60623 w 121245"/>
                    <a:gd name="connsiteY4" fmla="*/ 1510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107"/>
                      </a:moveTo>
                      <a:cubicBezTo>
                        <a:pt x="25981" y="41088"/>
                        <a:pt x="0" y="84390"/>
                        <a:pt x="0" y="110371"/>
                      </a:cubicBezTo>
                      <a:cubicBezTo>
                        <a:pt x="0" y="136352"/>
                        <a:pt x="25981" y="145013"/>
                        <a:pt x="60623" y="119032"/>
                      </a:cubicBezTo>
                      <a:cubicBezTo>
                        <a:pt x="95265" y="101711"/>
                        <a:pt x="121246" y="58409"/>
                        <a:pt x="121246" y="32427"/>
                      </a:cubicBezTo>
                      <a:cubicBezTo>
                        <a:pt x="121246" y="-2214"/>
                        <a:pt x="95265" y="-10875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89" name="Graphic 1">
                <a:extLst>
                  <a:ext uri="{FF2B5EF4-FFF2-40B4-BE49-F238E27FC236}">
                    <a16:creationId xmlns="" xmlns:a16="http://schemas.microsoft.com/office/drawing/2014/main" id="{32861975-1FA2-4562-95C8-AA4B934933ED}"/>
                  </a:ext>
                </a:extLst>
              </p:cNvPr>
              <p:cNvGrpSpPr/>
              <p:nvPr/>
            </p:nvGrpSpPr>
            <p:grpSpPr>
              <a:xfrm>
                <a:off x="-934" y="3075495"/>
                <a:ext cx="121245" cy="1534240"/>
                <a:chOff x="-934" y="3075495"/>
                <a:chExt cx="121245" cy="1534240"/>
              </a:xfrm>
              <a:grpFill/>
            </p:grpSpPr>
            <p:sp>
              <p:nvSpPr>
                <p:cNvPr id="772" name="Freeform: Shape 771">
                  <a:extLst>
                    <a:ext uri="{FF2B5EF4-FFF2-40B4-BE49-F238E27FC236}">
                      <a16:creationId xmlns="" xmlns:a16="http://schemas.microsoft.com/office/drawing/2014/main" id="{E7D62CC3-F363-4261-A2F3-AF91641444BF}"/>
                    </a:ext>
                  </a:extLst>
                </p:cNvPr>
                <p:cNvSpPr/>
                <p:nvPr/>
              </p:nvSpPr>
              <p:spPr>
                <a:xfrm>
                  <a:off x="51028" y="3098492"/>
                  <a:ext cx="17320" cy="1477941"/>
                </a:xfrm>
                <a:custGeom>
                  <a:avLst/>
                  <a:gdLst>
                    <a:gd name="connsiteX0" fmla="*/ 0 w 17320"/>
                    <a:gd name="connsiteY0" fmla="*/ 12991 h 1477941"/>
                    <a:gd name="connsiteX1" fmla="*/ 0 w 17320"/>
                    <a:gd name="connsiteY1" fmla="*/ 1467941 h 1477941"/>
                    <a:gd name="connsiteX2" fmla="*/ 17321 w 17320"/>
                    <a:gd name="connsiteY2" fmla="*/ 1467941 h 1477941"/>
                    <a:gd name="connsiteX3" fmla="*/ 17321 w 17320"/>
                    <a:gd name="connsiteY3" fmla="*/ 12991 h 1477941"/>
                    <a:gd name="connsiteX4" fmla="*/ 0 w 17320"/>
                    <a:gd name="connsiteY4" fmla="*/ 12991 h 1477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7941">
                      <a:moveTo>
                        <a:pt x="0" y="12991"/>
                      </a:moveTo>
                      <a:cubicBezTo>
                        <a:pt x="0" y="497974"/>
                        <a:pt x="0" y="982958"/>
                        <a:pt x="0" y="1467941"/>
                      </a:cubicBezTo>
                      <a:cubicBezTo>
                        <a:pt x="0" y="1476602"/>
                        <a:pt x="17321" y="1485262"/>
                        <a:pt x="17321" y="1467941"/>
                      </a:cubicBezTo>
                      <a:cubicBezTo>
                        <a:pt x="17321" y="982958"/>
                        <a:pt x="17321" y="497974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="" xmlns:a16="http://schemas.microsoft.com/office/drawing/2014/main" id="{7CF8BE7B-646C-4CE7-8DCC-0B2DA8BA276D}"/>
                    </a:ext>
                  </a:extLst>
                </p:cNvPr>
                <p:cNvSpPr/>
                <p:nvPr/>
              </p:nvSpPr>
              <p:spPr>
                <a:xfrm>
                  <a:off x="-934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5196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928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1" y="0"/>
                        <a:pt x="0" y="17321"/>
                        <a:pt x="0" y="51963"/>
                      </a:cubicBezTo>
                      <a:cubicBezTo>
                        <a:pt x="0" y="86604"/>
                        <a:pt x="25981" y="121246"/>
                        <a:pt x="60623" y="129906"/>
                      </a:cubicBezTo>
                      <a:cubicBezTo>
                        <a:pt x="95265" y="129906"/>
                        <a:pt x="121246" y="103925"/>
                        <a:pt x="121246" y="69283"/>
                      </a:cubicBezTo>
                      <a:cubicBezTo>
                        <a:pt x="121246" y="34642"/>
                        <a:pt x="95265" y="866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="" xmlns:a16="http://schemas.microsoft.com/office/drawing/2014/main" id="{7A30FA30-4F72-4D29-BC26-BC1BE489909C}"/>
                    </a:ext>
                  </a:extLst>
                </p:cNvPr>
                <p:cNvSpPr/>
                <p:nvPr/>
              </p:nvSpPr>
              <p:spPr>
                <a:xfrm>
                  <a:off x="-934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79290 h 131252"/>
                    <a:gd name="connsiteX2" fmla="*/ 60623 w 121245"/>
                    <a:gd name="connsiteY2" fmla="*/ 131252 h 131252"/>
                    <a:gd name="connsiteX3" fmla="*/ 121246 w 121245"/>
                    <a:gd name="connsiteY3" fmla="*/ 61969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1" y="10006"/>
                        <a:pt x="0" y="44648"/>
                        <a:pt x="0" y="79290"/>
                      </a:cubicBezTo>
                      <a:cubicBezTo>
                        <a:pt x="0" y="113931"/>
                        <a:pt x="25981" y="131252"/>
                        <a:pt x="60623" y="131252"/>
                      </a:cubicBezTo>
                      <a:cubicBezTo>
                        <a:pt x="95265" y="122592"/>
                        <a:pt x="121246" y="96611"/>
                        <a:pt x="121246" y="61969"/>
                      </a:cubicBezTo>
                      <a:cubicBezTo>
                        <a:pt x="121246" y="27327"/>
                        <a:pt x="95265" y="-7314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0" name="Graphic 1">
                <a:extLst>
                  <a:ext uri="{FF2B5EF4-FFF2-40B4-BE49-F238E27FC236}">
                    <a16:creationId xmlns="" xmlns:a16="http://schemas.microsoft.com/office/drawing/2014/main" id="{97A8A0D1-9739-41CD-A1A4-FE0D69DFE76C}"/>
                  </a:ext>
                </a:extLst>
              </p:cNvPr>
              <p:cNvGrpSpPr/>
              <p:nvPr/>
            </p:nvGrpSpPr>
            <p:grpSpPr>
              <a:xfrm>
                <a:off x="284859" y="3114535"/>
                <a:ext cx="121245" cy="1450032"/>
                <a:chOff x="284859" y="3114535"/>
                <a:chExt cx="121245" cy="1450032"/>
              </a:xfrm>
              <a:grpFill/>
            </p:grpSpPr>
            <p:sp>
              <p:nvSpPr>
                <p:cNvPr id="769" name="Freeform: Shape 768">
                  <a:extLst>
                    <a:ext uri="{FF2B5EF4-FFF2-40B4-BE49-F238E27FC236}">
                      <a16:creationId xmlns="" xmlns:a16="http://schemas.microsoft.com/office/drawing/2014/main" id="{64C3702E-6C08-4355-8AF7-774E4D044EE5}"/>
                    </a:ext>
                  </a:extLst>
                </p:cNvPr>
                <p:cNvSpPr/>
                <p:nvPr/>
              </p:nvSpPr>
              <p:spPr>
                <a:xfrm>
                  <a:off x="336822" y="3139629"/>
                  <a:ext cx="17320" cy="1393502"/>
                </a:xfrm>
                <a:custGeom>
                  <a:avLst/>
                  <a:gdLst>
                    <a:gd name="connsiteX0" fmla="*/ 0 w 17320"/>
                    <a:gd name="connsiteY0" fmla="*/ 6495 h 1393502"/>
                    <a:gd name="connsiteX1" fmla="*/ 0 w 17320"/>
                    <a:gd name="connsiteY1" fmla="*/ 1383502 h 1393502"/>
                    <a:gd name="connsiteX2" fmla="*/ 17321 w 17320"/>
                    <a:gd name="connsiteY2" fmla="*/ 1383502 h 1393502"/>
                    <a:gd name="connsiteX3" fmla="*/ 17321 w 17320"/>
                    <a:gd name="connsiteY3" fmla="*/ 6495 h 1393502"/>
                    <a:gd name="connsiteX4" fmla="*/ 0 w 17320"/>
                    <a:gd name="connsiteY4" fmla="*/ 6495 h 139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93502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83502"/>
                      </a:cubicBezTo>
                      <a:cubicBezTo>
                        <a:pt x="0" y="1392162"/>
                        <a:pt x="17321" y="1400823"/>
                        <a:pt x="17321" y="1383502"/>
                      </a:cubicBezTo>
                      <a:cubicBezTo>
                        <a:pt x="17321" y="924500"/>
                        <a:pt x="17321" y="465498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="" xmlns:a16="http://schemas.microsoft.com/office/drawing/2014/main" id="{825BD35B-E281-4843-8C83-61D017EE93F1}"/>
                    </a:ext>
                  </a:extLst>
                </p:cNvPr>
                <p:cNvSpPr/>
                <p:nvPr/>
              </p:nvSpPr>
              <p:spPr>
                <a:xfrm>
                  <a:off x="284859" y="4441940"/>
                  <a:ext cx="121245" cy="122628"/>
                </a:xfrm>
                <a:custGeom>
                  <a:avLst/>
                  <a:gdLst>
                    <a:gd name="connsiteX0" fmla="*/ 60623 w 121245"/>
                    <a:gd name="connsiteY0" fmla="*/ 3248 h 122628"/>
                    <a:gd name="connsiteX1" fmla="*/ 0 w 121245"/>
                    <a:gd name="connsiteY1" fmla="*/ 81191 h 122628"/>
                    <a:gd name="connsiteX2" fmla="*/ 60623 w 121245"/>
                    <a:gd name="connsiteY2" fmla="*/ 115833 h 122628"/>
                    <a:gd name="connsiteX3" fmla="*/ 121246 w 121245"/>
                    <a:gd name="connsiteY3" fmla="*/ 29229 h 122628"/>
                    <a:gd name="connsiteX4" fmla="*/ 60623 w 121245"/>
                    <a:gd name="connsiteY4" fmla="*/ 3248 h 12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628">
                      <a:moveTo>
                        <a:pt x="60623" y="3248"/>
                      </a:moveTo>
                      <a:cubicBezTo>
                        <a:pt x="25981" y="11908"/>
                        <a:pt x="0" y="46550"/>
                        <a:pt x="0" y="81191"/>
                      </a:cubicBezTo>
                      <a:cubicBezTo>
                        <a:pt x="0" y="115833"/>
                        <a:pt x="25981" y="133154"/>
                        <a:pt x="60623" y="115833"/>
                      </a:cubicBezTo>
                      <a:cubicBezTo>
                        <a:pt x="95265" y="98512"/>
                        <a:pt x="121246" y="63871"/>
                        <a:pt x="121246" y="29229"/>
                      </a:cubicBezTo>
                      <a:cubicBezTo>
                        <a:pt x="121246" y="3248"/>
                        <a:pt x="95265" y="-5413"/>
                        <a:pt x="60623" y="3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="" xmlns:a16="http://schemas.microsoft.com/office/drawing/2014/main" id="{7B5764A3-DD67-4EA1-9BE0-0B55AA154424}"/>
                    </a:ext>
                  </a:extLst>
                </p:cNvPr>
                <p:cNvSpPr/>
                <p:nvPr/>
              </p:nvSpPr>
              <p:spPr>
                <a:xfrm>
                  <a:off x="284859" y="3114535"/>
                  <a:ext cx="121245" cy="121317"/>
                </a:xfrm>
                <a:custGeom>
                  <a:avLst/>
                  <a:gdLst>
                    <a:gd name="connsiteX0" fmla="*/ 60623 w 121245"/>
                    <a:gd name="connsiteY0" fmla="*/ 5608 h 121317"/>
                    <a:gd name="connsiteX1" fmla="*/ 0 w 121245"/>
                    <a:gd name="connsiteY1" fmla="*/ 40250 h 121317"/>
                    <a:gd name="connsiteX2" fmla="*/ 60623 w 121245"/>
                    <a:gd name="connsiteY2" fmla="*/ 118194 h 121317"/>
                    <a:gd name="connsiteX3" fmla="*/ 121246 w 121245"/>
                    <a:gd name="connsiteY3" fmla="*/ 83552 h 121317"/>
                    <a:gd name="connsiteX4" fmla="*/ 60623 w 121245"/>
                    <a:gd name="connsiteY4" fmla="*/ 5608 h 12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1317">
                      <a:moveTo>
                        <a:pt x="60623" y="5608"/>
                      </a:moveTo>
                      <a:cubicBezTo>
                        <a:pt x="25981" y="-11713"/>
                        <a:pt x="0" y="14269"/>
                        <a:pt x="0" y="40250"/>
                      </a:cubicBezTo>
                      <a:cubicBezTo>
                        <a:pt x="0" y="74892"/>
                        <a:pt x="25981" y="109533"/>
                        <a:pt x="60623" y="118194"/>
                      </a:cubicBezTo>
                      <a:cubicBezTo>
                        <a:pt x="95265" y="126854"/>
                        <a:pt x="121246" y="118194"/>
                        <a:pt x="121246" y="83552"/>
                      </a:cubicBezTo>
                      <a:cubicBezTo>
                        <a:pt x="121246" y="57571"/>
                        <a:pt x="95265" y="22929"/>
                        <a:pt x="60623" y="560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1" name="Graphic 1">
                <a:extLst>
                  <a:ext uri="{FF2B5EF4-FFF2-40B4-BE49-F238E27FC236}">
                    <a16:creationId xmlns="" xmlns:a16="http://schemas.microsoft.com/office/drawing/2014/main" id="{32DEE35E-D956-4DDF-9F62-B903BDE099A6}"/>
                  </a:ext>
                </a:extLst>
              </p:cNvPr>
              <p:cNvGrpSpPr/>
              <p:nvPr/>
            </p:nvGrpSpPr>
            <p:grpSpPr>
              <a:xfrm>
                <a:off x="570653" y="3292153"/>
                <a:ext cx="122591" cy="1102271"/>
                <a:chOff x="570653" y="3292153"/>
                <a:chExt cx="122591" cy="1102271"/>
              </a:xfrm>
              <a:grpFill/>
            </p:grpSpPr>
            <p:sp>
              <p:nvSpPr>
                <p:cNvPr id="766" name="Freeform: Shape 765">
                  <a:extLst>
                    <a:ext uri="{FF2B5EF4-FFF2-40B4-BE49-F238E27FC236}">
                      <a16:creationId xmlns="" xmlns:a16="http://schemas.microsoft.com/office/drawing/2014/main" id="{8A492B35-29D1-43ED-ABDC-CB9D9CE902FE}"/>
                    </a:ext>
                  </a:extLst>
                </p:cNvPr>
                <p:cNvSpPr/>
                <p:nvPr/>
              </p:nvSpPr>
              <p:spPr>
                <a:xfrm>
                  <a:off x="622615" y="3326654"/>
                  <a:ext cx="17320" cy="1024609"/>
                </a:xfrm>
                <a:custGeom>
                  <a:avLst/>
                  <a:gdLst>
                    <a:gd name="connsiteX0" fmla="*/ 0 w 17320"/>
                    <a:gd name="connsiteY0" fmla="*/ 10000 h 1024609"/>
                    <a:gd name="connsiteX1" fmla="*/ 0 w 17320"/>
                    <a:gd name="connsiteY1" fmla="*/ 1014609 h 1024609"/>
                    <a:gd name="connsiteX2" fmla="*/ 17321 w 17320"/>
                    <a:gd name="connsiteY2" fmla="*/ 1014609 h 1024609"/>
                    <a:gd name="connsiteX3" fmla="*/ 17321 w 17320"/>
                    <a:gd name="connsiteY3" fmla="*/ 10000 h 1024609"/>
                    <a:gd name="connsiteX4" fmla="*/ 0 w 17320"/>
                    <a:gd name="connsiteY4" fmla="*/ 10000 h 1024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24609">
                      <a:moveTo>
                        <a:pt x="0" y="10000"/>
                      </a:moveTo>
                      <a:cubicBezTo>
                        <a:pt x="0" y="347756"/>
                        <a:pt x="0" y="676853"/>
                        <a:pt x="0" y="1014609"/>
                      </a:cubicBezTo>
                      <a:cubicBezTo>
                        <a:pt x="0" y="1023269"/>
                        <a:pt x="17321" y="1031930"/>
                        <a:pt x="17321" y="1014609"/>
                      </a:cubicBezTo>
                      <a:cubicBezTo>
                        <a:pt x="17321" y="676853"/>
                        <a:pt x="17321" y="347756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="" xmlns:a16="http://schemas.microsoft.com/office/drawing/2014/main" id="{8C489E2D-F84F-4743-800E-DBB336EA80B9}"/>
                    </a:ext>
                  </a:extLst>
                </p:cNvPr>
                <p:cNvSpPr/>
                <p:nvPr/>
              </p:nvSpPr>
              <p:spPr>
                <a:xfrm>
                  <a:off x="570653" y="4259907"/>
                  <a:ext cx="122591" cy="134516"/>
                </a:xfrm>
                <a:custGeom>
                  <a:avLst/>
                  <a:gdLst>
                    <a:gd name="connsiteX0" fmla="*/ 60623 w 122591"/>
                    <a:gd name="connsiteY0" fmla="*/ 20732 h 134516"/>
                    <a:gd name="connsiteX1" fmla="*/ 0 w 122591"/>
                    <a:gd name="connsiteY1" fmla="*/ 115997 h 134516"/>
                    <a:gd name="connsiteX2" fmla="*/ 60623 w 122591"/>
                    <a:gd name="connsiteY2" fmla="*/ 107336 h 134516"/>
                    <a:gd name="connsiteX3" fmla="*/ 121246 w 122591"/>
                    <a:gd name="connsiteY3" fmla="*/ 12072 h 134516"/>
                    <a:gd name="connsiteX4" fmla="*/ 60623 w 122591"/>
                    <a:gd name="connsiteY4" fmla="*/ 20732 h 134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516">
                      <a:moveTo>
                        <a:pt x="60623" y="20732"/>
                      </a:moveTo>
                      <a:cubicBezTo>
                        <a:pt x="25981" y="46713"/>
                        <a:pt x="0" y="90015"/>
                        <a:pt x="0" y="115997"/>
                      </a:cubicBezTo>
                      <a:cubicBezTo>
                        <a:pt x="0" y="141978"/>
                        <a:pt x="25981" y="141978"/>
                        <a:pt x="60623" y="107336"/>
                      </a:cubicBezTo>
                      <a:cubicBezTo>
                        <a:pt x="95265" y="72694"/>
                        <a:pt x="121246" y="29392"/>
                        <a:pt x="121246" y="12072"/>
                      </a:cubicBezTo>
                      <a:cubicBezTo>
                        <a:pt x="129906" y="-5249"/>
                        <a:pt x="95265" y="-5249"/>
                        <a:pt x="60623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8" name="Freeform: Shape 767">
                  <a:extLst>
                    <a:ext uri="{FF2B5EF4-FFF2-40B4-BE49-F238E27FC236}">
                      <a16:creationId xmlns="" xmlns:a16="http://schemas.microsoft.com/office/drawing/2014/main" id="{67496373-DA45-4151-B59F-8E104A4991F7}"/>
                    </a:ext>
                  </a:extLst>
                </p:cNvPr>
                <p:cNvSpPr/>
                <p:nvPr/>
              </p:nvSpPr>
              <p:spPr>
                <a:xfrm>
                  <a:off x="570653" y="3292153"/>
                  <a:ext cx="121245" cy="138132"/>
                </a:xfrm>
                <a:custGeom>
                  <a:avLst/>
                  <a:gdLst>
                    <a:gd name="connsiteX0" fmla="*/ 0 w 121245"/>
                    <a:gd name="connsiteY0" fmla="*/ 18520 h 138132"/>
                    <a:gd name="connsiteX1" fmla="*/ 60623 w 121245"/>
                    <a:gd name="connsiteY1" fmla="*/ 113784 h 138132"/>
                    <a:gd name="connsiteX2" fmla="*/ 121246 w 121245"/>
                    <a:gd name="connsiteY2" fmla="*/ 122445 h 138132"/>
                    <a:gd name="connsiteX3" fmla="*/ 60623 w 121245"/>
                    <a:gd name="connsiteY3" fmla="*/ 27180 h 138132"/>
                    <a:gd name="connsiteX4" fmla="*/ 0 w 121245"/>
                    <a:gd name="connsiteY4" fmla="*/ 18520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0" y="18520"/>
                      </a:moveTo>
                      <a:cubicBezTo>
                        <a:pt x="0" y="44501"/>
                        <a:pt x="25981" y="87803"/>
                        <a:pt x="60623" y="113784"/>
                      </a:cubicBezTo>
                      <a:cubicBezTo>
                        <a:pt x="95265" y="139766"/>
                        <a:pt x="121246" y="148426"/>
                        <a:pt x="121246" y="122445"/>
                      </a:cubicBezTo>
                      <a:cubicBezTo>
                        <a:pt x="121246" y="105124"/>
                        <a:pt x="95265" y="53161"/>
                        <a:pt x="60623" y="27180"/>
                      </a:cubicBezTo>
                      <a:cubicBezTo>
                        <a:pt x="25981" y="-7461"/>
                        <a:pt x="0" y="-7461"/>
                        <a:pt x="0" y="1852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2" name="Graphic 1">
                <a:extLst>
                  <a:ext uri="{FF2B5EF4-FFF2-40B4-BE49-F238E27FC236}">
                    <a16:creationId xmlns="" xmlns:a16="http://schemas.microsoft.com/office/drawing/2014/main" id="{63B16C45-6118-4A5D-B441-138C4440789A}"/>
                  </a:ext>
                </a:extLst>
              </p:cNvPr>
              <p:cNvGrpSpPr/>
              <p:nvPr/>
            </p:nvGrpSpPr>
            <p:grpSpPr>
              <a:xfrm>
                <a:off x="865107" y="3568320"/>
                <a:ext cx="121245" cy="553196"/>
                <a:chOff x="865107" y="3568320"/>
                <a:chExt cx="121245" cy="553196"/>
              </a:xfrm>
              <a:grpFill/>
            </p:grpSpPr>
            <p:sp>
              <p:nvSpPr>
                <p:cNvPr id="763" name="Freeform: Shape 762">
                  <a:extLst>
                    <a:ext uri="{FF2B5EF4-FFF2-40B4-BE49-F238E27FC236}">
                      <a16:creationId xmlns="" xmlns:a16="http://schemas.microsoft.com/office/drawing/2014/main" id="{37CCDCC7-7CB9-4BC7-8DE4-BE58DABB1018}"/>
                    </a:ext>
                  </a:extLst>
                </p:cNvPr>
                <p:cNvSpPr/>
                <p:nvPr/>
              </p:nvSpPr>
              <p:spPr>
                <a:xfrm>
                  <a:off x="917070" y="3621108"/>
                  <a:ext cx="17320" cy="444360"/>
                </a:xfrm>
                <a:custGeom>
                  <a:avLst/>
                  <a:gdLst>
                    <a:gd name="connsiteX0" fmla="*/ 0 w 17320"/>
                    <a:gd name="connsiteY0" fmla="*/ 10000 h 444360"/>
                    <a:gd name="connsiteX1" fmla="*/ 0 w 17320"/>
                    <a:gd name="connsiteY1" fmla="*/ 434361 h 444360"/>
                    <a:gd name="connsiteX2" fmla="*/ 17321 w 17320"/>
                    <a:gd name="connsiteY2" fmla="*/ 434361 h 444360"/>
                    <a:gd name="connsiteX3" fmla="*/ 17321 w 17320"/>
                    <a:gd name="connsiteY3" fmla="*/ 10000 h 444360"/>
                    <a:gd name="connsiteX4" fmla="*/ 0 w 17320"/>
                    <a:gd name="connsiteY4" fmla="*/ 10000 h 44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44360">
                      <a:moveTo>
                        <a:pt x="0" y="10000"/>
                      </a:moveTo>
                      <a:cubicBezTo>
                        <a:pt x="0" y="148567"/>
                        <a:pt x="0" y="287134"/>
                        <a:pt x="0" y="434361"/>
                      </a:cubicBezTo>
                      <a:cubicBezTo>
                        <a:pt x="0" y="443021"/>
                        <a:pt x="17321" y="451682"/>
                        <a:pt x="17321" y="434361"/>
                      </a:cubicBezTo>
                      <a:cubicBezTo>
                        <a:pt x="17321" y="295794"/>
                        <a:pt x="17321" y="157227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4" name="Freeform: Shape 763">
                  <a:extLst>
                    <a:ext uri="{FF2B5EF4-FFF2-40B4-BE49-F238E27FC236}">
                      <a16:creationId xmlns="" xmlns:a16="http://schemas.microsoft.com/office/drawing/2014/main" id="{FD9EAD9A-A52A-4237-8F1B-262D08B42B9C}"/>
                    </a:ext>
                  </a:extLst>
                </p:cNvPr>
                <p:cNvSpPr/>
                <p:nvPr/>
              </p:nvSpPr>
              <p:spPr>
                <a:xfrm>
                  <a:off x="865107" y="3975846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140245 h 145670"/>
                    <a:gd name="connsiteX1" fmla="*/ 60623 w 121245"/>
                    <a:gd name="connsiteY1" fmla="*/ 88283 h 145670"/>
                    <a:gd name="connsiteX2" fmla="*/ 121246 w 121245"/>
                    <a:gd name="connsiteY2" fmla="*/ 1678 h 145670"/>
                    <a:gd name="connsiteX3" fmla="*/ 60623 w 121245"/>
                    <a:gd name="connsiteY3" fmla="*/ 53641 h 145670"/>
                    <a:gd name="connsiteX4" fmla="*/ 0 w 121245"/>
                    <a:gd name="connsiteY4" fmla="*/ 14024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140245"/>
                      </a:moveTo>
                      <a:cubicBezTo>
                        <a:pt x="0" y="157566"/>
                        <a:pt x="25981" y="131585"/>
                        <a:pt x="60623" y="88283"/>
                      </a:cubicBezTo>
                      <a:cubicBezTo>
                        <a:pt x="95265" y="44981"/>
                        <a:pt x="121246" y="10339"/>
                        <a:pt x="121246" y="1678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ubicBezTo>
                        <a:pt x="25981" y="88283"/>
                        <a:pt x="0" y="122924"/>
                        <a:pt x="0" y="14024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="" xmlns:a16="http://schemas.microsoft.com/office/drawing/2014/main" id="{BCB01940-7A2A-48C5-A006-0BB4A2622FDC}"/>
                    </a:ext>
                  </a:extLst>
                </p:cNvPr>
                <p:cNvSpPr/>
                <p:nvPr/>
              </p:nvSpPr>
              <p:spPr>
                <a:xfrm>
                  <a:off x="865107" y="3568320"/>
                  <a:ext cx="121245" cy="142410"/>
                </a:xfrm>
                <a:custGeom>
                  <a:avLst/>
                  <a:gdLst>
                    <a:gd name="connsiteX0" fmla="*/ 0 w 121245"/>
                    <a:gd name="connsiteY0" fmla="*/ 2165 h 142410"/>
                    <a:gd name="connsiteX1" fmla="*/ 60623 w 121245"/>
                    <a:gd name="connsiteY1" fmla="*/ 88769 h 142410"/>
                    <a:gd name="connsiteX2" fmla="*/ 121246 w 121245"/>
                    <a:gd name="connsiteY2" fmla="*/ 140732 h 142410"/>
                    <a:gd name="connsiteX3" fmla="*/ 60623 w 121245"/>
                    <a:gd name="connsiteY3" fmla="*/ 54128 h 142410"/>
                    <a:gd name="connsiteX4" fmla="*/ 0 w 121245"/>
                    <a:gd name="connsiteY4" fmla="*/ 2165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410">
                      <a:moveTo>
                        <a:pt x="0" y="2165"/>
                      </a:moveTo>
                      <a:cubicBezTo>
                        <a:pt x="0" y="19486"/>
                        <a:pt x="25981" y="54128"/>
                        <a:pt x="60623" y="88769"/>
                      </a:cubicBezTo>
                      <a:cubicBezTo>
                        <a:pt x="95265" y="123411"/>
                        <a:pt x="121246" y="149392"/>
                        <a:pt x="121246" y="140732"/>
                      </a:cubicBezTo>
                      <a:cubicBezTo>
                        <a:pt x="121246" y="132071"/>
                        <a:pt x="95265" y="97430"/>
                        <a:pt x="60623" y="54128"/>
                      </a:cubicBezTo>
                      <a:cubicBezTo>
                        <a:pt x="25981" y="10826"/>
                        <a:pt x="0" y="-6495"/>
                        <a:pt x="0" y="21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3" name="Graphic 1">
                <a:extLst>
                  <a:ext uri="{FF2B5EF4-FFF2-40B4-BE49-F238E27FC236}">
                    <a16:creationId xmlns="" xmlns:a16="http://schemas.microsoft.com/office/drawing/2014/main" id="{7B373B73-7908-4928-A15E-091B60405318}"/>
                  </a:ext>
                </a:extLst>
              </p:cNvPr>
              <p:cNvGrpSpPr/>
              <p:nvPr/>
            </p:nvGrpSpPr>
            <p:grpSpPr>
              <a:xfrm>
                <a:off x="1150901" y="3646769"/>
                <a:ext cx="121245" cy="384377"/>
                <a:chOff x="1150901" y="3646769"/>
                <a:chExt cx="121245" cy="384377"/>
              </a:xfrm>
              <a:grpFill/>
            </p:grpSpPr>
            <p:sp>
              <p:nvSpPr>
                <p:cNvPr id="760" name="Freeform: Shape 759">
                  <a:extLst>
                    <a:ext uri="{FF2B5EF4-FFF2-40B4-BE49-F238E27FC236}">
                      <a16:creationId xmlns="" xmlns:a16="http://schemas.microsoft.com/office/drawing/2014/main" id="{4BD633DE-83AB-48B6-817C-B951339CEA2A}"/>
                    </a:ext>
                  </a:extLst>
                </p:cNvPr>
                <p:cNvSpPr/>
                <p:nvPr/>
              </p:nvSpPr>
              <p:spPr>
                <a:xfrm>
                  <a:off x="1202863" y="3707712"/>
                  <a:ext cx="17320" cy="271152"/>
                </a:xfrm>
                <a:custGeom>
                  <a:avLst/>
                  <a:gdLst>
                    <a:gd name="connsiteX0" fmla="*/ 0 w 17320"/>
                    <a:gd name="connsiteY0" fmla="*/ 10000 h 271152"/>
                    <a:gd name="connsiteX1" fmla="*/ 0 w 17320"/>
                    <a:gd name="connsiteY1" fmla="*/ 261152 h 271152"/>
                    <a:gd name="connsiteX2" fmla="*/ 17321 w 17320"/>
                    <a:gd name="connsiteY2" fmla="*/ 261152 h 271152"/>
                    <a:gd name="connsiteX3" fmla="*/ 17321 w 17320"/>
                    <a:gd name="connsiteY3" fmla="*/ 10000 h 271152"/>
                    <a:gd name="connsiteX4" fmla="*/ 0 w 17320"/>
                    <a:gd name="connsiteY4" fmla="*/ 10000 h 27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271152">
                      <a:moveTo>
                        <a:pt x="0" y="10000"/>
                      </a:moveTo>
                      <a:cubicBezTo>
                        <a:pt x="0" y="96604"/>
                        <a:pt x="0" y="174548"/>
                        <a:pt x="0" y="261152"/>
                      </a:cubicBezTo>
                      <a:cubicBezTo>
                        <a:pt x="0" y="269813"/>
                        <a:pt x="17321" y="278473"/>
                        <a:pt x="17321" y="261152"/>
                      </a:cubicBezTo>
                      <a:cubicBezTo>
                        <a:pt x="17321" y="174548"/>
                        <a:pt x="17321" y="9660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1" name="Freeform: Shape 760">
                  <a:extLst>
                    <a:ext uri="{FF2B5EF4-FFF2-40B4-BE49-F238E27FC236}">
                      <a16:creationId xmlns="" xmlns:a16="http://schemas.microsoft.com/office/drawing/2014/main" id="{04540DE5-2451-47C7-8C16-77C50EFE0104}"/>
                    </a:ext>
                  </a:extLst>
                </p:cNvPr>
                <p:cNvSpPr/>
                <p:nvPr/>
              </p:nvSpPr>
              <p:spPr>
                <a:xfrm>
                  <a:off x="1150901" y="3646769"/>
                  <a:ext cx="121245" cy="140226"/>
                </a:xfrm>
                <a:custGeom>
                  <a:avLst/>
                  <a:gdLst>
                    <a:gd name="connsiteX0" fmla="*/ 60623 w 121245"/>
                    <a:gd name="connsiteY0" fmla="*/ 62282 h 140226"/>
                    <a:gd name="connsiteX1" fmla="*/ 0 w 121245"/>
                    <a:gd name="connsiteY1" fmla="*/ 140226 h 140226"/>
                    <a:gd name="connsiteX2" fmla="*/ 60623 w 121245"/>
                    <a:gd name="connsiteY2" fmla="*/ 79603 h 140226"/>
                    <a:gd name="connsiteX3" fmla="*/ 121246 w 121245"/>
                    <a:gd name="connsiteY3" fmla="*/ 1659 h 140226"/>
                    <a:gd name="connsiteX4" fmla="*/ 60623 w 121245"/>
                    <a:gd name="connsiteY4" fmla="*/ 62282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60623" y="62282"/>
                      </a:moveTo>
                      <a:cubicBezTo>
                        <a:pt x="25981" y="105584"/>
                        <a:pt x="0" y="140226"/>
                        <a:pt x="0" y="140226"/>
                      </a:cubicBezTo>
                      <a:cubicBezTo>
                        <a:pt x="0" y="140226"/>
                        <a:pt x="25981" y="114245"/>
                        <a:pt x="60623" y="79603"/>
                      </a:cubicBezTo>
                      <a:cubicBezTo>
                        <a:pt x="95265" y="44961"/>
                        <a:pt x="121246" y="10320"/>
                        <a:pt x="121246" y="1659"/>
                      </a:cubicBezTo>
                      <a:cubicBezTo>
                        <a:pt x="121246" y="-7001"/>
                        <a:pt x="95265" y="18980"/>
                        <a:pt x="60623" y="6228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62" name="Freeform: Shape 761">
                  <a:extLst>
                    <a:ext uri="{FF2B5EF4-FFF2-40B4-BE49-F238E27FC236}">
                      <a16:creationId xmlns="" xmlns:a16="http://schemas.microsoft.com/office/drawing/2014/main" id="{D74D67EF-18A1-44E7-99BC-0089C9C8A8FE}"/>
                    </a:ext>
                  </a:extLst>
                </p:cNvPr>
                <p:cNvSpPr/>
                <p:nvPr/>
              </p:nvSpPr>
              <p:spPr>
                <a:xfrm>
                  <a:off x="1150901" y="3890920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0 h 140226"/>
                    <a:gd name="connsiteX1" fmla="*/ 60623 w 121245"/>
                    <a:gd name="connsiteY1" fmla="*/ 77944 h 140226"/>
                    <a:gd name="connsiteX2" fmla="*/ 121246 w 121245"/>
                    <a:gd name="connsiteY2" fmla="*/ 138567 h 140226"/>
                    <a:gd name="connsiteX3" fmla="*/ 60623 w 121245"/>
                    <a:gd name="connsiteY3" fmla="*/ 60623 h 140226"/>
                    <a:gd name="connsiteX4" fmla="*/ 0 w 121245"/>
                    <a:gd name="connsiteY4" fmla="*/ 0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0"/>
                      </a:moveTo>
                      <a:cubicBezTo>
                        <a:pt x="0" y="0"/>
                        <a:pt x="25981" y="43302"/>
                        <a:pt x="60623" y="77944"/>
                      </a:cubicBezTo>
                      <a:cubicBezTo>
                        <a:pt x="95265" y="121246"/>
                        <a:pt x="121246" y="147227"/>
                        <a:pt x="121246" y="138567"/>
                      </a:cubicBezTo>
                      <a:cubicBezTo>
                        <a:pt x="121246" y="129906"/>
                        <a:pt x="95265" y="95265"/>
                        <a:pt x="60623" y="60623"/>
                      </a:cubicBezTo>
                      <a:cubicBezTo>
                        <a:pt x="25981" y="2598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4" name="Graphic 1">
                <a:extLst>
                  <a:ext uri="{FF2B5EF4-FFF2-40B4-BE49-F238E27FC236}">
                    <a16:creationId xmlns="" xmlns:a16="http://schemas.microsoft.com/office/drawing/2014/main" id="{BF62A756-AF89-4A55-AE0E-83F09183FD1E}"/>
                  </a:ext>
                </a:extLst>
              </p:cNvPr>
              <p:cNvGrpSpPr/>
              <p:nvPr/>
            </p:nvGrpSpPr>
            <p:grpSpPr>
              <a:xfrm>
                <a:off x="1445355" y="3349163"/>
                <a:ext cx="121245" cy="981224"/>
                <a:chOff x="1445355" y="3349163"/>
                <a:chExt cx="121245" cy="981224"/>
              </a:xfrm>
              <a:grpFill/>
            </p:grpSpPr>
            <p:sp>
              <p:nvSpPr>
                <p:cNvPr id="757" name="Freeform: Shape 756">
                  <a:extLst>
                    <a:ext uri="{FF2B5EF4-FFF2-40B4-BE49-F238E27FC236}">
                      <a16:creationId xmlns="" xmlns:a16="http://schemas.microsoft.com/office/drawing/2014/main" id="{10442E50-405B-4F65-BDA1-1FBC6AC739E5}"/>
                    </a:ext>
                  </a:extLst>
                </p:cNvPr>
                <p:cNvSpPr/>
                <p:nvPr/>
              </p:nvSpPr>
              <p:spPr>
                <a:xfrm>
                  <a:off x="1488657" y="3399442"/>
                  <a:ext cx="19088" cy="891197"/>
                </a:xfrm>
                <a:custGeom>
                  <a:avLst/>
                  <a:gdLst>
                    <a:gd name="connsiteX0" fmla="*/ 0 w 19088"/>
                    <a:gd name="connsiteY0" fmla="*/ 6495 h 891197"/>
                    <a:gd name="connsiteX1" fmla="*/ 0 w 19088"/>
                    <a:gd name="connsiteY1" fmla="*/ 881198 h 891197"/>
                    <a:gd name="connsiteX2" fmla="*/ 17321 w 19088"/>
                    <a:gd name="connsiteY2" fmla="*/ 881198 h 891197"/>
                    <a:gd name="connsiteX3" fmla="*/ 17321 w 19088"/>
                    <a:gd name="connsiteY3" fmla="*/ 6495 h 891197"/>
                    <a:gd name="connsiteX4" fmla="*/ 0 w 19088"/>
                    <a:gd name="connsiteY4" fmla="*/ 6495 h 89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891197">
                      <a:moveTo>
                        <a:pt x="0" y="6495"/>
                      </a:moveTo>
                      <a:cubicBezTo>
                        <a:pt x="0" y="300950"/>
                        <a:pt x="0" y="586743"/>
                        <a:pt x="0" y="881198"/>
                      </a:cubicBezTo>
                      <a:cubicBezTo>
                        <a:pt x="0" y="889858"/>
                        <a:pt x="17321" y="898518"/>
                        <a:pt x="17321" y="881198"/>
                      </a:cubicBezTo>
                      <a:cubicBezTo>
                        <a:pt x="17321" y="586743"/>
                        <a:pt x="17321" y="300950"/>
                        <a:pt x="17321" y="6495"/>
                      </a:cubicBezTo>
                      <a:cubicBezTo>
                        <a:pt x="2598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8" name="Freeform: Shape 757">
                  <a:extLst>
                    <a:ext uri="{FF2B5EF4-FFF2-40B4-BE49-F238E27FC236}">
                      <a16:creationId xmlns="" xmlns:a16="http://schemas.microsoft.com/office/drawing/2014/main" id="{23AED0C7-F47D-4EE8-BFD0-3BFCFAD8A833}"/>
                    </a:ext>
                  </a:extLst>
                </p:cNvPr>
                <p:cNvSpPr/>
                <p:nvPr/>
              </p:nvSpPr>
              <p:spPr>
                <a:xfrm>
                  <a:off x="1445355" y="3349163"/>
                  <a:ext cx="121245" cy="134717"/>
                </a:xfrm>
                <a:custGeom>
                  <a:avLst/>
                  <a:gdLst>
                    <a:gd name="connsiteX0" fmla="*/ 60623 w 121245"/>
                    <a:gd name="connsiteY0" fmla="*/ 30793 h 134717"/>
                    <a:gd name="connsiteX1" fmla="*/ 0 w 121245"/>
                    <a:gd name="connsiteY1" fmla="*/ 126057 h 134717"/>
                    <a:gd name="connsiteX2" fmla="*/ 60623 w 121245"/>
                    <a:gd name="connsiteY2" fmla="*/ 100076 h 134717"/>
                    <a:gd name="connsiteX3" fmla="*/ 121246 w 121245"/>
                    <a:gd name="connsiteY3" fmla="*/ 4811 h 134717"/>
                    <a:gd name="connsiteX4" fmla="*/ 60623 w 121245"/>
                    <a:gd name="connsiteY4" fmla="*/ 30793 h 134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7">
                      <a:moveTo>
                        <a:pt x="60623" y="30793"/>
                      </a:moveTo>
                      <a:cubicBezTo>
                        <a:pt x="25981" y="65434"/>
                        <a:pt x="0" y="108736"/>
                        <a:pt x="0" y="126057"/>
                      </a:cubicBezTo>
                      <a:cubicBezTo>
                        <a:pt x="0" y="143378"/>
                        <a:pt x="25981" y="134718"/>
                        <a:pt x="60623" y="100076"/>
                      </a:cubicBezTo>
                      <a:cubicBezTo>
                        <a:pt x="95265" y="74095"/>
                        <a:pt x="121246" y="30793"/>
                        <a:pt x="121246" y="4811"/>
                      </a:cubicBezTo>
                      <a:cubicBezTo>
                        <a:pt x="121246" y="-3849"/>
                        <a:pt x="95265" y="-3849"/>
                        <a:pt x="60623" y="3079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9" name="Freeform: Shape 758">
                  <a:extLst>
                    <a:ext uri="{FF2B5EF4-FFF2-40B4-BE49-F238E27FC236}">
                      <a16:creationId xmlns="" xmlns:a16="http://schemas.microsoft.com/office/drawing/2014/main" id="{F3819CBD-C105-4D3A-A295-326486A00659}"/>
                    </a:ext>
                  </a:extLst>
                </p:cNvPr>
                <p:cNvSpPr/>
                <p:nvPr/>
              </p:nvSpPr>
              <p:spPr>
                <a:xfrm>
                  <a:off x="1445355" y="4195723"/>
                  <a:ext cx="121245" cy="134664"/>
                </a:xfrm>
                <a:custGeom>
                  <a:avLst/>
                  <a:gdLst>
                    <a:gd name="connsiteX0" fmla="*/ 60623 w 121245"/>
                    <a:gd name="connsiteY0" fmla="*/ 32953 h 134664"/>
                    <a:gd name="connsiteX1" fmla="*/ 0 w 121245"/>
                    <a:gd name="connsiteY1" fmla="*/ 6972 h 134664"/>
                    <a:gd name="connsiteX2" fmla="*/ 60623 w 121245"/>
                    <a:gd name="connsiteY2" fmla="*/ 102237 h 134664"/>
                    <a:gd name="connsiteX3" fmla="*/ 121246 w 121245"/>
                    <a:gd name="connsiteY3" fmla="*/ 119558 h 134664"/>
                    <a:gd name="connsiteX4" fmla="*/ 60623 w 121245"/>
                    <a:gd name="connsiteY4" fmla="*/ 32953 h 134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664">
                      <a:moveTo>
                        <a:pt x="60623" y="32953"/>
                      </a:moveTo>
                      <a:cubicBezTo>
                        <a:pt x="25981" y="6972"/>
                        <a:pt x="0" y="-10349"/>
                        <a:pt x="0" y="6972"/>
                      </a:cubicBezTo>
                      <a:cubicBezTo>
                        <a:pt x="0" y="24293"/>
                        <a:pt x="25981" y="67595"/>
                        <a:pt x="60623" y="102237"/>
                      </a:cubicBezTo>
                      <a:cubicBezTo>
                        <a:pt x="95265" y="136878"/>
                        <a:pt x="121246" y="145539"/>
                        <a:pt x="121246" y="119558"/>
                      </a:cubicBezTo>
                      <a:cubicBezTo>
                        <a:pt x="121246" y="102237"/>
                        <a:pt x="95265" y="58935"/>
                        <a:pt x="60623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5" name="Graphic 1">
                <a:extLst>
                  <a:ext uri="{FF2B5EF4-FFF2-40B4-BE49-F238E27FC236}">
                    <a16:creationId xmlns="" xmlns:a16="http://schemas.microsoft.com/office/drawing/2014/main" id="{673B79F3-E601-43B1-869C-F67FAC2BCF2B}"/>
                  </a:ext>
                </a:extLst>
              </p:cNvPr>
              <p:cNvGrpSpPr/>
              <p:nvPr/>
            </p:nvGrpSpPr>
            <p:grpSpPr>
              <a:xfrm>
                <a:off x="1731149" y="3146125"/>
                <a:ext cx="121245" cy="1394327"/>
                <a:chOff x="1731149" y="3146125"/>
                <a:chExt cx="121245" cy="1394327"/>
              </a:xfrm>
              <a:grpFill/>
            </p:grpSpPr>
            <p:sp>
              <p:nvSpPr>
                <p:cNvPr id="754" name="Freeform: Shape 753">
                  <a:extLst>
                    <a:ext uri="{FF2B5EF4-FFF2-40B4-BE49-F238E27FC236}">
                      <a16:creationId xmlns="" xmlns:a16="http://schemas.microsoft.com/office/drawing/2014/main" id="{5C92DE78-DBD1-45F4-B2D9-BAE696A00700}"/>
                    </a:ext>
                  </a:extLst>
                </p:cNvPr>
                <p:cNvSpPr/>
                <p:nvPr/>
              </p:nvSpPr>
              <p:spPr>
                <a:xfrm>
                  <a:off x="1783112" y="3182931"/>
                  <a:ext cx="17320" cy="1324218"/>
                </a:xfrm>
                <a:custGeom>
                  <a:avLst/>
                  <a:gdLst>
                    <a:gd name="connsiteX0" fmla="*/ 0 w 17320"/>
                    <a:gd name="connsiteY0" fmla="*/ 6495 h 1324218"/>
                    <a:gd name="connsiteX1" fmla="*/ 0 w 17320"/>
                    <a:gd name="connsiteY1" fmla="*/ 1314219 h 1324218"/>
                    <a:gd name="connsiteX2" fmla="*/ 17321 w 17320"/>
                    <a:gd name="connsiteY2" fmla="*/ 1314219 h 1324218"/>
                    <a:gd name="connsiteX3" fmla="*/ 17321 w 17320"/>
                    <a:gd name="connsiteY3" fmla="*/ 6495 h 1324218"/>
                    <a:gd name="connsiteX4" fmla="*/ 0 w 17320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5" name="Freeform: Shape 754">
                  <a:extLst>
                    <a:ext uri="{FF2B5EF4-FFF2-40B4-BE49-F238E27FC236}">
                      <a16:creationId xmlns="" xmlns:a16="http://schemas.microsoft.com/office/drawing/2014/main" id="{106DD7A8-5030-4445-989E-86C1B54068B4}"/>
                    </a:ext>
                  </a:extLst>
                </p:cNvPr>
                <p:cNvSpPr/>
                <p:nvPr/>
              </p:nvSpPr>
              <p:spPr>
                <a:xfrm>
                  <a:off x="1731149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103925 h 130257"/>
                    <a:gd name="connsiteX2" fmla="*/ 60623 w 121245"/>
                    <a:gd name="connsiteY2" fmla="*/ 121246 h 130257"/>
                    <a:gd name="connsiteX3" fmla="*/ 121246 w 121245"/>
                    <a:gd name="connsiteY3" fmla="*/ 34642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25981"/>
                        <a:pt x="0" y="69283"/>
                        <a:pt x="0" y="103925"/>
                      </a:cubicBezTo>
                      <a:cubicBezTo>
                        <a:pt x="0" y="129906"/>
                        <a:pt x="25981" y="138567"/>
                        <a:pt x="60623" y="121246"/>
                      </a:cubicBezTo>
                      <a:cubicBezTo>
                        <a:pt x="95265" y="103925"/>
                        <a:pt x="121246" y="69283"/>
                        <a:pt x="121246" y="34642"/>
                      </a:cubicBezTo>
                      <a:cubicBezTo>
                        <a:pt x="121246" y="0"/>
                        <a:pt x="95265" y="-8660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6" name="Freeform: Shape 755">
                  <a:extLst>
                    <a:ext uri="{FF2B5EF4-FFF2-40B4-BE49-F238E27FC236}">
                      <a16:creationId xmlns="" xmlns:a16="http://schemas.microsoft.com/office/drawing/2014/main" id="{F916F0ED-A9FB-4274-AF3B-A56B58E65F10}"/>
                    </a:ext>
                  </a:extLst>
                </p:cNvPr>
                <p:cNvSpPr/>
                <p:nvPr/>
              </p:nvSpPr>
              <p:spPr>
                <a:xfrm>
                  <a:off x="1731149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26332 h 130257"/>
                    <a:gd name="connsiteX2" fmla="*/ 60623 w 121245"/>
                    <a:gd name="connsiteY2" fmla="*/ 121597 h 130257"/>
                    <a:gd name="connsiteX3" fmla="*/ 121246 w 121245"/>
                    <a:gd name="connsiteY3" fmla="*/ 95615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-8309"/>
                        <a:pt x="0" y="351"/>
                        <a:pt x="0" y="26332"/>
                      </a:cubicBezTo>
                      <a:cubicBezTo>
                        <a:pt x="0" y="52313"/>
                        <a:pt x="25981" y="95615"/>
                        <a:pt x="60623" y="121597"/>
                      </a:cubicBezTo>
                      <a:cubicBezTo>
                        <a:pt x="95265" y="138918"/>
                        <a:pt x="121246" y="130257"/>
                        <a:pt x="121246" y="95615"/>
                      </a:cubicBezTo>
                      <a:cubicBezTo>
                        <a:pt x="121246" y="60974"/>
                        <a:pt x="95265" y="26332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6" name="Graphic 1">
                <a:extLst>
                  <a:ext uri="{FF2B5EF4-FFF2-40B4-BE49-F238E27FC236}">
                    <a16:creationId xmlns="" xmlns:a16="http://schemas.microsoft.com/office/drawing/2014/main" id="{BA42E606-00F5-438F-A9E2-CB611D4FFC4F}"/>
                  </a:ext>
                </a:extLst>
              </p:cNvPr>
              <p:cNvGrpSpPr/>
              <p:nvPr/>
            </p:nvGrpSpPr>
            <p:grpSpPr>
              <a:xfrm>
                <a:off x="2016943" y="3068181"/>
                <a:ext cx="122591" cy="1550215"/>
                <a:chOff x="2016943" y="3068181"/>
                <a:chExt cx="122591" cy="1550215"/>
              </a:xfrm>
              <a:grpFill/>
            </p:grpSpPr>
            <p:sp>
              <p:nvSpPr>
                <p:cNvPr id="751" name="Freeform: Shape 750">
                  <a:extLst>
                    <a:ext uri="{FF2B5EF4-FFF2-40B4-BE49-F238E27FC236}">
                      <a16:creationId xmlns="" xmlns:a16="http://schemas.microsoft.com/office/drawing/2014/main" id="{6AF614BA-5223-45CB-A79A-C3504782A8BE}"/>
                    </a:ext>
                  </a:extLst>
                </p:cNvPr>
                <p:cNvSpPr/>
                <p:nvPr/>
              </p:nvSpPr>
              <p:spPr>
                <a:xfrm>
                  <a:off x="2068905" y="3104988"/>
                  <a:ext cx="17320" cy="1480106"/>
                </a:xfrm>
                <a:custGeom>
                  <a:avLst/>
                  <a:gdLst>
                    <a:gd name="connsiteX0" fmla="*/ 0 w 17320"/>
                    <a:gd name="connsiteY0" fmla="*/ 6495 h 1480106"/>
                    <a:gd name="connsiteX1" fmla="*/ 0 w 17320"/>
                    <a:gd name="connsiteY1" fmla="*/ 1470106 h 1480106"/>
                    <a:gd name="connsiteX2" fmla="*/ 17321 w 17320"/>
                    <a:gd name="connsiteY2" fmla="*/ 1470106 h 1480106"/>
                    <a:gd name="connsiteX3" fmla="*/ 17321 w 17320"/>
                    <a:gd name="connsiteY3" fmla="*/ 6495 h 1480106"/>
                    <a:gd name="connsiteX4" fmla="*/ 0 w 17320"/>
                    <a:gd name="connsiteY4" fmla="*/ 6495 h 148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80106">
                      <a:moveTo>
                        <a:pt x="0" y="6495"/>
                      </a:moveTo>
                      <a:cubicBezTo>
                        <a:pt x="0" y="491479"/>
                        <a:pt x="0" y="985123"/>
                        <a:pt x="0" y="1470106"/>
                      </a:cubicBezTo>
                      <a:cubicBezTo>
                        <a:pt x="0" y="1478767"/>
                        <a:pt x="17321" y="1487427"/>
                        <a:pt x="17321" y="1470106"/>
                      </a:cubicBezTo>
                      <a:cubicBezTo>
                        <a:pt x="17321" y="985123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2" name="Freeform: Shape 751">
                  <a:extLst>
                    <a:ext uri="{FF2B5EF4-FFF2-40B4-BE49-F238E27FC236}">
                      <a16:creationId xmlns="" xmlns:a16="http://schemas.microsoft.com/office/drawing/2014/main" id="{4B4F82B8-4162-47D0-88BC-B4DFD05BC4FA}"/>
                    </a:ext>
                  </a:extLst>
                </p:cNvPr>
                <p:cNvSpPr/>
                <p:nvPr/>
              </p:nvSpPr>
              <p:spPr>
                <a:xfrm>
                  <a:off x="2016943" y="3068181"/>
                  <a:ext cx="122591" cy="129906"/>
                </a:xfrm>
                <a:custGeom>
                  <a:avLst/>
                  <a:gdLst>
                    <a:gd name="connsiteX0" fmla="*/ 60623 w 122591"/>
                    <a:gd name="connsiteY0" fmla="*/ 0 h 129906"/>
                    <a:gd name="connsiteX1" fmla="*/ 0 w 122591"/>
                    <a:gd name="connsiteY1" fmla="*/ 69283 h 129906"/>
                    <a:gd name="connsiteX2" fmla="*/ 60623 w 122591"/>
                    <a:gd name="connsiteY2" fmla="*/ 129906 h 129906"/>
                    <a:gd name="connsiteX3" fmla="*/ 121246 w 122591"/>
                    <a:gd name="connsiteY3" fmla="*/ 69283 h 129906"/>
                    <a:gd name="connsiteX4" fmla="*/ 60623 w 122591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9906">
                      <a:moveTo>
                        <a:pt x="60623" y="0"/>
                      </a:moveTo>
                      <a:cubicBezTo>
                        <a:pt x="25981" y="0"/>
                        <a:pt x="0" y="34642"/>
                        <a:pt x="0" y="69283"/>
                      </a:cubicBezTo>
                      <a:cubicBezTo>
                        <a:pt x="0" y="103925"/>
                        <a:pt x="25981" y="129906"/>
                        <a:pt x="60623" y="129906"/>
                      </a:cubicBezTo>
                      <a:cubicBezTo>
                        <a:pt x="95265" y="129906"/>
                        <a:pt x="121246" y="103925"/>
                        <a:pt x="121246" y="69283"/>
                      </a:cubicBezTo>
                      <a:cubicBezTo>
                        <a:pt x="129906" y="34642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3" name="Freeform: Shape 752">
                  <a:extLst>
                    <a:ext uri="{FF2B5EF4-FFF2-40B4-BE49-F238E27FC236}">
                      <a16:creationId xmlns="" xmlns:a16="http://schemas.microsoft.com/office/drawing/2014/main" id="{41455D2F-E947-4793-B135-B6CD636235B5}"/>
                    </a:ext>
                  </a:extLst>
                </p:cNvPr>
                <p:cNvSpPr/>
                <p:nvPr/>
              </p:nvSpPr>
              <p:spPr>
                <a:xfrm>
                  <a:off x="2016943" y="4488490"/>
                  <a:ext cx="122591" cy="129906"/>
                </a:xfrm>
                <a:custGeom>
                  <a:avLst/>
                  <a:gdLst>
                    <a:gd name="connsiteX0" fmla="*/ 60623 w 122591"/>
                    <a:gd name="connsiteY0" fmla="*/ 0 h 129906"/>
                    <a:gd name="connsiteX1" fmla="*/ 0 w 122591"/>
                    <a:gd name="connsiteY1" fmla="*/ 60623 h 129906"/>
                    <a:gd name="connsiteX2" fmla="*/ 60623 w 122591"/>
                    <a:gd name="connsiteY2" fmla="*/ 129906 h 129906"/>
                    <a:gd name="connsiteX3" fmla="*/ 121246 w 122591"/>
                    <a:gd name="connsiteY3" fmla="*/ 60623 h 129906"/>
                    <a:gd name="connsiteX4" fmla="*/ 60623 w 122591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9906">
                      <a:moveTo>
                        <a:pt x="60623" y="0"/>
                      </a:moveTo>
                      <a:cubicBezTo>
                        <a:pt x="25981" y="0"/>
                        <a:pt x="0" y="25981"/>
                        <a:pt x="0" y="60623"/>
                      </a:cubicBezTo>
                      <a:cubicBezTo>
                        <a:pt x="0" y="95264"/>
                        <a:pt x="25981" y="129906"/>
                        <a:pt x="60623" y="129906"/>
                      </a:cubicBezTo>
                      <a:cubicBezTo>
                        <a:pt x="95265" y="129906"/>
                        <a:pt x="121246" y="95264"/>
                        <a:pt x="121246" y="60623"/>
                      </a:cubicBezTo>
                      <a:cubicBezTo>
                        <a:pt x="129906" y="2598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7" name="Graphic 1">
                <a:extLst>
                  <a:ext uri="{FF2B5EF4-FFF2-40B4-BE49-F238E27FC236}">
                    <a16:creationId xmlns="" xmlns:a16="http://schemas.microsoft.com/office/drawing/2014/main" id="{CAD95A82-4CF5-4D14-934A-CB9A650C7E25}"/>
                  </a:ext>
                </a:extLst>
              </p:cNvPr>
              <p:cNvGrpSpPr/>
              <p:nvPr/>
            </p:nvGrpSpPr>
            <p:grpSpPr>
              <a:xfrm>
                <a:off x="2311397" y="3146125"/>
                <a:ext cx="121245" cy="1394327"/>
                <a:chOff x="2311397" y="3146125"/>
                <a:chExt cx="121245" cy="1394327"/>
              </a:xfrm>
              <a:grpFill/>
            </p:grpSpPr>
            <p:sp>
              <p:nvSpPr>
                <p:cNvPr id="748" name="Freeform: Shape 747">
                  <a:extLst>
                    <a:ext uri="{FF2B5EF4-FFF2-40B4-BE49-F238E27FC236}">
                      <a16:creationId xmlns="" xmlns:a16="http://schemas.microsoft.com/office/drawing/2014/main" id="{DBB3BF2D-D84A-4DE9-AC00-DE1D84E41483}"/>
                    </a:ext>
                  </a:extLst>
                </p:cNvPr>
                <p:cNvSpPr/>
                <p:nvPr/>
              </p:nvSpPr>
              <p:spPr>
                <a:xfrm>
                  <a:off x="2363360" y="3182931"/>
                  <a:ext cx="17320" cy="1324218"/>
                </a:xfrm>
                <a:custGeom>
                  <a:avLst/>
                  <a:gdLst>
                    <a:gd name="connsiteX0" fmla="*/ 0 w 17320"/>
                    <a:gd name="connsiteY0" fmla="*/ 6495 h 1324218"/>
                    <a:gd name="connsiteX1" fmla="*/ 0 w 17320"/>
                    <a:gd name="connsiteY1" fmla="*/ 1314219 h 1324218"/>
                    <a:gd name="connsiteX2" fmla="*/ 17321 w 17320"/>
                    <a:gd name="connsiteY2" fmla="*/ 1314219 h 1324218"/>
                    <a:gd name="connsiteX3" fmla="*/ 17321 w 17320"/>
                    <a:gd name="connsiteY3" fmla="*/ 6495 h 1324218"/>
                    <a:gd name="connsiteX4" fmla="*/ 0 w 17320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9" name="Freeform: Shape 748">
                  <a:extLst>
                    <a:ext uri="{FF2B5EF4-FFF2-40B4-BE49-F238E27FC236}">
                      <a16:creationId xmlns="" xmlns:a16="http://schemas.microsoft.com/office/drawing/2014/main" id="{47A40C95-B1F5-4823-A0F6-D4DDD35C0EEA}"/>
                    </a:ext>
                  </a:extLst>
                </p:cNvPr>
                <p:cNvSpPr/>
                <p:nvPr/>
              </p:nvSpPr>
              <p:spPr>
                <a:xfrm>
                  <a:off x="2311397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34642 h 130257"/>
                    <a:gd name="connsiteX2" fmla="*/ 60623 w 121245"/>
                    <a:gd name="connsiteY2" fmla="*/ 121246 h 130257"/>
                    <a:gd name="connsiteX3" fmla="*/ 121246 w 121245"/>
                    <a:gd name="connsiteY3" fmla="*/ 103925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-8660"/>
                        <a:pt x="0" y="0"/>
                        <a:pt x="0" y="34642"/>
                      </a:cubicBezTo>
                      <a:cubicBezTo>
                        <a:pt x="0" y="69283"/>
                        <a:pt x="25981" y="103925"/>
                        <a:pt x="60623" y="121246"/>
                      </a:cubicBezTo>
                      <a:cubicBezTo>
                        <a:pt x="95265" y="138567"/>
                        <a:pt x="121246" y="129906"/>
                        <a:pt x="121246" y="103925"/>
                      </a:cubicBezTo>
                      <a:cubicBezTo>
                        <a:pt x="121246" y="69283"/>
                        <a:pt x="95265" y="25981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50" name="Freeform: Shape 749">
                  <a:extLst>
                    <a:ext uri="{FF2B5EF4-FFF2-40B4-BE49-F238E27FC236}">
                      <a16:creationId xmlns="" xmlns:a16="http://schemas.microsoft.com/office/drawing/2014/main" id="{6354A3A6-69D4-4DB4-A1EF-8E257B271EDC}"/>
                    </a:ext>
                  </a:extLst>
                </p:cNvPr>
                <p:cNvSpPr/>
                <p:nvPr/>
              </p:nvSpPr>
              <p:spPr>
                <a:xfrm>
                  <a:off x="2311397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95615 h 130257"/>
                    <a:gd name="connsiteX2" fmla="*/ 60623 w 121245"/>
                    <a:gd name="connsiteY2" fmla="*/ 121597 h 130257"/>
                    <a:gd name="connsiteX3" fmla="*/ 121246 w 121245"/>
                    <a:gd name="connsiteY3" fmla="*/ 26332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26332"/>
                        <a:pt x="0" y="60974"/>
                        <a:pt x="0" y="95615"/>
                      </a:cubicBezTo>
                      <a:cubicBezTo>
                        <a:pt x="0" y="130257"/>
                        <a:pt x="25981" y="138918"/>
                        <a:pt x="60623" y="121597"/>
                      </a:cubicBezTo>
                      <a:cubicBezTo>
                        <a:pt x="95265" y="104276"/>
                        <a:pt x="121246" y="60974"/>
                        <a:pt x="121246" y="26332"/>
                      </a:cubicBezTo>
                      <a:cubicBezTo>
                        <a:pt x="121246" y="351"/>
                        <a:pt x="95265" y="-8309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8" name="Graphic 1">
                <a:extLst>
                  <a:ext uri="{FF2B5EF4-FFF2-40B4-BE49-F238E27FC236}">
                    <a16:creationId xmlns="" xmlns:a16="http://schemas.microsoft.com/office/drawing/2014/main" id="{41F0ED1C-0CEC-47FE-98A6-64F82238AC34}"/>
                  </a:ext>
                </a:extLst>
              </p:cNvPr>
              <p:cNvGrpSpPr/>
              <p:nvPr/>
            </p:nvGrpSpPr>
            <p:grpSpPr>
              <a:xfrm>
                <a:off x="2597191" y="3347528"/>
                <a:ext cx="121245" cy="991519"/>
                <a:chOff x="2597191" y="3347528"/>
                <a:chExt cx="121245" cy="991519"/>
              </a:xfrm>
              <a:grpFill/>
            </p:grpSpPr>
            <p:sp>
              <p:nvSpPr>
                <p:cNvPr id="745" name="Freeform: Shape 744">
                  <a:extLst>
                    <a:ext uri="{FF2B5EF4-FFF2-40B4-BE49-F238E27FC236}">
                      <a16:creationId xmlns="" xmlns:a16="http://schemas.microsoft.com/office/drawing/2014/main" id="{DE44FA6A-F2B2-4462-A71C-82BDCAFE19FC}"/>
                    </a:ext>
                  </a:extLst>
                </p:cNvPr>
                <p:cNvSpPr/>
                <p:nvPr/>
              </p:nvSpPr>
              <p:spPr>
                <a:xfrm>
                  <a:off x="2649153" y="3395937"/>
                  <a:ext cx="17320" cy="903363"/>
                </a:xfrm>
                <a:custGeom>
                  <a:avLst/>
                  <a:gdLst>
                    <a:gd name="connsiteX0" fmla="*/ 0 w 17320"/>
                    <a:gd name="connsiteY0" fmla="*/ 10000 h 903363"/>
                    <a:gd name="connsiteX1" fmla="*/ 0 w 17320"/>
                    <a:gd name="connsiteY1" fmla="*/ 893363 h 903363"/>
                    <a:gd name="connsiteX2" fmla="*/ 17321 w 17320"/>
                    <a:gd name="connsiteY2" fmla="*/ 893363 h 903363"/>
                    <a:gd name="connsiteX3" fmla="*/ 17321 w 17320"/>
                    <a:gd name="connsiteY3" fmla="*/ 10000 h 903363"/>
                    <a:gd name="connsiteX4" fmla="*/ 0 w 17320"/>
                    <a:gd name="connsiteY4" fmla="*/ 10000 h 90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903363">
                      <a:moveTo>
                        <a:pt x="0" y="10000"/>
                      </a:moveTo>
                      <a:cubicBezTo>
                        <a:pt x="0" y="304454"/>
                        <a:pt x="0" y="598909"/>
                        <a:pt x="0" y="893363"/>
                      </a:cubicBezTo>
                      <a:cubicBezTo>
                        <a:pt x="0" y="902023"/>
                        <a:pt x="17321" y="910684"/>
                        <a:pt x="17321" y="893363"/>
                      </a:cubicBezTo>
                      <a:cubicBezTo>
                        <a:pt x="17321" y="598909"/>
                        <a:pt x="17321" y="30445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6" name="Freeform: Shape 745">
                  <a:extLst>
                    <a:ext uri="{FF2B5EF4-FFF2-40B4-BE49-F238E27FC236}">
                      <a16:creationId xmlns="" xmlns:a16="http://schemas.microsoft.com/office/drawing/2014/main" id="{173F222E-EFFB-44A3-9E79-26CF766EE6B1}"/>
                    </a:ext>
                  </a:extLst>
                </p:cNvPr>
                <p:cNvSpPr/>
                <p:nvPr/>
              </p:nvSpPr>
              <p:spPr>
                <a:xfrm>
                  <a:off x="2597191" y="3347528"/>
                  <a:ext cx="121245" cy="140544"/>
                </a:xfrm>
                <a:custGeom>
                  <a:avLst/>
                  <a:gdLst>
                    <a:gd name="connsiteX0" fmla="*/ 0 w 121245"/>
                    <a:gd name="connsiteY0" fmla="*/ 15107 h 140544"/>
                    <a:gd name="connsiteX1" fmla="*/ 60623 w 121245"/>
                    <a:gd name="connsiteY1" fmla="*/ 110371 h 140544"/>
                    <a:gd name="connsiteX2" fmla="*/ 121246 w 121245"/>
                    <a:gd name="connsiteY2" fmla="*/ 127692 h 140544"/>
                    <a:gd name="connsiteX3" fmla="*/ 60623 w 121245"/>
                    <a:gd name="connsiteY3" fmla="*/ 32427 h 140544"/>
                    <a:gd name="connsiteX4" fmla="*/ 0 w 121245"/>
                    <a:gd name="connsiteY4" fmla="*/ 15107 h 140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544">
                      <a:moveTo>
                        <a:pt x="0" y="15107"/>
                      </a:moveTo>
                      <a:cubicBezTo>
                        <a:pt x="0" y="41088"/>
                        <a:pt x="25982" y="75730"/>
                        <a:pt x="60623" y="110371"/>
                      </a:cubicBezTo>
                      <a:cubicBezTo>
                        <a:pt x="95265" y="136353"/>
                        <a:pt x="121246" y="153673"/>
                        <a:pt x="121246" y="127692"/>
                      </a:cubicBezTo>
                      <a:cubicBezTo>
                        <a:pt x="121246" y="110371"/>
                        <a:pt x="95265" y="67069"/>
                        <a:pt x="60623" y="32427"/>
                      </a:cubicBezTo>
                      <a:cubicBezTo>
                        <a:pt x="25982" y="-2214"/>
                        <a:pt x="0" y="-10875"/>
                        <a:pt x="0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7" name="Freeform: Shape 746">
                  <a:extLst>
                    <a:ext uri="{FF2B5EF4-FFF2-40B4-BE49-F238E27FC236}">
                      <a16:creationId xmlns="" xmlns:a16="http://schemas.microsoft.com/office/drawing/2014/main" id="{B6B31084-D813-4938-8EEC-6D043E94079D}"/>
                    </a:ext>
                  </a:extLst>
                </p:cNvPr>
                <p:cNvSpPr/>
                <p:nvPr/>
              </p:nvSpPr>
              <p:spPr>
                <a:xfrm>
                  <a:off x="2597191" y="4202345"/>
                  <a:ext cx="121245" cy="136703"/>
                </a:xfrm>
                <a:custGeom>
                  <a:avLst/>
                  <a:gdLst>
                    <a:gd name="connsiteX0" fmla="*/ 60623 w 121245"/>
                    <a:gd name="connsiteY0" fmla="*/ 26332 h 136703"/>
                    <a:gd name="connsiteX1" fmla="*/ 0 w 121245"/>
                    <a:gd name="connsiteY1" fmla="*/ 121597 h 136703"/>
                    <a:gd name="connsiteX2" fmla="*/ 60623 w 121245"/>
                    <a:gd name="connsiteY2" fmla="*/ 104276 h 136703"/>
                    <a:gd name="connsiteX3" fmla="*/ 121246 w 121245"/>
                    <a:gd name="connsiteY3" fmla="*/ 9011 h 136703"/>
                    <a:gd name="connsiteX4" fmla="*/ 60623 w 121245"/>
                    <a:gd name="connsiteY4" fmla="*/ 26332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6703">
                      <a:moveTo>
                        <a:pt x="60623" y="26332"/>
                      </a:moveTo>
                      <a:cubicBezTo>
                        <a:pt x="25982" y="52313"/>
                        <a:pt x="0" y="95616"/>
                        <a:pt x="0" y="121597"/>
                      </a:cubicBezTo>
                      <a:cubicBezTo>
                        <a:pt x="0" y="147578"/>
                        <a:pt x="25982" y="138918"/>
                        <a:pt x="60623" y="104276"/>
                      </a:cubicBezTo>
                      <a:cubicBezTo>
                        <a:pt x="95265" y="69634"/>
                        <a:pt x="121246" y="26332"/>
                        <a:pt x="121246" y="9011"/>
                      </a:cubicBezTo>
                      <a:cubicBezTo>
                        <a:pt x="121246" y="-8310"/>
                        <a:pt x="95265" y="351"/>
                        <a:pt x="60623" y="263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99" name="Graphic 1">
                <a:extLst>
                  <a:ext uri="{FF2B5EF4-FFF2-40B4-BE49-F238E27FC236}">
                    <a16:creationId xmlns="" xmlns:a16="http://schemas.microsoft.com/office/drawing/2014/main" id="{05A280A5-B75B-427E-975D-FF9EDDC32635}"/>
                  </a:ext>
                </a:extLst>
              </p:cNvPr>
              <p:cNvGrpSpPr/>
              <p:nvPr/>
            </p:nvGrpSpPr>
            <p:grpSpPr>
              <a:xfrm>
                <a:off x="2882985" y="3646769"/>
                <a:ext cx="129906" cy="393037"/>
                <a:chOff x="2882985" y="3646769"/>
                <a:chExt cx="129906" cy="393037"/>
              </a:xfrm>
              <a:grpFill/>
            </p:grpSpPr>
            <p:sp>
              <p:nvSpPr>
                <p:cNvPr id="742" name="Freeform: Shape 741">
                  <a:extLst>
                    <a:ext uri="{FF2B5EF4-FFF2-40B4-BE49-F238E27FC236}">
                      <a16:creationId xmlns="" xmlns:a16="http://schemas.microsoft.com/office/drawing/2014/main" id="{5AC845D1-C21B-45F6-A390-E7EE9033EA33}"/>
                    </a:ext>
                  </a:extLst>
                </p:cNvPr>
                <p:cNvSpPr/>
                <p:nvPr/>
              </p:nvSpPr>
              <p:spPr>
                <a:xfrm>
                  <a:off x="2934947" y="3702556"/>
                  <a:ext cx="19088" cy="276308"/>
                </a:xfrm>
                <a:custGeom>
                  <a:avLst/>
                  <a:gdLst>
                    <a:gd name="connsiteX0" fmla="*/ 0 w 19088"/>
                    <a:gd name="connsiteY0" fmla="*/ 6495 h 276308"/>
                    <a:gd name="connsiteX1" fmla="*/ 0 w 19088"/>
                    <a:gd name="connsiteY1" fmla="*/ 266308 h 276308"/>
                    <a:gd name="connsiteX2" fmla="*/ 17321 w 19088"/>
                    <a:gd name="connsiteY2" fmla="*/ 266308 h 276308"/>
                    <a:gd name="connsiteX3" fmla="*/ 17321 w 19088"/>
                    <a:gd name="connsiteY3" fmla="*/ 6495 h 276308"/>
                    <a:gd name="connsiteX4" fmla="*/ 0 w 19088"/>
                    <a:gd name="connsiteY4" fmla="*/ 6495 h 276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276308">
                      <a:moveTo>
                        <a:pt x="0" y="6495"/>
                      </a:moveTo>
                      <a:cubicBezTo>
                        <a:pt x="0" y="93100"/>
                        <a:pt x="0" y="179704"/>
                        <a:pt x="0" y="266308"/>
                      </a:cubicBezTo>
                      <a:cubicBezTo>
                        <a:pt x="0" y="274968"/>
                        <a:pt x="17321" y="283629"/>
                        <a:pt x="17321" y="266308"/>
                      </a:cubicBezTo>
                      <a:cubicBezTo>
                        <a:pt x="17321" y="179704"/>
                        <a:pt x="17321" y="93100"/>
                        <a:pt x="17321" y="6495"/>
                      </a:cubicBezTo>
                      <a:cubicBezTo>
                        <a:pt x="2598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3" name="Freeform: Shape 742">
                  <a:extLst>
                    <a:ext uri="{FF2B5EF4-FFF2-40B4-BE49-F238E27FC236}">
                      <a16:creationId xmlns="" xmlns:a16="http://schemas.microsoft.com/office/drawing/2014/main" id="{92690699-0E8C-48DD-88BA-B3AD1FA52937}"/>
                    </a:ext>
                  </a:extLst>
                </p:cNvPr>
                <p:cNvSpPr/>
                <p:nvPr/>
              </p:nvSpPr>
              <p:spPr>
                <a:xfrm>
                  <a:off x="2882985" y="3646769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1659 h 140226"/>
                    <a:gd name="connsiteX1" fmla="*/ 60623 w 121245"/>
                    <a:gd name="connsiteY1" fmla="*/ 79603 h 140226"/>
                    <a:gd name="connsiteX2" fmla="*/ 121246 w 121245"/>
                    <a:gd name="connsiteY2" fmla="*/ 140226 h 140226"/>
                    <a:gd name="connsiteX3" fmla="*/ 60623 w 121245"/>
                    <a:gd name="connsiteY3" fmla="*/ 62282 h 140226"/>
                    <a:gd name="connsiteX4" fmla="*/ 0 w 121245"/>
                    <a:gd name="connsiteY4" fmla="*/ 1659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1659"/>
                      </a:moveTo>
                      <a:cubicBezTo>
                        <a:pt x="0" y="10320"/>
                        <a:pt x="25981" y="44961"/>
                        <a:pt x="60623" y="79603"/>
                      </a:cubicBezTo>
                      <a:cubicBezTo>
                        <a:pt x="95264" y="114245"/>
                        <a:pt x="121246" y="140226"/>
                        <a:pt x="121246" y="140226"/>
                      </a:cubicBezTo>
                      <a:cubicBezTo>
                        <a:pt x="121246" y="140226"/>
                        <a:pt x="95264" y="96924"/>
                        <a:pt x="60623" y="62282"/>
                      </a:cubicBezTo>
                      <a:cubicBezTo>
                        <a:pt x="34641" y="18980"/>
                        <a:pt x="0" y="-7001"/>
                        <a:pt x="0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4" name="Freeform: Shape 743">
                  <a:extLst>
                    <a:ext uri="{FF2B5EF4-FFF2-40B4-BE49-F238E27FC236}">
                      <a16:creationId xmlns="" xmlns:a16="http://schemas.microsoft.com/office/drawing/2014/main" id="{293DD41A-9A97-404B-BC04-16EC82D077C2}"/>
                    </a:ext>
                  </a:extLst>
                </p:cNvPr>
                <p:cNvSpPr/>
                <p:nvPr/>
              </p:nvSpPr>
              <p:spPr>
                <a:xfrm>
                  <a:off x="2891645" y="3898235"/>
                  <a:ext cx="121245" cy="141572"/>
                </a:xfrm>
                <a:custGeom>
                  <a:avLst/>
                  <a:gdLst>
                    <a:gd name="connsiteX0" fmla="*/ 60623 w 121245"/>
                    <a:gd name="connsiteY0" fmla="*/ 61969 h 141572"/>
                    <a:gd name="connsiteX1" fmla="*/ 0 w 121245"/>
                    <a:gd name="connsiteY1" fmla="*/ 139913 h 141572"/>
                    <a:gd name="connsiteX2" fmla="*/ 60623 w 121245"/>
                    <a:gd name="connsiteY2" fmla="*/ 79290 h 141572"/>
                    <a:gd name="connsiteX3" fmla="*/ 121246 w 121245"/>
                    <a:gd name="connsiteY3" fmla="*/ 1346 h 141572"/>
                    <a:gd name="connsiteX4" fmla="*/ 60623 w 121245"/>
                    <a:gd name="connsiteY4" fmla="*/ 61969 h 14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572">
                      <a:moveTo>
                        <a:pt x="60623" y="61969"/>
                      </a:moveTo>
                      <a:cubicBezTo>
                        <a:pt x="25981" y="96611"/>
                        <a:pt x="0" y="131252"/>
                        <a:pt x="0" y="139913"/>
                      </a:cubicBezTo>
                      <a:cubicBezTo>
                        <a:pt x="0" y="148573"/>
                        <a:pt x="25981" y="122592"/>
                        <a:pt x="60623" y="79290"/>
                      </a:cubicBezTo>
                      <a:cubicBezTo>
                        <a:pt x="95264" y="35988"/>
                        <a:pt x="121246" y="1346"/>
                        <a:pt x="121246" y="1346"/>
                      </a:cubicBezTo>
                      <a:cubicBezTo>
                        <a:pt x="121246" y="-7314"/>
                        <a:pt x="95264" y="27327"/>
                        <a:pt x="60623" y="6196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0" name="Graphic 1">
                <a:extLst>
                  <a:ext uri="{FF2B5EF4-FFF2-40B4-BE49-F238E27FC236}">
                    <a16:creationId xmlns="" xmlns:a16="http://schemas.microsoft.com/office/drawing/2014/main" id="{EBE54D8F-BD22-438A-8BAC-36E57C56D9C7}"/>
                  </a:ext>
                </a:extLst>
              </p:cNvPr>
              <p:cNvGrpSpPr/>
              <p:nvPr/>
            </p:nvGrpSpPr>
            <p:grpSpPr>
              <a:xfrm>
                <a:off x="3177439" y="3568807"/>
                <a:ext cx="121245" cy="540789"/>
                <a:chOff x="3177439" y="3568807"/>
                <a:chExt cx="121245" cy="540789"/>
              </a:xfrm>
              <a:grpFill/>
            </p:grpSpPr>
            <p:sp>
              <p:nvSpPr>
                <p:cNvPr id="739" name="Freeform: Shape 738">
                  <a:extLst>
                    <a:ext uri="{FF2B5EF4-FFF2-40B4-BE49-F238E27FC236}">
                      <a16:creationId xmlns="" xmlns:a16="http://schemas.microsoft.com/office/drawing/2014/main" id="{C54C999E-80F5-4E0F-A761-BC3E9AE21BB0}"/>
                    </a:ext>
                  </a:extLst>
                </p:cNvPr>
                <p:cNvSpPr/>
                <p:nvPr/>
              </p:nvSpPr>
              <p:spPr>
                <a:xfrm>
                  <a:off x="3229402" y="3624613"/>
                  <a:ext cx="17320" cy="423535"/>
                </a:xfrm>
                <a:custGeom>
                  <a:avLst/>
                  <a:gdLst>
                    <a:gd name="connsiteX0" fmla="*/ 0 w 17320"/>
                    <a:gd name="connsiteY0" fmla="*/ 6495 h 423535"/>
                    <a:gd name="connsiteX1" fmla="*/ 0 w 17320"/>
                    <a:gd name="connsiteY1" fmla="*/ 413535 h 423535"/>
                    <a:gd name="connsiteX2" fmla="*/ 17321 w 17320"/>
                    <a:gd name="connsiteY2" fmla="*/ 413535 h 423535"/>
                    <a:gd name="connsiteX3" fmla="*/ 17321 w 17320"/>
                    <a:gd name="connsiteY3" fmla="*/ 6495 h 423535"/>
                    <a:gd name="connsiteX4" fmla="*/ 0 w 17320"/>
                    <a:gd name="connsiteY4" fmla="*/ 6495 h 42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23535">
                      <a:moveTo>
                        <a:pt x="0" y="6495"/>
                      </a:moveTo>
                      <a:cubicBezTo>
                        <a:pt x="0" y="145062"/>
                        <a:pt x="0" y="283629"/>
                        <a:pt x="0" y="413535"/>
                      </a:cubicBezTo>
                      <a:cubicBezTo>
                        <a:pt x="0" y="422195"/>
                        <a:pt x="17321" y="430856"/>
                        <a:pt x="17321" y="413535"/>
                      </a:cubicBezTo>
                      <a:cubicBezTo>
                        <a:pt x="17321" y="274968"/>
                        <a:pt x="17321" y="136402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0" name="Freeform: Shape 739">
                  <a:extLst>
                    <a:ext uri="{FF2B5EF4-FFF2-40B4-BE49-F238E27FC236}">
                      <a16:creationId xmlns="" xmlns:a16="http://schemas.microsoft.com/office/drawing/2014/main" id="{A88DF118-9D5E-405A-802C-621347DE5F17}"/>
                    </a:ext>
                  </a:extLst>
                </p:cNvPr>
                <p:cNvSpPr/>
                <p:nvPr/>
              </p:nvSpPr>
              <p:spPr>
                <a:xfrm>
                  <a:off x="3177439" y="3968864"/>
                  <a:ext cx="121245" cy="140731"/>
                </a:xfrm>
                <a:custGeom>
                  <a:avLst/>
                  <a:gdLst>
                    <a:gd name="connsiteX0" fmla="*/ 0 w 121245"/>
                    <a:gd name="connsiteY0" fmla="*/ 0 h 140731"/>
                    <a:gd name="connsiteX1" fmla="*/ 60623 w 121245"/>
                    <a:gd name="connsiteY1" fmla="*/ 86604 h 140731"/>
                    <a:gd name="connsiteX2" fmla="*/ 121246 w 121245"/>
                    <a:gd name="connsiteY2" fmla="*/ 138567 h 140731"/>
                    <a:gd name="connsiteX3" fmla="*/ 60623 w 121245"/>
                    <a:gd name="connsiteY3" fmla="*/ 51962 h 140731"/>
                    <a:gd name="connsiteX4" fmla="*/ 0 w 121245"/>
                    <a:gd name="connsiteY4" fmla="*/ 0 h 140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31">
                      <a:moveTo>
                        <a:pt x="0" y="0"/>
                      </a:moveTo>
                      <a:cubicBezTo>
                        <a:pt x="0" y="8660"/>
                        <a:pt x="25981" y="43302"/>
                        <a:pt x="60623" y="86604"/>
                      </a:cubicBezTo>
                      <a:cubicBezTo>
                        <a:pt x="95265" y="129906"/>
                        <a:pt x="121246" y="147227"/>
                        <a:pt x="121246" y="138567"/>
                      </a:cubicBezTo>
                      <a:cubicBezTo>
                        <a:pt x="121246" y="121246"/>
                        <a:pt x="95265" y="86604"/>
                        <a:pt x="60623" y="51962"/>
                      </a:cubicBezTo>
                      <a:cubicBezTo>
                        <a:pt x="25981" y="1732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41" name="Freeform: Shape 740">
                  <a:extLst>
                    <a:ext uri="{FF2B5EF4-FFF2-40B4-BE49-F238E27FC236}">
                      <a16:creationId xmlns="" xmlns:a16="http://schemas.microsoft.com/office/drawing/2014/main" id="{F39DBB27-9F1E-4BD1-80F0-823FB7A88860}"/>
                    </a:ext>
                  </a:extLst>
                </p:cNvPr>
                <p:cNvSpPr/>
                <p:nvPr/>
              </p:nvSpPr>
              <p:spPr>
                <a:xfrm>
                  <a:off x="3177439" y="3568807"/>
                  <a:ext cx="121245" cy="141923"/>
                </a:xfrm>
                <a:custGeom>
                  <a:avLst/>
                  <a:gdLst>
                    <a:gd name="connsiteX0" fmla="*/ 60623 w 121245"/>
                    <a:gd name="connsiteY0" fmla="*/ 53641 h 141923"/>
                    <a:gd name="connsiteX1" fmla="*/ 0 w 121245"/>
                    <a:gd name="connsiteY1" fmla="*/ 140245 h 141923"/>
                    <a:gd name="connsiteX2" fmla="*/ 60623 w 121245"/>
                    <a:gd name="connsiteY2" fmla="*/ 88283 h 141923"/>
                    <a:gd name="connsiteX3" fmla="*/ 121246 w 121245"/>
                    <a:gd name="connsiteY3" fmla="*/ 1679 h 141923"/>
                    <a:gd name="connsiteX4" fmla="*/ 60623 w 121245"/>
                    <a:gd name="connsiteY4" fmla="*/ 53641 h 141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923">
                      <a:moveTo>
                        <a:pt x="60623" y="53641"/>
                      </a:moveTo>
                      <a:cubicBezTo>
                        <a:pt x="25981" y="96943"/>
                        <a:pt x="0" y="131585"/>
                        <a:pt x="0" y="140245"/>
                      </a:cubicBezTo>
                      <a:cubicBezTo>
                        <a:pt x="0" y="148906"/>
                        <a:pt x="25981" y="122924"/>
                        <a:pt x="60623" y="88283"/>
                      </a:cubicBezTo>
                      <a:cubicBezTo>
                        <a:pt x="95265" y="53641"/>
                        <a:pt x="121246" y="18999"/>
                        <a:pt x="121246" y="1679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1" name="Graphic 1">
                <a:extLst>
                  <a:ext uri="{FF2B5EF4-FFF2-40B4-BE49-F238E27FC236}">
                    <a16:creationId xmlns="" xmlns:a16="http://schemas.microsoft.com/office/drawing/2014/main" id="{0F5F8EAC-57E4-410D-ACEA-AF922424EA9B}"/>
                  </a:ext>
                </a:extLst>
              </p:cNvPr>
              <p:cNvGrpSpPr/>
              <p:nvPr/>
            </p:nvGrpSpPr>
            <p:grpSpPr>
              <a:xfrm>
                <a:off x="3463233" y="3292153"/>
                <a:ext cx="122591" cy="1102271"/>
                <a:chOff x="3463233" y="3292153"/>
                <a:chExt cx="122591" cy="1102271"/>
              </a:xfrm>
              <a:grpFill/>
            </p:grpSpPr>
            <p:sp>
              <p:nvSpPr>
                <p:cNvPr id="736" name="Freeform: Shape 735">
                  <a:extLst>
                    <a:ext uri="{FF2B5EF4-FFF2-40B4-BE49-F238E27FC236}">
                      <a16:creationId xmlns="" xmlns:a16="http://schemas.microsoft.com/office/drawing/2014/main" id="{62ACF932-2D7A-4908-B2E1-A3A26B4D9A44}"/>
                    </a:ext>
                  </a:extLst>
                </p:cNvPr>
                <p:cNvSpPr/>
                <p:nvPr/>
              </p:nvSpPr>
              <p:spPr>
                <a:xfrm>
                  <a:off x="3515195" y="3330158"/>
                  <a:ext cx="17320" cy="1012443"/>
                </a:xfrm>
                <a:custGeom>
                  <a:avLst/>
                  <a:gdLst>
                    <a:gd name="connsiteX0" fmla="*/ 0 w 17320"/>
                    <a:gd name="connsiteY0" fmla="*/ 6495 h 1012443"/>
                    <a:gd name="connsiteX1" fmla="*/ 0 w 17320"/>
                    <a:gd name="connsiteY1" fmla="*/ 1002443 h 1012443"/>
                    <a:gd name="connsiteX2" fmla="*/ 17321 w 17320"/>
                    <a:gd name="connsiteY2" fmla="*/ 1002443 h 1012443"/>
                    <a:gd name="connsiteX3" fmla="*/ 17321 w 17320"/>
                    <a:gd name="connsiteY3" fmla="*/ 6495 h 1012443"/>
                    <a:gd name="connsiteX4" fmla="*/ 0 w 17320"/>
                    <a:gd name="connsiteY4" fmla="*/ 6495 h 10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12443">
                      <a:moveTo>
                        <a:pt x="0" y="6495"/>
                      </a:moveTo>
                      <a:cubicBezTo>
                        <a:pt x="0" y="335591"/>
                        <a:pt x="0" y="673348"/>
                        <a:pt x="0" y="1002443"/>
                      </a:cubicBezTo>
                      <a:cubicBezTo>
                        <a:pt x="0" y="1011104"/>
                        <a:pt x="17321" y="1019764"/>
                        <a:pt x="17321" y="1002443"/>
                      </a:cubicBezTo>
                      <a:cubicBezTo>
                        <a:pt x="17321" y="673348"/>
                        <a:pt x="17321" y="335591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="" xmlns:a16="http://schemas.microsoft.com/office/drawing/2014/main" id="{F354E23A-397C-4CDB-9197-285D608D31A0}"/>
                    </a:ext>
                  </a:extLst>
                </p:cNvPr>
                <p:cNvSpPr/>
                <p:nvPr/>
              </p:nvSpPr>
              <p:spPr>
                <a:xfrm>
                  <a:off x="3463233" y="4256292"/>
                  <a:ext cx="122591" cy="138132"/>
                </a:xfrm>
                <a:custGeom>
                  <a:avLst/>
                  <a:gdLst>
                    <a:gd name="connsiteX0" fmla="*/ 60623 w 122591"/>
                    <a:gd name="connsiteY0" fmla="*/ 24348 h 138132"/>
                    <a:gd name="connsiteX1" fmla="*/ 0 w 122591"/>
                    <a:gd name="connsiteY1" fmla="*/ 15687 h 138132"/>
                    <a:gd name="connsiteX2" fmla="*/ 60623 w 122591"/>
                    <a:gd name="connsiteY2" fmla="*/ 110952 h 138132"/>
                    <a:gd name="connsiteX3" fmla="*/ 121246 w 122591"/>
                    <a:gd name="connsiteY3" fmla="*/ 119612 h 138132"/>
                    <a:gd name="connsiteX4" fmla="*/ 60623 w 122591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8132">
                      <a:moveTo>
                        <a:pt x="60623" y="24348"/>
                      </a:moveTo>
                      <a:cubicBezTo>
                        <a:pt x="25982" y="-1633"/>
                        <a:pt x="0" y="-10294"/>
                        <a:pt x="0" y="15687"/>
                      </a:cubicBezTo>
                      <a:cubicBezTo>
                        <a:pt x="0" y="33008"/>
                        <a:pt x="25982" y="84971"/>
                        <a:pt x="60623" y="110952"/>
                      </a:cubicBezTo>
                      <a:cubicBezTo>
                        <a:pt x="95265" y="145594"/>
                        <a:pt x="121246" y="145594"/>
                        <a:pt x="121246" y="119612"/>
                      </a:cubicBezTo>
                      <a:cubicBezTo>
                        <a:pt x="129906" y="93631"/>
                        <a:pt x="95265" y="50329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="" xmlns:a16="http://schemas.microsoft.com/office/drawing/2014/main" id="{6242CF34-5728-434E-9E08-C692D9172DA9}"/>
                    </a:ext>
                  </a:extLst>
                </p:cNvPr>
                <p:cNvSpPr/>
                <p:nvPr/>
              </p:nvSpPr>
              <p:spPr>
                <a:xfrm>
                  <a:off x="3463233" y="3292153"/>
                  <a:ext cx="122591" cy="134516"/>
                </a:xfrm>
                <a:custGeom>
                  <a:avLst/>
                  <a:gdLst>
                    <a:gd name="connsiteX0" fmla="*/ 60623 w 122591"/>
                    <a:gd name="connsiteY0" fmla="*/ 27180 h 134516"/>
                    <a:gd name="connsiteX1" fmla="*/ 0 w 122591"/>
                    <a:gd name="connsiteY1" fmla="*/ 122445 h 134516"/>
                    <a:gd name="connsiteX2" fmla="*/ 60623 w 122591"/>
                    <a:gd name="connsiteY2" fmla="*/ 113784 h 134516"/>
                    <a:gd name="connsiteX3" fmla="*/ 121246 w 122591"/>
                    <a:gd name="connsiteY3" fmla="*/ 18520 h 134516"/>
                    <a:gd name="connsiteX4" fmla="*/ 60623 w 122591"/>
                    <a:gd name="connsiteY4" fmla="*/ 27180 h 134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516">
                      <a:moveTo>
                        <a:pt x="60623" y="27180"/>
                      </a:moveTo>
                      <a:cubicBezTo>
                        <a:pt x="25982" y="61822"/>
                        <a:pt x="0" y="105124"/>
                        <a:pt x="0" y="122445"/>
                      </a:cubicBezTo>
                      <a:cubicBezTo>
                        <a:pt x="0" y="139766"/>
                        <a:pt x="25982" y="139766"/>
                        <a:pt x="60623" y="113784"/>
                      </a:cubicBezTo>
                      <a:cubicBezTo>
                        <a:pt x="95265" y="87803"/>
                        <a:pt x="121246" y="44501"/>
                        <a:pt x="121246" y="18520"/>
                      </a:cubicBezTo>
                      <a:cubicBezTo>
                        <a:pt x="129906" y="-7461"/>
                        <a:pt x="95265" y="-7461"/>
                        <a:pt x="60623" y="2718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2" name="Graphic 1">
                <a:extLst>
                  <a:ext uri="{FF2B5EF4-FFF2-40B4-BE49-F238E27FC236}">
                    <a16:creationId xmlns="" xmlns:a16="http://schemas.microsoft.com/office/drawing/2014/main" id="{6B3EB05D-4CFB-47CD-873F-0E6527EB1A50}"/>
                  </a:ext>
                </a:extLst>
              </p:cNvPr>
              <p:cNvGrpSpPr/>
              <p:nvPr/>
            </p:nvGrpSpPr>
            <p:grpSpPr>
              <a:xfrm>
                <a:off x="3757687" y="3113506"/>
                <a:ext cx="121245" cy="1459722"/>
                <a:chOff x="3757687" y="3113506"/>
                <a:chExt cx="121245" cy="1459722"/>
              </a:xfrm>
              <a:grpFill/>
            </p:grpSpPr>
            <p:sp>
              <p:nvSpPr>
                <p:cNvPr id="733" name="Freeform: Shape 732">
                  <a:extLst>
                    <a:ext uri="{FF2B5EF4-FFF2-40B4-BE49-F238E27FC236}">
                      <a16:creationId xmlns="" xmlns:a16="http://schemas.microsoft.com/office/drawing/2014/main" id="{D183F027-8103-4F2E-95C8-7CE4E4AE8030}"/>
                    </a:ext>
                  </a:extLst>
                </p:cNvPr>
                <p:cNvSpPr/>
                <p:nvPr/>
              </p:nvSpPr>
              <p:spPr>
                <a:xfrm>
                  <a:off x="3809649" y="3139629"/>
                  <a:ext cx="17320" cy="1384841"/>
                </a:xfrm>
                <a:custGeom>
                  <a:avLst/>
                  <a:gdLst>
                    <a:gd name="connsiteX0" fmla="*/ 0 w 17320"/>
                    <a:gd name="connsiteY0" fmla="*/ 6495 h 1384841"/>
                    <a:gd name="connsiteX1" fmla="*/ 0 w 17320"/>
                    <a:gd name="connsiteY1" fmla="*/ 1374842 h 1384841"/>
                    <a:gd name="connsiteX2" fmla="*/ 17321 w 17320"/>
                    <a:gd name="connsiteY2" fmla="*/ 1374842 h 1384841"/>
                    <a:gd name="connsiteX3" fmla="*/ 17321 w 17320"/>
                    <a:gd name="connsiteY3" fmla="*/ 6495 h 1384841"/>
                    <a:gd name="connsiteX4" fmla="*/ 0 w 17320"/>
                    <a:gd name="connsiteY4" fmla="*/ 6495 h 138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84841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74842"/>
                      </a:cubicBezTo>
                      <a:cubicBezTo>
                        <a:pt x="0" y="1383502"/>
                        <a:pt x="17321" y="1392162"/>
                        <a:pt x="17321" y="1374842"/>
                      </a:cubicBezTo>
                      <a:cubicBezTo>
                        <a:pt x="17321" y="915839"/>
                        <a:pt x="17321" y="4568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="" xmlns:a16="http://schemas.microsoft.com/office/drawing/2014/main" id="{B2EB923C-7641-4D7F-B5BA-7C55D53C74F8}"/>
                    </a:ext>
                  </a:extLst>
                </p:cNvPr>
                <p:cNvSpPr/>
                <p:nvPr/>
              </p:nvSpPr>
              <p:spPr>
                <a:xfrm>
                  <a:off x="3757687" y="4442064"/>
                  <a:ext cx="121245" cy="131164"/>
                </a:xfrm>
                <a:custGeom>
                  <a:avLst/>
                  <a:gdLst>
                    <a:gd name="connsiteX0" fmla="*/ 60623 w 121245"/>
                    <a:gd name="connsiteY0" fmla="*/ 3124 h 131164"/>
                    <a:gd name="connsiteX1" fmla="*/ 0 w 121245"/>
                    <a:gd name="connsiteY1" fmla="*/ 37765 h 131164"/>
                    <a:gd name="connsiteX2" fmla="*/ 60623 w 121245"/>
                    <a:gd name="connsiteY2" fmla="*/ 124369 h 131164"/>
                    <a:gd name="connsiteX3" fmla="*/ 121246 w 121245"/>
                    <a:gd name="connsiteY3" fmla="*/ 89728 h 131164"/>
                    <a:gd name="connsiteX4" fmla="*/ 60623 w 121245"/>
                    <a:gd name="connsiteY4" fmla="*/ 3124 h 13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64">
                      <a:moveTo>
                        <a:pt x="60623" y="3124"/>
                      </a:moveTo>
                      <a:cubicBezTo>
                        <a:pt x="25981" y="-5537"/>
                        <a:pt x="0" y="3124"/>
                        <a:pt x="0" y="37765"/>
                      </a:cubicBezTo>
                      <a:cubicBezTo>
                        <a:pt x="0" y="72407"/>
                        <a:pt x="25981" y="107049"/>
                        <a:pt x="60623" y="124369"/>
                      </a:cubicBezTo>
                      <a:cubicBezTo>
                        <a:pt x="95264" y="141690"/>
                        <a:pt x="121246" y="124369"/>
                        <a:pt x="121246" y="89728"/>
                      </a:cubicBezTo>
                      <a:cubicBezTo>
                        <a:pt x="121246" y="46426"/>
                        <a:pt x="95264" y="11784"/>
                        <a:pt x="60623" y="31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="" xmlns:a16="http://schemas.microsoft.com/office/drawing/2014/main" id="{2524F2B2-6E7C-4D08-B790-0F536D35153F}"/>
                    </a:ext>
                  </a:extLst>
                </p:cNvPr>
                <p:cNvSpPr/>
                <p:nvPr/>
              </p:nvSpPr>
              <p:spPr>
                <a:xfrm>
                  <a:off x="3757687" y="3113506"/>
                  <a:ext cx="121245" cy="131006"/>
                </a:xfrm>
                <a:custGeom>
                  <a:avLst/>
                  <a:gdLst>
                    <a:gd name="connsiteX0" fmla="*/ 60623 w 121245"/>
                    <a:gd name="connsiteY0" fmla="*/ 6637 h 131006"/>
                    <a:gd name="connsiteX1" fmla="*/ 0 w 121245"/>
                    <a:gd name="connsiteY1" fmla="*/ 93242 h 131006"/>
                    <a:gd name="connsiteX2" fmla="*/ 60623 w 121245"/>
                    <a:gd name="connsiteY2" fmla="*/ 127883 h 131006"/>
                    <a:gd name="connsiteX3" fmla="*/ 121246 w 121245"/>
                    <a:gd name="connsiteY3" fmla="*/ 49939 h 131006"/>
                    <a:gd name="connsiteX4" fmla="*/ 60623 w 121245"/>
                    <a:gd name="connsiteY4" fmla="*/ 6637 h 13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006">
                      <a:moveTo>
                        <a:pt x="60623" y="6637"/>
                      </a:moveTo>
                      <a:cubicBezTo>
                        <a:pt x="25981" y="23958"/>
                        <a:pt x="0" y="58600"/>
                        <a:pt x="0" y="93242"/>
                      </a:cubicBezTo>
                      <a:cubicBezTo>
                        <a:pt x="0" y="127883"/>
                        <a:pt x="25981" y="136544"/>
                        <a:pt x="60623" y="127883"/>
                      </a:cubicBezTo>
                      <a:cubicBezTo>
                        <a:pt x="95264" y="119223"/>
                        <a:pt x="121246" y="84581"/>
                        <a:pt x="121246" y="49939"/>
                      </a:cubicBezTo>
                      <a:cubicBezTo>
                        <a:pt x="121246" y="6637"/>
                        <a:pt x="95264" y="-10683"/>
                        <a:pt x="60623" y="66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3" name="Graphic 1">
                <a:extLst>
                  <a:ext uri="{FF2B5EF4-FFF2-40B4-BE49-F238E27FC236}">
                    <a16:creationId xmlns="" xmlns:a16="http://schemas.microsoft.com/office/drawing/2014/main" id="{C228C601-E3EA-423B-9C78-92C966969F74}"/>
                  </a:ext>
                </a:extLst>
              </p:cNvPr>
              <p:cNvGrpSpPr/>
              <p:nvPr/>
            </p:nvGrpSpPr>
            <p:grpSpPr>
              <a:xfrm>
                <a:off x="4043481" y="3075495"/>
                <a:ext cx="121245" cy="1534240"/>
                <a:chOff x="4043481" y="3075495"/>
                <a:chExt cx="121245" cy="1534240"/>
              </a:xfrm>
              <a:grpFill/>
            </p:grpSpPr>
            <p:sp>
              <p:nvSpPr>
                <p:cNvPr id="730" name="Freeform: Shape 729">
                  <a:extLst>
                    <a:ext uri="{FF2B5EF4-FFF2-40B4-BE49-F238E27FC236}">
                      <a16:creationId xmlns="" xmlns:a16="http://schemas.microsoft.com/office/drawing/2014/main" id="{062303C8-937A-4188-B4BC-FF0127E49688}"/>
                    </a:ext>
                  </a:extLst>
                </p:cNvPr>
                <p:cNvSpPr/>
                <p:nvPr/>
              </p:nvSpPr>
              <p:spPr>
                <a:xfrm>
                  <a:off x="4095443" y="3096327"/>
                  <a:ext cx="17320" cy="1471445"/>
                </a:xfrm>
                <a:custGeom>
                  <a:avLst/>
                  <a:gdLst>
                    <a:gd name="connsiteX0" fmla="*/ 0 w 17320"/>
                    <a:gd name="connsiteY0" fmla="*/ 6495 h 1471445"/>
                    <a:gd name="connsiteX1" fmla="*/ 0 w 17320"/>
                    <a:gd name="connsiteY1" fmla="*/ 1461446 h 1471445"/>
                    <a:gd name="connsiteX2" fmla="*/ 17321 w 17320"/>
                    <a:gd name="connsiteY2" fmla="*/ 1461446 h 1471445"/>
                    <a:gd name="connsiteX3" fmla="*/ 17321 w 17320"/>
                    <a:gd name="connsiteY3" fmla="*/ 6495 h 1471445"/>
                    <a:gd name="connsiteX4" fmla="*/ 0 w 17320"/>
                    <a:gd name="connsiteY4" fmla="*/ 6495 h 147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1445">
                      <a:moveTo>
                        <a:pt x="0" y="6495"/>
                      </a:moveTo>
                      <a:cubicBezTo>
                        <a:pt x="0" y="491479"/>
                        <a:pt x="0" y="976462"/>
                        <a:pt x="0" y="1461446"/>
                      </a:cubicBezTo>
                      <a:cubicBezTo>
                        <a:pt x="0" y="1470106"/>
                        <a:pt x="17321" y="1478767"/>
                        <a:pt x="17321" y="1461446"/>
                      </a:cubicBezTo>
                      <a:cubicBezTo>
                        <a:pt x="17321" y="976462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="" xmlns:a16="http://schemas.microsoft.com/office/drawing/2014/main" id="{48E4B675-4244-4F8A-A9DD-B617BD19223F}"/>
                    </a:ext>
                  </a:extLst>
                </p:cNvPr>
                <p:cNvSpPr/>
                <p:nvPr/>
              </p:nvSpPr>
              <p:spPr>
                <a:xfrm>
                  <a:off x="4043481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5196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1" y="0"/>
                        <a:pt x="0" y="34642"/>
                        <a:pt x="0" y="69283"/>
                      </a:cubicBezTo>
                      <a:cubicBezTo>
                        <a:pt x="0" y="103925"/>
                        <a:pt x="25981" y="129906"/>
                        <a:pt x="60623" y="129906"/>
                      </a:cubicBezTo>
                      <a:cubicBezTo>
                        <a:pt x="95265" y="121246"/>
                        <a:pt x="121246" y="86604"/>
                        <a:pt x="121246" y="51963"/>
                      </a:cubicBezTo>
                      <a:cubicBezTo>
                        <a:pt x="121246" y="1732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="" xmlns:a16="http://schemas.microsoft.com/office/drawing/2014/main" id="{839133D6-5703-4652-9DA4-D4AE09F71213}"/>
                    </a:ext>
                  </a:extLst>
                </p:cNvPr>
                <p:cNvSpPr/>
                <p:nvPr/>
              </p:nvSpPr>
              <p:spPr>
                <a:xfrm>
                  <a:off x="4043481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61969 h 131252"/>
                    <a:gd name="connsiteX2" fmla="*/ 60623 w 121245"/>
                    <a:gd name="connsiteY2" fmla="*/ 131252 h 131252"/>
                    <a:gd name="connsiteX3" fmla="*/ 121246 w 121245"/>
                    <a:gd name="connsiteY3" fmla="*/ 79290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1" y="-7314"/>
                        <a:pt x="0" y="27327"/>
                        <a:pt x="0" y="61969"/>
                      </a:cubicBezTo>
                      <a:cubicBezTo>
                        <a:pt x="0" y="96611"/>
                        <a:pt x="25981" y="122592"/>
                        <a:pt x="60623" y="131252"/>
                      </a:cubicBezTo>
                      <a:cubicBezTo>
                        <a:pt x="95265" y="131252"/>
                        <a:pt x="121246" y="113931"/>
                        <a:pt x="121246" y="79290"/>
                      </a:cubicBezTo>
                      <a:cubicBezTo>
                        <a:pt x="121246" y="44648"/>
                        <a:pt x="95265" y="1346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4" name="Graphic 1">
                <a:extLst>
                  <a:ext uri="{FF2B5EF4-FFF2-40B4-BE49-F238E27FC236}">
                    <a16:creationId xmlns="" xmlns:a16="http://schemas.microsoft.com/office/drawing/2014/main" id="{A5692FAA-8A87-483D-BFCA-C58E498F93CD}"/>
                  </a:ext>
                </a:extLst>
              </p:cNvPr>
              <p:cNvGrpSpPr/>
              <p:nvPr/>
            </p:nvGrpSpPr>
            <p:grpSpPr>
              <a:xfrm>
                <a:off x="4329274" y="3182980"/>
                <a:ext cx="122905" cy="1320615"/>
                <a:chOff x="4329274" y="3182980"/>
                <a:chExt cx="122905" cy="1320615"/>
              </a:xfrm>
              <a:grpFill/>
            </p:grpSpPr>
            <p:sp>
              <p:nvSpPr>
                <p:cNvPr id="727" name="Freeform: Shape 726">
                  <a:extLst>
                    <a:ext uri="{FF2B5EF4-FFF2-40B4-BE49-F238E27FC236}">
                      <a16:creationId xmlns="" xmlns:a16="http://schemas.microsoft.com/office/drawing/2014/main" id="{3019EFB9-A72C-4494-A802-17A9828E1FB1}"/>
                    </a:ext>
                  </a:extLst>
                </p:cNvPr>
                <p:cNvSpPr/>
                <p:nvPr/>
              </p:nvSpPr>
              <p:spPr>
                <a:xfrm>
                  <a:off x="4381237" y="3211078"/>
                  <a:ext cx="19088" cy="1252770"/>
                </a:xfrm>
                <a:custGeom>
                  <a:avLst/>
                  <a:gdLst>
                    <a:gd name="connsiteX0" fmla="*/ 0 w 19088"/>
                    <a:gd name="connsiteY0" fmla="*/ 12991 h 1252770"/>
                    <a:gd name="connsiteX1" fmla="*/ 0 w 19088"/>
                    <a:gd name="connsiteY1" fmla="*/ 1242770 h 1252770"/>
                    <a:gd name="connsiteX2" fmla="*/ 17321 w 19088"/>
                    <a:gd name="connsiteY2" fmla="*/ 1242770 h 1252770"/>
                    <a:gd name="connsiteX3" fmla="*/ 17321 w 19088"/>
                    <a:gd name="connsiteY3" fmla="*/ 12991 h 1252770"/>
                    <a:gd name="connsiteX4" fmla="*/ 0 w 19088"/>
                    <a:gd name="connsiteY4" fmla="*/ 12991 h 1252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252770">
                      <a:moveTo>
                        <a:pt x="0" y="12991"/>
                      </a:moveTo>
                      <a:cubicBezTo>
                        <a:pt x="0" y="420030"/>
                        <a:pt x="0" y="835731"/>
                        <a:pt x="0" y="1242770"/>
                      </a:cubicBezTo>
                      <a:cubicBezTo>
                        <a:pt x="0" y="1251431"/>
                        <a:pt x="17321" y="1260091"/>
                        <a:pt x="17321" y="1242770"/>
                      </a:cubicBezTo>
                      <a:cubicBezTo>
                        <a:pt x="17321" y="835731"/>
                        <a:pt x="17321" y="420030"/>
                        <a:pt x="1732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="" xmlns:a16="http://schemas.microsoft.com/office/drawing/2014/main" id="{79B7B941-CED8-4428-BB69-B53D8276A061}"/>
                    </a:ext>
                  </a:extLst>
                </p:cNvPr>
                <p:cNvSpPr/>
                <p:nvPr/>
              </p:nvSpPr>
              <p:spPr>
                <a:xfrm>
                  <a:off x="4329274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98676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20732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2" y="29393"/>
                        <a:pt x="0" y="72695"/>
                        <a:pt x="0" y="98676"/>
                      </a:cubicBezTo>
                      <a:cubicBezTo>
                        <a:pt x="0" y="133317"/>
                        <a:pt x="25982" y="141978"/>
                        <a:pt x="60623" y="115997"/>
                      </a:cubicBezTo>
                      <a:cubicBezTo>
                        <a:pt x="95265" y="90015"/>
                        <a:pt x="121246" y="46713"/>
                        <a:pt x="121246" y="20732"/>
                      </a:cubicBezTo>
                      <a:cubicBezTo>
                        <a:pt x="121246" y="-5249"/>
                        <a:pt x="103925" y="-5249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="" xmlns:a16="http://schemas.microsoft.com/office/drawing/2014/main" id="{D0D9F393-4266-4ABC-B271-84D165AFB5A2}"/>
                    </a:ext>
                  </a:extLst>
                </p:cNvPr>
                <p:cNvSpPr/>
                <p:nvPr/>
              </p:nvSpPr>
              <p:spPr>
                <a:xfrm>
                  <a:off x="4329274" y="3182980"/>
                  <a:ext cx="122905" cy="131103"/>
                </a:xfrm>
                <a:custGeom>
                  <a:avLst/>
                  <a:gdLst>
                    <a:gd name="connsiteX0" fmla="*/ 60623 w 122905"/>
                    <a:gd name="connsiteY0" fmla="*/ 15107 h 131103"/>
                    <a:gd name="connsiteX1" fmla="*/ 0 w 122905"/>
                    <a:gd name="connsiteY1" fmla="*/ 32427 h 131103"/>
                    <a:gd name="connsiteX2" fmla="*/ 60623 w 122905"/>
                    <a:gd name="connsiteY2" fmla="*/ 119032 h 131103"/>
                    <a:gd name="connsiteX3" fmla="*/ 121246 w 122905"/>
                    <a:gd name="connsiteY3" fmla="*/ 110371 h 131103"/>
                    <a:gd name="connsiteX4" fmla="*/ 60623 w 122905"/>
                    <a:gd name="connsiteY4" fmla="*/ 15107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1103">
                      <a:moveTo>
                        <a:pt x="60623" y="15107"/>
                      </a:moveTo>
                      <a:cubicBezTo>
                        <a:pt x="25982" y="-10875"/>
                        <a:pt x="0" y="-2214"/>
                        <a:pt x="0" y="32427"/>
                      </a:cubicBezTo>
                      <a:cubicBezTo>
                        <a:pt x="0" y="67069"/>
                        <a:pt x="25982" y="101711"/>
                        <a:pt x="60623" y="119032"/>
                      </a:cubicBezTo>
                      <a:cubicBezTo>
                        <a:pt x="95265" y="136352"/>
                        <a:pt x="121246" y="136352"/>
                        <a:pt x="121246" y="110371"/>
                      </a:cubicBezTo>
                      <a:cubicBezTo>
                        <a:pt x="129906" y="75730"/>
                        <a:pt x="103925" y="32427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5" name="Graphic 1">
                <a:extLst>
                  <a:ext uri="{FF2B5EF4-FFF2-40B4-BE49-F238E27FC236}">
                    <a16:creationId xmlns="" xmlns:a16="http://schemas.microsoft.com/office/drawing/2014/main" id="{26E9B2B8-A1B7-4351-B316-B9796CA71175}"/>
                  </a:ext>
                </a:extLst>
              </p:cNvPr>
              <p:cNvGrpSpPr/>
              <p:nvPr/>
            </p:nvGrpSpPr>
            <p:grpSpPr>
              <a:xfrm>
                <a:off x="4623729" y="3414894"/>
                <a:ext cx="121245" cy="860933"/>
                <a:chOff x="4623729" y="3414894"/>
                <a:chExt cx="121245" cy="860933"/>
              </a:xfrm>
              <a:grpFill/>
            </p:grpSpPr>
            <p:sp>
              <p:nvSpPr>
                <p:cNvPr id="724" name="Freeform: Shape 723">
                  <a:extLst>
                    <a:ext uri="{FF2B5EF4-FFF2-40B4-BE49-F238E27FC236}">
                      <a16:creationId xmlns="" xmlns:a16="http://schemas.microsoft.com/office/drawing/2014/main" id="{FE453388-AF79-49B8-9306-F71947E2F796}"/>
                    </a:ext>
                  </a:extLst>
                </p:cNvPr>
                <p:cNvSpPr/>
                <p:nvPr/>
              </p:nvSpPr>
              <p:spPr>
                <a:xfrm>
                  <a:off x="4675691" y="3456560"/>
                  <a:ext cx="17320" cy="764796"/>
                </a:xfrm>
                <a:custGeom>
                  <a:avLst/>
                  <a:gdLst>
                    <a:gd name="connsiteX0" fmla="*/ 0 w 17320"/>
                    <a:gd name="connsiteY0" fmla="*/ 10000 h 764796"/>
                    <a:gd name="connsiteX1" fmla="*/ 0 w 17320"/>
                    <a:gd name="connsiteY1" fmla="*/ 754796 h 764796"/>
                    <a:gd name="connsiteX2" fmla="*/ 17321 w 17320"/>
                    <a:gd name="connsiteY2" fmla="*/ 754796 h 764796"/>
                    <a:gd name="connsiteX3" fmla="*/ 17321 w 17320"/>
                    <a:gd name="connsiteY3" fmla="*/ 10000 h 764796"/>
                    <a:gd name="connsiteX4" fmla="*/ 0 w 17320"/>
                    <a:gd name="connsiteY4" fmla="*/ 10000 h 76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64796">
                      <a:moveTo>
                        <a:pt x="0" y="10000"/>
                      </a:moveTo>
                      <a:cubicBezTo>
                        <a:pt x="0" y="261152"/>
                        <a:pt x="0" y="503644"/>
                        <a:pt x="0" y="754796"/>
                      </a:cubicBezTo>
                      <a:cubicBezTo>
                        <a:pt x="0" y="763457"/>
                        <a:pt x="17321" y="772117"/>
                        <a:pt x="17321" y="754796"/>
                      </a:cubicBezTo>
                      <a:cubicBezTo>
                        <a:pt x="17321" y="503644"/>
                        <a:pt x="17321" y="261152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="" xmlns:a16="http://schemas.microsoft.com/office/drawing/2014/main" id="{2476FA3D-DE4F-410C-9B00-AD5DFFC6DC45}"/>
                    </a:ext>
                  </a:extLst>
                </p:cNvPr>
                <p:cNvSpPr/>
                <p:nvPr/>
              </p:nvSpPr>
              <p:spPr>
                <a:xfrm>
                  <a:off x="4623729" y="4135101"/>
                  <a:ext cx="121245" cy="140727"/>
                </a:xfrm>
                <a:custGeom>
                  <a:avLst/>
                  <a:gdLst>
                    <a:gd name="connsiteX0" fmla="*/ 60623 w 121245"/>
                    <a:gd name="connsiteY0" fmla="*/ 32953 h 140727"/>
                    <a:gd name="connsiteX1" fmla="*/ 0 w 121245"/>
                    <a:gd name="connsiteY1" fmla="*/ 128218 h 140727"/>
                    <a:gd name="connsiteX2" fmla="*/ 60623 w 121245"/>
                    <a:gd name="connsiteY2" fmla="*/ 102237 h 140727"/>
                    <a:gd name="connsiteX3" fmla="*/ 121246 w 121245"/>
                    <a:gd name="connsiteY3" fmla="*/ 6972 h 140727"/>
                    <a:gd name="connsiteX4" fmla="*/ 60623 w 121245"/>
                    <a:gd name="connsiteY4" fmla="*/ 32953 h 14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727">
                      <a:moveTo>
                        <a:pt x="60623" y="32953"/>
                      </a:moveTo>
                      <a:cubicBezTo>
                        <a:pt x="25981" y="67595"/>
                        <a:pt x="0" y="102237"/>
                        <a:pt x="0" y="128218"/>
                      </a:cubicBezTo>
                      <a:cubicBezTo>
                        <a:pt x="0" y="154199"/>
                        <a:pt x="25981" y="136878"/>
                        <a:pt x="60623" y="102237"/>
                      </a:cubicBezTo>
                      <a:cubicBezTo>
                        <a:pt x="95264" y="67595"/>
                        <a:pt x="121246" y="24293"/>
                        <a:pt x="121246" y="6972"/>
                      </a:cubicBezTo>
                      <a:cubicBezTo>
                        <a:pt x="121246" y="-10349"/>
                        <a:pt x="95264" y="6972"/>
                        <a:pt x="60623" y="329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="" xmlns:a16="http://schemas.microsoft.com/office/drawing/2014/main" id="{9755585B-B38A-4AB7-BB44-C1995EE718AE}"/>
                    </a:ext>
                  </a:extLst>
                </p:cNvPr>
                <p:cNvSpPr/>
                <p:nvPr/>
              </p:nvSpPr>
              <p:spPr>
                <a:xfrm>
                  <a:off x="4623729" y="3414894"/>
                  <a:ext cx="121245" cy="141393"/>
                </a:xfrm>
                <a:custGeom>
                  <a:avLst/>
                  <a:gdLst>
                    <a:gd name="connsiteX0" fmla="*/ 0 w 121245"/>
                    <a:gd name="connsiteY0" fmla="*/ 8364 h 141393"/>
                    <a:gd name="connsiteX1" fmla="*/ 60623 w 121245"/>
                    <a:gd name="connsiteY1" fmla="*/ 103628 h 141393"/>
                    <a:gd name="connsiteX2" fmla="*/ 121246 w 121245"/>
                    <a:gd name="connsiteY2" fmla="*/ 138270 h 141393"/>
                    <a:gd name="connsiteX3" fmla="*/ 60623 w 121245"/>
                    <a:gd name="connsiteY3" fmla="*/ 43005 h 141393"/>
                    <a:gd name="connsiteX4" fmla="*/ 0 w 121245"/>
                    <a:gd name="connsiteY4" fmla="*/ 8364 h 14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393">
                      <a:moveTo>
                        <a:pt x="0" y="8364"/>
                      </a:moveTo>
                      <a:cubicBezTo>
                        <a:pt x="0" y="25685"/>
                        <a:pt x="25981" y="68987"/>
                        <a:pt x="60623" y="103628"/>
                      </a:cubicBezTo>
                      <a:cubicBezTo>
                        <a:pt x="95264" y="138270"/>
                        <a:pt x="121246" y="146930"/>
                        <a:pt x="121246" y="138270"/>
                      </a:cubicBezTo>
                      <a:cubicBezTo>
                        <a:pt x="121246" y="120949"/>
                        <a:pt x="95264" y="77647"/>
                        <a:pt x="60623" y="43005"/>
                      </a:cubicBezTo>
                      <a:cubicBezTo>
                        <a:pt x="25981" y="-297"/>
                        <a:pt x="0" y="-8957"/>
                        <a:pt x="0" y="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6" name="Graphic 1">
                <a:extLst>
                  <a:ext uri="{FF2B5EF4-FFF2-40B4-BE49-F238E27FC236}">
                    <a16:creationId xmlns="" xmlns:a16="http://schemas.microsoft.com/office/drawing/2014/main" id="{0DA77398-A2CA-409A-A129-597BD6972D45}"/>
                  </a:ext>
                </a:extLst>
              </p:cNvPr>
              <p:cNvGrpSpPr/>
              <p:nvPr/>
            </p:nvGrpSpPr>
            <p:grpSpPr>
              <a:xfrm>
                <a:off x="4909523" y="3724731"/>
                <a:ext cx="121245" cy="236808"/>
                <a:chOff x="4909523" y="3724731"/>
                <a:chExt cx="121245" cy="236808"/>
              </a:xfrm>
              <a:grpFill/>
            </p:grpSpPr>
            <p:sp>
              <p:nvSpPr>
                <p:cNvPr id="719" name="Freeform: Shape 718">
                  <a:extLst>
                    <a:ext uri="{FF2B5EF4-FFF2-40B4-BE49-F238E27FC236}">
                      <a16:creationId xmlns="" xmlns:a16="http://schemas.microsoft.com/office/drawing/2014/main" id="{41067E9D-DD1D-4AA9-89F9-97F765EED63B}"/>
                    </a:ext>
                  </a:extLst>
                </p:cNvPr>
                <p:cNvSpPr/>
                <p:nvPr/>
              </p:nvSpPr>
              <p:spPr>
                <a:xfrm>
                  <a:off x="4961485" y="3780500"/>
                  <a:ext cx="17320" cy="120420"/>
                </a:xfrm>
                <a:custGeom>
                  <a:avLst/>
                  <a:gdLst>
                    <a:gd name="connsiteX0" fmla="*/ 0 w 17320"/>
                    <a:gd name="connsiteY0" fmla="*/ 6495 h 120420"/>
                    <a:gd name="connsiteX1" fmla="*/ 0 w 17320"/>
                    <a:gd name="connsiteY1" fmla="*/ 110420 h 120420"/>
                    <a:gd name="connsiteX2" fmla="*/ 17321 w 17320"/>
                    <a:gd name="connsiteY2" fmla="*/ 110420 h 120420"/>
                    <a:gd name="connsiteX3" fmla="*/ 17321 w 17320"/>
                    <a:gd name="connsiteY3" fmla="*/ 6495 h 120420"/>
                    <a:gd name="connsiteX4" fmla="*/ 0 w 17320"/>
                    <a:gd name="connsiteY4" fmla="*/ 6495 h 12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0420">
                      <a:moveTo>
                        <a:pt x="0" y="6495"/>
                      </a:moveTo>
                      <a:cubicBezTo>
                        <a:pt x="0" y="41137"/>
                        <a:pt x="0" y="75779"/>
                        <a:pt x="0" y="110420"/>
                      </a:cubicBezTo>
                      <a:cubicBezTo>
                        <a:pt x="0" y="119081"/>
                        <a:pt x="17321" y="127741"/>
                        <a:pt x="17321" y="110420"/>
                      </a:cubicBezTo>
                      <a:cubicBezTo>
                        <a:pt x="17321" y="75779"/>
                        <a:pt x="17321" y="411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="" xmlns:a16="http://schemas.microsoft.com/office/drawing/2014/main" id="{67F1323D-7F62-4892-9E7F-96A87B4E4E44}"/>
                    </a:ext>
                  </a:extLst>
                </p:cNvPr>
                <p:cNvSpPr/>
                <p:nvPr/>
              </p:nvSpPr>
              <p:spPr>
                <a:xfrm>
                  <a:off x="5022108" y="3821637"/>
                  <a:ext cx="8660" cy="8660"/>
                </a:xfrm>
                <a:custGeom>
                  <a:avLst/>
                  <a:gdLst>
                    <a:gd name="connsiteX0" fmla="*/ 8660 w 8660"/>
                    <a:gd name="connsiteY0" fmla="*/ 0 h 8660"/>
                    <a:gd name="connsiteX1" fmla="*/ 0 w 8660"/>
                    <a:gd name="connsiteY1" fmla="*/ 8660 h 8660"/>
                    <a:gd name="connsiteX2" fmla="*/ 8660 w 8660"/>
                    <a:gd name="connsiteY2" fmla="*/ 0 h 8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8660">
                      <a:moveTo>
                        <a:pt x="8660" y="0"/>
                      </a:moveTo>
                      <a:cubicBezTo>
                        <a:pt x="8660" y="0"/>
                        <a:pt x="8660" y="8660"/>
                        <a:pt x="0" y="8660"/>
                      </a:cubicBezTo>
                      <a:cubicBezTo>
                        <a:pt x="8660" y="0"/>
                        <a:pt x="8660" y="0"/>
                        <a:pt x="866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="" xmlns:a16="http://schemas.microsoft.com/office/drawing/2014/main" id="{A64849C9-F523-4985-818E-9D992DAEEFED}"/>
                    </a:ext>
                  </a:extLst>
                </p:cNvPr>
                <p:cNvSpPr/>
                <p:nvPr/>
              </p:nvSpPr>
              <p:spPr>
                <a:xfrm>
                  <a:off x="4909523" y="3830298"/>
                  <a:ext cx="112585" cy="131242"/>
                </a:xfrm>
                <a:custGeom>
                  <a:avLst/>
                  <a:gdLst>
                    <a:gd name="connsiteX0" fmla="*/ 0 w 112585"/>
                    <a:gd name="connsiteY0" fmla="*/ 129906 h 131242"/>
                    <a:gd name="connsiteX1" fmla="*/ 60623 w 112585"/>
                    <a:gd name="connsiteY1" fmla="*/ 60623 h 131242"/>
                    <a:gd name="connsiteX2" fmla="*/ 112585 w 112585"/>
                    <a:gd name="connsiteY2" fmla="*/ 0 h 131242"/>
                    <a:gd name="connsiteX3" fmla="*/ 60623 w 112585"/>
                    <a:gd name="connsiteY3" fmla="*/ 51963 h 131242"/>
                    <a:gd name="connsiteX4" fmla="*/ 0 w 112585"/>
                    <a:gd name="connsiteY4" fmla="*/ 129906 h 13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31242">
                      <a:moveTo>
                        <a:pt x="0" y="129906"/>
                      </a:moveTo>
                      <a:cubicBezTo>
                        <a:pt x="0" y="138567"/>
                        <a:pt x="25981" y="103925"/>
                        <a:pt x="60623" y="60623"/>
                      </a:cubicBezTo>
                      <a:cubicBezTo>
                        <a:pt x="77943" y="34642"/>
                        <a:pt x="103925" y="8660"/>
                        <a:pt x="112585" y="0"/>
                      </a:cubicBezTo>
                      <a:cubicBezTo>
                        <a:pt x="103925" y="8660"/>
                        <a:pt x="86604" y="34642"/>
                        <a:pt x="60623" y="51963"/>
                      </a:cubicBezTo>
                      <a:cubicBezTo>
                        <a:pt x="25981" y="95265"/>
                        <a:pt x="0" y="121246"/>
                        <a:pt x="0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="" xmlns:a16="http://schemas.microsoft.com/office/drawing/2014/main" id="{25437AE2-3507-49EC-9096-E5B260638D6D}"/>
                    </a:ext>
                  </a:extLst>
                </p:cNvPr>
                <p:cNvSpPr/>
                <p:nvPr/>
              </p:nvSpPr>
              <p:spPr>
                <a:xfrm>
                  <a:off x="5022108" y="3856279"/>
                  <a:ext cx="8660" cy="8660"/>
                </a:xfrm>
                <a:custGeom>
                  <a:avLst/>
                  <a:gdLst>
                    <a:gd name="connsiteX0" fmla="*/ 8660 w 8660"/>
                    <a:gd name="connsiteY0" fmla="*/ 8660 h 8660"/>
                    <a:gd name="connsiteX1" fmla="*/ 0 w 8660"/>
                    <a:gd name="connsiteY1" fmla="*/ 0 h 8660"/>
                    <a:gd name="connsiteX2" fmla="*/ 8660 w 8660"/>
                    <a:gd name="connsiteY2" fmla="*/ 8660 h 8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8660">
                      <a:moveTo>
                        <a:pt x="8660" y="8660"/>
                      </a:moveTo>
                      <a:cubicBezTo>
                        <a:pt x="8660" y="8660"/>
                        <a:pt x="8660" y="0"/>
                        <a:pt x="0" y="0"/>
                      </a:cubicBezTo>
                      <a:cubicBezTo>
                        <a:pt x="8660" y="0"/>
                        <a:pt x="8660" y="8660"/>
                        <a:pt x="8660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="" xmlns:a16="http://schemas.microsoft.com/office/drawing/2014/main" id="{F3BA0F5F-C88E-495E-8964-9A22F0BE5544}"/>
                    </a:ext>
                  </a:extLst>
                </p:cNvPr>
                <p:cNvSpPr/>
                <p:nvPr/>
              </p:nvSpPr>
              <p:spPr>
                <a:xfrm>
                  <a:off x="4909523" y="3724731"/>
                  <a:ext cx="112585" cy="131547"/>
                </a:xfrm>
                <a:custGeom>
                  <a:avLst/>
                  <a:gdLst>
                    <a:gd name="connsiteX0" fmla="*/ 0 w 112585"/>
                    <a:gd name="connsiteY0" fmla="*/ 1641 h 131547"/>
                    <a:gd name="connsiteX1" fmla="*/ 60623 w 112585"/>
                    <a:gd name="connsiteY1" fmla="*/ 79585 h 131547"/>
                    <a:gd name="connsiteX2" fmla="*/ 112585 w 112585"/>
                    <a:gd name="connsiteY2" fmla="*/ 131547 h 131547"/>
                    <a:gd name="connsiteX3" fmla="*/ 60623 w 112585"/>
                    <a:gd name="connsiteY3" fmla="*/ 70925 h 131547"/>
                    <a:gd name="connsiteX4" fmla="*/ 0 w 112585"/>
                    <a:gd name="connsiteY4" fmla="*/ 1641 h 13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31547">
                      <a:moveTo>
                        <a:pt x="0" y="1641"/>
                      </a:moveTo>
                      <a:cubicBezTo>
                        <a:pt x="0" y="10302"/>
                        <a:pt x="25981" y="44943"/>
                        <a:pt x="60623" y="79585"/>
                      </a:cubicBezTo>
                      <a:cubicBezTo>
                        <a:pt x="77943" y="105566"/>
                        <a:pt x="103925" y="122887"/>
                        <a:pt x="112585" y="131547"/>
                      </a:cubicBezTo>
                      <a:cubicBezTo>
                        <a:pt x="103925" y="114227"/>
                        <a:pt x="86604" y="96906"/>
                        <a:pt x="60623" y="70925"/>
                      </a:cubicBezTo>
                      <a:cubicBezTo>
                        <a:pt x="25981" y="18962"/>
                        <a:pt x="0" y="-7019"/>
                        <a:pt x="0" y="164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7" name="Graphic 1">
                <a:extLst>
                  <a:ext uri="{FF2B5EF4-FFF2-40B4-BE49-F238E27FC236}">
                    <a16:creationId xmlns="" xmlns:a16="http://schemas.microsoft.com/office/drawing/2014/main" id="{EB6C73B1-CAB2-4929-B539-64CAD4AB173C}"/>
                  </a:ext>
                </a:extLst>
              </p:cNvPr>
              <p:cNvGrpSpPr/>
              <p:nvPr/>
            </p:nvGrpSpPr>
            <p:grpSpPr>
              <a:xfrm>
                <a:off x="5195316" y="3503067"/>
                <a:ext cx="129906" cy="688945"/>
                <a:chOff x="5195316" y="3503067"/>
                <a:chExt cx="129906" cy="688945"/>
              </a:xfrm>
              <a:grpFill/>
            </p:grpSpPr>
            <p:sp>
              <p:nvSpPr>
                <p:cNvPr id="716" name="Freeform: Shape 715">
                  <a:extLst>
                    <a:ext uri="{FF2B5EF4-FFF2-40B4-BE49-F238E27FC236}">
                      <a16:creationId xmlns="" xmlns:a16="http://schemas.microsoft.com/office/drawing/2014/main" id="{89366FD4-BA79-4351-94F3-BBD591C28A67}"/>
                    </a:ext>
                  </a:extLst>
                </p:cNvPr>
                <p:cNvSpPr/>
                <p:nvPr/>
              </p:nvSpPr>
              <p:spPr>
                <a:xfrm>
                  <a:off x="5255940" y="3555329"/>
                  <a:ext cx="17320" cy="579422"/>
                </a:xfrm>
                <a:custGeom>
                  <a:avLst/>
                  <a:gdLst>
                    <a:gd name="connsiteX0" fmla="*/ 0 w 17320"/>
                    <a:gd name="connsiteY0" fmla="*/ 6495 h 579422"/>
                    <a:gd name="connsiteX1" fmla="*/ 0 w 17320"/>
                    <a:gd name="connsiteY1" fmla="*/ 569423 h 579422"/>
                    <a:gd name="connsiteX2" fmla="*/ 17321 w 17320"/>
                    <a:gd name="connsiteY2" fmla="*/ 569423 h 579422"/>
                    <a:gd name="connsiteX3" fmla="*/ 17321 w 17320"/>
                    <a:gd name="connsiteY3" fmla="*/ 6495 h 579422"/>
                    <a:gd name="connsiteX4" fmla="*/ 0 w 17320"/>
                    <a:gd name="connsiteY4" fmla="*/ 6495 h 5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579422">
                      <a:moveTo>
                        <a:pt x="0" y="6495"/>
                      </a:moveTo>
                      <a:cubicBezTo>
                        <a:pt x="0" y="197025"/>
                        <a:pt x="0" y="378893"/>
                        <a:pt x="0" y="569423"/>
                      </a:cubicBezTo>
                      <a:cubicBezTo>
                        <a:pt x="0" y="578083"/>
                        <a:pt x="17321" y="586744"/>
                        <a:pt x="17321" y="569423"/>
                      </a:cubicBezTo>
                      <a:cubicBezTo>
                        <a:pt x="17321" y="378893"/>
                        <a:pt x="17321" y="197025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="" xmlns:a16="http://schemas.microsoft.com/office/drawing/2014/main" id="{4BDB45B9-8090-46A3-92A0-8988374BE740}"/>
                    </a:ext>
                  </a:extLst>
                </p:cNvPr>
                <p:cNvSpPr/>
                <p:nvPr/>
              </p:nvSpPr>
              <p:spPr>
                <a:xfrm>
                  <a:off x="5203977" y="3503067"/>
                  <a:ext cx="121245" cy="138908"/>
                </a:xfrm>
                <a:custGeom>
                  <a:avLst/>
                  <a:gdLst>
                    <a:gd name="connsiteX0" fmla="*/ 60623 w 121245"/>
                    <a:gd name="connsiteY0" fmla="*/ 41437 h 138908"/>
                    <a:gd name="connsiteX1" fmla="*/ 0 w 121245"/>
                    <a:gd name="connsiteY1" fmla="*/ 136701 h 138908"/>
                    <a:gd name="connsiteX2" fmla="*/ 60623 w 121245"/>
                    <a:gd name="connsiteY2" fmla="*/ 93399 h 138908"/>
                    <a:gd name="connsiteX3" fmla="*/ 121246 w 121245"/>
                    <a:gd name="connsiteY3" fmla="*/ 6795 h 138908"/>
                    <a:gd name="connsiteX4" fmla="*/ 60623 w 121245"/>
                    <a:gd name="connsiteY4" fmla="*/ 41437 h 13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908">
                      <a:moveTo>
                        <a:pt x="60623" y="41437"/>
                      </a:moveTo>
                      <a:cubicBezTo>
                        <a:pt x="25982" y="84739"/>
                        <a:pt x="0" y="119381"/>
                        <a:pt x="0" y="136701"/>
                      </a:cubicBezTo>
                      <a:cubicBezTo>
                        <a:pt x="0" y="145362"/>
                        <a:pt x="25982" y="128041"/>
                        <a:pt x="60623" y="93399"/>
                      </a:cubicBezTo>
                      <a:cubicBezTo>
                        <a:pt x="95265" y="58758"/>
                        <a:pt x="121246" y="24116"/>
                        <a:pt x="121246" y="6795"/>
                      </a:cubicBezTo>
                      <a:cubicBezTo>
                        <a:pt x="121246" y="-10526"/>
                        <a:pt x="95265" y="6795"/>
                        <a:pt x="60623" y="414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="" xmlns:a16="http://schemas.microsoft.com/office/drawing/2014/main" id="{BCF1294D-9793-4AA5-AC8C-B21EEAF6C19E}"/>
                    </a:ext>
                  </a:extLst>
                </p:cNvPr>
                <p:cNvSpPr/>
                <p:nvPr/>
              </p:nvSpPr>
              <p:spPr>
                <a:xfrm>
                  <a:off x="5195316" y="4044643"/>
                  <a:ext cx="121245" cy="147369"/>
                </a:xfrm>
                <a:custGeom>
                  <a:avLst/>
                  <a:gdLst>
                    <a:gd name="connsiteX0" fmla="*/ 0 w 121245"/>
                    <a:gd name="connsiteY0" fmla="*/ 2165 h 147369"/>
                    <a:gd name="connsiteX1" fmla="*/ 60623 w 121245"/>
                    <a:gd name="connsiteY1" fmla="*/ 97430 h 147369"/>
                    <a:gd name="connsiteX2" fmla="*/ 121246 w 121245"/>
                    <a:gd name="connsiteY2" fmla="*/ 140732 h 147369"/>
                    <a:gd name="connsiteX3" fmla="*/ 60623 w 121245"/>
                    <a:gd name="connsiteY3" fmla="*/ 54128 h 147369"/>
                    <a:gd name="connsiteX4" fmla="*/ 0 w 121245"/>
                    <a:gd name="connsiteY4" fmla="*/ 2165 h 147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7369">
                      <a:moveTo>
                        <a:pt x="0" y="2165"/>
                      </a:moveTo>
                      <a:cubicBezTo>
                        <a:pt x="0" y="10826"/>
                        <a:pt x="25982" y="54128"/>
                        <a:pt x="60623" y="97430"/>
                      </a:cubicBezTo>
                      <a:cubicBezTo>
                        <a:pt x="95264" y="140732"/>
                        <a:pt x="121246" y="158053"/>
                        <a:pt x="121246" y="140732"/>
                      </a:cubicBezTo>
                      <a:cubicBezTo>
                        <a:pt x="121246" y="123411"/>
                        <a:pt x="95264" y="88769"/>
                        <a:pt x="60623" y="54128"/>
                      </a:cubicBezTo>
                      <a:cubicBezTo>
                        <a:pt x="34642" y="10826"/>
                        <a:pt x="0" y="-6495"/>
                        <a:pt x="0" y="21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8" name="Graphic 1">
                <a:extLst>
                  <a:ext uri="{FF2B5EF4-FFF2-40B4-BE49-F238E27FC236}">
                    <a16:creationId xmlns="" xmlns:a16="http://schemas.microsoft.com/office/drawing/2014/main" id="{CFF3FE36-8908-46F1-B8B3-5572EBD5DD7D}"/>
                  </a:ext>
                </a:extLst>
              </p:cNvPr>
              <p:cNvGrpSpPr/>
              <p:nvPr/>
            </p:nvGrpSpPr>
            <p:grpSpPr>
              <a:xfrm>
                <a:off x="5489771" y="3239224"/>
                <a:ext cx="121245" cy="1208128"/>
                <a:chOff x="5489771" y="3239224"/>
                <a:chExt cx="121245" cy="1208128"/>
              </a:xfrm>
              <a:grpFill/>
            </p:grpSpPr>
            <p:sp>
              <p:nvSpPr>
                <p:cNvPr id="713" name="Freeform: Shape 712">
                  <a:extLst>
                    <a:ext uri="{FF2B5EF4-FFF2-40B4-BE49-F238E27FC236}">
                      <a16:creationId xmlns="" xmlns:a16="http://schemas.microsoft.com/office/drawing/2014/main" id="{13D732E9-BAFB-40BE-B18E-3900E282AC21}"/>
                    </a:ext>
                  </a:extLst>
                </p:cNvPr>
                <p:cNvSpPr/>
                <p:nvPr/>
              </p:nvSpPr>
              <p:spPr>
                <a:xfrm>
                  <a:off x="5541733" y="3280361"/>
                  <a:ext cx="17321" cy="1131524"/>
                </a:xfrm>
                <a:custGeom>
                  <a:avLst/>
                  <a:gdLst>
                    <a:gd name="connsiteX0" fmla="*/ 0 w 17321"/>
                    <a:gd name="connsiteY0" fmla="*/ 12991 h 1131524"/>
                    <a:gd name="connsiteX1" fmla="*/ 0 w 17321"/>
                    <a:gd name="connsiteY1" fmla="*/ 1121524 h 1131524"/>
                    <a:gd name="connsiteX2" fmla="*/ 17321 w 17321"/>
                    <a:gd name="connsiteY2" fmla="*/ 1121524 h 1131524"/>
                    <a:gd name="connsiteX3" fmla="*/ 17321 w 17321"/>
                    <a:gd name="connsiteY3" fmla="*/ 12991 h 1131524"/>
                    <a:gd name="connsiteX4" fmla="*/ 0 w 17321"/>
                    <a:gd name="connsiteY4" fmla="*/ 12991 h 11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131524">
                      <a:moveTo>
                        <a:pt x="0" y="12991"/>
                      </a:moveTo>
                      <a:cubicBezTo>
                        <a:pt x="0" y="385389"/>
                        <a:pt x="0" y="749126"/>
                        <a:pt x="0" y="1121524"/>
                      </a:cubicBezTo>
                      <a:cubicBezTo>
                        <a:pt x="0" y="1130185"/>
                        <a:pt x="17321" y="1138845"/>
                        <a:pt x="17321" y="1121524"/>
                      </a:cubicBezTo>
                      <a:cubicBezTo>
                        <a:pt x="17321" y="749126"/>
                        <a:pt x="17321" y="385389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4" name="Freeform: Shape 713">
                  <a:extLst>
                    <a:ext uri="{FF2B5EF4-FFF2-40B4-BE49-F238E27FC236}">
                      <a16:creationId xmlns="" xmlns:a16="http://schemas.microsoft.com/office/drawing/2014/main" id="{8753D09D-18FE-4593-A9A2-754052FA6010}"/>
                    </a:ext>
                  </a:extLst>
                </p:cNvPr>
                <p:cNvSpPr/>
                <p:nvPr/>
              </p:nvSpPr>
              <p:spPr>
                <a:xfrm>
                  <a:off x="5489771" y="3239224"/>
                  <a:ext cx="121245" cy="134236"/>
                </a:xfrm>
                <a:custGeom>
                  <a:avLst/>
                  <a:gdLst>
                    <a:gd name="connsiteX0" fmla="*/ 60623 w 121245"/>
                    <a:gd name="connsiteY0" fmla="*/ 19486 h 134236"/>
                    <a:gd name="connsiteX1" fmla="*/ 0 w 121245"/>
                    <a:gd name="connsiteY1" fmla="*/ 114751 h 134236"/>
                    <a:gd name="connsiteX2" fmla="*/ 60623 w 121245"/>
                    <a:gd name="connsiteY2" fmla="*/ 114751 h 134236"/>
                    <a:gd name="connsiteX3" fmla="*/ 121246 w 121245"/>
                    <a:gd name="connsiteY3" fmla="*/ 19486 h 134236"/>
                    <a:gd name="connsiteX4" fmla="*/ 60623 w 121245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236">
                      <a:moveTo>
                        <a:pt x="60623" y="19486"/>
                      </a:moveTo>
                      <a:cubicBezTo>
                        <a:pt x="25982" y="45467"/>
                        <a:pt x="0" y="88769"/>
                        <a:pt x="0" y="114751"/>
                      </a:cubicBezTo>
                      <a:cubicBezTo>
                        <a:pt x="0" y="140732"/>
                        <a:pt x="25982" y="140732"/>
                        <a:pt x="60623" y="114751"/>
                      </a:cubicBezTo>
                      <a:cubicBezTo>
                        <a:pt x="95264" y="88769"/>
                        <a:pt x="121246" y="54128"/>
                        <a:pt x="121246" y="19486"/>
                      </a:cubicBezTo>
                      <a:cubicBezTo>
                        <a:pt x="121246" y="-6495"/>
                        <a:pt x="95264" y="-6495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5" name="Freeform: Shape 714">
                  <a:extLst>
                    <a:ext uri="{FF2B5EF4-FFF2-40B4-BE49-F238E27FC236}">
                      <a16:creationId xmlns="" xmlns:a16="http://schemas.microsoft.com/office/drawing/2014/main" id="{58B91055-1726-44A2-B6B8-43F63B58009F}"/>
                    </a:ext>
                  </a:extLst>
                </p:cNvPr>
                <p:cNvSpPr/>
                <p:nvPr/>
              </p:nvSpPr>
              <p:spPr>
                <a:xfrm>
                  <a:off x="5489771" y="4313116"/>
                  <a:ext cx="121245" cy="134236"/>
                </a:xfrm>
                <a:custGeom>
                  <a:avLst/>
                  <a:gdLst>
                    <a:gd name="connsiteX0" fmla="*/ 60623 w 121245"/>
                    <a:gd name="connsiteY0" fmla="*/ 19486 h 134236"/>
                    <a:gd name="connsiteX1" fmla="*/ 0 w 121245"/>
                    <a:gd name="connsiteY1" fmla="*/ 19486 h 134236"/>
                    <a:gd name="connsiteX2" fmla="*/ 60623 w 121245"/>
                    <a:gd name="connsiteY2" fmla="*/ 114751 h 134236"/>
                    <a:gd name="connsiteX3" fmla="*/ 121246 w 121245"/>
                    <a:gd name="connsiteY3" fmla="*/ 114751 h 134236"/>
                    <a:gd name="connsiteX4" fmla="*/ 60623 w 121245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236">
                      <a:moveTo>
                        <a:pt x="60623" y="19486"/>
                      </a:moveTo>
                      <a:cubicBezTo>
                        <a:pt x="25982" y="-6495"/>
                        <a:pt x="0" y="-6495"/>
                        <a:pt x="0" y="19486"/>
                      </a:cubicBezTo>
                      <a:cubicBezTo>
                        <a:pt x="0" y="45467"/>
                        <a:pt x="25982" y="88769"/>
                        <a:pt x="60623" y="114751"/>
                      </a:cubicBezTo>
                      <a:cubicBezTo>
                        <a:pt x="95264" y="140732"/>
                        <a:pt x="121246" y="140732"/>
                        <a:pt x="121246" y="114751"/>
                      </a:cubicBezTo>
                      <a:cubicBezTo>
                        <a:pt x="121246" y="80109"/>
                        <a:pt x="95264" y="36807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709" name="Graphic 1">
                <a:extLst>
                  <a:ext uri="{FF2B5EF4-FFF2-40B4-BE49-F238E27FC236}">
                    <a16:creationId xmlns="" xmlns:a16="http://schemas.microsoft.com/office/drawing/2014/main" id="{257C3CB9-4775-446C-9324-E1645826E997}"/>
                  </a:ext>
                </a:extLst>
              </p:cNvPr>
              <p:cNvGrpSpPr/>
              <p:nvPr/>
            </p:nvGrpSpPr>
            <p:grpSpPr>
              <a:xfrm>
                <a:off x="5775565" y="3092463"/>
                <a:ext cx="122591" cy="1493497"/>
                <a:chOff x="5775565" y="3092463"/>
                <a:chExt cx="122591" cy="1493497"/>
              </a:xfrm>
              <a:grpFill/>
            </p:grpSpPr>
            <p:sp>
              <p:nvSpPr>
                <p:cNvPr id="710" name="Freeform: Shape 709">
                  <a:extLst>
                    <a:ext uri="{FF2B5EF4-FFF2-40B4-BE49-F238E27FC236}">
                      <a16:creationId xmlns="" xmlns:a16="http://schemas.microsoft.com/office/drawing/2014/main" id="{9172B273-E606-43FD-B1FA-2DD9C231EF2D}"/>
                    </a:ext>
                  </a:extLst>
                </p:cNvPr>
                <p:cNvSpPr/>
                <p:nvPr/>
              </p:nvSpPr>
              <p:spPr>
                <a:xfrm>
                  <a:off x="5827527" y="3130969"/>
                  <a:ext cx="17320" cy="1436804"/>
                </a:xfrm>
                <a:custGeom>
                  <a:avLst/>
                  <a:gdLst>
                    <a:gd name="connsiteX0" fmla="*/ 0 w 17320"/>
                    <a:gd name="connsiteY0" fmla="*/ 6495 h 1436804"/>
                    <a:gd name="connsiteX1" fmla="*/ 0 w 17320"/>
                    <a:gd name="connsiteY1" fmla="*/ 1426804 h 1436804"/>
                    <a:gd name="connsiteX2" fmla="*/ 17321 w 17320"/>
                    <a:gd name="connsiteY2" fmla="*/ 1426804 h 1436804"/>
                    <a:gd name="connsiteX3" fmla="*/ 17321 w 17320"/>
                    <a:gd name="connsiteY3" fmla="*/ 6495 h 1436804"/>
                    <a:gd name="connsiteX4" fmla="*/ 0 w 17320"/>
                    <a:gd name="connsiteY4" fmla="*/ 6495 h 143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36804">
                      <a:moveTo>
                        <a:pt x="0" y="6495"/>
                      </a:moveTo>
                      <a:cubicBezTo>
                        <a:pt x="0" y="482818"/>
                        <a:pt x="0" y="950481"/>
                        <a:pt x="0" y="1426804"/>
                      </a:cubicBezTo>
                      <a:cubicBezTo>
                        <a:pt x="0" y="1435465"/>
                        <a:pt x="17321" y="1444125"/>
                        <a:pt x="17321" y="1426804"/>
                      </a:cubicBezTo>
                      <a:cubicBezTo>
                        <a:pt x="17321" y="950481"/>
                        <a:pt x="17321" y="482818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="" xmlns:a16="http://schemas.microsoft.com/office/drawing/2014/main" id="{BBF7E203-508D-42CF-BCF2-992AC45C31E0}"/>
                    </a:ext>
                  </a:extLst>
                </p:cNvPr>
                <p:cNvSpPr/>
                <p:nvPr/>
              </p:nvSpPr>
              <p:spPr>
                <a:xfrm>
                  <a:off x="5775565" y="3092463"/>
                  <a:ext cx="122591" cy="125151"/>
                </a:xfrm>
                <a:custGeom>
                  <a:avLst/>
                  <a:gdLst>
                    <a:gd name="connsiteX0" fmla="*/ 60623 w 122591"/>
                    <a:gd name="connsiteY0" fmla="*/ 1699 h 125151"/>
                    <a:gd name="connsiteX1" fmla="*/ 0 w 122591"/>
                    <a:gd name="connsiteY1" fmla="*/ 79643 h 125151"/>
                    <a:gd name="connsiteX2" fmla="*/ 60623 w 122591"/>
                    <a:gd name="connsiteY2" fmla="*/ 122945 h 125151"/>
                    <a:gd name="connsiteX3" fmla="*/ 121245 w 122591"/>
                    <a:gd name="connsiteY3" fmla="*/ 45001 h 125151"/>
                    <a:gd name="connsiteX4" fmla="*/ 60623 w 122591"/>
                    <a:gd name="connsiteY4" fmla="*/ 1699 h 125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5151">
                      <a:moveTo>
                        <a:pt x="60623" y="1699"/>
                      </a:moveTo>
                      <a:cubicBezTo>
                        <a:pt x="25981" y="10359"/>
                        <a:pt x="0" y="53661"/>
                        <a:pt x="0" y="79643"/>
                      </a:cubicBezTo>
                      <a:cubicBezTo>
                        <a:pt x="0" y="114284"/>
                        <a:pt x="25981" y="131605"/>
                        <a:pt x="60623" y="122945"/>
                      </a:cubicBezTo>
                      <a:cubicBezTo>
                        <a:pt x="95264" y="114284"/>
                        <a:pt x="121245" y="79643"/>
                        <a:pt x="121245" y="45001"/>
                      </a:cubicBezTo>
                      <a:cubicBezTo>
                        <a:pt x="129906" y="19020"/>
                        <a:pt x="95264" y="-6962"/>
                        <a:pt x="60623" y="169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="" xmlns:a16="http://schemas.microsoft.com/office/drawing/2014/main" id="{2EB5F41B-E317-457C-8493-A7BA0AAF7475}"/>
                    </a:ext>
                  </a:extLst>
                </p:cNvPr>
                <p:cNvSpPr/>
                <p:nvPr/>
              </p:nvSpPr>
              <p:spPr>
                <a:xfrm>
                  <a:off x="5775565" y="4460301"/>
                  <a:ext cx="122591" cy="125659"/>
                </a:xfrm>
                <a:custGeom>
                  <a:avLst/>
                  <a:gdLst>
                    <a:gd name="connsiteX0" fmla="*/ 60623 w 122591"/>
                    <a:gd name="connsiteY0" fmla="*/ 2207 h 125659"/>
                    <a:gd name="connsiteX1" fmla="*/ 0 w 122591"/>
                    <a:gd name="connsiteY1" fmla="*/ 45509 h 125659"/>
                    <a:gd name="connsiteX2" fmla="*/ 60623 w 122591"/>
                    <a:gd name="connsiteY2" fmla="*/ 123453 h 125659"/>
                    <a:gd name="connsiteX3" fmla="*/ 121245 w 122591"/>
                    <a:gd name="connsiteY3" fmla="*/ 80151 h 125659"/>
                    <a:gd name="connsiteX4" fmla="*/ 60623 w 122591"/>
                    <a:gd name="connsiteY4" fmla="*/ 2207 h 12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25659">
                      <a:moveTo>
                        <a:pt x="60623" y="2207"/>
                      </a:moveTo>
                      <a:cubicBezTo>
                        <a:pt x="25981" y="-6453"/>
                        <a:pt x="0" y="10867"/>
                        <a:pt x="0" y="45509"/>
                      </a:cubicBezTo>
                      <a:cubicBezTo>
                        <a:pt x="0" y="80151"/>
                        <a:pt x="25981" y="114793"/>
                        <a:pt x="60623" y="123453"/>
                      </a:cubicBezTo>
                      <a:cubicBezTo>
                        <a:pt x="95264" y="132113"/>
                        <a:pt x="121245" y="114793"/>
                        <a:pt x="121245" y="80151"/>
                      </a:cubicBezTo>
                      <a:cubicBezTo>
                        <a:pt x="129906" y="45509"/>
                        <a:pt x="95264" y="10867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1" name="Graphic 1">
              <a:extLst>
                <a:ext uri="{FF2B5EF4-FFF2-40B4-BE49-F238E27FC236}">
                  <a16:creationId xmlns="" xmlns:a16="http://schemas.microsoft.com/office/drawing/2014/main" id="{C24C5A25-2437-49ED-AA5A-A2C58C4B8D86}"/>
                </a:ext>
              </a:extLst>
            </p:cNvPr>
            <p:cNvGrpSpPr/>
            <p:nvPr/>
          </p:nvGrpSpPr>
          <p:grpSpPr>
            <a:xfrm>
              <a:off x="6087340" y="2704443"/>
              <a:ext cx="6772447" cy="2286350"/>
              <a:chOff x="6087340" y="2704443"/>
              <a:chExt cx="6772447" cy="2286350"/>
            </a:xfrm>
            <a:solidFill>
              <a:srgbClr val="0070C0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="" xmlns:a16="http://schemas.microsoft.com/office/drawing/2014/main" id="{4DD6B0FD-AD9E-4FBB-9B5A-0827112A5C0C}"/>
                  </a:ext>
                </a:extLst>
              </p:cNvPr>
              <p:cNvSpPr/>
              <p:nvPr/>
            </p:nvSpPr>
            <p:spPr>
              <a:xfrm>
                <a:off x="6096000" y="2779463"/>
                <a:ext cx="6763787" cy="1657063"/>
              </a:xfrm>
              <a:custGeom>
                <a:avLst/>
                <a:gdLst>
                  <a:gd name="connsiteX0" fmla="*/ 5265535 w 6763787"/>
                  <a:gd name="connsiteY0" fmla="*/ 245415 h 1657063"/>
                  <a:gd name="connsiteX1" fmla="*/ 4157001 w 6763787"/>
                  <a:gd name="connsiteY1" fmla="*/ 2923 h 1657063"/>
                  <a:gd name="connsiteX2" fmla="*/ 3013826 w 6763787"/>
                  <a:gd name="connsiteY2" fmla="*/ 158811 h 1657063"/>
                  <a:gd name="connsiteX3" fmla="*/ 805419 w 6763787"/>
                  <a:gd name="connsiteY3" fmla="*/ 1215382 h 1657063"/>
                  <a:gd name="connsiteX4" fmla="*/ 0 w 6763787"/>
                  <a:gd name="connsiteY4" fmla="*/ 1631082 h 1657063"/>
                  <a:gd name="connsiteX5" fmla="*/ 0 w 6763787"/>
                  <a:gd name="connsiteY5" fmla="*/ 1657064 h 1657063"/>
                  <a:gd name="connsiteX6" fmla="*/ 476323 w 6763787"/>
                  <a:gd name="connsiteY6" fmla="*/ 1423232 h 1657063"/>
                  <a:gd name="connsiteX7" fmla="*/ 2702050 w 6763787"/>
                  <a:gd name="connsiteY7" fmla="*/ 297378 h 1657063"/>
                  <a:gd name="connsiteX8" fmla="*/ 3853886 w 6763787"/>
                  <a:gd name="connsiteY8" fmla="*/ 28905 h 1657063"/>
                  <a:gd name="connsiteX9" fmla="*/ 5057684 w 6763787"/>
                  <a:gd name="connsiteY9" fmla="*/ 193453 h 1657063"/>
                  <a:gd name="connsiteX10" fmla="*/ 6763788 w 6763787"/>
                  <a:gd name="connsiteY10" fmla="*/ 981551 h 1657063"/>
                  <a:gd name="connsiteX11" fmla="*/ 6763788 w 6763787"/>
                  <a:gd name="connsiteY11" fmla="*/ 946909 h 1657063"/>
                  <a:gd name="connsiteX12" fmla="*/ 5265535 w 6763787"/>
                  <a:gd name="connsiteY12" fmla="*/ 245415 h 1657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63787" h="1657063">
                    <a:moveTo>
                      <a:pt x="5265535" y="245415"/>
                    </a:moveTo>
                    <a:cubicBezTo>
                      <a:pt x="4910457" y="115509"/>
                      <a:pt x="4538059" y="20244"/>
                      <a:pt x="4157001" y="2923"/>
                    </a:cubicBezTo>
                    <a:cubicBezTo>
                      <a:pt x="3767282" y="-14397"/>
                      <a:pt x="3386224" y="46226"/>
                      <a:pt x="3013826" y="158811"/>
                    </a:cubicBezTo>
                    <a:cubicBezTo>
                      <a:pt x="2225727" y="392642"/>
                      <a:pt x="1515573" y="825663"/>
                      <a:pt x="805419" y="1215382"/>
                    </a:cubicBezTo>
                    <a:cubicBezTo>
                      <a:pt x="545607" y="1362609"/>
                      <a:pt x="277133" y="1501176"/>
                      <a:pt x="0" y="1631082"/>
                    </a:cubicBezTo>
                    <a:lnTo>
                      <a:pt x="0" y="1657064"/>
                    </a:lnTo>
                    <a:cubicBezTo>
                      <a:pt x="164548" y="1579120"/>
                      <a:pt x="320435" y="1501176"/>
                      <a:pt x="476323" y="1423232"/>
                    </a:cubicBezTo>
                    <a:cubicBezTo>
                      <a:pt x="1212459" y="1042174"/>
                      <a:pt x="1922613" y="591832"/>
                      <a:pt x="2702050" y="297378"/>
                    </a:cubicBezTo>
                    <a:cubicBezTo>
                      <a:pt x="3074449" y="158811"/>
                      <a:pt x="3455507" y="54886"/>
                      <a:pt x="3853886" y="28905"/>
                    </a:cubicBezTo>
                    <a:cubicBezTo>
                      <a:pt x="4260926" y="2923"/>
                      <a:pt x="4667965" y="72207"/>
                      <a:pt x="5057684" y="193453"/>
                    </a:cubicBezTo>
                    <a:cubicBezTo>
                      <a:pt x="5655254" y="383982"/>
                      <a:pt x="6209520" y="678436"/>
                      <a:pt x="6763788" y="981551"/>
                    </a:cubicBezTo>
                    <a:lnTo>
                      <a:pt x="6763788" y="946909"/>
                    </a:lnTo>
                    <a:cubicBezTo>
                      <a:pt x="6270143" y="695757"/>
                      <a:pt x="5785160" y="435944"/>
                      <a:pt x="5265535" y="2454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="" xmlns:a16="http://schemas.microsoft.com/office/drawing/2014/main" id="{585FBEEE-1C8E-495D-8638-1F5C258A726B}"/>
                  </a:ext>
                </a:extLst>
              </p:cNvPr>
              <p:cNvSpPr/>
              <p:nvPr/>
            </p:nvSpPr>
            <p:spPr>
              <a:xfrm>
                <a:off x="6087340" y="3250050"/>
                <a:ext cx="6755125" cy="1665723"/>
              </a:xfrm>
              <a:custGeom>
                <a:avLst/>
                <a:gdLst>
                  <a:gd name="connsiteX0" fmla="*/ 5334818 w 6755125"/>
                  <a:gd name="connsiteY0" fmla="*/ 1359686 h 1665723"/>
                  <a:gd name="connsiteX1" fmla="*/ 4182982 w 6755125"/>
                  <a:gd name="connsiteY1" fmla="*/ 1628159 h 1665723"/>
                  <a:gd name="connsiteX2" fmla="*/ 2979184 w 6755125"/>
                  <a:gd name="connsiteY2" fmla="*/ 1463611 h 1665723"/>
                  <a:gd name="connsiteX3" fmla="*/ 727475 w 6755125"/>
                  <a:gd name="connsiteY3" fmla="*/ 372398 h 1665723"/>
                  <a:gd name="connsiteX4" fmla="*/ 0 w 6755125"/>
                  <a:gd name="connsiteY4" fmla="*/ 0 h 1665723"/>
                  <a:gd name="connsiteX5" fmla="*/ 0 w 6755125"/>
                  <a:gd name="connsiteY5" fmla="*/ 34642 h 1665723"/>
                  <a:gd name="connsiteX6" fmla="*/ 554267 w 6755125"/>
                  <a:gd name="connsiteY6" fmla="*/ 311775 h 1665723"/>
                  <a:gd name="connsiteX7" fmla="*/ 2762674 w 6755125"/>
                  <a:gd name="connsiteY7" fmla="*/ 1420309 h 1665723"/>
                  <a:gd name="connsiteX8" fmla="*/ 3871207 w 6755125"/>
                  <a:gd name="connsiteY8" fmla="*/ 1662800 h 1665723"/>
                  <a:gd name="connsiteX9" fmla="*/ 5014383 w 6755125"/>
                  <a:gd name="connsiteY9" fmla="*/ 1506913 h 1665723"/>
                  <a:gd name="connsiteX10" fmla="*/ 6755126 w 6755125"/>
                  <a:gd name="connsiteY10" fmla="*/ 710154 h 1665723"/>
                  <a:gd name="connsiteX11" fmla="*/ 6755126 w 6755125"/>
                  <a:gd name="connsiteY11" fmla="*/ 675513 h 1665723"/>
                  <a:gd name="connsiteX12" fmla="*/ 5334818 w 6755125"/>
                  <a:gd name="connsiteY12" fmla="*/ 1359686 h 1665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5125" h="1665723">
                    <a:moveTo>
                      <a:pt x="5334818" y="1359686"/>
                    </a:moveTo>
                    <a:cubicBezTo>
                      <a:pt x="4962420" y="1498253"/>
                      <a:pt x="4581362" y="1602178"/>
                      <a:pt x="4182982" y="1628159"/>
                    </a:cubicBezTo>
                    <a:cubicBezTo>
                      <a:pt x="3775942" y="1654140"/>
                      <a:pt x="3368903" y="1584857"/>
                      <a:pt x="2979184" y="1463611"/>
                    </a:cubicBezTo>
                    <a:cubicBezTo>
                      <a:pt x="2182425" y="1212459"/>
                      <a:pt x="1463611" y="770777"/>
                      <a:pt x="727475" y="372398"/>
                    </a:cubicBezTo>
                    <a:cubicBezTo>
                      <a:pt x="493644" y="242492"/>
                      <a:pt x="242491" y="112585"/>
                      <a:pt x="0" y="0"/>
                    </a:cubicBezTo>
                    <a:lnTo>
                      <a:pt x="0" y="34642"/>
                    </a:lnTo>
                    <a:cubicBezTo>
                      <a:pt x="190529" y="121246"/>
                      <a:pt x="372398" y="216510"/>
                      <a:pt x="554267" y="311775"/>
                    </a:cubicBezTo>
                    <a:cubicBezTo>
                      <a:pt x="1281742" y="692834"/>
                      <a:pt x="1983236" y="1143175"/>
                      <a:pt x="2762674" y="1420309"/>
                    </a:cubicBezTo>
                    <a:cubicBezTo>
                      <a:pt x="3117751" y="1550215"/>
                      <a:pt x="3490148" y="1645480"/>
                      <a:pt x="3871207" y="1662800"/>
                    </a:cubicBezTo>
                    <a:cubicBezTo>
                      <a:pt x="4260926" y="1680121"/>
                      <a:pt x="4641984" y="1619498"/>
                      <a:pt x="5014383" y="1506913"/>
                    </a:cubicBezTo>
                    <a:cubicBezTo>
                      <a:pt x="5629272" y="1325044"/>
                      <a:pt x="6192199" y="1013269"/>
                      <a:pt x="6755126" y="710154"/>
                    </a:cubicBezTo>
                    <a:lnTo>
                      <a:pt x="6755126" y="675513"/>
                    </a:lnTo>
                    <a:cubicBezTo>
                      <a:pt x="6296125" y="918004"/>
                      <a:pt x="5828462" y="1169157"/>
                      <a:pt x="5334818" y="13596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621" name="Graphic 1">
                <a:extLst>
                  <a:ext uri="{FF2B5EF4-FFF2-40B4-BE49-F238E27FC236}">
                    <a16:creationId xmlns="" xmlns:a16="http://schemas.microsoft.com/office/drawing/2014/main" id="{5A16BFEA-C390-4F25-A03B-93F34FC89F85}"/>
                  </a:ext>
                </a:extLst>
              </p:cNvPr>
              <p:cNvGrpSpPr/>
              <p:nvPr/>
            </p:nvGrpSpPr>
            <p:grpSpPr>
              <a:xfrm>
                <a:off x="12582653" y="3602003"/>
                <a:ext cx="190530" cy="482570"/>
                <a:chOff x="12582653" y="3602003"/>
                <a:chExt cx="190530" cy="482570"/>
              </a:xfrm>
              <a:grpFill/>
            </p:grpSpPr>
            <p:sp>
              <p:nvSpPr>
                <p:cNvPr id="682" name="Freeform: Shape 681">
                  <a:extLst>
                    <a:ext uri="{FF2B5EF4-FFF2-40B4-BE49-F238E27FC236}">
                      <a16:creationId xmlns="" xmlns:a16="http://schemas.microsoft.com/office/drawing/2014/main" id="{AC98C99A-A5A1-4EF2-A401-D48D8ADEBFBF}"/>
                    </a:ext>
                  </a:extLst>
                </p:cNvPr>
                <p:cNvSpPr/>
                <p:nvPr/>
              </p:nvSpPr>
              <p:spPr>
                <a:xfrm>
                  <a:off x="12660598" y="3640692"/>
                  <a:ext cx="27371" cy="410446"/>
                </a:xfrm>
                <a:custGeom>
                  <a:avLst/>
                  <a:gdLst>
                    <a:gd name="connsiteX0" fmla="*/ 0 w 27371"/>
                    <a:gd name="connsiteY0" fmla="*/ 16398 h 410446"/>
                    <a:gd name="connsiteX1" fmla="*/ 0 w 27371"/>
                    <a:gd name="connsiteY1" fmla="*/ 397456 h 410446"/>
                    <a:gd name="connsiteX2" fmla="*/ 25982 w 27371"/>
                    <a:gd name="connsiteY2" fmla="*/ 397456 h 410446"/>
                    <a:gd name="connsiteX3" fmla="*/ 25982 w 27371"/>
                    <a:gd name="connsiteY3" fmla="*/ 16398 h 410446"/>
                    <a:gd name="connsiteX4" fmla="*/ 0 w 27371"/>
                    <a:gd name="connsiteY4" fmla="*/ 16398 h 410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410446">
                      <a:moveTo>
                        <a:pt x="0" y="16398"/>
                      </a:moveTo>
                      <a:cubicBezTo>
                        <a:pt x="0" y="146304"/>
                        <a:pt x="0" y="267550"/>
                        <a:pt x="0" y="397456"/>
                      </a:cubicBezTo>
                      <a:cubicBezTo>
                        <a:pt x="0" y="414777"/>
                        <a:pt x="25982" y="414777"/>
                        <a:pt x="25982" y="397456"/>
                      </a:cubicBezTo>
                      <a:cubicBezTo>
                        <a:pt x="25982" y="267550"/>
                        <a:pt x="25982" y="146304"/>
                        <a:pt x="25982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="" xmlns:a16="http://schemas.microsoft.com/office/drawing/2014/main" id="{BA21F3B1-015D-442C-8D4E-0AC9EF7F2AE6}"/>
                    </a:ext>
                  </a:extLst>
                </p:cNvPr>
                <p:cNvSpPr/>
                <p:nvPr/>
              </p:nvSpPr>
              <p:spPr>
                <a:xfrm>
                  <a:off x="12582653" y="3602003"/>
                  <a:ext cx="190530" cy="109301"/>
                </a:xfrm>
                <a:custGeom>
                  <a:avLst/>
                  <a:gdLst>
                    <a:gd name="connsiteX0" fmla="*/ 95265 w 190530"/>
                    <a:gd name="connsiteY0" fmla="*/ 37765 h 109301"/>
                    <a:gd name="connsiteX1" fmla="*/ 0 w 190530"/>
                    <a:gd name="connsiteY1" fmla="*/ 3124 h 109301"/>
                    <a:gd name="connsiteX2" fmla="*/ 95265 w 190530"/>
                    <a:gd name="connsiteY2" fmla="*/ 72407 h 109301"/>
                    <a:gd name="connsiteX3" fmla="*/ 190530 w 190530"/>
                    <a:gd name="connsiteY3" fmla="*/ 107049 h 109301"/>
                    <a:gd name="connsiteX4" fmla="*/ 95265 w 190530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09301">
                      <a:moveTo>
                        <a:pt x="95265" y="37765"/>
                      </a:moveTo>
                      <a:cubicBezTo>
                        <a:pt x="43302" y="3124"/>
                        <a:pt x="0" y="-5537"/>
                        <a:pt x="0" y="3124"/>
                      </a:cubicBezTo>
                      <a:cubicBezTo>
                        <a:pt x="0" y="11784"/>
                        <a:pt x="43302" y="46426"/>
                        <a:pt x="95265" y="72407"/>
                      </a:cubicBezTo>
                      <a:cubicBezTo>
                        <a:pt x="147228" y="98388"/>
                        <a:pt x="190530" y="115709"/>
                        <a:pt x="190530" y="107049"/>
                      </a:cubicBezTo>
                      <a:cubicBezTo>
                        <a:pt x="190530" y="107049"/>
                        <a:pt x="147228" y="72407"/>
                        <a:pt x="95265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="" xmlns:a16="http://schemas.microsoft.com/office/drawing/2014/main" id="{A22A5D90-4D60-4317-AB51-CE717E60BD6E}"/>
                    </a:ext>
                  </a:extLst>
                </p:cNvPr>
                <p:cNvSpPr/>
                <p:nvPr/>
              </p:nvSpPr>
              <p:spPr>
                <a:xfrm>
                  <a:off x="12582653" y="3974401"/>
                  <a:ext cx="190530" cy="110172"/>
                </a:xfrm>
                <a:custGeom>
                  <a:avLst/>
                  <a:gdLst>
                    <a:gd name="connsiteX0" fmla="*/ 95265 w 190530"/>
                    <a:gd name="connsiteY0" fmla="*/ 37765 h 110172"/>
                    <a:gd name="connsiteX1" fmla="*/ 0 w 190530"/>
                    <a:gd name="connsiteY1" fmla="*/ 107049 h 110172"/>
                    <a:gd name="connsiteX2" fmla="*/ 95265 w 190530"/>
                    <a:gd name="connsiteY2" fmla="*/ 72407 h 110172"/>
                    <a:gd name="connsiteX3" fmla="*/ 190530 w 190530"/>
                    <a:gd name="connsiteY3" fmla="*/ 3124 h 110172"/>
                    <a:gd name="connsiteX4" fmla="*/ 95265 w 190530"/>
                    <a:gd name="connsiteY4" fmla="*/ 37765 h 11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10172">
                      <a:moveTo>
                        <a:pt x="95265" y="37765"/>
                      </a:moveTo>
                      <a:cubicBezTo>
                        <a:pt x="43302" y="63747"/>
                        <a:pt x="0" y="98388"/>
                        <a:pt x="0" y="107049"/>
                      </a:cubicBezTo>
                      <a:cubicBezTo>
                        <a:pt x="0" y="115709"/>
                        <a:pt x="43302" y="107049"/>
                        <a:pt x="95265" y="72407"/>
                      </a:cubicBezTo>
                      <a:cubicBezTo>
                        <a:pt x="147228" y="37765"/>
                        <a:pt x="190530" y="11784"/>
                        <a:pt x="190530" y="3124"/>
                      </a:cubicBezTo>
                      <a:cubicBezTo>
                        <a:pt x="190530" y="-5537"/>
                        <a:pt x="147228" y="3124"/>
                        <a:pt x="95265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2" name="Graphic 1">
                <a:extLst>
                  <a:ext uri="{FF2B5EF4-FFF2-40B4-BE49-F238E27FC236}">
                    <a16:creationId xmlns="" xmlns:a16="http://schemas.microsoft.com/office/drawing/2014/main" id="{3E97D581-84BE-4504-865D-252CDBF6A0B1}"/>
                  </a:ext>
                </a:extLst>
              </p:cNvPr>
              <p:cNvGrpSpPr/>
              <p:nvPr/>
            </p:nvGrpSpPr>
            <p:grpSpPr>
              <a:xfrm>
                <a:off x="12149632" y="3364268"/>
                <a:ext cx="190530" cy="958039"/>
                <a:chOff x="12149632" y="3364268"/>
                <a:chExt cx="190530" cy="958039"/>
              </a:xfrm>
              <a:grpFill/>
            </p:grpSpPr>
            <p:sp>
              <p:nvSpPr>
                <p:cNvPr id="679" name="Freeform: Shape 678">
                  <a:extLst>
                    <a:ext uri="{FF2B5EF4-FFF2-40B4-BE49-F238E27FC236}">
                      <a16:creationId xmlns="" xmlns:a16="http://schemas.microsoft.com/office/drawing/2014/main" id="{603F0510-A48A-4981-B792-84E7FA231DB5}"/>
                    </a:ext>
                  </a:extLst>
                </p:cNvPr>
                <p:cNvSpPr/>
                <p:nvPr/>
              </p:nvSpPr>
              <p:spPr>
                <a:xfrm>
                  <a:off x="12236236" y="3401607"/>
                  <a:ext cx="25981" cy="883362"/>
                </a:xfrm>
                <a:custGeom>
                  <a:avLst/>
                  <a:gdLst>
                    <a:gd name="connsiteX0" fmla="*/ 0 w 25981"/>
                    <a:gd name="connsiteY0" fmla="*/ 12991 h 883362"/>
                    <a:gd name="connsiteX1" fmla="*/ 0 w 25981"/>
                    <a:gd name="connsiteY1" fmla="*/ 870372 h 883362"/>
                    <a:gd name="connsiteX2" fmla="*/ 25982 w 25981"/>
                    <a:gd name="connsiteY2" fmla="*/ 870372 h 883362"/>
                    <a:gd name="connsiteX3" fmla="*/ 25982 w 25981"/>
                    <a:gd name="connsiteY3" fmla="*/ 12991 h 883362"/>
                    <a:gd name="connsiteX4" fmla="*/ 0 w 25981"/>
                    <a:gd name="connsiteY4" fmla="*/ 12991 h 883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883362">
                      <a:moveTo>
                        <a:pt x="0" y="12991"/>
                      </a:moveTo>
                      <a:cubicBezTo>
                        <a:pt x="0" y="298784"/>
                        <a:pt x="0" y="584578"/>
                        <a:pt x="0" y="870372"/>
                      </a:cubicBezTo>
                      <a:cubicBezTo>
                        <a:pt x="0" y="887693"/>
                        <a:pt x="25982" y="887693"/>
                        <a:pt x="25982" y="870372"/>
                      </a:cubicBezTo>
                      <a:cubicBezTo>
                        <a:pt x="25982" y="584578"/>
                        <a:pt x="25982" y="298784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="" xmlns:a16="http://schemas.microsoft.com/office/drawing/2014/main" id="{4B576F51-9682-4586-B051-1555AD9AEC0E}"/>
                    </a:ext>
                  </a:extLst>
                </p:cNvPr>
                <p:cNvSpPr/>
                <p:nvPr/>
              </p:nvSpPr>
              <p:spPr>
                <a:xfrm>
                  <a:off x="12149632" y="3364268"/>
                  <a:ext cx="190530" cy="123023"/>
                </a:xfrm>
                <a:custGeom>
                  <a:avLst/>
                  <a:gdLst>
                    <a:gd name="connsiteX0" fmla="*/ 95265 w 190530"/>
                    <a:gd name="connsiteY0" fmla="*/ 24348 h 123023"/>
                    <a:gd name="connsiteX1" fmla="*/ 0 w 190530"/>
                    <a:gd name="connsiteY1" fmla="*/ 15687 h 123023"/>
                    <a:gd name="connsiteX2" fmla="*/ 95265 w 190530"/>
                    <a:gd name="connsiteY2" fmla="*/ 102292 h 123023"/>
                    <a:gd name="connsiteX3" fmla="*/ 190530 w 190530"/>
                    <a:gd name="connsiteY3" fmla="*/ 110952 h 123023"/>
                    <a:gd name="connsiteX4" fmla="*/ 95265 w 190530"/>
                    <a:gd name="connsiteY4" fmla="*/ 24348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23023">
                      <a:moveTo>
                        <a:pt x="95265" y="24348"/>
                      </a:moveTo>
                      <a:cubicBezTo>
                        <a:pt x="43302" y="-1633"/>
                        <a:pt x="0" y="-10294"/>
                        <a:pt x="0" y="15687"/>
                      </a:cubicBezTo>
                      <a:cubicBezTo>
                        <a:pt x="0" y="41669"/>
                        <a:pt x="43302" y="76310"/>
                        <a:pt x="95265" y="102292"/>
                      </a:cubicBezTo>
                      <a:cubicBezTo>
                        <a:pt x="147228" y="128273"/>
                        <a:pt x="190530" y="128273"/>
                        <a:pt x="190530" y="110952"/>
                      </a:cubicBezTo>
                      <a:cubicBezTo>
                        <a:pt x="190530" y="93631"/>
                        <a:pt x="147228" y="58989"/>
                        <a:pt x="95265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="" xmlns:a16="http://schemas.microsoft.com/office/drawing/2014/main" id="{3A36D8FB-F52D-4BEF-A68C-C7EDCEA65BAB}"/>
                    </a:ext>
                  </a:extLst>
                </p:cNvPr>
                <p:cNvSpPr/>
                <p:nvPr/>
              </p:nvSpPr>
              <p:spPr>
                <a:xfrm>
                  <a:off x="12149632" y="4199284"/>
                  <a:ext cx="190530" cy="123023"/>
                </a:xfrm>
                <a:custGeom>
                  <a:avLst/>
                  <a:gdLst>
                    <a:gd name="connsiteX0" fmla="*/ 95265 w 190530"/>
                    <a:gd name="connsiteY0" fmla="*/ 20732 h 123023"/>
                    <a:gd name="connsiteX1" fmla="*/ 0 w 190530"/>
                    <a:gd name="connsiteY1" fmla="*/ 107336 h 123023"/>
                    <a:gd name="connsiteX2" fmla="*/ 95265 w 190530"/>
                    <a:gd name="connsiteY2" fmla="*/ 98676 h 123023"/>
                    <a:gd name="connsiteX3" fmla="*/ 190530 w 190530"/>
                    <a:gd name="connsiteY3" fmla="*/ 12072 h 123023"/>
                    <a:gd name="connsiteX4" fmla="*/ 95265 w 190530"/>
                    <a:gd name="connsiteY4" fmla="*/ 20732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30" h="123023">
                      <a:moveTo>
                        <a:pt x="95265" y="20732"/>
                      </a:moveTo>
                      <a:cubicBezTo>
                        <a:pt x="43302" y="46713"/>
                        <a:pt x="0" y="81355"/>
                        <a:pt x="0" y="107336"/>
                      </a:cubicBezTo>
                      <a:cubicBezTo>
                        <a:pt x="0" y="133317"/>
                        <a:pt x="43302" y="124657"/>
                        <a:pt x="95265" y="98676"/>
                      </a:cubicBezTo>
                      <a:cubicBezTo>
                        <a:pt x="147228" y="72695"/>
                        <a:pt x="190530" y="29393"/>
                        <a:pt x="190530" y="12072"/>
                      </a:cubicBezTo>
                      <a:cubicBezTo>
                        <a:pt x="190530" y="-5249"/>
                        <a:pt x="147228" y="-5249"/>
                        <a:pt x="95265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3" name="Graphic 1">
                <a:extLst>
                  <a:ext uri="{FF2B5EF4-FFF2-40B4-BE49-F238E27FC236}">
                    <a16:creationId xmlns="" xmlns:a16="http://schemas.microsoft.com/office/drawing/2014/main" id="{DF798E84-6BF5-4D26-9623-3CEA5BA9D4BD}"/>
                  </a:ext>
                </a:extLst>
              </p:cNvPr>
              <p:cNvGrpSpPr/>
              <p:nvPr/>
            </p:nvGrpSpPr>
            <p:grpSpPr>
              <a:xfrm>
                <a:off x="11725272" y="3148339"/>
                <a:ext cx="190528" cy="1389899"/>
                <a:chOff x="11725272" y="3148339"/>
                <a:chExt cx="190528" cy="1389899"/>
              </a:xfrm>
              <a:grpFill/>
            </p:grpSpPr>
            <p:sp>
              <p:nvSpPr>
                <p:cNvPr id="676" name="Freeform: Shape 675">
                  <a:extLst>
                    <a:ext uri="{FF2B5EF4-FFF2-40B4-BE49-F238E27FC236}">
                      <a16:creationId xmlns="" xmlns:a16="http://schemas.microsoft.com/office/drawing/2014/main" id="{6C5BA746-D45D-42E3-80AA-C4E81C9FFFA9}"/>
                    </a:ext>
                  </a:extLst>
                </p:cNvPr>
                <p:cNvSpPr/>
                <p:nvPr/>
              </p:nvSpPr>
              <p:spPr>
                <a:xfrm>
                  <a:off x="11803215" y="3185096"/>
                  <a:ext cx="27371" cy="1325044"/>
                </a:xfrm>
                <a:custGeom>
                  <a:avLst/>
                  <a:gdLst>
                    <a:gd name="connsiteX0" fmla="*/ 0 w 27371"/>
                    <a:gd name="connsiteY0" fmla="*/ 12991 h 1325044"/>
                    <a:gd name="connsiteX1" fmla="*/ 0 w 27371"/>
                    <a:gd name="connsiteY1" fmla="*/ 1312053 h 1325044"/>
                    <a:gd name="connsiteX2" fmla="*/ 25982 w 27371"/>
                    <a:gd name="connsiteY2" fmla="*/ 1312053 h 1325044"/>
                    <a:gd name="connsiteX3" fmla="*/ 25982 w 27371"/>
                    <a:gd name="connsiteY3" fmla="*/ 12991 h 1325044"/>
                    <a:gd name="connsiteX4" fmla="*/ 0 w 27371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25044">
                      <a:moveTo>
                        <a:pt x="0" y="12991"/>
                      </a:moveTo>
                      <a:cubicBezTo>
                        <a:pt x="0" y="446011"/>
                        <a:pt x="0" y="879032"/>
                        <a:pt x="0" y="1312053"/>
                      </a:cubicBezTo>
                      <a:cubicBezTo>
                        <a:pt x="0" y="1329374"/>
                        <a:pt x="25982" y="1329374"/>
                        <a:pt x="25982" y="1312053"/>
                      </a:cubicBezTo>
                      <a:cubicBezTo>
                        <a:pt x="25982" y="879032"/>
                        <a:pt x="25982" y="446011"/>
                        <a:pt x="2598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="" xmlns:a16="http://schemas.microsoft.com/office/drawing/2014/main" id="{1BF730CE-B22A-4F47-9C4B-03FF376F6F48}"/>
                    </a:ext>
                  </a:extLst>
                </p:cNvPr>
                <p:cNvSpPr/>
                <p:nvPr/>
              </p:nvSpPr>
              <p:spPr>
                <a:xfrm>
                  <a:off x="11725272" y="3148339"/>
                  <a:ext cx="190528" cy="139763"/>
                </a:xfrm>
                <a:custGeom>
                  <a:avLst/>
                  <a:gdLst>
                    <a:gd name="connsiteX0" fmla="*/ 95265 w 190528"/>
                    <a:gd name="connsiteY0" fmla="*/ 15107 h 139763"/>
                    <a:gd name="connsiteX1" fmla="*/ 0 w 190528"/>
                    <a:gd name="connsiteY1" fmla="*/ 32428 h 139763"/>
                    <a:gd name="connsiteX2" fmla="*/ 95265 w 190528"/>
                    <a:gd name="connsiteY2" fmla="*/ 127692 h 139763"/>
                    <a:gd name="connsiteX3" fmla="*/ 190529 w 190528"/>
                    <a:gd name="connsiteY3" fmla="*/ 119032 h 139763"/>
                    <a:gd name="connsiteX4" fmla="*/ 95265 w 190528"/>
                    <a:gd name="connsiteY4" fmla="*/ 15107 h 13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9763">
                      <a:moveTo>
                        <a:pt x="95265" y="15107"/>
                      </a:moveTo>
                      <a:cubicBezTo>
                        <a:pt x="43302" y="-10875"/>
                        <a:pt x="0" y="-2214"/>
                        <a:pt x="0" y="32428"/>
                      </a:cubicBezTo>
                      <a:cubicBezTo>
                        <a:pt x="0" y="67069"/>
                        <a:pt x="43302" y="110371"/>
                        <a:pt x="95265" y="127692"/>
                      </a:cubicBezTo>
                      <a:cubicBezTo>
                        <a:pt x="147227" y="145013"/>
                        <a:pt x="190529" y="145013"/>
                        <a:pt x="190529" y="119032"/>
                      </a:cubicBezTo>
                      <a:cubicBezTo>
                        <a:pt x="190529" y="84390"/>
                        <a:pt x="147227" y="41088"/>
                        <a:pt x="95265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="" xmlns:a16="http://schemas.microsoft.com/office/drawing/2014/main" id="{D4FCB70F-6024-407B-B9D9-889FC0273462}"/>
                    </a:ext>
                  </a:extLst>
                </p:cNvPr>
                <p:cNvSpPr/>
                <p:nvPr/>
              </p:nvSpPr>
              <p:spPr>
                <a:xfrm>
                  <a:off x="11725272" y="4399168"/>
                  <a:ext cx="190528" cy="139069"/>
                </a:xfrm>
                <a:custGeom>
                  <a:avLst/>
                  <a:gdLst>
                    <a:gd name="connsiteX0" fmla="*/ 95265 w 190528"/>
                    <a:gd name="connsiteY0" fmla="*/ 11377 h 139069"/>
                    <a:gd name="connsiteX1" fmla="*/ 0 w 190528"/>
                    <a:gd name="connsiteY1" fmla="*/ 106642 h 139069"/>
                    <a:gd name="connsiteX2" fmla="*/ 95265 w 190528"/>
                    <a:gd name="connsiteY2" fmla="*/ 123963 h 139069"/>
                    <a:gd name="connsiteX3" fmla="*/ 190529 w 190528"/>
                    <a:gd name="connsiteY3" fmla="*/ 28698 h 139069"/>
                    <a:gd name="connsiteX4" fmla="*/ 95265 w 190528"/>
                    <a:gd name="connsiteY4" fmla="*/ 11377 h 13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9069">
                      <a:moveTo>
                        <a:pt x="95265" y="11377"/>
                      </a:moveTo>
                      <a:cubicBezTo>
                        <a:pt x="43302" y="28698"/>
                        <a:pt x="0" y="72000"/>
                        <a:pt x="0" y="106642"/>
                      </a:cubicBezTo>
                      <a:cubicBezTo>
                        <a:pt x="0" y="141283"/>
                        <a:pt x="43302" y="149944"/>
                        <a:pt x="95265" y="123963"/>
                      </a:cubicBezTo>
                      <a:cubicBezTo>
                        <a:pt x="147227" y="97981"/>
                        <a:pt x="190529" y="54679"/>
                        <a:pt x="190529" y="28698"/>
                      </a:cubicBezTo>
                      <a:cubicBezTo>
                        <a:pt x="190529" y="-5944"/>
                        <a:pt x="147227" y="-5944"/>
                        <a:pt x="95265" y="113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4" name="Graphic 1">
                <a:extLst>
                  <a:ext uri="{FF2B5EF4-FFF2-40B4-BE49-F238E27FC236}">
                    <a16:creationId xmlns="" xmlns:a16="http://schemas.microsoft.com/office/drawing/2014/main" id="{653AEB8E-A0A0-4367-9BE2-2195EB597D8C}"/>
                  </a:ext>
                </a:extLst>
              </p:cNvPr>
              <p:cNvGrpSpPr/>
              <p:nvPr/>
            </p:nvGrpSpPr>
            <p:grpSpPr>
              <a:xfrm>
                <a:off x="11300912" y="2957461"/>
                <a:ext cx="190528" cy="1768406"/>
                <a:chOff x="11300912" y="2957461"/>
                <a:chExt cx="190528" cy="1768406"/>
              </a:xfrm>
              <a:grpFill/>
            </p:grpSpPr>
            <p:sp>
              <p:nvSpPr>
                <p:cNvPr id="673" name="Freeform: Shape 672">
                  <a:extLst>
                    <a:ext uri="{FF2B5EF4-FFF2-40B4-BE49-F238E27FC236}">
                      <a16:creationId xmlns="" xmlns:a16="http://schemas.microsoft.com/office/drawing/2014/main" id="{6C27A286-BC5E-49A2-9A1B-9D43DC76419F}"/>
                    </a:ext>
                  </a:extLst>
                </p:cNvPr>
                <p:cNvSpPr/>
                <p:nvPr/>
              </p:nvSpPr>
              <p:spPr>
                <a:xfrm>
                  <a:off x="11378855" y="3003228"/>
                  <a:ext cx="25981" cy="1688781"/>
                </a:xfrm>
                <a:custGeom>
                  <a:avLst/>
                  <a:gdLst>
                    <a:gd name="connsiteX0" fmla="*/ 0 w 25981"/>
                    <a:gd name="connsiteY0" fmla="*/ 12991 h 1688781"/>
                    <a:gd name="connsiteX1" fmla="*/ 0 w 25981"/>
                    <a:gd name="connsiteY1" fmla="*/ 1675791 h 1688781"/>
                    <a:gd name="connsiteX2" fmla="*/ 25982 w 25981"/>
                    <a:gd name="connsiteY2" fmla="*/ 1675791 h 1688781"/>
                    <a:gd name="connsiteX3" fmla="*/ 25982 w 25981"/>
                    <a:gd name="connsiteY3" fmla="*/ 12991 h 1688781"/>
                    <a:gd name="connsiteX4" fmla="*/ 0 w 25981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688781">
                      <a:moveTo>
                        <a:pt x="0" y="12991"/>
                      </a:moveTo>
                      <a:cubicBezTo>
                        <a:pt x="0" y="567258"/>
                        <a:pt x="0" y="1121524"/>
                        <a:pt x="0" y="1675791"/>
                      </a:cubicBezTo>
                      <a:cubicBezTo>
                        <a:pt x="0" y="1693112"/>
                        <a:pt x="25982" y="1693112"/>
                        <a:pt x="25982" y="1675791"/>
                      </a:cubicBezTo>
                      <a:cubicBezTo>
                        <a:pt x="25982" y="1121524"/>
                        <a:pt x="25982" y="56725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="" xmlns:a16="http://schemas.microsoft.com/office/drawing/2014/main" id="{72ECF13A-E6FC-4356-B109-770D1A127E60}"/>
                    </a:ext>
                  </a:extLst>
                </p:cNvPr>
                <p:cNvSpPr/>
                <p:nvPr/>
              </p:nvSpPr>
              <p:spPr>
                <a:xfrm>
                  <a:off x="11300912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84739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81868" y="76078"/>
                        <a:pt x="147227" y="3277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="" xmlns:a16="http://schemas.microsoft.com/office/drawing/2014/main" id="{D55F58E6-DB5F-4036-9FB5-BC6D1B3C7941}"/>
                    </a:ext>
                  </a:extLst>
                </p:cNvPr>
                <p:cNvSpPr/>
                <p:nvPr/>
              </p:nvSpPr>
              <p:spPr>
                <a:xfrm>
                  <a:off x="11300912" y="4568299"/>
                  <a:ext cx="190528" cy="157568"/>
                </a:xfrm>
                <a:custGeom>
                  <a:avLst/>
                  <a:gdLst>
                    <a:gd name="connsiteX0" fmla="*/ 95264 w 190528"/>
                    <a:gd name="connsiteY0" fmla="*/ 6795 h 157568"/>
                    <a:gd name="connsiteX1" fmla="*/ 0 w 190528"/>
                    <a:gd name="connsiteY1" fmla="*/ 110720 h 157568"/>
                    <a:gd name="connsiteX2" fmla="*/ 95264 w 190528"/>
                    <a:gd name="connsiteY2" fmla="*/ 145362 h 157568"/>
                    <a:gd name="connsiteX3" fmla="*/ 190529 w 190528"/>
                    <a:gd name="connsiteY3" fmla="*/ 41437 h 157568"/>
                    <a:gd name="connsiteX4" fmla="*/ 95264 w 190528"/>
                    <a:gd name="connsiteY4" fmla="*/ 6795 h 15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7568">
                      <a:moveTo>
                        <a:pt x="95264" y="6795"/>
                      </a:moveTo>
                      <a:cubicBezTo>
                        <a:pt x="43302" y="24116"/>
                        <a:pt x="0" y="67418"/>
                        <a:pt x="0" y="110720"/>
                      </a:cubicBezTo>
                      <a:cubicBezTo>
                        <a:pt x="0" y="154022"/>
                        <a:pt x="43302" y="171343"/>
                        <a:pt x="95264" y="145362"/>
                      </a:cubicBezTo>
                      <a:cubicBezTo>
                        <a:pt x="147227" y="128041"/>
                        <a:pt x="190529" y="76078"/>
                        <a:pt x="190529" y="41437"/>
                      </a:cubicBezTo>
                      <a:cubicBezTo>
                        <a:pt x="181868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5" name="Graphic 1">
                <a:extLst>
                  <a:ext uri="{FF2B5EF4-FFF2-40B4-BE49-F238E27FC236}">
                    <a16:creationId xmlns="" xmlns:a16="http://schemas.microsoft.com/office/drawing/2014/main" id="{73D010A2-0CD3-4D9E-B365-7F7AE3D72DB9}"/>
                  </a:ext>
                </a:extLst>
              </p:cNvPr>
              <p:cNvGrpSpPr/>
              <p:nvPr/>
            </p:nvGrpSpPr>
            <p:grpSpPr>
              <a:xfrm>
                <a:off x="10867891" y="2821134"/>
                <a:ext cx="190528" cy="2044308"/>
                <a:chOff x="10867891" y="2821134"/>
                <a:chExt cx="190528" cy="2044308"/>
              </a:xfrm>
              <a:grpFill/>
            </p:grpSpPr>
            <p:sp>
              <p:nvSpPr>
                <p:cNvPr id="670" name="Freeform: Shape 669">
                  <a:extLst>
                    <a:ext uri="{FF2B5EF4-FFF2-40B4-BE49-F238E27FC236}">
                      <a16:creationId xmlns="" xmlns:a16="http://schemas.microsoft.com/office/drawing/2014/main" id="{4E614C3E-0918-4163-861F-AFF4A480E0A0}"/>
                    </a:ext>
                  </a:extLst>
                </p:cNvPr>
                <p:cNvSpPr/>
                <p:nvPr/>
              </p:nvSpPr>
              <p:spPr>
                <a:xfrm>
                  <a:off x="10954495" y="2864661"/>
                  <a:ext cx="25980" cy="1965915"/>
                </a:xfrm>
                <a:custGeom>
                  <a:avLst/>
                  <a:gdLst>
                    <a:gd name="connsiteX0" fmla="*/ 0 w 25980"/>
                    <a:gd name="connsiteY0" fmla="*/ 12991 h 1965915"/>
                    <a:gd name="connsiteX1" fmla="*/ 0 w 25980"/>
                    <a:gd name="connsiteY1" fmla="*/ 1952925 h 1965915"/>
                    <a:gd name="connsiteX2" fmla="*/ 25980 w 25980"/>
                    <a:gd name="connsiteY2" fmla="*/ 1952925 h 1965915"/>
                    <a:gd name="connsiteX3" fmla="*/ 25980 w 25980"/>
                    <a:gd name="connsiteY3" fmla="*/ 12991 h 1965915"/>
                    <a:gd name="connsiteX4" fmla="*/ 0 w 25980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5"/>
                      </a:cubicBezTo>
                      <a:cubicBezTo>
                        <a:pt x="0" y="1970245"/>
                        <a:pt x="25980" y="1970245"/>
                        <a:pt x="25980" y="1952925"/>
                      </a:cubicBezTo>
                      <a:cubicBezTo>
                        <a:pt x="25980" y="1303393"/>
                        <a:pt x="25980" y="662522"/>
                        <a:pt x="25980" y="12991"/>
                      </a:cubicBezTo>
                      <a:cubicBezTo>
                        <a:pt x="25980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="" xmlns:a16="http://schemas.microsoft.com/office/drawing/2014/main" id="{8A23112F-EB6B-4274-8A70-1CE992F0C231}"/>
                    </a:ext>
                  </a:extLst>
                </p:cNvPr>
                <p:cNvSpPr/>
                <p:nvPr/>
              </p:nvSpPr>
              <p:spPr>
                <a:xfrm>
                  <a:off x="10867891" y="2821134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4555 h 170762"/>
                    <a:gd name="connsiteX1" fmla="*/ 0 w 190528"/>
                    <a:gd name="connsiteY1" fmla="*/ 65178 h 170762"/>
                    <a:gd name="connsiteX2" fmla="*/ 95264 w 190528"/>
                    <a:gd name="connsiteY2" fmla="*/ 169103 h 170762"/>
                    <a:gd name="connsiteX3" fmla="*/ 190529 w 190528"/>
                    <a:gd name="connsiteY3" fmla="*/ 108480 h 170762"/>
                    <a:gd name="connsiteX4" fmla="*/ 95264 w 190528"/>
                    <a:gd name="connsiteY4" fmla="*/ 4555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4555"/>
                      </a:moveTo>
                      <a:cubicBezTo>
                        <a:pt x="43302" y="-12766"/>
                        <a:pt x="0" y="21876"/>
                        <a:pt x="0" y="65178"/>
                      </a:cubicBezTo>
                      <a:cubicBezTo>
                        <a:pt x="0" y="108480"/>
                        <a:pt x="43302" y="160443"/>
                        <a:pt x="95264" y="169103"/>
                      </a:cubicBezTo>
                      <a:cubicBezTo>
                        <a:pt x="147227" y="177763"/>
                        <a:pt x="190529" y="151782"/>
                        <a:pt x="190529" y="108480"/>
                      </a:cubicBezTo>
                      <a:cubicBezTo>
                        <a:pt x="190529" y="65178"/>
                        <a:pt x="147227" y="13215"/>
                        <a:pt x="95264" y="45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="" xmlns:a16="http://schemas.microsoft.com/office/drawing/2014/main" id="{460DFA02-ACD7-444E-B29A-3B4290CB7A3A}"/>
                    </a:ext>
                  </a:extLst>
                </p:cNvPr>
                <p:cNvSpPr/>
                <p:nvPr/>
              </p:nvSpPr>
              <p:spPr>
                <a:xfrm>
                  <a:off x="10867891" y="4690996"/>
                  <a:ext cx="190528" cy="174446"/>
                </a:xfrm>
                <a:custGeom>
                  <a:avLst/>
                  <a:gdLst>
                    <a:gd name="connsiteX0" fmla="*/ 95264 w 190528"/>
                    <a:gd name="connsiteY0" fmla="*/ 5344 h 174446"/>
                    <a:gd name="connsiteX1" fmla="*/ 0 w 190528"/>
                    <a:gd name="connsiteY1" fmla="*/ 109269 h 174446"/>
                    <a:gd name="connsiteX2" fmla="*/ 95264 w 190528"/>
                    <a:gd name="connsiteY2" fmla="*/ 169892 h 174446"/>
                    <a:gd name="connsiteX3" fmla="*/ 190529 w 190528"/>
                    <a:gd name="connsiteY3" fmla="*/ 65967 h 174446"/>
                    <a:gd name="connsiteX4" fmla="*/ 95264 w 190528"/>
                    <a:gd name="connsiteY4" fmla="*/ 5344 h 174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4446">
                      <a:moveTo>
                        <a:pt x="95264" y="5344"/>
                      </a:moveTo>
                      <a:cubicBezTo>
                        <a:pt x="43302" y="14004"/>
                        <a:pt x="0" y="65967"/>
                        <a:pt x="0" y="109269"/>
                      </a:cubicBezTo>
                      <a:cubicBezTo>
                        <a:pt x="0" y="152571"/>
                        <a:pt x="43302" y="187213"/>
                        <a:pt x="95264" y="169892"/>
                      </a:cubicBezTo>
                      <a:cubicBezTo>
                        <a:pt x="147227" y="15257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4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6" name="Graphic 1">
                <a:extLst>
                  <a:ext uri="{FF2B5EF4-FFF2-40B4-BE49-F238E27FC236}">
                    <a16:creationId xmlns="" xmlns:a16="http://schemas.microsoft.com/office/drawing/2014/main" id="{68F4DDBA-8149-4ED2-9CB9-0DFB73034A5A}"/>
                  </a:ext>
                </a:extLst>
              </p:cNvPr>
              <p:cNvGrpSpPr/>
              <p:nvPr/>
            </p:nvGrpSpPr>
            <p:grpSpPr>
              <a:xfrm>
                <a:off x="10443530" y="2729098"/>
                <a:ext cx="190528" cy="2228380"/>
                <a:chOff x="10443530" y="2729098"/>
                <a:chExt cx="190528" cy="2228380"/>
              </a:xfrm>
              <a:grpFill/>
            </p:grpSpPr>
            <p:sp>
              <p:nvSpPr>
                <p:cNvPr id="667" name="Freeform: Shape 666">
                  <a:extLst>
                    <a:ext uri="{FF2B5EF4-FFF2-40B4-BE49-F238E27FC236}">
                      <a16:creationId xmlns="" xmlns:a16="http://schemas.microsoft.com/office/drawing/2014/main" id="{6921F0C1-9DD5-411F-85E1-1EABC5D04559}"/>
                    </a:ext>
                  </a:extLst>
                </p:cNvPr>
                <p:cNvSpPr/>
                <p:nvPr/>
              </p:nvSpPr>
              <p:spPr>
                <a:xfrm>
                  <a:off x="10521474" y="2781047"/>
                  <a:ext cx="25980" cy="2136133"/>
                </a:xfrm>
                <a:custGeom>
                  <a:avLst/>
                  <a:gdLst>
                    <a:gd name="connsiteX0" fmla="*/ 0 w 25980"/>
                    <a:gd name="connsiteY0" fmla="*/ 10000 h 2136133"/>
                    <a:gd name="connsiteX1" fmla="*/ 0 w 25980"/>
                    <a:gd name="connsiteY1" fmla="*/ 2123143 h 2136133"/>
                    <a:gd name="connsiteX2" fmla="*/ 25980 w 25980"/>
                    <a:gd name="connsiteY2" fmla="*/ 2123143 h 2136133"/>
                    <a:gd name="connsiteX3" fmla="*/ 25980 w 25980"/>
                    <a:gd name="connsiteY3" fmla="*/ 10000 h 2136133"/>
                    <a:gd name="connsiteX4" fmla="*/ 0 w 25980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2136133">
                      <a:moveTo>
                        <a:pt x="0" y="10000"/>
                      </a:moveTo>
                      <a:cubicBezTo>
                        <a:pt x="0" y="711494"/>
                        <a:pt x="0" y="1412988"/>
                        <a:pt x="0" y="2123143"/>
                      </a:cubicBezTo>
                      <a:cubicBezTo>
                        <a:pt x="0" y="2140463"/>
                        <a:pt x="25980" y="2140463"/>
                        <a:pt x="25980" y="2123143"/>
                      </a:cubicBezTo>
                      <a:cubicBezTo>
                        <a:pt x="25980" y="1421649"/>
                        <a:pt x="25980" y="720155"/>
                        <a:pt x="25980" y="10000"/>
                      </a:cubicBezTo>
                      <a:cubicBezTo>
                        <a:pt x="25980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="" xmlns:a16="http://schemas.microsoft.com/office/drawing/2014/main" id="{4AAE9A8C-3A94-40E1-AC90-8B2CA9C61394}"/>
                    </a:ext>
                  </a:extLst>
                </p:cNvPr>
                <p:cNvSpPr/>
                <p:nvPr/>
              </p:nvSpPr>
              <p:spPr>
                <a:xfrm>
                  <a:off x="10443530" y="2729098"/>
                  <a:ext cx="190528" cy="184521"/>
                </a:xfrm>
                <a:custGeom>
                  <a:avLst/>
                  <a:gdLst>
                    <a:gd name="connsiteX0" fmla="*/ 95265 w 190528"/>
                    <a:gd name="connsiteY0" fmla="*/ 1326 h 184521"/>
                    <a:gd name="connsiteX1" fmla="*/ 0 w 190528"/>
                    <a:gd name="connsiteY1" fmla="*/ 79270 h 184521"/>
                    <a:gd name="connsiteX2" fmla="*/ 95265 w 190528"/>
                    <a:gd name="connsiteY2" fmla="*/ 183195 h 184521"/>
                    <a:gd name="connsiteX3" fmla="*/ 190529 w 190528"/>
                    <a:gd name="connsiteY3" fmla="*/ 105251 h 184521"/>
                    <a:gd name="connsiteX4" fmla="*/ 95265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5" y="1326"/>
                      </a:moveTo>
                      <a:cubicBezTo>
                        <a:pt x="43302" y="-7334"/>
                        <a:pt x="0" y="27308"/>
                        <a:pt x="0" y="79270"/>
                      </a:cubicBezTo>
                      <a:cubicBezTo>
                        <a:pt x="0" y="131233"/>
                        <a:pt x="43302" y="174535"/>
                        <a:pt x="95265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81869" y="61949"/>
                        <a:pt x="147227" y="9987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="" xmlns:a16="http://schemas.microsoft.com/office/drawing/2014/main" id="{FEC1C002-B81B-4A3C-87AB-051CA927B0EF}"/>
                    </a:ext>
                  </a:extLst>
                </p:cNvPr>
                <p:cNvSpPr/>
                <p:nvPr/>
              </p:nvSpPr>
              <p:spPr>
                <a:xfrm>
                  <a:off x="10443530" y="4772957"/>
                  <a:ext cx="190528" cy="184521"/>
                </a:xfrm>
                <a:custGeom>
                  <a:avLst/>
                  <a:gdLst>
                    <a:gd name="connsiteX0" fmla="*/ 95265 w 190528"/>
                    <a:gd name="connsiteY0" fmla="*/ 1326 h 184521"/>
                    <a:gd name="connsiteX1" fmla="*/ 0 w 190528"/>
                    <a:gd name="connsiteY1" fmla="*/ 105251 h 184521"/>
                    <a:gd name="connsiteX2" fmla="*/ 95265 w 190528"/>
                    <a:gd name="connsiteY2" fmla="*/ 183195 h 184521"/>
                    <a:gd name="connsiteX3" fmla="*/ 190529 w 190528"/>
                    <a:gd name="connsiteY3" fmla="*/ 79270 h 184521"/>
                    <a:gd name="connsiteX4" fmla="*/ 95265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5" y="1326"/>
                      </a:moveTo>
                      <a:cubicBezTo>
                        <a:pt x="43302" y="9987"/>
                        <a:pt x="0" y="53289"/>
                        <a:pt x="0" y="105251"/>
                      </a:cubicBezTo>
                      <a:cubicBezTo>
                        <a:pt x="0" y="157214"/>
                        <a:pt x="43302" y="191856"/>
                        <a:pt x="95265" y="183195"/>
                      </a:cubicBezTo>
                      <a:cubicBezTo>
                        <a:pt x="147227" y="174535"/>
                        <a:pt x="190529" y="131233"/>
                        <a:pt x="190529" y="79270"/>
                      </a:cubicBezTo>
                      <a:cubicBezTo>
                        <a:pt x="181869" y="27307"/>
                        <a:pt x="147227" y="-7334"/>
                        <a:pt x="95265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7" name="Graphic 1">
                <a:extLst>
                  <a:ext uri="{FF2B5EF4-FFF2-40B4-BE49-F238E27FC236}">
                    <a16:creationId xmlns="" xmlns:a16="http://schemas.microsoft.com/office/drawing/2014/main" id="{215201E7-7DA4-421A-82AC-05751BE7C7CC}"/>
                  </a:ext>
                </a:extLst>
              </p:cNvPr>
              <p:cNvGrpSpPr/>
              <p:nvPr/>
            </p:nvGrpSpPr>
            <p:grpSpPr>
              <a:xfrm>
                <a:off x="10010509" y="2704443"/>
                <a:ext cx="190529" cy="2286350"/>
                <a:chOff x="10010509" y="2704443"/>
                <a:chExt cx="190529" cy="2286350"/>
              </a:xfrm>
              <a:grpFill/>
            </p:grpSpPr>
            <p:sp>
              <p:nvSpPr>
                <p:cNvPr id="664" name="Freeform: Shape 663">
                  <a:extLst>
                    <a:ext uri="{FF2B5EF4-FFF2-40B4-BE49-F238E27FC236}">
                      <a16:creationId xmlns="" xmlns:a16="http://schemas.microsoft.com/office/drawing/2014/main" id="{9634837E-90E6-4C7E-A892-3BB0EFEF972E}"/>
                    </a:ext>
                  </a:extLst>
                </p:cNvPr>
                <p:cNvSpPr/>
                <p:nvPr/>
              </p:nvSpPr>
              <p:spPr>
                <a:xfrm>
                  <a:off x="10097113" y="2752075"/>
                  <a:ext cx="25981" cy="2191085"/>
                </a:xfrm>
                <a:custGeom>
                  <a:avLst/>
                  <a:gdLst>
                    <a:gd name="connsiteX0" fmla="*/ 0 w 25981"/>
                    <a:gd name="connsiteY0" fmla="*/ 12991 h 2191085"/>
                    <a:gd name="connsiteX1" fmla="*/ 0 w 25981"/>
                    <a:gd name="connsiteY1" fmla="*/ 2178095 h 2191085"/>
                    <a:gd name="connsiteX2" fmla="*/ 25982 w 25981"/>
                    <a:gd name="connsiteY2" fmla="*/ 2178095 h 2191085"/>
                    <a:gd name="connsiteX3" fmla="*/ 25982 w 25981"/>
                    <a:gd name="connsiteY3" fmla="*/ 12991 h 2191085"/>
                    <a:gd name="connsiteX4" fmla="*/ 0 w 25981"/>
                    <a:gd name="connsiteY4" fmla="*/ 12991 h 2191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91085">
                      <a:moveTo>
                        <a:pt x="0" y="12991"/>
                      </a:moveTo>
                      <a:cubicBezTo>
                        <a:pt x="0" y="731805"/>
                        <a:pt x="0" y="1459281"/>
                        <a:pt x="0" y="2178095"/>
                      </a:cubicBezTo>
                      <a:cubicBezTo>
                        <a:pt x="0" y="2195416"/>
                        <a:pt x="25982" y="2195416"/>
                        <a:pt x="25982" y="2178095"/>
                      </a:cubicBezTo>
                      <a:cubicBezTo>
                        <a:pt x="25982" y="1459281"/>
                        <a:pt x="25982" y="731805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="" xmlns:a16="http://schemas.microsoft.com/office/drawing/2014/main" id="{E2A2B012-6BA3-4364-984C-E58C727C9AFF}"/>
                    </a:ext>
                  </a:extLst>
                </p:cNvPr>
                <p:cNvSpPr/>
                <p:nvPr/>
              </p:nvSpPr>
              <p:spPr>
                <a:xfrm>
                  <a:off x="10010509" y="2704443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30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8" y="190529"/>
                        <a:pt x="190530" y="147227"/>
                        <a:pt x="190530" y="95265"/>
                      </a:cubicBezTo>
                      <a:cubicBezTo>
                        <a:pt x="190530" y="43302"/>
                        <a:pt x="147228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="" xmlns:a16="http://schemas.microsoft.com/office/drawing/2014/main" id="{E15CF45A-BD54-47B8-A704-312E06E70872}"/>
                    </a:ext>
                  </a:extLst>
                </p:cNvPr>
                <p:cNvSpPr/>
                <p:nvPr/>
              </p:nvSpPr>
              <p:spPr>
                <a:xfrm>
                  <a:off x="10010509" y="4800264"/>
                  <a:ext cx="190529" cy="190529"/>
                </a:xfrm>
                <a:custGeom>
                  <a:avLst/>
                  <a:gdLst>
                    <a:gd name="connsiteX0" fmla="*/ 95265 w 190529"/>
                    <a:gd name="connsiteY0" fmla="*/ 0 h 190529"/>
                    <a:gd name="connsiteX1" fmla="*/ 0 w 190529"/>
                    <a:gd name="connsiteY1" fmla="*/ 95265 h 190529"/>
                    <a:gd name="connsiteX2" fmla="*/ 95265 w 190529"/>
                    <a:gd name="connsiteY2" fmla="*/ 190529 h 190529"/>
                    <a:gd name="connsiteX3" fmla="*/ 190530 w 190529"/>
                    <a:gd name="connsiteY3" fmla="*/ 95265 h 190529"/>
                    <a:gd name="connsiteX4" fmla="*/ 95265 w 190529"/>
                    <a:gd name="connsiteY4" fmla="*/ 0 h 190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90529">
                      <a:moveTo>
                        <a:pt x="95265" y="0"/>
                      </a:moveTo>
                      <a:cubicBezTo>
                        <a:pt x="43302" y="0"/>
                        <a:pt x="0" y="43302"/>
                        <a:pt x="0" y="95265"/>
                      </a:cubicBezTo>
                      <a:cubicBezTo>
                        <a:pt x="0" y="147227"/>
                        <a:pt x="43302" y="190529"/>
                        <a:pt x="95265" y="190529"/>
                      </a:cubicBezTo>
                      <a:cubicBezTo>
                        <a:pt x="147228" y="190529"/>
                        <a:pt x="190530" y="147227"/>
                        <a:pt x="190530" y="95265"/>
                      </a:cubicBezTo>
                      <a:cubicBezTo>
                        <a:pt x="190530" y="34642"/>
                        <a:pt x="147228" y="0"/>
                        <a:pt x="95265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8" name="Graphic 1">
                <a:extLst>
                  <a:ext uri="{FF2B5EF4-FFF2-40B4-BE49-F238E27FC236}">
                    <a16:creationId xmlns="" xmlns:a16="http://schemas.microsoft.com/office/drawing/2014/main" id="{F6B0F92B-B101-48C6-8CE3-70847E583230}"/>
                  </a:ext>
                </a:extLst>
              </p:cNvPr>
              <p:cNvGrpSpPr/>
              <p:nvPr/>
            </p:nvGrpSpPr>
            <p:grpSpPr>
              <a:xfrm>
                <a:off x="9586149" y="2729310"/>
                <a:ext cx="190528" cy="2228168"/>
                <a:chOff x="9586149" y="2729310"/>
                <a:chExt cx="190528" cy="2228168"/>
              </a:xfrm>
              <a:grpFill/>
            </p:grpSpPr>
            <p:sp>
              <p:nvSpPr>
                <p:cNvPr id="661" name="Freeform: Shape 660">
                  <a:extLst>
                    <a:ext uri="{FF2B5EF4-FFF2-40B4-BE49-F238E27FC236}">
                      <a16:creationId xmlns="" xmlns:a16="http://schemas.microsoft.com/office/drawing/2014/main" id="{4DC833F4-2C56-4172-8E84-F453405FD7FA}"/>
                    </a:ext>
                  </a:extLst>
                </p:cNvPr>
                <p:cNvSpPr/>
                <p:nvPr/>
              </p:nvSpPr>
              <p:spPr>
                <a:xfrm>
                  <a:off x="9664092" y="2781047"/>
                  <a:ext cx="25981" cy="2136133"/>
                </a:xfrm>
                <a:custGeom>
                  <a:avLst/>
                  <a:gdLst>
                    <a:gd name="connsiteX0" fmla="*/ 0 w 25981"/>
                    <a:gd name="connsiteY0" fmla="*/ 10000 h 2136133"/>
                    <a:gd name="connsiteX1" fmla="*/ 0 w 25981"/>
                    <a:gd name="connsiteY1" fmla="*/ 2123143 h 2136133"/>
                    <a:gd name="connsiteX2" fmla="*/ 25982 w 25981"/>
                    <a:gd name="connsiteY2" fmla="*/ 2123143 h 2136133"/>
                    <a:gd name="connsiteX3" fmla="*/ 25982 w 25981"/>
                    <a:gd name="connsiteY3" fmla="*/ 10000 h 2136133"/>
                    <a:gd name="connsiteX4" fmla="*/ 0 w 25981"/>
                    <a:gd name="connsiteY4" fmla="*/ 10000 h 2136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2136133">
                      <a:moveTo>
                        <a:pt x="0" y="10000"/>
                      </a:moveTo>
                      <a:cubicBezTo>
                        <a:pt x="0" y="711494"/>
                        <a:pt x="0" y="1421649"/>
                        <a:pt x="0" y="2123143"/>
                      </a:cubicBezTo>
                      <a:cubicBezTo>
                        <a:pt x="0" y="2140463"/>
                        <a:pt x="25982" y="2140463"/>
                        <a:pt x="25982" y="2123143"/>
                      </a:cubicBezTo>
                      <a:cubicBezTo>
                        <a:pt x="25982" y="1421649"/>
                        <a:pt x="25982" y="711494"/>
                        <a:pt x="25982" y="10000"/>
                      </a:cubicBezTo>
                      <a:cubicBezTo>
                        <a:pt x="2598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="" xmlns:a16="http://schemas.microsoft.com/office/drawing/2014/main" id="{816AEEFC-CE16-44B1-919C-607D2044EA15}"/>
                    </a:ext>
                  </a:extLst>
                </p:cNvPr>
                <p:cNvSpPr/>
                <p:nvPr/>
              </p:nvSpPr>
              <p:spPr>
                <a:xfrm>
                  <a:off x="9586149" y="2729310"/>
                  <a:ext cx="190528" cy="184309"/>
                </a:xfrm>
                <a:custGeom>
                  <a:avLst/>
                  <a:gdLst>
                    <a:gd name="connsiteX0" fmla="*/ 95264 w 190528"/>
                    <a:gd name="connsiteY0" fmla="*/ 1115 h 184309"/>
                    <a:gd name="connsiteX1" fmla="*/ 0 w 190528"/>
                    <a:gd name="connsiteY1" fmla="*/ 105040 h 184309"/>
                    <a:gd name="connsiteX2" fmla="*/ 95264 w 190528"/>
                    <a:gd name="connsiteY2" fmla="*/ 182983 h 184309"/>
                    <a:gd name="connsiteX3" fmla="*/ 190529 w 190528"/>
                    <a:gd name="connsiteY3" fmla="*/ 79058 h 184309"/>
                    <a:gd name="connsiteX4" fmla="*/ 95264 w 190528"/>
                    <a:gd name="connsiteY4" fmla="*/ 1115 h 18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309">
                      <a:moveTo>
                        <a:pt x="95264" y="1115"/>
                      </a:moveTo>
                      <a:cubicBezTo>
                        <a:pt x="43302" y="9775"/>
                        <a:pt x="0" y="53077"/>
                        <a:pt x="0" y="105040"/>
                      </a:cubicBezTo>
                      <a:cubicBezTo>
                        <a:pt x="0" y="157002"/>
                        <a:pt x="43302" y="191644"/>
                        <a:pt x="95264" y="182983"/>
                      </a:cubicBezTo>
                      <a:cubicBezTo>
                        <a:pt x="147227" y="174323"/>
                        <a:pt x="190529" y="131021"/>
                        <a:pt x="190529" y="79058"/>
                      </a:cubicBezTo>
                      <a:cubicBezTo>
                        <a:pt x="190529" y="35756"/>
                        <a:pt x="147227" y="-7546"/>
                        <a:pt x="95264" y="11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="" xmlns:a16="http://schemas.microsoft.com/office/drawing/2014/main" id="{E33FF6F1-7C99-4EEE-BA5F-A686CFDE6CA7}"/>
                    </a:ext>
                  </a:extLst>
                </p:cNvPr>
                <p:cNvSpPr/>
                <p:nvPr/>
              </p:nvSpPr>
              <p:spPr>
                <a:xfrm>
                  <a:off x="9586149" y="4772957"/>
                  <a:ext cx="190528" cy="184521"/>
                </a:xfrm>
                <a:custGeom>
                  <a:avLst/>
                  <a:gdLst>
                    <a:gd name="connsiteX0" fmla="*/ 95264 w 190528"/>
                    <a:gd name="connsiteY0" fmla="*/ 1326 h 184521"/>
                    <a:gd name="connsiteX1" fmla="*/ 0 w 190528"/>
                    <a:gd name="connsiteY1" fmla="*/ 79270 h 184521"/>
                    <a:gd name="connsiteX2" fmla="*/ 95264 w 190528"/>
                    <a:gd name="connsiteY2" fmla="*/ 183195 h 184521"/>
                    <a:gd name="connsiteX3" fmla="*/ 190529 w 190528"/>
                    <a:gd name="connsiteY3" fmla="*/ 105251 h 184521"/>
                    <a:gd name="connsiteX4" fmla="*/ 95264 w 190528"/>
                    <a:gd name="connsiteY4" fmla="*/ 1326 h 184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84521">
                      <a:moveTo>
                        <a:pt x="95264" y="1326"/>
                      </a:moveTo>
                      <a:cubicBezTo>
                        <a:pt x="43302" y="-7334"/>
                        <a:pt x="0" y="27307"/>
                        <a:pt x="0" y="79270"/>
                      </a:cubicBezTo>
                      <a:cubicBezTo>
                        <a:pt x="0" y="131233"/>
                        <a:pt x="43302" y="174535"/>
                        <a:pt x="95264" y="183195"/>
                      </a:cubicBezTo>
                      <a:cubicBezTo>
                        <a:pt x="147227" y="191856"/>
                        <a:pt x="190529" y="157214"/>
                        <a:pt x="190529" y="105251"/>
                      </a:cubicBezTo>
                      <a:cubicBezTo>
                        <a:pt x="190529" y="44628"/>
                        <a:pt x="147227" y="1326"/>
                        <a:pt x="95264" y="13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29" name="Graphic 1">
                <a:extLst>
                  <a:ext uri="{FF2B5EF4-FFF2-40B4-BE49-F238E27FC236}">
                    <a16:creationId xmlns="" xmlns:a16="http://schemas.microsoft.com/office/drawing/2014/main" id="{F17A2455-847F-48A0-82D8-CF57BDC9DED3}"/>
                  </a:ext>
                </a:extLst>
              </p:cNvPr>
              <p:cNvGrpSpPr/>
              <p:nvPr/>
            </p:nvGrpSpPr>
            <p:grpSpPr>
              <a:xfrm>
                <a:off x="9153128" y="2820345"/>
                <a:ext cx="190528" cy="2045097"/>
                <a:chOff x="9153128" y="2820345"/>
                <a:chExt cx="190528" cy="2045097"/>
              </a:xfrm>
              <a:grpFill/>
            </p:grpSpPr>
            <p:sp>
              <p:nvSpPr>
                <p:cNvPr id="658" name="Freeform: Shape 657">
                  <a:extLst>
                    <a:ext uri="{FF2B5EF4-FFF2-40B4-BE49-F238E27FC236}">
                      <a16:creationId xmlns="" xmlns:a16="http://schemas.microsoft.com/office/drawing/2014/main" id="{A7994AB2-2FF2-4216-9B4E-7ADE133496DA}"/>
                    </a:ext>
                  </a:extLst>
                </p:cNvPr>
                <p:cNvSpPr/>
                <p:nvPr/>
              </p:nvSpPr>
              <p:spPr>
                <a:xfrm>
                  <a:off x="9239732" y="2864661"/>
                  <a:ext cx="25980" cy="1965915"/>
                </a:xfrm>
                <a:custGeom>
                  <a:avLst/>
                  <a:gdLst>
                    <a:gd name="connsiteX0" fmla="*/ 0 w 25980"/>
                    <a:gd name="connsiteY0" fmla="*/ 12991 h 1965915"/>
                    <a:gd name="connsiteX1" fmla="*/ 0 w 25980"/>
                    <a:gd name="connsiteY1" fmla="*/ 1952925 h 1965915"/>
                    <a:gd name="connsiteX2" fmla="*/ 25981 w 25980"/>
                    <a:gd name="connsiteY2" fmla="*/ 1952925 h 1965915"/>
                    <a:gd name="connsiteX3" fmla="*/ 25981 w 25980"/>
                    <a:gd name="connsiteY3" fmla="*/ 12991 h 1965915"/>
                    <a:gd name="connsiteX4" fmla="*/ 0 w 25980"/>
                    <a:gd name="connsiteY4" fmla="*/ 12991 h 1965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965915">
                      <a:moveTo>
                        <a:pt x="0" y="12991"/>
                      </a:moveTo>
                      <a:cubicBezTo>
                        <a:pt x="0" y="662522"/>
                        <a:pt x="0" y="1303393"/>
                        <a:pt x="0" y="1952925"/>
                      </a:cubicBezTo>
                      <a:cubicBezTo>
                        <a:pt x="0" y="1970245"/>
                        <a:pt x="25981" y="1970245"/>
                        <a:pt x="25981" y="1952925"/>
                      </a:cubicBezTo>
                      <a:cubicBezTo>
                        <a:pt x="25981" y="1303393"/>
                        <a:pt x="25981" y="662522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="" xmlns:a16="http://schemas.microsoft.com/office/drawing/2014/main" id="{5D5047D9-14C5-421E-9213-0AADA61D75F2}"/>
                    </a:ext>
                  </a:extLst>
                </p:cNvPr>
                <p:cNvSpPr/>
                <p:nvPr/>
              </p:nvSpPr>
              <p:spPr>
                <a:xfrm>
                  <a:off x="9153128" y="2820345"/>
                  <a:ext cx="190528" cy="171551"/>
                </a:xfrm>
                <a:custGeom>
                  <a:avLst/>
                  <a:gdLst>
                    <a:gd name="connsiteX0" fmla="*/ 95264 w 190528"/>
                    <a:gd name="connsiteY0" fmla="*/ 5344 h 171551"/>
                    <a:gd name="connsiteX1" fmla="*/ 0 w 190528"/>
                    <a:gd name="connsiteY1" fmla="*/ 109269 h 171551"/>
                    <a:gd name="connsiteX2" fmla="*/ 95264 w 190528"/>
                    <a:gd name="connsiteY2" fmla="*/ 169892 h 171551"/>
                    <a:gd name="connsiteX3" fmla="*/ 190529 w 190528"/>
                    <a:gd name="connsiteY3" fmla="*/ 65967 h 171551"/>
                    <a:gd name="connsiteX4" fmla="*/ 95264 w 190528"/>
                    <a:gd name="connsiteY4" fmla="*/ 5344 h 171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1551">
                      <a:moveTo>
                        <a:pt x="95264" y="5344"/>
                      </a:moveTo>
                      <a:cubicBezTo>
                        <a:pt x="43302" y="22665"/>
                        <a:pt x="0" y="65967"/>
                        <a:pt x="0" y="109269"/>
                      </a:cubicBezTo>
                      <a:cubicBezTo>
                        <a:pt x="0" y="152571"/>
                        <a:pt x="43302" y="178552"/>
                        <a:pt x="95264" y="169892"/>
                      </a:cubicBezTo>
                      <a:cubicBezTo>
                        <a:pt x="147227" y="161231"/>
                        <a:pt x="190529" y="109269"/>
                        <a:pt x="190529" y="65967"/>
                      </a:cubicBezTo>
                      <a:cubicBezTo>
                        <a:pt x="190529" y="14004"/>
                        <a:pt x="147227" y="-11977"/>
                        <a:pt x="95264" y="534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="" xmlns:a16="http://schemas.microsoft.com/office/drawing/2014/main" id="{FB737B7D-9B2E-4F3E-82C0-7DB8268361FE}"/>
                    </a:ext>
                  </a:extLst>
                </p:cNvPr>
                <p:cNvSpPr/>
                <p:nvPr/>
              </p:nvSpPr>
              <p:spPr>
                <a:xfrm>
                  <a:off x="9153128" y="4694680"/>
                  <a:ext cx="190528" cy="170762"/>
                </a:xfrm>
                <a:custGeom>
                  <a:avLst/>
                  <a:gdLst>
                    <a:gd name="connsiteX0" fmla="*/ 95264 w 190528"/>
                    <a:gd name="connsiteY0" fmla="*/ 1659 h 170762"/>
                    <a:gd name="connsiteX1" fmla="*/ 0 w 190528"/>
                    <a:gd name="connsiteY1" fmla="*/ 62282 h 170762"/>
                    <a:gd name="connsiteX2" fmla="*/ 95264 w 190528"/>
                    <a:gd name="connsiteY2" fmla="*/ 166207 h 170762"/>
                    <a:gd name="connsiteX3" fmla="*/ 190529 w 190528"/>
                    <a:gd name="connsiteY3" fmla="*/ 105584 h 170762"/>
                    <a:gd name="connsiteX4" fmla="*/ 95264 w 190528"/>
                    <a:gd name="connsiteY4" fmla="*/ 1659 h 17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70762">
                      <a:moveTo>
                        <a:pt x="95264" y="1659"/>
                      </a:moveTo>
                      <a:cubicBezTo>
                        <a:pt x="43302" y="-7001"/>
                        <a:pt x="0" y="18980"/>
                        <a:pt x="0" y="62282"/>
                      </a:cubicBezTo>
                      <a:cubicBezTo>
                        <a:pt x="0" y="105584"/>
                        <a:pt x="43302" y="157547"/>
                        <a:pt x="95264" y="166207"/>
                      </a:cubicBezTo>
                      <a:cubicBezTo>
                        <a:pt x="147227" y="183528"/>
                        <a:pt x="190529" y="148886"/>
                        <a:pt x="190529" y="105584"/>
                      </a:cubicBezTo>
                      <a:cubicBezTo>
                        <a:pt x="190529" y="62282"/>
                        <a:pt x="147227" y="10320"/>
                        <a:pt x="95264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0" name="Graphic 1">
                <a:extLst>
                  <a:ext uri="{FF2B5EF4-FFF2-40B4-BE49-F238E27FC236}">
                    <a16:creationId xmlns="" xmlns:a16="http://schemas.microsoft.com/office/drawing/2014/main" id="{FC792E39-C3E5-46C8-9EB8-D4E8DC240C19}"/>
                  </a:ext>
                </a:extLst>
              </p:cNvPr>
              <p:cNvGrpSpPr/>
              <p:nvPr/>
            </p:nvGrpSpPr>
            <p:grpSpPr>
              <a:xfrm>
                <a:off x="8728767" y="2957461"/>
                <a:ext cx="190528" cy="1762994"/>
                <a:chOff x="8728767" y="2957461"/>
                <a:chExt cx="190528" cy="1762994"/>
              </a:xfrm>
              <a:grpFill/>
            </p:grpSpPr>
            <p:sp>
              <p:nvSpPr>
                <p:cNvPr id="655" name="Freeform: Shape 654">
                  <a:extLst>
                    <a:ext uri="{FF2B5EF4-FFF2-40B4-BE49-F238E27FC236}">
                      <a16:creationId xmlns="" xmlns:a16="http://schemas.microsoft.com/office/drawing/2014/main" id="{0FAF6349-A83B-4ECE-A8AB-62663239107B}"/>
                    </a:ext>
                  </a:extLst>
                </p:cNvPr>
                <p:cNvSpPr/>
                <p:nvPr/>
              </p:nvSpPr>
              <p:spPr>
                <a:xfrm>
                  <a:off x="8806711" y="3003228"/>
                  <a:ext cx="25980" cy="1688781"/>
                </a:xfrm>
                <a:custGeom>
                  <a:avLst/>
                  <a:gdLst>
                    <a:gd name="connsiteX0" fmla="*/ 0 w 25980"/>
                    <a:gd name="connsiteY0" fmla="*/ 12991 h 1688781"/>
                    <a:gd name="connsiteX1" fmla="*/ 0 w 25980"/>
                    <a:gd name="connsiteY1" fmla="*/ 1675791 h 1688781"/>
                    <a:gd name="connsiteX2" fmla="*/ 25981 w 25980"/>
                    <a:gd name="connsiteY2" fmla="*/ 1675791 h 1688781"/>
                    <a:gd name="connsiteX3" fmla="*/ 25981 w 25980"/>
                    <a:gd name="connsiteY3" fmla="*/ 12991 h 1688781"/>
                    <a:gd name="connsiteX4" fmla="*/ 0 w 25980"/>
                    <a:gd name="connsiteY4" fmla="*/ 12991 h 1688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688781">
                      <a:moveTo>
                        <a:pt x="0" y="12991"/>
                      </a:moveTo>
                      <a:cubicBezTo>
                        <a:pt x="0" y="567258"/>
                        <a:pt x="0" y="1121524"/>
                        <a:pt x="0" y="1675791"/>
                      </a:cubicBezTo>
                      <a:cubicBezTo>
                        <a:pt x="0" y="1693112"/>
                        <a:pt x="25981" y="1693112"/>
                        <a:pt x="25981" y="1675791"/>
                      </a:cubicBezTo>
                      <a:cubicBezTo>
                        <a:pt x="25981" y="1121524"/>
                        <a:pt x="25981" y="567258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="" xmlns:a16="http://schemas.microsoft.com/office/drawing/2014/main" id="{4C3FED73-BA1F-4F18-9CA4-0FBD9EE4B232}"/>
                    </a:ext>
                  </a:extLst>
                </p:cNvPr>
                <p:cNvSpPr/>
                <p:nvPr/>
              </p:nvSpPr>
              <p:spPr>
                <a:xfrm>
                  <a:off x="8728767" y="2957461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110720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41437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24116"/>
                        <a:pt x="0" y="76078"/>
                        <a:pt x="0" y="110720"/>
                      </a:cubicBezTo>
                      <a:cubicBezTo>
                        <a:pt x="0" y="145362"/>
                        <a:pt x="43302" y="162683"/>
                        <a:pt x="95264" y="145362"/>
                      </a:cubicBezTo>
                      <a:cubicBezTo>
                        <a:pt x="147227" y="128041"/>
                        <a:pt x="190529" y="84739"/>
                        <a:pt x="190529" y="41437"/>
                      </a:cubicBezTo>
                      <a:cubicBezTo>
                        <a:pt x="190529" y="6795"/>
                        <a:pt x="147227" y="-1052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="" xmlns:a16="http://schemas.microsoft.com/office/drawing/2014/main" id="{EA4A867E-20D7-42FE-AFCE-59142B4C2EE3}"/>
                    </a:ext>
                  </a:extLst>
                </p:cNvPr>
                <p:cNvSpPr/>
                <p:nvPr/>
              </p:nvSpPr>
              <p:spPr>
                <a:xfrm>
                  <a:off x="8728767" y="4568299"/>
                  <a:ext cx="190528" cy="152156"/>
                </a:xfrm>
                <a:custGeom>
                  <a:avLst/>
                  <a:gdLst>
                    <a:gd name="connsiteX0" fmla="*/ 95264 w 190528"/>
                    <a:gd name="connsiteY0" fmla="*/ 6795 h 152156"/>
                    <a:gd name="connsiteX1" fmla="*/ 0 w 190528"/>
                    <a:gd name="connsiteY1" fmla="*/ 41437 h 152156"/>
                    <a:gd name="connsiteX2" fmla="*/ 95264 w 190528"/>
                    <a:gd name="connsiteY2" fmla="*/ 145362 h 152156"/>
                    <a:gd name="connsiteX3" fmla="*/ 190529 w 190528"/>
                    <a:gd name="connsiteY3" fmla="*/ 110720 h 152156"/>
                    <a:gd name="connsiteX4" fmla="*/ 95264 w 190528"/>
                    <a:gd name="connsiteY4" fmla="*/ 6795 h 15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52156">
                      <a:moveTo>
                        <a:pt x="95264" y="6795"/>
                      </a:moveTo>
                      <a:cubicBezTo>
                        <a:pt x="43302" y="-10526"/>
                        <a:pt x="0" y="6795"/>
                        <a:pt x="0" y="41437"/>
                      </a:cubicBezTo>
                      <a:cubicBezTo>
                        <a:pt x="0" y="76078"/>
                        <a:pt x="43302" y="128041"/>
                        <a:pt x="95264" y="145362"/>
                      </a:cubicBezTo>
                      <a:cubicBezTo>
                        <a:pt x="147227" y="162683"/>
                        <a:pt x="190529" y="145362"/>
                        <a:pt x="190529" y="110720"/>
                      </a:cubicBezTo>
                      <a:cubicBezTo>
                        <a:pt x="190529" y="67418"/>
                        <a:pt x="147227" y="24116"/>
                        <a:pt x="95264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1" name="Graphic 1">
                <a:extLst>
                  <a:ext uri="{FF2B5EF4-FFF2-40B4-BE49-F238E27FC236}">
                    <a16:creationId xmlns="" xmlns:a16="http://schemas.microsoft.com/office/drawing/2014/main" id="{450086F8-7AC4-4B9B-8807-92CCD7B04AC9}"/>
                  </a:ext>
                </a:extLst>
              </p:cNvPr>
              <p:cNvGrpSpPr/>
              <p:nvPr/>
            </p:nvGrpSpPr>
            <p:grpSpPr>
              <a:xfrm>
                <a:off x="8295746" y="3139098"/>
                <a:ext cx="190528" cy="1390479"/>
                <a:chOff x="8295746" y="3139098"/>
                <a:chExt cx="190528" cy="1390479"/>
              </a:xfrm>
              <a:grpFill/>
            </p:grpSpPr>
            <p:sp>
              <p:nvSpPr>
                <p:cNvPr id="652" name="Freeform: Shape 651">
                  <a:extLst>
                    <a:ext uri="{FF2B5EF4-FFF2-40B4-BE49-F238E27FC236}">
                      <a16:creationId xmlns="" xmlns:a16="http://schemas.microsoft.com/office/drawing/2014/main" id="{14E6CE73-E064-4EE5-A957-695E611AF2BD}"/>
                    </a:ext>
                  </a:extLst>
                </p:cNvPr>
                <p:cNvSpPr/>
                <p:nvPr/>
              </p:nvSpPr>
              <p:spPr>
                <a:xfrm>
                  <a:off x="8382351" y="3185096"/>
                  <a:ext cx="25980" cy="1325044"/>
                </a:xfrm>
                <a:custGeom>
                  <a:avLst/>
                  <a:gdLst>
                    <a:gd name="connsiteX0" fmla="*/ 0 w 25980"/>
                    <a:gd name="connsiteY0" fmla="*/ 12991 h 1325044"/>
                    <a:gd name="connsiteX1" fmla="*/ 0 w 25980"/>
                    <a:gd name="connsiteY1" fmla="*/ 1312053 h 1325044"/>
                    <a:gd name="connsiteX2" fmla="*/ 25981 w 25980"/>
                    <a:gd name="connsiteY2" fmla="*/ 1312053 h 1325044"/>
                    <a:gd name="connsiteX3" fmla="*/ 25981 w 25980"/>
                    <a:gd name="connsiteY3" fmla="*/ 12991 h 1325044"/>
                    <a:gd name="connsiteX4" fmla="*/ 0 w 25980"/>
                    <a:gd name="connsiteY4" fmla="*/ 12991 h 132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0" h="1325044">
                      <a:moveTo>
                        <a:pt x="0" y="12991"/>
                      </a:moveTo>
                      <a:cubicBezTo>
                        <a:pt x="0" y="446011"/>
                        <a:pt x="0" y="879032"/>
                        <a:pt x="0" y="1312053"/>
                      </a:cubicBezTo>
                      <a:cubicBezTo>
                        <a:pt x="0" y="1329374"/>
                        <a:pt x="25981" y="1329374"/>
                        <a:pt x="25981" y="1312053"/>
                      </a:cubicBezTo>
                      <a:cubicBezTo>
                        <a:pt x="25981" y="879032"/>
                        <a:pt x="25981" y="446011"/>
                        <a:pt x="25981" y="12991"/>
                      </a:cubicBezTo>
                      <a:cubicBezTo>
                        <a:pt x="2598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="" xmlns:a16="http://schemas.microsoft.com/office/drawing/2014/main" id="{10A8D94E-F2C1-4956-92BE-1217202EC93D}"/>
                    </a:ext>
                  </a:extLst>
                </p:cNvPr>
                <p:cNvSpPr/>
                <p:nvPr/>
              </p:nvSpPr>
              <p:spPr>
                <a:xfrm>
                  <a:off x="8295746" y="3139098"/>
                  <a:ext cx="190528" cy="135299"/>
                </a:xfrm>
                <a:custGeom>
                  <a:avLst/>
                  <a:gdLst>
                    <a:gd name="connsiteX0" fmla="*/ 95264 w 190528"/>
                    <a:gd name="connsiteY0" fmla="*/ 15687 h 135299"/>
                    <a:gd name="connsiteX1" fmla="*/ 0 w 190528"/>
                    <a:gd name="connsiteY1" fmla="*/ 110952 h 135299"/>
                    <a:gd name="connsiteX2" fmla="*/ 95264 w 190528"/>
                    <a:gd name="connsiteY2" fmla="*/ 119612 h 135299"/>
                    <a:gd name="connsiteX3" fmla="*/ 190529 w 190528"/>
                    <a:gd name="connsiteY3" fmla="*/ 24348 h 135299"/>
                    <a:gd name="connsiteX4" fmla="*/ 95264 w 190528"/>
                    <a:gd name="connsiteY4" fmla="*/ 15687 h 135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5299">
                      <a:moveTo>
                        <a:pt x="95264" y="15687"/>
                      </a:moveTo>
                      <a:cubicBezTo>
                        <a:pt x="43302" y="41669"/>
                        <a:pt x="0" y="84971"/>
                        <a:pt x="0" y="110952"/>
                      </a:cubicBezTo>
                      <a:cubicBezTo>
                        <a:pt x="0" y="136933"/>
                        <a:pt x="43302" y="145594"/>
                        <a:pt x="95264" y="119612"/>
                      </a:cubicBezTo>
                      <a:cubicBezTo>
                        <a:pt x="147227" y="102292"/>
                        <a:pt x="190529" y="58989"/>
                        <a:pt x="190529" y="24348"/>
                      </a:cubicBezTo>
                      <a:cubicBezTo>
                        <a:pt x="190529" y="-1633"/>
                        <a:pt x="147227" y="-10294"/>
                        <a:pt x="95264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="" xmlns:a16="http://schemas.microsoft.com/office/drawing/2014/main" id="{6C8D5321-0F3B-4242-9011-3A8105390EF1}"/>
                    </a:ext>
                  </a:extLst>
                </p:cNvPr>
                <p:cNvSpPr/>
                <p:nvPr/>
              </p:nvSpPr>
              <p:spPr>
                <a:xfrm>
                  <a:off x="8295746" y="4398474"/>
                  <a:ext cx="190528" cy="131103"/>
                </a:xfrm>
                <a:custGeom>
                  <a:avLst/>
                  <a:gdLst>
                    <a:gd name="connsiteX0" fmla="*/ 95264 w 190528"/>
                    <a:gd name="connsiteY0" fmla="*/ 12071 h 131103"/>
                    <a:gd name="connsiteX1" fmla="*/ 0 w 190528"/>
                    <a:gd name="connsiteY1" fmla="*/ 20732 h 131103"/>
                    <a:gd name="connsiteX2" fmla="*/ 95264 w 190528"/>
                    <a:gd name="connsiteY2" fmla="*/ 115997 h 131103"/>
                    <a:gd name="connsiteX3" fmla="*/ 190529 w 190528"/>
                    <a:gd name="connsiteY3" fmla="*/ 98676 h 131103"/>
                    <a:gd name="connsiteX4" fmla="*/ 95264 w 190528"/>
                    <a:gd name="connsiteY4" fmla="*/ 12071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31103">
                      <a:moveTo>
                        <a:pt x="95264" y="12071"/>
                      </a:moveTo>
                      <a:cubicBezTo>
                        <a:pt x="43302" y="-5249"/>
                        <a:pt x="0" y="-5249"/>
                        <a:pt x="0" y="20732"/>
                      </a:cubicBezTo>
                      <a:cubicBezTo>
                        <a:pt x="0" y="46713"/>
                        <a:pt x="43302" y="90015"/>
                        <a:pt x="95264" y="115997"/>
                      </a:cubicBezTo>
                      <a:cubicBezTo>
                        <a:pt x="147227" y="141978"/>
                        <a:pt x="190529" y="133317"/>
                        <a:pt x="190529" y="98676"/>
                      </a:cubicBezTo>
                      <a:cubicBezTo>
                        <a:pt x="190529" y="81355"/>
                        <a:pt x="147227" y="38053"/>
                        <a:pt x="95264" y="1207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2" name="Graphic 1">
                <a:extLst>
                  <a:ext uri="{FF2B5EF4-FFF2-40B4-BE49-F238E27FC236}">
                    <a16:creationId xmlns="" xmlns:a16="http://schemas.microsoft.com/office/drawing/2014/main" id="{5DB0F529-66B1-47C6-8893-838F1A0C57E5}"/>
                  </a:ext>
                </a:extLst>
              </p:cNvPr>
              <p:cNvGrpSpPr/>
              <p:nvPr/>
            </p:nvGrpSpPr>
            <p:grpSpPr>
              <a:xfrm>
                <a:off x="7871386" y="3361436"/>
                <a:ext cx="190528" cy="960871"/>
                <a:chOff x="7871386" y="3361436"/>
                <a:chExt cx="190528" cy="960871"/>
              </a:xfrm>
              <a:grpFill/>
            </p:grpSpPr>
            <p:sp>
              <p:nvSpPr>
                <p:cNvPr id="649" name="Freeform: Shape 648">
                  <a:extLst>
                    <a:ext uri="{FF2B5EF4-FFF2-40B4-BE49-F238E27FC236}">
                      <a16:creationId xmlns="" xmlns:a16="http://schemas.microsoft.com/office/drawing/2014/main" id="{DD9E0BFA-D8C4-47A4-960D-844CDDD0F3D5}"/>
                    </a:ext>
                  </a:extLst>
                </p:cNvPr>
                <p:cNvSpPr/>
                <p:nvPr/>
              </p:nvSpPr>
              <p:spPr>
                <a:xfrm>
                  <a:off x="7949330" y="3401607"/>
                  <a:ext cx="27370" cy="892023"/>
                </a:xfrm>
                <a:custGeom>
                  <a:avLst/>
                  <a:gdLst>
                    <a:gd name="connsiteX0" fmla="*/ 0 w 27370"/>
                    <a:gd name="connsiteY0" fmla="*/ 12991 h 892023"/>
                    <a:gd name="connsiteX1" fmla="*/ 0 w 27370"/>
                    <a:gd name="connsiteY1" fmla="*/ 879032 h 892023"/>
                    <a:gd name="connsiteX2" fmla="*/ 25981 w 27370"/>
                    <a:gd name="connsiteY2" fmla="*/ 879032 h 892023"/>
                    <a:gd name="connsiteX3" fmla="*/ 25981 w 27370"/>
                    <a:gd name="connsiteY3" fmla="*/ 12991 h 892023"/>
                    <a:gd name="connsiteX4" fmla="*/ 0 w 27370"/>
                    <a:gd name="connsiteY4" fmla="*/ 12991 h 89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0" h="892023">
                      <a:moveTo>
                        <a:pt x="0" y="12991"/>
                      </a:moveTo>
                      <a:cubicBezTo>
                        <a:pt x="0" y="298784"/>
                        <a:pt x="0" y="593239"/>
                        <a:pt x="0" y="879032"/>
                      </a:cubicBezTo>
                      <a:cubicBezTo>
                        <a:pt x="0" y="896353"/>
                        <a:pt x="25981" y="896353"/>
                        <a:pt x="25981" y="879032"/>
                      </a:cubicBezTo>
                      <a:cubicBezTo>
                        <a:pt x="25981" y="593239"/>
                        <a:pt x="25981" y="298784"/>
                        <a:pt x="25981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="" xmlns:a16="http://schemas.microsoft.com/office/drawing/2014/main" id="{9E1818BE-51CF-4334-8A42-5C055F094CF8}"/>
                    </a:ext>
                  </a:extLst>
                </p:cNvPr>
                <p:cNvSpPr/>
                <p:nvPr/>
              </p:nvSpPr>
              <p:spPr>
                <a:xfrm>
                  <a:off x="7871386" y="3361436"/>
                  <a:ext cx="190528" cy="123225"/>
                </a:xfrm>
                <a:custGeom>
                  <a:avLst/>
                  <a:gdLst>
                    <a:gd name="connsiteX0" fmla="*/ 95264 w 190528"/>
                    <a:gd name="connsiteY0" fmla="*/ 27180 h 123225"/>
                    <a:gd name="connsiteX1" fmla="*/ 0 w 190528"/>
                    <a:gd name="connsiteY1" fmla="*/ 113784 h 123225"/>
                    <a:gd name="connsiteX2" fmla="*/ 95264 w 190528"/>
                    <a:gd name="connsiteY2" fmla="*/ 105124 h 123225"/>
                    <a:gd name="connsiteX3" fmla="*/ 190529 w 190528"/>
                    <a:gd name="connsiteY3" fmla="*/ 18520 h 123225"/>
                    <a:gd name="connsiteX4" fmla="*/ 95264 w 190528"/>
                    <a:gd name="connsiteY4" fmla="*/ 27180 h 12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23225">
                      <a:moveTo>
                        <a:pt x="95264" y="27180"/>
                      </a:moveTo>
                      <a:cubicBezTo>
                        <a:pt x="43302" y="53161"/>
                        <a:pt x="0" y="96464"/>
                        <a:pt x="0" y="113784"/>
                      </a:cubicBezTo>
                      <a:cubicBezTo>
                        <a:pt x="0" y="131105"/>
                        <a:pt x="43302" y="122445"/>
                        <a:pt x="95264" y="105124"/>
                      </a:cubicBezTo>
                      <a:cubicBezTo>
                        <a:pt x="147227" y="79143"/>
                        <a:pt x="190529" y="44501"/>
                        <a:pt x="190529" y="18520"/>
                      </a:cubicBezTo>
                      <a:cubicBezTo>
                        <a:pt x="190529" y="-7461"/>
                        <a:pt x="147227" y="-7461"/>
                        <a:pt x="95264" y="2718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="" xmlns:a16="http://schemas.microsoft.com/office/drawing/2014/main" id="{93D70400-6220-43C1-94DE-561BF7D43861}"/>
                    </a:ext>
                  </a:extLst>
                </p:cNvPr>
                <p:cNvSpPr/>
                <p:nvPr/>
              </p:nvSpPr>
              <p:spPr>
                <a:xfrm>
                  <a:off x="7871386" y="4199284"/>
                  <a:ext cx="190528" cy="123023"/>
                </a:xfrm>
                <a:custGeom>
                  <a:avLst/>
                  <a:gdLst>
                    <a:gd name="connsiteX0" fmla="*/ 95264 w 190528"/>
                    <a:gd name="connsiteY0" fmla="*/ 20732 h 123023"/>
                    <a:gd name="connsiteX1" fmla="*/ 0 w 190528"/>
                    <a:gd name="connsiteY1" fmla="*/ 12072 h 123023"/>
                    <a:gd name="connsiteX2" fmla="*/ 95264 w 190528"/>
                    <a:gd name="connsiteY2" fmla="*/ 98676 h 123023"/>
                    <a:gd name="connsiteX3" fmla="*/ 190529 w 190528"/>
                    <a:gd name="connsiteY3" fmla="*/ 107336 h 123023"/>
                    <a:gd name="connsiteX4" fmla="*/ 95264 w 190528"/>
                    <a:gd name="connsiteY4" fmla="*/ 20732 h 123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8" h="123023">
                      <a:moveTo>
                        <a:pt x="95264" y="20732"/>
                      </a:moveTo>
                      <a:cubicBezTo>
                        <a:pt x="43302" y="-5249"/>
                        <a:pt x="0" y="-5249"/>
                        <a:pt x="0" y="12072"/>
                      </a:cubicBezTo>
                      <a:cubicBezTo>
                        <a:pt x="0" y="29393"/>
                        <a:pt x="43302" y="72695"/>
                        <a:pt x="95264" y="98676"/>
                      </a:cubicBezTo>
                      <a:cubicBezTo>
                        <a:pt x="147227" y="124657"/>
                        <a:pt x="190529" y="133317"/>
                        <a:pt x="190529" y="107336"/>
                      </a:cubicBezTo>
                      <a:cubicBezTo>
                        <a:pt x="190529" y="90015"/>
                        <a:pt x="147227" y="46713"/>
                        <a:pt x="95264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3" name="Graphic 1">
                <a:extLst>
                  <a:ext uri="{FF2B5EF4-FFF2-40B4-BE49-F238E27FC236}">
                    <a16:creationId xmlns="" xmlns:a16="http://schemas.microsoft.com/office/drawing/2014/main" id="{66F71FFB-8A3C-43AC-8A04-0730E4452895}"/>
                  </a:ext>
                </a:extLst>
              </p:cNvPr>
              <p:cNvGrpSpPr/>
              <p:nvPr/>
            </p:nvGrpSpPr>
            <p:grpSpPr>
              <a:xfrm>
                <a:off x="7447025" y="3602003"/>
                <a:ext cx="190529" cy="482570"/>
                <a:chOff x="7447025" y="3602003"/>
                <a:chExt cx="190529" cy="482570"/>
              </a:xfrm>
              <a:grpFill/>
            </p:grpSpPr>
            <p:sp>
              <p:nvSpPr>
                <p:cNvPr id="646" name="Freeform: Shape 645">
                  <a:extLst>
                    <a:ext uri="{FF2B5EF4-FFF2-40B4-BE49-F238E27FC236}">
                      <a16:creationId xmlns="" xmlns:a16="http://schemas.microsoft.com/office/drawing/2014/main" id="{A4ABAC77-5F7A-443D-A10B-74B3C53EFB8E}"/>
                    </a:ext>
                  </a:extLst>
                </p:cNvPr>
                <p:cNvSpPr/>
                <p:nvPr/>
              </p:nvSpPr>
              <p:spPr>
                <a:xfrm>
                  <a:off x="7524969" y="3635438"/>
                  <a:ext cx="25981" cy="407039"/>
                </a:xfrm>
                <a:custGeom>
                  <a:avLst/>
                  <a:gdLst>
                    <a:gd name="connsiteX0" fmla="*/ 0 w 25981"/>
                    <a:gd name="connsiteY0" fmla="*/ 12991 h 407039"/>
                    <a:gd name="connsiteX1" fmla="*/ 0 w 25981"/>
                    <a:gd name="connsiteY1" fmla="*/ 394049 h 407039"/>
                    <a:gd name="connsiteX2" fmla="*/ 25982 w 25981"/>
                    <a:gd name="connsiteY2" fmla="*/ 394049 h 407039"/>
                    <a:gd name="connsiteX3" fmla="*/ 25982 w 25981"/>
                    <a:gd name="connsiteY3" fmla="*/ 12991 h 407039"/>
                    <a:gd name="connsiteX4" fmla="*/ 0 w 25981"/>
                    <a:gd name="connsiteY4" fmla="*/ 12991 h 407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407039">
                      <a:moveTo>
                        <a:pt x="0" y="12991"/>
                      </a:moveTo>
                      <a:cubicBezTo>
                        <a:pt x="0" y="142897"/>
                        <a:pt x="0" y="272803"/>
                        <a:pt x="0" y="394049"/>
                      </a:cubicBezTo>
                      <a:cubicBezTo>
                        <a:pt x="0" y="411370"/>
                        <a:pt x="25982" y="411370"/>
                        <a:pt x="25982" y="394049"/>
                      </a:cubicBezTo>
                      <a:cubicBezTo>
                        <a:pt x="25982" y="264143"/>
                        <a:pt x="25982" y="134237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="" xmlns:a16="http://schemas.microsoft.com/office/drawing/2014/main" id="{3D4C5731-61D0-4F85-B56A-2BA75DFA1CFC}"/>
                    </a:ext>
                  </a:extLst>
                </p:cNvPr>
                <p:cNvSpPr/>
                <p:nvPr/>
              </p:nvSpPr>
              <p:spPr>
                <a:xfrm>
                  <a:off x="7447025" y="3602003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7765 h 109301"/>
                    <a:gd name="connsiteX1" fmla="*/ 0 w 190529"/>
                    <a:gd name="connsiteY1" fmla="*/ 107049 h 109301"/>
                    <a:gd name="connsiteX2" fmla="*/ 95264 w 190529"/>
                    <a:gd name="connsiteY2" fmla="*/ 72407 h 109301"/>
                    <a:gd name="connsiteX3" fmla="*/ 190530 w 190529"/>
                    <a:gd name="connsiteY3" fmla="*/ 3124 h 109301"/>
                    <a:gd name="connsiteX4" fmla="*/ 95264 w 190529"/>
                    <a:gd name="connsiteY4" fmla="*/ 3776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7765"/>
                      </a:moveTo>
                      <a:cubicBezTo>
                        <a:pt x="43302" y="72407"/>
                        <a:pt x="0" y="98388"/>
                        <a:pt x="0" y="107049"/>
                      </a:cubicBezTo>
                      <a:cubicBezTo>
                        <a:pt x="0" y="115709"/>
                        <a:pt x="43302" y="98388"/>
                        <a:pt x="95264" y="72407"/>
                      </a:cubicBezTo>
                      <a:cubicBezTo>
                        <a:pt x="147228" y="46426"/>
                        <a:pt x="190530" y="11784"/>
                        <a:pt x="190530" y="3124"/>
                      </a:cubicBezTo>
                      <a:cubicBezTo>
                        <a:pt x="190530" y="-5537"/>
                        <a:pt x="138567" y="3124"/>
                        <a:pt x="95264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="" xmlns:a16="http://schemas.microsoft.com/office/drawing/2014/main" id="{1795D304-928A-4CA5-A160-9E6E2979D202}"/>
                    </a:ext>
                  </a:extLst>
                </p:cNvPr>
                <p:cNvSpPr/>
                <p:nvPr/>
              </p:nvSpPr>
              <p:spPr>
                <a:xfrm>
                  <a:off x="7447025" y="3975272"/>
                  <a:ext cx="190529" cy="109301"/>
                </a:xfrm>
                <a:custGeom>
                  <a:avLst/>
                  <a:gdLst>
                    <a:gd name="connsiteX0" fmla="*/ 95264 w 190529"/>
                    <a:gd name="connsiteY0" fmla="*/ 36895 h 109301"/>
                    <a:gd name="connsiteX1" fmla="*/ 0 w 190529"/>
                    <a:gd name="connsiteY1" fmla="*/ 2253 h 109301"/>
                    <a:gd name="connsiteX2" fmla="*/ 95264 w 190529"/>
                    <a:gd name="connsiteY2" fmla="*/ 71536 h 109301"/>
                    <a:gd name="connsiteX3" fmla="*/ 190530 w 190529"/>
                    <a:gd name="connsiteY3" fmla="*/ 106178 h 109301"/>
                    <a:gd name="connsiteX4" fmla="*/ 95264 w 190529"/>
                    <a:gd name="connsiteY4" fmla="*/ 36895 h 10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09301">
                      <a:moveTo>
                        <a:pt x="95264" y="36895"/>
                      </a:moveTo>
                      <a:cubicBezTo>
                        <a:pt x="43302" y="10913"/>
                        <a:pt x="0" y="-6408"/>
                        <a:pt x="0" y="2253"/>
                      </a:cubicBezTo>
                      <a:cubicBezTo>
                        <a:pt x="0" y="10913"/>
                        <a:pt x="43302" y="36895"/>
                        <a:pt x="95264" y="71536"/>
                      </a:cubicBezTo>
                      <a:cubicBezTo>
                        <a:pt x="147228" y="106178"/>
                        <a:pt x="190530" y="114838"/>
                        <a:pt x="190530" y="106178"/>
                      </a:cubicBezTo>
                      <a:cubicBezTo>
                        <a:pt x="181869" y="88857"/>
                        <a:pt x="138567" y="62876"/>
                        <a:pt x="95264" y="368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4" name="Graphic 1">
                <a:extLst>
                  <a:ext uri="{FF2B5EF4-FFF2-40B4-BE49-F238E27FC236}">
                    <a16:creationId xmlns="" xmlns:a16="http://schemas.microsoft.com/office/drawing/2014/main" id="{739640D3-8BB9-4144-A2BF-FF8C9FFD755B}"/>
                  </a:ext>
                </a:extLst>
              </p:cNvPr>
              <p:cNvGrpSpPr/>
              <p:nvPr/>
            </p:nvGrpSpPr>
            <p:grpSpPr>
              <a:xfrm>
                <a:off x="7014004" y="3733354"/>
                <a:ext cx="190529" cy="219867"/>
                <a:chOff x="7014004" y="3733354"/>
                <a:chExt cx="190529" cy="219867"/>
              </a:xfrm>
              <a:grpFill/>
            </p:grpSpPr>
            <p:sp>
              <p:nvSpPr>
                <p:cNvPr id="643" name="Freeform: Shape 642">
                  <a:extLst>
                    <a:ext uri="{FF2B5EF4-FFF2-40B4-BE49-F238E27FC236}">
                      <a16:creationId xmlns="" xmlns:a16="http://schemas.microsoft.com/office/drawing/2014/main" id="{018BBE9C-AB7B-4F46-A805-307B6FDB7AA7}"/>
                    </a:ext>
                  </a:extLst>
                </p:cNvPr>
                <p:cNvSpPr/>
                <p:nvPr/>
              </p:nvSpPr>
              <p:spPr>
                <a:xfrm>
                  <a:off x="7091948" y="3768335"/>
                  <a:ext cx="27371" cy="135576"/>
                </a:xfrm>
                <a:custGeom>
                  <a:avLst/>
                  <a:gdLst>
                    <a:gd name="connsiteX0" fmla="*/ 0 w 27371"/>
                    <a:gd name="connsiteY0" fmla="*/ 10000 h 135576"/>
                    <a:gd name="connsiteX1" fmla="*/ 0 w 27371"/>
                    <a:gd name="connsiteY1" fmla="*/ 122586 h 135576"/>
                    <a:gd name="connsiteX2" fmla="*/ 25982 w 27371"/>
                    <a:gd name="connsiteY2" fmla="*/ 122586 h 135576"/>
                    <a:gd name="connsiteX3" fmla="*/ 25982 w 27371"/>
                    <a:gd name="connsiteY3" fmla="*/ 10000 h 135576"/>
                    <a:gd name="connsiteX4" fmla="*/ 0 w 27371"/>
                    <a:gd name="connsiteY4" fmla="*/ 10000 h 135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371" h="135576">
                      <a:moveTo>
                        <a:pt x="0" y="10000"/>
                      </a:moveTo>
                      <a:cubicBezTo>
                        <a:pt x="0" y="44642"/>
                        <a:pt x="0" y="87944"/>
                        <a:pt x="0" y="122586"/>
                      </a:cubicBezTo>
                      <a:cubicBezTo>
                        <a:pt x="0" y="139907"/>
                        <a:pt x="25982" y="139907"/>
                        <a:pt x="25982" y="122586"/>
                      </a:cubicBezTo>
                      <a:cubicBezTo>
                        <a:pt x="25982" y="87944"/>
                        <a:pt x="25982" y="44642"/>
                        <a:pt x="25982" y="10000"/>
                      </a:cubicBezTo>
                      <a:cubicBezTo>
                        <a:pt x="3464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="" xmlns:a16="http://schemas.microsoft.com/office/drawing/2014/main" id="{6800F31C-ACC2-445B-B6AC-9EB5C868DF73}"/>
                    </a:ext>
                  </a:extLst>
                </p:cNvPr>
                <p:cNvSpPr/>
                <p:nvPr/>
              </p:nvSpPr>
              <p:spPr>
                <a:xfrm>
                  <a:off x="7014004" y="3838958"/>
                  <a:ext cx="190529" cy="114263"/>
                </a:xfrm>
                <a:custGeom>
                  <a:avLst/>
                  <a:gdLst>
                    <a:gd name="connsiteX0" fmla="*/ 0 w 190529"/>
                    <a:gd name="connsiteY0" fmla="*/ 112585 h 114263"/>
                    <a:gd name="connsiteX1" fmla="*/ 95264 w 190529"/>
                    <a:gd name="connsiteY1" fmla="*/ 60623 h 114263"/>
                    <a:gd name="connsiteX2" fmla="*/ 190530 w 190529"/>
                    <a:gd name="connsiteY2" fmla="*/ 0 h 114263"/>
                    <a:gd name="connsiteX3" fmla="*/ 95264 w 190529"/>
                    <a:gd name="connsiteY3" fmla="*/ 51962 h 114263"/>
                    <a:gd name="connsiteX4" fmla="*/ 0 w 190529"/>
                    <a:gd name="connsiteY4" fmla="*/ 112585 h 1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263">
                      <a:moveTo>
                        <a:pt x="0" y="112585"/>
                      </a:moveTo>
                      <a:cubicBezTo>
                        <a:pt x="0" y="121246"/>
                        <a:pt x="43302" y="95264"/>
                        <a:pt x="95264" y="60623"/>
                      </a:cubicBezTo>
                      <a:cubicBezTo>
                        <a:pt x="147228" y="25981"/>
                        <a:pt x="190530" y="0"/>
                        <a:pt x="190530" y="0"/>
                      </a:cubicBezTo>
                      <a:cubicBezTo>
                        <a:pt x="190530" y="0"/>
                        <a:pt x="147228" y="17321"/>
                        <a:pt x="95264" y="51962"/>
                      </a:cubicBezTo>
                      <a:cubicBezTo>
                        <a:pt x="43302" y="77944"/>
                        <a:pt x="0" y="103925"/>
                        <a:pt x="0" y="11258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="" xmlns:a16="http://schemas.microsoft.com/office/drawing/2014/main" id="{97435228-B239-4C1D-BB0A-696C17737B3D}"/>
                    </a:ext>
                  </a:extLst>
                </p:cNvPr>
                <p:cNvSpPr/>
                <p:nvPr/>
              </p:nvSpPr>
              <p:spPr>
                <a:xfrm>
                  <a:off x="7014004" y="3733354"/>
                  <a:ext cx="190529" cy="114263"/>
                </a:xfrm>
                <a:custGeom>
                  <a:avLst/>
                  <a:gdLst>
                    <a:gd name="connsiteX0" fmla="*/ 0 w 190529"/>
                    <a:gd name="connsiteY0" fmla="*/ 1679 h 114263"/>
                    <a:gd name="connsiteX1" fmla="*/ 95264 w 190529"/>
                    <a:gd name="connsiteY1" fmla="*/ 62302 h 114263"/>
                    <a:gd name="connsiteX2" fmla="*/ 190530 w 190529"/>
                    <a:gd name="connsiteY2" fmla="*/ 114264 h 114263"/>
                    <a:gd name="connsiteX3" fmla="*/ 95264 w 190529"/>
                    <a:gd name="connsiteY3" fmla="*/ 53641 h 114263"/>
                    <a:gd name="connsiteX4" fmla="*/ 0 w 190529"/>
                    <a:gd name="connsiteY4" fmla="*/ 1679 h 11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4263">
                      <a:moveTo>
                        <a:pt x="0" y="1679"/>
                      </a:moveTo>
                      <a:cubicBezTo>
                        <a:pt x="0" y="10339"/>
                        <a:pt x="43302" y="36320"/>
                        <a:pt x="95264" y="62302"/>
                      </a:cubicBezTo>
                      <a:cubicBezTo>
                        <a:pt x="147228" y="88283"/>
                        <a:pt x="190530" y="114264"/>
                        <a:pt x="190530" y="114264"/>
                      </a:cubicBezTo>
                      <a:cubicBezTo>
                        <a:pt x="190530" y="114264"/>
                        <a:pt x="147228" y="88283"/>
                        <a:pt x="95264" y="53641"/>
                      </a:cubicBezTo>
                      <a:cubicBezTo>
                        <a:pt x="43302" y="18999"/>
                        <a:pt x="0" y="-6982"/>
                        <a:pt x="0" y="167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5" name="Graphic 1">
                <a:extLst>
                  <a:ext uri="{FF2B5EF4-FFF2-40B4-BE49-F238E27FC236}">
                    <a16:creationId xmlns="" xmlns:a16="http://schemas.microsoft.com/office/drawing/2014/main" id="{AFB23229-EA66-47E0-9C22-4E31DFA8DA4F}"/>
                  </a:ext>
                </a:extLst>
              </p:cNvPr>
              <p:cNvGrpSpPr/>
              <p:nvPr/>
            </p:nvGrpSpPr>
            <p:grpSpPr>
              <a:xfrm>
                <a:off x="6589644" y="3483881"/>
                <a:ext cx="190529" cy="710154"/>
                <a:chOff x="6589644" y="3483881"/>
                <a:chExt cx="190529" cy="710154"/>
              </a:xfrm>
              <a:grpFill/>
            </p:grpSpPr>
            <p:sp>
              <p:nvSpPr>
                <p:cNvPr id="640" name="Freeform: Shape 639">
                  <a:extLst>
                    <a:ext uri="{FF2B5EF4-FFF2-40B4-BE49-F238E27FC236}">
                      <a16:creationId xmlns="" xmlns:a16="http://schemas.microsoft.com/office/drawing/2014/main" id="{8699329E-DB00-41BA-BCB1-1DBBE5697C91}"/>
                    </a:ext>
                  </a:extLst>
                </p:cNvPr>
                <p:cNvSpPr/>
                <p:nvPr/>
              </p:nvSpPr>
              <p:spPr>
                <a:xfrm>
                  <a:off x="6667587" y="3519446"/>
                  <a:ext cx="25981" cy="644277"/>
                </a:xfrm>
                <a:custGeom>
                  <a:avLst/>
                  <a:gdLst>
                    <a:gd name="connsiteX0" fmla="*/ 0 w 25981"/>
                    <a:gd name="connsiteY0" fmla="*/ 16398 h 644277"/>
                    <a:gd name="connsiteX1" fmla="*/ 0 w 25981"/>
                    <a:gd name="connsiteY1" fmla="*/ 631287 h 644277"/>
                    <a:gd name="connsiteX2" fmla="*/ 25982 w 25981"/>
                    <a:gd name="connsiteY2" fmla="*/ 631287 h 644277"/>
                    <a:gd name="connsiteX3" fmla="*/ 25982 w 25981"/>
                    <a:gd name="connsiteY3" fmla="*/ 16398 h 644277"/>
                    <a:gd name="connsiteX4" fmla="*/ 0 w 25981"/>
                    <a:gd name="connsiteY4" fmla="*/ 16398 h 644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644277">
                      <a:moveTo>
                        <a:pt x="0" y="16398"/>
                      </a:moveTo>
                      <a:cubicBezTo>
                        <a:pt x="0" y="224248"/>
                        <a:pt x="0" y="423437"/>
                        <a:pt x="0" y="631287"/>
                      </a:cubicBezTo>
                      <a:cubicBezTo>
                        <a:pt x="0" y="648608"/>
                        <a:pt x="25982" y="648608"/>
                        <a:pt x="25982" y="631287"/>
                      </a:cubicBezTo>
                      <a:cubicBezTo>
                        <a:pt x="25982" y="423437"/>
                        <a:pt x="25982" y="224248"/>
                        <a:pt x="25982" y="16398"/>
                      </a:cubicBezTo>
                      <a:cubicBezTo>
                        <a:pt x="2598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="" xmlns:a16="http://schemas.microsoft.com/office/drawing/2014/main" id="{1B15A109-C52F-4DB5-B2FF-8D79005AB9F8}"/>
                    </a:ext>
                  </a:extLst>
                </p:cNvPr>
                <p:cNvSpPr/>
                <p:nvPr/>
              </p:nvSpPr>
              <p:spPr>
                <a:xfrm>
                  <a:off x="6589644" y="4078202"/>
                  <a:ext cx="190529" cy="115833"/>
                </a:xfrm>
                <a:custGeom>
                  <a:avLst/>
                  <a:gdLst>
                    <a:gd name="connsiteX0" fmla="*/ 95265 w 190529"/>
                    <a:gd name="connsiteY0" fmla="*/ 29229 h 115833"/>
                    <a:gd name="connsiteX1" fmla="*/ 0 w 190529"/>
                    <a:gd name="connsiteY1" fmla="*/ 107173 h 115833"/>
                    <a:gd name="connsiteX2" fmla="*/ 95265 w 190529"/>
                    <a:gd name="connsiteY2" fmla="*/ 81191 h 115833"/>
                    <a:gd name="connsiteX3" fmla="*/ 190530 w 190529"/>
                    <a:gd name="connsiteY3" fmla="*/ 3248 h 115833"/>
                    <a:gd name="connsiteX4" fmla="*/ 95265 w 190529"/>
                    <a:gd name="connsiteY4" fmla="*/ 29229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5" y="29229"/>
                      </a:moveTo>
                      <a:cubicBezTo>
                        <a:pt x="43302" y="55210"/>
                        <a:pt x="0" y="89852"/>
                        <a:pt x="0" y="107173"/>
                      </a:cubicBezTo>
                      <a:cubicBezTo>
                        <a:pt x="0" y="124494"/>
                        <a:pt x="43302" y="115833"/>
                        <a:pt x="95265" y="81191"/>
                      </a:cubicBezTo>
                      <a:cubicBezTo>
                        <a:pt x="147228" y="46550"/>
                        <a:pt x="190530" y="11908"/>
                        <a:pt x="190530" y="3248"/>
                      </a:cubicBezTo>
                      <a:cubicBezTo>
                        <a:pt x="181869" y="-5413"/>
                        <a:pt x="147228" y="3248"/>
                        <a:pt x="95265" y="2922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="" xmlns:a16="http://schemas.microsoft.com/office/drawing/2014/main" id="{A4A2CCBF-42BD-4270-8874-BE097E3568DC}"/>
                    </a:ext>
                  </a:extLst>
                </p:cNvPr>
                <p:cNvSpPr/>
                <p:nvPr/>
              </p:nvSpPr>
              <p:spPr>
                <a:xfrm>
                  <a:off x="6589644" y="3483881"/>
                  <a:ext cx="190529" cy="115833"/>
                </a:xfrm>
                <a:custGeom>
                  <a:avLst/>
                  <a:gdLst>
                    <a:gd name="connsiteX0" fmla="*/ 95265 w 190529"/>
                    <a:gd name="connsiteY0" fmla="*/ 34642 h 115833"/>
                    <a:gd name="connsiteX1" fmla="*/ 0 w 190529"/>
                    <a:gd name="connsiteY1" fmla="*/ 8660 h 115833"/>
                    <a:gd name="connsiteX2" fmla="*/ 95265 w 190529"/>
                    <a:gd name="connsiteY2" fmla="*/ 86604 h 115833"/>
                    <a:gd name="connsiteX3" fmla="*/ 190530 w 190529"/>
                    <a:gd name="connsiteY3" fmla="*/ 112585 h 115833"/>
                    <a:gd name="connsiteX4" fmla="*/ 95265 w 190529"/>
                    <a:gd name="connsiteY4" fmla="*/ 34642 h 11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15833">
                      <a:moveTo>
                        <a:pt x="95265" y="34642"/>
                      </a:moveTo>
                      <a:cubicBezTo>
                        <a:pt x="43302" y="0"/>
                        <a:pt x="0" y="-8660"/>
                        <a:pt x="0" y="8660"/>
                      </a:cubicBezTo>
                      <a:cubicBezTo>
                        <a:pt x="0" y="25981"/>
                        <a:pt x="43302" y="60623"/>
                        <a:pt x="95265" y="86604"/>
                      </a:cubicBezTo>
                      <a:cubicBezTo>
                        <a:pt x="147228" y="112585"/>
                        <a:pt x="190530" y="121246"/>
                        <a:pt x="190530" y="112585"/>
                      </a:cubicBezTo>
                      <a:cubicBezTo>
                        <a:pt x="181869" y="103925"/>
                        <a:pt x="147228" y="69283"/>
                        <a:pt x="95265" y="346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636" name="Graphic 1">
                <a:extLst>
                  <a:ext uri="{FF2B5EF4-FFF2-40B4-BE49-F238E27FC236}">
                    <a16:creationId xmlns="" xmlns:a16="http://schemas.microsoft.com/office/drawing/2014/main" id="{81854092-3B38-4EA8-8F00-019C9EABC8CD}"/>
                  </a:ext>
                </a:extLst>
              </p:cNvPr>
              <p:cNvGrpSpPr/>
              <p:nvPr/>
            </p:nvGrpSpPr>
            <p:grpSpPr>
              <a:xfrm>
                <a:off x="6156623" y="3256545"/>
                <a:ext cx="190529" cy="1173486"/>
                <a:chOff x="6156623" y="3256545"/>
                <a:chExt cx="190529" cy="1173486"/>
              </a:xfrm>
              <a:grpFill/>
            </p:grpSpPr>
            <p:sp>
              <p:nvSpPr>
                <p:cNvPr id="637" name="Freeform: Shape 636">
                  <a:extLst>
                    <a:ext uri="{FF2B5EF4-FFF2-40B4-BE49-F238E27FC236}">
                      <a16:creationId xmlns="" xmlns:a16="http://schemas.microsoft.com/office/drawing/2014/main" id="{04863E75-41DF-4B21-BDFE-A2270023319C}"/>
                    </a:ext>
                  </a:extLst>
                </p:cNvPr>
                <p:cNvSpPr/>
                <p:nvPr/>
              </p:nvSpPr>
              <p:spPr>
                <a:xfrm>
                  <a:off x="6243227" y="3289021"/>
                  <a:ext cx="25981" cy="1099873"/>
                </a:xfrm>
                <a:custGeom>
                  <a:avLst/>
                  <a:gdLst>
                    <a:gd name="connsiteX0" fmla="*/ 0 w 25981"/>
                    <a:gd name="connsiteY0" fmla="*/ 12991 h 1099873"/>
                    <a:gd name="connsiteX1" fmla="*/ 0 w 25981"/>
                    <a:gd name="connsiteY1" fmla="*/ 1086883 h 1099873"/>
                    <a:gd name="connsiteX2" fmla="*/ 25982 w 25981"/>
                    <a:gd name="connsiteY2" fmla="*/ 1086883 h 1099873"/>
                    <a:gd name="connsiteX3" fmla="*/ 25982 w 25981"/>
                    <a:gd name="connsiteY3" fmla="*/ 12991 h 1099873"/>
                    <a:gd name="connsiteX4" fmla="*/ 0 w 25981"/>
                    <a:gd name="connsiteY4" fmla="*/ 12991 h 1099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" h="1099873">
                      <a:moveTo>
                        <a:pt x="0" y="12991"/>
                      </a:moveTo>
                      <a:cubicBezTo>
                        <a:pt x="0" y="368068"/>
                        <a:pt x="0" y="731805"/>
                        <a:pt x="0" y="1086883"/>
                      </a:cubicBezTo>
                      <a:cubicBezTo>
                        <a:pt x="0" y="1104203"/>
                        <a:pt x="25982" y="1104203"/>
                        <a:pt x="25982" y="1086883"/>
                      </a:cubicBezTo>
                      <a:cubicBezTo>
                        <a:pt x="25982" y="731805"/>
                        <a:pt x="25982" y="368068"/>
                        <a:pt x="25982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="" xmlns:a16="http://schemas.microsoft.com/office/drawing/2014/main" id="{72B14EF1-F1B0-415C-A1C9-87C64796011F}"/>
                    </a:ext>
                  </a:extLst>
                </p:cNvPr>
                <p:cNvSpPr/>
                <p:nvPr/>
              </p:nvSpPr>
              <p:spPr>
                <a:xfrm>
                  <a:off x="6156623" y="4295795"/>
                  <a:ext cx="190529" cy="134236"/>
                </a:xfrm>
                <a:custGeom>
                  <a:avLst/>
                  <a:gdLst>
                    <a:gd name="connsiteX0" fmla="*/ 95265 w 190529"/>
                    <a:gd name="connsiteY0" fmla="*/ 19486 h 134236"/>
                    <a:gd name="connsiteX1" fmla="*/ 0 w 190529"/>
                    <a:gd name="connsiteY1" fmla="*/ 114750 h 134236"/>
                    <a:gd name="connsiteX2" fmla="*/ 95265 w 190529"/>
                    <a:gd name="connsiteY2" fmla="*/ 114750 h 134236"/>
                    <a:gd name="connsiteX3" fmla="*/ 190530 w 190529"/>
                    <a:gd name="connsiteY3" fmla="*/ 19486 h 134236"/>
                    <a:gd name="connsiteX4" fmla="*/ 95265 w 190529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4236">
                      <a:moveTo>
                        <a:pt x="95265" y="19486"/>
                      </a:moveTo>
                      <a:cubicBezTo>
                        <a:pt x="43302" y="45467"/>
                        <a:pt x="0" y="80109"/>
                        <a:pt x="0" y="114750"/>
                      </a:cubicBezTo>
                      <a:cubicBezTo>
                        <a:pt x="0" y="140732"/>
                        <a:pt x="43302" y="140732"/>
                        <a:pt x="95265" y="114750"/>
                      </a:cubicBezTo>
                      <a:cubicBezTo>
                        <a:pt x="147228" y="88769"/>
                        <a:pt x="190530" y="45467"/>
                        <a:pt x="190530" y="19486"/>
                      </a:cubicBezTo>
                      <a:cubicBezTo>
                        <a:pt x="190530" y="-6495"/>
                        <a:pt x="147228" y="-6495"/>
                        <a:pt x="95265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="" xmlns:a16="http://schemas.microsoft.com/office/drawing/2014/main" id="{4A16A610-F5FA-4903-B432-062B9CB20C31}"/>
                    </a:ext>
                  </a:extLst>
                </p:cNvPr>
                <p:cNvSpPr/>
                <p:nvPr/>
              </p:nvSpPr>
              <p:spPr>
                <a:xfrm>
                  <a:off x="6156623" y="3256545"/>
                  <a:ext cx="190529" cy="134236"/>
                </a:xfrm>
                <a:custGeom>
                  <a:avLst/>
                  <a:gdLst>
                    <a:gd name="connsiteX0" fmla="*/ 95265 w 190529"/>
                    <a:gd name="connsiteY0" fmla="*/ 19486 h 134236"/>
                    <a:gd name="connsiteX1" fmla="*/ 0 w 190529"/>
                    <a:gd name="connsiteY1" fmla="*/ 19486 h 134236"/>
                    <a:gd name="connsiteX2" fmla="*/ 95265 w 190529"/>
                    <a:gd name="connsiteY2" fmla="*/ 114751 h 134236"/>
                    <a:gd name="connsiteX3" fmla="*/ 190530 w 190529"/>
                    <a:gd name="connsiteY3" fmla="*/ 114751 h 134236"/>
                    <a:gd name="connsiteX4" fmla="*/ 95265 w 190529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29" h="134236">
                      <a:moveTo>
                        <a:pt x="95265" y="19486"/>
                      </a:moveTo>
                      <a:cubicBezTo>
                        <a:pt x="43302" y="-6495"/>
                        <a:pt x="0" y="-6495"/>
                        <a:pt x="0" y="19486"/>
                      </a:cubicBezTo>
                      <a:cubicBezTo>
                        <a:pt x="0" y="45467"/>
                        <a:pt x="43302" y="88769"/>
                        <a:pt x="95265" y="114751"/>
                      </a:cubicBezTo>
                      <a:cubicBezTo>
                        <a:pt x="147228" y="140732"/>
                        <a:pt x="190530" y="140732"/>
                        <a:pt x="190530" y="114751"/>
                      </a:cubicBezTo>
                      <a:cubicBezTo>
                        <a:pt x="190530" y="88769"/>
                        <a:pt x="147228" y="45467"/>
                        <a:pt x="95265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522" name="Graphic 1">
              <a:extLst>
                <a:ext uri="{FF2B5EF4-FFF2-40B4-BE49-F238E27FC236}">
                  <a16:creationId xmlns="" xmlns:a16="http://schemas.microsoft.com/office/drawing/2014/main" id="{ABF8BDDE-FBCF-45EA-9F0E-E3D6FCE32C9F}"/>
                </a:ext>
              </a:extLst>
            </p:cNvPr>
            <p:cNvGrpSpPr/>
            <p:nvPr/>
          </p:nvGrpSpPr>
          <p:grpSpPr>
            <a:xfrm>
              <a:off x="6181264" y="3068181"/>
              <a:ext cx="6661201" cy="1550215"/>
              <a:chOff x="6181264" y="3068181"/>
              <a:chExt cx="6661201" cy="1550215"/>
            </a:xfrm>
            <a:solidFill>
              <a:srgbClr val="003575"/>
            </a:solidFill>
          </p:grpSpPr>
          <p:sp>
            <p:nvSpPr>
              <p:cNvPr id="523" name="Freeform: Shape 522">
                <a:extLst>
                  <a:ext uri="{FF2B5EF4-FFF2-40B4-BE49-F238E27FC236}">
                    <a16:creationId xmlns="" xmlns:a16="http://schemas.microsoft.com/office/drawing/2014/main" id="{C84A3D96-0435-48EC-98DD-03623FEEFEA5}"/>
                  </a:ext>
                </a:extLst>
              </p:cNvPr>
              <p:cNvSpPr/>
              <p:nvPr/>
            </p:nvSpPr>
            <p:spPr>
              <a:xfrm>
                <a:off x="6181264" y="3124984"/>
                <a:ext cx="6661201" cy="1432788"/>
              </a:xfrm>
              <a:custGeom>
                <a:avLst/>
                <a:gdLst>
                  <a:gd name="connsiteX0" fmla="*/ 6280143 w 6661201"/>
                  <a:gd name="connsiteY0" fmla="*/ 151046 h 1432788"/>
                  <a:gd name="connsiteX1" fmla="*/ 5925066 w 6661201"/>
                  <a:gd name="connsiteY1" fmla="*/ 3819 h 1432788"/>
                  <a:gd name="connsiteX2" fmla="*/ 5552669 w 6661201"/>
                  <a:gd name="connsiteY2" fmla="*/ 99084 h 1432788"/>
                  <a:gd name="connsiteX3" fmla="*/ 4825193 w 6661201"/>
                  <a:gd name="connsiteY3" fmla="*/ 783257 h 1432788"/>
                  <a:gd name="connsiteX4" fmla="*/ 4444135 w 6661201"/>
                  <a:gd name="connsiteY4" fmla="*/ 1172976 h 1432788"/>
                  <a:gd name="connsiteX5" fmla="*/ 4037095 w 6661201"/>
                  <a:gd name="connsiteY5" fmla="*/ 1398147 h 1432788"/>
                  <a:gd name="connsiteX6" fmla="*/ 3205695 w 6661201"/>
                  <a:gd name="connsiteY6" fmla="*/ 991107 h 1432788"/>
                  <a:gd name="connsiteX7" fmla="*/ 2469559 w 6661201"/>
                  <a:gd name="connsiteY7" fmla="*/ 220330 h 1432788"/>
                  <a:gd name="connsiteX8" fmla="*/ 1742084 w 6661201"/>
                  <a:gd name="connsiteY8" fmla="*/ 47121 h 1432788"/>
                  <a:gd name="connsiteX9" fmla="*/ 1335044 w 6661201"/>
                  <a:gd name="connsiteY9" fmla="*/ 332915 h 1432788"/>
                  <a:gd name="connsiteX10" fmla="*/ 936665 w 6661201"/>
                  <a:gd name="connsiteY10" fmla="*/ 765936 h 1432788"/>
                  <a:gd name="connsiteX11" fmla="*/ 503644 w 6661201"/>
                  <a:gd name="connsiteY11" fmla="*/ 1198957 h 1432788"/>
                  <a:gd name="connsiteX12" fmla="*/ 10000 w 6661201"/>
                  <a:gd name="connsiteY12" fmla="*/ 1415468 h 1432788"/>
                  <a:gd name="connsiteX13" fmla="*/ 10000 w 6661201"/>
                  <a:gd name="connsiteY13" fmla="*/ 1432789 h 1432788"/>
                  <a:gd name="connsiteX14" fmla="*/ 737475 w 6661201"/>
                  <a:gd name="connsiteY14" fmla="*/ 999768 h 1432788"/>
                  <a:gd name="connsiteX15" fmla="*/ 1490932 w 6661201"/>
                  <a:gd name="connsiteY15" fmla="*/ 220330 h 1432788"/>
                  <a:gd name="connsiteX16" fmla="*/ 1897972 w 6661201"/>
                  <a:gd name="connsiteY16" fmla="*/ 21140 h 1432788"/>
                  <a:gd name="connsiteX17" fmla="*/ 2339653 w 6661201"/>
                  <a:gd name="connsiteY17" fmla="*/ 151046 h 1432788"/>
                  <a:gd name="connsiteX18" fmla="*/ 3110430 w 6661201"/>
                  <a:gd name="connsiteY18" fmla="*/ 913163 h 1432788"/>
                  <a:gd name="connsiteX19" fmla="*/ 3820584 w 6661201"/>
                  <a:gd name="connsiteY19" fmla="*/ 1415468 h 1432788"/>
                  <a:gd name="connsiteX20" fmla="*/ 4556721 w 6661201"/>
                  <a:gd name="connsiteY20" fmla="*/ 1095032 h 1432788"/>
                  <a:gd name="connsiteX21" fmla="*/ 5310177 w 6661201"/>
                  <a:gd name="connsiteY21" fmla="*/ 298274 h 1432788"/>
                  <a:gd name="connsiteX22" fmla="*/ 5699896 w 6661201"/>
                  <a:gd name="connsiteY22" fmla="*/ 47121 h 1432788"/>
                  <a:gd name="connsiteX23" fmla="*/ 6141576 w 6661201"/>
                  <a:gd name="connsiteY23" fmla="*/ 81763 h 1432788"/>
                  <a:gd name="connsiteX24" fmla="*/ 6591919 w 6661201"/>
                  <a:gd name="connsiteY24" fmla="*/ 436840 h 1432788"/>
                  <a:gd name="connsiteX25" fmla="*/ 6661201 w 6661201"/>
                  <a:gd name="connsiteY25" fmla="*/ 514784 h 1432788"/>
                  <a:gd name="connsiteX26" fmla="*/ 6661201 w 6661201"/>
                  <a:gd name="connsiteY26" fmla="*/ 480142 h 1432788"/>
                  <a:gd name="connsiteX27" fmla="*/ 6280143 w 6661201"/>
                  <a:gd name="connsiteY27" fmla="*/ 151046 h 143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661201" h="1432788">
                    <a:moveTo>
                      <a:pt x="6280143" y="151046"/>
                    </a:moveTo>
                    <a:cubicBezTo>
                      <a:pt x="6176219" y="81763"/>
                      <a:pt x="6054972" y="21140"/>
                      <a:pt x="5925066" y="3819"/>
                    </a:cubicBezTo>
                    <a:cubicBezTo>
                      <a:pt x="5795160" y="-13501"/>
                      <a:pt x="5665253" y="29801"/>
                      <a:pt x="5552669" y="99084"/>
                    </a:cubicBezTo>
                    <a:cubicBezTo>
                      <a:pt x="5258214" y="263632"/>
                      <a:pt x="5041703" y="540765"/>
                      <a:pt x="4825193" y="783257"/>
                    </a:cubicBezTo>
                    <a:cubicBezTo>
                      <a:pt x="4703948" y="921824"/>
                      <a:pt x="4582701" y="1051730"/>
                      <a:pt x="4444135" y="1172976"/>
                    </a:cubicBezTo>
                    <a:cubicBezTo>
                      <a:pt x="4322888" y="1276901"/>
                      <a:pt x="4192983" y="1363505"/>
                      <a:pt x="4037095" y="1398147"/>
                    </a:cubicBezTo>
                    <a:cubicBezTo>
                      <a:pt x="3707999" y="1476091"/>
                      <a:pt x="3413545" y="1207618"/>
                      <a:pt x="3205695" y="991107"/>
                    </a:cubicBezTo>
                    <a:cubicBezTo>
                      <a:pt x="2954542" y="739955"/>
                      <a:pt x="2746692" y="445501"/>
                      <a:pt x="2469559" y="220330"/>
                    </a:cubicBezTo>
                    <a:cubicBezTo>
                      <a:pt x="2261709" y="47121"/>
                      <a:pt x="2010557" y="-56804"/>
                      <a:pt x="1742084" y="47121"/>
                    </a:cubicBezTo>
                    <a:cubicBezTo>
                      <a:pt x="1586197" y="107744"/>
                      <a:pt x="1456290" y="220330"/>
                      <a:pt x="1335044" y="332915"/>
                    </a:cubicBezTo>
                    <a:cubicBezTo>
                      <a:pt x="1196478" y="471482"/>
                      <a:pt x="1066572" y="618709"/>
                      <a:pt x="936665" y="765936"/>
                    </a:cubicBezTo>
                    <a:cubicBezTo>
                      <a:pt x="798098" y="921824"/>
                      <a:pt x="659531" y="1069051"/>
                      <a:pt x="503644" y="1198957"/>
                    </a:cubicBezTo>
                    <a:cubicBezTo>
                      <a:pt x="365077" y="1311543"/>
                      <a:pt x="200530" y="1415468"/>
                      <a:pt x="10000" y="1415468"/>
                    </a:cubicBezTo>
                    <a:cubicBezTo>
                      <a:pt x="1340" y="1415468"/>
                      <a:pt x="-7321" y="1432789"/>
                      <a:pt x="10000" y="1432789"/>
                    </a:cubicBezTo>
                    <a:cubicBezTo>
                      <a:pt x="304454" y="1424128"/>
                      <a:pt x="546946" y="1198957"/>
                      <a:pt x="737475" y="999768"/>
                    </a:cubicBezTo>
                    <a:cubicBezTo>
                      <a:pt x="988628" y="739955"/>
                      <a:pt x="1205138" y="445501"/>
                      <a:pt x="1490932" y="220330"/>
                    </a:cubicBezTo>
                    <a:cubicBezTo>
                      <a:pt x="1612178" y="125065"/>
                      <a:pt x="1750744" y="38461"/>
                      <a:pt x="1897972" y="21140"/>
                    </a:cubicBezTo>
                    <a:cubicBezTo>
                      <a:pt x="2053859" y="3819"/>
                      <a:pt x="2209747" y="64442"/>
                      <a:pt x="2339653" y="151046"/>
                    </a:cubicBezTo>
                    <a:cubicBezTo>
                      <a:pt x="2642768" y="350236"/>
                      <a:pt x="2867938" y="653351"/>
                      <a:pt x="3110430" y="913163"/>
                    </a:cubicBezTo>
                    <a:cubicBezTo>
                      <a:pt x="3300959" y="1121013"/>
                      <a:pt x="3534791" y="1363505"/>
                      <a:pt x="3820584" y="1415468"/>
                    </a:cubicBezTo>
                    <a:cubicBezTo>
                      <a:pt x="4106378" y="1467430"/>
                      <a:pt x="4357531" y="1276901"/>
                      <a:pt x="4556721" y="1095032"/>
                    </a:cubicBezTo>
                    <a:cubicBezTo>
                      <a:pt x="4825193" y="843880"/>
                      <a:pt x="5033044" y="549426"/>
                      <a:pt x="5310177" y="298274"/>
                    </a:cubicBezTo>
                    <a:cubicBezTo>
                      <a:pt x="5422763" y="194349"/>
                      <a:pt x="5552669" y="99084"/>
                      <a:pt x="5699896" y="47121"/>
                    </a:cubicBezTo>
                    <a:cubicBezTo>
                      <a:pt x="5847123" y="-4841"/>
                      <a:pt x="6003010" y="12480"/>
                      <a:pt x="6141576" y="81763"/>
                    </a:cubicBezTo>
                    <a:cubicBezTo>
                      <a:pt x="6314785" y="168367"/>
                      <a:pt x="6462013" y="306934"/>
                      <a:pt x="6591919" y="436840"/>
                    </a:cubicBezTo>
                    <a:cubicBezTo>
                      <a:pt x="6617899" y="462821"/>
                      <a:pt x="6635221" y="488803"/>
                      <a:pt x="6661201" y="514784"/>
                    </a:cubicBezTo>
                    <a:lnTo>
                      <a:pt x="6661201" y="480142"/>
                    </a:lnTo>
                    <a:cubicBezTo>
                      <a:pt x="6548617" y="358897"/>
                      <a:pt x="6427370" y="246311"/>
                      <a:pt x="6280143" y="1510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="" xmlns:a16="http://schemas.microsoft.com/office/drawing/2014/main" id="{72C74880-7CDE-4A5A-A0CD-EB8002546FEB}"/>
                  </a:ext>
                </a:extLst>
              </p:cNvPr>
              <p:cNvSpPr/>
              <p:nvPr/>
            </p:nvSpPr>
            <p:spPr>
              <a:xfrm>
                <a:off x="6181264" y="3111483"/>
                <a:ext cx="6661201" cy="1441448"/>
              </a:xfrm>
              <a:custGeom>
                <a:avLst/>
                <a:gdLst>
                  <a:gd name="connsiteX0" fmla="*/ 6349427 w 6661201"/>
                  <a:gd name="connsiteY0" fmla="*/ 1221119 h 1441448"/>
                  <a:gd name="connsiteX1" fmla="*/ 5942388 w 6661201"/>
                  <a:gd name="connsiteY1" fmla="*/ 1420309 h 1441448"/>
                  <a:gd name="connsiteX2" fmla="*/ 5500706 w 6661201"/>
                  <a:gd name="connsiteY2" fmla="*/ 1290403 h 1441448"/>
                  <a:gd name="connsiteX3" fmla="*/ 4729929 w 6661201"/>
                  <a:gd name="connsiteY3" fmla="*/ 519625 h 1441448"/>
                  <a:gd name="connsiteX4" fmla="*/ 4019774 w 6661201"/>
                  <a:gd name="connsiteY4" fmla="*/ 17321 h 1441448"/>
                  <a:gd name="connsiteX5" fmla="*/ 3283639 w 6661201"/>
                  <a:gd name="connsiteY5" fmla="*/ 337756 h 1441448"/>
                  <a:gd name="connsiteX6" fmla="*/ 2530182 w 6661201"/>
                  <a:gd name="connsiteY6" fmla="*/ 1134515 h 1441448"/>
                  <a:gd name="connsiteX7" fmla="*/ 2140463 w 6661201"/>
                  <a:gd name="connsiteY7" fmla="*/ 1385667 h 1441448"/>
                  <a:gd name="connsiteX8" fmla="*/ 1698782 w 6661201"/>
                  <a:gd name="connsiteY8" fmla="*/ 1351025 h 1441448"/>
                  <a:gd name="connsiteX9" fmla="*/ 1248440 w 6661201"/>
                  <a:gd name="connsiteY9" fmla="*/ 995948 h 1441448"/>
                  <a:gd name="connsiteX10" fmla="*/ 832740 w 6661201"/>
                  <a:gd name="connsiteY10" fmla="*/ 536946 h 1441448"/>
                  <a:gd name="connsiteX11" fmla="*/ 10000 w 6661201"/>
                  <a:gd name="connsiteY11" fmla="*/ 0 h 1441448"/>
                  <a:gd name="connsiteX12" fmla="*/ 10000 w 6661201"/>
                  <a:gd name="connsiteY12" fmla="*/ 17321 h 1441448"/>
                  <a:gd name="connsiteX13" fmla="*/ 824080 w 6661201"/>
                  <a:gd name="connsiteY13" fmla="*/ 545606 h 1441448"/>
                  <a:gd name="connsiteX14" fmla="*/ 1560215 w 6661201"/>
                  <a:gd name="connsiteY14" fmla="*/ 1290403 h 1441448"/>
                  <a:gd name="connsiteX15" fmla="*/ 1915292 w 6661201"/>
                  <a:gd name="connsiteY15" fmla="*/ 1437630 h 1441448"/>
                  <a:gd name="connsiteX16" fmla="*/ 2287691 w 6661201"/>
                  <a:gd name="connsiteY16" fmla="*/ 1342365 h 1441448"/>
                  <a:gd name="connsiteX17" fmla="*/ 3015166 w 6661201"/>
                  <a:gd name="connsiteY17" fmla="*/ 658192 h 1441448"/>
                  <a:gd name="connsiteX18" fmla="*/ 3396224 w 6661201"/>
                  <a:gd name="connsiteY18" fmla="*/ 268473 h 1441448"/>
                  <a:gd name="connsiteX19" fmla="*/ 3803264 w 6661201"/>
                  <a:gd name="connsiteY19" fmla="*/ 43302 h 1441448"/>
                  <a:gd name="connsiteX20" fmla="*/ 4634664 w 6661201"/>
                  <a:gd name="connsiteY20" fmla="*/ 450342 h 1441448"/>
                  <a:gd name="connsiteX21" fmla="*/ 5370800 w 6661201"/>
                  <a:gd name="connsiteY21" fmla="*/ 1221119 h 1441448"/>
                  <a:gd name="connsiteX22" fmla="*/ 6098274 w 6661201"/>
                  <a:gd name="connsiteY22" fmla="*/ 1394327 h 1441448"/>
                  <a:gd name="connsiteX23" fmla="*/ 6505315 w 6661201"/>
                  <a:gd name="connsiteY23" fmla="*/ 1108534 h 1441448"/>
                  <a:gd name="connsiteX24" fmla="*/ 6661201 w 6661201"/>
                  <a:gd name="connsiteY24" fmla="*/ 952646 h 1441448"/>
                  <a:gd name="connsiteX25" fmla="*/ 6661201 w 6661201"/>
                  <a:gd name="connsiteY25" fmla="*/ 926665 h 1441448"/>
                  <a:gd name="connsiteX26" fmla="*/ 6349427 w 6661201"/>
                  <a:gd name="connsiteY26" fmla="*/ 1221119 h 144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661201" h="1441448">
                    <a:moveTo>
                      <a:pt x="6349427" y="1221119"/>
                    </a:moveTo>
                    <a:cubicBezTo>
                      <a:pt x="6228180" y="1316384"/>
                      <a:pt x="6089615" y="1402988"/>
                      <a:pt x="5942388" y="1420309"/>
                    </a:cubicBezTo>
                    <a:cubicBezTo>
                      <a:pt x="5786500" y="1437630"/>
                      <a:pt x="5630612" y="1377007"/>
                      <a:pt x="5500706" y="1290403"/>
                    </a:cubicBezTo>
                    <a:cubicBezTo>
                      <a:pt x="5197591" y="1091213"/>
                      <a:pt x="4972420" y="788098"/>
                      <a:pt x="4729929" y="519625"/>
                    </a:cubicBezTo>
                    <a:cubicBezTo>
                      <a:pt x="4539399" y="311775"/>
                      <a:pt x="4305568" y="69283"/>
                      <a:pt x="4019774" y="17321"/>
                    </a:cubicBezTo>
                    <a:cubicBezTo>
                      <a:pt x="3733980" y="-34642"/>
                      <a:pt x="3482828" y="155888"/>
                      <a:pt x="3283639" y="337756"/>
                    </a:cubicBezTo>
                    <a:cubicBezTo>
                      <a:pt x="3015166" y="588909"/>
                      <a:pt x="2807316" y="883363"/>
                      <a:pt x="2530182" y="1134515"/>
                    </a:cubicBezTo>
                    <a:cubicBezTo>
                      <a:pt x="2417597" y="1238440"/>
                      <a:pt x="2287691" y="1333705"/>
                      <a:pt x="2140463" y="1385667"/>
                    </a:cubicBezTo>
                    <a:cubicBezTo>
                      <a:pt x="1993236" y="1437630"/>
                      <a:pt x="1837348" y="1420309"/>
                      <a:pt x="1698782" y="1351025"/>
                    </a:cubicBezTo>
                    <a:cubicBezTo>
                      <a:pt x="1525573" y="1264421"/>
                      <a:pt x="1378347" y="1125854"/>
                      <a:pt x="1248440" y="995948"/>
                    </a:cubicBezTo>
                    <a:cubicBezTo>
                      <a:pt x="1101213" y="848721"/>
                      <a:pt x="971306" y="692833"/>
                      <a:pt x="832740" y="536946"/>
                    </a:cubicBezTo>
                    <a:cubicBezTo>
                      <a:pt x="616229" y="303115"/>
                      <a:pt x="347757" y="8660"/>
                      <a:pt x="10000" y="0"/>
                    </a:cubicBezTo>
                    <a:cubicBezTo>
                      <a:pt x="1340" y="0"/>
                      <a:pt x="-7321" y="17321"/>
                      <a:pt x="10000" y="17321"/>
                    </a:cubicBezTo>
                    <a:cubicBezTo>
                      <a:pt x="347757" y="25981"/>
                      <a:pt x="616229" y="311775"/>
                      <a:pt x="824080" y="545606"/>
                    </a:cubicBezTo>
                    <a:cubicBezTo>
                      <a:pt x="1057911" y="796759"/>
                      <a:pt x="1274421" y="1091213"/>
                      <a:pt x="1560215" y="1290403"/>
                    </a:cubicBezTo>
                    <a:cubicBezTo>
                      <a:pt x="1664140" y="1359686"/>
                      <a:pt x="1785386" y="1420309"/>
                      <a:pt x="1915292" y="1437630"/>
                    </a:cubicBezTo>
                    <a:cubicBezTo>
                      <a:pt x="2045198" y="1454950"/>
                      <a:pt x="2175105" y="1411648"/>
                      <a:pt x="2287691" y="1342365"/>
                    </a:cubicBezTo>
                    <a:cubicBezTo>
                      <a:pt x="2582145" y="1177817"/>
                      <a:pt x="2798655" y="900684"/>
                      <a:pt x="3015166" y="658192"/>
                    </a:cubicBezTo>
                    <a:cubicBezTo>
                      <a:pt x="3136411" y="519625"/>
                      <a:pt x="3257657" y="389719"/>
                      <a:pt x="3396224" y="268473"/>
                    </a:cubicBezTo>
                    <a:cubicBezTo>
                      <a:pt x="3517470" y="164548"/>
                      <a:pt x="3647376" y="77944"/>
                      <a:pt x="3803264" y="43302"/>
                    </a:cubicBezTo>
                    <a:cubicBezTo>
                      <a:pt x="4132359" y="-34642"/>
                      <a:pt x="4426814" y="233831"/>
                      <a:pt x="4634664" y="450342"/>
                    </a:cubicBezTo>
                    <a:cubicBezTo>
                      <a:pt x="4885816" y="701494"/>
                      <a:pt x="5093666" y="995948"/>
                      <a:pt x="5370800" y="1221119"/>
                    </a:cubicBezTo>
                    <a:cubicBezTo>
                      <a:pt x="5578649" y="1394327"/>
                      <a:pt x="5829802" y="1498253"/>
                      <a:pt x="6098274" y="1394327"/>
                    </a:cubicBezTo>
                    <a:cubicBezTo>
                      <a:pt x="6254162" y="1333705"/>
                      <a:pt x="6384068" y="1221119"/>
                      <a:pt x="6505315" y="1108534"/>
                    </a:cubicBezTo>
                    <a:cubicBezTo>
                      <a:pt x="6557277" y="1056571"/>
                      <a:pt x="6609240" y="1004609"/>
                      <a:pt x="6661201" y="952646"/>
                    </a:cubicBezTo>
                    <a:lnTo>
                      <a:pt x="6661201" y="926665"/>
                    </a:lnTo>
                    <a:cubicBezTo>
                      <a:pt x="6565938" y="1039250"/>
                      <a:pt x="6462013" y="1134515"/>
                      <a:pt x="6349427" y="122111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44135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2646">
                  <a:solidFill>
                    <a:srgbClr val="57565A"/>
                  </a:solidFill>
                  <a:latin typeface="Open Sans Light"/>
                </a:endParaRPr>
              </a:p>
            </p:txBody>
          </p:sp>
          <p:grpSp>
            <p:nvGrpSpPr>
              <p:cNvPr id="525" name="Graphic 1">
                <a:extLst>
                  <a:ext uri="{FF2B5EF4-FFF2-40B4-BE49-F238E27FC236}">
                    <a16:creationId xmlns="" xmlns:a16="http://schemas.microsoft.com/office/drawing/2014/main" id="{166FC0F3-6F21-4C81-A959-8AA37EB07DCD}"/>
                  </a:ext>
                </a:extLst>
              </p:cNvPr>
              <p:cNvGrpSpPr/>
              <p:nvPr/>
            </p:nvGrpSpPr>
            <p:grpSpPr>
              <a:xfrm>
                <a:off x="12643277" y="3414894"/>
                <a:ext cx="129906" cy="857084"/>
                <a:chOff x="12643277" y="3414894"/>
                <a:chExt cx="129906" cy="857084"/>
              </a:xfrm>
              <a:grpFill/>
            </p:grpSpPr>
            <p:sp>
              <p:nvSpPr>
                <p:cNvPr id="616" name="Freeform: Shape 615">
                  <a:extLst>
                    <a:ext uri="{FF2B5EF4-FFF2-40B4-BE49-F238E27FC236}">
                      <a16:creationId xmlns="" xmlns:a16="http://schemas.microsoft.com/office/drawing/2014/main" id="{15544854-9B85-4D64-B863-E397CFC90DEC}"/>
                    </a:ext>
                  </a:extLst>
                </p:cNvPr>
                <p:cNvSpPr/>
                <p:nvPr/>
              </p:nvSpPr>
              <p:spPr>
                <a:xfrm>
                  <a:off x="12703900" y="3468725"/>
                  <a:ext cx="17320" cy="752631"/>
                </a:xfrm>
                <a:custGeom>
                  <a:avLst/>
                  <a:gdLst>
                    <a:gd name="connsiteX0" fmla="*/ 0 w 17320"/>
                    <a:gd name="connsiteY0" fmla="*/ 6495 h 752631"/>
                    <a:gd name="connsiteX1" fmla="*/ 0 w 17320"/>
                    <a:gd name="connsiteY1" fmla="*/ 742631 h 752631"/>
                    <a:gd name="connsiteX2" fmla="*/ 17321 w 17320"/>
                    <a:gd name="connsiteY2" fmla="*/ 742631 h 752631"/>
                    <a:gd name="connsiteX3" fmla="*/ 17321 w 17320"/>
                    <a:gd name="connsiteY3" fmla="*/ 6495 h 752631"/>
                    <a:gd name="connsiteX4" fmla="*/ 0 w 17320"/>
                    <a:gd name="connsiteY4" fmla="*/ 6495 h 752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752631">
                      <a:moveTo>
                        <a:pt x="0" y="6495"/>
                      </a:moveTo>
                      <a:cubicBezTo>
                        <a:pt x="0" y="248987"/>
                        <a:pt x="0" y="500139"/>
                        <a:pt x="0" y="742631"/>
                      </a:cubicBezTo>
                      <a:cubicBezTo>
                        <a:pt x="0" y="751291"/>
                        <a:pt x="17321" y="759952"/>
                        <a:pt x="17321" y="742631"/>
                      </a:cubicBezTo>
                      <a:cubicBezTo>
                        <a:pt x="17321" y="500139"/>
                        <a:pt x="17321" y="24898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="" xmlns:a16="http://schemas.microsoft.com/office/drawing/2014/main" id="{12DA8360-AF13-47F4-9658-AA8ED3B1EA9F}"/>
                    </a:ext>
                  </a:extLst>
                </p:cNvPr>
                <p:cNvSpPr/>
                <p:nvPr/>
              </p:nvSpPr>
              <p:spPr>
                <a:xfrm>
                  <a:off x="12643277" y="3414894"/>
                  <a:ext cx="121245" cy="141393"/>
                </a:xfrm>
                <a:custGeom>
                  <a:avLst/>
                  <a:gdLst>
                    <a:gd name="connsiteX0" fmla="*/ 0 w 121245"/>
                    <a:gd name="connsiteY0" fmla="*/ 8364 h 141393"/>
                    <a:gd name="connsiteX1" fmla="*/ 60623 w 121245"/>
                    <a:gd name="connsiteY1" fmla="*/ 103628 h 141393"/>
                    <a:gd name="connsiteX2" fmla="*/ 121245 w 121245"/>
                    <a:gd name="connsiteY2" fmla="*/ 138270 h 141393"/>
                    <a:gd name="connsiteX3" fmla="*/ 60623 w 121245"/>
                    <a:gd name="connsiteY3" fmla="*/ 43005 h 141393"/>
                    <a:gd name="connsiteX4" fmla="*/ 0 w 121245"/>
                    <a:gd name="connsiteY4" fmla="*/ 8364 h 14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393">
                      <a:moveTo>
                        <a:pt x="0" y="8364"/>
                      </a:moveTo>
                      <a:cubicBezTo>
                        <a:pt x="0" y="25685"/>
                        <a:pt x="25980" y="68987"/>
                        <a:pt x="60623" y="103628"/>
                      </a:cubicBezTo>
                      <a:cubicBezTo>
                        <a:pt x="95264" y="138270"/>
                        <a:pt x="121245" y="146930"/>
                        <a:pt x="121245" y="138270"/>
                      </a:cubicBezTo>
                      <a:cubicBezTo>
                        <a:pt x="121245" y="120949"/>
                        <a:pt x="95264" y="77647"/>
                        <a:pt x="60623" y="43005"/>
                      </a:cubicBezTo>
                      <a:cubicBezTo>
                        <a:pt x="34641" y="-297"/>
                        <a:pt x="0" y="-8957"/>
                        <a:pt x="0" y="83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="" xmlns:a16="http://schemas.microsoft.com/office/drawing/2014/main" id="{5CB29B0B-26CD-4F73-A9D7-3007B0715A9D}"/>
                    </a:ext>
                  </a:extLst>
                </p:cNvPr>
                <p:cNvSpPr/>
                <p:nvPr/>
              </p:nvSpPr>
              <p:spPr>
                <a:xfrm>
                  <a:off x="12651937" y="4129563"/>
                  <a:ext cx="121246" cy="142415"/>
                </a:xfrm>
                <a:custGeom>
                  <a:avLst/>
                  <a:gdLst>
                    <a:gd name="connsiteX0" fmla="*/ 60623 w 121246"/>
                    <a:gd name="connsiteY0" fmla="*/ 38491 h 142415"/>
                    <a:gd name="connsiteX1" fmla="*/ 0 w 121246"/>
                    <a:gd name="connsiteY1" fmla="*/ 133755 h 142415"/>
                    <a:gd name="connsiteX2" fmla="*/ 60623 w 121246"/>
                    <a:gd name="connsiteY2" fmla="*/ 107774 h 142415"/>
                    <a:gd name="connsiteX3" fmla="*/ 121247 w 121246"/>
                    <a:gd name="connsiteY3" fmla="*/ 12510 h 142415"/>
                    <a:gd name="connsiteX4" fmla="*/ 60623 w 121246"/>
                    <a:gd name="connsiteY4" fmla="*/ 38491 h 14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6" h="142415">
                      <a:moveTo>
                        <a:pt x="60623" y="38491"/>
                      </a:moveTo>
                      <a:cubicBezTo>
                        <a:pt x="25982" y="73132"/>
                        <a:pt x="0" y="107774"/>
                        <a:pt x="0" y="133755"/>
                      </a:cubicBezTo>
                      <a:cubicBezTo>
                        <a:pt x="0" y="151076"/>
                        <a:pt x="25982" y="142416"/>
                        <a:pt x="60623" y="107774"/>
                      </a:cubicBezTo>
                      <a:cubicBezTo>
                        <a:pt x="95265" y="73132"/>
                        <a:pt x="121247" y="29830"/>
                        <a:pt x="121247" y="12510"/>
                      </a:cubicBezTo>
                      <a:cubicBezTo>
                        <a:pt x="121247" y="-13472"/>
                        <a:pt x="95265" y="3849"/>
                        <a:pt x="60623" y="384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6" name="Graphic 1">
                <a:extLst>
                  <a:ext uri="{FF2B5EF4-FFF2-40B4-BE49-F238E27FC236}">
                    <a16:creationId xmlns="" xmlns:a16="http://schemas.microsoft.com/office/drawing/2014/main" id="{8A7F1A3C-167E-44F0-B752-729522B41792}"/>
                  </a:ext>
                </a:extLst>
              </p:cNvPr>
              <p:cNvGrpSpPr/>
              <p:nvPr/>
            </p:nvGrpSpPr>
            <p:grpSpPr>
              <a:xfrm>
                <a:off x="12357483" y="3182980"/>
                <a:ext cx="121245" cy="1320615"/>
                <a:chOff x="12357483" y="3182980"/>
                <a:chExt cx="121245" cy="1320615"/>
              </a:xfrm>
              <a:grpFill/>
            </p:grpSpPr>
            <p:sp>
              <p:nvSpPr>
                <p:cNvPr id="613" name="Freeform: Shape 612">
                  <a:extLst>
                    <a:ext uri="{FF2B5EF4-FFF2-40B4-BE49-F238E27FC236}">
                      <a16:creationId xmlns="" xmlns:a16="http://schemas.microsoft.com/office/drawing/2014/main" id="{C2240358-673D-4EB7-9B5B-D3C8EDC8A9D5}"/>
                    </a:ext>
                  </a:extLst>
                </p:cNvPr>
                <p:cNvSpPr/>
                <p:nvPr/>
              </p:nvSpPr>
              <p:spPr>
                <a:xfrm>
                  <a:off x="12409445" y="3226233"/>
                  <a:ext cx="17321" cy="1246274"/>
                </a:xfrm>
                <a:custGeom>
                  <a:avLst/>
                  <a:gdLst>
                    <a:gd name="connsiteX0" fmla="*/ 0 w 17321"/>
                    <a:gd name="connsiteY0" fmla="*/ 6495 h 1246274"/>
                    <a:gd name="connsiteX1" fmla="*/ 0 w 17321"/>
                    <a:gd name="connsiteY1" fmla="*/ 1236275 h 1246274"/>
                    <a:gd name="connsiteX2" fmla="*/ 17322 w 17321"/>
                    <a:gd name="connsiteY2" fmla="*/ 1236275 h 1246274"/>
                    <a:gd name="connsiteX3" fmla="*/ 17322 w 17321"/>
                    <a:gd name="connsiteY3" fmla="*/ 6495 h 1246274"/>
                    <a:gd name="connsiteX4" fmla="*/ 0 w 17321"/>
                    <a:gd name="connsiteY4" fmla="*/ 6495 h 124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246274">
                      <a:moveTo>
                        <a:pt x="0" y="6495"/>
                      </a:moveTo>
                      <a:cubicBezTo>
                        <a:pt x="0" y="413535"/>
                        <a:pt x="0" y="820575"/>
                        <a:pt x="0" y="1236275"/>
                      </a:cubicBezTo>
                      <a:cubicBezTo>
                        <a:pt x="0" y="1244935"/>
                        <a:pt x="17322" y="1253596"/>
                        <a:pt x="17322" y="1236275"/>
                      </a:cubicBezTo>
                      <a:cubicBezTo>
                        <a:pt x="17322" y="829235"/>
                        <a:pt x="17322" y="422195"/>
                        <a:pt x="17322" y="6495"/>
                      </a:cubicBezTo>
                      <a:cubicBezTo>
                        <a:pt x="1732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="" xmlns:a16="http://schemas.microsoft.com/office/drawing/2014/main" id="{4BFB83BC-E672-442B-90CB-36E8A3E3E855}"/>
                    </a:ext>
                  </a:extLst>
                </p:cNvPr>
                <p:cNvSpPr/>
                <p:nvPr/>
              </p:nvSpPr>
              <p:spPr>
                <a:xfrm>
                  <a:off x="12357483" y="3182980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5107 h 131103"/>
                    <a:gd name="connsiteX1" fmla="*/ 0 w 121245"/>
                    <a:gd name="connsiteY1" fmla="*/ 32427 h 131103"/>
                    <a:gd name="connsiteX2" fmla="*/ 60623 w 121245"/>
                    <a:gd name="connsiteY2" fmla="*/ 119032 h 131103"/>
                    <a:gd name="connsiteX3" fmla="*/ 121245 w 121245"/>
                    <a:gd name="connsiteY3" fmla="*/ 110371 h 131103"/>
                    <a:gd name="connsiteX4" fmla="*/ 60623 w 121245"/>
                    <a:gd name="connsiteY4" fmla="*/ 15107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5107"/>
                      </a:moveTo>
                      <a:cubicBezTo>
                        <a:pt x="25982" y="-10875"/>
                        <a:pt x="0" y="-2214"/>
                        <a:pt x="0" y="32427"/>
                      </a:cubicBezTo>
                      <a:cubicBezTo>
                        <a:pt x="0" y="67069"/>
                        <a:pt x="25982" y="101711"/>
                        <a:pt x="60623" y="119032"/>
                      </a:cubicBezTo>
                      <a:cubicBezTo>
                        <a:pt x="95264" y="136352"/>
                        <a:pt x="121245" y="136352"/>
                        <a:pt x="121245" y="110371"/>
                      </a:cubicBezTo>
                      <a:cubicBezTo>
                        <a:pt x="121245" y="84390"/>
                        <a:pt x="95264" y="41088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="" xmlns:a16="http://schemas.microsoft.com/office/drawing/2014/main" id="{9A3805E3-7B33-4EDB-B41E-CF958EF14F84}"/>
                    </a:ext>
                  </a:extLst>
                </p:cNvPr>
                <p:cNvSpPr/>
                <p:nvPr/>
              </p:nvSpPr>
              <p:spPr>
                <a:xfrm>
                  <a:off x="12357483" y="4368877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687 h 134719"/>
                    <a:gd name="connsiteX1" fmla="*/ 0 w 121245"/>
                    <a:gd name="connsiteY1" fmla="*/ 102292 h 134719"/>
                    <a:gd name="connsiteX2" fmla="*/ 60623 w 121245"/>
                    <a:gd name="connsiteY2" fmla="*/ 119612 h 134719"/>
                    <a:gd name="connsiteX3" fmla="*/ 121245 w 121245"/>
                    <a:gd name="connsiteY3" fmla="*/ 24348 h 134719"/>
                    <a:gd name="connsiteX4" fmla="*/ 60623 w 121245"/>
                    <a:gd name="connsiteY4" fmla="*/ 1568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687"/>
                      </a:moveTo>
                      <a:cubicBezTo>
                        <a:pt x="25982" y="33008"/>
                        <a:pt x="0" y="76310"/>
                        <a:pt x="0" y="102292"/>
                      </a:cubicBezTo>
                      <a:cubicBezTo>
                        <a:pt x="0" y="136933"/>
                        <a:pt x="25982" y="145594"/>
                        <a:pt x="60623" y="119612"/>
                      </a:cubicBezTo>
                      <a:cubicBezTo>
                        <a:pt x="95264" y="93631"/>
                        <a:pt x="121245" y="50329"/>
                        <a:pt x="121245" y="24348"/>
                      </a:cubicBezTo>
                      <a:cubicBezTo>
                        <a:pt x="121245" y="-1634"/>
                        <a:pt x="95264" y="-10294"/>
                        <a:pt x="60623" y="156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7" name="Graphic 1">
                <a:extLst>
                  <a:ext uri="{FF2B5EF4-FFF2-40B4-BE49-F238E27FC236}">
                    <a16:creationId xmlns="" xmlns:a16="http://schemas.microsoft.com/office/drawing/2014/main" id="{3A1B0884-0FC5-4056-9AA5-B4198C6D0ADF}"/>
                  </a:ext>
                </a:extLst>
              </p:cNvPr>
              <p:cNvGrpSpPr/>
              <p:nvPr/>
            </p:nvGrpSpPr>
            <p:grpSpPr>
              <a:xfrm>
                <a:off x="12071689" y="3075495"/>
                <a:ext cx="121245" cy="1534240"/>
                <a:chOff x="12071689" y="3075495"/>
                <a:chExt cx="121245" cy="1534240"/>
              </a:xfrm>
              <a:grpFill/>
            </p:grpSpPr>
            <p:sp>
              <p:nvSpPr>
                <p:cNvPr id="610" name="Freeform: Shape 609">
                  <a:extLst>
                    <a:ext uri="{FF2B5EF4-FFF2-40B4-BE49-F238E27FC236}">
                      <a16:creationId xmlns="" xmlns:a16="http://schemas.microsoft.com/office/drawing/2014/main" id="{45438AD1-F04B-4DF7-804B-B690BED14680}"/>
                    </a:ext>
                  </a:extLst>
                </p:cNvPr>
                <p:cNvSpPr/>
                <p:nvPr/>
              </p:nvSpPr>
              <p:spPr>
                <a:xfrm>
                  <a:off x="12123652" y="3113648"/>
                  <a:ext cx="17320" cy="1471445"/>
                </a:xfrm>
                <a:custGeom>
                  <a:avLst/>
                  <a:gdLst>
                    <a:gd name="connsiteX0" fmla="*/ 0 w 17320"/>
                    <a:gd name="connsiteY0" fmla="*/ 6495 h 1471445"/>
                    <a:gd name="connsiteX1" fmla="*/ 0 w 17320"/>
                    <a:gd name="connsiteY1" fmla="*/ 1461446 h 1471445"/>
                    <a:gd name="connsiteX2" fmla="*/ 17321 w 17320"/>
                    <a:gd name="connsiteY2" fmla="*/ 1461446 h 1471445"/>
                    <a:gd name="connsiteX3" fmla="*/ 17321 w 17320"/>
                    <a:gd name="connsiteY3" fmla="*/ 6495 h 1471445"/>
                    <a:gd name="connsiteX4" fmla="*/ 0 w 17320"/>
                    <a:gd name="connsiteY4" fmla="*/ 6495 h 1471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1445">
                      <a:moveTo>
                        <a:pt x="0" y="6495"/>
                      </a:moveTo>
                      <a:cubicBezTo>
                        <a:pt x="0" y="491479"/>
                        <a:pt x="0" y="976462"/>
                        <a:pt x="0" y="1461446"/>
                      </a:cubicBezTo>
                      <a:cubicBezTo>
                        <a:pt x="0" y="1470106"/>
                        <a:pt x="17321" y="1478767"/>
                        <a:pt x="17321" y="1461446"/>
                      </a:cubicBezTo>
                      <a:cubicBezTo>
                        <a:pt x="17321" y="976462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="" xmlns:a16="http://schemas.microsoft.com/office/drawing/2014/main" id="{F0B67FF8-5224-4E90-AA47-6A8969BD6402}"/>
                    </a:ext>
                  </a:extLst>
                </p:cNvPr>
                <p:cNvSpPr/>
                <p:nvPr/>
              </p:nvSpPr>
              <p:spPr>
                <a:xfrm>
                  <a:off x="12071689" y="3075495"/>
                  <a:ext cx="121245" cy="131252"/>
                </a:xfrm>
                <a:custGeom>
                  <a:avLst/>
                  <a:gdLst>
                    <a:gd name="connsiteX0" fmla="*/ 60623 w 121245"/>
                    <a:gd name="connsiteY0" fmla="*/ 1346 h 131252"/>
                    <a:gd name="connsiteX1" fmla="*/ 0 w 121245"/>
                    <a:gd name="connsiteY1" fmla="*/ 61969 h 131252"/>
                    <a:gd name="connsiteX2" fmla="*/ 60623 w 121245"/>
                    <a:gd name="connsiteY2" fmla="*/ 131252 h 131252"/>
                    <a:gd name="connsiteX3" fmla="*/ 121245 w 121245"/>
                    <a:gd name="connsiteY3" fmla="*/ 79290 h 131252"/>
                    <a:gd name="connsiteX4" fmla="*/ 60623 w 121245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252">
                      <a:moveTo>
                        <a:pt x="60623" y="1346"/>
                      </a:moveTo>
                      <a:cubicBezTo>
                        <a:pt x="25982" y="-7314"/>
                        <a:pt x="0" y="27327"/>
                        <a:pt x="0" y="61969"/>
                      </a:cubicBezTo>
                      <a:cubicBezTo>
                        <a:pt x="0" y="96611"/>
                        <a:pt x="25982" y="122592"/>
                        <a:pt x="60623" y="131252"/>
                      </a:cubicBezTo>
                      <a:cubicBezTo>
                        <a:pt x="95265" y="131252"/>
                        <a:pt x="121245" y="113931"/>
                        <a:pt x="121245" y="79290"/>
                      </a:cubicBezTo>
                      <a:cubicBezTo>
                        <a:pt x="121245" y="44648"/>
                        <a:pt x="95265" y="10006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="" xmlns:a16="http://schemas.microsoft.com/office/drawing/2014/main" id="{50C7CF83-09EB-4B8F-B32F-136D0C0A5112}"/>
                    </a:ext>
                  </a:extLst>
                </p:cNvPr>
                <p:cNvSpPr/>
                <p:nvPr/>
              </p:nvSpPr>
              <p:spPr>
                <a:xfrm>
                  <a:off x="12071689" y="4479829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5 w 121245"/>
                    <a:gd name="connsiteY3" fmla="*/ 5196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34642"/>
                        <a:pt x="0" y="69283"/>
                      </a:cubicBezTo>
                      <a:cubicBezTo>
                        <a:pt x="0" y="103925"/>
                        <a:pt x="25982" y="129906"/>
                        <a:pt x="60623" y="129906"/>
                      </a:cubicBezTo>
                      <a:cubicBezTo>
                        <a:pt x="95265" y="121246"/>
                        <a:pt x="121245" y="86604"/>
                        <a:pt x="121245" y="51963"/>
                      </a:cubicBezTo>
                      <a:cubicBezTo>
                        <a:pt x="121245" y="17321"/>
                        <a:pt x="95265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8" name="Graphic 1">
                <a:extLst>
                  <a:ext uri="{FF2B5EF4-FFF2-40B4-BE49-F238E27FC236}">
                    <a16:creationId xmlns="" xmlns:a16="http://schemas.microsoft.com/office/drawing/2014/main" id="{F8316750-C439-43E6-9071-98CC08981C84}"/>
                  </a:ext>
                </a:extLst>
              </p:cNvPr>
              <p:cNvGrpSpPr/>
              <p:nvPr/>
            </p:nvGrpSpPr>
            <p:grpSpPr>
              <a:xfrm>
                <a:off x="11777235" y="3113506"/>
                <a:ext cx="122591" cy="1459722"/>
                <a:chOff x="11777235" y="3113506"/>
                <a:chExt cx="122591" cy="1459722"/>
              </a:xfrm>
              <a:grpFill/>
            </p:grpSpPr>
            <p:sp>
              <p:nvSpPr>
                <p:cNvPr id="607" name="Freeform: Shape 606">
                  <a:extLst>
                    <a:ext uri="{FF2B5EF4-FFF2-40B4-BE49-F238E27FC236}">
                      <a16:creationId xmlns="" xmlns:a16="http://schemas.microsoft.com/office/drawing/2014/main" id="{C543742E-68B5-4515-AE5B-0B093F7BB0B7}"/>
                    </a:ext>
                  </a:extLst>
                </p:cNvPr>
                <p:cNvSpPr/>
                <p:nvPr/>
              </p:nvSpPr>
              <p:spPr>
                <a:xfrm>
                  <a:off x="11829197" y="3148290"/>
                  <a:ext cx="19088" cy="1393502"/>
                </a:xfrm>
                <a:custGeom>
                  <a:avLst/>
                  <a:gdLst>
                    <a:gd name="connsiteX0" fmla="*/ 0 w 19088"/>
                    <a:gd name="connsiteY0" fmla="*/ 6495 h 1393502"/>
                    <a:gd name="connsiteX1" fmla="*/ 0 w 19088"/>
                    <a:gd name="connsiteY1" fmla="*/ 1383502 h 1393502"/>
                    <a:gd name="connsiteX2" fmla="*/ 17321 w 19088"/>
                    <a:gd name="connsiteY2" fmla="*/ 1383502 h 1393502"/>
                    <a:gd name="connsiteX3" fmla="*/ 17321 w 19088"/>
                    <a:gd name="connsiteY3" fmla="*/ 6495 h 1393502"/>
                    <a:gd name="connsiteX4" fmla="*/ 0 w 19088"/>
                    <a:gd name="connsiteY4" fmla="*/ 6495 h 1393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393502">
                      <a:moveTo>
                        <a:pt x="0" y="6495"/>
                      </a:moveTo>
                      <a:cubicBezTo>
                        <a:pt x="0" y="465498"/>
                        <a:pt x="0" y="924500"/>
                        <a:pt x="0" y="1383502"/>
                      </a:cubicBezTo>
                      <a:cubicBezTo>
                        <a:pt x="0" y="1392162"/>
                        <a:pt x="17321" y="1400823"/>
                        <a:pt x="17321" y="1383502"/>
                      </a:cubicBezTo>
                      <a:cubicBezTo>
                        <a:pt x="17321" y="924500"/>
                        <a:pt x="17321" y="465498"/>
                        <a:pt x="17321" y="6495"/>
                      </a:cubicBezTo>
                      <a:cubicBezTo>
                        <a:pt x="2598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="" xmlns:a16="http://schemas.microsoft.com/office/drawing/2014/main" id="{799C4773-6336-4A57-B82C-FD5E1DF6212C}"/>
                    </a:ext>
                  </a:extLst>
                </p:cNvPr>
                <p:cNvSpPr/>
                <p:nvPr/>
              </p:nvSpPr>
              <p:spPr>
                <a:xfrm>
                  <a:off x="11777235" y="3113506"/>
                  <a:ext cx="122591" cy="131006"/>
                </a:xfrm>
                <a:custGeom>
                  <a:avLst/>
                  <a:gdLst>
                    <a:gd name="connsiteX0" fmla="*/ 60623 w 122591"/>
                    <a:gd name="connsiteY0" fmla="*/ 6637 h 131006"/>
                    <a:gd name="connsiteX1" fmla="*/ 0 w 122591"/>
                    <a:gd name="connsiteY1" fmla="*/ 93242 h 131006"/>
                    <a:gd name="connsiteX2" fmla="*/ 60623 w 122591"/>
                    <a:gd name="connsiteY2" fmla="*/ 127883 h 131006"/>
                    <a:gd name="connsiteX3" fmla="*/ 121245 w 122591"/>
                    <a:gd name="connsiteY3" fmla="*/ 49939 h 131006"/>
                    <a:gd name="connsiteX4" fmla="*/ 60623 w 122591"/>
                    <a:gd name="connsiteY4" fmla="*/ 6637 h 131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006">
                      <a:moveTo>
                        <a:pt x="60623" y="6637"/>
                      </a:moveTo>
                      <a:cubicBezTo>
                        <a:pt x="25980" y="23958"/>
                        <a:pt x="0" y="58600"/>
                        <a:pt x="0" y="93242"/>
                      </a:cubicBezTo>
                      <a:cubicBezTo>
                        <a:pt x="0" y="127883"/>
                        <a:pt x="25980" y="136544"/>
                        <a:pt x="60623" y="127883"/>
                      </a:cubicBezTo>
                      <a:cubicBezTo>
                        <a:pt x="95264" y="119223"/>
                        <a:pt x="121245" y="84581"/>
                        <a:pt x="121245" y="49939"/>
                      </a:cubicBezTo>
                      <a:cubicBezTo>
                        <a:pt x="129906" y="6637"/>
                        <a:pt x="95264" y="-10683"/>
                        <a:pt x="60623" y="663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="" xmlns:a16="http://schemas.microsoft.com/office/drawing/2014/main" id="{58512B0E-08C7-4C7C-B995-3F8C087DAE61}"/>
                    </a:ext>
                  </a:extLst>
                </p:cNvPr>
                <p:cNvSpPr/>
                <p:nvPr/>
              </p:nvSpPr>
              <p:spPr>
                <a:xfrm>
                  <a:off x="11777235" y="4442064"/>
                  <a:ext cx="122591" cy="131164"/>
                </a:xfrm>
                <a:custGeom>
                  <a:avLst/>
                  <a:gdLst>
                    <a:gd name="connsiteX0" fmla="*/ 60623 w 122591"/>
                    <a:gd name="connsiteY0" fmla="*/ 3124 h 131164"/>
                    <a:gd name="connsiteX1" fmla="*/ 0 w 122591"/>
                    <a:gd name="connsiteY1" fmla="*/ 37765 h 131164"/>
                    <a:gd name="connsiteX2" fmla="*/ 60623 w 122591"/>
                    <a:gd name="connsiteY2" fmla="*/ 124369 h 131164"/>
                    <a:gd name="connsiteX3" fmla="*/ 121245 w 122591"/>
                    <a:gd name="connsiteY3" fmla="*/ 89728 h 131164"/>
                    <a:gd name="connsiteX4" fmla="*/ 60623 w 122591"/>
                    <a:gd name="connsiteY4" fmla="*/ 3124 h 13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164">
                      <a:moveTo>
                        <a:pt x="60623" y="3124"/>
                      </a:moveTo>
                      <a:cubicBezTo>
                        <a:pt x="25980" y="-5537"/>
                        <a:pt x="0" y="3124"/>
                        <a:pt x="0" y="37765"/>
                      </a:cubicBezTo>
                      <a:cubicBezTo>
                        <a:pt x="0" y="72407"/>
                        <a:pt x="25980" y="107049"/>
                        <a:pt x="60623" y="124369"/>
                      </a:cubicBezTo>
                      <a:cubicBezTo>
                        <a:pt x="95264" y="141690"/>
                        <a:pt x="121245" y="124369"/>
                        <a:pt x="121245" y="89728"/>
                      </a:cubicBezTo>
                      <a:cubicBezTo>
                        <a:pt x="129906" y="55086"/>
                        <a:pt x="95264" y="20444"/>
                        <a:pt x="60623" y="31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29" name="Graphic 1">
                <a:extLst>
                  <a:ext uri="{FF2B5EF4-FFF2-40B4-BE49-F238E27FC236}">
                    <a16:creationId xmlns="" xmlns:a16="http://schemas.microsoft.com/office/drawing/2014/main" id="{5BB491A3-3686-47DA-9EEC-8D4DA19995EA}"/>
                  </a:ext>
                </a:extLst>
              </p:cNvPr>
              <p:cNvGrpSpPr/>
              <p:nvPr/>
            </p:nvGrpSpPr>
            <p:grpSpPr>
              <a:xfrm>
                <a:off x="11491441" y="3289941"/>
                <a:ext cx="121245" cy="1104483"/>
                <a:chOff x="11491441" y="3289941"/>
                <a:chExt cx="121245" cy="1104483"/>
              </a:xfrm>
              <a:grpFill/>
            </p:grpSpPr>
            <p:sp>
              <p:nvSpPr>
                <p:cNvPr id="604" name="Freeform: Shape 603">
                  <a:extLst>
                    <a:ext uri="{FF2B5EF4-FFF2-40B4-BE49-F238E27FC236}">
                      <a16:creationId xmlns="" xmlns:a16="http://schemas.microsoft.com/office/drawing/2014/main" id="{25E675D1-2741-4F2D-B53B-7804D78A7264}"/>
                    </a:ext>
                  </a:extLst>
                </p:cNvPr>
                <p:cNvSpPr/>
                <p:nvPr/>
              </p:nvSpPr>
              <p:spPr>
                <a:xfrm>
                  <a:off x="11543403" y="3335314"/>
                  <a:ext cx="17321" cy="1024608"/>
                </a:xfrm>
                <a:custGeom>
                  <a:avLst/>
                  <a:gdLst>
                    <a:gd name="connsiteX0" fmla="*/ 0 w 17321"/>
                    <a:gd name="connsiteY0" fmla="*/ 10000 h 1024608"/>
                    <a:gd name="connsiteX1" fmla="*/ 0 w 17321"/>
                    <a:gd name="connsiteY1" fmla="*/ 1014609 h 1024608"/>
                    <a:gd name="connsiteX2" fmla="*/ 17322 w 17321"/>
                    <a:gd name="connsiteY2" fmla="*/ 1014609 h 1024608"/>
                    <a:gd name="connsiteX3" fmla="*/ 17322 w 17321"/>
                    <a:gd name="connsiteY3" fmla="*/ 10000 h 1024608"/>
                    <a:gd name="connsiteX4" fmla="*/ 0 w 17321"/>
                    <a:gd name="connsiteY4" fmla="*/ 10000 h 1024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024608">
                      <a:moveTo>
                        <a:pt x="0" y="10000"/>
                      </a:moveTo>
                      <a:cubicBezTo>
                        <a:pt x="0" y="347757"/>
                        <a:pt x="0" y="676853"/>
                        <a:pt x="0" y="1014609"/>
                      </a:cubicBezTo>
                      <a:cubicBezTo>
                        <a:pt x="0" y="1023269"/>
                        <a:pt x="17322" y="1031930"/>
                        <a:pt x="17322" y="1014609"/>
                      </a:cubicBezTo>
                      <a:cubicBezTo>
                        <a:pt x="17322" y="676853"/>
                        <a:pt x="17322" y="347757"/>
                        <a:pt x="17322" y="10000"/>
                      </a:cubicBezTo>
                      <a:cubicBezTo>
                        <a:pt x="17322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="" xmlns:a16="http://schemas.microsoft.com/office/drawing/2014/main" id="{CEF36C45-4094-490A-8816-067ED39D7459}"/>
                    </a:ext>
                  </a:extLst>
                </p:cNvPr>
                <p:cNvSpPr/>
                <p:nvPr/>
              </p:nvSpPr>
              <p:spPr>
                <a:xfrm>
                  <a:off x="11491441" y="3289941"/>
                  <a:ext cx="121245" cy="128068"/>
                </a:xfrm>
                <a:custGeom>
                  <a:avLst/>
                  <a:gdLst>
                    <a:gd name="connsiteX0" fmla="*/ 60623 w 121245"/>
                    <a:gd name="connsiteY0" fmla="*/ 20732 h 128068"/>
                    <a:gd name="connsiteX1" fmla="*/ 0 w 121245"/>
                    <a:gd name="connsiteY1" fmla="*/ 115997 h 128068"/>
                    <a:gd name="connsiteX2" fmla="*/ 60623 w 121245"/>
                    <a:gd name="connsiteY2" fmla="*/ 107336 h 128068"/>
                    <a:gd name="connsiteX3" fmla="*/ 121245 w 121245"/>
                    <a:gd name="connsiteY3" fmla="*/ 12072 h 128068"/>
                    <a:gd name="connsiteX4" fmla="*/ 60623 w 121245"/>
                    <a:gd name="connsiteY4" fmla="*/ 20732 h 128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8068">
                      <a:moveTo>
                        <a:pt x="60623" y="20732"/>
                      </a:moveTo>
                      <a:cubicBezTo>
                        <a:pt x="25982" y="55374"/>
                        <a:pt x="0" y="98676"/>
                        <a:pt x="0" y="115997"/>
                      </a:cubicBezTo>
                      <a:cubicBezTo>
                        <a:pt x="0" y="133317"/>
                        <a:pt x="25982" y="133317"/>
                        <a:pt x="60623" y="107336"/>
                      </a:cubicBezTo>
                      <a:cubicBezTo>
                        <a:pt x="95264" y="81355"/>
                        <a:pt x="121245" y="38053"/>
                        <a:pt x="121245" y="12072"/>
                      </a:cubicBezTo>
                      <a:cubicBezTo>
                        <a:pt x="121245" y="-5249"/>
                        <a:pt x="95264" y="-5249"/>
                        <a:pt x="60623" y="207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="" xmlns:a16="http://schemas.microsoft.com/office/drawing/2014/main" id="{AEADC48A-EB4B-43A4-9735-1745B9400A09}"/>
                    </a:ext>
                  </a:extLst>
                </p:cNvPr>
                <p:cNvSpPr/>
                <p:nvPr/>
              </p:nvSpPr>
              <p:spPr>
                <a:xfrm>
                  <a:off x="11491441" y="4256292"/>
                  <a:ext cx="121245" cy="138132"/>
                </a:xfrm>
                <a:custGeom>
                  <a:avLst/>
                  <a:gdLst>
                    <a:gd name="connsiteX0" fmla="*/ 60623 w 121245"/>
                    <a:gd name="connsiteY0" fmla="*/ 24348 h 138132"/>
                    <a:gd name="connsiteX1" fmla="*/ 0 w 121245"/>
                    <a:gd name="connsiteY1" fmla="*/ 15687 h 138132"/>
                    <a:gd name="connsiteX2" fmla="*/ 60623 w 121245"/>
                    <a:gd name="connsiteY2" fmla="*/ 110952 h 138132"/>
                    <a:gd name="connsiteX3" fmla="*/ 121245 w 121245"/>
                    <a:gd name="connsiteY3" fmla="*/ 119612 h 138132"/>
                    <a:gd name="connsiteX4" fmla="*/ 60623 w 121245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60623" y="24348"/>
                      </a:moveTo>
                      <a:cubicBezTo>
                        <a:pt x="25982" y="-1633"/>
                        <a:pt x="0" y="-10294"/>
                        <a:pt x="0" y="15687"/>
                      </a:cubicBezTo>
                      <a:cubicBezTo>
                        <a:pt x="0" y="33008"/>
                        <a:pt x="25982" y="84971"/>
                        <a:pt x="60623" y="110952"/>
                      </a:cubicBezTo>
                      <a:cubicBezTo>
                        <a:pt x="95264" y="145594"/>
                        <a:pt x="121245" y="145594"/>
                        <a:pt x="121245" y="119612"/>
                      </a:cubicBezTo>
                      <a:cubicBezTo>
                        <a:pt x="121245" y="93631"/>
                        <a:pt x="95264" y="50329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0" name="Graphic 1">
                <a:extLst>
                  <a:ext uri="{FF2B5EF4-FFF2-40B4-BE49-F238E27FC236}">
                    <a16:creationId xmlns="" xmlns:a16="http://schemas.microsoft.com/office/drawing/2014/main" id="{3884CD51-6E2E-4D3D-AFFB-807BC96E6467}"/>
                  </a:ext>
                </a:extLst>
              </p:cNvPr>
              <p:cNvGrpSpPr/>
              <p:nvPr/>
            </p:nvGrpSpPr>
            <p:grpSpPr>
              <a:xfrm>
                <a:off x="11196986" y="3568320"/>
                <a:ext cx="129906" cy="549936"/>
                <a:chOff x="11196986" y="3568320"/>
                <a:chExt cx="129906" cy="549936"/>
              </a:xfrm>
              <a:grpFill/>
            </p:grpSpPr>
            <p:sp>
              <p:nvSpPr>
                <p:cNvPr id="601" name="Freeform: Shape 600">
                  <a:extLst>
                    <a:ext uri="{FF2B5EF4-FFF2-40B4-BE49-F238E27FC236}">
                      <a16:creationId xmlns="" xmlns:a16="http://schemas.microsoft.com/office/drawing/2014/main" id="{99CB691C-8143-4AD5-A678-0977E66A7C78}"/>
                    </a:ext>
                  </a:extLst>
                </p:cNvPr>
                <p:cNvSpPr/>
                <p:nvPr/>
              </p:nvSpPr>
              <p:spPr>
                <a:xfrm>
                  <a:off x="11257610" y="3624613"/>
                  <a:ext cx="17320" cy="440855"/>
                </a:xfrm>
                <a:custGeom>
                  <a:avLst/>
                  <a:gdLst>
                    <a:gd name="connsiteX0" fmla="*/ 0 w 17320"/>
                    <a:gd name="connsiteY0" fmla="*/ 6495 h 440855"/>
                    <a:gd name="connsiteX1" fmla="*/ 0 w 17320"/>
                    <a:gd name="connsiteY1" fmla="*/ 430856 h 440855"/>
                    <a:gd name="connsiteX2" fmla="*/ 17321 w 17320"/>
                    <a:gd name="connsiteY2" fmla="*/ 430856 h 440855"/>
                    <a:gd name="connsiteX3" fmla="*/ 17321 w 17320"/>
                    <a:gd name="connsiteY3" fmla="*/ 6495 h 440855"/>
                    <a:gd name="connsiteX4" fmla="*/ 0 w 17320"/>
                    <a:gd name="connsiteY4" fmla="*/ 6495 h 44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440855">
                      <a:moveTo>
                        <a:pt x="0" y="6495"/>
                      </a:moveTo>
                      <a:cubicBezTo>
                        <a:pt x="0" y="145062"/>
                        <a:pt x="0" y="283629"/>
                        <a:pt x="0" y="430856"/>
                      </a:cubicBezTo>
                      <a:cubicBezTo>
                        <a:pt x="0" y="439516"/>
                        <a:pt x="17321" y="448177"/>
                        <a:pt x="17321" y="430856"/>
                      </a:cubicBezTo>
                      <a:cubicBezTo>
                        <a:pt x="17321" y="292289"/>
                        <a:pt x="17321" y="153722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="" xmlns:a16="http://schemas.microsoft.com/office/drawing/2014/main" id="{0B9702D4-B644-4A88-A40F-EC927C24EC58}"/>
                    </a:ext>
                  </a:extLst>
                </p:cNvPr>
                <p:cNvSpPr/>
                <p:nvPr/>
              </p:nvSpPr>
              <p:spPr>
                <a:xfrm>
                  <a:off x="11205647" y="3568320"/>
                  <a:ext cx="121245" cy="142410"/>
                </a:xfrm>
                <a:custGeom>
                  <a:avLst/>
                  <a:gdLst>
                    <a:gd name="connsiteX0" fmla="*/ 60623 w 121245"/>
                    <a:gd name="connsiteY0" fmla="*/ 54128 h 142410"/>
                    <a:gd name="connsiteX1" fmla="*/ 0 w 121245"/>
                    <a:gd name="connsiteY1" fmla="*/ 140732 h 142410"/>
                    <a:gd name="connsiteX2" fmla="*/ 60623 w 121245"/>
                    <a:gd name="connsiteY2" fmla="*/ 88769 h 142410"/>
                    <a:gd name="connsiteX3" fmla="*/ 121245 w 121245"/>
                    <a:gd name="connsiteY3" fmla="*/ 2165 h 142410"/>
                    <a:gd name="connsiteX4" fmla="*/ 60623 w 121245"/>
                    <a:gd name="connsiteY4" fmla="*/ 54128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410">
                      <a:moveTo>
                        <a:pt x="60623" y="54128"/>
                      </a:moveTo>
                      <a:cubicBezTo>
                        <a:pt x="25982" y="97430"/>
                        <a:pt x="0" y="132071"/>
                        <a:pt x="0" y="140732"/>
                      </a:cubicBezTo>
                      <a:cubicBezTo>
                        <a:pt x="0" y="149392"/>
                        <a:pt x="25982" y="123411"/>
                        <a:pt x="60623" y="88769"/>
                      </a:cubicBezTo>
                      <a:cubicBezTo>
                        <a:pt x="95265" y="54128"/>
                        <a:pt x="121245" y="19486"/>
                        <a:pt x="121245" y="2165"/>
                      </a:cubicBezTo>
                      <a:cubicBezTo>
                        <a:pt x="121245" y="-6495"/>
                        <a:pt x="95265" y="10826"/>
                        <a:pt x="60623" y="5412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="" xmlns:a16="http://schemas.microsoft.com/office/drawing/2014/main" id="{0355C370-558A-4EA0-B435-F3F7E2BABEC8}"/>
                    </a:ext>
                  </a:extLst>
                </p:cNvPr>
                <p:cNvSpPr/>
                <p:nvPr/>
              </p:nvSpPr>
              <p:spPr>
                <a:xfrm>
                  <a:off x="11196986" y="3975846"/>
                  <a:ext cx="121246" cy="142410"/>
                </a:xfrm>
                <a:custGeom>
                  <a:avLst/>
                  <a:gdLst>
                    <a:gd name="connsiteX0" fmla="*/ 0 w 121246"/>
                    <a:gd name="connsiteY0" fmla="*/ 1678 h 142410"/>
                    <a:gd name="connsiteX1" fmla="*/ 60624 w 121246"/>
                    <a:gd name="connsiteY1" fmla="*/ 88283 h 142410"/>
                    <a:gd name="connsiteX2" fmla="*/ 121247 w 121246"/>
                    <a:gd name="connsiteY2" fmla="*/ 140245 h 142410"/>
                    <a:gd name="connsiteX3" fmla="*/ 60624 w 121246"/>
                    <a:gd name="connsiteY3" fmla="*/ 53641 h 142410"/>
                    <a:gd name="connsiteX4" fmla="*/ 0 w 121246"/>
                    <a:gd name="connsiteY4" fmla="*/ 1678 h 14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6" h="142410">
                      <a:moveTo>
                        <a:pt x="0" y="1678"/>
                      </a:moveTo>
                      <a:cubicBezTo>
                        <a:pt x="0" y="10339"/>
                        <a:pt x="25982" y="44981"/>
                        <a:pt x="60624" y="88283"/>
                      </a:cubicBezTo>
                      <a:cubicBezTo>
                        <a:pt x="95265" y="131585"/>
                        <a:pt x="121247" y="148906"/>
                        <a:pt x="121247" y="140245"/>
                      </a:cubicBezTo>
                      <a:cubicBezTo>
                        <a:pt x="121247" y="122924"/>
                        <a:pt x="95265" y="88283"/>
                        <a:pt x="60624" y="53641"/>
                      </a:cubicBezTo>
                      <a:cubicBezTo>
                        <a:pt x="34642" y="18999"/>
                        <a:pt x="0" y="-6982"/>
                        <a:pt x="0" y="167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1" name="Graphic 1">
                <a:extLst>
                  <a:ext uri="{FF2B5EF4-FFF2-40B4-BE49-F238E27FC236}">
                    <a16:creationId xmlns="" xmlns:a16="http://schemas.microsoft.com/office/drawing/2014/main" id="{287942FE-BFF5-4484-919A-3ADB7CE3826F}"/>
                  </a:ext>
                </a:extLst>
              </p:cNvPr>
              <p:cNvGrpSpPr/>
              <p:nvPr/>
            </p:nvGrpSpPr>
            <p:grpSpPr>
              <a:xfrm>
                <a:off x="10911193" y="3646769"/>
                <a:ext cx="122591" cy="384377"/>
                <a:chOff x="10911193" y="3646769"/>
                <a:chExt cx="122591" cy="384377"/>
              </a:xfrm>
              <a:grpFill/>
            </p:grpSpPr>
            <p:sp>
              <p:nvSpPr>
                <p:cNvPr id="598" name="Freeform: Shape 597">
                  <a:extLst>
                    <a:ext uri="{FF2B5EF4-FFF2-40B4-BE49-F238E27FC236}">
                      <a16:creationId xmlns="" xmlns:a16="http://schemas.microsoft.com/office/drawing/2014/main" id="{D1032285-7E9F-48D9-8C51-93E60C583728}"/>
                    </a:ext>
                  </a:extLst>
                </p:cNvPr>
                <p:cNvSpPr/>
                <p:nvPr/>
              </p:nvSpPr>
              <p:spPr>
                <a:xfrm>
                  <a:off x="10963155" y="3704722"/>
                  <a:ext cx="17320" cy="274142"/>
                </a:xfrm>
                <a:custGeom>
                  <a:avLst/>
                  <a:gdLst>
                    <a:gd name="connsiteX0" fmla="*/ 0 w 17320"/>
                    <a:gd name="connsiteY0" fmla="*/ 12991 h 274142"/>
                    <a:gd name="connsiteX1" fmla="*/ 0 w 17320"/>
                    <a:gd name="connsiteY1" fmla="*/ 264143 h 274142"/>
                    <a:gd name="connsiteX2" fmla="*/ 17321 w 17320"/>
                    <a:gd name="connsiteY2" fmla="*/ 264143 h 274142"/>
                    <a:gd name="connsiteX3" fmla="*/ 17321 w 17320"/>
                    <a:gd name="connsiteY3" fmla="*/ 12991 h 274142"/>
                    <a:gd name="connsiteX4" fmla="*/ 0 w 17320"/>
                    <a:gd name="connsiteY4" fmla="*/ 12991 h 27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274142">
                      <a:moveTo>
                        <a:pt x="0" y="12991"/>
                      </a:moveTo>
                      <a:cubicBezTo>
                        <a:pt x="0" y="99595"/>
                        <a:pt x="0" y="177539"/>
                        <a:pt x="0" y="264143"/>
                      </a:cubicBezTo>
                      <a:cubicBezTo>
                        <a:pt x="0" y="272803"/>
                        <a:pt x="17321" y="281464"/>
                        <a:pt x="17321" y="264143"/>
                      </a:cubicBezTo>
                      <a:cubicBezTo>
                        <a:pt x="17321" y="177539"/>
                        <a:pt x="17321" y="99595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="" xmlns:a16="http://schemas.microsoft.com/office/drawing/2014/main" id="{FE67C000-D33F-43D1-B92A-372D5D2006B4}"/>
                    </a:ext>
                  </a:extLst>
                </p:cNvPr>
                <p:cNvSpPr/>
                <p:nvPr/>
              </p:nvSpPr>
              <p:spPr>
                <a:xfrm>
                  <a:off x="10911193" y="3890920"/>
                  <a:ext cx="122591" cy="140226"/>
                </a:xfrm>
                <a:custGeom>
                  <a:avLst/>
                  <a:gdLst>
                    <a:gd name="connsiteX0" fmla="*/ 60623 w 122591"/>
                    <a:gd name="connsiteY0" fmla="*/ 60623 h 140226"/>
                    <a:gd name="connsiteX1" fmla="*/ 0 w 122591"/>
                    <a:gd name="connsiteY1" fmla="*/ 138567 h 140226"/>
                    <a:gd name="connsiteX2" fmla="*/ 60623 w 122591"/>
                    <a:gd name="connsiteY2" fmla="*/ 77944 h 140226"/>
                    <a:gd name="connsiteX3" fmla="*/ 121245 w 122591"/>
                    <a:gd name="connsiteY3" fmla="*/ 0 h 140226"/>
                    <a:gd name="connsiteX4" fmla="*/ 60623 w 122591"/>
                    <a:gd name="connsiteY4" fmla="*/ 60623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40226">
                      <a:moveTo>
                        <a:pt x="60623" y="60623"/>
                      </a:moveTo>
                      <a:cubicBezTo>
                        <a:pt x="25980" y="95265"/>
                        <a:pt x="0" y="129906"/>
                        <a:pt x="0" y="138567"/>
                      </a:cubicBezTo>
                      <a:cubicBezTo>
                        <a:pt x="0" y="147227"/>
                        <a:pt x="25980" y="121246"/>
                        <a:pt x="60623" y="77944"/>
                      </a:cubicBezTo>
                      <a:cubicBezTo>
                        <a:pt x="95264" y="34642"/>
                        <a:pt x="121245" y="0"/>
                        <a:pt x="121245" y="0"/>
                      </a:cubicBezTo>
                      <a:cubicBezTo>
                        <a:pt x="129906" y="0"/>
                        <a:pt x="95264" y="25981"/>
                        <a:pt x="60623" y="606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="" xmlns:a16="http://schemas.microsoft.com/office/drawing/2014/main" id="{0B6210DF-FE6A-47F2-B860-8AADEF3D061E}"/>
                    </a:ext>
                  </a:extLst>
                </p:cNvPr>
                <p:cNvSpPr/>
                <p:nvPr/>
              </p:nvSpPr>
              <p:spPr>
                <a:xfrm>
                  <a:off x="10911193" y="3646769"/>
                  <a:ext cx="121245" cy="140226"/>
                </a:xfrm>
                <a:custGeom>
                  <a:avLst/>
                  <a:gdLst>
                    <a:gd name="connsiteX0" fmla="*/ 0 w 121245"/>
                    <a:gd name="connsiteY0" fmla="*/ 1659 h 140226"/>
                    <a:gd name="connsiteX1" fmla="*/ 60623 w 121245"/>
                    <a:gd name="connsiteY1" fmla="*/ 79603 h 140226"/>
                    <a:gd name="connsiteX2" fmla="*/ 121245 w 121245"/>
                    <a:gd name="connsiteY2" fmla="*/ 140226 h 140226"/>
                    <a:gd name="connsiteX3" fmla="*/ 60623 w 121245"/>
                    <a:gd name="connsiteY3" fmla="*/ 62282 h 140226"/>
                    <a:gd name="connsiteX4" fmla="*/ 0 w 121245"/>
                    <a:gd name="connsiteY4" fmla="*/ 1659 h 140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0226">
                      <a:moveTo>
                        <a:pt x="0" y="1659"/>
                      </a:moveTo>
                      <a:cubicBezTo>
                        <a:pt x="0" y="10320"/>
                        <a:pt x="25980" y="44961"/>
                        <a:pt x="60623" y="79603"/>
                      </a:cubicBezTo>
                      <a:cubicBezTo>
                        <a:pt x="95264" y="114245"/>
                        <a:pt x="121245" y="140226"/>
                        <a:pt x="121245" y="140226"/>
                      </a:cubicBezTo>
                      <a:cubicBezTo>
                        <a:pt x="121245" y="140226"/>
                        <a:pt x="95264" y="96924"/>
                        <a:pt x="60623" y="62282"/>
                      </a:cubicBezTo>
                      <a:cubicBezTo>
                        <a:pt x="25980" y="18980"/>
                        <a:pt x="0" y="-7001"/>
                        <a:pt x="0" y="165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2" name="Graphic 1">
                <a:extLst>
                  <a:ext uri="{FF2B5EF4-FFF2-40B4-BE49-F238E27FC236}">
                    <a16:creationId xmlns="" xmlns:a16="http://schemas.microsoft.com/office/drawing/2014/main" id="{CA61899F-E214-4DFF-ADA4-4D7F138FA715}"/>
                  </a:ext>
                </a:extLst>
              </p:cNvPr>
              <p:cNvGrpSpPr/>
              <p:nvPr/>
            </p:nvGrpSpPr>
            <p:grpSpPr>
              <a:xfrm>
                <a:off x="10625399" y="3351814"/>
                <a:ext cx="121245" cy="987234"/>
                <a:chOff x="10625399" y="3351814"/>
                <a:chExt cx="121245" cy="987234"/>
              </a:xfrm>
              <a:grpFill/>
            </p:grpSpPr>
            <p:sp>
              <p:nvSpPr>
                <p:cNvPr id="595" name="Freeform: Shape 594">
                  <a:extLst>
                    <a:ext uri="{FF2B5EF4-FFF2-40B4-BE49-F238E27FC236}">
                      <a16:creationId xmlns="" xmlns:a16="http://schemas.microsoft.com/office/drawing/2014/main" id="{1C6B1974-0231-4B15-8A73-5D1992D7401C}"/>
                    </a:ext>
                  </a:extLst>
                </p:cNvPr>
                <p:cNvSpPr/>
                <p:nvPr/>
              </p:nvSpPr>
              <p:spPr>
                <a:xfrm>
                  <a:off x="10677361" y="3390781"/>
                  <a:ext cx="17321" cy="891197"/>
                </a:xfrm>
                <a:custGeom>
                  <a:avLst/>
                  <a:gdLst>
                    <a:gd name="connsiteX0" fmla="*/ 0 w 17321"/>
                    <a:gd name="connsiteY0" fmla="*/ 6495 h 891197"/>
                    <a:gd name="connsiteX1" fmla="*/ 0 w 17321"/>
                    <a:gd name="connsiteY1" fmla="*/ 881198 h 891197"/>
                    <a:gd name="connsiteX2" fmla="*/ 17322 w 17321"/>
                    <a:gd name="connsiteY2" fmla="*/ 881198 h 891197"/>
                    <a:gd name="connsiteX3" fmla="*/ 17322 w 17321"/>
                    <a:gd name="connsiteY3" fmla="*/ 6495 h 891197"/>
                    <a:gd name="connsiteX4" fmla="*/ 0 w 17321"/>
                    <a:gd name="connsiteY4" fmla="*/ 6495 h 89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891197">
                      <a:moveTo>
                        <a:pt x="0" y="6495"/>
                      </a:moveTo>
                      <a:cubicBezTo>
                        <a:pt x="0" y="300950"/>
                        <a:pt x="0" y="586743"/>
                        <a:pt x="0" y="881198"/>
                      </a:cubicBezTo>
                      <a:cubicBezTo>
                        <a:pt x="0" y="889858"/>
                        <a:pt x="17322" y="898518"/>
                        <a:pt x="17322" y="881198"/>
                      </a:cubicBezTo>
                      <a:cubicBezTo>
                        <a:pt x="17322" y="586743"/>
                        <a:pt x="17322" y="300950"/>
                        <a:pt x="17322" y="6495"/>
                      </a:cubicBezTo>
                      <a:cubicBezTo>
                        <a:pt x="1732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="" xmlns:a16="http://schemas.microsoft.com/office/drawing/2014/main" id="{BB98C487-A810-4136-9456-A7F5663FF67B}"/>
                    </a:ext>
                  </a:extLst>
                </p:cNvPr>
                <p:cNvSpPr/>
                <p:nvPr/>
              </p:nvSpPr>
              <p:spPr>
                <a:xfrm>
                  <a:off x="10625399" y="4196249"/>
                  <a:ext cx="121245" cy="142798"/>
                </a:xfrm>
                <a:custGeom>
                  <a:avLst/>
                  <a:gdLst>
                    <a:gd name="connsiteX0" fmla="*/ 60623 w 121245"/>
                    <a:gd name="connsiteY0" fmla="*/ 32428 h 142798"/>
                    <a:gd name="connsiteX1" fmla="*/ 0 w 121245"/>
                    <a:gd name="connsiteY1" fmla="*/ 127692 h 142798"/>
                    <a:gd name="connsiteX2" fmla="*/ 60623 w 121245"/>
                    <a:gd name="connsiteY2" fmla="*/ 110371 h 142798"/>
                    <a:gd name="connsiteX3" fmla="*/ 121245 w 121245"/>
                    <a:gd name="connsiteY3" fmla="*/ 15107 h 142798"/>
                    <a:gd name="connsiteX4" fmla="*/ 60623 w 121245"/>
                    <a:gd name="connsiteY4" fmla="*/ 32428 h 142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2798">
                      <a:moveTo>
                        <a:pt x="60623" y="32428"/>
                      </a:moveTo>
                      <a:cubicBezTo>
                        <a:pt x="25982" y="58409"/>
                        <a:pt x="0" y="101711"/>
                        <a:pt x="0" y="127692"/>
                      </a:cubicBezTo>
                      <a:cubicBezTo>
                        <a:pt x="0" y="153673"/>
                        <a:pt x="25982" y="145013"/>
                        <a:pt x="60623" y="110371"/>
                      </a:cubicBezTo>
                      <a:cubicBezTo>
                        <a:pt x="95264" y="75730"/>
                        <a:pt x="121245" y="32428"/>
                        <a:pt x="121245" y="15107"/>
                      </a:cubicBezTo>
                      <a:cubicBezTo>
                        <a:pt x="121245" y="-10875"/>
                        <a:pt x="95264" y="-2214"/>
                        <a:pt x="60623" y="3242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="" xmlns:a16="http://schemas.microsoft.com/office/drawing/2014/main" id="{47D86A60-3BC7-4717-9EEF-7AD730CB2231}"/>
                    </a:ext>
                  </a:extLst>
                </p:cNvPr>
                <p:cNvSpPr/>
                <p:nvPr/>
              </p:nvSpPr>
              <p:spPr>
                <a:xfrm>
                  <a:off x="10625399" y="3351814"/>
                  <a:ext cx="121245" cy="139039"/>
                </a:xfrm>
                <a:custGeom>
                  <a:avLst/>
                  <a:gdLst>
                    <a:gd name="connsiteX0" fmla="*/ 0 w 121245"/>
                    <a:gd name="connsiteY0" fmla="*/ 10821 h 139039"/>
                    <a:gd name="connsiteX1" fmla="*/ 60623 w 121245"/>
                    <a:gd name="connsiteY1" fmla="*/ 106086 h 139039"/>
                    <a:gd name="connsiteX2" fmla="*/ 121245 w 121245"/>
                    <a:gd name="connsiteY2" fmla="*/ 132067 h 139039"/>
                    <a:gd name="connsiteX3" fmla="*/ 60623 w 121245"/>
                    <a:gd name="connsiteY3" fmla="*/ 36803 h 139039"/>
                    <a:gd name="connsiteX4" fmla="*/ 0 w 121245"/>
                    <a:gd name="connsiteY4" fmla="*/ 10821 h 139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9039">
                      <a:moveTo>
                        <a:pt x="0" y="10821"/>
                      </a:moveTo>
                      <a:cubicBezTo>
                        <a:pt x="0" y="36803"/>
                        <a:pt x="25982" y="71444"/>
                        <a:pt x="60623" y="106086"/>
                      </a:cubicBezTo>
                      <a:cubicBezTo>
                        <a:pt x="95264" y="132067"/>
                        <a:pt x="121245" y="149388"/>
                        <a:pt x="121245" y="132067"/>
                      </a:cubicBezTo>
                      <a:cubicBezTo>
                        <a:pt x="121245" y="114746"/>
                        <a:pt x="95264" y="71444"/>
                        <a:pt x="60623" y="36803"/>
                      </a:cubicBezTo>
                      <a:cubicBezTo>
                        <a:pt x="25982" y="-6500"/>
                        <a:pt x="0" y="-6500"/>
                        <a:pt x="0" y="1082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3" name="Graphic 1">
                <a:extLst>
                  <a:ext uri="{FF2B5EF4-FFF2-40B4-BE49-F238E27FC236}">
                    <a16:creationId xmlns="" xmlns:a16="http://schemas.microsoft.com/office/drawing/2014/main" id="{F8064803-BF00-42F0-B81E-E08BFAE8B715}"/>
                  </a:ext>
                </a:extLst>
              </p:cNvPr>
              <p:cNvGrpSpPr/>
              <p:nvPr/>
            </p:nvGrpSpPr>
            <p:grpSpPr>
              <a:xfrm>
                <a:off x="10330945" y="3146125"/>
                <a:ext cx="122905" cy="1394327"/>
                <a:chOff x="10330945" y="3146125"/>
                <a:chExt cx="122905" cy="1394327"/>
              </a:xfrm>
              <a:grpFill/>
            </p:grpSpPr>
            <p:sp>
              <p:nvSpPr>
                <p:cNvPr id="592" name="Freeform: Shape 591">
                  <a:extLst>
                    <a:ext uri="{FF2B5EF4-FFF2-40B4-BE49-F238E27FC236}">
                      <a16:creationId xmlns="" xmlns:a16="http://schemas.microsoft.com/office/drawing/2014/main" id="{787C30ED-C6E3-425E-8B6F-C2BF808977C2}"/>
                    </a:ext>
                  </a:extLst>
                </p:cNvPr>
                <p:cNvSpPr/>
                <p:nvPr/>
              </p:nvSpPr>
              <p:spPr>
                <a:xfrm>
                  <a:off x="10382907" y="3174271"/>
                  <a:ext cx="19088" cy="1324218"/>
                </a:xfrm>
                <a:custGeom>
                  <a:avLst/>
                  <a:gdLst>
                    <a:gd name="connsiteX0" fmla="*/ 0 w 19088"/>
                    <a:gd name="connsiteY0" fmla="*/ 6495 h 1324218"/>
                    <a:gd name="connsiteX1" fmla="*/ 0 w 19088"/>
                    <a:gd name="connsiteY1" fmla="*/ 1314219 h 1324218"/>
                    <a:gd name="connsiteX2" fmla="*/ 17321 w 19088"/>
                    <a:gd name="connsiteY2" fmla="*/ 1314219 h 1324218"/>
                    <a:gd name="connsiteX3" fmla="*/ 17321 w 19088"/>
                    <a:gd name="connsiteY3" fmla="*/ 6495 h 1324218"/>
                    <a:gd name="connsiteX4" fmla="*/ 0 w 19088"/>
                    <a:gd name="connsiteY4" fmla="*/ 6495 h 132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324218">
                      <a:moveTo>
                        <a:pt x="0" y="6495"/>
                      </a:moveTo>
                      <a:cubicBezTo>
                        <a:pt x="0" y="439516"/>
                        <a:pt x="0" y="881198"/>
                        <a:pt x="0" y="1314219"/>
                      </a:cubicBezTo>
                      <a:cubicBezTo>
                        <a:pt x="0" y="1322879"/>
                        <a:pt x="17321" y="1331539"/>
                        <a:pt x="17321" y="1314219"/>
                      </a:cubicBezTo>
                      <a:cubicBezTo>
                        <a:pt x="17321" y="881198"/>
                        <a:pt x="17321" y="439516"/>
                        <a:pt x="17321" y="6495"/>
                      </a:cubicBezTo>
                      <a:cubicBezTo>
                        <a:pt x="25982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="" xmlns:a16="http://schemas.microsoft.com/office/drawing/2014/main" id="{1ADCA4F1-9293-4C8D-ADC0-3940D80E498E}"/>
                    </a:ext>
                  </a:extLst>
                </p:cNvPr>
                <p:cNvSpPr/>
                <p:nvPr/>
              </p:nvSpPr>
              <p:spPr>
                <a:xfrm>
                  <a:off x="10330945" y="4410195"/>
                  <a:ext cx="122905" cy="130257"/>
                </a:xfrm>
                <a:custGeom>
                  <a:avLst/>
                  <a:gdLst>
                    <a:gd name="connsiteX0" fmla="*/ 60623 w 122905"/>
                    <a:gd name="connsiteY0" fmla="*/ 9011 h 130257"/>
                    <a:gd name="connsiteX1" fmla="*/ 0 w 122905"/>
                    <a:gd name="connsiteY1" fmla="*/ 95615 h 130257"/>
                    <a:gd name="connsiteX2" fmla="*/ 60623 w 122905"/>
                    <a:gd name="connsiteY2" fmla="*/ 121597 h 130257"/>
                    <a:gd name="connsiteX3" fmla="*/ 121246 w 122905"/>
                    <a:gd name="connsiteY3" fmla="*/ 26332 h 130257"/>
                    <a:gd name="connsiteX4" fmla="*/ 60623 w 12290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0257">
                      <a:moveTo>
                        <a:pt x="60623" y="9011"/>
                      </a:moveTo>
                      <a:cubicBezTo>
                        <a:pt x="25981" y="26332"/>
                        <a:pt x="0" y="60974"/>
                        <a:pt x="0" y="95615"/>
                      </a:cubicBezTo>
                      <a:cubicBezTo>
                        <a:pt x="0" y="130257"/>
                        <a:pt x="25981" y="138918"/>
                        <a:pt x="60623" y="121597"/>
                      </a:cubicBezTo>
                      <a:cubicBezTo>
                        <a:pt x="95264" y="104276"/>
                        <a:pt x="121246" y="60974"/>
                        <a:pt x="121246" y="26332"/>
                      </a:cubicBezTo>
                      <a:cubicBezTo>
                        <a:pt x="129906" y="351"/>
                        <a:pt x="103925" y="-8309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="" xmlns:a16="http://schemas.microsoft.com/office/drawing/2014/main" id="{08C24CD8-9520-4066-8B49-94C9F7CC5646}"/>
                    </a:ext>
                  </a:extLst>
                </p:cNvPr>
                <p:cNvSpPr/>
                <p:nvPr/>
              </p:nvSpPr>
              <p:spPr>
                <a:xfrm>
                  <a:off x="10330945" y="3146125"/>
                  <a:ext cx="122905" cy="130257"/>
                </a:xfrm>
                <a:custGeom>
                  <a:avLst/>
                  <a:gdLst>
                    <a:gd name="connsiteX0" fmla="*/ 60623 w 122905"/>
                    <a:gd name="connsiteY0" fmla="*/ 8660 h 130257"/>
                    <a:gd name="connsiteX1" fmla="*/ 0 w 122905"/>
                    <a:gd name="connsiteY1" fmla="*/ 34642 h 130257"/>
                    <a:gd name="connsiteX2" fmla="*/ 60623 w 122905"/>
                    <a:gd name="connsiteY2" fmla="*/ 121246 h 130257"/>
                    <a:gd name="connsiteX3" fmla="*/ 121246 w 122905"/>
                    <a:gd name="connsiteY3" fmla="*/ 103925 h 130257"/>
                    <a:gd name="connsiteX4" fmla="*/ 60623 w 12290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905" h="130257">
                      <a:moveTo>
                        <a:pt x="60623" y="8660"/>
                      </a:moveTo>
                      <a:cubicBezTo>
                        <a:pt x="25981" y="-8660"/>
                        <a:pt x="0" y="0"/>
                        <a:pt x="0" y="34642"/>
                      </a:cubicBezTo>
                      <a:cubicBezTo>
                        <a:pt x="0" y="69283"/>
                        <a:pt x="25981" y="103925"/>
                        <a:pt x="60623" y="121246"/>
                      </a:cubicBezTo>
                      <a:cubicBezTo>
                        <a:pt x="95264" y="138567"/>
                        <a:pt x="121246" y="129906"/>
                        <a:pt x="121246" y="103925"/>
                      </a:cubicBezTo>
                      <a:cubicBezTo>
                        <a:pt x="129906" y="69283"/>
                        <a:pt x="103925" y="25981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4" name="Graphic 1">
                <a:extLst>
                  <a:ext uri="{FF2B5EF4-FFF2-40B4-BE49-F238E27FC236}">
                    <a16:creationId xmlns="" xmlns:a16="http://schemas.microsoft.com/office/drawing/2014/main" id="{EE560126-2969-40DB-9C1B-5C0752BD7EC8}"/>
                  </a:ext>
                </a:extLst>
              </p:cNvPr>
              <p:cNvGrpSpPr/>
              <p:nvPr/>
            </p:nvGrpSpPr>
            <p:grpSpPr>
              <a:xfrm>
                <a:off x="10045151" y="3068181"/>
                <a:ext cx="121245" cy="1550215"/>
                <a:chOff x="10045151" y="3068181"/>
                <a:chExt cx="121245" cy="1550215"/>
              </a:xfrm>
              <a:grpFill/>
            </p:grpSpPr>
            <p:sp>
              <p:nvSpPr>
                <p:cNvPr id="589" name="Freeform: Shape 588">
                  <a:extLst>
                    <a:ext uri="{FF2B5EF4-FFF2-40B4-BE49-F238E27FC236}">
                      <a16:creationId xmlns="" xmlns:a16="http://schemas.microsoft.com/office/drawing/2014/main" id="{97B9F135-23CD-42D1-8DDF-484011CE01D7}"/>
                    </a:ext>
                  </a:extLst>
                </p:cNvPr>
                <p:cNvSpPr/>
                <p:nvPr/>
              </p:nvSpPr>
              <p:spPr>
                <a:xfrm>
                  <a:off x="10097113" y="3096327"/>
                  <a:ext cx="17321" cy="1480106"/>
                </a:xfrm>
                <a:custGeom>
                  <a:avLst/>
                  <a:gdLst>
                    <a:gd name="connsiteX0" fmla="*/ 0 w 17321"/>
                    <a:gd name="connsiteY0" fmla="*/ 6495 h 1480106"/>
                    <a:gd name="connsiteX1" fmla="*/ 0 w 17321"/>
                    <a:gd name="connsiteY1" fmla="*/ 1470106 h 1480106"/>
                    <a:gd name="connsiteX2" fmla="*/ 17321 w 17321"/>
                    <a:gd name="connsiteY2" fmla="*/ 1470106 h 1480106"/>
                    <a:gd name="connsiteX3" fmla="*/ 17321 w 17321"/>
                    <a:gd name="connsiteY3" fmla="*/ 6495 h 1480106"/>
                    <a:gd name="connsiteX4" fmla="*/ 0 w 17321"/>
                    <a:gd name="connsiteY4" fmla="*/ 6495 h 1480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480106">
                      <a:moveTo>
                        <a:pt x="0" y="6495"/>
                      </a:moveTo>
                      <a:cubicBezTo>
                        <a:pt x="0" y="491479"/>
                        <a:pt x="0" y="985123"/>
                        <a:pt x="0" y="1470106"/>
                      </a:cubicBezTo>
                      <a:cubicBezTo>
                        <a:pt x="0" y="1478767"/>
                        <a:pt x="17321" y="1487427"/>
                        <a:pt x="17321" y="1470106"/>
                      </a:cubicBezTo>
                      <a:cubicBezTo>
                        <a:pt x="17321" y="985123"/>
                        <a:pt x="17321" y="491479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="" xmlns:a16="http://schemas.microsoft.com/office/drawing/2014/main" id="{C006F5A7-25ED-47CB-A4D0-0F359B45A547}"/>
                    </a:ext>
                  </a:extLst>
                </p:cNvPr>
                <p:cNvSpPr/>
                <p:nvPr/>
              </p:nvSpPr>
              <p:spPr>
                <a:xfrm>
                  <a:off x="10045151" y="4488490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062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062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25981"/>
                        <a:pt x="0" y="60623"/>
                      </a:cubicBezTo>
                      <a:cubicBezTo>
                        <a:pt x="0" y="95264"/>
                        <a:pt x="25982" y="129906"/>
                        <a:pt x="60623" y="129906"/>
                      </a:cubicBezTo>
                      <a:cubicBezTo>
                        <a:pt x="95264" y="129906"/>
                        <a:pt x="121246" y="95264"/>
                        <a:pt x="121246" y="60623"/>
                      </a:cubicBezTo>
                      <a:cubicBezTo>
                        <a:pt x="121246" y="25981"/>
                        <a:pt x="95264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="" xmlns:a16="http://schemas.microsoft.com/office/drawing/2014/main" id="{ECF66E6C-544C-4AB9-AE97-8036364CBE46}"/>
                    </a:ext>
                  </a:extLst>
                </p:cNvPr>
                <p:cNvSpPr/>
                <p:nvPr/>
              </p:nvSpPr>
              <p:spPr>
                <a:xfrm>
                  <a:off x="10045151" y="3068181"/>
                  <a:ext cx="121245" cy="129906"/>
                </a:xfrm>
                <a:custGeom>
                  <a:avLst/>
                  <a:gdLst>
                    <a:gd name="connsiteX0" fmla="*/ 60623 w 121245"/>
                    <a:gd name="connsiteY0" fmla="*/ 0 h 129906"/>
                    <a:gd name="connsiteX1" fmla="*/ 0 w 121245"/>
                    <a:gd name="connsiteY1" fmla="*/ 69283 h 129906"/>
                    <a:gd name="connsiteX2" fmla="*/ 60623 w 121245"/>
                    <a:gd name="connsiteY2" fmla="*/ 129906 h 129906"/>
                    <a:gd name="connsiteX3" fmla="*/ 121246 w 121245"/>
                    <a:gd name="connsiteY3" fmla="*/ 69283 h 129906"/>
                    <a:gd name="connsiteX4" fmla="*/ 60623 w 12124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9906">
                      <a:moveTo>
                        <a:pt x="60623" y="0"/>
                      </a:moveTo>
                      <a:cubicBezTo>
                        <a:pt x="25982" y="0"/>
                        <a:pt x="0" y="34642"/>
                        <a:pt x="0" y="69283"/>
                      </a:cubicBezTo>
                      <a:cubicBezTo>
                        <a:pt x="0" y="103925"/>
                        <a:pt x="25982" y="129906"/>
                        <a:pt x="60623" y="129906"/>
                      </a:cubicBezTo>
                      <a:cubicBezTo>
                        <a:pt x="95264" y="129906"/>
                        <a:pt x="121246" y="103925"/>
                        <a:pt x="121246" y="69283"/>
                      </a:cubicBezTo>
                      <a:cubicBezTo>
                        <a:pt x="121246" y="34642"/>
                        <a:pt x="95264" y="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5" name="Graphic 1">
                <a:extLst>
                  <a:ext uri="{FF2B5EF4-FFF2-40B4-BE49-F238E27FC236}">
                    <a16:creationId xmlns="" xmlns:a16="http://schemas.microsoft.com/office/drawing/2014/main" id="{B76C5A9D-A850-48FC-AD02-F47F02452293}"/>
                  </a:ext>
                </a:extLst>
              </p:cNvPr>
              <p:cNvGrpSpPr/>
              <p:nvPr/>
            </p:nvGrpSpPr>
            <p:grpSpPr>
              <a:xfrm>
                <a:off x="9759357" y="3146125"/>
                <a:ext cx="121245" cy="1394327"/>
                <a:chOff x="9759357" y="3146125"/>
                <a:chExt cx="121245" cy="1394327"/>
              </a:xfrm>
              <a:grpFill/>
            </p:grpSpPr>
            <p:sp>
              <p:nvSpPr>
                <p:cNvPr id="586" name="Freeform: Shape 585">
                  <a:extLst>
                    <a:ext uri="{FF2B5EF4-FFF2-40B4-BE49-F238E27FC236}">
                      <a16:creationId xmlns="" xmlns:a16="http://schemas.microsoft.com/office/drawing/2014/main" id="{229EC000-5C31-4F8C-91C2-BC2A1C6CF71B}"/>
                    </a:ext>
                  </a:extLst>
                </p:cNvPr>
                <p:cNvSpPr/>
                <p:nvPr/>
              </p:nvSpPr>
              <p:spPr>
                <a:xfrm>
                  <a:off x="9811320" y="3170766"/>
                  <a:ext cx="17320" cy="1327723"/>
                </a:xfrm>
                <a:custGeom>
                  <a:avLst/>
                  <a:gdLst>
                    <a:gd name="connsiteX0" fmla="*/ 0 w 17320"/>
                    <a:gd name="connsiteY0" fmla="*/ 10000 h 1327723"/>
                    <a:gd name="connsiteX1" fmla="*/ 0 w 17320"/>
                    <a:gd name="connsiteY1" fmla="*/ 1317724 h 1327723"/>
                    <a:gd name="connsiteX2" fmla="*/ 17321 w 17320"/>
                    <a:gd name="connsiteY2" fmla="*/ 1317724 h 1327723"/>
                    <a:gd name="connsiteX3" fmla="*/ 17321 w 17320"/>
                    <a:gd name="connsiteY3" fmla="*/ 10000 h 1327723"/>
                    <a:gd name="connsiteX4" fmla="*/ 0 w 17320"/>
                    <a:gd name="connsiteY4" fmla="*/ 10000 h 1327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327723">
                      <a:moveTo>
                        <a:pt x="0" y="10000"/>
                      </a:moveTo>
                      <a:cubicBezTo>
                        <a:pt x="0" y="443021"/>
                        <a:pt x="0" y="884703"/>
                        <a:pt x="0" y="1317724"/>
                      </a:cubicBezTo>
                      <a:cubicBezTo>
                        <a:pt x="0" y="1326384"/>
                        <a:pt x="17321" y="1335044"/>
                        <a:pt x="17321" y="1317724"/>
                      </a:cubicBezTo>
                      <a:cubicBezTo>
                        <a:pt x="17321" y="884703"/>
                        <a:pt x="17321" y="443021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="" xmlns:a16="http://schemas.microsoft.com/office/drawing/2014/main" id="{DEE44B88-55BB-4F30-B29D-42951C3B507C}"/>
                    </a:ext>
                  </a:extLst>
                </p:cNvPr>
                <p:cNvSpPr/>
                <p:nvPr/>
              </p:nvSpPr>
              <p:spPr>
                <a:xfrm>
                  <a:off x="9759357" y="441019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9011 h 130257"/>
                    <a:gd name="connsiteX1" fmla="*/ 0 w 121245"/>
                    <a:gd name="connsiteY1" fmla="*/ 26332 h 130257"/>
                    <a:gd name="connsiteX2" fmla="*/ 60623 w 121245"/>
                    <a:gd name="connsiteY2" fmla="*/ 121597 h 130257"/>
                    <a:gd name="connsiteX3" fmla="*/ 121245 w 121245"/>
                    <a:gd name="connsiteY3" fmla="*/ 95615 h 130257"/>
                    <a:gd name="connsiteX4" fmla="*/ 60623 w 121245"/>
                    <a:gd name="connsiteY4" fmla="*/ 9011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9011"/>
                      </a:moveTo>
                      <a:cubicBezTo>
                        <a:pt x="25981" y="-8309"/>
                        <a:pt x="0" y="351"/>
                        <a:pt x="0" y="26332"/>
                      </a:cubicBezTo>
                      <a:cubicBezTo>
                        <a:pt x="0" y="52313"/>
                        <a:pt x="25981" y="95615"/>
                        <a:pt x="60623" y="121597"/>
                      </a:cubicBezTo>
                      <a:cubicBezTo>
                        <a:pt x="95264" y="138918"/>
                        <a:pt x="121245" y="130257"/>
                        <a:pt x="121245" y="95615"/>
                      </a:cubicBezTo>
                      <a:cubicBezTo>
                        <a:pt x="121245" y="60974"/>
                        <a:pt x="95264" y="26332"/>
                        <a:pt x="60623" y="9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="" xmlns:a16="http://schemas.microsoft.com/office/drawing/2014/main" id="{A542D34A-A52D-4D96-815F-5C242E1AB71E}"/>
                    </a:ext>
                  </a:extLst>
                </p:cNvPr>
                <p:cNvSpPr/>
                <p:nvPr/>
              </p:nvSpPr>
              <p:spPr>
                <a:xfrm>
                  <a:off x="9759357" y="3146125"/>
                  <a:ext cx="121245" cy="130257"/>
                </a:xfrm>
                <a:custGeom>
                  <a:avLst/>
                  <a:gdLst>
                    <a:gd name="connsiteX0" fmla="*/ 60623 w 121245"/>
                    <a:gd name="connsiteY0" fmla="*/ 8660 h 130257"/>
                    <a:gd name="connsiteX1" fmla="*/ 0 w 121245"/>
                    <a:gd name="connsiteY1" fmla="*/ 103925 h 130257"/>
                    <a:gd name="connsiteX2" fmla="*/ 60623 w 121245"/>
                    <a:gd name="connsiteY2" fmla="*/ 121246 h 130257"/>
                    <a:gd name="connsiteX3" fmla="*/ 121245 w 121245"/>
                    <a:gd name="connsiteY3" fmla="*/ 34642 h 130257"/>
                    <a:gd name="connsiteX4" fmla="*/ 60623 w 121245"/>
                    <a:gd name="connsiteY4" fmla="*/ 8660 h 130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0257">
                      <a:moveTo>
                        <a:pt x="60623" y="8660"/>
                      </a:moveTo>
                      <a:cubicBezTo>
                        <a:pt x="25981" y="25981"/>
                        <a:pt x="0" y="69283"/>
                        <a:pt x="0" y="103925"/>
                      </a:cubicBezTo>
                      <a:cubicBezTo>
                        <a:pt x="0" y="129906"/>
                        <a:pt x="25981" y="138567"/>
                        <a:pt x="60623" y="121246"/>
                      </a:cubicBezTo>
                      <a:cubicBezTo>
                        <a:pt x="95264" y="103925"/>
                        <a:pt x="121245" y="69283"/>
                        <a:pt x="121245" y="34642"/>
                      </a:cubicBezTo>
                      <a:cubicBezTo>
                        <a:pt x="121245" y="0"/>
                        <a:pt x="95264" y="-8660"/>
                        <a:pt x="60623" y="86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6" name="Graphic 1">
                <a:extLst>
                  <a:ext uri="{FF2B5EF4-FFF2-40B4-BE49-F238E27FC236}">
                    <a16:creationId xmlns="" xmlns:a16="http://schemas.microsoft.com/office/drawing/2014/main" id="{61F07A28-894E-4CFE-8226-EAD7C2CF1EDA}"/>
                  </a:ext>
                </a:extLst>
              </p:cNvPr>
              <p:cNvGrpSpPr/>
              <p:nvPr/>
            </p:nvGrpSpPr>
            <p:grpSpPr>
              <a:xfrm>
                <a:off x="9464903" y="3347528"/>
                <a:ext cx="122591" cy="991519"/>
                <a:chOff x="9464903" y="3347528"/>
                <a:chExt cx="122591" cy="991519"/>
              </a:xfrm>
              <a:grpFill/>
            </p:grpSpPr>
            <p:sp>
              <p:nvSpPr>
                <p:cNvPr id="583" name="Freeform: Shape 582">
                  <a:extLst>
                    <a:ext uri="{FF2B5EF4-FFF2-40B4-BE49-F238E27FC236}">
                      <a16:creationId xmlns="" xmlns:a16="http://schemas.microsoft.com/office/drawing/2014/main" id="{684FB81E-A3A3-4A6E-98C8-08267638FC0B}"/>
                    </a:ext>
                  </a:extLst>
                </p:cNvPr>
                <p:cNvSpPr/>
                <p:nvPr/>
              </p:nvSpPr>
              <p:spPr>
                <a:xfrm>
                  <a:off x="9516865" y="3390781"/>
                  <a:ext cx="17320" cy="899858"/>
                </a:xfrm>
                <a:custGeom>
                  <a:avLst/>
                  <a:gdLst>
                    <a:gd name="connsiteX0" fmla="*/ 0 w 17320"/>
                    <a:gd name="connsiteY0" fmla="*/ 6495 h 899858"/>
                    <a:gd name="connsiteX1" fmla="*/ 0 w 17320"/>
                    <a:gd name="connsiteY1" fmla="*/ 889858 h 899858"/>
                    <a:gd name="connsiteX2" fmla="*/ 17321 w 17320"/>
                    <a:gd name="connsiteY2" fmla="*/ 889858 h 899858"/>
                    <a:gd name="connsiteX3" fmla="*/ 17321 w 17320"/>
                    <a:gd name="connsiteY3" fmla="*/ 6495 h 899858"/>
                    <a:gd name="connsiteX4" fmla="*/ 0 w 17320"/>
                    <a:gd name="connsiteY4" fmla="*/ 6495 h 89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899858">
                      <a:moveTo>
                        <a:pt x="0" y="6495"/>
                      </a:moveTo>
                      <a:cubicBezTo>
                        <a:pt x="0" y="300950"/>
                        <a:pt x="0" y="595404"/>
                        <a:pt x="0" y="889858"/>
                      </a:cubicBezTo>
                      <a:cubicBezTo>
                        <a:pt x="0" y="898518"/>
                        <a:pt x="17321" y="907179"/>
                        <a:pt x="17321" y="889858"/>
                      </a:cubicBezTo>
                      <a:cubicBezTo>
                        <a:pt x="17321" y="595404"/>
                        <a:pt x="17321" y="300950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="" xmlns:a16="http://schemas.microsoft.com/office/drawing/2014/main" id="{85D6DD9F-194B-4251-9421-B3E7463F7102}"/>
                    </a:ext>
                  </a:extLst>
                </p:cNvPr>
                <p:cNvSpPr/>
                <p:nvPr/>
              </p:nvSpPr>
              <p:spPr>
                <a:xfrm>
                  <a:off x="9464903" y="4198504"/>
                  <a:ext cx="122591" cy="140544"/>
                </a:xfrm>
                <a:custGeom>
                  <a:avLst/>
                  <a:gdLst>
                    <a:gd name="connsiteX0" fmla="*/ 60623 w 122591"/>
                    <a:gd name="connsiteY0" fmla="*/ 30173 h 140544"/>
                    <a:gd name="connsiteX1" fmla="*/ 0 w 122591"/>
                    <a:gd name="connsiteY1" fmla="*/ 12852 h 140544"/>
                    <a:gd name="connsiteX2" fmla="*/ 60623 w 122591"/>
                    <a:gd name="connsiteY2" fmla="*/ 108117 h 140544"/>
                    <a:gd name="connsiteX3" fmla="*/ 121246 w 122591"/>
                    <a:gd name="connsiteY3" fmla="*/ 125438 h 140544"/>
                    <a:gd name="connsiteX4" fmla="*/ 60623 w 122591"/>
                    <a:gd name="connsiteY4" fmla="*/ 30173 h 140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40544">
                      <a:moveTo>
                        <a:pt x="60623" y="30173"/>
                      </a:moveTo>
                      <a:cubicBezTo>
                        <a:pt x="25981" y="4192"/>
                        <a:pt x="0" y="-13129"/>
                        <a:pt x="0" y="12852"/>
                      </a:cubicBezTo>
                      <a:cubicBezTo>
                        <a:pt x="0" y="30173"/>
                        <a:pt x="25981" y="73475"/>
                        <a:pt x="60623" y="108117"/>
                      </a:cubicBezTo>
                      <a:cubicBezTo>
                        <a:pt x="95264" y="142759"/>
                        <a:pt x="121246" y="151419"/>
                        <a:pt x="121246" y="125438"/>
                      </a:cubicBezTo>
                      <a:cubicBezTo>
                        <a:pt x="129906" y="99456"/>
                        <a:pt x="95264" y="56154"/>
                        <a:pt x="60623" y="3017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="" xmlns:a16="http://schemas.microsoft.com/office/drawing/2014/main" id="{D424A2DC-EF5A-4496-9FA7-068B4D4BE9CE}"/>
                    </a:ext>
                  </a:extLst>
                </p:cNvPr>
                <p:cNvSpPr/>
                <p:nvPr/>
              </p:nvSpPr>
              <p:spPr>
                <a:xfrm>
                  <a:off x="9464903" y="3347528"/>
                  <a:ext cx="122591" cy="136703"/>
                </a:xfrm>
                <a:custGeom>
                  <a:avLst/>
                  <a:gdLst>
                    <a:gd name="connsiteX0" fmla="*/ 60623 w 122591"/>
                    <a:gd name="connsiteY0" fmla="*/ 32427 h 136703"/>
                    <a:gd name="connsiteX1" fmla="*/ 0 w 122591"/>
                    <a:gd name="connsiteY1" fmla="*/ 127692 h 136703"/>
                    <a:gd name="connsiteX2" fmla="*/ 60623 w 122591"/>
                    <a:gd name="connsiteY2" fmla="*/ 110371 h 136703"/>
                    <a:gd name="connsiteX3" fmla="*/ 121246 w 122591"/>
                    <a:gd name="connsiteY3" fmla="*/ 15107 h 136703"/>
                    <a:gd name="connsiteX4" fmla="*/ 60623 w 122591"/>
                    <a:gd name="connsiteY4" fmla="*/ 32427 h 136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6703">
                      <a:moveTo>
                        <a:pt x="60623" y="32427"/>
                      </a:moveTo>
                      <a:cubicBezTo>
                        <a:pt x="25981" y="67069"/>
                        <a:pt x="0" y="110371"/>
                        <a:pt x="0" y="127692"/>
                      </a:cubicBezTo>
                      <a:cubicBezTo>
                        <a:pt x="0" y="145013"/>
                        <a:pt x="25981" y="136353"/>
                        <a:pt x="60623" y="110371"/>
                      </a:cubicBezTo>
                      <a:cubicBezTo>
                        <a:pt x="95264" y="84390"/>
                        <a:pt x="121246" y="41088"/>
                        <a:pt x="121246" y="15107"/>
                      </a:cubicBezTo>
                      <a:cubicBezTo>
                        <a:pt x="129906" y="-10875"/>
                        <a:pt x="95264" y="-2214"/>
                        <a:pt x="60623" y="324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7" name="Graphic 1">
                <a:extLst>
                  <a:ext uri="{FF2B5EF4-FFF2-40B4-BE49-F238E27FC236}">
                    <a16:creationId xmlns="" xmlns:a16="http://schemas.microsoft.com/office/drawing/2014/main" id="{62B0EDA1-D277-4046-AD35-89339FBA2D67}"/>
                  </a:ext>
                </a:extLst>
              </p:cNvPr>
              <p:cNvGrpSpPr/>
              <p:nvPr/>
            </p:nvGrpSpPr>
            <p:grpSpPr>
              <a:xfrm>
                <a:off x="9179109" y="3639768"/>
                <a:ext cx="121245" cy="400038"/>
                <a:chOff x="9179109" y="3639768"/>
                <a:chExt cx="121245" cy="400038"/>
              </a:xfrm>
              <a:grpFill/>
            </p:grpSpPr>
            <p:sp>
              <p:nvSpPr>
                <p:cNvPr id="580" name="Freeform: Shape 579">
                  <a:extLst>
                    <a:ext uri="{FF2B5EF4-FFF2-40B4-BE49-F238E27FC236}">
                      <a16:creationId xmlns="" xmlns:a16="http://schemas.microsoft.com/office/drawing/2014/main" id="{58CFF595-330B-4D9D-8FFA-869C07F53186}"/>
                    </a:ext>
                  </a:extLst>
                </p:cNvPr>
                <p:cNvSpPr/>
                <p:nvPr/>
              </p:nvSpPr>
              <p:spPr>
                <a:xfrm>
                  <a:off x="9231071" y="3702556"/>
                  <a:ext cx="17321" cy="276308"/>
                </a:xfrm>
                <a:custGeom>
                  <a:avLst/>
                  <a:gdLst>
                    <a:gd name="connsiteX0" fmla="*/ 0 w 17321"/>
                    <a:gd name="connsiteY0" fmla="*/ 6495 h 276308"/>
                    <a:gd name="connsiteX1" fmla="*/ 0 w 17321"/>
                    <a:gd name="connsiteY1" fmla="*/ 266308 h 276308"/>
                    <a:gd name="connsiteX2" fmla="*/ 17321 w 17321"/>
                    <a:gd name="connsiteY2" fmla="*/ 266308 h 276308"/>
                    <a:gd name="connsiteX3" fmla="*/ 17321 w 17321"/>
                    <a:gd name="connsiteY3" fmla="*/ 6495 h 276308"/>
                    <a:gd name="connsiteX4" fmla="*/ 0 w 17321"/>
                    <a:gd name="connsiteY4" fmla="*/ 6495 h 276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276308">
                      <a:moveTo>
                        <a:pt x="0" y="6495"/>
                      </a:moveTo>
                      <a:cubicBezTo>
                        <a:pt x="0" y="93100"/>
                        <a:pt x="0" y="179704"/>
                        <a:pt x="0" y="266308"/>
                      </a:cubicBezTo>
                      <a:cubicBezTo>
                        <a:pt x="0" y="274968"/>
                        <a:pt x="17321" y="283629"/>
                        <a:pt x="17321" y="266308"/>
                      </a:cubicBezTo>
                      <a:cubicBezTo>
                        <a:pt x="17321" y="179704"/>
                        <a:pt x="17321" y="93100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="" xmlns:a16="http://schemas.microsoft.com/office/drawing/2014/main" id="{FFD27C88-0926-488E-8128-F0AF1601535D}"/>
                    </a:ext>
                  </a:extLst>
                </p:cNvPr>
                <p:cNvSpPr/>
                <p:nvPr/>
              </p:nvSpPr>
              <p:spPr>
                <a:xfrm>
                  <a:off x="9179109" y="3898235"/>
                  <a:ext cx="121245" cy="141572"/>
                </a:xfrm>
                <a:custGeom>
                  <a:avLst/>
                  <a:gdLst>
                    <a:gd name="connsiteX0" fmla="*/ 0 w 121245"/>
                    <a:gd name="connsiteY0" fmla="*/ 1346 h 141572"/>
                    <a:gd name="connsiteX1" fmla="*/ 60623 w 121245"/>
                    <a:gd name="connsiteY1" fmla="*/ 79290 h 141572"/>
                    <a:gd name="connsiteX2" fmla="*/ 121246 w 121245"/>
                    <a:gd name="connsiteY2" fmla="*/ 139913 h 141572"/>
                    <a:gd name="connsiteX3" fmla="*/ 60623 w 121245"/>
                    <a:gd name="connsiteY3" fmla="*/ 61969 h 141572"/>
                    <a:gd name="connsiteX4" fmla="*/ 0 w 121245"/>
                    <a:gd name="connsiteY4" fmla="*/ 1346 h 141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1572">
                      <a:moveTo>
                        <a:pt x="0" y="1346"/>
                      </a:moveTo>
                      <a:cubicBezTo>
                        <a:pt x="0" y="1346"/>
                        <a:pt x="25982" y="44648"/>
                        <a:pt x="60623" y="79290"/>
                      </a:cubicBezTo>
                      <a:cubicBezTo>
                        <a:pt x="95264" y="122592"/>
                        <a:pt x="121246" y="148573"/>
                        <a:pt x="121246" y="139913"/>
                      </a:cubicBezTo>
                      <a:cubicBezTo>
                        <a:pt x="121246" y="131252"/>
                        <a:pt x="95264" y="96611"/>
                        <a:pt x="60623" y="61969"/>
                      </a:cubicBezTo>
                      <a:cubicBezTo>
                        <a:pt x="25982" y="27327"/>
                        <a:pt x="0" y="-7314"/>
                        <a:pt x="0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="" xmlns:a16="http://schemas.microsoft.com/office/drawing/2014/main" id="{86FD10D8-1C68-4DEB-8391-8C4AC9D4256A}"/>
                    </a:ext>
                  </a:extLst>
                </p:cNvPr>
                <p:cNvSpPr/>
                <p:nvPr/>
              </p:nvSpPr>
              <p:spPr>
                <a:xfrm>
                  <a:off x="9179109" y="3639768"/>
                  <a:ext cx="121245" cy="138566"/>
                </a:xfrm>
                <a:custGeom>
                  <a:avLst/>
                  <a:gdLst>
                    <a:gd name="connsiteX0" fmla="*/ 60623 w 121245"/>
                    <a:gd name="connsiteY0" fmla="*/ 60623 h 138566"/>
                    <a:gd name="connsiteX1" fmla="*/ 0 w 121245"/>
                    <a:gd name="connsiteY1" fmla="*/ 138567 h 138566"/>
                    <a:gd name="connsiteX2" fmla="*/ 60623 w 121245"/>
                    <a:gd name="connsiteY2" fmla="*/ 77944 h 138566"/>
                    <a:gd name="connsiteX3" fmla="*/ 121246 w 121245"/>
                    <a:gd name="connsiteY3" fmla="*/ 0 h 138566"/>
                    <a:gd name="connsiteX4" fmla="*/ 60623 w 121245"/>
                    <a:gd name="connsiteY4" fmla="*/ 6062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566">
                      <a:moveTo>
                        <a:pt x="60623" y="60623"/>
                      </a:moveTo>
                      <a:cubicBezTo>
                        <a:pt x="25982" y="103925"/>
                        <a:pt x="0" y="138567"/>
                        <a:pt x="0" y="138567"/>
                      </a:cubicBezTo>
                      <a:cubicBezTo>
                        <a:pt x="0" y="138567"/>
                        <a:pt x="25982" y="112586"/>
                        <a:pt x="60623" y="77944"/>
                      </a:cubicBezTo>
                      <a:cubicBezTo>
                        <a:pt x="95264" y="43302"/>
                        <a:pt x="121246" y="8660"/>
                        <a:pt x="121246" y="0"/>
                      </a:cubicBezTo>
                      <a:cubicBezTo>
                        <a:pt x="121246" y="0"/>
                        <a:pt x="95264" y="25981"/>
                        <a:pt x="60623" y="606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8" name="Graphic 1">
                <a:extLst>
                  <a:ext uri="{FF2B5EF4-FFF2-40B4-BE49-F238E27FC236}">
                    <a16:creationId xmlns="" xmlns:a16="http://schemas.microsoft.com/office/drawing/2014/main" id="{7924801C-DAEC-4F00-94F0-2702B0238ED9}"/>
                  </a:ext>
                </a:extLst>
              </p:cNvPr>
              <p:cNvGrpSpPr/>
              <p:nvPr/>
            </p:nvGrpSpPr>
            <p:grpSpPr>
              <a:xfrm>
                <a:off x="8884655" y="3573720"/>
                <a:ext cx="121245" cy="539136"/>
                <a:chOff x="8884655" y="3573720"/>
                <a:chExt cx="121245" cy="539136"/>
              </a:xfrm>
              <a:grpFill/>
            </p:grpSpPr>
            <p:sp>
              <p:nvSpPr>
                <p:cNvPr id="577" name="Freeform: Shape 576">
                  <a:extLst>
                    <a:ext uri="{FF2B5EF4-FFF2-40B4-BE49-F238E27FC236}">
                      <a16:creationId xmlns="" xmlns:a16="http://schemas.microsoft.com/office/drawing/2014/main" id="{05D154D4-1DF7-4AA4-A205-9E3AA20DB9E0}"/>
                    </a:ext>
                  </a:extLst>
                </p:cNvPr>
                <p:cNvSpPr/>
                <p:nvPr/>
              </p:nvSpPr>
              <p:spPr>
                <a:xfrm>
                  <a:off x="8936618" y="3629768"/>
                  <a:ext cx="19087" cy="427040"/>
                </a:xfrm>
                <a:custGeom>
                  <a:avLst/>
                  <a:gdLst>
                    <a:gd name="connsiteX0" fmla="*/ 0 w 19087"/>
                    <a:gd name="connsiteY0" fmla="*/ 10000 h 427040"/>
                    <a:gd name="connsiteX1" fmla="*/ 0 w 19087"/>
                    <a:gd name="connsiteY1" fmla="*/ 417040 h 427040"/>
                    <a:gd name="connsiteX2" fmla="*/ 17321 w 19087"/>
                    <a:gd name="connsiteY2" fmla="*/ 417040 h 427040"/>
                    <a:gd name="connsiteX3" fmla="*/ 17321 w 19087"/>
                    <a:gd name="connsiteY3" fmla="*/ 10000 h 427040"/>
                    <a:gd name="connsiteX4" fmla="*/ 0 w 19087"/>
                    <a:gd name="connsiteY4" fmla="*/ 10000 h 42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7" h="427040">
                      <a:moveTo>
                        <a:pt x="0" y="10000"/>
                      </a:moveTo>
                      <a:cubicBezTo>
                        <a:pt x="0" y="148567"/>
                        <a:pt x="0" y="287134"/>
                        <a:pt x="0" y="417040"/>
                      </a:cubicBezTo>
                      <a:cubicBezTo>
                        <a:pt x="0" y="425700"/>
                        <a:pt x="17321" y="434361"/>
                        <a:pt x="17321" y="417040"/>
                      </a:cubicBezTo>
                      <a:cubicBezTo>
                        <a:pt x="17321" y="278473"/>
                        <a:pt x="17321" y="139906"/>
                        <a:pt x="17321" y="10000"/>
                      </a:cubicBezTo>
                      <a:cubicBezTo>
                        <a:pt x="2598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="" xmlns:a16="http://schemas.microsoft.com/office/drawing/2014/main" id="{EBC3D1FF-F7A9-4018-A43F-B066796C9E60}"/>
                    </a:ext>
                  </a:extLst>
                </p:cNvPr>
                <p:cNvSpPr/>
                <p:nvPr/>
              </p:nvSpPr>
              <p:spPr>
                <a:xfrm>
                  <a:off x="8884655" y="3573720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5425 h 145670"/>
                    <a:gd name="connsiteX1" fmla="*/ 60623 w 121245"/>
                    <a:gd name="connsiteY1" fmla="*/ 92030 h 145670"/>
                    <a:gd name="connsiteX2" fmla="*/ 121246 w 121245"/>
                    <a:gd name="connsiteY2" fmla="*/ 143992 h 145670"/>
                    <a:gd name="connsiteX3" fmla="*/ 60623 w 121245"/>
                    <a:gd name="connsiteY3" fmla="*/ 57388 h 145670"/>
                    <a:gd name="connsiteX4" fmla="*/ 0 w 121245"/>
                    <a:gd name="connsiteY4" fmla="*/ 542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5425"/>
                      </a:moveTo>
                      <a:cubicBezTo>
                        <a:pt x="0" y="22746"/>
                        <a:pt x="25982" y="57388"/>
                        <a:pt x="60623" y="92030"/>
                      </a:cubicBezTo>
                      <a:cubicBezTo>
                        <a:pt x="95265" y="126671"/>
                        <a:pt x="121246" y="152652"/>
                        <a:pt x="121246" y="143992"/>
                      </a:cubicBezTo>
                      <a:cubicBezTo>
                        <a:pt x="121246" y="135332"/>
                        <a:pt x="95265" y="100690"/>
                        <a:pt x="60623" y="57388"/>
                      </a:cubicBezTo>
                      <a:cubicBezTo>
                        <a:pt x="34642" y="14086"/>
                        <a:pt x="0" y="-11895"/>
                        <a:pt x="0" y="542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="" xmlns:a16="http://schemas.microsoft.com/office/drawing/2014/main" id="{D77B09D5-9A1C-4851-8456-65BB8E1FFDBF}"/>
                    </a:ext>
                  </a:extLst>
                </p:cNvPr>
                <p:cNvSpPr/>
                <p:nvPr/>
              </p:nvSpPr>
              <p:spPr>
                <a:xfrm>
                  <a:off x="8884655" y="3967186"/>
                  <a:ext cx="121245" cy="145670"/>
                </a:xfrm>
                <a:custGeom>
                  <a:avLst/>
                  <a:gdLst>
                    <a:gd name="connsiteX0" fmla="*/ 0 w 121245"/>
                    <a:gd name="connsiteY0" fmla="*/ 140245 h 145670"/>
                    <a:gd name="connsiteX1" fmla="*/ 60623 w 121245"/>
                    <a:gd name="connsiteY1" fmla="*/ 88283 h 145670"/>
                    <a:gd name="connsiteX2" fmla="*/ 121246 w 121245"/>
                    <a:gd name="connsiteY2" fmla="*/ 1679 h 145670"/>
                    <a:gd name="connsiteX3" fmla="*/ 60623 w 121245"/>
                    <a:gd name="connsiteY3" fmla="*/ 53641 h 145670"/>
                    <a:gd name="connsiteX4" fmla="*/ 0 w 121245"/>
                    <a:gd name="connsiteY4" fmla="*/ 140245 h 145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670">
                      <a:moveTo>
                        <a:pt x="0" y="140245"/>
                      </a:moveTo>
                      <a:cubicBezTo>
                        <a:pt x="0" y="157566"/>
                        <a:pt x="25982" y="131585"/>
                        <a:pt x="60623" y="88283"/>
                      </a:cubicBezTo>
                      <a:cubicBezTo>
                        <a:pt x="95265" y="44981"/>
                        <a:pt x="121246" y="10339"/>
                        <a:pt x="121246" y="1679"/>
                      </a:cubicBezTo>
                      <a:cubicBezTo>
                        <a:pt x="121246" y="-6982"/>
                        <a:pt x="95265" y="18999"/>
                        <a:pt x="60623" y="53641"/>
                      </a:cubicBezTo>
                      <a:cubicBezTo>
                        <a:pt x="34642" y="88283"/>
                        <a:pt x="0" y="131585"/>
                        <a:pt x="0" y="14024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39" name="Graphic 1">
                <a:extLst>
                  <a:ext uri="{FF2B5EF4-FFF2-40B4-BE49-F238E27FC236}">
                    <a16:creationId xmlns="" xmlns:a16="http://schemas.microsoft.com/office/drawing/2014/main" id="{FAB7023D-737C-4F59-B8F1-AF32FE0EE7B2}"/>
                  </a:ext>
                </a:extLst>
              </p:cNvPr>
              <p:cNvGrpSpPr/>
              <p:nvPr/>
            </p:nvGrpSpPr>
            <p:grpSpPr>
              <a:xfrm>
                <a:off x="8598861" y="3292153"/>
                <a:ext cx="121245" cy="1102271"/>
                <a:chOff x="8598861" y="3292153"/>
                <a:chExt cx="121245" cy="1102271"/>
              </a:xfrm>
              <a:grpFill/>
            </p:grpSpPr>
            <p:sp>
              <p:nvSpPr>
                <p:cNvPr id="574" name="Freeform: Shape 573">
                  <a:extLst>
                    <a:ext uri="{FF2B5EF4-FFF2-40B4-BE49-F238E27FC236}">
                      <a16:creationId xmlns="" xmlns:a16="http://schemas.microsoft.com/office/drawing/2014/main" id="{FAC297B6-B082-41C1-A549-430881FE1E41}"/>
                    </a:ext>
                  </a:extLst>
                </p:cNvPr>
                <p:cNvSpPr/>
                <p:nvPr/>
              </p:nvSpPr>
              <p:spPr>
                <a:xfrm>
                  <a:off x="8650823" y="3338819"/>
                  <a:ext cx="17320" cy="1012443"/>
                </a:xfrm>
                <a:custGeom>
                  <a:avLst/>
                  <a:gdLst>
                    <a:gd name="connsiteX0" fmla="*/ 0 w 17320"/>
                    <a:gd name="connsiteY0" fmla="*/ 6495 h 1012443"/>
                    <a:gd name="connsiteX1" fmla="*/ 0 w 17320"/>
                    <a:gd name="connsiteY1" fmla="*/ 1002444 h 1012443"/>
                    <a:gd name="connsiteX2" fmla="*/ 17321 w 17320"/>
                    <a:gd name="connsiteY2" fmla="*/ 1002444 h 1012443"/>
                    <a:gd name="connsiteX3" fmla="*/ 17321 w 17320"/>
                    <a:gd name="connsiteY3" fmla="*/ 6495 h 1012443"/>
                    <a:gd name="connsiteX4" fmla="*/ 0 w 17320"/>
                    <a:gd name="connsiteY4" fmla="*/ 6495 h 1012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012443">
                      <a:moveTo>
                        <a:pt x="0" y="6495"/>
                      </a:moveTo>
                      <a:cubicBezTo>
                        <a:pt x="0" y="335591"/>
                        <a:pt x="0" y="673348"/>
                        <a:pt x="0" y="1002444"/>
                      </a:cubicBezTo>
                      <a:cubicBezTo>
                        <a:pt x="0" y="1011104"/>
                        <a:pt x="17321" y="1019764"/>
                        <a:pt x="17321" y="1002444"/>
                      </a:cubicBezTo>
                      <a:cubicBezTo>
                        <a:pt x="17321" y="673348"/>
                        <a:pt x="17321" y="335591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="" xmlns:a16="http://schemas.microsoft.com/office/drawing/2014/main" id="{4DE9FF87-DEEB-4DB8-94EF-B8909749D309}"/>
                    </a:ext>
                  </a:extLst>
                </p:cNvPr>
                <p:cNvSpPr/>
                <p:nvPr/>
              </p:nvSpPr>
              <p:spPr>
                <a:xfrm>
                  <a:off x="8598861" y="3292153"/>
                  <a:ext cx="121245" cy="138132"/>
                </a:xfrm>
                <a:custGeom>
                  <a:avLst/>
                  <a:gdLst>
                    <a:gd name="connsiteX0" fmla="*/ 0 w 121245"/>
                    <a:gd name="connsiteY0" fmla="*/ 18520 h 138132"/>
                    <a:gd name="connsiteX1" fmla="*/ 60623 w 121245"/>
                    <a:gd name="connsiteY1" fmla="*/ 113784 h 138132"/>
                    <a:gd name="connsiteX2" fmla="*/ 121246 w 121245"/>
                    <a:gd name="connsiteY2" fmla="*/ 122445 h 138132"/>
                    <a:gd name="connsiteX3" fmla="*/ 60623 w 121245"/>
                    <a:gd name="connsiteY3" fmla="*/ 27180 h 138132"/>
                    <a:gd name="connsiteX4" fmla="*/ 0 w 121245"/>
                    <a:gd name="connsiteY4" fmla="*/ 18520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0" y="18520"/>
                      </a:moveTo>
                      <a:cubicBezTo>
                        <a:pt x="0" y="44501"/>
                        <a:pt x="25981" y="87803"/>
                        <a:pt x="60623" y="113784"/>
                      </a:cubicBezTo>
                      <a:cubicBezTo>
                        <a:pt x="95264" y="139766"/>
                        <a:pt x="121246" y="148426"/>
                        <a:pt x="121246" y="122445"/>
                      </a:cubicBezTo>
                      <a:cubicBezTo>
                        <a:pt x="121246" y="105124"/>
                        <a:pt x="95264" y="53161"/>
                        <a:pt x="60623" y="27180"/>
                      </a:cubicBezTo>
                      <a:cubicBezTo>
                        <a:pt x="25981" y="-7461"/>
                        <a:pt x="0" y="-7461"/>
                        <a:pt x="0" y="1852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="" xmlns:a16="http://schemas.microsoft.com/office/drawing/2014/main" id="{4723623E-38BE-43DC-95B5-8323C0A4A2EF}"/>
                    </a:ext>
                  </a:extLst>
                </p:cNvPr>
                <p:cNvSpPr/>
                <p:nvPr/>
              </p:nvSpPr>
              <p:spPr>
                <a:xfrm>
                  <a:off x="8598861" y="4256292"/>
                  <a:ext cx="121245" cy="138132"/>
                </a:xfrm>
                <a:custGeom>
                  <a:avLst/>
                  <a:gdLst>
                    <a:gd name="connsiteX0" fmla="*/ 60623 w 121245"/>
                    <a:gd name="connsiteY0" fmla="*/ 24348 h 138132"/>
                    <a:gd name="connsiteX1" fmla="*/ 0 w 121245"/>
                    <a:gd name="connsiteY1" fmla="*/ 119612 h 138132"/>
                    <a:gd name="connsiteX2" fmla="*/ 60623 w 121245"/>
                    <a:gd name="connsiteY2" fmla="*/ 110952 h 138132"/>
                    <a:gd name="connsiteX3" fmla="*/ 121246 w 121245"/>
                    <a:gd name="connsiteY3" fmla="*/ 15687 h 138132"/>
                    <a:gd name="connsiteX4" fmla="*/ 60623 w 121245"/>
                    <a:gd name="connsiteY4" fmla="*/ 24348 h 138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8132">
                      <a:moveTo>
                        <a:pt x="60623" y="24348"/>
                      </a:moveTo>
                      <a:cubicBezTo>
                        <a:pt x="25981" y="50329"/>
                        <a:pt x="0" y="93631"/>
                        <a:pt x="0" y="119612"/>
                      </a:cubicBezTo>
                      <a:cubicBezTo>
                        <a:pt x="0" y="145594"/>
                        <a:pt x="25981" y="145594"/>
                        <a:pt x="60623" y="110952"/>
                      </a:cubicBezTo>
                      <a:cubicBezTo>
                        <a:pt x="95264" y="76310"/>
                        <a:pt x="121246" y="33008"/>
                        <a:pt x="121246" y="15687"/>
                      </a:cubicBezTo>
                      <a:cubicBezTo>
                        <a:pt x="121246" y="-10294"/>
                        <a:pt x="95264" y="-1633"/>
                        <a:pt x="60623" y="24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0" name="Graphic 1">
                <a:extLst>
                  <a:ext uri="{FF2B5EF4-FFF2-40B4-BE49-F238E27FC236}">
                    <a16:creationId xmlns="" xmlns:a16="http://schemas.microsoft.com/office/drawing/2014/main" id="{B1A90033-F2CC-4272-9588-F5A444061416}"/>
                  </a:ext>
                </a:extLst>
              </p:cNvPr>
              <p:cNvGrpSpPr/>
              <p:nvPr/>
            </p:nvGrpSpPr>
            <p:grpSpPr>
              <a:xfrm>
                <a:off x="8313067" y="3113348"/>
                <a:ext cx="121245" cy="1451219"/>
                <a:chOff x="8313067" y="3113348"/>
                <a:chExt cx="121245" cy="1451219"/>
              </a:xfrm>
              <a:grpFill/>
            </p:grpSpPr>
            <p:sp>
              <p:nvSpPr>
                <p:cNvPr id="571" name="Freeform: Shape 570">
                  <a:extLst>
                    <a:ext uri="{FF2B5EF4-FFF2-40B4-BE49-F238E27FC236}">
                      <a16:creationId xmlns="" xmlns:a16="http://schemas.microsoft.com/office/drawing/2014/main" id="{545B1135-915C-44C8-AD20-3BE9BD1073A4}"/>
                    </a:ext>
                  </a:extLst>
                </p:cNvPr>
                <p:cNvSpPr/>
                <p:nvPr/>
              </p:nvSpPr>
              <p:spPr>
                <a:xfrm>
                  <a:off x="8365029" y="3150455"/>
                  <a:ext cx="17321" cy="1391337"/>
                </a:xfrm>
                <a:custGeom>
                  <a:avLst/>
                  <a:gdLst>
                    <a:gd name="connsiteX0" fmla="*/ 0 w 17321"/>
                    <a:gd name="connsiteY0" fmla="*/ 12991 h 1391337"/>
                    <a:gd name="connsiteX1" fmla="*/ 0 w 17321"/>
                    <a:gd name="connsiteY1" fmla="*/ 1381337 h 1391337"/>
                    <a:gd name="connsiteX2" fmla="*/ 17321 w 17321"/>
                    <a:gd name="connsiteY2" fmla="*/ 1381337 h 1391337"/>
                    <a:gd name="connsiteX3" fmla="*/ 17321 w 17321"/>
                    <a:gd name="connsiteY3" fmla="*/ 12991 h 1391337"/>
                    <a:gd name="connsiteX4" fmla="*/ 0 w 17321"/>
                    <a:gd name="connsiteY4" fmla="*/ 12991 h 139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1391337">
                      <a:moveTo>
                        <a:pt x="0" y="12991"/>
                      </a:moveTo>
                      <a:cubicBezTo>
                        <a:pt x="0" y="471993"/>
                        <a:pt x="0" y="930995"/>
                        <a:pt x="0" y="1381337"/>
                      </a:cubicBezTo>
                      <a:cubicBezTo>
                        <a:pt x="0" y="1389997"/>
                        <a:pt x="17321" y="1398658"/>
                        <a:pt x="17321" y="1381337"/>
                      </a:cubicBezTo>
                      <a:cubicBezTo>
                        <a:pt x="17321" y="922335"/>
                        <a:pt x="17321" y="463332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="" xmlns:a16="http://schemas.microsoft.com/office/drawing/2014/main" id="{DD7A35B7-8D7F-4E87-B522-5EB7506C39D9}"/>
                    </a:ext>
                  </a:extLst>
                </p:cNvPr>
                <p:cNvSpPr/>
                <p:nvPr/>
              </p:nvSpPr>
              <p:spPr>
                <a:xfrm>
                  <a:off x="8313067" y="3113348"/>
                  <a:ext cx="121245" cy="122504"/>
                </a:xfrm>
                <a:custGeom>
                  <a:avLst/>
                  <a:gdLst>
                    <a:gd name="connsiteX0" fmla="*/ 60623 w 121245"/>
                    <a:gd name="connsiteY0" fmla="*/ 6795 h 122504"/>
                    <a:gd name="connsiteX1" fmla="*/ 0 w 121245"/>
                    <a:gd name="connsiteY1" fmla="*/ 41437 h 122504"/>
                    <a:gd name="connsiteX2" fmla="*/ 60623 w 121245"/>
                    <a:gd name="connsiteY2" fmla="*/ 119381 h 122504"/>
                    <a:gd name="connsiteX3" fmla="*/ 121246 w 121245"/>
                    <a:gd name="connsiteY3" fmla="*/ 84739 h 122504"/>
                    <a:gd name="connsiteX4" fmla="*/ 60623 w 121245"/>
                    <a:gd name="connsiteY4" fmla="*/ 6795 h 12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504">
                      <a:moveTo>
                        <a:pt x="60623" y="6795"/>
                      </a:moveTo>
                      <a:cubicBezTo>
                        <a:pt x="25982" y="-10526"/>
                        <a:pt x="0" y="6795"/>
                        <a:pt x="0" y="41437"/>
                      </a:cubicBezTo>
                      <a:cubicBezTo>
                        <a:pt x="0" y="76078"/>
                        <a:pt x="25982" y="110720"/>
                        <a:pt x="60623" y="119381"/>
                      </a:cubicBezTo>
                      <a:cubicBezTo>
                        <a:pt x="95264" y="128041"/>
                        <a:pt x="121246" y="119381"/>
                        <a:pt x="121246" y="84739"/>
                      </a:cubicBezTo>
                      <a:cubicBezTo>
                        <a:pt x="121246" y="58758"/>
                        <a:pt x="95264" y="24116"/>
                        <a:pt x="60623" y="67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="" xmlns:a16="http://schemas.microsoft.com/office/drawing/2014/main" id="{30E82311-C9B7-43FC-A5B1-6EF5FC683AA0}"/>
                    </a:ext>
                  </a:extLst>
                </p:cNvPr>
                <p:cNvSpPr/>
                <p:nvPr/>
              </p:nvSpPr>
              <p:spPr>
                <a:xfrm>
                  <a:off x="8313067" y="4441940"/>
                  <a:ext cx="121245" cy="122628"/>
                </a:xfrm>
                <a:custGeom>
                  <a:avLst/>
                  <a:gdLst>
                    <a:gd name="connsiteX0" fmla="*/ 60623 w 121245"/>
                    <a:gd name="connsiteY0" fmla="*/ 3248 h 122628"/>
                    <a:gd name="connsiteX1" fmla="*/ 0 w 121245"/>
                    <a:gd name="connsiteY1" fmla="*/ 81191 h 122628"/>
                    <a:gd name="connsiteX2" fmla="*/ 60623 w 121245"/>
                    <a:gd name="connsiteY2" fmla="*/ 115833 h 122628"/>
                    <a:gd name="connsiteX3" fmla="*/ 121246 w 121245"/>
                    <a:gd name="connsiteY3" fmla="*/ 29229 h 122628"/>
                    <a:gd name="connsiteX4" fmla="*/ 60623 w 121245"/>
                    <a:gd name="connsiteY4" fmla="*/ 3248 h 122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2628">
                      <a:moveTo>
                        <a:pt x="60623" y="3248"/>
                      </a:moveTo>
                      <a:cubicBezTo>
                        <a:pt x="25982" y="11908"/>
                        <a:pt x="0" y="46550"/>
                        <a:pt x="0" y="81191"/>
                      </a:cubicBezTo>
                      <a:cubicBezTo>
                        <a:pt x="0" y="115833"/>
                        <a:pt x="25982" y="133154"/>
                        <a:pt x="60623" y="115833"/>
                      </a:cubicBezTo>
                      <a:cubicBezTo>
                        <a:pt x="95264" y="98512"/>
                        <a:pt x="121246" y="63871"/>
                        <a:pt x="121246" y="29229"/>
                      </a:cubicBezTo>
                      <a:cubicBezTo>
                        <a:pt x="121246" y="3248"/>
                        <a:pt x="95264" y="-5413"/>
                        <a:pt x="60623" y="3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1" name="Graphic 1">
                <a:extLst>
                  <a:ext uri="{FF2B5EF4-FFF2-40B4-BE49-F238E27FC236}">
                    <a16:creationId xmlns="" xmlns:a16="http://schemas.microsoft.com/office/drawing/2014/main" id="{72E70AEE-4ECD-4916-929F-1A9BCB8DA085}"/>
                  </a:ext>
                </a:extLst>
              </p:cNvPr>
              <p:cNvGrpSpPr/>
              <p:nvPr/>
            </p:nvGrpSpPr>
            <p:grpSpPr>
              <a:xfrm>
                <a:off x="8018613" y="3075495"/>
                <a:ext cx="122591" cy="1535586"/>
                <a:chOff x="8018613" y="3075495"/>
                <a:chExt cx="122591" cy="1535586"/>
              </a:xfrm>
              <a:grpFill/>
            </p:grpSpPr>
            <p:sp>
              <p:nvSpPr>
                <p:cNvPr id="568" name="Freeform: Shape 567">
                  <a:extLst>
                    <a:ext uri="{FF2B5EF4-FFF2-40B4-BE49-F238E27FC236}">
                      <a16:creationId xmlns="" xmlns:a16="http://schemas.microsoft.com/office/drawing/2014/main" id="{A8A224BE-55CD-459D-A3A0-ED2C3E14D7DF}"/>
                    </a:ext>
                  </a:extLst>
                </p:cNvPr>
                <p:cNvSpPr/>
                <p:nvPr/>
              </p:nvSpPr>
              <p:spPr>
                <a:xfrm>
                  <a:off x="8070576" y="3110143"/>
                  <a:ext cx="17320" cy="1474950"/>
                </a:xfrm>
                <a:custGeom>
                  <a:avLst/>
                  <a:gdLst>
                    <a:gd name="connsiteX0" fmla="*/ 0 w 17320"/>
                    <a:gd name="connsiteY0" fmla="*/ 10000 h 1474950"/>
                    <a:gd name="connsiteX1" fmla="*/ 0 w 17320"/>
                    <a:gd name="connsiteY1" fmla="*/ 1464951 h 1474950"/>
                    <a:gd name="connsiteX2" fmla="*/ 17321 w 17320"/>
                    <a:gd name="connsiteY2" fmla="*/ 1464951 h 1474950"/>
                    <a:gd name="connsiteX3" fmla="*/ 17321 w 17320"/>
                    <a:gd name="connsiteY3" fmla="*/ 10000 h 1474950"/>
                    <a:gd name="connsiteX4" fmla="*/ 0 w 17320"/>
                    <a:gd name="connsiteY4" fmla="*/ 10000 h 1474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74950">
                      <a:moveTo>
                        <a:pt x="0" y="10000"/>
                      </a:moveTo>
                      <a:cubicBezTo>
                        <a:pt x="0" y="494984"/>
                        <a:pt x="0" y="979967"/>
                        <a:pt x="0" y="1464951"/>
                      </a:cubicBezTo>
                      <a:cubicBezTo>
                        <a:pt x="0" y="1473611"/>
                        <a:pt x="17321" y="1482271"/>
                        <a:pt x="17321" y="1464951"/>
                      </a:cubicBezTo>
                      <a:cubicBezTo>
                        <a:pt x="17321" y="979967"/>
                        <a:pt x="17321" y="494984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="" xmlns:a16="http://schemas.microsoft.com/office/drawing/2014/main" id="{348CC46C-260B-40A8-8D9A-23D585BAC126}"/>
                    </a:ext>
                  </a:extLst>
                </p:cNvPr>
                <p:cNvSpPr/>
                <p:nvPr/>
              </p:nvSpPr>
              <p:spPr>
                <a:xfrm>
                  <a:off x="8018613" y="3075495"/>
                  <a:ext cx="122591" cy="131252"/>
                </a:xfrm>
                <a:custGeom>
                  <a:avLst/>
                  <a:gdLst>
                    <a:gd name="connsiteX0" fmla="*/ 60623 w 122591"/>
                    <a:gd name="connsiteY0" fmla="*/ 1346 h 131252"/>
                    <a:gd name="connsiteX1" fmla="*/ 0 w 122591"/>
                    <a:gd name="connsiteY1" fmla="*/ 79290 h 131252"/>
                    <a:gd name="connsiteX2" fmla="*/ 60623 w 122591"/>
                    <a:gd name="connsiteY2" fmla="*/ 131252 h 131252"/>
                    <a:gd name="connsiteX3" fmla="*/ 121246 w 122591"/>
                    <a:gd name="connsiteY3" fmla="*/ 61969 h 131252"/>
                    <a:gd name="connsiteX4" fmla="*/ 60623 w 122591"/>
                    <a:gd name="connsiteY4" fmla="*/ 1346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252">
                      <a:moveTo>
                        <a:pt x="60623" y="1346"/>
                      </a:moveTo>
                      <a:cubicBezTo>
                        <a:pt x="25982" y="10006"/>
                        <a:pt x="0" y="44648"/>
                        <a:pt x="0" y="79290"/>
                      </a:cubicBezTo>
                      <a:cubicBezTo>
                        <a:pt x="0" y="113931"/>
                        <a:pt x="25982" y="131252"/>
                        <a:pt x="60623" y="131252"/>
                      </a:cubicBezTo>
                      <a:cubicBezTo>
                        <a:pt x="95265" y="131252"/>
                        <a:pt x="121246" y="96611"/>
                        <a:pt x="121246" y="61969"/>
                      </a:cubicBezTo>
                      <a:cubicBezTo>
                        <a:pt x="129906" y="27327"/>
                        <a:pt x="95265" y="-7314"/>
                        <a:pt x="60623" y="13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="" xmlns:a16="http://schemas.microsoft.com/office/drawing/2014/main" id="{7405C0FF-DEFB-462C-B2B5-E3879CE4784B}"/>
                    </a:ext>
                  </a:extLst>
                </p:cNvPr>
                <p:cNvSpPr/>
                <p:nvPr/>
              </p:nvSpPr>
              <p:spPr>
                <a:xfrm>
                  <a:off x="8018613" y="4479829"/>
                  <a:ext cx="122591" cy="131252"/>
                </a:xfrm>
                <a:custGeom>
                  <a:avLst/>
                  <a:gdLst>
                    <a:gd name="connsiteX0" fmla="*/ 60623 w 122591"/>
                    <a:gd name="connsiteY0" fmla="*/ 0 h 131252"/>
                    <a:gd name="connsiteX1" fmla="*/ 0 w 122591"/>
                    <a:gd name="connsiteY1" fmla="*/ 51963 h 131252"/>
                    <a:gd name="connsiteX2" fmla="*/ 60623 w 122591"/>
                    <a:gd name="connsiteY2" fmla="*/ 129906 h 131252"/>
                    <a:gd name="connsiteX3" fmla="*/ 121246 w 122591"/>
                    <a:gd name="connsiteY3" fmla="*/ 69283 h 131252"/>
                    <a:gd name="connsiteX4" fmla="*/ 60623 w 122591"/>
                    <a:gd name="connsiteY4" fmla="*/ 0 h 131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1252">
                      <a:moveTo>
                        <a:pt x="60623" y="0"/>
                      </a:moveTo>
                      <a:cubicBezTo>
                        <a:pt x="25982" y="0"/>
                        <a:pt x="0" y="17321"/>
                        <a:pt x="0" y="51963"/>
                      </a:cubicBezTo>
                      <a:cubicBezTo>
                        <a:pt x="0" y="86604"/>
                        <a:pt x="25982" y="121246"/>
                        <a:pt x="60623" y="129906"/>
                      </a:cubicBezTo>
                      <a:cubicBezTo>
                        <a:pt x="95265" y="138567"/>
                        <a:pt x="121246" y="103925"/>
                        <a:pt x="121246" y="69283"/>
                      </a:cubicBezTo>
                      <a:cubicBezTo>
                        <a:pt x="129906" y="34642"/>
                        <a:pt x="95265" y="8660"/>
                        <a:pt x="60623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2" name="Graphic 1">
                <a:extLst>
                  <a:ext uri="{FF2B5EF4-FFF2-40B4-BE49-F238E27FC236}">
                    <a16:creationId xmlns="" xmlns:a16="http://schemas.microsoft.com/office/drawing/2014/main" id="{E5787295-B2F1-4AB5-85BA-A62527EF47E5}"/>
                  </a:ext>
                </a:extLst>
              </p:cNvPr>
              <p:cNvGrpSpPr/>
              <p:nvPr/>
            </p:nvGrpSpPr>
            <p:grpSpPr>
              <a:xfrm>
                <a:off x="7732819" y="3182980"/>
                <a:ext cx="121245" cy="1320615"/>
                <a:chOff x="7732819" y="3182980"/>
                <a:chExt cx="121245" cy="1320615"/>
              </a:xfrm>
              <a:grpFill/>
            </p:grpSpPr>
            <p:sp>
              <p:nvSpPr>
                <p:cNvPr id="565" name="Freeform: Shape 564">
                  <a:extLst>
                    <a:ext uri="{FF2B5EF4-FFF2-40B4-BE49-F238E27FC236}">
                      <a16:creationId xmlns="" xmlns:a16="http://schemas.microsoft.com/office/drawing/2014/main" id="{E8DC1D30-C14C-47B5-9B25-AA2B37325645}"/>
                    </a:ext>
                  </a:extLst>
                </p:cNvPr>
                <p:cNvSpPr/>
                <p:nvPr/>
              </p:nvSpPr>
              <p:spPr>
                <a:xfrm>
                  <a:off x="7784782" y="3222729"/>
                  <a:ext cx="17320" cy="1249779"/>
                </a:xfrm>
                <a:custGeom>
                  <a:avLst/>
                  <a:gdLst>
                    <a:gd name="connsiteX0" fmla="*/ 0 w 17320"/>
                    <a:gd name="connsiteY0" fmla="*/ 10000 h 1249779"/>
                    <a:gd name="connsiteX1" fmla="*/ 0 w 17320"/>
                    <a:gd name="connsiteY1" fmla="*/ 1239780 h 1249779"/>
                    <a:gd name="connsiteX2" fmla="*/ 17321 w 17320"/>
                    <a:gd name="connsiteY2" fmla="*/ 1239780 h 1249779"/>
                    <a:gd name="connsiteX3" fmla="*/ 17321 w 17320"/>
                    <a:gd name="connsiteY3" fmla="*/ 10000 h 1249779"/>
                    <a:gd name="connsiteX4" fmla="*/ 0 w 17320"/>
                    <a:gd name="connsiteY4" fmla="*/ 10000 h 1249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49779">
                      <a:moveTo>
                        <a:pt x="0" y="10000"/>
                      </a:moveTo>
                      <a:cubicBezTo>
                        <a:pt x="0" y="417040"/>
                        <a:pt x="0" y="832740"/>
                        <a:pt x="0" y="1239780"/>
                      </a:cubicBezTo>
                      <a:cubicBezTo>
                        <a:pt x="0" y="1248440"/>
                        <a:pt x="17321" y="1257101"/>
                        <a:pt x="17321" y="1239780"/>
                      </a:cubicBezTo>
                      <a:cubicBezTo>
                        <a:pt x="17321" y="832740"/>
                        <a:pt x="17321" y="417040"/>
                        <a:pt x="17321" y="10000"/>
                      </a:cubicBezTo>
                      <a:cubicBezTo>
                        <a:pt x="17321" y="1340"/>
                        <a:pt x="0" y="-7321"/>
                        <a:pt x="0" y="1000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6" name="Freeform: Shape 565">
                  <a:extLst>
                    <a:ext uri="{FF2B5EF4-FFF2-40B4-BE49-F238E27FC236}">
                      <a16:creationId xmlns="" xmlns:a16="http://schemas.microsoft.com/office/drawing/2014/main" id="{263AB2B0-AA9C-4792-A674-DB21619EC865}"/>
                    </a:ext>
                  </a:extLst>
                </p:cNvPr>
                <p:cNvSpPr/>
                <p:nvPr/>
              </p:nvSpPr>
              <p:spPr>
                <a:xfrm>
                  <a:off x="7732819" y="3182980"/>
                  <a:ext cx="121245" cy="134719"/>
                </a:xfrm>
                <a:custGeom>
                  <a:avLst/>
                  <a:gdLst>
                    <a:gd name="connsiteX0" fmla="*/ 60623 w 121245"/>
                    <a:gd name="connsiteY0" fmla="*/ 15107 h 134719"/>
                    <a:gd name="connsiteX1" fmla="*/ 0 w 121245"/>
                    <a:gd name="connsiteY1" fmla="*/ 110371 h 134719"/>
                    <a:gd name="connsiteX2" fmla="*/ 60623 w 121245"/>
                    <a:gd name="connsiteY2" fmla="*/ 119032 h 134719"/>
                    <a:gd name="connsiteX3" fmla="*/ 121246 w 121245"/>
                    <a:gd name="connsiteY3" fmla="*/ 32427 h 134719"/>
                    <a:gd name="connsiteX4" fmla="*/ 60623 w 121245"/>
                    <a:gd name="connsiteY4" fmla="*/ 15107 h 13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719">
                      <a:moveTo>
                        <a:pt x="60623" y="15107"/>
                      </a:moveTo>
                      <a:cubicBezTo>
                        <a:pt x="25981" y="41088"/>
                        <a:pt x="0" y="84390"/>
                        <a:pt x="0" y="110371"/>
                      </a:cubicBezTo>
                      <a:cubicBezTo>
                        <a:pt x="0" y="136352"/>
                        <a:pt x="25981" y="145013"/>
                        <a:pt x="60623" y="119032"/>
                      </a:cubicBezTo>
                      <a:cubicBezTo>
                        <a:pt x="95264" y="101711"/>
                        <a:pt x="121246" y="58409"/>
                        <a:pt x="121246" y="32427"/>
                      </a:cubicBezTo>
                      <a:cubicBezTo>
                        <a:pt x="121246" y="-2214"/>
                        <a:pt x="95264" y="-10875"/>
                        <a:pt x="60623" y="151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7" name="Freeform: Shape 566">
                  <a:extLst>
                    <a:ext uri="{FF2B5EF4-FFF2-40B4-BE49-F238E27FC236}">
                      <a16:creationId xmlns="" xmlns:a16="http://schemas.microsoft.com/office/drawing/2014/main" id="{66C732DE-191C-458B-92C2-F1C24E596883}"/>
                    </a:ext>
                  </a:extLst>
                </p:cNvPr>
                <p:cNvSpPr/>
                <p:nvPr/>
              </p:nvSpPr>
              <p:spPr>
                <a:xfrm>
                  <a:off x="7732819" y="4372493"/>
                  <a:ext cx="121245" cy="131103"/>
                </a:xfrm>
                <a:custGeom>
                  <a:avLst/>
                  <a:gdLst>
                    <a:gd name="connsiteX0" fmla="*/ 60623 w 121245"/>
                    <a:gd name="connsiteY0" fmla="*/ 12072 h 131103"/>
                    <a:gd name="connsiteX1" fmla="*/ 0 w 121245"/>
                    <a:gd name="connsiteY1" fmla="*/ 20732 h 131103"/>
                    <a:gd name="connsiteX2" fmla="*/ 60623 w 121245"/>
                    <a:gd name="connsiteY2" fmla="*/ 115997 h 131103"/>
                    <a:gd name="connsiteX3" fmla="*/ 121246 w 121245"/>
                    <a:gd name="connsiteY3" fmla="*/ 98676 h 131103"/>
                    <a:gd name="connsiteX4" fmla="*/ 60623 w 121245"/>
                    <a:gd name="connsiteY4" fmla="*/ 12072 h 131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1103">
                      <a:moveTo>
                        <a:pt x="60623" y="12072"/>
                      </a:moveTo>
                      <a:cubicBezTo>
                        <a:pt x="25981" y="-5249"/>
                        <a:pt x="0" y="-5249"/>
                        <a:pt x="0" y="20732"/>
                      </a:cubicBezTo>
                      <a:cubicBezTo>
                        <a:pt x="0" y="46713"/>
                        <a:pt x="25981" y="90015"/>
                        <a:pt x="60623" y="115997"/>
                      </a:cubicBezTo>
                      <a:cubicBezTo>
                        <a:pt x="95264" y="141978"/>
                        <a:pt x="121246" y="133317"/>
                        <a:pt x="121246" y="98676"/>
                      </a:cubicBezTo>
                      <a:cubicBezTo>
                        <a:pt x="121246" y="72695"/>
                        <a:pt x="95264" y="29393"/>
                        <a:pt x="60623" y="1207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3" name="Graphic 1">
                <a:extLst>
                  <a:ext uri="{FF2B5EF4-FFF2-40B4-BE49-F238E27FC236}">
                    <a16:creationId xmlns="" xmlns:a16="http://schemas.microsoft.com/office/drawing/2014/main" id="{951C5213-7345-4509-8325-41CEBB53BDAE}"/>
                  </a:ext>
                </a:extLst>
              </p:cNvPr>
              <p:cNvGrpSpPr/>
              <p:nvPr/>
            </p:nvGrpSpPr>
            <p:grpSpPr>
              <a:xfrm>
                <a:off x="7447025" y="3411474"/>
                <a:ext cx="121245" cy="855693"/>
                <a:chOff x="7447025" y="3411474"/>
                <a:chExt cx="121245" cy="855693"/>
              </a:xfrm>
              <a:grpFill/>
            </p:grpSpPr>
            <p:sp>
              <p:nvSpPr>
                <p:cNvPr id="562" name="Freeform: Shape 561">
                  <a:extLst>
                    <a:ext uri="{FF2B5EF4-FFF2-40B4-BE49-F238E27FC236}">
                      <a16:creationId xmlns="" xmlns:a16="http://schemas.microsoft.com/office/drawing/2014/main" id="{8E22517A-8280-422D-B51D-25901A227583}"/>
                    </a:ext>
                  </a:extLst>
                </p:cNvPr>
                <p:cNvSpPr/>
                <p:nvPr/>
              </p:nvSpPr>
              <p:spPr>
                <a:xfrm>
                  <a:off x="7498988" y="3462230"/>
                  <a:ext cx="17321" cy="767786"/>
                </a:xfrm>
                <a:custGeom>
                  <a:avLst/>
                  <a:gdLst>
                    <a:gd name="connsiteX0" fmla="*/ 0 w 17321"/>
                    <a:gd name="connsiteY0" fmla="*/ 12991 h 767786"/>
                    <a:gd name="connsiteX1" fmla="*/ 0 w 17321"/>
                    <a:gd name="connsiteY1" fmla="*/ 757787 h 767786"/>
                    <a:gd name="connsiteX2" fmla="*/ 17321 w 17321"/>
                    <a:gd name="connsiteY2" fmla="*/ 757787 h 767786"/>
                    <a:gd name="connsiteX3" fmla="*/ 17321 w 17321"/>
                    <a:gd name="connsiteY3" fmla="*/ 12991 h 767786"/>
                    <a:gd name="connsiteX4" fmla="*/ 0 w 17321"/>
                    <a:gd name="connsiteY4" fmla="*/ 12991 h 767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1" h="767786">
                      <a:moveTo>
                        <a:pt x="0" y="12991"/>
                      </a:moveTo>
                      <a:cubicBezTo>
                        <a:pt x="0" y="264143"/>
                        <a:pt x="0" y="506635"/>
                        <a:pt x="0" y="757787"/>
                      </a:cubicBezTo>
                      <a:cubicBezTo>
                        <a:pt x="0" y="766447"/>
                        <a:pt x="17321" y="775107"/>
                        <a:pt x="17321" y="757787"/>
                      </a:cubicBezTo>
                      <a:cubicBezTo>
                        <a:pt x="17321" y="506635"/>
                        <a:pt x="17321" y="264143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="" xmlns:a16="http://schemas.microsoft.com/office/drawing/2014/main" id="{34305791-008B-4080-941F-D62A1CED04F6}"/>
                    </a:ext>
                  </a:extLst>
                </p:cNvPr>
                <p:cNvSpPr/>
                <p:nvPr/>
              </p:nvSpPr>
              <p:spPr>
                <a:xfrm>
                  <a:off x="7447025" y="3411474"/>
                  <a:ext cx="121245" cy="139824"/>
                </a:xfrm>
                <a:custGeom>
                  <a:avLst/>
                  <a:gdLst>
                    <a:gd name="connsiteX0" fmla="*/ 60623 w 121245"/>
                    <a:gd name="connsiteY0" fmla="*/ 37765 h 139824"/>
                    <a:gd name="connsiteX1" fmla="*/ 0 w 121245"/>
                    <a:gd name="connsiteY1" fmla="*/ 133030 h 139824"/>
                    <a:gd name="connsiteX2" fmla="*/ 60623 w 121245"/>
                    <a:gd name="connsiteY2" fmla="*/ 98388 h 139824"/>
                    <a:gd name="connsiteX3" fmla="*/ 121246 w 121245"/>
                    <a:gd name="connsiteY3" fmla="*/ 3124 h 139824"/>
                    <a:gd name="connsiteX4" fmla="*/ 60623 w 121245"/>
                    <a:gd name="connsiteY4" fmla="*/ 37765 h 13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9824">
                      <a:moveTo>
                        <a:pt x="60623" y="37765"/>
                      </a:moveTo>
                      <a:cubicBezTo>
                        <a:pt x="25982" y="72407"/>
                        <a:pt x="0" y="115709"/>
                        <a:pt x="0" y="133030"/>
                      </a:cubicBezTo>
                      <a:cubicBezTo>
                        <a:pt x="0" y="150351"/>
                        <a:pt x="25982" y="133030"/>
                        <a:pt x="60623" y="98388"/>
                      </a:cubicBezTo>
                      <a:cubicBezTo>
                        <a:pt x="95264" y="63747"/>
                        <a:pt x="121246" y="29105"/>
                        <a:pt x="121246" y="3124"/>
                      </a:cubicBezTo>
                      <a:cubicBezTo>
                        <a:pt x="121246" y="-5537"/>
                        <a:pt x="95264" y="3124"/>
                        <a:pt x="60623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="" xmlns:a16="http://schemas.microsoft.com/office/drawing/2014/main" id="{1AA032B0-E8FB-475C-976C-4C8E00000F4E}"/>
                    </a:ext>
                  </a:extLst>
                </p:cNvPr>
                <p:cNvSpPr/>
                <p:nvPr/>
              </p:nvSpPr>
              <p:spPr>
                <a:xfrm>
                  <a:off x="7447025" y="4130289"/>
                  <a:ext cx="121245" cy="136878"/>
                </a:xfrm>
                <a:custGeom>
                  <a:avLst/>
                  <a:gdLst>
                    <a:gd name="connsiteX0" fmla="*/ 60623 w 121245"/>
                    <a:gd name="connsiteY0" fmla="*/ 37765 h 136878"/>
                    <a:gd name="connsiteX1" fmla="*/ 0 w 121245"/>
                    <a:gd name="connsiteY1" fmla="*/ 3124 h 136878"/>
                    <a:gd name="connsiteX2" fmla="*/ 60623 w 121245"/>
                    <a:gd name="connsiteY2" fmla="*/ 98388 h 136878"/>
                    <a:gd name="connsiteX3" fmla="*/ 121246 w 121245"/>
                    <a:gd name="connsiteY3" fmla="*/ 124369 h 136878"/>
                    <a:gd name="connsiteX4" fmla="*/ 60623 w 121245"/>
                    <a:gd name="connsiteY4" fmla="*/ 37765 h 136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6878">
                      <a:moveTo>
                        <a:pt x="60623" y="37765"/>
                      </a:moveTo>
                      <a:cubicBezTo>
                        <a:pt x="25982" y="3124"/>
                        <a:pt x="0" y="-5537"/>
                        <a:pt x="0" y="3124"/>
                      </a:cubicBezTo>
                      <a:cubicBezTo>
                        <a:pt x="0" y="20444"/>
                        <a:pt x="25982" y="63746"/>
                        <a:pt x="60623" y="98388"/>
                      </a:cubicBezTo>
                      <a:cubicBezTo>
                        <a:pt x="95264" y="133030"/>
                        <a:pt x="121246" y="150351"/>
                        <a:pt x="121246" y="124369"/>
                      </a:cubicBezTo>
                      <a:cubicBezTo>
                        <a:pt x="121246" y="107049"/>
                        <a:pt x="95264" y="72407"/>
                        <a:pt x="60623" y="377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4" name="Graphic 1">
                <a:extLst>
                  <a:ext uri="{FF2B5EF4-FFF2-40B4-BE49-F238E27FC236}">
                    <a16:creationId xmlns="" xmlns:a16="http://schemas.microsoft.com/office/drawing/2014/main" id="{902600E4-77C8-4CF7-A4DE-2C70DE28E9C4}"/>
                  </a:ext>
                </a:extLst>
              </p:cNvPr>
              <p:cNvGrpSpPr/>
              <p:nvPr/>
            </p:nvGrpSpPr>
            <p:grpSpPr>
              <a:xfrm>
                <a:off x="7152571" y="3717712"/>
                <a:ext cx="121245" cy="242491"/>
                <a:chOff x="7152571" y="3717712"/>
                <a:chExt cx="121245" cy="242491"/>
              </a:xfrm>
              <a:grpFill/>
            </p:grpSpPr>
            <p:sp>
              <p:nvSpPr>
                <p:cNvPr id="557" name="Freeform: Shape 556">
                  <a:extLst>
                    <a:ext uri="{FF2B5EF4-FFF2-40B4-BE49-F238E27FC236}">
                      <a16:creationId xmlns="" xmlns:a16="http://schemas.microsoft.com/office/drawing/2014/main" id="{33CF7FD9-6C77-4E40-A803-12DC26D785E7}"/>
                    </a:ext>
                  </a:extLst>
                </p:cNvPr>
                <p:cNvSpPr/>
                <p:nvPr/>
              </p:nvSpPr>
              <p:spPr>
                <a:xfrm>
                  <a:off x="7204534" y="3780500"/>
                  <a:ext cx="17320" cy="120420"/>
                </a:xfrm>
                <a:custGeom>
                  <a:avLst/>
                  <a:gdLst>
                    <a:gd name="connsiteX0" fmla="*/ 0 w 17320"/>
                    <a:gd name="connsiteY0" fmla="*/ 6495 h 120420"/>
                    <a:gd name="connsiteX1" fmla="*/ 0 w 17320"/>
                    <a:gd name="connsiteY1" fmla="*/ 110420 h 120420"/>
                    <a:gd name="connsiteX2" fmla="*/ 17321 w 17320"/>
                    <a:gd name="connsiteY2" fmla="*/ 110420 h 120420"/>
                    <a:gd name="connsiteX3" fmla="*/ 17321 w 17320"/>
                    <a:gd name="connsiteY3" fmla="*/ 6495 h 120420"/>
                    <a:gd name="connsiteX4" fmla="*/ 0 w 17320"/>
                    <a:gd name="connsiteY4" fmla="*/ 6495 h 12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20420">
                      <a:moveTo>
                        <a:pt x="0" y="6495"/>
                      </a:moveTo>
                      <a:cubicBezTo>
                        <a:pt x="0" y="41137"/>
                        <a:pt x="0" y="75779"/>
                        <a:pt x="0" y="110420"/>
                      </a:cubicBezTo>
                      <a:cubicBezTo>
                        <a:pt x="0" y="119081"/>
                        <a:pt x="17321" y="127741"/>
                        <a:pt x="17321" y="110420"/>
                      </a:cubicBezTo>
                      <a:cubicBezTo>
                        <a:pt x="17321" y="75779"/>
                        <a:pt x="17321" y="41137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="" xmlns:a16="http://schemas.microsoft.com/office/drawing/2014/main" id="{77292663-43E2-4ADF-A0F5-BF618C4BE40C}"/>
                    </a:ext>
                  </a:extLst>
                </p:cNvPr>
                <p:cNvSpPr/>
                <p:nvPr/>
              </p:nvSpPr>
              <p:spPr>
                <a:xfrm>
                  <a:off x="7152571" y="3847618"/>
                  <a:ext cx="8660" cy="12247"/>
                </a:xfrm>
                <a:custGeom>
                  <a:avLst/>
                  <a:gdLst>
                    <a:gd name="connsiteX0" fmla="*/ 8661 w 8660"/>
                    <a:gd name="connsiteY0" fmla="*/ 0 h 12247"/>
                    <a:gd name="connsiteX1" fmla="*/ 0 w 8660"/>
                    <a:gd name="connsiteY1" fmla="*/ 8660 h 12247"/>
                    <a:gd name="connsiteX2" fmla="*/ 8661 w 8660"/>
                    <a:gd name="connsiteY2" fmla="*/ 0 h 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12247">
                      <a:moveTo>
                        <a:pt x="8661" y="0"/>
                      </a:moveTo>
                      <a:cubicBezTo>
                        <a:pt x="0" y="8660"/>
                        <a:pt x="0" y="8660"/>
                        <a:pt x="0" y="8660"/>
                      </a:cubicBezTo>
                      <a:cubicBezTo>
                        <a:pt x="0" y="17321"/>
                        <a:pt x="0" y="8660"/>
                        <a:pt x="8661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="" xmlns:a16="http://schemas.microsoft.com/office/drawing/2014/main" id="{E019CFD7-906B-41A7-9014-B01DD8A22D08}"/>
                    </a:ext>
                  </a:extLst>
                </p:cNvPr>
                <p:cNvSpPr/>
                <p:nvPr/>
              </p:nvSpPr>
              <p:spPr>
                <a:xfrm>
                  <a:off x="7161232" y="3717712"/>
                  <a:ext cx="112585" cy="129906"/>
                </a:xfrm>
                <a:custGeom>
                  <a:avLst/>
                  <a:gdLst>
                    <a:gd name="connsiteX0" fmla="*/ 51962 w 112585"/>
                    <a:gd name="connsiteY0" fmla="*/ 69283 h 129906"/>
                    <a:gd name="connsiteX1" fmla="*/ 0 w 112585"/>
                    <a:gd name="connsiteY1" fmla="*/ 129906 h 129906"/>
                    <a:gd name="connsiteX2" fmla="*/ 51962 w 112585"/>
                    <a:gd name="connsiteY2" fmla="*/ 77944 h 129906"/>
                    <a:gd name="connsiteX3" fmla="*/ 112585 w 112585"/>
                    <a:gd name="connsiteY3" fmla="*/ 0 h 129906"/>
                    <a:gd name="connsiteX4" fmla="*/ 51962 w 112585"/>
                    <a:gd name="connsiteY4" fmla="*/ 69283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29906">
                      <a:moveTo>
                        <a:pt x="51962" y="69283"/>
                      </a:moveTo>
                      <a:cubicBezTo>
                        <a:pt x="34641" y="95265"/>
                        <a:pt x="8660" y="121246"/>
                        <a:pt x="0" y="129906"/>
                      </a:cubicBezTo>
                      <a:cubicBezTo>
                        <a:pt x="8660" y="121246"/>
                        <a:pt x="25981" y="95265"/>
                        <a:pt x="51962" y="77944"/>
                      </a:cubicBezTo>
                      <a:cubicBezTo>
                        <a:pt x="86604" y="43302"/>
                        <a:pt x="112585" y="8660"/>
                        <a:pt x="112585" y="0"/>
                      </a:cubicBezTo>
                      <a:cubicBezTo>
                        <a:pt x="112585" y="0"/>
                        <a:pt x="86604" y="25981"/>
                        <a:pt x="51962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="" xmlns:a16="http://schemas.microsoft.com/office/drawing/2014/main" id="{74441F5A-99F2-4F53-A29A-5E34688622CE}"/>
                    </a:ext>
                  </a:extLst>
                </p:cNvPr>
                <p:cNvSpPr/>
                <p:nvPr/>
              </p:nvSpPr>
              <p:spPr>
                <a:xfrm>
                  <a:off x="7152571" y="3818050"/>
                  <a:ext cx="8660" cy="12247"/>
                </a:xfrm>
                <a:custGeom>
                  <a:avLst/>
                  <a:gdLst>
                    <a:gd name="connsiteX0" fmla="*/ 8661 w 8660"/>
                    <a:gd name="connsiteY0" fmla="*/ 12248 h 12247"/>
                    <a:gd name="connsiteX1" fmla="*/ 0 w 8660"/>
                    <a:gd name="connsiteY1" fmla="*/ 3587 h 12247"/>
                    <a:gd name="connsiteX2" fmla="*/ 8661 w 8660"/>
                    <a:gd name="connsiteY2" fmla="*/ 12248 h 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660" h="12247">
                      <a:moveTo>
                        <a:pt x="8661" y="12248"/>
                      </a:moveTo>
                      <a:cubicBezTo>
                        <a:pt x="0" y="3587"/>
                        <a:pt x="0" y="-5073"/>
                        <a:pt x="0" y="3587"/>
                      </a:cubicBezTo>
                      <a:cubicBezTo>
                        <a:pt x="0" y="3587"/>
                        <a:pt x="0" y="3587"/>
                        <a:pt x="8661" y="122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="" xmlns:a16="http://schemas.microsoft.com/office/drawing/2014/main" id="{36DA6BAD-73CB-439C-B341-F4B2E5280AA5}"/>
                    </a:ext>
                  </a:extLst>
                </p:cNvPr>
                <p:cNvSpPr/>
                <p:nvPr/>
              </p:nvSpPr>
              <p:spPr>
                <a:xfrm>
                  <a:off x="7161232" y="3830298"/>
                  <a:ext cx="112585" cy="129906"/>
                </a:xfrm>
                <a:custGeom>
                  <a:avLst/>
                  <a:gdLst>
                    <a:gd name="connsiteX0" fmla="*/ 0 w 112585"/>
                    <a:gd name="connsiteY0" fmla="*/ 0 h 129906"/>
                    <a:gd name="connsiteX1" fmla="*/ 51962 w 112585"/>
                    <a:gd name="connsiteY1" fmla="*/ 60623 h 129906"/>
                    <a:gd name="connsiteX2" fmla="*/ 112585 w 112585"/>
                    <a:gd name="connsiteY2" fmla="*/ 129906 h 129906"/>
                    <a:gd name="connsiteX3" fmla="*/ 51962 w 112585"/>
                    <a:gd name="connsiteY3" fmla="*/ 51963 h 129906"/>
                    <a:gd name="connsiteX4" fmla="*/ 0 w 112585"/>
                    <a:gd name="connsiteY4" fmla="*/ 0 h 129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585" h="129906">
                      <a:moveTo>
                        <a:pt x="0" y="0"/>
                      </a:moveTo>
                      <a:cubicBezTo>
                        <a:pt x="8660" y="17321"/>
                        <a:pt x="25981" y="34642"/>
                        <a:pt x="51962" y="60623"/>
                      </a:cubicBezTo>
                      <a:cubicBezTo>
                        <a:pt x="86604" y="103925"/>
                        <a:pt x="112585" y="129906"/>
                        <a:pt x="112585" y="129906"/>
                      </a:cubicBezTo>
                      <a:cubicBezTo>
                        <a:pt x="112585" y="121246"/>
                        <a:pt x="86604" y="86604"/>
                        <a:pt x="51962" y="51963"/>
                      </a:cubicBezTo>
                      <a:cubicBezTo>
                        <a:pt x="34641" y="34642"/>
                        <a:pt x="17321" y="17321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5" name="Graphic 1">
                <a:extLst>
                  <a:ext uri="{FF2B5EF4-FFF2-40B4-BE49-F238E27FC236}">
                    <a16:creationId xmlns="" xmlns:a16="http://schemas.microsoft.com/office/drawing/2014/main" id="{122F8C34-8394-4D0C-9839-06AAD28A0B3A}"/>
                  </a:ext>
                </a:extLst>
              </p:cNvPr>
              <p:cNvGrpSpPr/>
              <p:nvPr/>
            </p:nvGrpSpPr>
            <p:grpSpPr>
              <a:xfrm>
                <a:off x="6866777" y="3498949"/>
                <a:ext cx="121245" cy="684402"/>
                <a:chOff x="6866777" y="3498949"/>
                <a:chExt cx="121245" cy="684402"/>
              </a:xfrm>
              <a:grpFill/>
            </p:grpSpPr>
            <p:sp>
              <p:nvSpPr>
                <p:cNvPr id="554" name="Freeform: Shape 553">
                  <a:extLst>
                    <a:ext uri="{FF2B5EF4-FFF2-40B4-BE49-F238E27FC236}">
                      <a16:creationId xmlns="" xmlns:a16="http://schemas.microsoft.com/office/drawing/2014/main" id="{44DA8043-1451-48B5-83AF-0F2E4238FDBA}"/>
                    </a:ext>
                  </a:extLst>
                </p:cNvPr>
                <p:cNvSpPr/>
                <p:nvPr/>
              </p:nvSpPr>
              <p:spPr>
                <a:xfrm>
                  <a:off x="6918740" y="3546669"/>
                  <a:ext cx="17320" cy="579422"/>
                </a:xfrm>
                <a:custGeom>
                  <a:avLst/>
                  <a:gdLst>
                    <a:gd name="connsiteX0" fmla="*/ 0 w 17320"/>
                    <a:gd name="connsiteY0" fmla="*/ 6495 h 579422"/>
                    <a:gd name="connsiteX1" fmla="*/ 0 w 17320"/>
                    <a:gd name="connsiteY1" fmla="*/ 569423 h 579422"/>
                    <a:gd name="connsiteX2" fmla="*/ 17321 w 17320"/>
                    <a:gd name="connsiteY2" fmla="*/ 569423 h 579422"/>
                    <a:gd name="connsiteX3" fmla="*/ 17321 w 17320"/>
                    <a:gd name="connsiteY3" fmla="*/ 6495 h 579422"/>
                    <a:gd name="connsiteX4" fmla="*/ 0 w 17320"/>
                    <a:gd name="connsiteY4" fmla="*/ 6495 h 57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579422">
                      <a:moveTo>
                        <a:pt x="0" y="6495"/>
                      </a:moveTo>
                      <a:cubicBezTo>
                        <a:pt x="0" y="197025"/>
                        <a:pt x="0" y="378893"/>
                        <a:pt x="0" y="569423"/>
                      </a:cubicBezTo>
                      <a:cubicBezTo>
                        <a:pt x="0" y="578083"/>
                        <a:pt x="17321" y="586744"/>
                        <a:pt x="17321" y="569423"/>
                      </a:cubicBezTo>
                      <a:cubicBezTo>
                        <a:pt x="17321" y="378893"/>
                        <a:pt x="17321" y="197025"/>
                        <a:pt x="17321" y="6495"/>
                      </a:cubicBezTo>
                      <a:cubicBezTo>
                        <a:pt x="17321" y="-2165"/>
                        <a:pt x="0" y="-2165"/>
                        <a:pt x="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="" xmlns:a16="http://schemas.microsoft.com/office/drawing/2014/main" id="{277CCECE-D45B-4CA0-BE3E-0B11E3DB27C6}"/>
                    </a:ext>
                  </a:extLst>
                </p:cNvPr>
                <p:cNvSpPr/>
                <p:nvPr/>
              </p:nvSpPr>
              <p:spPr>
                <a:xfrm>
                  <a:off x="6866777" y="4038148"/>
                  <a:ext cx="121245" cy="145204"/>
                </a:xfrm>
                <a:custGeom>
                  <a:avLst/>
                  <a:gdLst>
                    <a:gd name="connsiteX0" fmla="*/ 60623 w 121245"/>
                    <a:gd name="connsiteY0" fmla="*/ 51963 h 145204"/>
                    <a:gd name="connsiteX1" fmla="*/ 0 w 121245"/>
                    <a:gd name="connsiteY1" fmla="*/ 138567 h 145204"/>
                    <a:gd name="connsiteX2" fmla="*/ 60623 w 121245"/>
                    <a:gd name="connsiteY2" fmla="*/ 95265 h 145204"/>
                    <a:gd name="connsiteX3" fmla="*/ 121246 w 121245"/>
                    <a:gd name="connsiteY3" fmla="*/ 0 h 145204"/>
                    <a:gd name="connsiteX4" fmla="*/ 60623 w 121245"/>
                    <a:gd name="connsiteY4" fmla="*/ 51963 h 145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45204">
                      <a:moveTo>
                        <a:pt x="60623" y="51963"/>
                      </a:moveTo>
                      <a:cubicBezTo>
                        <a:pt x="25981" y="86604"/>
                        <a:pt x="0" y="121246"/>
                        <a:pt x="0" y="138567"/>
                      </a:cubicBezTo>
                      <a:cubicBezTo>
                        <a:pt x="0" y="155887"/>
                        <a:pt x="25981" y="138567"/>
                        <a:pt x="60623" y="95265"/>
                      </a:cubicBezTo>
                      <a:cubicBezTo>
                        <a:pt x="95264" y="51963"/>
                        <a:pt x="121246" y="17321"/>
                        <a:pt x="121246" y="0"/>
                      </a:cubicBezTo>
                      <a:cubicBezTo>
                        <a:pt x="121246" y="0"/>
                        <a:pt x="95264" y="17321"/>
                        <a:pt x="60623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="" xmlns:a16="http://schemas.microsoft.com/office/drawing/2014/main" id="{D18C67B2-E0EF-4C47-81E1-C4D6C9CCF16D}"/>
                    </a:ext>
                  </a:extLst>
                </p:cNvPr>
                <p:cNvSpPr/>
                <p:nvPr/>
              </p:nvSpPr>
              <p:spPr>
                <a:xfrm>
                  <a:off x="6866777" y="3498949"/>
                  <a:ext cx="121245" cy="134366"/>
                </a:xfrm>
                <a:custGeom>
                  <a:avLst/>
                  <a:gdLst>
                    <a:gd name="connsiteX0" fmla="*/ 0 w 121245"/>
                    <a:gd name="connsiteY0" fmla="*/ 2253 h 134366"/>
                    <a:gd name="connsiteX1" fmla="*/ 60623 w 121245"/>
                    <a:gd name="connsiteY1" fmla="*/ 88857 h 134366"/>
                    <a:gd name="connsiteX2" fmla="*/ 121246 w 121245"/>
                    <a:gd name="connsiteY2" fmla="*/ 132159 h 134366"/>
                    <a:gd name="connsiteX3" fmla="*/ 60623 w 121245"/>
                    <a:gd name="connsiteY3" fmla="*/ 36895 h 134366"/>
                    <a:gd name="connsiteX4" fmla="*/ 0 w 121245"/>
                    <a:gd name="connsiteY4" fmla="*/ 2253 h 13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34366">
                      <a:moveTo>
                        <a:pt x="0" y="2253"/>
                      </a:moveTo>
                      <a:cubicBezTo>
                        <a:pt x="0" y="19574"/>
                        <a:pt x="25981" y="54215"/>
                        <a:pt x="60623" y="88857"/>
                      </a:cubicBezTo>
                      <a:cubicBezTo>
                        <a:pt x="95264" y="123499"/>
                        <a:pt x="121246" y="140820"/>
                        <a:pt x="121246" y="132159"/>
                      </a:cubicBezTo>
                      <a:cubicBezTo>
                        <a:pt x="121246" y="123499"/>
                        <a:pt x="95264" y="80197"/>
                        <a:pt x="60623" y="36895"/>
                      </a:cubicBezTo>
                      <a:cubicBezTo>
                        <a:pt x="25981" y="10913"/>
                        <a:pt x="0" y="-6408"/>
                        <a:pt x="0" y="22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6" name="Graphic 1">
                <a:extLst>
                  <a:ext uri="{FF2B5EF4-FFF2-40B4-BE49-F238E27FC236}">
                    <a16:creationId xmlns="" xmlns:a16="http://schemas.microsoft.com/office/drawing/2014/main" id="{DD1A5FC2-2B48-49C7-A262-3D22FE6B9E2C}"/>
                  </a:ext>
                </a:extLst>
              </p:cNvPr>
              <p:cNvGrpSpPr/>
              <p:nvPr/>
            </p:nvGrpSpPr>
            <p:grpSpPr>
              <a:xfrm>
                <a:off x="6572323" y="3239224"/>
                <a:ext cx="122591" cy="1211490"/>
                <a:chOff x="6572323" y="3239224"/>
                <a:chExt cx="122591" cy="1211490"/>
              </a:xfrm>
              <a:grpFill/>
            </p:grpSpPr>
            <p:sp>
              <p:nvSpPr>
                <p:cNvPr id="551" name="Freeform: Shape 550">
                  <a:extLst>
                    <a:ext uri="{FF2B5EF4-FFF2-40B4-BE49-F238E27FC236}">
                      <a16:creationId xmlns="" xmlns:a16="http://schemas.microsoft.com/office/drawing/2014/main" id="{E01D3628-07F6-472C-9B4B-53B245509742}"/>
                    </a:ext>
                  </a:extLst>
                </p:cNvPr>
                <p:cNvSpPr/>
                <p:nvPr/>
              </p:nvSpPr>
              <p:spPr>
                <a:xfrm>
                  <a:off x="6624285" y="3271701"/>
                  <a:ext cx="19088" cy="1131524"/>
                </a:xfrm>
                <a:custGeom>
                  <a:avLst/>
                  <a:gdLst>
                    <a:gd name="connsiteX0" fmla="*/ 0 w 19088"/>
                    <a:gd name="connsiteY0" fmla="*/ 12991 h 1131524"/>
                    <a:gd name="connsiteX1" fmla="*/ 0 w 19088"/>
                    <a:gd name="connsiteY1" fmla="*/ 1121524 h 1131524"/>
                    <a:gd name="connsiteX2" fmla="*/ 17321 w 19088"/>
                    <a:gd name="connsiteY2" fmla="*/ 1121524 h 1131524"/>
                    <a:gd name="connsiteX3" fmla="*/ 17321 w 19088"/>
                    <a:gd name="connsiteY3" fmla="*/ 12991 h 1131524"/>
                    <a:gd name="connsiteX4" fmla="*/ 0 w 19088"/>
                    <a:gd name="connsiteY4" fmla="*/ 12991 h 113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88" h="1131524">
                      <a:moveTo>
                        <a:pt x="0" y="12991"/>
                      </a:moveTo>
                      <a:cubicBezTo>
                        <a:pt x="0" y="385389"/>
                        <a:pt x="0" y="749126"/>
                        <a:pt x="0" y="1121524"/>
                      </a:cubicBezTo>
                      <a:cubicBezTo>
                        <a:pt x="0" y="1130185"/>
                        <a:pt x="17321" y="1138845"/>
                        <a:pt x="17321" y="1121524"/>
                      </a:cubicBezTo>
                      <a:cubicBezTo>
                        <a:pt x="17321" y="749126"/>
                        <a:pt x="17321" y="385389"/>
                        <a:pt x="17321" y="12991"/>
                      </a:cubicBezTo>
                      <a:cubicBezTo>
                        <a:pt x="2598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="" xmlns:a16="http://schemas.microsoft.com/office/drawing/2014/main" id="{DB2FFC25-8A8F-4193-8AA8-AC00DB0DA84F}"/>
                    </a:ext>
                  </a:extLst>
                </p:cNvPr>
                <p:cNvSpPr/>
                <p:nvPr/>
              </p:nvSpPr>
              <p:spPr>
                <a:xfrm>
                  <a:off x="6572323" y="4313116"/>
                  <a:ext cx="122591" cy="137598"/>
                </a:xfrm>
                <a:custGeom>
                  <a:avLst/>
                  <a:gdLst>
                    <a:gd name="connsiteX0" fmla="*/ 60623 w 122591"/>
                    <a:gd name="connsiteY0" fmla="*/ 19486 h 137598"/>
                    <a:gd name="connsiteX1" fmla="*/ 0 w 122591"/>
                    <a:gd name="connsiteY1" fmla="*/ 114751 h 137598"/>
                    <a:gd name="connsiteX2" fmla="*/ 60623 w 122591"/>
                    <a:gd name="connsiteY2" fmla="*/ 114751 h 137598"/>
                    <a:gd name="connsiteX3" fmla="*/ 121246 w 122591"/>
                    <a:gd name="connsiteY3" fmla="*/ 19486 h 137598"/>
                    <a:gd name="connsiteX4" fmla="*/ 60623 w 122591"/>
                    <a:gd name="connsiteY4" fmla="*/ 19486 h 13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7598">
                      <a:moveTo>
                        <a:pt x="60623" y="19486"/>
                      </a:moveTo>
                      <a:cubicBezTo>
                        <a:pt x="25982" y="45467"/>
                        <a:pt x="0" y="80109"/>
                        <a:pt x="0" y="114751"/>
                      </a:cubicBezTo>
                      <a:cubicBezTo>
                        <a:pt x="0" y="140732"/>
                        <a:pt x="25982" y="149392"/>
                        <a:pt x="60623" y="114751"/>
                      </a:cubicBezTo>
                      <a:cubicBezTo>
                        <a:pt x="95264" y="88769"/>
                        <a:pt x="121246" y="45467"/>
                        <a:pt x="121246" y="19486"/>
                      </a:cubicBezTo>
                      <a:cubicBezTo>
                        <a:pt x="129906" y="-6495"/>
                        <a:pt x="95264" y="-6495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="" xmlns:a16="http://schemas.microsoft.com/office/drawing/2014/main" id="{9730C18A-A917-4E8F-932C-1A0D971EABA6}"/>
                    </a:ext>
                  </a:extLst>
                </p:cNvPr>
                <p:cNvSpPr/>
                <p:nvPr/>
              </p:nvSpPr>
              <p:spPr>
                <a:xfrm>
                  <a:off x="6572323" y="3239224"/>
                  <a:ext cx="122591" cy="134236"/>
                </a:xfrm>
                <a:custGeom>
                  <a:avLst/>
                  <a:gdLst>
                    <a:gd name="connsiteX0" fmla="*/ 60623 w 122591"/>
                    <a:gd name="connsiteY0" fmla="*/ 19486 h 134236"/>
                    <a:gd name="connsiteX1" fmla="*/ 0 w 122591"/>
                    <a:gd name="connsiteY1" fmla="*/ 19486 h 134236"/>
                    <a:gd name="connsiteX2" fmla="*/ 60623 w 122591"/>
                    <a:gd name="connsiteY2" fmla="*/ 114751 h 134236"/>
                    <a:gd name="connsiteX3" fmla="*/ 121246 w 122591"/>
                    <a:gd name="connsiteY3" fmla="*/ 114751 h 134236"/>
                    <a:gd name="connsiteX4" fmla="*/ 60623 w 122591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591" h="134236">
                      <a:moveTo>
                        <a:pt x="60623" y="19486"/>
                      </a:moveTo>
                      <a:cubicBezTo>
                        <a:pt x="25982" y="-6495"/>
                        <a:pt x="0" y="-6495"/>
                        <a:pt x="0" y="19486"/>
                      </a:cubicBezTo>
                      <a:cubicBezTo>
                        <a:pt x="0" y="45467"/>
                        <a:pt x="25982" y="88769"/>
                        <a:pt x="60623" y="114751"/>
                      </a:cubicBezTo>
                      <a:cubicBezTo>
                        <a:pt x="95264" y="140732"/>
                        <a:pt x="121246" y="140732"/>
                        <a:pt x="121246" y="114751"/>
                      </a:cubicBezTo>
                      <a:cubicBezTo>
                        <a:pt x="129906" y="88769"/>
                        <a:pt x="95264" y="45467"/>
                        <a:pt x="60623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  <p:grpSp>
            <p:nvGrpSpPr>
              <p:cNvPr id="547" name="Graphic 1">
                <a:extLst>
                  <a:ext uri="{FF2B5EF4-FFF2-40B4-BE49-F238E27FC236}">
                    <a16:creationId xmlns="" xmlns:a16="http://schemas.microsoft.com/office/drawing/2014/main" id="{B1752544-1444-4F9E-8804-B06B8F88214D}"/>
                  </a:ext>
                </a:extLst>
              </p:cNvPr>
              <p:cNvGrpSpPr/>
              <p:nvPr/>
            </p:nvGrpSpPr>
            <p:grpSpPr>
              <a:xfrm>
                <a:off x="6286529" y="3091955"/>
                <a:ext cx="121245" cy="1497312"/>
                <a:chOff x="6286529" y="3091955"/>
                <a:chExt cx="121245" cy="1497312"/>
              </a:xfrm>
              <a:grpFill/>
            </p:grpSpPr>
            <p:sp>
              <p:nvSpPr>
                <p:cNvPr id="548" name="Freeform: Shape 547">
                  <a:extLst>
                    <a:ext uri="{FF2B5EF4-FFF2-40B4-BE49-F238E27FC236}">
                      <a16:creationId xmlns="" xmlns:a16="http://schemas.microsoft.com/office/drawing/2014/main" id="{420F295A-D99A-40D3-80A3-ADCE4B6D6721}"/>
                    </a:ext>
                  </a:extLst>
                </p:cNvPr>
                <p:cNvSpPr/>
                <p:nvPr/>
              </p:nvSpPr>
              <p:spPr>
                <a:xfrm>
                  <a:off x="6338492" y="3115813"/>
                  <a:ext cx="17320" cy="1443299"/>
                </a:xfrm>
                <a:custGeom>
                  <a:avLst/>
                  <a:gdLst>
                    <a:gd name="connsiteX0" fmla="*/ 0 w 17320"/>
                    <a:gd name="connsiteY0" fmla="*/ 12991 h 1443299"/>
                    <a:gd name="connsiteX1" fmla="*/ 0 w 17320"/>
                    <a:gd name="connsiteY1" fmla="*/ 1433299 h 1443299"/>
                    <a:gd name="connsiteX2" fmla="*/ 17321 w 17320"/>
                    <a:gd name="connsiteY2" fmla="*/ 1433299 h 1443299"/>
                    <a:gd name="connsiteX3" fmla="*/ 17321 w 17320"/>
                    <a:gd name="connsiteY3" fmla="*/ 12991 h 1443299"/>
                    <a:gd name="connsiteX4" fmla="*/ 0 w 17320"/>
                    <a:gd name="connsiteY4" fmla="*/ 12991 h 1443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" h="1443299">
                      <a:moveTo>
                        <a:pt x="0" y="12991"/>
                      </a:moveTo>
                      <a:cubicBezTo>
                        <a:pt x="0" y="489314"/>
                        <a:pt x="0" y="956976"/>
                        <a:pt x="0" y="1433299"/>
                      </a:cubicBezTo>
                      <a:cubicBezTo>
                        <a:pt x="0" y="1441960"/>
                        <a:pt x="17321" y="1450620"/>
                        <a:pt x="17321" y="1433299"/>
                      </a:cubicBezTo>
                      <a:cubicBezTo>
                        <a:pt x="17321" y="956976"/>
                        <a:pt x="17321" y="489314"/>
                        <a:pt x="17321" y="12991"/>
                      </a:cubicBezTo>
                      <a:cubicBezTo>
                        <a:pt x="17321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="" xmlns:a16="http://schemas.microsoft.com/office/drawing/2014/main" id="{B7A3EDF3-6D86-497F-B771-3AE62DAB2805}"/>
                    </a:ext>
                  </a:extLst>
                </p:cNvPr>
                <p:cNvSpPr/>
                <p:nvPr/>
              </p:nvSpPr>
              <p:spPr>
                <a:xfrm>
                  <a:off x="6286529" y="4460301"/>
                  <a:ext cx="121245" cy="128966"/>
                </a:xfrm>
                <a:custGeom>
                  <a:avLst/>
                  <a:gdLst>
                    <a:gd name="connsiteX0" fmla="*/ 60623 w 121245"/>
                    <a:gd name="connsiteY0" fmla="*/ 2207 h 128966"/>
                    <a:gd name="connsiteX1" fmla="*/ 0 w 121245"/>
                    <a:gd name="connsiteY1" fmla="*/ 80151 h 128966"/>
                    <a:gd name="connsiteX2" fmla="*/ 60623 w 121245"/>
                    <a:gd name="connsiteY2" fmla="*/ 123453 h 128966"/>
                    <a:gd name="connsiteX3" fmla="*/ 121246 w 121245"/>
                    <a:gd name="connsiteY3" fmla="*/ 45509 h 128966"/>
                    <a:gd name="connsiteX4" fmla="*/ 60623 w 121245"/>
                    <a:gd name="connsiteY4" fmla="*/ 2207 h 128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8966">
                      <a:moveTo>
                        <a:pt x="60623" y="2207"/>
                      </a:moveTo>
                      <a:cubicBezTo>
                        <a:pt x="25982" y="10867"/>
                        <a:pt x="0" y="45509"/>
                        <a:pt x="0" y="80151"/>
                      </a:cubicBezTo>
                      <a:cubicBezTo>
                        <a:pt x="0" y="114793"/>
                        <a:pt x="25982" y="140774"/>
                        <a:pt x="60623" y="123453"/>
                      </a:cubicBezTo>
                      <a:cubicBezTo>
                        <a:pt x="95265" y="114793"/>
                        <a:pt x="121246" y="71490"/>
                        <a:pt x="121246" y="45509"/>
                      </a:cubicBezTo>
                      <a:cubicBezTo>
                        <a:pt x="121246" y="10867"/>
                        <a:pt x="95265" y="-6453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="" xmlns:a16="http://schemas.microsoft.com/office/drawing/2014/main" id="{DD715FC3-EE53-4542-8CD7-FD8E6609F0F2}"/>
                    </a:ext>
                  </a:extLst>
                </p:cNvPr>
                <p:cNvSpPr/>
                <p:nvPr/>
              </p:nvSpPr>
              <p:spPr>
                <a:xfrm>
                  <a:off x="6286529" y="3091955"/>
                  <a:ext cx="121245" cy="125659"/>
                </a:xfrm>
                <a:custGeom>
                  <a:avLst/>
                  <a:gdLst>
                    <a:gd name="connsiteX0" fmla="*/ 60623 w 121245"/>
                    <a:gd name="connsiteY0" fmla="*/ 2207 h 125659"/>
                    <a:gd name="connsiteX1" fmla="*/ 0 w 121245"/>
                    <a:gd name="connsiteY1" fmla="*/ 45509 h 125659"/>
                    <a:gd name="connsiteX2" fmla="*/ 60623 w 121245"/>
                    <a:gd name="connsiteY2" fmla="*/ 123453 h 125659"/>
                    <a:gd name="connsiteX3" fmla="*/ 121246 w 121245"/>
                    <a:gd name="connsiteY3" fmla="*/ 80151 h 125659"/>
                    <a:gd name="connsiteX4" fmla="*/ 60623 w 121245"/>
                    <a:gd name="connsiteY4" fmla="*/ 2207 h 125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245" h="125659">
                      <a:moveTo>
                        <a:pt x="60623" y="2207"/>
                      </a:moveTo>
                      <a:cubicBezTo>
                        <a:pt x="25982" y="-6453"/>
                        <a:pt x="0" y="10867"/>
                        <a:pt x="0" y="45509"/>
                      </a:cubicBezTo>
                      <a:cubicBezTo>
                        <a:pt x="0" y="80151"/>
                        <a:pt x="25982" y="114792"/>
                        <a:pt x="60623" y="123453"/>
                      </a:cubicBezTo>
                      <a:cubicBezTo>
                        <a:pt x="95265" y="132113"/>
                        <a:pt x="121246" y="114792"/>
                        <a:pt x="121246" y="80151"/>
                      </a:cubicBezTo>
                      <a:cubicBezTo>
                        <a:pt x="121246" y="54169"/>
                        <a:pt x="95265" y="10867"/>
                        <a:pt x="60623" y="220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1344135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646">
                    <a:solidFill>
                      <a:srgbClr val="57565A"/>
                    </a:solidFill>
                    <a:latin typeface="Open Sans Light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828467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="" xmlns:a16="http://schemas.microsoft.com/office/drawing/2014/main" id="{EC23726F-899C-4D2F-9B92-56857361E210}"/>
              </a:ext>
            </a:extLst>
          </p:cNvPr>
          <p:cNvSpPr/>
          <p:nvPr userDrawn="1"/>
        </p:nvSpPr>
        <p:spPr>
          <a:xfrm>
            <a:off x="0" y="5"/>
            <a:ext cx="13442950" cy="756126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en-US" sz="2646" dirty="0">
              <a:solidFill>
                <a:prstClr val="white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480D62E5-8451-4208-9507-3E7AD0EF9C38}"/>
              </a:ext>
            </a:extLst>
          </p:cNvPr>
          <p:cNvGrpSpPr/>
          <p:nvPr userDrawn="1"/>
        </p:nvGrpSpPr>
        <p:grpSpPr>
          <a:xfrm>
            <a:off x="1640110" y="-2675"/>
            <a:ext cx="2382732" cy="7563939"/>
            <a:chOff x="-820264" y="-532023"/>
            <a:chExt cx="5361218" cy="7922045"/>
          </a:xfrm>
        </p:grpSpPr>
        <p:sp>
          <p:nvSpPr>
            <p:cNvPr id="25" name="Freeform: Shape 24">
              <a:extLst>
                <a:ext uri="{FF2B5EF4-FFF2-40B4-BE49-F238E27FC236}">
                  <a16:creationId xmlns="" xmlns:a16="http://schemas.microsoft.com/office/drawing/2014/main" id="{6D21352B-D194-4167-AC43-55EDB61FB584}"/>
                </a:ext>
              </a:extLst>
            </p:cNvPr>
            <p:cNvSpPr/>
            <p:nvPr/>
          </p:nvSpPr>
          <p:spPr>
            <a:xfrm flipH="1">
              <a:off x="-807564" y="-532023"/>
              <a:ext cx="5348518" cy="7922045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 dirty="0">
                <a:solidFill>
                  <a:prstClr val="white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="" xmlns:a16="http://schemas.microsoft.com/office/drawing/2014/main" id="{09921CD0-BD92-4763-A017-8E467E29CA1C}"/>
                </a:ext>
              </a:extLst>
            </p:cNvPr>
            <p:cNvSpPr/>
            <p:nvPr/>
          </p:nvSpPr>
          <p:spPr>
            <a:xfrm flipH="1">
              <a:off x="-807564" y="0"/>
              <a:ext cx="4675418" cy="6925072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="" xmlns:a16="http://schemas.microsoft.com/office/drawing/2014/main" id="{255EE215-328A-4B19-91D8-1102247A49B2}"/>
                </a:ext>
              </a:extLst>
            </p:cNvPr>
            <p:cNvSpPr/>
            <p:nvPr/>
          </p:nvSpPr>
          <p:spPr>
            <a:xfrm flipH="1">
              <a:off x="-807564" y="447480"/>
              <a:ext cx="4025909" cy="5963040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="" xmlns:a16="http://schemas.microsoft.com/office/drawing/2014/main" id="{DB10562A-A89A-44D4-8730-BF90E4F5D9FA}"/>
                </a:ext>
              </a:extLst>
            </p:cNvPr>
            <p:cNvSpPr/>
            <p:nvPr/>
          </p:nvSpPr>
          <p:spPr>
            <a:xfrm flipH="1">
              <a:off x="-820263" y="959216"/>
              <a:ext cx="3334917" cy="4939568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="" xmlns:a16="http://schemas.microsoft.com/office/drawing/2014/main" id="{E46C9DE9-F272-46F4-8FB3-9A1460DDCE56}"/>
                </a:ext>
              </a:extLst>
            </p:cNvPr>
            <p:cNvSpPr/>
            <p:nvPr/>
          </p:nvSpPr>
          <p:spPr>
            <a:xfrm flipH="1">
              <a:off x="-820264" y="1574800"/>
              <a:ext cx="2670759" cy="3708400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="" xmlns:a16="http://schemas.microsoft.com/office/drawing/2014/main" id="{831A4862-7841-444C-B8FE-12132533B7D3}"/>
                </a:ext>
              </a:extLst>
            </p:cNvPr>
            <p:cNvSpPr/>
            <p:nvPr/>
          </p:nvSpPr>
          <p:spPr>
            <a:xfrm flipH="1">
              <a:off x="-817340" y="2105856"/>
              <a:ext cx="1905835" cy="2646288"/>
            </a:xfrm>
            <a:custGeom>
              <a:avLst/>
              <a:gdLst>
                <a:gd name="connsiteX0" fmla="*/ 0 w 2006600"/>
                <a:gd name="connsiteY0" fmla="*/ 1841500 h 3708400"/>
                <a:gd name="connsiteX1" fmla="*/ 2006600 w 2006600"/>
                <a:gd name="connsiteY1" fmla="*/ 0 h 3708400"/>
                <a:gd name="connsiteX2" fmla="*/ 2006600 w 2006600"/>
                <a:gd name="connsiteY2" fmla="*/ 3708400 h 3708400"/>
                <a:gd name="connsiteX3" fmla="*/ 0 w 2006600"/>
                <a:gd name="connsiteY3" fmla="*/ 1841500 h 370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00" h="3708400">
                  <a:moveTo>
                    <a:pt x="0" y="1841500"/>
                  </a:moveTo>
                  <a:lnTo>
                    <a:pt x="2006600" y="0"/>
                  </a:lnTo>
                  <a:lnTo>
                    <a:pt x="2006600" y="3708400"/>
                  </a:lnTo>
                  <a:lnTo>
                    <a:pt x="0" y="1841500"/>
                  </a:lnTo>
                  <a:close/>
                </a:path>
              </a:pathLst>
            </a:custGeom>
            <a:solidFill>
              <a:srgbClr val="002060">
                <a:alpha val="5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44135" fontAlgn="auto">
                <a:spcBef>
                  <a:spcPts val="0"/>
                </a:spcBef>
                <a:spcAft>
                  <a:spcPts val="0"/>
                </a:spcAft>
              </a:pPr>
              <a:endParaRPr lang="ru-RU" sz="2646">
                <a:solidFill>
                  <a:prstClr val="white"/>
                </a:solidFill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="" xmlns:a16="http://schemas.microsoft.com/office/drawing/2014/main" id="{0EB76714-25AE-4F90-82FE-C6D55649B6A7}"/>
              </a:ext>
            </a:extLst>
          </p:cNvPr>
          <p:cNvSpPr/>
          <p:nvPr userDrawn="1"/>
        </p:nvSpPr>
        <p:spPr>
          <a:xfrm>
            <a:off x="2154432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="" xmlns:a16="http://schemas.microsoft.com/office/drawing/2014/main" id="{32614859-339D-4BB3-B9E4-6ED077413C82}"/>
              </a:ext>
            </a:extLst>
          </p:cNvPr>
          <p:cNvSpPr/>
          <p:nvPr userDrawn="1"/>
        </p:nvSpPr>
        <p:spPr>
          <a:xfrm>
            <a:off x="4976561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="" xmlns:a16="http://schemas.microsoft.com/office/drawing/2014/main" id="{4D01B58B-127A-4CDA-81CA-6317764101C0}"/>
              </a:ext>
            </a:extLst>
          </p:cNvPr>
          <p:cNvSpPr/>
          <p:nvPr userDrawn="1"/>
        </p:nvSpPr>
        <p:spPr>
          <a:xfrm>
            <a:off x="7798690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57ABB3D-5F2D-4CF0-8252-5BCFC881B854}"/>
              </a:ext>
            </a:extLst>
          </p:cNvPr>
          <p:cNvSpPr/>
          <p:nvPr userDrawn="1"/>
        </p:nvSpPr>
        <p:spPr>
          <a:xfrm>
            <a:off x="10620820" y="0"/>
            <a:ext cx="2822130" cy="756126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>
            <a:outerShdw blurRad="368300" sx="102000" sy="102000" algn="ctr" rotWithShape="0">
              <a:prstClr val="black">
                <a:alpha val="3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198458" tIns="198458" rIns="198458" bIns="198458" rtlCol="0" anchor="t">
            <a:noAutofit/>
          </a:bodyPr>
          <a:lstStyle/>
          <a:p>
            <a:pPr defTabSz="1344135" fontAlgn="auto">
              <a:spcBef>
                <a:spcPts val="0"/>
              </a:spcBef>
              <a:spcAft>
                <a:spcPts val="662"/>
              </a:spcAft>
            </a:pPr>
            <a:endParaRPr lang="ru-RU" sz="1323" b="1" dirty="0">
              <a:solidFill>
                <a:srgbClr val="57565A">
                  <a:lumMod val="50000"/>
                </a:srgbClr>
              </a:solidFill>
              <a:latin typeface="Roboto Condensed" panose="02000000000000000000" pitchFamily="2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E09BCE51-0B37-4543-B23A-1DF5A903BFBF}"/>
              </a:ext>
            </a:extLst>
          </p:cNvPr>
          <p:cNvSpPr/>
          <p:nvPr userDrawn="1"/>
        </p:nvSpPr>
        <p:spPr>
          <a:xfrm>
            <a:off x="2154431" y="0"/>
            <a:ext cx="2822130" cy="126153"/>
          </a:xfrm>
          <a:prstGeom prst="rect">
            <a:avLst/>
          </a:prstGeom>
          <a:solidFill>
            <a:srgbClr val="00B0F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="" xmlns:a16="http://schemas.microsoft.com/office/drawing/2014/main" id="{AB5CA600-1400-4437-8008-DDB6600517A8}"/>
              </a:ext>
            </a:extLst>
          </p:cNvPr>
          <p:cNvSpPr/>
          <p:nvPr userDrawn="1"/>
        </p:nvSpPr>
        <p:spPr>
          <a:xfrm>
            <a:off x="4976560" y="0"/>
            <a:ext cx="2822130" cy="126153"/>
          </a:xfrm>
          <a:prstGeom prst="rect">
            <a:avLst/>
          </a:prstGeom>
          <a:solidFill>
            <a:srgbClr val="F1450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130F2A8-B2E2-461A-A7FE-66AC6B2C7DFA}"/>
              </a:ext>
            </a:extLst>
          </p:cNvPr>
          <p:cNvSpPr/>
          <p:nvPr userDrawn="1"/>
        </p:nvSpPr>
        <p:spPr>
          <a:xfrm>
            <a:off x="7798691" y="0"/>
            <a:ext cx="2822130" cy="126153"/>
          </a:xfrm>
          <a:prstGeom prst="rect">
            <a:avLst/>
          </a:prstGeom>
          <a:solidFill>
            <a:srgbClr val="92D0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="" xmlns:a16="http://schemas.microsoft.com/office/drawing/2014/main" id="{20136780-EA76-48E7-B2A0-5A002C02DF72}"/>
              </a:ext>
            </a:extLst>
          </p:cNvPr>
          <p:cNvSpPr/>
          <p:nvPr userDrawn="1"/>
        </p:nvSpPr>
        <p:spPr>
          <a:xfrm>
            <a:off x="10620821" y="0"/>
            <a:ext cx="2822130" cy="126153"/>
          </a:xfrm>
          <a:prstGeom prst="rect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94AC76C0-73B8-4046-8402-D29569F8535A}"/>
              </a:ext>
            </a:extLst>
          </p:cNvPr>
          <p:cNvSpPr txBox="1"/>
          <p:nvPr userDrawn="1"/>
        </p:nvSpPr>
        <p:spPr>
          <a:xfrm>
            <a:off x="2672263" y="457636"/>
            <a:ext cx="2077935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ЦЕЛЬ ПРОЕКТА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07791FAE-D2BE-49B1-9590-6ADA1931869D}"/>
              </a:ext>
            </a:extLst>
          </p:cNvPr>
          <p:cNvSpPr txBox="1"/>
          <p:nvPr userDrawn="1"/>
        </p:nvSpPr>
        <p:spPr>
          <a:xfrm>
            <a:off x="5185072" y="457637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СУЩЕСТВУЮЩАЯ СИТУАЦИЯ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9E2D0D05-F5EC-4D99-917E-208301583958}"/>
              </a:ext>
            </a:extLst>
          </p:cNvPr>
          <p:cNvSpPr txBox="1"/>
          <p:nvPr userDrawn="1"/>
        </p:nvSpPr>
        <p:spPr>
          <a:xfrm>
            <a:off x="8007201" y="457636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ПЛАН РЕАЛИЗАЦИИ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11F445B3-4A8A-4F96-BB0E-A1541283F662}"/>
              </a:ext>
            </a:extLst>
          </p:cNvPr>
          <p:cNvSpPr txBox="1"/>
          <p:nvPr userDrawn="1"/>
        </p:nvSpPr>
        <p:spPr>
          <a:xfrm>
            <a:off x="10829330" y="457636"/>
            <a:ext cx="2377087" cy="1866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1344135" fontAlgn="auto">
              <a:spcBef>
                <a:spcPts val="0"/>
              </a:spcBef>
              <a:spcAft>
                <a:spcPts val="0"/>
              </a:spcAft>
            </a:pPr>
            <a:r>
              <a:rPr lang="en-US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KPI </a:t>
            </a:r>
            <a:r>
              <a:rPr lang="ru-RU" sz="1213" b="1" dirty="0">
                <a:solidFill>
                  <a:srgbClr val="57565A">
                    <a:lumMod val="50000"/>
                  </a:srgbClr>
                </a:solidFill>
                <a:latin typeface="Roboto Condensed" panose="02000000000000000000" pitchFamily="2" charset="0"/>
              </a:rPr>
              <a:t>ПРОЕКТА</a:t>
            </a:r>
          </a:p>
        </p:txBody>
      </p:sp>
      <p:pic>
        <p:nvPicPr>
          <p:cNvPr id="16" name="Graphic 15" descr="Bullseye with solid fill">
            <a:extLst>
              <a:ext uri="{FF2B5EF4-FFF2-40B4-BE49-F238E27FC236}">
                <a16:creationId xmlns="" xmlns:a16="http://schemas.microsoft.com/office/drawing/2014/main" id="{77A8745F-41B0-46BB-BE44-D48E6AB61B1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4531519" y="176688"/>
            <a:ext cx="237057" cy="237044"/>
          </a:xfrm>
          <a:prstGeom prst="rect">
            <a:avLst/>
          </a:prstGeom>
        </p:spPr>
      </p:pic>
      <p:pic>
        <p:nvPicPr>
          <p:cNvPr id="17" name="Graphic 16" descr="Gantt Chart with solid fill">
            <a:extLst>
              <a:ext uri="{FF2B5EF4-FFF2-40B4-BE49-F238E27FC236}">
                <a16:creationId xmlns="" xmlns:a16="http://schemas.microsoft.com/office/drawing/2014/main" id="{D976933B-82FB-4213-9484-2BADEA63959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7353122" y="176688"/>
            <a:ext cx="237057" cy="237044"/>
          </a:xfrm>
          <a:prstGeom prst="rect">
            <a:avLst/>
          </a:prstGeom>
        </p:spPr>
      </p:pic>
      <p:pic>
        <p:nvPicPr>
          <p:cNvPr id="18" name="Graphic 17" descr="Badge Tick1 with solid fill">
            <a:extLst>
              <a:ext uri="{FF2B5EF4-FFF2-40B4-BE49-F238E27FC236}">
                <a16:creationId xmlns="" xmlns:a16="http://schemas.microsoft.com/office/drawing/2014/main" id="{3702024C-D654-4B27-BF8B-CD497DF4DCA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10147231" y="176688"/>
            <a:ext cx="237057" cy="237044"/>
          </a:xfrm>
          <a:prstGeom prst="rect">
            <a:avLst/>
          </a:prstGeom>
        </p:spPr>
      </p:pic>
      <p:pic>
        <p:nvPicPr>
          <p:cNvPr id="19" name="Graphic 18" descr="Bullseye with solid fill">
            <a:extLst>
              <a:ext uri="{FF2B5EF4-FFF2-40B4-BE49-F238E27FC236}">
                <a16:creationId xmlns="" xmlns:a16="http://schemas.microsoft.com/office/drawing/2014/main" id="{667A728E-50B8-4EC6-9F11-9F87342B8E54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/>
          <a:stretch/>
        </p:blipFill>
        <p:spPr>
          <a:xfrm>
            <a:off x="12969360" y="176688"/>
            <a:ext cx="237057" cy="237044"/>
          </a:xfrm>
          <a:prstGeom prst="rect">
            <a:avLst/>
          </a:prstGeom>
        </p:spPr>
      </p:pic>
      <p:sp>
        <p:nvSpPr>
          <p:cNvPr id="20" name="Freeform: Shape 19">
            <a:extLst>
              <a:ext uri="{FF2B5EF4-FFF2-40B4-BE49-F238E27FC236}">
                <a16:creationId xmlns="" xmlns:a16="http://schemas.microsoft.com/office/drawing/2014/main" id="{278BA5FC-5599-4AF9-83ED-20988D677D5E}"/>
              </a:ext>
            </a:extLst>
          </p:cNvPr>
          <p:cNvSpPr/>
          <p:nvPr userDrawn="1"/>
        </p:nvSpPr>
        <p:spPr>
          <a:xfrm>
            <a:off x="4756013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="" xmlns:a16="http://schemas.microsoft.com/office/drawing/2014/main" id="{4A39D9F2-5472-4BC8-B2AC-1577E24B842B}"/>
              </a:ext>
            </a:extLst>
          </p:cNvPr>
          <p:cNvSpPr/>
          <p:nvPr userDrawn="1"/>
        </p:nvSpPr>
        <p:spPr>
          <a:xfrm>
            <a:off x="7578142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="" xmlns:a16="http://schemas.microsoft.com/office/drawing/2014/main" id="{04BC910D-8563-4DC0-AA04-19234E296678}"/>
              </a:ext>
            </a:extLst>
          </p:cNvPr>
          <p:cNvSpPr/>
          <p:nvPr userDrawn="1"/>
        </p:nvSpPr>
        <p:spPr>
          <a:xfrm>
            <a:off x="10400271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="" xmlns:a16="http://schemas.microsoft.com/office/drawing/2014/main" id="{9931CA9F-AF69-4773-AE48-483E901E0F31}"/>
              </a:ext>
            </a:extLst>
          </p:cNvPr>
          <p:cNvSpPr/>
          <p:nvPr userDrawn="1"/>
        </p:nvSpPr>
        <p:spPr>
          <a:xfrm>
            <a:off x="13222401" y="294049"/>
            <a:ext cx="210046" cy="7267214"/>
          </a:xfrm>
          <a:custGeom>
            <a:avLst/>
            <a:gdLst>
              <a:gd name="connsiteX0" fmla="*/ 0 w 190500"/>
              <a:gd name="connsiteY0" fmla="*/ 0 h 6591300"/>
              <a:gd name="connsiteX1" fmla="*/ 190500 w 190500"/>
              <a:gd name="connsiteY1" fmla="*/ 0 h 6591300"/>
              <a:gd name="connsiteX2" fmla="*/ 190500 w 190500"/>
              <a:gd name="connsiteY2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500" h="6591300">
                <a:moveTo>
                  <a:pt x="0" y="0"/>
                </a:moveTo>
                <a:lnTo>
                  <a:pt x="190500" y="0"/>
                </a:lnTo>
                <a:lnTo>
                  <a:pt x="190500" y="6591300"/>
                </a:lnTo>
              </a:path>
            </a:pathLst>
          </a:custGeom>
          <a:noFill/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344135" fontAlgn="auto">
              <a:spcBef>
                <a:spcPts val="0"/>
              </a:spcBef>
              <a:spcAft>
                <a:spcPts val="0"/>
              </a:spcAft>
            </a:pPr>
            <a:endParaRPr lang="ru-RU" sz="2646">
              <a:solidFill>
                <a:prstClr val="white"/>
              </a:solidFill>
            </a:endParaRPr>
          </a:p>
        </p:txBody>
      </p:sp>
      <p:sp>
        <p:nvSpPr>
          <p:cNvPr id="3" name="Номер слайда 5">
            <a:extLst>
              <a:ext uri="{FF2B5EF4-FFF2-40B4-BE49-F238E27FC236}">
                <a16:creationId xmlns="" xmlns:a16="http://schemas.microsoft.com/office/drawing/2014/main" id="{BE0951C9-484F-4E9A-8471-00D15E074EEA}"/>
              </a:ext>
            </a:extLst>
          </p:cNvPr>
          <p:cNvSpPr txBox="1">
            <a:spLocks/>
          </p:cNvSpPr>
          <p:nvPr userDrawn="1"/>
        </p:nvSpPr>
        <p:spPr>
          <a:xfrm>
            <a:off x="13153118" y="7273886"/>
            <a:ext cx="289834" cy="287377"/>
          </a:xfrm>
          <a:prstGeom prst="rect">
            <a:avLst/>
          </a:prstGeom>
          <a:solidFill>
            <a:schemeClr val="bg1"/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fld id="{2245CF44-F5A7-4881-A3C6-C17067F190D2}" type="slidenum">
              <a:rPr lang="en-US" sz="992" b="1" smtClean="0">
                <a:solidFill>
                  <a:srgbClr val="57565A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pPr algn="ctr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sz="992" b="1" dirty="0">
              <a:solidFill>
                <a:srgbClr val="57565A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pic>
        <p:nvPicPr>
          <p:cNvPr id="31" name="Graphic 30" descr="Badge Tick1 with solid fill">
            <a:extLst>
              <a:ext uri="{FF2B5EF4-FFF2-40B4-BE49-F238E27FC236}">
                <a16:creationId xmlns="" xmlns:a16="http://schemas.microsoft.com/office/drawing/2014/main" id="{DC6B931E-A0C8-41C2-A8C9-64A1B058982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9910929" y="176688"/>
            <a:ext cx="237057" cy="237044"/>
          </a:xfrm>
          <a:prstGeom prst="rect">
            <a:avLst/>
          </a:prstGeom>
        </p:spPr>
      </p:pic>
      <p:pic>
        <p:nvPicPr>
          <p:cNvPr id="32" name="Graphic 31" descr="Badge Tick1 with solid fill">
            <a:extLst>
              <a:ext uri="{FF2B5EF4-FFF2-40B4-BE49-F238E27FC236}">
                <a16:creationId xmlns="" xmlns:a16="http://schemas.microsoft.com/office/drawing/2014/main" id="{2D01B2CF-9438-41A8-A159-8FC50DAA2ED7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rcRect/>
          <a:stretch/>
        </p:blipFill>
        <p:spPr>
          <a:xfrm>
            <a:off x="9674627" y="176688"/>
            <a:ext cx="237057" cy="237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0201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ight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361858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723716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10085573" y="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1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361858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6723716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10085573" y="3770550"/>
            <a:ext cx="3377541" cy="379071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39743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fteen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687751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37550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063250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0750999" y="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2687751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537550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8063250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10750999" y="251538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0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2687751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537550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8063250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750999" y="5030760"/>
            <a:ext cx="2691951" cy="2530503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34190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4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236907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473815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710722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1184534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947629" y="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26"/>
          </p:nvPr>
        </p:nvSpPr>
        <p:spPr>
          <a:xfrm>
            <a:off x="1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2236907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0" name="Picture Placeholder 3"/>
          <p:cNvSpPr>
            <a:spLocks noGrp="1"/>
          </p:cNvSpPr>
          <p:nvPr>
            <p:ph type="pic" sz="quarter" idx="28"/>
          </p:nvPr>
        </p:nvSpPr>
        <p:spPr>
          <a:xfrm>
            <a:off x="4473815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710722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2" name="Picture Placeholder 3"/>
          <p:cNvSpPr>
            <a:spLocks noGrp="1"/>
          </p:cNvSpPr>
          <p:nvPr>
            <p:ph type="pic" sz="quarter" idx="30"/>
          </p:nvPr>
        </p:nvSpPr>
        <p:spPr>
          <a:xfrm>
            <a:off x="11184534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8947629" y="188527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4" name="Picture Placeholder 3"/>
          <p:cNvSpPr>
            <a:spLocks noGrp="1"/>
          </p:cNvSpPr>
          <p:nvPr>
            <p:ph type="pic" sz="quarter" idx="32"/>
          </p:nvPr>
        </p:nvSpPr>
        <p:spPr>
          <a:xfrm>
            <a:off x="1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2236907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6" name="Picture Placeholder 3"/>
          <p:cNvSpPr>
            <a:spLocks noGrp="1"/>
          </p:cNvSpPr>
          <p:nvPr>
            <p:ph type="pic" sz="quarter" idx="34"/>
          </p:nvPr>
        </p:nvSpPr>
        <p:spPr>
          <a:xfrm>
            <a:off x="4473815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6710722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8" name="Picture Placeholder 3"/>
          <p:cNvSpPr>
            <a:spLocks noGrp="1"/>
          </p:cNvSpPr>
          <p:nvPr>
            <p:ph type="pic" sz="quarter" idx="36"/>
          </p:nvPr>
        </p:nvSpPr>
        <p:spPr>
          <a:xfrm>
            <a:off x="11184534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47629" y="3770550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0" name="Picture Placeholder 3"/>
          <p:cNvSpPr>
            <a:spLocks noGrp="1"/>
          </p:cNvSpPr>
          <p:nvPr>
            <p:ph type="pic" sz="quarter" idx="38"/>
          </p:nvPr>
        </p:nvSpPr>
        <p:spPr>
          <a:xfrm>
            <a:off x="1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2236907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2" name="Picture Placeholder 3"/>
          <p:cNvSpPr>
            <a:spLocks noGrp="1"/>
          </p:cNvSpPr>
          <p:nvPr>
            <p:ph type="pic" sz="quarter" idx="40"/>
          </p:nvPr>
        </p:nvSpPr>
        <p:spPr>
          <a:xfrm>
            <a:off x="4473815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41"/>
          </p:nvPr>
        </p:nvSpPr>
        <p:spPr>
          <a:xfrm>
            <a:off x="6710722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4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1184534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43"/>
          </p:nvPr>
        </p:nvSpPr>
        <p:spPr>
          <a:xfrm>
            <a:off x="8947629" y="5655825"/>
            <a:ext cx="2258416" cy="1905438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9339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92086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83350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9746139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426898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375685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92086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833500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9746139" y="5491309"/>
            <a:ext cx="2688590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8091668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886513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8764804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17256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2010" y="2113"/>
            <a:ext cx="13440955" cy="7558635"/>
          </a:xfrm>
          <a:prstGeom prst="rect">
            <a:avLst/>
          </a:prstGeom>
          <a:noFill/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09388" y="552451"/>
            <a:ext cx="11561415" cy="1219200"/>
          </a:xfrm>
        </p:spPr>
        <p:txBody>
          <a:bodyPr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11" name="Дата 10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Номер слайда 1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  <p:sp>
        <p:nvSpPr>
          <p:cNvPr id="13" name="Нижний колонтитул 1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343005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61"/>
            <a:ext cx="3669925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1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886513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8764804" y="5491309"/>
            <a:ext cx="3669925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2750018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4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827339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109990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61"/>
            <a:ext cx="5607392" cy="375685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1008224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827339" y="5491309"/>
            <a:ext cx="5607392" cy="1057178"/>
          </a:xfrm>
        </p:spPr>
        <p:txBody>
          <a:bodyPr>
            <a:noAutofit/>
          </a:bodyPr>
          <a:lstStyle>
            <a:lvl1pPr marL="0" indent="0">
              <a:buNone/>
              <a:defRPr sz="1544"/>
            </a:lvl1pPr>
            <a:lvl2pPr marL="168017" indent="-168017">
              <a:buFont typeface="Arial" panose="020B0604020202020204" pitchFamily="34" charset="0"/>
              <a:buChar char="•"/>
              <a:defRPr sz="1544"/>
            </a:lvl2pPr>
            <a:lvl3pPr marL="336033" indent="-168017">
              <a:defRPr sz="1544"/>
            </a:lvl3pPr>
            <a:lvl4pPr marL="588059" indent="-252025">
              <a:defRPr sz="1544"/>
            </a:lvl4pPr>
            <a:lvl5pPr marL="840084" indent="-252025"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17667968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9740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1259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2778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933920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62"/>
            <a:ext cx="2688590" cy="162754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544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9740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1259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2778" y="3368589"/>
            <a:ext cx="2691951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22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5998196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818737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3368589"/>
            <a:ext cx="3669925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2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85727437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59003399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1623151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544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3368589"/>
            <a:ext cx="5605710" cy="3294775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20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9935543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7101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19740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237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501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7101" y="5200724"/>
            <a:ext cx="2691951" cy="1462644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8620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0139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1658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1007101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919740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83237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974501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6114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041979" y="6474804"/>
            <a:ext cx="834199" cy="720080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defRPr sz="2700" i="0">
                <a:solidFill>
                  <a:schemeClr val="bg1"/>
                </a:solidFill>
                <a:latin typeface="+mj-lt"/>
              </a:defRPr>
            </a:lvl1pPr>
          </a:lstStyle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978881"/>
      </p:ext>
    </p:extLst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7101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19740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237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5019" y="154026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1007101" y="5200724"/>
            <a:ext cx="2691951" cy="1462644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918620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830139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9741658" y="5200724"/>
            <a:ext cx="2691951" cy="1462644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1007101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919740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83237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9745019" y="3370492"/>
            <a:ext cx="2688590" cy="1627540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2452071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08221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886513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764804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597466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5205110"/>
            <a:ext cx="3669925" cy="1510762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08221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886513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764804" y="3374878"/>
            <a:ext cx="3669925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95151893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9905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9021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09905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829021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658936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9905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9021" y="1540257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5186830"/>
            <a:ext cx="5605710" cy="1476538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1009905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829021" y="3374878"/>
            <a:ext cx="5607392" cy="1623151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75753802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5076522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5076522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5076522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5076522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480661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5076522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5076522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5076522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5076522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08072740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076523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5076523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5076523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3788303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076523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5076523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5076523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388978015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415860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5415860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4103780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2164" y="301050"/>
            <a:ext cx="4422638" cy="1281214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255820" y="301051"/>
            <a:ext cx="7514984" cy="645332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72164" y="1582265"/>
            <a:ext cx="4422638" cy="5172114"/>
          </a:xfrm>
        </p:spPr>
        <p:txBody>
          <a:bodyPr/>
          <a:lstStyle>
            <a:lvl1pPr marL="0" indent="0">
              <a:buNone/>
              <a:defRPr sz="1600"/>
            </a:lvl1pPr>
            <a:lvl2pPr marL="520596" indent="0">
              <a:buNone/>
              <a:defRPr sz="1400"/>
            </a:lvl2pPr>
            <a:lvl3pPr marL="1041191" indent="0">
              <a:buNone/>
              <a:defRPr sz="1100"/>
            </a:lvl3pPr>
            <a:lvl4pPr marL="1561788" indent="0">
              <a:buNone/>
              <a:defRPr sz="1000"/>
            </a:lvl4pPr>
            <a:lvl5pPr marL="2082384" indent="0">
              <a:buNone/>
              <a:defRPr sz="1000"/>
            </a:lvl5pPr>
            <a:lvl6pPr marL="2602978" indent="0">
              <a:buNone/>
              <a:defRPr sz="1000"/>
            </a:lvl6pPr>
            <a:lvl7pPr marL="3123575" indent="0">
              <a:buNone/>
              <a:defRPr sz="1000"/>
            </a:lvl7pPr>
            <a:lvl8pPr marL="3644169" indent="0">
              <a:buNone/>
              <a:defRPr sz="1000"/>
            </a:lvl8pPr>
            <a:lvl9pPr marL="416476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9B0651-EE4F-4900-A07F-96A6BFA9D0F0}" type="slidenum">
              <a:rPr lang="ru-RU" smtClean="0">
                <a:solidFill>
                  <a:prstClr val="white"/>
                </a:solidFill>
              </a:rPr>
              <a:pPr/>
              <a:t>‹#›</a:t>
            </a:fld>
            <a:endParaRPr lang="ru-RU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995994"/>
      </p:ext>
    </p:extLst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4703583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5415860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5415860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184995056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3288144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3288144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3288144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3288144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2691951" cy="1889277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919740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831259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9742778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8638757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92086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833500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746139" y="1540257"/>
            <a:ext cx="2688590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1008221" y="3288144"/>
            <a:ext cx="2691951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919740" y="3288144"/>
            <a:ext cx="2691951" cy="1167322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831259" y="3288144"/>
            <a:ext cx="2691951" cy="1167322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9742778" y="3288144"/>
            <a:ext cx="2691951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2691951" cy="1889277"/>
          </a:xfrm>
        </p:spPr>
        <p:txBody>
          <a:bodyPr/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919740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831259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9742778" y="4644262"/>
            <a:ext cx="2691951" cy="1889277"/>
          </a:xfrm>
        </p:spPr>
        <p:txBody>
          <a:bodyPr>
            <a:normAutofit/>
          </a:bodyPr>
          <a:lstStyle>
            <a:lvl1pPr marL="0" indent="0">
              <a:buNone/>
              <a:defRPr sz="1544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27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5125209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288144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3288144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3288144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4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7615529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1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886513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8764804" y="1540257"/>
            <a:ext cx="3669925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288144"/>
            <a:ext cx="3669925" cy="1167322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886513" y="3288144"/>
            <a:ext cx="3669925" cy="1167322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8764804" y="3288144"/>
            <a:ext cx="3669925" cy="1167322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886513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8764804" y="4644262"/>
            <a:ext cx="3669925" cy="193021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978870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627483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3627483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4960602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008224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827339" y="1540257"/>
            <a:ext cx="5607392" cy="291520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544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1008221" y="3627483"/>
            <a:ext cx="5605710" cy="82798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829019" y="3627483"/>
            <a:ext cx="5605710" cy="82798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205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544">
                <a:solidFill>
                  <a:srgbClr val="FFFFFF"/>
                </a:solidFill>
              </a:defRPr>
            </a:lvl2pPr>
            <a:lvl3pPr marL="378047" indent="-189024">
              <a:defRPr sz="1544">
                <a:solidFill>
                  <a:srgbClr val="FFFFFF"/>
                </a:solidFill>
              </a:defRPr>
            </a:lvl3pPr>
            <a:lvl4pPr marL="567071" indent="-189024">
              <a:defRPr sz="1544">
                <a:solidFill>
                  <a:srgbClr val="FFFFFF"/>
                </a:solidFill>
              </a:defRPr>
            </a:lvl4pPr>
            <a:lvl5pPr marL="819102" indent="-252032">
              <a:defRPr sz="1544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1008221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829019" y="4644262"/>
            <a:ext cx="5605710" cy="1877709"/>
          </a:xfrm>
        </p:spPr>
        <p:txBody>
          <a:bodyPr/>
          <a:lstStyle>
            <a:lvl1pPr marL="0" indent="0">
              <a:buNone/>
              <a:defRPr sz="2315"/>
            </a:lvl1pPr>
            <a:lvl2pPr marL="189024" indent="-189024">
              <a:buFont typeface="Arial" panose="020B0604020202020204" pitchFamily="34" charset="0"/>
              <a:buChar char="•"/>
              <a:defRPr sz="1544"/>
            </a:lvl2pPr>
            <a:lvl3pPr marL="378047" indent="-189024">
              <a:defRPr sz="1544"/>
            </a:lvl3pPr>
            <a:lvl4pPr marL="567071" indent="-189024">
              <a:defRPr sz="1544"/>
            </a:lvl4pPr>
            <a:lvl5pPr>
              <a:defRPr sz="1544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23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103459765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841154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01270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04788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21943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254611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1426161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841154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01270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704788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821943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10254611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1426161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841154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01270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704788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821943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10254611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1426161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20406933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841154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01270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704788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219432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10254611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1426161" y="1807944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841154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01270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704788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8219432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10254611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1426161" y="3476932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841154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01270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704788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8219432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10254611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1426161" y="5145919"/>
            <a:ext cx="1520743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429346376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63442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80597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807715" y="1807945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983428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981001" y="1807944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10160884" y="1807944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3442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80597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807715" y="3476933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983428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981001" y="3476932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10160884" y="3476932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63442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80597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807715" y="5145920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983428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981001" y="5145919"/>
            <a:ext cx="1008221" cy="100816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158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10160884" y="5145919"/>
            <a:ext cx="2551876" cy="1078740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544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82"/>
              </a:spcAft>
              <a:buFont typeface="Arial" panose="020B0604020202020204" pitchFamily="34" charset="0"/>
              <a:buNone/>
              <a:defRPr sz="1323" i="1"/>
            </a:lvl2pPr>
            <a:lvl3pPr marL="0" indent="0">
              <a:buNone/>
              <a:defRPr sz="1323"/>
            </a:lvl3pPr>
            <a:lvl4pPr marL="567071" indent="-189024">
              <a:defRPr sz="1323"/>
            </a:lvl4pPr>
            <a:lvl5pPr>
              <a:defRPr sz="1323"/>
            </a:lvl5pPr>
          </a:lstStyle>
          <a:p>
            <a:pPr lvl="0"/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1008221" y="1029172"/>
            <a:ext cx="11426508" cy="448075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985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  <p:extLst>
      <p:ext uri="{BB962C8B-B14F-4D97-AF65-F5344CB8AC3E}">
        <p14:creationId xmlns:p14="http://schemas.microsoft.com/office/powerpoint/2010/main" val="25470084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6.xml"/><Relationship Id="rId26" Type="http://schemas.openxmlformats.org/officeDocument/2006/relationships/slideLayout" Target="../slideLayouts/slideLayout74.xml"/><Relationship Id="rId39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69.xml"/><Relationship Id="rId34" Type="http://schemas.openxmlformats.org/officeDocument/2006/relationships/slideLayout" Target="../slideLayouts/slideLayout82.xml"/><Relationship Id="rId42" Type="http://schemas.openxmlformats.org/officeDocument/2006/relationships/slideLayout" Target="../slideLayouts/slideLayout90.xml"/><Relationship Id="rId47" Type="http://schemas.openxmlformats.org/officeDocument/2006/relationships/slideLayout" Target="../slideLayouts/slideLayout95.xml"/><Relationship Id="rId50" Type="http://schemas.openxmlformats.org/officeDocument/2006/relationships/slideLayout" Target="../slideLayouts/slideLayout98.xml"/><Relationship Id="rId55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29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59.xml"/><Relationship Id="rId24" Type="http://schemas.openxmlformats.org/officeDocument/2006/relationships/slideLayout" Target="../slideLayouts/slideLayout72.xml"/><Relationship Id="rId32" Type="http://schemas.openxmlformats.org/officeDocument/2006/relationships/slideLayout" Target="../slideLayouts/slideLayout80.xml"/><Relationship Id="rId37" Type="http://schemas.openxmlformats.org/officeDocument/2006/relationships/slideLayout" Target="../slideLayouts/slideLayout85.xml"/><Relationship Id="rId40" Type="http://schemas.openxmlformats.org/officeDocument/2006/relationships/slideLayout" Target="../slideLayouts/slideLayout88.xml"/><Relationship Id="rId45" Type="http://schemas.openxmlformats.org/officeDocument/2006/relationships/slideLayout" Target="../slideLayouts/slideLayout93.xml"/><Relationship Id="rId53" Type="http://schemas.openxmlformats.org/officeDocument/2006/relationships/slideLayout" Target="../slideLayouts/slideLayout101.xml"/><Relationship Id="rId58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53.xml"/><Relationship Id="rId61" Type="http://schemas.openxmlformats.org/officeDocument/2006/relationships/theme" Target="../theme/theme5.xml"/><Relationship Id="rId1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62.xml"/><Relationship Id="rId22" Type="http://schemas.openxmlformats.org/officeDocument/2006/relationships/slideLayout" Target="../slideLayouts/slideLayout70.xml"/><Relationship Id="rId27" Type="http://schemas.openxmlformats.org/officeDocument/2006/relationships/slideLayout" Target="../slideLayouts/slideLayout75.xml"/><Relationship Id="rId30" Type="http://schemas.openxmlformats.org/officeDocument/2006/relationships/slideLayout" Target="../slideLayouts/slideLayout78.xml"/><Relationship Id="rId35" Type="http://schemas.openxmlformats.org/officeDocument/2006/relationships/slideLayout" Target="../slideLayouts/slideLayout83.xml"/><Relationship Id="rId43" Type="http://schemas.openxmlformats.org/officeDocument/2006/relationships/slideLayout" Target="../slideLayouts/slideLayout91.xml"/><Relationship Id="rId48" Type="http://schemas.openxmlformats.org/officeDocument/2006/relationships/slideLayout" Target="../slideLayouts/slideLayout96.xml"/><Relationship Id="rId56" Type="http://schemas.openxmlformats.org/officeDocument/2006/relationships/slideLayout" Target="../slideLayouts/slideLayout104.xml"/><Relationship Id="rId8" Type="http://schemas.openxmlformats.org/officeDocument/2006/relationships/slideLayout" Target="../slideLayouts/slideLayout56.xml"/><Relationship Id="rId51" Type="http://schemas.openxmlformats.org/officeDocument/2006/relationships/slideLayout" Target="../slideLayouts/slideLayout99.xml"/><Relationship Id="rId3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60.xml"/><Relationship Id="rId17" Type="http://schemas.openxmlformats.org/officeDocument/2006/relationships/slideLayout" Target="../slideLayouts/slideLayout65.xml"/><Relationship Id="rId25" Type="http://schemas.openxmlformats.org/officeDocument/2006/relationships/slideLayout" Target="../slideLayouts/slideLayout73.xml"/><Relationship Id="rId33" Type="http://schemas.openxmlformats.org/officeDocument/2006/relationships/slideLayout" Target="../slideLayouts/slideLayout81.xml"/><Relationship Id="rId38" Type="http://schemas.openxmlformats.org/officeDocument/2006/relationships/slideLayout" Target="../slideLayouts/slideLayout86.xml"/><Relationship Id="rId46" Type="http://schemas.openxmlformats.org/officeDocument/2006/relationships/slideLayout" Target="../slideLayouts/slideLayout94.xml"/><Relationship Id="rId59" Type="http://schemas.openxmlformats.org/officeDocument/2006/relationships/slideLayout" Target="../slideLayouts/slideLayout107.xml"/><Relationship Id="rId20" Type="http://schemas.openxmlformats.org/officeDocument/2006/relationships/slideLayout" Target="../slideLayouts/slideLayout68.xml"/><Relationship Id="rId41" Type="http://schemas.openxmlformats.org/officeDocument/2006/relationships/slideLayout" Target="../slideLayouts/slideLayout89.xml"/><Relationship Id="rId54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3.xml"/><Relationship Id="rId23" Type="http://schemas.openxmlformats.org/officeDocument/2006/relationships/slideLayout" Target="../slideLayouts/slideLayout71.xml"/><Relationship Id="rId28" Type="http://schemas.openxmlformats.org/officeDocument/2006/relationships/slideLayout" Target="../slideLayouts/slideLayout76.xml"/><Relationship Id="rId36" Type="http://schemas.openxmlformats.org/officeDocument/2006/relationships/slideLayout" Target="../slideLayouts/slideLayout84.xml"/><Relationship Id="rId49" Type="http://schemas.openxmlformats.org/officeDocument/2006/relationships/slideLayout" Target="../slideLayouts/slideLayout97.xml"/><Relationship Id="rId57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58.xml"/><Relationship Id="rId31" Type="http://schemas.openxmlformats.org/officeDocument/2006/relationships/slideLayout" Target="../slideLayouts/slideLayout79.xml"/><Relationship Id="rId44" Type="http://schemas.openxmlformats.org/officeDocument/2006/relationships/slideLayout" Target="../slideLayouts/slideLayout92.xml"/><Relationship Id="rId52" Type="http://schemas.openxmlformats.org/officeDocument/2006/relationships/slideLayout" Target="../slideLayouts/slideLayout100.xml"/><Relationship Id="rId60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slideLayout" Target="../slideLayouts/slideLayout126.xml"/><Relationship Id="rId3" Type="http://schemas.openxmlformats.org/officeDocument/2006/relationships/slideLayout" Target="../slideLayouts/slideLayout111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8.xml"/><Relationship Id="rId19" Type="http://schemas.openxmlformats.org/officeDocument/2006/relationships/slideLayout" Target="../slideLayouts/slideLayout127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33317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3" r:id="rId1"/>
    <p:sldLayoutId id="2147485274" r:id="rId2"/>
    <p:sldLayoutId id="2147485275" r:id="rId3"/>
    <p:sldLayoutId id="2147485276" r:id="rId4"/>
    <p:sldLayoutId id="2147485277" r:id="rId5"/>
    <p:sldLayoutId id="2147485278" r:id="rId6"/>
    <p:sldLayoutId id="2147485279" r:id="rId7"/>
    <p:sldLayoutId id="2147485280" r:id="rId8"/>
    <p:sldLayoutId id="2147485281" r:id="rId9"/>
    <p:sldLayoutId id="2147485282" r:id="rId10"/>
    <p:sldLayoutId id="2147485283" r:id="rId11"/>
    <p:sldLayoutId id="2147485284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632139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94" r:id="rId1"/>
    <p:sldLayoutId id="2147485495" r:id="rId2"/>
    <p:sldLayoutId id="2147485496" r:id="rId3"/>
    <p:sldLayoutId id="2147485497" r:id="rId4"/>
    <p:sldLayoutId id="2147485498" r:id="rId5"/>
    <p:sldLayoutId id="2147485499" r:id="rId6"/>
    <p:sldLayoutId id="2147485500" r:id="rId7"/>
    <p:sldLayoutId id="2147485501" r:id="rId8"/>
    <p:sldLayoutId id="2147485502" r:id="rId9"/>
    <p:sldLayoutId id="2147485503" r:id="rId10"/>
    <p:sldLayoutId id="2147485504" r:id="rId11"/>
    <p:sldLayoutId id="2147485505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6558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  <p:sldLayoutId id="2147485868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199581" y="540277"/>
            <a:ext cx="10796513" cy="122413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/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199581" y="1764295"/>
            <a:ext cx="10796513" cy="5331830"/>
          </a:xfrm>
          <a:prstGeom prst="rect">
            <a:avLst/>
          </a:prstGeom>
        </p:spPr>
        <p:txBody>
          <a:bodyPr vert="horz" lIns="104123" tIns="52062" rIns="104123" bIns="52062" rtlCol="0">
            <a:normAutofit/>
          </a:bodyPr>
          <a:lstStyle/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72150" y="7008185"/>
            <a:ext cx="3136689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593014" y="7008185"/>
            <a:ext cx="4256934" cy="402567"/>
          </a:xfrm>
          <a:prstGeom prst="rect">
            <a:avLst/>
          </a:prstGeom>
        </p:spPr>
        <p:txBody>
          <a:bodyPr vert="horz" lIns="104123" tIns="52062" rIns="104123" bIns="52062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endParaRPr lang="ru-RU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12237560" y="6660951"/>
            <a:ext cx="911063" cy="696626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>
              <a:lnSpc>
                <a:spcPts val="2400"/>
              </a:lnSpc>
              <a:defRPr sz="2700">
                <a:solidFill>
                  <a:schemeClr val="bg1"/>
                </a:solidFill>
              </a:defRPr>
            </a:lvl1pPr>
          </a:lstStyle>
          <a:p>
            <a:pPr defTabSz="1041375" fontAlgn="auto">
              <a:spcBef>
                <a:spcPts val="0"/>
              </a:spcBef>
              <a:spcAft>
                <a:spcPts val="0"/>
              </a:spcAft>
            </a:pPr>
            <a:fld id="{B19B0651-EE4F-4900-A07F-96A6BFA9D0F0}" type="slidenum">
              <a:rPr lang="ru-RU" smtClean="0">
                <a:solidFill>
                  <a:prstClr val="white"/>
                </a:solidFill>
                <a:latin typeface="Calibri"/>
              </a:rPr>
              <a:pPr defTabSz="1041375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ru-RU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86075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70" r:id="rId1"/>
    <p:sldLayoutId id="2147485871" r:id="rId2"/>
    <p:sldLayoutId id="2147485872" r:id="rId3"/>
    <p:sldLayoutId id="2147485873" r:id="rId4"/>
    <p:sldLayoutId id="2147485874" r:id="rId5"/>
    <p:sldLayoutId id="2147485875" r:id="rId6"/>
    <p:sldLayoutId id="2147485876" r:id="rId7"/>
    <p:sldLayoutId id="2147485877" r:id="rId8"/>
    <p:sldLayoutId id="2147485878" r:id="rId9"/>
    <p:sldLayoutId id="2147485879" r:id="rId10"/>
    <p:sldLayoutId id="2147485880" r:id="rId11"/>
    <p:sldLayoutId id="2147485881" r:id="rId12"/>
  </p:sldLayoutIdLst>
  <p:transition/>
  <p:hf hdr="0" ftr="0" dt="0"/>
  <p:txStyles>
    <p:titleStyle>
      <a:lvl1pPr algn="l" defTabSz="1041191" rtl="0" eaLnBrk="1" latinLnBrk="0" hangingPunct="1">
        <a:lnSpc>
          <a:spcPts val="5195"/>
        </a:lnSpc>
        <a:spcBef>
          <a:spcPct val="0"/>
        </a:spcBef>
        <a:buNone/>
        <a:defRPr sz="4200" b="1" i="0" kern="1200">
          <a:solidFill>
            <a:srgbClr val="005AA9"/>
          </a:solidFill>
          <a:latin typeface="+mj-lt"/>
          <a:ea typeface="+mj-ea"/>
          <a:cs typeface="+mj-cs"/>
        </a:defRPr>
      </a:lvl1pPr>
    </p:titleStyle>
    <p:bodyStyle>
      <a:lvl1pPr marL="362886" indent="0" algn="l" defTabSz="1041191" rtl="0" eaLnBrk="1" latinLnBrk="0" hangingPunct="1">
        <a:spcBef>
          <a:spcPct val="20000"/>
        </a:spcBef>
        <a:buFont typeface="+mj-lt"/>
        <a:buNone/>
        <a:defRPr sz="3700" b="0" i="0" kern="1200">
          <a:solidFill>
            <a:srgbClr val="005AA9"/>
          </a:solidFill>
          <a:latin typeface="+mj-lt"/>
          <a:ea typeface="+mn-ea"/>
          <a:cs typeface="+mn-cs"/>
        </a:defRPr>
      </a:lvl1pPr>
      <a:lvl2pPr marL="362886" indent="0" algn="l" defTabSz="1041191" rtl="0" eaLnBrk="1" latinLnBrk="0" hangingPunct="1">
        <a:spcBef>
          <a:spcPct val="20000"/>
        </a:spcBef>
        <a:buFont typeface="Arial" pitchFamily="34" charset="0"/>
        <a:buNone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2pPr>
      <a:lvl3pPr marL="711516" indent="-259884" algn="l" defTabSz="1041191" rtl="0" eaLnBrk="1" latinLnBrk="0" hangingPunct="1">
        <a:spcBef>
          <a:spcPct val="20000"/>
        </a:spcBef>
        <a:buFont typeface="Arial" pitchFamily="34" charset="0"/>
        <a:buChar char="•"/>
        <a:defRPr sz="2400" b="0" i="0" kern="1200">
          <a:solidFill>
            <a:srgbClr val="504F53"/>
          </a:solidFill>
          <a:latin typeface="+mj-lt"/>
          <a:ea typeface="+mn-ea"/>
          <a:cs typeface="+mn-cs"/>
        </a:defRPr>
      </a:lvl3pPr>
      <a:lvl4pPr marL="0" indent="359716" algn="just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tabLst/>
        <a:defRPr sz="1600" b="0" i="0" kern="1200">
          <a:solidFill>
            <a:srgbClr val="504F53"/>
          </a:solidFill>
          <a:latin typeface="+mj-lt"/>
          <a:ea typeface="+mn-ea"/>
          <a:cs typeface="+mn-cs"/>
        </a:defRPr>
      </a:lvl4pPr>
      <a:lvl5pPr marL="1432535" indent="0" algn="l" defTabSz="1041191" rtl="0" eaLnBrk="1" latinLnBrk="0" hangingPunct="1">
        <a:lnSpc>
          <a:spcPts val="1800"/>
        </a:lnSpc>
        <a:spcBef>
          <a:spcPts val="400"/>
        </a:spcBef>
        <a:buFont typeface="Arial" pitchFamily="34" charset="0"/>
        <a:buNone/>
        <a:defRPr sz="1400" b="0" i="0" kern="1200">
          <a:solidFill>
            <a:srgbClr val="8D8C90"/>
          </a:solidFill>
          <a:latin typeface="+mj-lt"/>
          <a:ea typeface="+mn-ea"/>
          <a:cs typeface="+mn-cs"/>
        </a:defRPr>
      </a:lvl5pPr>
      <a:lvl6pPr marL="2863275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383870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04469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425063" indent="-260297" algn="l" defTabSz="1041191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0596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41191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6178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082384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02978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23575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44169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164763" algn="l" defTabSz="1041191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08221" y="308675"/>
            <a:ext cx="11426508" cy="901399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08221" y="1344229"/>
            <a:ext cx="11426508" cy="510210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450153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05" r:id="rId1"/>
    <p:sldLayoutId id="2147486006" r:id="rId2"/>
    <p:sldLayoutId id="2147486007" r:id="rId3"/>
    <p:sldLayoutId id="2147486008" r:id="rId4"/>
    <p:sldLayoutId id="2147486009" r:id="rId5"/>
    <p:sldLayoutId id="2147486010" r:id="rId6"/>
    <p:sldLayoutId id="2147486011" r:id="rId7"/>
    <p:sldLayoutId id="2147486012" r:id="rId8"/>
    <p:sldLayoutId id="2147486013" r:id="rId9"/>
    <p:sldLayoutId id="2147486014" r:id="rId10"/>
    <p:sldLayoutId id="2147486015" r:id="rId11"/>
    <p:sldLayoutId id="2147486016" r:id="rId12"/>
    <p:sldLayoutId id="2147486017" r:id="rId13"/>
    <p:sldLayoutId id="2147486018" r:id="rId14"/>
    <p:sldLayoutId id="2147486019" r:id="rId15"/>
    <p:sldLayoutId id="2147486020" r:id="rId16"/>
    <p:sldLayoutId id="2147486021" r:id="rId17"/>
    <p:sldLayoutId id="2147486022" r:id="rId18"/>
    <p:sldLayoutId id="2147486023" r:id="rId19"/>
    <p:sldLayoutId id="2147486024" r:id="rId20"/>
    <p:sldLayoutId id="2147486025" r:id="rId21"/>
    <p:sldLayoutId id="2147486026" r:id="rId22"/>
    <p:sldLayoutId id="2147486027" r:id="rId23"/>
    <p:sldLayoutId id="2147486028" r:id="rId24"/>
    <p:sldLayoutId id="2147486029" r:id="rId25"/>
    <p:sldLayoutId id="2147486030" r:id="rId26"/>
    <p:sldLayoutId id="2147486031" r:id="rId27"/>
    <p:sldLayoutId id="2147486032" r:id="rId28"/>
    <p:sldLayoutId id="2147486033" r:id="rId29"/>
    <p:sldLayoutId id="2147486034" r:id="rId30"/>
    <p:sldLayoutId id="2147486035" r:id="rId31"/>
    <p:sldLayoutId id="2147486036" r:id="rId32"/>
    <p:sldLayoutId id="2147486037" r:id="rId33"/>
    <p:sldLayoutId id="2147486038" r:id="rId34"/>
    <p:sldLayoutId id="2147486039" r:id="rId35"/>
    <p:sldLayoutId id="2147486040" r:id="rId36"/>
    <p:sldLayoutId id="2147486041" r:id="rId37"/>
    <p:sldLayoutId id="2147486042" r:id="rId38"/>
    <p:sldLayoutId id="2147486043" r:id="rId39"/>
    <p:sldLayoutId id="2147486044" r:id="rId40"/>
    <p:sldLayoutId id="2147486045" r:id="rId41"/>
    <p:sldLayoutId id="2147486046" r:id="rId42"/>
    <p:sldLayoutId id="2147486047" r:id="rId43"/>
    <p:sldLayoutId id="2147486048" r:id="rId44"/>
    <p:sldLayoutId id="2147486049" r:id="rId45"/>
    <p:sldLayoutId id="2147486050" r:id="rId46"/>
    <p:sldLayoutId id="2147486051" r:id="rId47"/>
    <p:sldLayoutId id="2147486052" r:id="rId48"/>
    <p:sldLayoutId id="2147486053" r:id="rId49"/>
    <p:sldLayoutId id="2147486054" r:id="rId50"/>
    <p:sldLayoutId id="2147486055" r:id="rId51"/>
    <p:sldLayoutId id="2147486056" r:id="rId52"/>
    <p:sldLayoutId id="2147486057" r:id="rId53"/>
    <p:sldLayoutId id="2147486058" r:id="rId54"/>
    <p:sldLayoutId id="2147486059" r:id="rId55"/>
    <p:sldLayoutId id="2147486060" r:id="rId56"/>
    <p:sldLayoutId id="2147486061" r:id="rId57"/>
    <p:sldLayoutId id="2147486062" r:id="rId58"/>
    <p:sldLayoutId id="2147486063" r:id="rId59"/>
    <p:sldLayoutId id="2147486064" r:id="rId60"/>
  </p:sldLayoutIdLst>
  <p:hf hdr="0" ftr="0" dt="0"/>
  <p:txStyles>
    <p:titleStyle>
      <a:lvl1pPr algn="ctr" defTabSz="1344135" rtl="0" eaLnBrk="1" latinLnBrk="0" hangingPunct="1">
        <a:lnSpc>
          <a:spcPct val="86000"/>
        </a:lnSpc>
        <a:spcBef>
          <a:spcPct val="0"/>
        </a:spcBef>
        <a:buNone/>
        <a:defRPr sz="3087" kern="800" spc="-58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2025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2205" kern="800" spc="-14">
          <a:solidFill>
            <a:schemeClr val="tx1"/>
          </a:solidFill>
          <a:latin typeface="+mn-lt"/>
          <a:ea typeface="+mn-ea"/>
          <a:cs typeface="+mn-cs"/>
        </a:defRPr>
      </a:lvl1pPr>
      <a:lvl2pPr marL="506385" indent="-254360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764" kern="800">
          <a:solidFill>
            <a:schemeClr val="tx1"/>
          </a:solidFill>
          <a:latin typeface="+mn-lt"/>
          <a:ea typeface="+mn-ea"/>
          <a:cs typeface="+mn-cs"/>
        </a:defRPr>
      </a:lvl2pPr>
      <a:lvl3pPr marL="758410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1764" kern="800">
          <a:solidFill>
            <a:schemeClr val="tx1"/>
          </a:solidFill>
          <a:latin typeface="+mn-lt"/>
          <a:ea typeface="+mn-ea"/>
          <a:cs typeface="+mn-cs"/>
        </a:defRPr>
      </a:lvl3pPr>
      <a:lvl4pPr marL="1010435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764" kern="800">
          <a:solidFill>
            <a:schemeClr val="tx1"/>
          </a:solidFill>
          <a:latin typeface="+mn-lt"/>
          <a:ea typeface="+mn-ea"/>
          <a:cs typeface="+mn-cs"/>
        </a:defRPr>
      </a:lvl4pPr>
      <a:lvl5pPr marL="1262461" indent="-252025" algn="l" defTabSz="134413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»"/>
        <a:defRPr sz="1764" kern="800">
          <a:solidFill>
            <a:schemeClr val="tx1"/>
          </a:solidFill>
          <a:latin typeface="+mn-lt"/>
          <a:ea typeface="+mn-ea"/>
          <a:cs typeface="+mn-cs"/>
        </a:defRPr>
      </a:lvl5pPr>
      <a:lvl6pPr marL="3696369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6pPr>
      <a:lvl7pPr marL="4368437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7pPr>
      <a:lvl8pPr marL="5040504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8pPr>
      <a:lvl9pPr marL="5712571" indent="-336033" algn="l" defTabSz="1344135" rtl="0" eaLnBrk="1" latinLnBrk="0" hangingPunct="1">
        <a:spcBef>
          <a:spcPct val="2000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1pPr>
      <a:lvl2pPr marL="672067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344135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3pPr>
      <a:lvl4pPr marL="2016201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4pPr>
      <a:lvl5pPr marL="2688269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5pPr>
      <a:lvl6pPr marL="3360336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6pPr>
      <a:lvl7pPr marL="4032404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7pPr>
      <a:lvl8pPr marL="4704470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8pPr>
      <a:lvl9pPr marL="5376537" algn="l" defTabSz="1344135" rtl="0" eaLnBrk="1" latinLnBrk="0" hangingPunct="1">
        <a:defRPr sz="264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:\Projects\Текущие\Проектная\FNS_2012\_БРЭНДБУК\out\PPT\3_1_present_A4-03.png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" y="0"/>
            <a:ext cx="13440955" cy="7558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Заголовок 1"/>
          <p:cNvSpPr>
            <a:spLocks noGrp="1"/>
          </p:cNvSpPr>
          <p:nvPr>
            <p:ph type="title"/>
          </p:nvPr>
        </p:nvSpPr>
        <p:spPr bwMode="auto">
          <a:xfrm>
            <a:off x="1199447" y="539763"/>
            <a:ext cx="10796669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23" tIns="52062" rIns="104123" bIns="5206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заголовка</a:t>
            </a:r>
          </a:p>
        </p:txBody>
      </p:sp>
      <p:sp>
        <p:nvSpPr>
          <p:cNvPr id="2052" name="Текст 2"/>
          <p:cNvSpPr>
            <a:spLocks noGrp="1"/>
          </p:cNvSpPr>
          <p:nvPr>
            <p:ph type="body" idx="1"/>
          </p:nvPr>
        </p:nvSpPr>
        <p:spPr bwMode="auto">
          <a:xfrm>
            <a:off x="1199447" y="1763731"/>
            <a:ext cx="10796669" cy="533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23" tIns="52062" rIns="104123" bIns="5206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8" name="Номер слайда 13"/>
          <p:cNvSpPr>
            <a:spLocks noGrp="1"/>
          </p:cNvSpPr>
          <p:nvPr>
            <p:ph type="sldNum" sz="quarter" idx="4"/>
          </p:nvPr>
        </p:nvSpPr>
        <p:spPr>
          <a:xfrm>
            <a:off x="12237555" y="6661193"/>
            <a:ext cx="912030" cy="696913"/>
          </a:xfrm>
          <a:prstGeom prst="rect">
            <a:avLst/>
          </a:prstGeom>
        </p:spPr>
        <p:txBody>
          <a:bodyPr vert="horz" lIns="104123" tIns="52062" rIns="104123" bIns="52062" rtlCol="0" anchor="ctr">
            <a:normAutofit/>
          </a:bodyPr>
          <a:lstStyle>
            <a:lvl1pPr algn="ctr" defTabSz="1041217"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defRPr sz="2700" b="0">
                <a:solidFill>
                  <a:srgbClr val="FFFFFF"/>
                </a:solidFill>
                <a:latin typeface="+mn-lt"/>
              </a:defRPr>
            </a:lvl1pPr>
          </a:lstStyle>
          <a:p>
            <a:pPr>
              <a:defRPr/>
            </a:pPr>
            <a:fld id="{32FF3D1D-F2E8-4714-AAD7-C785DDB233F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86777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6" r:id="rId1"/>
    <p:sldLayoutId id="2147486067" r:id="rId2"/>
    <p:sldLayoutId id="2147486068" r:id="rId3"/>
    <p:sldLayoutId id="2147486069" r:id="rId4"/>
    <p:sldLayoutId id="2147486070" r:id="rId5"/>
    <p:sldLayoutId id="2147486071" r:id="rId6"/>
    <p:sldLayoutId id="2147486072" r:id="rId7"/>
    <p:sldLayoutId id="2147486073" r:id="rId8"/>
    <p:sldLayoutId id="2147486074" r:id="rId9"/>
    <p:sldLayoutId id="2147486075" r:id="rId10"/>
    <p:sldLayoutId id="2147486076" r:id="rId11"/>
    <p:sldLayoutId id="2147486077" r:id="rId12"/>
    <p:sldLayoutId id="2147486078" r:id="rId13"/>
    <p:sldLayoutId id="2147486079" r:id="rId14"/>
    <p:sldLayoutId id="2147486080" r:id="rId15"/>
    <p:sldLayoutId id="2147486081" r:id="rId16"/>
    <p:sldLayoutId id="2147486082" r:id="rId17"/>
    <p:sldLayoutId id="2147486083" r:id="rId18"/>
    <p:sldLayoutId id="2147486084" r:id="rId19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hdr="0" ftr="0" dt="0"/>
  <p:txStyles>
    <p:titleStyle>
      <a:lvl1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+mj-lt"/>
          <a:ea typeface="+mj-ea"/>
          <a:cs typeface="+mj-cs"/>
        </a:defRPr>
      </a:lvl1pPr>
      <a:lvl2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2pPr>
      <a:lvl3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3pPr>
      <a:lvl4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4pPr>
      <a:lvl5pPr algn="l" defTabSz="1041150" rtl="0" eaLnBrk="0" fontAlgn="base" hangingPunct="0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5pPr>
      <a:lvl6pPr marL="456393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6pPr>
      <a:lvl7pPr marL="912782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7pPr>
      <a:lvl8pPr marL="1369181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8pPr>
      <a:lvl9pPr marL="1825574" algn="l" defTabSz="1041150" rtl="0" fontAlgn="base">
        <a:lnSpc>
          <a:spcPts val="5194"/>
        </a:lnSpc>
        <a:spcBef>
          <a:spcPct val="0"/>
        </a:spcBef>
        <a:spcAft>
          <a:spcPct val="0"/>
        </a:spcAft>
        <a:defRPr sz="4200" b="1">
          <a:solidFill>
            <a:srgbClr val="005AA9"/>
          </a:solidFill>
          <a:latin typeface="Calibri" pitchFamily="34" charset="0"/>
        </a:defRPr>
      </a:lvl9pPr>
    </p:titleStyle>
    <p:bodyStyle>
      <a:lvl1pPr marL="362895" indent="-362895" algn="l" defTabSz="1041150" rtl="0" eaLnBrk="0" fontAlgn="base" hangingPunct="0">
        <a:spcBef>
          <a:spcPct val="20000"/>
        </a:spcBef>
        <a:spcAft>
          <a:spcPct val="0"/>
        </a:spcAft>
        <a:buFont typeface="+mj-lt"/>
        <a:defRPr sz="3700">
          <a:solidFill>
            <a:srgbClr val="005AA9"/>
          </a:solidFill>
          <a:latin typeface="+mn-lt"/>
          <a:ea typeface="+mn-ea"/>
          <a:cs typeface="+mn-cs"/>
        </a:defRPr>
      </a:lvl1pPr>
      <a:lvl2pPr marL="362895" indent="93502" algn="l" defTabSz="1041150" rtl="0" eaLnBrk="0" fontAlgn="base" hangingPunct="0">
        <a:spcBef>
          <a:spcPct val="20000"/>
        </a:spcBef>
        <a:spcAft>
          <a:spcPct val="0"/>
        </a:spcAft>
        <a:buFont typeface="Arial" pitchFamily="34" charset="0"/>
        <a:defRPr sz="2400">
          <a:solidFill>
            <a:srgbClr val="504F53"/>
          </a:solidFill>
          <a:latin typeface="+mn-lt"/>
        </a:defRPr>
      </a:lvl2pPr>
      <a:lvl3pPr marL="711533" indent="-259891" algn="l" defTabSz="104115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>
          <a:solidFill>
            <a:srgbClr val="504F53"/>
          </a:solidFill>
          <a:latin typeface="+mn-lt"/>
        </a:defRPr>
      </a:lvl3pPr>
      <a:lvl4pPr marL="1597379" indent="-1237648" algn="just" defTabSz="1041150" rtl="0" eaLnBrk="0" fontAlgn="base" hangingPunct="0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600">
          <a:solidFill>
            <a:srgbClr val="504F53"/>
          </a:solidFill>
          <a:latin typeface="+mn-lt"/>
        </a:defRPr>
      </a:lvl4pPr>
      <a:lvl5pPr marL="1432570" indent="393007" algn="l" defTabSz="1041150" rtl="0" eaLnBrk="0" fontAlgn="base" hangingPunct="0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5pPr>
      <a:lvl6pPr marL="1888964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6pPr>
      <a:lvl7pPr marL="2345358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7pPr>
      <a:lvl8pPr marL="2801752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8pPr>
      <a:lvl9pPr marL="3258148" algn="l" defTabSz="1041150" rtl="0" fontAlgn="base">
        <a:lnSpc>
          <a:spcPts val="1800"/>
        </a:lnSpc>
        <a:spcBef>
          <a:spcPts val="400"/>
        </a:spcBef>
        <a:spcAft>
          <a:spcPct val="0"/>
        </a:spcAft>
        <a:buFont typeface="Arial" pitchFamily="34" charset="0"/>
        <a:defRPr sz="1400">
          <a:solidFill>
            <a:srgbClr val="8D8C90"/>
          </a:solidFill>
          <a:latin typeface="+mn-lt"/>
        </a:defRPr>
      </a:lvl9pPr>
    </p:bodyStyle>
    <p:otherStyle>
      <a:defPPr>
        <a:defRPr lang="ru-RU"/>
      </a:defPPr>
      <a:lvl1pPr marL="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393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2782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181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574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197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364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4758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150" algn="l" defTabSz="91278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95" y="346948"/>
            <a:ext cx="12548790" cy="6986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0795" y="3276575"/>
            <a:ext cx="12548790" cy="3840984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УПРАВЛЕНИЕ ФЕДЕРАЛЬНОЙ</a:t>
            </a:r>
          </a:p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НАЛОГОВОЙ </a:t>
            </a:r>
            <a:r>
              <a:rPr lang="ru-RU" sz="2800" b="1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СЛУЖБЫ ПО Г. </a:t>
            </a: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МОСКВЕ</a:t>
            </a:r>
          </a:p>
          <a:p>
            <a:pPr algn="ctr" defTabSz="1043056">
              <a:spcBef>
                <a:spcPct val="0"/>
              </a:spcBef>
            </a:pPr>
            <a:endParaRPr lang="ru-RU" sz="2800" b="1" dirty="0" smtClean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r>
              <a:rPr lang="ru-RU" sz="28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«Дробление бизнеса. Амнистия…»</a:t>
            </a:r>
            <a:endParaRPr lang="ru-RU" sz="2800" b="1" dirty="0"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endParaRPr lang="ru-RU" sz="2800" b="1" dirty="0" smtClean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  <a:p>
            <a:pPr algn="ctr" defTabSz="1043056">
              <a:spcBef>
                <a:spcPct val="0"/>
              </a:spcBef>
            </a:pPr>
            <a:r>
              <a:rPr lang="ru-RU" sz="2800" b="1" dirty="0" err="1" smtClean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Чалова</a:t>
            </a:r>
            <a:r>
              <a:rPr lang="ru-RU" sz="2800" b="1" dirty="0" smtClean="0">
                <a:ln>
                  <a:solidFill>
                    <a:schemeClr val="accent1"/>
                  </a:solidFill>
                </a:ln>
                <a:solidFill>
                  <a:schemeClr val="bg1"/>
                </a:solidFill>
                <a:latin typeface="+mj-lt"/>
                <a:ea typeface="+mj-ea"/>
                <a:cs typeface="+mj-cs"/>
              </a:rPr>
              <a:t> Юлия Викторовна – заместитель начальника отдела анализа и планирования налоговых проверок УФНС России по г. Москве</a:t>
            </a:r>
            <a:endParaRPr lang="ru-RU" sz="2800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317442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6" y="520228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Контроль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правомерностью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применяемой налогоплательщиками амнистии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4924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1253778" y="1116335"/>
            <a:ext cx="5859272" cy="59327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рамках налоговых проверок</a:t>
            </a:r>
          </a:p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(камеральных и выездных)</a:t>
            </a: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8059382" y="1117168"/>
            <a:ext cx="4261368" cy="599119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налоговых проверок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1257307" y="1910619"/>
            <a:ext cx="5852309" cy="109782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стребование информации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документов, связанных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подтверждением добровольного отказа от дробления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</a:t>
            </a: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(в рамках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КНП за 2024 год в соответствии со ст. 93 НК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РФ) 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6852878" y="6066784"/>
            <a:ext cx="5413213" cy="118632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Предоставление налогоплательщиком УНД и уплата сумм налогов может быть рассмотрены в качестве смягчающего обстоятельства при привлечении к налоговой ответственности в виде штрафа, однако не освобождает от уплаты пени </a:t>
            </a:r>
          </a:p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(письмо ФНС России от 27.12.2023 № БВ-4-7/16343@)</a:t>
            </a:r>
          </a:p>
        </p:txBody>
      </p:sp>
      <p:sp>
        <p:nvSpPr>
          <p:cNvPr id="191" name="Скругленный прямоугольник 190"/>
          <p:cNvSpPr/>
          <p:nvPr/>
        </p:nvSpPr>
        <p:spPr>
          <a:xfrm>
            <a:off x="1189864" y="6048915"/>
            <a:ext cx="5387595" cy="120296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меется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применить налоговую амнистию за периоды 2022 —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</a:t>
            </a:r>
            <a:r>
              <a:rPr lang="en-US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годов при условии отказа от дробления бизнеса за 2024, 2025 и 2026 годах до вынесения решения по результатам </a:t>
            </a:r>
            <a:r>
              <a:rPr lang="ru-RU" sz="1500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проверки</a:t>
            </a:r>
            <a:endParaRPr lang="ru-RU" sz="15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1253777" y="3132949"/>
            <a:ext cx="5853552" cy="122201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следственные органы в соответствии с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п.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endParaRPr lang="ru-RU" sz="1500" dirty="0" smtClean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ст.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возбуждения уголовного дела по статьям </a:t>
            </a:r>
            <a:endParaRPr lang="ru-RU" sz="1500" dirty="0" smtClean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198-199.2 УК РФ (материалы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направляются только по вступившим в законную силу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решениям)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Скругленный прямоугольник 194"/>
          <p:cNvSpPr/>
          <p:nvPr/>
        </p:nvSpPr>
        <p:spPr>
          <a:xfrm>
            <a:off x="1253776" y="4533656"/>
            <a:ext cx="11066956" cy="4410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Возможность применения налоговой амнистии</a:t>
            </a:r>
          </a:p>
        </p:txBody>
      </p:sp>
      <p:cxnSp>
        <p:nvCxnSpPr>
          <p:cNvPr id="9" name="Соединительная линия уступом 8"/>
          <p:cNvCxnSpPr>
            <a:stCxn id="195" idx="2"/>
            <a:endCxn id="191" idx="0"/>
          </p:cNvCxnSpPr>
          <p:nvPr/>
        </p:nvCxnSpPr>
        <p:spPr>
          <a:xfrm rot="5400000">
            <a:off x="4798357" y="4060018"/>
            <a:ext cx="1074202" cy="2903592"/>
          </a:xfrm>
          <a:prstGeom prst="bentConnector3">
            <a:avLst>
              <a:gd name="adj1" fmla="val 62642"/>
            </a:avLst>
          </a:prstGeom>
          <a:ln w="19050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Соединительная линия уступом 10"/>
          <p:cNvCxnSpPr>
            <a:stCxn id="195" idx="2"/>
            <a:endCxn id="190" idx="0"/>
          </p:cNvCxnSpPr>
          <p:nvPr/>
        </p:nvCxnSpPr>
        <p:spPr>
          <a:xfrm rot="16200000" flipH="1">
            <a:off x="7627334" y="4134632"/>
            <a:ext cx="1092071" cy="2772231"/>
          </a:xfrm>
          <a:prstGeom prst="bentConnector3">
            <a:avLst>
              <a:gd name="adj1" fmla="val 61606"/>
            </a:avLst>
          </a:prstGeom>
          <a:ln w="19050">
            <a:solidFill>
              <a:schemeClr val="tx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3885314" y="5149776"/>
            <a:ext cx="2900036" cy="492443"/>
          </a:xfrm>
          <a:prstGeom prst="rect">
            <a:avLst/>
          </a:prstGeom>
          <a:solidFill>
            <a:schemeClr val="bg1">
              <a:alpha val="12941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solidFill>
                  <a:schemeClr val="tx2">
                    <a:lumMod val="75000"/>
                  </a:schemeClr>
                </a:solidFill>
              </a:defRPr>
            </a:lvl1pPr>
          </a:lstStyle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назначения ВНП </a:t>
            </a:r>
            <a:endParaRPr lang="ru-RU" sz="13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13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за </a:t>
            </a:r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2025-2026 гг.</a:t>
            </a:r>
          </a:p>
        </p:txBody>
      </p:sp>
      <p:sp>
        <p:nvSpPr>
          <p:cNvPr id="205" name="TextBox 204"/>
          <p:cNvSpPr txBox="1"/>
          <p:nvPr/>
        </p:nvSpPr>
        <p:spPr>
          <a:xfrm>
            <a:off x="6792215" y="5149776"/>
            <a:ext cx="2765365" cy="492443"/>
          </a:xfrm>
          <a:prstGeom prst="rect">
            <a:avLst/>
          </a:prstGeom>
          <a:solidFill>
            <a:schemeClr val="bg1">
              <a:alpha val="12941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400" b="1">
                <a:solidFill>
                  <a:schemeClr val="tx2">
                    <a:lumMod val="75000"/>
                  </a:schemeClr>
                </a:solidFill>
              </a:defRPr>
            </a:lvl1pPr>
          </a:lstStyle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после назначения ВНП </a:t>
            </a:r>
          </a:p>
          <a:p>
            <a:r>
              <a:rPr lang="ru-RU" sz="13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 2025-2026 гг.</a:t>
            </a:r>
          </a:p>
        </p:txBody>
      </p:sp>
      <p:sp>
        <p:nvSpPr>
          <p:cNvPr id="219" name="Скругленный прямоугольник 218"/>
          <p:cNvSpPr/>
          <p:nvPr/>
        </p:nvSpPr>
        <p:spPr>
          <a:xfrm>
            <a:off x="8059382" y="2017469"/>
            <a:ext cx="4260452" cy="62762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стребование информации 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документов</a:t>
            </a:r>
            <a:r>
              <a:rPr lang="ru-RU" sz="1500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500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вне рамок проверок</a:t>
            </a:r>
            <a:endParaRPr lang="ru-RU" sz="15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50" name="Соединительная линия уступом 49"/>
          <p:cNvCxnSpPr>
            <a:stCxn id="185" idx="1"/>
            <a:endCxn id="189" idx="1"/>
          </p:cNvCxnSpPr>
          <p:nvPr/>
        </p:nvCxnSpPr>
        <p:spPr>
          <a:xfrm rot="10800000" flipH="1" flipV="1">
            <a:off x="1253777" y="1412973"/>
            <a:ext cx="3529" cy="1046559"/>
          </a:xfrm>
          <a:prstGeom prst="bentConnector3">
            <a:avLst>
              <a:gd name="adj1" fmla="val -6477756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Соединительная линия уступом 51"/>
          <p:cNvCxnSpPr>
            <a:stCxn id="185" idx="1"/>
            <a:endCxn id="197" idx="1"/>
          </p:cNvCxnSpPr>
          <p:nvPr/>
        </p:nvCxnSpPr>
        <p:spPr>
          <a:xfrm rot="10800000" flipV="1">
            <a:off x="1253778" y="1412974"/>
            <a:ext cx="1" cy="2330984"/>
          </a:xfrm>
          <a:prstGeom prst="bentConnector3">
            <a:avLst>
              <a:gd name="adj1" fmla="val 22860100000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Соединительная линия уступом 131"/>
          <p:cNvCxnSpPr>
            <a:stCxn id="188" idx="1"/>
            <a:endCxn id="219" idx="1"/>
          </p:cNvCxnSpPr>
          <p:nvPr/>
        </p:nvCxnSpPr>
        <p:spPr>
          <a:xfrm rot="10800000" flipV="1">
            <a:off x="8059382" y="1416727"/>
            <a:ext cx="12700" cy="914555"/>
          </a:xfrm>
          <a:prstGeom prst="bentConnector3">
            <a:avLst>
              <a:gd name="adj1" fmla="val 1800000"/>
            </a:avLst>
          </a:prstGeom>
          <a:ln w="1905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Прямая соединительная линия 259"/>
          <p:cNvCxnSpPr/>
          <p:nvPr/>
        </p:nvCxnSpPr>
        <p:spPr>
          <a:xfrm flipV="1">
            <a:off x="7585571" y="2807675"/>
            <a:ext cx="4946294" cy="27852"/>
          </a:xfrm>
          <a:prstGeom prst="line">
            <a:avLst/>
          </a:prstGeom>
          <a:ln w="19050">
            <a:solidFill>
              <a:schemeClr val="tx2">
                <a:lumMod val="7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9" name="TextBox 268"/>
          <p:cNvSpPr txBox="1"/>
          <p:nvPr/>
        </p:nvSpPr>
        <p:spPr>
          <a:xfrm>
            <a:off x="7657579" y="3062067"/>
            <a:ext cx="4821512" cy="1222620"/>
          </a:xfrm>
          <a:prstGeom prst="rect">
            <a:avLst/>
          </a:prstGeom>
          <a:solidFill>
            <a:srgbClr val="006C31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 defTabSz="914400">
              <a:defRPr sz="1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500" b="0" dirty="0"/>
              <a:t>Факт добровольного отказа от «дробления» бизнеса в налоговых периодах 2025 и 2026 годов считается подтвержденным, если выездная налоговая проверка налогоплательщика за указанные периоды налоговыми органами не назначена (ч. 6 ст. 6 Закона № 176-ФЗ)</a:t>
            </a:r>
          </a:p>
        </p:txBody>
      </p:sp>
    </p:spTree>
    <p:extLst>
      <p:ext uri="{BB962C8B-B14F-4D97-AF65-F5344CB8AC3E}">
        <p14:creationId xmlns:p14="http://schemas.microsoft.com/office/powerpoint/2010/main" val="3217106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0C7158C-0BF7-4D17-9DA5-476EDBB8C12D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795" y="346948"/>
            <a:ext cx="12548790" cy="6986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0795" y="2628503"/>
            <a:ext cx="12548790" cy="4489056"/>
          </a:xfrm>
          <a:prstGeom prst="rect">
            <a:avLst/>
          </a:prstGeom>
        </p:spPr>
        <p:txBody>
          <a:bodyPr vert="horz" wrap="square" lIns="104306" tIns="52153" rIns="104306" bIns="52153" rtlCol="0" anchor="ctr">
            <a:noAutofit/>
          </a:bodyPr>
          <a:lstStyle/>
          <a:p>
            <a:pPr algn="ctr" defTabSz="1043056">
              <a:spcBef>
                <a:spcPct val="0"/>
              </a:spcBef>
            </a:pPr>
            <a:r>
              <a:rPr lang="ru-RU" sz="3500" b="1" dirty="0" smtClean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Благодарим за внимание!</a:t>
            </a:r>
            <a:endParaRPr lang="ru-RU" sz="3500" b="1" dirty="0">
              <a:ln>
                <a:solidFill>
                  <a:schemeClr val="accent1"/>
                </a:solidFill>
              </a:ln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086646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Golos Text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Golos Text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Golos Text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42898" y="627535"/>
            <a:ext cx="1222294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>
                <a:solidFill>
                  <a:srgbClr val="003964"/>
                </a:solidFill>
                <a:cs typeface="Times New Roman" panose="02020603050405020304" pitchFamily="18" charset="0"/>
              </a:rPr>
              <a:t>Способы незаконной минимизации путем применения 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Calibri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 flipV="1">
            <a:off x="992996" y="951159"/>
            <a:ext cx="11939573" cy="64928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</a:rPr>
              <a:t>2</a:t>
            </a:fld>
            <a:endParaRPr lang="ru-RU" sz="2400" dirty="0">
              <a:solidFill>
                <a:schemeClr val="bg1"/>
              </a:solidFill>
            </a:endParaRP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1134580" y="3132499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центр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управления УСН </a:t>
            </a:r>
            <a:endParaRPr lang="ru-RU" sz="13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1134580" y="2363198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спользование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общего товарного знака 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9844738" y="2630032"/>
            <a:ext cx="2059314" cy="100722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случае приближения к предельным значениям </a:t>
            </a:r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показателей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4027784" y="2384160"/>
            <a:ext cx="1963657" cy="712194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1,2,3…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4017268" y="4266361"/>
            <a:ext cx="1965012" cy="6663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УСН 4,5,6 …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Скругленный прямоугольник 248"/>
          <p:cNvSpPr/>
          <p:nvPr/>
        </p:nvSpPr>
        <p:spPr>
          <a:xfrm>
            <a:off x="4018842" y="3172503"/>
            <a:ext cx="1963438" cy="712194"/>
          </a:xfrm>
          <a:prstGeom prst="roundRect">
            <a:avLst/>
          </a:prstGeom>
          <a:solidFill>
            <a:srgbClr val="347C4A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3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Анализируемый налогоплательщик</a:t>
            </a:r>
            <a:endParaRPr lang="ru-RU" sz="13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Скругленный прямоугольник 249"/>
          <p:cNvSpPr/>
          <p:nvPr/>
        </p:nvSpPr>
        <p:spPr>
          <a:xfrm>
            <a:off x="1114330" y="4609039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поставщики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7075776" y="4278929"/>
            <a:ext cx="2921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Создание нового лица</a:t>
            </a:r>
            <a:endParaRPr lang="ru-RU" sz="12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cxnSp>
        <p:nvCxnSpPr>
          <p:cNvPr id="252" name="Соединительная линия уступом 251"/>
          <p:cNvCxnSpPr>
            <a:stCxn id="246" idx="2"/>
            <a:endCxn id="248" idx="3"/>
          </p:cNvCxnSpPr>
          <p:nvPr/>
        </p:nvCxnSpPr>
        <p:spPr>
          <a:xfrm rot="5400000">
            <a:off x="7947188" y="1672353"/>
            <a:ext cx="962300" cy="48921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3" name="Скругленный прямоугольник 252"/>
          <p:cNvSpPr/>
          <p:nvPr/>
        </p:nvSpPr>
        <p:spPr>
          <a:xfrm>
            <a:off x="1143482" y="1656711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Единый вид деятельности 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4" name="Правая фигурная скобка 253"/>
          <p:cNvSpPr/>
          <p:nvPr/>
        </p:nvSpPr>
        <p:spPr>
          <a:xfrm>
            <a:off x="6124866" y="2365513"/>
            <a:ext cx="290912" cy="1575837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</a:endParaRPr>
          </a:p>
        </p:txBody>
      </p:sp>
      <p:sp>
        <p:nvSpPr>
          <p:cNvPr id="255" name="Скругленный прямоугольник 254"/>
          <p:cNvSpPr/>
          <p:nvPr/>
        </p:nvSpPr>
        <p:spPr>
          <a:xfrm>
            <a:off x="1114330" y="3877962"/>
            <a:ext cx="1910302" cy="64453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Единые сотрудники</a:t>
            </a:r>
            <a:endParaRPr lang="ru-RU" sz="1300" dirty="0">
              <a:solidFill>
                <a:srgbClr val="FFFFFF"/>
              </a:solidFill>
            </a:endParaRPr>
          </a:p>
        </p:txBody>
      </p:sp>
      <p:sp>
        <p:nvSpPr>
          <p:cNvPr id="256" name="Правая фигурная скобка 255"/>
          <p:cNvSpPr/>
          <p:nvPr/>
        </p:nvSpPr>
        <p:spPr>
          <a:xfrm>
            <a:off x="3018467" y="1557291"/>
            <a:ext cx="383685" cy="3767618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6461840" y="2562511"/>
            <a:ext cx="27833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деятельность*</a:t>
            </a:r>
          </a:p>
        </p:txBody>
      </p:sp>
      <p:sp>
        <p:nvSpPr>
          <p:cNvPr id="259" name="TextBox 258"/>
          <p:cNvSpPr txBox="1"/>
          <p:nvPr/>
        </p:nvSpPr>
        <p:spPr>
          <a:xfrm>
            <a:off x="870155" y="6409584"/>
            <a:ext cx="1099728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en-US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Контролирующее лицо -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лицо,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определяющие принятие управленческих решений, а также иным образом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влияющие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на результаты предпринимательской деятельности формально самостоятельных лиц</a:t>
            </a:r>
          </a:p>
        </p:txBody>
      </p:sp>
      <p:cxnSp>
        <p:nvCxnSpPr>
          <p:cNvPr id="262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6709206" y="3149410"/>
            <a:ext cx="2070575" cy="322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3" name="TextBox 262"/>
          <p:cNvSpPr txBox="1"/>
          <p:nvPr/>
        </p:nvSpPr>
        <p:spPr>
          <a:xfrm>
            <a:off x="6468673" y="3230628"/>
            <a:ext cx="2783316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Единое контролирующее лицо**</a:t>
            </a:r>
            <a:endParaRPr lang="en-US" sz="13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7" name="Нашивка 16"/>
          <p:cNvSpPr/>
          <p:nvPr/>
        </p:nvSpPr>
        <p:spPr>
          <a:xfrm>
            <a:off x="9407035" y="2934585"/>
            <a:ext cx="257605" cy="4139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65" name="Нашивка 264"/>
          <p:cNvSpPr/>
          <p:nvPr/>
        </p:nvSpPr>
        <p:spPr>
          <a:xfrm>
            <a:off x="9187849" y="2934585"/>
            <a:ext cx="257605" cy="413998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870156" y="5673264"/>
            <a:ext cx="10997286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*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Единая предпринимательская деятельность - деятельность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как единого хозяйствующего субъекта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нескольких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формально самостоятельных лиц (организаций, индивидуальных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предпринимателей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), в отношении которых осуществляется контроль одними и теми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же лицами (ст. 6 </a:t>
            </a:r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Закона № </a:t>
            </a:r>
            <a:r>
              <a:rPr lang="ru-RU" sz="1300" b="1" dirty="0" smtClean="0">
                <a:solidFill>
                  <a:srgbClr val="003964"/>
                </a:solidFill>
                <a:cs typeface="Times New Roman" panose="02020603050405020304" pitchFamily="18" charset="0"/>
              </a:rPr>
              <a:t>176-ФЗ)</a:t>
            </a:r>
            <a:endParaRPr lang="ru-RU" sz="1300" b="1" dirty="0">
              <a:solidFill>
                <a:srgbClr val="003964"/>
              </a:solidFill>
              <a:cs typeface="Times New Roman" panose="02020603050405020304" pitchFamily="18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456293" y="1208146"/>
            <a:ext cx="907956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300" b="1" dirty="0">
                <a:solidFill>
                  <a:srgbClr val="003964"/>
                </a:solidFill>
                <a:cs typeface="Times New Roman" panose="02020603050405020304" pitchFamily="18" charset="0"/>
              </a:rPr>
              <a:t>Дробление бизнеса — это разделение единой предпринимательской деятельности между несколькими формально самостоятельными лицами (организациями, индивидуальными предпринимателями), в отношении которых осуществляется контроль одними и теми же лицами, направленное исключительно или преимущественно на занижение сумм налогов путем применения специальных налоговых режимов</a:t>
            </a:r>
          </a:p>
        </p:txBody>
      </p:sp>
    </p:spTree>
    <p:extLst>
      <p:ext uri="{BB962C8B-B14F-4D97-AF65-F5344CB8AC3E}">
        <p14:creationId xmlns:p14="http://schemas.microsoft.com/office/powerpoint/2010/main" val="2656002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20988" y="348054"/>
            <a:ext cx="11941643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spcBef>
                <a:spcPts val="0"/>
              </a:spcBef>
              <a:spcAft>
                <a:spcPts val="600"/>
              </a:spcAft>
            </a:pP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Нарушения статьи 54.1 «Пределы осуществления прав по исчислению налоговой базы и (или) суммы налога, сбора, страховых взносов»  Налогового кодекса Российской Федерации</a:t>
            </a: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1018578" y="1548383"/>
            <a:ext cx="11844053" cy="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91" name="Прямая соединительная линия 190"/>
          <p:cNvCxnSpPr/>
          <p:nvPr/>
        </p:nvCxnSpPr>
        <p:spPr>
          <a:xfrm>
            <a:off x="6486499" y="3193569"/>
            <a:ext cx="3938852" cy="932327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Прямая соединительная линия 191"/>
          <p:cNvCxnSpPr/>
          <p:nvPr/>
        </p:nvCxnSpPr>
        <p:spPr>
          <a:xfrm flipH="1">
            <a:off x="2576970" y="3193389"/>
            <a:ext cx="3904908" cy="926011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Прямая соединительная линия 192"/>
          <p:cNvCxnSpPr/>
          <p:nvPr/>
        </p:nvCxnSpPr>
        <p:spPr>
          <a:xfrm>
            <a:off x="6486499" y="1984406"/>
            <a:ext cx="0" cy="1224136"/>
          </a:xfrm>
          <a:prstGeom prst="line">
            <a:avLst/>
          </a:prstGeom>
          <a:ln w="38100">
            <a:solidFill>
              <a:srgbClr val="0039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Скругленный прямоугольник 194"/>
          <p:cNvSpPr/>
          <p:nvPr/>
        </p:nvSpPr>
        <p:spPr>
          <a:xfrm>
            <a:off x="7730014" y="1908113"/>
            <a:ext cx="4227310" cy="130320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2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Обязательство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сделке исполнено третьим лицом, не являющимся стороной договора и обязательство по исполнению которого ему не 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передано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1127249" y="1913581"/>
            <a:ext cx="4167553" cy="133516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1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Умышленные </a:t>
            </a:r>
            <a:r>
              <a:rPr lang="ru-RU" sz="1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действия налогоплательщика путем искажения сведений в налоговом и (или) бухгалтерском учете, налоговой отчетности о фактах хозяйственной жизни, об объектах налогообложения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3643240" y="4188359"/>
            <a:ext cx="5688631" cy="2285583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Пункт 3</a:t>
            </a:r>
            <a:r>
              <a:rPr lang="ru-RU" sz="1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 могут рассматриваться в качестве самостоятельного основания для признания неправомерным уменьшения налоговой базы следующие обстоятельства (пункт 3 ст. 54.1 НК РФ): - подписание первичных документов неустановленным или неуполномоченным лицом; - нарушение контрагентом налогоплательщика законодательства о налогах и сборах; - наличие возможности получения налогоплательщиком того же результата экономической деятельности при совершении иных не запрещенных законодательством сделок (операций). </a:t>
            </a:r>
            <a:endParaRPr lang="ru-RU" sz="1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144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942898" y="396255"/>
            <a:ext cx="1222294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Чем руководствуются налоговые органы при доказывании </a:t>
            </a:r>
            <a:b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 flipV="1">
            <a:off x="992996" y="1195423"/>
            <a:ext cx="11939573" cy="64928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2" name="Скругленный прямоугольник 191"/>
          <p:cNvSpPr/>
          <p:nvPr/>
        </p:nvSpPr>
        <p:spPr>
          <a:xfrm>
            <a:off x="1575634" y="1768299"/>
            <a:ext cx="10297298" cy="783055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Общими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подходами к доказыванию наличия признаков дробления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действиях налогоплательщиков, основанными на анализе судебной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практики</a:t>
            </a:r>
            <a:r>
              <a:rPr lang="en-US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dirty="0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/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письма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ФНС России 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16.07.2024 № БВ-4-7/8051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@, 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 11.08.2017 № СА-4-7/15895</a:t>
            </a:r>
            <a:r>
              <a:rPr lang="ru-RU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@</a:t>
            </a:r>
            <a:endParaRPr lang="ru-RU" sz="16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Скругленный прямоугольник 192"/>
          <p:cNvSpPr/>
          <p:nvPr/>
        </p:nvSpPr>
        <p:spPr>
          <a:xfrm>
            <a:off x="1575634" y="3710423"/>
            <a:ext cx="10291807" cy="1673679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Актуальными правовыми позициями Верховного Суда Российской Федерации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п. 11 — 14 Обзора практики, утвержденного Президиумом Верховного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Суда Российской Федерации 13.12.2023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п. 4 Обзора практики рассмотрения судами дел, связанных с применением глав 26.2- 26.5 НК РФ в отношении субъектов малого и среднего предпринимательства, утвержденного Президиумом Верховного Суда Российской Федерации 04.07.2018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1575635" y="2847898"/>
            <a:ext cx="10291808" cy="58763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Разъяснениями о применении положений статьи 54.1 Кодекса</a:t>
            </a:r>
            <a:r>
              <a:rPr 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письма ФНС России от 10.03.2021 № БВ-4-7/3060@, от 17.03.2022 № СД-4-2/3289@</a:t>
            </a:r>
          </a:p>
        </p:txBody>
      </p:sp>
      <p:sp>
        <p:nvSpPr>
          <p:cNvPr id="197" name="Скругленный прямоугольник 196"/>
          <p:cNvSpPr/>
          <p:nvPr/>
        </p:nvSpPr>
        <p:spPr>
          <a:xfrm>
            <a:off x="1575634" y="5665781"/>
            <a:ext cx="10291808" cy="707138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основе данных подходов судебной практикой разрешения </a:t>
            </a:r>
          </a:p>
          <a:p>
            <a:pPr algn="ctr"/>
            <a:r>
              <a:rPr lang="ru-RU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налоговых споров арбитражными судами</a:t>
            </a:r>
          </a:p>
        </p:txBody>
      </p:sp>
    </p:spTree>
    <p:extLst>
      <p:ext uri="{BB962C8B-B14F-4D97-AF65-F5344CB8AC3E}">
        <p14:creationId xmlns:p14="http://schemas.microsoft.com/office/powerpoint/2010/main" val="3267836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5" y="627994"/>
            <a:ext cx="12457384" cy="3375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Примеры применения </a:t>
            </a:r>
            <a:r>
              <a:rPr lang="ru-RU" sz="2400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1018578" y="1009103"/>
            <a:ext cx="11844053" cy="35224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1033726" y="1260351"/>
            <a:ext cx="10051178" cy="131629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Осуществление единой предпринимательской деятельности в ситуации, когда общая торговая площадь по адресам ведения деятельности распределялась между взаимозависимыми лицами путем заключения договоров аренды и субаренды, при этом спорные помещения при предоставлении услуг общественного питания фактически не разграничивались для создания самостоятельных торговых помещений 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А53-5300/2016)</a:t>
            </a: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2661169" y="2690085"/>
            <a:ext cx="9507223" cy="164383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Посредством распределения доходов от оказания услуг между взаимозависимыми лицами (деятельность по оказанию услуг </a:t>
            </a:r>
            <a:r>
              <a:rPr lang="ru-RU" sz="1400" b="1" dirty="0" err="1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шиномонтажа</a:t>
            </a:r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 хранения сезонных шин) обществом была создана искусственная ситуация, при которой видимость действий учрежденных контролирующим лицом общества юридических лиц, применявших УСН с объектом «доходы», прикрывала фактическую деятельность одного хозяйствующего субъекта, позволившую получить обществу налоговую выгоду, выраженную в занижении налогооблагаемой базы по НДС и налогу на прибыль организаций 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А40-9440/2018)</a:t>
            </a:r>
          </a:p>
        </p:txBody>
      </p:sp>
      <p:sp>
        <p:nvSpPr>
          <p:cNvPr id="186" name="Скругленный прямоугольник 185"/>
          <p:cNvSpPr/>
          <p:nvPr/>
        </p:nvSpPr>
        <p:spPr>
          <a:xfrm>
            <a:off x="1033725" y="4401658"/>
            <a:ext cx="10079779" cy="106508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Искажение сведений об объектах налогообложения в виде формального разделения площадей магазина с взаимозависимыми лицами - членами семьи направлено на неправомерное применение предпринимателем патентной системы налогообложения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А75-20885/2020)</a:t>
            </a: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2668031" y="5536264"/>
            <a:ext cx="9508940" cy="132315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Взаимозависимые лица были зарегистрированы в качестве индивидуального предпринимателя и юридического лица только с целью снижения обществом доходов для сохранения возможности применять упрощенную систему налогообложения, фактически данные лица деятельности не осуществляли, всю деятельность по предоставлению гостиничных услуг осуществляло общество</a:t>
            </a:r>
          </a:p>
          <a:p>
            <a:pPr algn="ctr"/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(дело № </a:t>
            </a:r>
            <a:r>
              <a:rPr lang="en-US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ru-RU" sz="1400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А27-16351/2019)</a:t>
            </a:r>
          </a:p>
        </p:txBody>
      </p:sp>
    </p:spTree>
    <p:extLst>
      <p:ext uri="{BB962C8B-B14F-4D97-AF65-F5344CB8AC3E}">
        <p14:creationId xmlns:p14="http://schemas.microsoft.com/office/powerpoint/2010/main" val="1509156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72804" y="577146"/>
            <a:ext cx="1238537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Что такое налоговая амнистия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960835" y="1016087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95001" y="1338629"/>
            <a:ext cx="10629558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</a:t>
            </a:r>
            <a:r>
              <a:rPr lang="ru-RU" b="1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алоговая амнистия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это предоставление государством возможности добровольно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платить не уплаченные ранее налоги, не опасаясь штрафов или уголовного преследования. Налоговая амнистия действует ограниченное время, распространяется на конкретную группу налогоплательщиков и направлена на легализацию взаимоотношений государства и бизнес сообщества</a:t>
            </a:r>
            <a:endParaRPr lang="ru-RU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018578" y="5801641"/>
            <a:ext cx="1151833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>
                <a:solidFill>
                  <a:schemeClr val="tx2">
                    <a:lumMod val="50000"/>
                  </a:schemeClr>
                </a:solidFill>
              </a:defRPr>
            </a:lvl1pPr>
          </a:lstStyle>
          <a:p>
            <a:r>
              <a:rPr lang="ru-RU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Обязательное условие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отказ от схемы «дробления» бизнеса </a:t>
            </a: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2025 и 2026 годах с учетом особенностей, предусмотренных статьей 6 Федерального закона </a:t>
            </a:r>
            <a:endParaRPr lang="ru-RU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 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 июля 2024 года № </a:t>
            </a:r>
            <a:r>
              <a:rPr lang="ru-RU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176-ФЗ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Блок-схема: извлечение 2"/>
          <p:cNvSpPr/>
          <p:nvPr/>
        </p:nvSpPr>
        <p:spPr>
          <a:xfrm rot="10800000">
            <a:off x="816819" y="5796855"/>
            <a:ext cx="286173" cy="768371"/>
          </a:xfrm>
          <a:prstGeom prst="flowChartExtract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Блок-схема: узел 3"/>
          <p:cNvSpPr/>
          <p:nvPr/>
        </p:nvSpPr>
        <p:spPr>
          <a:xfrm>
            <a:off x="879349" y="6684858"/>
            <a:ext cx="150224" cy="169309"/>
          </a:xfrm>
          <a:prstGeom prst="flowChartConnector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1566302" y="3563988"/>
            <a:ext cx="1039609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Разработан </a:t>
            </a:r>
            <a:r>
              <a:rPr lang="ru-RU" b="1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механизм «налоговой амнистии»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части правонарушений, связанных с фактом «дробления»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бизнеса, в соответствии с которым прекращается обязанность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уплате налогов,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возникшая </a:t>
            </a:r>
            <a:r>
              <a:rPr lang="ru-RU" dirty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 налоговые периоды 2022 — 2024 годов, а также соответствующих пеней и штрафов, предусмотренных статьями 119, 120 и 122 </a:t>
            </a:r>
            <a:r>
              <a:rPr lang="ru-RU" dirty="0" smtClean="0">
                <a:solidFill>
                  <a:schemeClr val="tx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НК РФ</a:t>
            </a:r>
            <a:endParaRPr lang="ru-RU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Выгнутая вправо стрелка 4"/>
          <p:cNvSpPr/>
          <p:nvPr/>
        </p:nvSpPr>
        <p:spPr>
          <a:xfrm>
            <a:off x="12194083" y="1663308"/>
            <a:ext cx="576064" cy="1010278"/>
          </a:xfrm>
          <a:prstGeom prst="curvedLef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Выгнутая влево стрелка 5"/>
          <p:cNvSpPr/>
          <p:nvPr/>
        </p:nvSpPr>
        <p:spPr>
          <a:xfrm>
            <a:off x="923230" y="3728980"/>
            <a:ext cx="527522" cy="1119051"/>
          </a:xfrm>
          <a:prstGeom prst="curvedRight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A3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3775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5" y="577146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Особенности вступления в силу решений по налоговых проверкам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972520" y="1016087"/>
            <a:ext cx="11941643" cy="28240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3859325" y="1385844"/>
            <a:ext cx="2210005" cy="78619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Камеральная налоговая проверка</a:t>
            </a:r>
            <a:endParaRPr lang="ru-RU" sz="16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5400000">
            <a:off x="7156333" y="-1334747"/>
            <a:ext cx="461827" cy="7236199"/>
          </a:xfrm>
          <a:prstGeom prst="rightBrac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 dirty="0">
              <a:solidFill>
                <a:schemeClr val="tx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1" name="Скругленный прямоугольник 190"/>
          <p:cNvSpPr/>
          <p:nvPr/>
        </p:nvSpPr>
        <p:spPr>
          <a:xfrm>
            <a:off x="8702965" y="1383502"/>
            <a:ext cx="2173102" cy="78619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Выездная налоговая проверка</a:t>
            </a:r>
          </a:p>
        </p:txBody>
      </p:sp>
      <p:sp>
        <p:nvSpPr>
          <p:cNvPr id="192" name="Скругленный прямоугольник 191"/>
          <p:cNvSpPr/>
          <p:nvPr/>
        </p:nvSpPr>
        <p:spPr>
          <a:xfrm>
            <a:off x="4044552" y="3093902"/>
            <a:ext cx="3251216" cy="51951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12.07.2024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Скругленный прямоугольник 194"/>
          <p:cNvSpPr/>
          <p:nvPr/>
        </p:nvSpPr>
        <p:spPr>
          <a:xfrm>
            <a:off x="6057926" y="2556495"/>
            <a:ext cx="2653077" cy="451045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6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вступило в силу</a:t>
            </a:r>
          </a:p>
        </p:txBody>
      </p:sp>
      <p:sp>
        <p:nvSpPr>
          <p:cNvPr id="196" name="Скругленный прямоугольник 195"/>
          <p:cNvSpPr/>
          <p:nvPr/>
        </p:nvSpPr>
        <p:spPr>
          <a:xfrm>
            <a:off x="7523439" y="3093901"/>
            <a:ext cx="3014460" cy="51200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12.07.2024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00" name="Прямая соединительная линия 199"/>
          <p:cNvCxnSpPr/>
          <p:nvPr/>
        </p:nvCxnSpPr>
        <p:spPr>
          <a:xfrm flipH="1">
            <a:off x="7367192" y="3656026"/>
            <a:ext cx="9539" cy="3160953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Прямая соединительная линия 201"/>
          <p:cNvCxnSpPr/>
          <p:nvPr/>
        </p:nvCxnSpPr>
        <p:spPr>
          <a:xfrm flipH="1" flipV="1">
            <a:off x="719943" y="4343854"/>
            <a:ext cx="10177996" cy="492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Прямая соединительная линия 209"/>
          <p:cNvCxnSpPr/>
          <p:nvPr/>
        </p:nvCxnSpPr>
        <p:spPr>
          <a:xfrm>
            <a:off x="8953723" y="3694804"/>
            <a:ext cx="6844" cy="3122175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Прямая соединительная линия 211"/>
          <p:cNvCxnSpPr/>
          <p:nvPr/>
        </p:nvCxnSpPr>
        <p:spPr>
          <a:xfrm flipH="1">
            <a:off x="5641355" y="3663465"/>
            <a:ext cx="1412" cy="3107724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Прямая соединительная линия 212"/>
          <p:cNvCxnSpPr/>
          <p:nvPr/>
        </p:nvCxnSpPr>
        <p:spPr>
          <a:xfrm>
            <a:off x="3834327" y="3708623"/>
            <a:ext cx="15030" cy="3034645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Прямая соединительная линия 213"/>
          <p:cNvCxnSpPr>
            <a:stCxn id="555" idx="60"/>
          </p:cNvCxnSpPr>
          <p:nvPr/>
        </p:nvCxnSpPr>
        <p:spPr>
          <a:xfrm flipH="1">
            <a:off x="775014" y="5109365"/>
            <a:ext cx="10131415" cy="26576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Прямая соединительная линия 214"/>
          <p:cNvCxnSpPr>
            <a:stCxn id="523" idx="76"/>
          </p:cNvCxnSpPr>
          <p:nvPr/>
        </p:nvCxnSpPr>
        <p:spPr>
          <a:xfrm flipH="1">
            <a:off x="744811" y="5827479"/>
            <a:ext cx="10193653" cy="100550"/>
          </a:xfrm>
          <a:prstGeom prst="line">
            <a:avLst/>
          </a:prstGeom>
          <a:ln w="9525">
            <a:solidFill>
              <a:srgbClr val="385D8A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Скругленный прямоугольник 219"/>
          <p:cNvSpPr/>
          <p:nvPr/>
        </p:nvSpPr>
        <p:spPr>
          <a:xfrm>
            <a:off x="3913164" y="3784247"/>
            <a:ext cx="1663028" cy="50649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2021 и ранее 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Скругленный прямоугольник 220"/>
          <p:cNvSpPr/>
          <p:nvPr/>
        </p:nvSpPr>
        <p:spPr>
          <a:xfrm>
            <a:off x="5713363" y="3778707"/>
            <a:ext cx="1605365" cy="51895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</a:t>
            </a:r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2" name="Скругленный прямоугольник 221"/>
          <p:cNvSpPr/>
          <p:nvPr/>
        </p:nvSpPr>
        <p:spPr>
          <a:xfrm>
            <a:off x="7441555" y="3771797"/>
            <a:ext cx="1460473" cy="52827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 2021 и ранее 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Скругленный прямоугольник 222"/>
          <p:cNvSpPr/>
          <p:nvPr/>
        </p:nvSpPr>
        <p:spPr>
          <a:xfrm>
            <a:off x="9029707" y="3783910"/>
            <a:ext cx="1583844" cy="50044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период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</a:t>
            </a:r>
            <a:r>
              <a:rPr lang="en-US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739078" y="4512324"/>
            <a:ext cx="30780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Вступление решения в законную силу</a:t>
            </a:r>
            <a:endParaRPr lang="ru-RU" sz="1500" b="1" dirty="0">
              <a:solidFill>
                <a:srgbClr val="00396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718239" y="5148783"/>
            <a:ext cx="3078088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Направление уведомлений и извещений в автоматизированном режиме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731514" y="6006630"/>
            <a:ext cx="30780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Отражение сумм </a:t>
            </a:r>
            <a:r>
              <a:rPr lang="ru-RU" sz="1500" b="1" dirty="0" err="1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доначисленных</a:t>
            </a:r>
            <a:r>
              <a:rPr lang="ru-RU" sz="1500" b="1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налогов, пени и штрафов </a:t>
            </a:r>
            <a:r>
              <a:rPr lang="ru-RU" sz="1500" b="1" dirty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ЕНС</a:t>
            </a:r>
          </a:p>
        </p:txBody>
      </p:sp>
      <p:sp>
        <p:nvSpPr>
          <p:cNvPr id="33" name="Плюс 32"/>
          <p:cNvSpPr/>
          <p:nvPr/>
        </p:nvSpPr>
        <p:spPr>
          <a:xfrm>
            <a:off x="4521070" y="4516382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люс 235"/>
          <p:cNvSpPr/>
          <p:nvPr/>
        </p:nvSpPr>
        <p:spPr>
          <a:xfrm>
            <a:off x="4521070" y="6125142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Плюс 236"/>
          <p:cNvSpPr/>
          <p:nvPr/>
        </p:nvSpPr>
        <p:spPr>
          <a:xfrm>
            <a:off x="4518881" y="5320673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Минус 33"/>
          <p:cNvSpPr/>
          <p:nvPr/>
        </p:nvSpPr>
        <p:spPr>
          <a:xfrm>
            <a:off x="9540309" y="4486003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Плюс 238"/>
          <p:cNvSpPr/>
          <p:nvPr/>
        </p:nvSpPr>
        <p:spPr>
          <a:xfrm>
            <a:off x="6366099" y="4531837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люс 239"/>
          <p:cNvSpPr/>
          <p:nvPr/>
        </p:nvSpPr>
        <p:spPr>
          <a:xfrm>
            <a:off x="6364690" y="5294675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Плюс 240"/>
          <p:cNvSpPr/>
          <p:nvPr/>
        </p:nvSpPr>
        <p:spPr>
          <a:xfrm>
            <a:off x="6373945" y="6136836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Минус 241"/>
          <p:cNvSpPr/>
          <p:nvPr/>
        </p:nvSpPr>
        <p:spPr>
          <a:xfrm>
            <a:off x="9540309" y="5239451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Плюс 243"/>
          <p:cNvSpPr/>
          <p:nvPr/>
        </p:nvSpPr>
        <p:spPr>
          <a:xfrm>
            <a:off x="7985943" y="4529743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5" name="Плюс 244"/>
          <p:cNvSpPr/>
          <p:nvPr/>
        </p:nvSpPr>
        <p:spPr>
          <a:xfrm>
            <a:off x="7994517" y="5291349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люс 245"/>
          <p:cNvSpPr/>
          <p:nvPr/>
        </p:nvSpPr>
        <p:spPr>
          <a:xfrm>
            <a:off x="7991930" y="6126058"/>
            <a:ext cx="440466" cy="434377"/>
          </a:xfrm>
          <a:prstGeom prst="mathPlus">
            <a:avLst/>
          </a:prstGeom>
          <a:solidFill>
            <a:srgbClr val="007A37"/>
          </a:solidFill>
          <a:ln w="12700"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 w="12700">
                <a:solidFill>
                  <a:schemeClr val="tx1"/>
                </a:solidFill>
              </a:ln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1" name="Минус 200"/>
          <p:cNvSpPr/>
          <p:nvPr/>
        </p:nvSpPr>
        <p:spPr>
          <a:xfrm>
            <a:off x="9531265" y="6079881"/>
            <a:ext cx="576064" cy="500512"/>
          </a:xfrm>
          <a:prstGeom prst="mathMinus">
            <a:avLst/>
          </a:prstGeom>
          <a:solidFill>
            <a:srgbClr val="FF0000"/>
          </a:solidFill>
          <a:ln w="127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3648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600796" y="510652"/>
            <a:ext cx="1245738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Ограничения механизма налоговой амнистии не распространяется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  <a:ln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5891974" y="1295326"/>
            <a:ext cx="7063855" cy="45799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Налогоплательщик не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отказался от дробления бизнеса в 2025 - 2026 годах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5875107" y="1866896"/>
            <a:ext cx="7080722" cy="436031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Дробление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 выявлено за периоды 2021 года и ранее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1" name="Скругленный прямоугольник 170"/>
          <p:cNvSpPr/>
          <p:nvPr/>
        </p:nvSpPr>
        <p:spPr>
          <a:xfrm>
            <a:off x="5858253" y="2390269"/>
            <a:ext cx="7088995" cy="450839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Решение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результатам налоговой проверки за налоговые периоды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2022-2024 </a:t>
            </a:r>
          </a:p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вступило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силу до 12.07.2024</a:t>
            </a:r>
          </a:p>
        </p:txBody>
      </p:sp>
      <p:sp>
        <p:nvSpPr>
          <p:cNvPr id="172" name="Скругленный прямоугольник 171"/>
          <p:cNvSpPr/>
          <p:nvPr/>
        </p:nvSpPr>
        <p:spPr>
          <a:xfrm>
            <a:off x="1712083" y="1719079"/>
            <a:ext cx="3205666" cy="72456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применяется </a:t>
            </a:r>
          </a:p>
        </p:txBody>
      </p:sp>
      <p:sp>
        <p:nvSpPr>
          <p:cNvPr id="173" name="Правая фигурная скобка 172"/>
          <p:cNvSpPr/>
          <p:nvPr/>
        </p:nvSpPr>
        <p:spPr>
          <a:xfrm>
            <a:off x="7663834" y="3114706"/>
            <a:ext cx="365245" cy="4107226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718709" y="3132559"/>
            <a:ext cx="6597327" cy="607650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НДФЛ и страховые взносы,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связи с занижением (сокрытием) заработной платы (не связаны с дроблением бизнеса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718708" y="3827259"/>
            <a:ext cx="6597328" cy="62648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прибыль организаций,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доначисленный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участникам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 дробления, применяющим ОСНО (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НДФЛ для ИП),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связи с занижением (сокрытием) выручки (доходов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(не связаны с дроблением бизнеса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718708" y="5267346"/>
            <a:ext cx="6596189" cy="65445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Страховые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взносы (дробление бизнеса в целях получения лицами статуса субъектов малого и среднего предпринимательства для применения пониженного тарифа страховых взносов)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5" name="Скругленный прямоугольник 184"/>
          <p:cNvSpPr/>
          <p:nvPr/>
        </p:nvSpPr>
        <p:spPr>
          <a:xfrm>
            <a:off x="718708" y="6029986"/>
            <a:ext cx="6596189" cy="558957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НДС в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связи с применением льгот в сфере общественного питания (дробление бизнеса в целях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 превышения выручки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млрд рублей в год)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6" name="Правая фигурная скобка 185"/>
          <p:cNvSpPr/>
          <p:nvPr/>
        </p:nvSpPr>
        <p:spPr>
          <a:xfrm rot="10800000">
            <a:off x="5444383" y="1250750"/>
            <a:ext cx="365245" cy="1652208"/>
          </a:xfrm>
          <a:prstGeom prst="rightBrace">
            <a:avLst/>
          </a:prstGeom>
          <a:ln w="1905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 sz="130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8" name="Скругленный прямоугольник 187"/>
          <p:cNvSpPr/>
          <p:nvPr/>
        </p:nvSpPr>
        <p:spPr>
          <a:xfrm>
            <a:off x="8534022" y="4788743"/>
            <a:ext cx="3205666" cy="724568"/>
          </a:xfrm>
          <a:prstGeom prst="roundRect">
            <a:avLst/>
          </a:prstGeom>
          <a:solidFill>
            <a:srgbClr val="C00000"/>
          </a:solidFill>
          <a:ln w="1905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Амнистия не распространяется на налоги (страховые взносы)</a:t>
            </a:r>
          </a:p>
        </p:txBody>
      </p:sp>
      <p:sp>
        <p:nvSpPr>
          <p:cNvPr id="189" name="Скругленный прямоугольник 188"/>
          <p:cNvSpPr/>
          <p:nvPr/>
        </p:nvSpPr>
        <p:spPr>
          <a:xfrm>
            <a:off x="718709" y="6705945"/>
            <a:ext cx="6596188" cy="459062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добычу полезных ископаемых (дробление бизнеса с целью занижения себестоимости полезного ископаемого)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718708" y="4523690"/>
            <a:ext cx="6603053" cy="67654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Налоги по спец. режимам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(УСН, ЕСХН), </a:t>
            </a:r>
            <a:r>
              <a:rPr lang="ru-RU" sz="1300" b="1" dirty="0" err="1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доначисленные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участникам 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схемы, </a:t>
            </a:r>
            <a:r>
              <a:rPr lang="ru-RU" sz="1300" b="1" dirty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 связи с занижением (сокрытием) выручки (доходов) (не связаны с дроблением бизнеса</a:t>
            </a:r>
            <a:r>
              <a:rPr lang="ru-RU" sz="1300" b="1" dirty="0" smtClean="0">
                <a:solidFill>
                  <a:srgbClr val="1F497D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sz="13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438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" name="Группа 449"/>
          <p:cNvGrpSpPr/>
          <p:nvPr/>
        </p:nvGrpSpPr>
        <p:grpSpPr>
          <a:xfrm>
            <a:off x="962694" y="1071495"/>
            <a:ext cx="11046611" cy="5976664"/>
            <a:chOff x="744811" y="620103"/>
            <a:chExt cx="11046611" cy="5976664"/>
          </a:xfrm>
        </p:grpSpPr>
        <p:sp>
          <p:nvSpPr>
            <p:cNvPr id="451" name="Полилиния: фигура 5">
              <a:extLst>
                <a:ext uri="{FF2B5EF4-FFF2-40B4-BE49-F238E27FC236}">
                  <a16:creationId xmlns="" xmlns:a16="http://schemas.microsoft.com/office/drawing/2014/main" id="{50D1E1CC-2E84-9438-8A9F-5C143C59BC1B}"/>
                </a:ext>
              </a:extLst>
            </p:cNvPr>
            <p:cNvSpPr/>
            <p:nvPr/>
          </p:nvSpPr>
          <p:spPr>
            <a:xfrm>
              <a:off x="3115996" y="2397537"/>
              <a:ext cx="598344" cy="747151"/>
            </a:xfrm>
            <a:custGeom>
              <a:avLst/>
              <a:gdLst>
                <a:gd name="connsiteX0" fmla="*/ 128588 w 498157"/>
                <a:gd name="connsiteY0" fmla="*/ 360997 h 637222"/>
                <a:gd name="connsiteX1" fmla="*/ 122872 w 498157"/>
                <a:gd name="connsiteY1" fmla="*/ 329565 h 637222"/>
                <a:gd name="connsiteX2" fmla="*/ 136208 w 498157"/>
                <a:gd name="connsiteY2" fmla="*/ 316230 h 637222"/>
                <a:gd name="connsiteX3" fmla="*/ 145733 w 498157"/>
                <a:gd name="connsiteY3" fmla="*/ 291465 h 637222"/>
                <a:gd name="connsiteX4" fmla="*/ 165735 w 498157"/>
                <a:gd name="connsiteY4" fmla="*/ 311467 h 637222"/>
                <a:gd name="connsiteX5" fmla="*/ 149542 w 498157"/>
                <a:gd name="connsiteY5" fmla="*/ 327660 h 637222"/>
                <a:gd name="connsiteX6" fmla="*/ 142875 w 498157"/>
                <a:gd name="connsiteY6" fmla="*/ 359092 h 637222"/>
                <a:gd name="connsiteX7" fmla="*/ 162878 w 498157"/>
                <a:gd name="connsiteY7" fmla="*/ 367665 h 637222"/>
                <a:gd name="connsiteX8" fmla="*/ 172403 w 498157"/>
                <a:gd name="connsiteY8" fmla="*/ 420052 h 637222"/>
                <a:gd name="connsiteX9" fmla="*/ 190500 w 498157"/>
                <a:gd name="connsiteY9" fmla="*/ 451485 h 637222"/>
                <a:gd name="connsiteX10" fmla="*/ 200978 w 498157"/>
                <a:gd name="connsiteY10" fmla="*/ 479107 h 637222"/>
                <a:gd name="connsiteX11" fmla="*/ 213360 w 498157"/>
                <a:gd name="connsiteY11" fmla="*/ 508635 h 637222"/>
                <a:gd name="connsiteX12" fmla="*/ 240030 w 498157"/>
                <a:gd name="connsiteY12" fmla="*/ 536257 h 637222"/>
                <a:gd name="connsiteX13" fmla="*/ 240030 w 498157"/>
                <a:gd name="connsiteY13" fmla="*/ 574357 h 637222"/>
                <a:gd name="connsiteX14" fmla="*/ 266700 w 498157"/>
                <a:gd name="connsiteY14" fmla="*/ 600075 h 637222"/>
                <a:gd name="connsiteX15" fmla="*/ 307658 w 498157"/>
                <a:gd name="connsiteY15" fmla="*/ 622935 h 637222"/>
                <a:gd name="connsiteX16" fmla="*/ 345758 w 498157"/>
                <a:gd name="connsiteY16" fmla="*/ 637222 h 637222"/>
                <a:gd name="connsiteX17" fmla="*/ 389572 w 498157"/>
                <a:gd name="connsiteY17" fmla="*/ 628650 h 637222"/>
                <a:gd name="connsiteX18" fmla="*/ 429578 w 498157"/>
                <a:gd name="connsiteY18" fmla="*/ 628650 h 637222"/>
                <a:gd name="connsiteX19" fmla="*/ 466725 w 498157"/>
                <a:gd name="connsiteY19" fmla="*/ 591502 h 637222"/>
                <a:gd name="connsiteX20" fmla="*/ 491490 w 498157"/>
                <a:gd name="connsiteY20" fmla="*/ 548640 h 637222"/>
                <a:gd name="connsiteX21" fmla="*/ 497205 w 498157"/>
                <a:gd name="connsiteY21" fmla="*/ 498157 h 637222"/>
                <a:gd name="connsiteX22" fmla="*/ 498158 w 498157"/>
                <a:gd name="connsiteY22" fmla="*/ 466725 h 637222"/>
                <a:gd name="connsiteX23" fmla="*/ 473392 w 498157"/>
                <a:gd name="connsiteY23" fmla="*/ 441960 h 637222"/>
                <a:gd name="connsiteX24" fmla="*/ 473392 w 498157"/>
                <a:gd name="connsiteY24" fmla="*/ 399097 h 637222"/>
                <a:gd name="connsiteX25" fmla="*/ 464820 w 498157"/>
                <a:gd name="connsiteY25" fmla="*/ 379095 h 637222"/>
                <a:gd name="connsiteX26" fmla="*/ 471488 w 498157"/>
                <a:gd name="connsiteY26" fmla="*/ 343852 h 637222"/>
                <a:gd name="connsiteX27" fmla="*/ 471488 w 498157"/>
                <a:gd name="connsiteY27" fmla="*/ 302895 h 637222"/>
                <a:gd name="connsiteX28" fmla="*/ 460058 w 498157"/>
                <a:gd name="connsiteY28" fmla="*/ 263842 h 637222"/>
                <a:gd name="connsiteX29" fmla="*/ 437197 w 498157"/>
                <a:gd name="connsiteY29" fmla="*/ 240030 h 637222"/>
                <a:gd name="connsiteX30" fmla="*/ 437197 w 498157"/>
                <a:gd name="connsiteY30" fmla="*/ 206692 h 637222"/>
                <a:gd name="connsiteX31" fmla="*/ 416242 w 498157"/>
                <a:gd name="connsiteY31" fmla="*/ 197167 h 637222"/>
                <a:gd name="connsiteX32" fmla="*/ 416242 w 498157"/>
                <a:gd name="connsiteY32" fmla="*/ 167640 h 637222"/>
                <a:gd name="connsiteX33" fmla="*/ 398145 w 498157"/>
                <a:gd name="connsiteY33" fmla="*/ 149542 h 637222"/>
                <a:gd name="connsiteX34" fmla="*/ 374333 w 498157"/>
                <a:gd name="connsiteY34" fmla="*/ 136207 h 637222"/>
                <a:gd name="connsiteX35" fmla="*/ 374333 w 498157"/>
                <a:gd name="connsiteY35" fmla="*/ 109538 h 637222"/>
                <a:gd name="connsiteX36" fmla="*/ 367665 w 498157"/>
                <a:gd name="connsiteY36" fmla="*/ 82867 h 637222"/>
                <a:gd name="connsiteX37" fmla="*/ 381953 w 498157"/>
                <a:gd name="connsiteY37" fmla="*/ 67627 h 637222"/>
                <a:gd name="connsiteX38" fmla="*/ 398145 w 498157"/>
                <a:gd name="connsiteY38" fmla="*/ 83820 h 637222"/>
                <a:gd name="connsiteX39" fmla="*/ 413385 w 498157"/>
                <a:gd name="connsiteY39" fmla="*/ 94297 h 637222"/>
                <a:gd name="connsiteX40" fmla="*/ 406717 w 498157"/>
                <a:gd name="connsiteY40" fmla="*/ 68580 h 637222"/>
                <a:gd name="connsiteX41" fmla="*/ 406717 w 498157"/>
                <a:gd name="connsiteY41" fmla="*/ 45720 h 637222"/>
                <a:gd name="connsiteX42" fmla="*/ 372428 w 498157"/>
                <a:gd name="connsiteY42" fmla="*/ 44767 h 637222"/>
                <a:gd name="connsiteX43" fmla="*/ 348615 w 498157"/>
                <a:gd name="connsiteY43" fmla="*/ 47625 h 637222"/>
                <a:gd name="connsiteX44" fmla="*/ 354330 w 498157"/>
                <a:gd name="connsiteY44" fmla="*/ 18097 h 637222"/>
                <a:gd name="connsiteX45" fmla="*/ 330517 w 498157"/>
                <a:gd name="connsiteY45" fmla="*/ 35242 h 637222"/>
                <a:gd name="connsiteX46" fmla="*/ 310515 w 498157"/>
                <a:gd name="connsiteY46" fmla="*/ 15240 h 637222"/>
                <a:gd name="connsiteX47" fmla="*/ 286703 w 498157"/>
                <a:gd name="connsiteY47" fmla="*/ 15240 h 637222"/>
                <a:gd name="connsiteX48" fmla="*/ 245745 w 498157"/>
                <a:gd name="connsiteY48" fmla="*/ 0 h 637222"/>
                <a:gd name="connsiteX49" fmla="*/ 186690 w 498157"/>
                <a:gd name="connsiteY49" fmla="*/ 29527 h 637222"/>
                <a:gd name="connsiteX50" fmla="*/ 140970 w 498157"/>
                <a:gd name="connsiteY50" fmla="*/ 51435 h 637222"/>
                <a:gd name="connsiteX51" fmla="*/ 140970 w 498157"/>
                <a:gd name="connsiteY51" fmla="*/ 127635 h 637222"/>
                <a:gd name="connsiteX52" fmla="*/ 119063 w 498157"/>
                <a:gd name="connsiteY52" fmla="*/ 167640 h 637222"/>
                <a:gd name="connsiteX53" fmla="*/ 46672 w 498157"/>
                <a:gd name="connsiteY53" fmla="*/ 167640 h 637222"/>
                <a:gd name="connsiteX54" fmla="*/ 3810 w 498157"/>
                <a:gd name="connsiteY54" fmla="*/ 210502 h 637222"/>
                <a:gd name="connsiteX55" fmla="*/ 0 w 498157"/>
                <a:gd name="connsiteY55" fmla="*/ 236220 h 637222"/>
                <a:gd name="connsiteX56" fmla="*/ 67628 w 498157"/>
                <a:gd name="connsiteY56" fmla="*/ 298132 h 637222"/>
                <a:gd name="connsiteX57" fmla="*/ 64770 w 498157"/>
                <a:gd name="connsiteY57" fmla="*/ 322897 h 637222"/>
                <a:gd name="connsiteX58" fmla="*/ 57150 w 498157"/>
                <a:gd name="connsiteY58" fmla="*/ 343852 h 637222"/>
                <a:gd name="connsiteX59" fmla="*/ 72390 w 498157"/>
                <a:gd name="connsiteY59" fmla="*/ 359092 h 637222"/>
                <a:gd name="connsiteX60" fmla="*/ 96203 w 498157"/>
                <a:gd name="connsiteY60" fmla="*/ 353377 h 637222"/>
                <a:gd name="connsiteX61" fmla="*/ 111442 w 498157"/>
                <a:gd name="connsiteY61" fmla="*/ 361950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98157" h="637222">
                  <a:moveTo>
                    <a:pt x="128588" y="360997"/>
                  </a:moveTo>
                  <a:lnTo>
                    <a:pt x="122872" y="329565"/>
                  </a:lnTo>
                  <a:lnTo>
                    <a:pt x="136208" y="316230"/>
                  </a:lnTo>
                  <a:lnTo>
                    <a:pt x="145733" y="291465"/>
                  </a:lnTo>
                  <a:lnTo>
                    <a:pt x="165735" y="311467"/>
                  </a:lnTo>
                  <a:lnTo>
                    <a:pt x="149542" y="327660"/>
                  </a:lnTo>
                  <a:lnTo>
                    <a:pt x="142875" y="359092"/>
                  </a:lnTo>
                  <a:lnTo>
                    <a:pt x="162878" y="367665"/>
                  </a:lnTo>
                  <a:lnTo>
                    <a:pt x="172403" y="420052"/>
                  </a:lnTo>
                  <a:lnTo>
                    <a:pt x="190500" y="451485"/>
                  </a:lnTo>
                  <a:lnTo>
                    <a:pt x="200978" y="479107"/>
                  </a:lnTo>
                  <a:lnTo>
                    <a:pt x="213360" y="508635"/>
                  </a:lnTo>
                  <a:lnTo>
                    <a:pt x="240030" y="536257"/>
                  </a:lnTo>
                  <a:lnTo>
                    <a:pt x="240030" y="574357"/>
                  </a:lnTo>
                  <a:lnTo>
                    <a:pt x="266700" y="600075"/>
                  </a:lnTo>
                  <a:lnTo>
                    <a:pt x="307658" y="622935"/>
                  </a:lnTo>
                  <a:lnTo>
                    <a:pt x="345758" y="637222"/>
                  </a:lnTo>
                  <a:lnTo>
                    <a:pt x="389572" y="628650"/>
                  </a:lnTo>
                  <a:lnTo>
                    <a:pt x="429578" y="628650"/>
                  </a:lnTo>
                  <a:lnTo>
                    <a:pt x="466725" y="591502"/>
                  </a:lnTo>
                  <a:lnTo>
                    <a:pt x="491490" y="548640"/>
                  </a:lnTo>
                  <a:lnTo>
                    <a:pt x="497205" y="498157"/>
                  </a:lnTo>
                  <a:lnTo>
                    <a:pt x="498158" y="466725"/>
                  </a:lnTo>
                  <a:lnTo>
                    <a:pt x="473392" y="441960"/>
                  </a:lnTo>
                  <a:lnTo>
                    <a:pt x="473392" y="399097"/>
                  </a:lnTo>
                  <a:lnTo>
                    <a:pt x="464820" y="379095"/>
                  </a:lnTo>
                  <a:lnTo>
                    <a:pt x="471488" y="343852"/>
                  </a:lnTo>
                  <a:lnTo>
                    <a:pt x="471488" y="302895"/>
                  </a:lnTo>
                  <a:lnTo>
                    <a:pt x="460058" y="263842"/>
                  </a:lnTo>
                  <a:lnTo>
                    <a:pt x="437197" y="240030"/>
                  </a:lnTo>
                  <a:lnTo>
                    <a:pt x="437197" y="206692"/>
                  </a:lnTo>
                  <a:lnTo>
                    <a:pt x="416242" y="197167"/>
                  </a:lnTo>
                  <a:lnTo>
                    <a:pt x="416242" y="167640"/>
                  </a:lnTo>
                  <a:lnTo>
                    <a:pt x="398145" y="149542"/>
                  </a:lnTo>
                  <a:lnTo>
                    <a:pt x="374333" y="136207"/>
                  </a:lnTo>
                  <a:lnTo>
                    <a:pt x="374333" y="109538"/>
                  </a:lnTo>
                  <a:lnTo>
                    <a:pt x="367665" y="82867"/>
                  </a:lnTo>
                  <a:lnTo>
                    <a:pt x="381953" y="67627"/>
                  </a:lnTo>
                  <a:lnTo>
                    <a:pt x="398145" y="83820"/>
                  </a:lnTo>
                  <a:lnTo>
                    <a:pt x="413385" y="94297"/>
                  </a:lnTo>
                  <a:lnTo>
                    <a:pt x="406717" y="68580"/>
                  </a:lnTo>
                  <a:lnTo>
                    <a:pt x="406717" y="45720"/>
                  </a:lnTo>
                  <a:lnTo>
                    <a:pt x="372428" y="44767"/>
                  </a:lnTo>
                  <a:lnTo>
                    <a:pt x="348615" y="47625"/>
                  </a:lnTo>
                  <a:lnTo>
                    <a:pt x="354330" y="18097"/>
                  </a:lnTo>
                  <a:lnTo>
                    <a:pt x="330517" y="35242"/>
                  </a:lnTo>
                  <a:lnTo>
                    <a:pt x="310515" y="15240"/>
                  </a:lnTo>
                  <a:lnTo>
                    <a:pt x="286703" y="15240"/>
                  </a:lnTo>
                  <a:lnTo>
                    <a:pt x="245745" y="0"/>
                  </a:lnTo>
                  <a:lnTo>
                    <a:pt x="186690" y="29527"/>
                  </a:lnTo>
                  <a:lnTo>
                    <a:pt x="140970" y="51435"/>
                  </a:lnTo>
                  <a:lnTo>
                    <a:pt x="140970" y="127635"/>
                  </a:lnTo>
                  <a:lnTo>
                    <a:pt x="119063" y="167640"/>
                  </a:lnTo>
                  <a:lnTo>
                    <a:pt x="46672" y="167640"/>
                  </a:lnTo>
                  <a:lnTo>
                    <a:pt x="3810" y="210502"/>
                  </a:lnTo>
                  <a:lnTo>
                    <a:pt x="0" y="236220"/>
                  </a:lnTo>
                  <a:lnTo>
                    <a:pt x="67628" y="298132"/>
                  </a:lnTo>
                  <a:lnTo>
                    <a:pt x="64770" y="322897"/>
                  </a:lnTo>
                  <a:lnTo>
                    <a:pt x="57150" y="343852"/>
                  </a:lnTo>
                  <a:lnTo>
                    <a:pt x="72390" y="359092"/>
                  </a:lnTo>
                  <a:lnTo>
                    <a:pt x="96203" y="353377"/>
                  </a:lnTo>
                  <a:lnTo>
                    <a:pt x="111442" y="3619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2" name="Полилиния: фигура 6">
              <a:extLst>
                <a:ext uri="{FF2B5EF4-FFF2-40B4-BE49-F238E27FC236}">
                  <a16:creationId xmlns="" xmlns:a16="http://schemas.microsoft.com/office/drawing/2014/main" id="{7AD7FFFB-400B-6094-4B25-D5B424D076C4}"/>
                </a:ext>
              </a:extLst>
            </p:cNvPr>
            <p:cNvSpPr/>
            <p:nvPr/>
          </p:nvSpPr>
          <p:spPr>
            <a:xfrm>
              <a:off x="1876976" y="3285405"/>
              <a:ext cx="342074" cy="526020"/>
            </a:xfrm>
            <a:custGeom>
              <a:avLst/>
              <a:gdLst>
                <a:gd name="connsiteX0" fmla="*/ 91440 w 284797"/>
                <a:gd name="connsiteY0" fmla="*/ 425767 h 448627"/>
                <a:gd name="connsiteX1" fmla="*/ 110490 w 284797"/>
                <a:gd name="connsiteY1" fmla="*/ 448628 h 448627"/>
                <a:gd name="connsiteX2" fmla="*/ 119063 w 284797"/>
                <a:gd name="connsiteY2" fmla="*/ 424815 h 448627"/>
                <a:gd name="connsiteX3" fmla="*/ 139065 w 284797"/>
                <a:gd name="connsiteY3" fmla="*/ 424815 h 448627"/>
                <a:gd name="connsiteX4" fmla="*/ 147638 w 284797"/>
                <a:gd name="connsiteY4" fmla="*/ 410528 h 448627"/>
                <a:gd name="connsiteX5" fmla="*/ 155258 w 284797"/>
                <a:gd name="connsiteY5" fmla="*/ 393382 h 448627"/>
                <a:gd name="connsiteX6" fmla="*/ 158115 w 284797"/>
                <a:gd name="connsiteY6" fmla="*/ 363855 h 448627"/>
                <a:gd name="connsiteX7" fmla="*/ 170498 w 284797"/>
                <a:gd name="connsiteY7" fmla="*/ 350520 h 448627"/>
                <a:gd name="connsiteX8" fmla="*/ 173355 w 284797"/>
                <a:gd name="connsiteY8" fmla="*/ 333375 h 448627"/>
                <a:gd name="connsiteX9" fmla="*/ 195263 w 284797"/>
                <a:gd name="connsiteY9" fmla="*/ 315278 h 448627"/>
                <a:gd name="connsiteX10" fmla="*/ 182880 w 284797"/>
                <a:gd name="connsiteY10" fmla="*/ 302895 h 448627"/>
                <a:gd name="connsiteX11" fmla="*/ 194310 w 284797"/>
                <a:gd name="connsiteY11" fmla="*/ 291465 h 448627"/>
                <a:gd name="connsiteX12" fmla="*/ 206693 w 284797"/>
                <a:gd name="connsiteY12" fmla="*/ 285750 h 448627"/>
                <a:gd name="connsiteX13" fmla="*/ 206693 w 284797"/>
                <a:gd name="connsiteY13" fmla="*/ 265747 h 448627"/>
                <a:gd name="connsiteX14" fmla="*/ 219075 w 284797"/>
                <a:gd name="connsiteY14" fmla="*/ 259080 h 448627"/>
                <a:gd name="connsiteX15" fmla="*/ 233363 w 284797"/>
                <a:gd name="connsiteY15" fmla="*/ 244792 h 448627"/>
                <a:gd name="connsiteX16" fmla="*/ 252413 w 284797"/>
                <a:gd name="connsiteY16" fmla="*/ 236220 h 448627"/>
                <a:gd name="connsiteX17" fmla="*/ 258128 w 284797"/>
                <a:gd name="connsiteY17" fmla="*/ 216217 h 448627"/>
                <a:gd name="connsiteX18" fmla="*/ 243840 w 284797"/>
                <a:gd name="connsiteY18" fmla="*/ 205740 h 448627"/>
                <a:gd name="connsiteX19" fmla="*/ 239078 w 284797"/>
                <a:gd name="connsiteY19" fmla="*/ 194310 h 448627"/>
                <a:gd name="connsiteX20" fmla="*/ 249555 w 284797"/>
                <a:gd name="connsiteY20" fmla="*/ 183832 h 448627"/>
                <a:gd name="connsiteX21" fmla="*/ 249555 w 284797"/>
                <a:gd name="connsiteY21" fmla="*/ 165735 h 448627"/>
                <a:gd name="connsiteX22" fmla="*/ 260033 w 284797"/>
                <a:gd name="connsiteY22" fmla="*/ 154305 h 448627"/>
                <a:gd name="connsiteX23" fmla="*/ 282893 w 284797"/>
                <a:gd name="connsiteY23" fmla="*/ 152400 h 448627"/>
                <a:gd name="connsiteX24" fmla="*/ 277178 w 284797"/>
                <a:gd name="connsiteY24" fmla="*/ 124777 h 448627"/>
                <a:gd name="connsiteX25" fmla="*/ 284798 w 284797"/>
                <a:gd name="connsiteY25" fmla="*/ 100013 h 448627"/>
                <a:gd name="connsiteX26" fmla="*/ 276225 w 284797"/>
                <a:gd name="connsiteY26" fmla="*/ 79057 h 448627"/>
                <a:gd name="connsiteX27" fmla="*/ 274320 w 284797"/>
                <a:gd name="connsiteY27" fmla="*/ 59055 h 448627"/>
                <a:gd name="connsiteX28" fmla="*/ 256223 w 284797"/>
                <a:gd name="connsiteY28" fmla="*/ 40957 h 448627"/>
                <a:gd name="connsiteX29" fmla="*/ 265748 w 284797"/>
                <a:gd name="connsiteY29" fmla="*/ 20955 h 448627"/>
                <a:gd name="connsiteX30" fmla="*/ 248603 w 284797"/>
                <a:gd name="connsiteY30" fmla="*/ 1905 h 448627"/>
                <a:gd name="connsiteX31" fmla="*/ 216218 w 284797"/>
                <a:gd name="connsiteY31" fmla="*/ 0 h 448627"/>
                <a:gd name="connsiteX32" fmla="*/ 192405 w 284797"/>
                <a:gd name="connsiteY32" fmla="*/ 32385 h 448627"/>
                <a:gd name="connsiteX33" fmla="*/ 162878 w 284797"/>
                <a:gd name="connsiteY33" fmla="*/ 43815 h 448627"/>
                <a:gd name="connsiteX34" fmla="*/ 160973 w 284797"/>
                <a:gd name="connsiteY34" fmla="*/ 64770 h 448627"/>
                <a:gd name="connsiteX35" fmla="*/ 145733 w 284797"/>
                <a:gd name="connsiteY35" fmla="*/ 83820 h 448627"/>
                <a:gd name="connsiteX36" fmla="*/ 110490 w 284797"/>
                <a:gd name="connsiteY36" fmla="*/ 84772 h 448627"/>
                <a:gd name="connsiteX37" fmla="*/ 96203 w 284797"/>
                <a:gd name="connsiteY37" fmla="*/ 101917 h 448627"/>
                <a:gd name="connsiteX38" fmla="*/ 96203 w 284797"/>
                <a:gd name="connsiteY38" fmla="*/ 131445 h 448627"/>
                <a:gd name="connsiteX39" fmla="*/ 61913 w 284797"/>
                <a:gd name="connsiteY39" fmla="*/ 152400 h 448627"/>
                <a:gd name="connsiteX40" fmla="*/ 40005 w 284797"/>
                <a:gd name="connsiteY40" fmla="*/ 158115 h 448627"/>
                <a:gd name="connsiteX41" fmla="*/ 46673 w 284797"/>
                <a:gd name="connsiteY41" fmla="*/ 183832 h 448627"/>
                <a:gd name="connsiteX42" fmla="*/ 31433 w 284797"/>
                <a:gd name="connsiteY42" fmla="*/ 211455 h 448627"/>
                <a:gd name="connsiteX43" fmla="*/ 4763 w 284797"/>
                <a:gd name="connsiteY43" fmla="*/ 239078 h 448627"/>
                <a:gd name="connsiteX44" fmla="*/ 0 w 284797"/>
                <a:gd name="connsiteY44" fmla="*/ 258128 h 448627"/>
                <a:gd name="connsiteX45" fmla="*/ 12383 w 284797"/>
                <a:gd name="connsiteY45" fmla="*/ 286703 h 448627"/>
                <a:gd name="connsiteX46" fmla="*/ 32385 w 284797"/>
                <a:gd name="connsiteY46" fmla="*/ 306705 h 448627"/>
                <a:gd name="connsiteX47" fmla="*/ 25718 w 284797"/>
                <a:gd name="connsiteY47" fmla="*/ 328613 h 448627"/>
                <a:gd name="connsiteX48" fmla="*/ 17145 w 284797"/>
                <a:gd name="connsiteY48" fmla="*/ 350520 h 448627"/>
                <a:gd name="connsiteX49" fmla="*/ 43815 w 284797"/>
                <a:gd name="connsiteY49" fmla="*/ 357188 h 448627"/>
                <a:gd name="connsiteX50" fmla="*/ 67628 w 284797"/>
                <a:gd name="connsiteY50" fmla="*/ 380047 h 448627"/>
                <a:gd name="connsiteX51" fmla="*/ 67628 w 284797"/>
                <a:gd name="connsiteY51" fmla="*/ 427672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4797" h="448627">
                  <a:moveTo>
                    <a:pt x="91440" y="425767"/>
                  </a:moveTo>
                  <a:lnTo>
                    <a:pt x="110490" y="448628"/>
                  </a:lnTo>
                  <a:lnTo>
                    <a:pt x="119063" y="424815"/>
                  </a:lnTo>
                  <a:lnTo>
                    <a:pt x="139065" y="424815"/>
                  </a:lnTo>
                  <a:lnTo>
                    <a:pt x="147638" y="410528"/>
                  </a:lnTo>
                  <a:lnTo>
                    <a:pt x="155258" y="393382"/>
                  </a:lnTo>
                  <a:lnTo>
                    <a:pt x="158115" y="363855"/>
                  </a:lnTo>
                  <a:lnTo>
                    <a:pt x="170498" y="350520"/>
                  </a:lnTo>
                  <a:lnTo>
                    <a:pt x="173355" y="333375"/>
                  </a:lnTo>
                  <a:lnTo>
                    <a:pt x="195263" y="315278"/>
                  </a:lnTo>
                  <a:lnTo>
                    <a:pt x="182880" y="302895"/>
                  </a:lnTo>
                  <a:lnTo>
                    <a:pt x="194310" y="291465"/>
                  </a:lnTo>
                  <a:lnTo>
                    <a:pt x="206693" y="285750"/>
                  </a:lnTo>
                  <a:lnTo>
                    <a:pt x="206693" y="265747"/>
                  </a:lnTo>
                  <a:lnTo>
                    <a:pt x="219075" y="259080"/>
                  </a:lnTo>
                  <a:lnTo>
                    <a:pt x="233363" y="244792"/>
                  </a:lnTo>
                  <a:lnTo>
                    <a:pt x="252413" y="236220"/>
                  </a:lnTo>
                  <a:lnTo>
                    <a:pt x="258128" y="216217"/>
                  </a:lnTo>
                  <a:lnTo>
                    <a:pt x="243840" y="205740"/>
                  </a:lnTo>
                  <a:lnTo>
                    <a:pt x="239078" y="194310"/>
                  </a:lnTo>
                  <a:lnTo>
                    <a:pt x="249555" y="183832"/>
                  </a:lnTo>
                  <a:lnTo>
                    <a:pt x="249555" y="165735"/>
                  </a:lnTo>
                  <a:lnTo>
                    <a:pt x="260033" y="154305"/>
                  </a:lnTo>
                  <a:lnTo>
                    <a:pt x="282893" y="152400"/>
                  </a:lnTo>
                  <a:lnTo>
                    <a:pt x="277178" y="124777"/>
                  </a:lnTo>
                  <a:lnTo>
                    <a:pt x="284798" y="100013"/>
                  </a:lnTo>
                  <a:lnTo>
                    <a:pt x="276225" y="79057"/>
                  </a:lnTo>
                  <a:lnTo>
                    <a:pt x="274320" y="59055"/>
                  </a:lnTo>
                  <a:lnTo>
                    <a:pt x="256223" y="40957"/>
                  </a:lnTo>
                  <a:lnTo>
                    <a:pt x="265748" y="20955"/>
                  </a:lnTo>
                  <a:lnTo>
                    <a:pt x="248603" y="1905"/>
                  </a:lnTo>
                  <a:lnTo>
                    <a:pt x="216218" y="0"/>
                  </a:lnTo>
                  <a:lnTo>
                    <a:pt x="192405" y="32385"/>
                  </a:lnTo>
                  <a:lnTo>
                    <a:pt x="162878" y="43815"/>
                  </a:lnTo>
                  <a:lnTo>
                    <a:pt x="160973" y="64770"/>
                  </a:lnTo>
                  <a:lnTo>
                    <a:pt x="145733" y="83820"/>
                  </a:lnTo>
                  <a:lnTo>
                    <a:pt x="110490" y="84772"/>
                  </a:lnTo>
                  <a:lnTo>
                    <a:pt x="96203" y="101917"/>
                  </a:lnTo>
                  <a:lnTo>
                    <a:pt x="96203" y="131445"/>
                  </a:lnTo>
                  <a:lnTo>
                    <a:pt x="61913" y="152400"/>
                  </a:lnTo>
                  <a:lnTo>
                    <a:pt x="40005" y="158115"/>
                  </a:lnTo>
                  <a:lnTo>
                    <a:pt x="46673" y="183832"/>
                  </a:lnTo>
                  <a:lnTo>
                    <a:pt x="31433" y="211455"/>
                  </a:lnTo>
                  <a:lnTo>
                    <a:pt x="4763" y="239078"/>
                  </a:lnTo>
                  <a:lnTo>
                    <a:pt x="0" y="258128"/>
                  </a:lnTo>
                  <a:lnTo>
                    <a:pt x="12383" y="286703"/>
                  </a:lnTo>
                  <a:lnTo>
                    <a:pt x="32385" y="306705"/>
                  </a:lnTo>
                  <a:lnTo>
                    <a:pt x="25718" y="328613"/>
                  </a:lnTo>
                  <a:lnTo>
                    <a:pt x="17145" y="350520"/>
                  </a:lnTo>
                  <a:lnTo>
                    <a:pt x="43815" y="357188"/>
                  </a:lnTo>
                  <a:lnTo>
                    <a:pt x="67628" y="380047"/>
                  </a:lnTo>
                  <a:lnTo>
                    <a:pt x="67628" y="427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олилиния: фигура 7">
              <a:extLst>
                <a:ext uri="{FF2B5EF4-FFF2-40B4-BE49-F238E27FC236}">
                  <a16:creationId xmlns="" xmlns:a16="http://schemas.microsoft.com/office/drawing/2014/main" id="{5DA98E2F-6DF1-B6EA-B0FA-F24CB1691E19}"/>
                </a:ext>
              </a:extLst>
            </p:cNvPr>
            <p:cNvSpPr/>
            <p:nvPr/>
          </p:nvSpPr>
          <p:spPr>
            <a:xfrm>
              <a:off x="1823204" y="3784622"/>
              <a:ext cx="423305" cy="358498"/>
            </a:xfrm>
            <a:custGeom>
              <a:avLst/>
              <a:gdLst>
                <a:gd name="connsiteX0" fmla="*/ 85725 w 352425"/>
                <a:gd name="connsiteY0" fmla="*/ 24765 h 305752"/>
                <a:gd name="connsiteX1" fmla="*/ 76200 w 352425"/>
                <a:gd name="connsiteY1" fmla="*/ 45720 h 305752"/>
                <a:gd name="connsiteX2" fmla="*/ 47625 w 352425"/>
                <a:gd name="connsiteY2" fmla="*/ 54293 h 305752"/>
                <a:gd name="connsiteX3" fmla="*/ 36195 w 352425"/>
                <a:gd name="connsiteY3" fmla="*/ 85725 h 305752"/>
                <a:gd name="connsiteX4" fmla="*/ 20955 w 352425"/>
                <a:gd name="connsiteY4" fmla="*/ 121920 h 305752"/>
                <a:gd name="connsiteX5" fmla="*/ 12383 w 352425"/>
                <a:gd name="connsiteY5" fmla="*/ 156210 h 305752"/>
                <a:gd name="connsiteX6" fmla="*/ 14288 w 352425"/>
                <a:gd name="connsiteY6" fmla="*/ 180023 h 305752"/>
                <a:gd name="connsiteX7" fmla="*/ 0 w 352425"/>
                <a:gd name="connsiteY7" fmla="*/ 189548 h 305752"/>
                <a:gd name="connsiteX8" fmla="*/ 20955 w 352425"/>
                <a:gd name="connsiteY8" fmla="*/ 210503 h 305752"/>
                <a:gd name="connsiteX9" fmla="*/ 12383 w 352425"/>
                <a:gd name="connsiteY9" fmla="*/ 241935 h 305752"/>
                <a:gd name="connsiteX10" fmla="*/ 5715 w 352425"/>
                <a:gd name="connsiteY10" fmla="*/ 270510 h 305752"/>
                <a:gd name="connsiteX11" fmla="*/ 26670 w 352425"/>
                <a:gd name="connsiteY11" fmla="*/ 281940 h 305752"/>
                <a:gd name="connsiteX12" fmla="*/ 26670 w 352425"/>
                <a:gd name="connsiteY12" fmla="*/ 305753 h 305752"/>
                <a:gd name="connsiteX13" fmla="*/ 40005 w 352425"/>
                <a:gd name="connsiteY13" fmla="*/ 293370 h 305752"/>
                <a:gd name="connsiteX14" fmla="*/ 54292 w 352425"/>
                <a:gd name="connsiteY14" fmla="*/ 270510 h 305752"/>
                <a:gd name="connsiteX15" fmla="*/ 72390 w 352425"/>
                <a:gd name="connsiteY15" fmla="*/ 271463 h 305752"/>
                <a:gd name="connsiteX16" fmla="*/ 93345 w 352425"/>
                <a:gd name="connsiteY16" fmla="*/ 260985 h 305752"/>
                <a:gd name="connsiteX17" fmla="*/ 112395 w 352425"/>
                <a:gd name="connsiteY17" fmla="*/ 257175 h 305752"/>
                <a:gd name="connsiteX18" fmla="*/ 133350 w 352425"/>
                <a:gd name="connsiteY18" fmla="*/ 236220 h 305752"/>
                <a:gd name="connsiteX19" fmla="*/ 152400 w 352425"/>
                <a:gd name="connsiteY19" fmla="*/ 236220 h 305752"/>
                <a:gd name="connsiteX20" fmla="*/ 166688 w 352425"/>
                <a:gd name="connsiteY20" fmla="*/ 250508 h 305752"/>
                <a:gd name="connsiteX21" fmla="*/ 170498 w 352425"/>
                <a:gd name="connsiteY21" fmla="*/ 267653 h 305752"/>
                <a:gd name="connsiteX22" fmla="*/ 191452 w 352425"/>
                <a:gd name="connsiteY22" fmla="*/ 269558 h 305752"/>
                <a:gd name="connsiteX23" fmla="*/ 198120 w 352425"/>
                <a:gd name="connsiteY23" fmla="*/ 262890 h 305752"/>
                <a:gd name="connsiteX24" fmla="*/ 209550 w 352425"/>
                <a:gd name="connsiteY24" fmla="*/ 265748 h 305752"/>
                <a:gd name="connsiteX25" fmla="*/ 229552 w 352425"/>
                <a:gd name="connsiteY25" fmla="*/ 281940 h 305752"/>
                <a:gd name="connsiteX26" fmla="*/ 245745 w 352425"/>
                <a:gd name="connsiteY26" fmla="*/ 269558 h 305752"/>
                <a:gd name="connsiteX27" fmla="*/ 264795 w 352425"/>
                <a:gd name="connsiteY27" fmla="*/ 269558 h 305752"/>
                <a:gd name="connsiteX28" fmla="*/ 291465 w 352425"/>
                <a:gd name="connsiteY28" fmla="*/ 263843 h 305752"/>
                <a:gd name="connsiteX29" fmla="*/ 300990 w 352425"/>
                <a:gd name="connsiteY29" fmla="*/ 248603 h 305752"/>
                <a:gd name="connsiteX30" fmla="*/ 320040 w 352425"/>
                <a:gd name="connsiteY30" fmla="*/ 229553 h 305752"/>
                <a:gd name="connsiteX31" fmla="*/ 345758 w 352425"/>
                <a:gd name="connsiteY31" fmla="*/ 219075 h 305752"/>
                <a:gd name="connsiteX32" fmla="*/ 352425 w 352425"/>
                <a:gd name="connsiteY32" fmla="*/ 195263 h 305752"/>
                <a:gd name="connsiteX33" fmla="*/ 345758 w 352425"/>
                <a:gd name="connsiteY33" fmla="*/ 180975 h 305752"/>
                <a:gd name="connsiteX34" fmla="*/ 328613 w 352425"/>
                <a:gd name="connsiteY34" fmla="*/ 167640 h 305752"/>
                <a:gd name="connsiteX35" fmla="*/ 318135 w 352425"/>
                <a:gd name="connsiteY35" fmla="*/ 145733 h 305752"/>
                <a:gd name="connsiteX36" fmla="*/ 306705 w 352425"/>
                <a:gd name="connsiteY36" fmla="*/ 134303 h 305752"/>
                <a:gd name="connsiteX37" fmla="*/ 306705 w 352425"/>
                <a:gd name="connsiteY37" fmla="*/ 120015 h 305752"/>
                <a:gd name="connsiteX38" fmla="*/ 282892 w 352425"/>
                <a:gd name="connsiteY38" fmla="*/ 113348 h 305752"/>
                <a:gd name="connsiteX39" fmla="*/ 260985 w 352425"/>
                <a:gd name="connsiteY39" fmla="*/ 120015 h 305752"/>
                <a:gd name="connsiteX40" fmla="*/ 232410 w 352425"/>
                <a:gd name="connsiteY40" fmla="*/ 112395 h 305752"/>
                <a:gd name="connsiteX41" fmla="*/ 219075 w 352425"/>
                <a:gd name="connsiteY41" fmla="*/ 99060 h 305752"/>
                <a:gd name="connsiteX42" fmla="*/ 198120 w 352425"/>
                <a:gd name="connsiteY42" fmla="*/ 86678 h 305752"/>
                <a:gd name="connsiteX43" fmla="*/ 181927 w 352425"/>
                <a:gd name="connsiteY43" fmla="*/ 70485 h 305752"/>
                <a:gd name="connsiteX44" fmla="*/ 177165 w 352425"/>
                <a:gd name="connsiteY44" fmla="*/ 41910 h 305752"/>
                <a:gd name="connsiteX45" fmla="*/ 158115 w 352425"/>
                <a:gd name="connsiteY45" fmla="*/ 31433 h 305752"/>
                <a:gd name="connsiteX46" fmla="*/ 155258 w 352425"/>
                <a:gd name="connsiteY46" fmla="*/ 22860 h 305752"/>
                <a:gd name="connsiteX47" fmla="*/ 136208 w 352425"/>
                <a:gd name="connsiteY47" fmla="*/ 0 h 305752"/>
                <a:gd name="connsiteX48" fmla="*/ 112395 w 352425"/>
                <a:gd name="connsiteY48" fmla="*/ 1905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305752">
                  <a:moveTo>
                    <a:pt x="85725" y="24765"/>
                  </a:moveTo>
                  <a:lnTo>
                    <a:pt x="76200" y="45720"/>
                  </a:lnTo>
                  <a:lnTo>
                    <a:pt x="47625" y="54293"/>
                  </a:lnTo>
                  <a:lnTo>
                    <a:pt x="36195" y="85725"/>
                  </a:lnTo>
                  <a:lnTo>
                    <a:pt x="20955" y="121920"/>
                  </a:lnTo>
                  <a:lnTo>
                    <a:pt x="12383" y="156210"/>
                  </a:lnTo>
                  <a:lnTo>
                    <a:pt x="14288" y="180023"/>
                  </a:lnTo>
                  <a:lnTo>
                    <a:pt x="0" y="189548"/>
                  </a:lnTo>
                  <a:lnTo>
                    <a:pt x="20955" y="210503"/>
                  </a:lnTo>
                  <a:lnTo>
                    <a:pt x="12383" y="241935"/>
                  </a:lnTo>
                  <a:lnTo>
                    <a:pt x="5715" y="270510"/>
                  </a:lnTo>
                  <a:lnTo>
                    <a:pt x="26670" y="281940"/>
                  </a:lnTo>
                  <a:lnTo>
                    <a:pt x="26670" y="305753"/>
                  </a:lnTo>
                  <a:lnTo>
                    <a:pt x="40005" y="293370"/>
                  </a:lnTo>
                  <a:lnTo>
                    <a:pt x="54292" y="270510"/>
                  </a:lnTo>
                  <a:lnTo>
                    <a:pt x="72390" y="271463"/>
                  </a:lnTo>
                  <a:lnTo>
                    <a:pt x="93345" y="260985"/>
                  </a:lnTo>
                  <a:lnTo>
                    <a:pt x="112395" y="257175"/>
                  </a:lnTo>
                  <a:lnTo>
                    <a:pt x="133350" y="236220"/>
                  </a:lnTo>
                  <a:lnTo>
                    <a:pt x="152400" y="236220"/>
                  </a:lnTo>
                  <a:lnTo>
                    <a:pt x="166688" y="250508"/>
                  </a:lnTo>
                  <a:lnTo>
                    <a:pt x="170498" y="267653"/>
                  </a:lnTo>
                  <a:lnTo>
                    <a:pt x="191452" y="269558"/>
                  </a:lnTo>
                  <a:lnTo>
                    <a:pt x="198120" y="262890"/>
                  </a:lnTo>
                  <a:lnTo>
                    <a:pt x="209550" y="265748"/>
                  </a:lnTo>
                  <a:lnTo>
                    <a:pt x="229552" y="281940"/>
                  </a:lnTo>
                  <a:lnTo>
                    <a:pt x="245745" y="269558"/>
                  </a:lnTo>
                  <a:lnTo>
                    <a:pt x="264795" y="269558"/>
                  </a:lnTo>
                  <a:lnTo>
                    <a:pt x="291465" y="263843"/>
                  </a:lnTo>
                  <a:lnTo>
                    <a:pt x="300990" y="248603"/>
                  </a:lnTo>
                  <a:lnTo>
                    <a:pt x="320040" y="229553"/>
                  </a:lnTo>
                  <a:lnTo>
                    <a:pt x="345758" y="219075"/>
                  </a:lnTo>
                  <a:lnTo>
                    <a:pt x="352425" y="195263"/>
                  </a:lnTo>
                  <a:lnTo>
                    <a:pt x="345758" y="180975"/>
                  </a:lnTo>
                  <a:lnTo>
                    <a:pt x="328613" y="167640"/>
                  </a:lnTo>
                  <a:lnTo>
                    <a:pt x="318135" y="145733"/>
                  </a:lnTo>
                  <a:lnTo>
                    <a:pt x="306705" y="134303"/>
                  </a:lnTo>
                  <a:lnTo>
                    <a:pt x="306705" y="120015"/>
                  </a:lnTo>
                  <a:lnTo>
                    <a:pt x="282892" y="113348"/>
                  </a:lnTo>
                  <a:lnTo>
                    <a:pt x="260985" y="120015"/>
                  </a:lnTo>
                  <a:lnTo>
                    <a:pt x="232410" y="112395"/>
                  </a:lnTo>
                  <a:lnTo>
                    <a:pt x="219075" y="99060"/>
                  </a:lnTo>
                  <a:lnTo>
                    <a:pt x="198120" y="86678"/>
                  </a:lnTo>
                  <a:lnTo>
                    <a:pt x="181927" y="70485"/>
                  </a:lnTo>
                  <a:lnTo>
                    <a:pt x="177165" y="41910"/>
                  </a:lnTo>
                  <a:lnTo>
                    <a:pt x="158115" y="31433"/>
                  </a:lnTo>
                  <a:lnTo>
                    <a:pt x="155258" y="22860"/>
                  </a:lnTo>
                  <a:lnTo>
                    <a:pt x="136208" y="0"/>
                  </a:lnTo>
                  <a:lnTo>
                    <a:pt x="112395" y="19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4" name="Полилиния: фигура 8">
              <a:extLst>
                <a:ext uri="{FF2B5EF4-FFF2-40B4-BE49-F238E27FC236}">
                  <a16:creationId xmlns="" xmlns:a16="http://schemas.microsoft.com/office/drawing/2014/main" id="{266694DB-586F-4AB2-C645-AD721C8C9537}"/>
                </a:ext>
              </a:extLst>
            </p:cNvPr>
            <p:cNvSpPr/>
            <p:nvPr/>
          </p:nvSpPr>
          <p:spPr>
            <a:xfrm>
              <a:off x="1631002" y="4054892"/>
              <a:ext cx="332921" cy="306007"/>
            </a:xfrm>
            <a:custGeom>
              <a:avLst/>
              <a:gdLst>
                <a:gd name="connsiteX0" fmla="*/ 139065 w 277177"/>
                <a:gd name="connsiteY0" fmla="*/ 48578 h 260984"/>
                <a:gd name="connsiteX1" fmla="*/ 110490 w 277177"/>
                <a:gd name="connsiteY1" fmla="*/ 38100 h 260984"/>
                <a:gd name="connsiteX2" fmla="*/ 101918 w 277177"/>
                <a:gd name="connsiteY2" fmla="*/ 17145 h 260984"/>
                <a:gd name="connsiteX3" fmla="*/ 86678 w 277177"/>
                <a:gd name="connsiteY3" fmla="*/ 0 h 260984"/>
                <a:gd name="connsiteX4" fmla="*/ 64770 w 277177"/>
                <a:gd name="connsiteY4" fmla="*/ 1905 h 260984"/>
                <a:gd name="connsiteX5" fmla="*/ 58103 w 277177"/>
                <a:gd name="connsiteY5" fmla="*/ 26670 h 260984"/>
                <a:gd name="connsiteX6" fmla="*/ 40005 w 277177"/>
                <a:gd name="connsiteY6" fmla="*/ 48578 h 260984"/>
                <a:gd name="connsiteX7" fmla="*/ 13335 w 277177"/>
                <a:gd name="connsiteY7" fmla="*/ 75247 h 260984"/>
                <a:gd name="connsiteX8" fmla="*/ 0 w 277177"/>
                <a:gd name="connsiteY8" fmla="*/ 97155 h 260984"/>
                <a:gd name="connsiteX9" fmla="*/ 13335 w 277177"/>
                <a:gd name="connsiteY9" fmla="*/ 119063 h 260984"/>
                <a:gd name="connsiteX10" fmla="*/ 27622 w 277177"/>
                <a:gd name="connsiteY10" fmla="*/ 133350 h 260984"/>
                <a:gd name="connsiteX11" fmla="*/ 46672 w 277177"/>
                <a:gd name="connsiteY11" fmla="*/ 117157 h 260984"/>
                <a:gd name="connsiteX12" fmla="*/ 60007 w 277177"/>
                <a:gd name="connsiteY12" fmla="*/ 135255 h 260984"/>
                <a:gd name="connsiteX13" fmla="*/ 75247 w 277177"/>
                <a:gd name="connsiteY13" fmla="*/ 152400 h 260984"/>
                <a:gd name="connsiteX14" fmla="*/ 96203 w 277177"/>
                <a:gd name="connsiteY14" fmla="*/ 155257 h 260984"/>
                <a:gd name="connsiteX15" fmla="*/ 111443 w 277177"/>
                <a:gd name="connsiteY15" fmla="*/ 170497 h 260984"/>
                <a:gd name="connsiteX16" fmla="*/ 122872 w 277177"/>
                <a:gd name="connsiteY16" fmla="*/ 199072 h 260984"/>
                <a:gd name="connsiteX17" fmla="*/ 120015 w 277177"/>
                <a:gd name="connsiteY17" fmla="*/ 221932 h 260984"/>
                <a:gd name="connsiteX18" fmla="*/ 110490 w 277177"/>
                <a:gd name="connsiteY18" fmla="*/ 260032 h 260984"/>
                <a:gd name="connsiteX19" fmla="*/ 125730 w 277177"/>
                <a:gd name="connsiteY19" fmla="*/ 260985 h 260984"/>
                <a:gd name="connsiteX20" fmla="*/ 136208 w 277177"/>
                <a:gd name="connsiteY20" fmla="*/ 245745 h 260984"/>
                <a:gd name="connsiteX21" fmla="*/ 156210 w 277177"/>
                <a:gd name="connsiteY21" fmla="*/ 239078 h 260984"/>
                <a:gd name="connsiteX22" fmla="*/ 168593 w 277177"/>
                <a:gd name="connsiteY22" fmla="*/ 248603 h 260984"/>
                <a:gd name="connsiteX23" fmla="*/ 185737 w 277177"/>
                <a:gd name="connsiteY23" fmla="*/ 248603 h 260984"/>
                <a:gd name="connsiteX24" fmla="*/ 200978 w 277177"/>
                <a:gd name="connsiteY24" fmla="*/ 233363 h 260984"/>
                <a:gd name="connsiteX25" fmla="*/ 216218 w 277177"/>
                <a:gd name="connsiteY25" fmla="*/ 233363 h 260984"/>
                <a:gd name="connsiteX26" fmla="*/ 220028 w 277177"/>
                <a:gd name="connsiteY26" fmla="*/ 220028 h 260984"/>
                <a:gd name="connsiteX27" fmla="*/ 215265 w 277177"/>
                <a:gd name="connsiteY27" fmla="*/ 207645 h 260984"/>
                <a:gd name="connsiteX28" fmla="*/ 228600 w 277177"/>
                <a:gd name="connsiteY28" fmla="*/ 202882 h 260984"/>
                <a:gd name="connsiteX29" fmla="*/ 244793 w 277177"/>
                <a:gd name="connsiteY29" fmla="*/ 202882 h 260984"/>
                <a:gd name="connsiteX30" fmla="*/ 256222 w 277177"/>
                <a:gd name="connsiteY30" fmla="*/ 214313 h 260984"/>
                <a:gd name="connsiteX31" fmla="*/ 263843 w 277177"/>
                <a:gd name="connsiteY31" fmla="*/ 206693 h 260984"/>
                <a:gd name="connsiteX32" fmla="*/ 268605 w 277177"/>
                <a:gd name="connsiteY32" fmla="*/ 188595 h 260984"/>
                <a:gd name="connsiteX33" fmla="*/ 277178 w 277177"/>
                <a:gd name="connsiteY33" fmla="*/ 180022 h 260984"/>
                <a:gd name="connsiteX34" fmla="*/ 274320 w 277177"/>
                <a:gd name="connsiteY34" fmla="*/ 160020 h 260984"/>
                <a:gd name="connsiteX35" fmla="*/ 260033 w 277177"/>
                <a:gd name="connsiteY35" fmla="*/ 145732 h 260984"/>
                <a:gd name="connsiteX36" fmla="*/ 260033 w 277177"/>
                <a:gd name="connsiteY36" fmla="*/ 129540 h 260984"/>
                <a:gd name="connsiteX37" fmla="*/ 271462 w 277177"/>
                <a:gd name="connsiteY37" fmla="*/ 118110 h 260984"/>
                <a:gd name="connsiteX38" fmla="*/ 271462 w 277177"/>
                <a:gd name="connsiteY38" fmla="*/ 97155 h 260984"/>
                <a:gd name="connsiteX39" fmla="*/ 277178 w 277177"/>
                <a:gd name="connsiteY39" fmla="*/ 76200 h 260984"/>
                <a:gd name="connsiteX40" fmla="*/ 265747 w 277177"/>
                <a:gd name="connsiteY40" fmla="*/ 65722 h 260984"/>
                <a:gd name="connsiteX41" fmla="*/ 266700 w 277177"/>
                <a:gd name="connsiteY41" fmla="*/ 51435 h 260984"/>
                <a:gd name="connsiteX42" fmla="*/ 253365 w 277177"/>
                <a:gd name="connsiteY42" fmla="*/ 30480 h 260984"/>
                <a:gd name="connsiteX43" fmla="*/ 232410 w 277177"/>
                <a:gd name="connsiteY43" fmla="*/ 40957 h 260984"/>
                <a:gd name="connsiteX44" fmla="*/ 214312 w 277177"/>
                <a:gd name="connsiteY44" fmla="*/ 40005 h 260984"/>
                <a:gd name="connsiteX45" fmla="*/ 200025 w 277177"/>
                <a:gd name="connsiteY45" fmla="*/ 62865 h 260984"/>
                <a:gd name="connsiteX46" fmla="*/ 186690 w 277177"/>
                <a:gd name="connsiteY46" fmla="*/ 75247 h 260984"/>
                <a:gd name="connsiteX47" fmla="*/ 186690 w 277177"/>
                <a:gd name="connsiteY47" fmla="*/ 51435 h 260984"/>
                <a:gd name="connsiteX48" fmla="*/ 165735 w 277177"/>
                <a:gd name="connsiteY48" fmla="*/ 40005 h 26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177" h="260984">
                  <a:moveTo>
                    <a:pt x="139065" y="48578"/>
                  </a:moveTo>
                  <a:lnTo>
                    <a:pt x="110490" y="38100"/>
                  </a:lnTo>
                  <a:lnTo>
                    <a:pt x="101918" y="17145"/>
                  </a:lnTo>
                  <a:lnTo>
                    <a:pt x="86678" y="0"/>
                  </a:lnTo>
                  <a:lnTo>
                    <a:pt x="64770" y="1905"/>
                  </a:lnTo>
                  <a:lnTo>
                    <a:pt x="58103" y="26670"/>
                  </a:lnTo>
                  <a:lnTo>
                    <a:pt x="40005" y="48578"/>
                  </a:lnTo>
                  <a:lnTo>
                    <a:pt x="13335" y="75247"/>
                  </a:lnTo>
                  <a:lnTo>
                    <a:pt x="0" y="97155"/>
                  </a:lnTo>
                  <a:lnTo>
                    <a:pt x="13335" y="119063"/>
                  </a:lnTo>
                  <a:lnTo>
                    <a:pt x="27622" y="133350"/>
                  </a:lnTo>
                  <a:lnTo>
                    <a:pt x="46672" y="117157"/>
                  </a:lnTo>
                  <a:lnTo>
                    <a:pt x="60007" y="135255"/>
                  </a:lnTo>
                  <a:lnTo>
                    <a:pt x="75247" y="152400"/>
                  </a:lnTo>
                  <a:lnTo>
                    <a:pt x="96203" y="155257"/>
                  </a:lnTo>
                  <a:lnTo>
                    <a:pt x="111443" y="170497"/>
                  </a:lnTo>
                  <a:lnTo>
                    <a:pt x="122872" y="199072"/>
                  </a:lnTo>
                  <a:lnTo>
                    <a:pt x="120015" y="221932"/>
                  </a:lnTo>
                  <a:lnTo>
                    <a:pt x="110490" y="260032"/>
                  </a:lnTo>
                  <a:lnTo>
                    <a:pt x="125730" y="260985"/>
                  </a:lnTo>
                  <a:lnTo>
                    <a:pt x="136208" y="245745"/>
                  </a:lnTo>
                  <a:lnTo>
                    <a:pt x="156210" y="239078"/>
                  </a:lnTo>
                  <a:lnTo>
                    <a:pt x="168593" y="248603"/>
                  </a:lnTo>
                  <a:lnTo>
                    <a:pt x="185737" y="248603"/>
                  </a:lnTo>
                  <a:lnTo>
                    <a:pt x="200978" y="233363"/>
                  </a:lnTo>
                  <a:lnTo>
                    <a:pt x="216218" y="233363"/>
                  </a:lnTo>
                  <a:lnTo>
                    <a:pt x="220028" y="220028"/>
                  </a:lnTo>
                  <a:lnTo>
                    <a:pt x="215265" y="207645"/>
                  </a:lnTo>
                  <a:lnTo>
                    <a:pt x="228600" y="202882"/>
                  </a:lnTo>
                  <a:lnTo>
                    <a:pt x="244793" y="202882"/>
                  </a:lnTo>
                  <a:lnTo>
                    <a:pt x="256222" y="214313"/>
                  </a:lnTo>
                  <a:lnTo>
                    <a:pt x="263843" y="206693"/>
                  </a:lnTo>
                  <a:lnTo>
                    <a:pt x="268605" y="188595"/>
                  </a:lnTo>
                  <a:lnTo>
                    <a:pt x="277178" y="180022"/>
                  </a:lnTo>
                  <a:lnTo>
                    <a:pt x="274320" y="160020"/>
                  </a:lnTo>
                  <a:lnTo>
                    <a:pt x="260033" y="145732"/>
                  </a:lnTo>
                  <a:lnTo>
                    <a:pt x="260033" y="129540"/>
                  </a:lnTo>
                  <a:lnTo>
                    <a:pt x="271462" y="118110"/>
                  </a:lnTo>
                  <a:lnTo>
                    <a:pt x="271462" y="97155"/>
                  </a:lnTo>
                  <a:lnTo>
                    <a:pt x="277178" y="76200"/>
                  </a:lnTo>
                  <a:lnTo>
                    <a:pt x="265747" y="65722"/>
                  </a:lnTo>
                  <a:lnTo>
                    <a:pt x="266700" y="51435"/>
                  </a:lnTo>
                  <a:lnTo>
                    <a:pt x="253365" y="30480"/>
                  </a:lnTo>
                  <a:lnTo>
                    <a:pt x="232410" y="40957"/>
                  </a:lnTo>
                  <a:lnTo>
                    <a:pt x="214312" y="40005"/>
                  </a:lnTo>
                  <a:lnTo>
                    <a:pt x="200025" y="62865"/>
                  </a:lnTo>
                  <a:lnTo>
                    <a:pt x="186690" y="75247"/>
                  </a:lnTo>
                  <a:lnTo>
                    <a:pt x="186690" y="51435"/>
                  </a:lnTo>
                  <a:lnTo>
                    <a:pt x="165735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5" name="Полилиния: фигура 9">
              <a:extLst>
                <a:ext uri="{FF2B5EF4-FFF2-40B4-BE49-F238E27FC236}">
                  <a16:creationId xmlns="" xmlns:a16="http://schemas.microsoft.com/office/drawing/2014/main" id="{A38AA28B-60C8-1BA7-7768-3B2D527F8CD2}"/>
                </a:ext>
              </a:extLst>
            </p:cNvPr>
            <p:cNvSpPr/>
            <p:nvPr/>
          </p:nvSpPr>
          <p:spPr>
            <a:xfrm>
              <a:off x="1700789" y="4335213"/>
              <a:ext cx="343219" cy="326109"/>
            </a:xfrm>
            <a:custGeom>
              <a:avLst/>
              <a:gdLst>
                <a:gd name="connsiteX0" fmla="*/ 31432 w 285750"/>
                <a:gd name="connsiteY0" fmla="*/ 146685 h 278129"/>
                <a:gd name="connsiteX1" fmla="*/ 31432 w 285750"/>
                <a:gd name="connsiteY1" fmla="*/ 117157 h 278129"/>
                <a:gd name="connsiteX2" fmla="*/ 15240 w 285750"/>
                <a:gd name="connsiteY2" fmla="*/ 88582 h 278129"/>
                <a:gd name="connsiteX3" fmla="*/ 0 w 285750"/>
                <a:gd name="connsiteY3" fmla="*/ 64770 h 278129"/>
                <a:gd name="connsiteX4" fmla="*/ 14288 w 285750"/>
                <a:gd name="connsiteY4" fmla="*/ 53340 h 278129"/>
                <a:gd name="connsiteX5" fmla="*/ 22860 w 285750"/>
                <a:gd name="connsiteY5" fmla="*/ 32385 h 278129"/>
                <a:gd name="connsiteX6" fmla="*/ 40005 w 285750"/>
                <a:gd name="connsiteY6" fmla="*/ 32385 h 278129"/>
                <a:gd name="connsiteX7" fmla="*/ 52388 w 285750"/>
                <a:gd name="connsiteY7" fmla="*/ 20955 h 278129"/>
                <a:gd name="connsiteX8" fmla="*/ 67627 w 285750"/>
                <a:gd name="connsiteY8" fmla="*/ 21907 h 278129"/>
                <a:gd name="connsiteX9" fmla="*/ 78105 w 285750"/>
                <a:gd name="connsiteY9" fmla="*/ 6667 h 278129"/>
                <a:gd name="connsiteX10" fmla="*/ 98107 w 285750"/>
                <a:gd name="connsiteY10" fmla="*/ 0 h 278129"/>
                <a:gd name="connsiteX11" fmla="*/ 110490 w 285750"/>
                <a:gd name="connsiteY11" fmla="*/ 9525 h 278129"/>
                <a:gd name="connsiteX12" fmla="*/ 127635 w 285750"/>
                <a:gd name="connsiteY12" fmla="*/ 9525 h 278129"/>
                <a:gd name="connsiteX13" fmla="*/ 135255 w 285750"/>
                <a:gd name="connsiteY13" fmla="*/ 21907 h 278129"/>
                <a:gd name="connsiteX14" fmla="*/ 150495 w 285750"/>
                <a:gd name="connsiteY14" fmla="*/ 26670 h 278129"/>
                <a:gd name="connsiteX15" fmla="*/ 160972 w 285750"/>
                <a:gd name="connsiteY15" fmla="*/ 35242 h 278129"/>
                <a:gd name="connsiteX16" fmla="*/ 160972 w 285750"/>
                <a:gd name="connsiteY16" fmla="*/ 59055 h 278129"/>
                <a:gd name="connsiteX17" fmla="*/ 177165 w 285750"/>
                <a:gd name="connsiteY17" fmla="*/ 62865 h 278129"/>
                <a:gd name="connsiteX18" fmla="*/ 180975 w 285750"/>
                <a:gd name="connsiteY18" fmla="*/ 76200 h 278129"/>
                <a:gd name="connsiteX19" fmla="*/ 196215 w 285750"/>
                <a:gd name="connsiteY19" fmla="*/ 83820 h 278129"/>
                <a:gd name="connsiteX20" fmla="*/ 200025 w 285750"/>
                <a:gd name="connsiteY20" fmla="*/ 114300 h 278129"/>
                <a:gd name="connsiteX21" fmla="*/ 216217 w 285750"/>
                <a:gd name="connsiteY21" fmla="*/ 140970 h 278129"/>
                <a:gd name="connsiteX22" fmla="*/ 220980 w 285750"/>
                <a:gd name="connsiteY22" fmla="*/ 173355 h 278129"/>
                <a:gd name="connsiteX23" fmla="*/ 236220 w 285750"/>
                <a:gd name="connsiteY23" fmla="*/ 176213 h 278129"/>
                <a:gd name="connsiteX24" fmla="*/ 247650 w 285750"/>
                <a:gd name="connsiteY24" fmla="*/ 187642 h 278129"/>
                <a:gd name="connsiteX25" fmla="*/ 247650 w 285750"/>
                <a:gd name="connsiteY25" fmla="*/ 211455 h 278129"/>
                <a:gd name="connsiteX26" fmla="*/ 265747 w 285750"/>
                <a:gd name="connsiteY26" fmla="*/ 214313 h 278129"/>
                <a:gd name="connsiteX27" fmla="*/ 285750 w 285750"/>
                <a:gd name="connsiteY27" fmla="*/ 226695 h 278129"/>
                <a:gd name="connsiteX28" fmla="*/ 268605 w 285750"/>
                <a:gd name="connsiteY28" fmla="*/ 243840 h 278129"/>
                <a:gd name="connsiteX29" fmla="*/ 247650 w 285750"/>
                <a:gd name="connsiteY29" fmla="*/ 237172 h 278129"/>
                <a:gd name="connsiteX30" fmla="*/ 233363 w 285750"/>
                <a:gd name="connsiteY30" fmla="*/ 250507 h 278129"/>
                <a:gd name="connsiteX31" fmla="*/ 233363 w 285750"/>
                <a:gd name="connsiteY31" fmla="*/ 271463 h 278129"/>
                <a:gd name="connsiteX32" fmla="*/ 219075 w 285750"/>
                <a:gd name="connsiteY32" fmla="*/ 278130 h 278129"/>
                <a:gd name="connsiteX33" fmla="*/ 212407 w 285750"/>
                <a:gd name="connsiteY33" fmla="*/ 256222 h 278129"/>
                <a:gd name="connsiteX34" fmla="*/ 190500 w 285750"/>
                <a:gd name="connsiteY34" fmla="*/ 235267 h 278129"/>
                <a:gd name="connsiteX35" fmla="*/ 159067 w 285750"/>
                <a:gd name="connsiteY35" fmla="*/ 215265 h 278129"/>
                <a:gd name="connsiteX36" fmla="*/ 139065 w 285750"/>
                <a:gd name="connsiteY36" fmla="*/ 219075 h 278129"/>
                <a:gd name="connsiteX37" fmla="*/ 100013 w 285750"/>
                <a:gd name="connsiteY37" fmla="*/ 210503 h 278129"/>
                <a:gd name="connsiteX38" fmla="*/ 100013 w 285750"/>
                <a:gd name="connsiteY38" fmla="*/ 196215 h 278129"/>
                <a:gd name="connsiteX39" fmla="*/ 80010 w 285750"/>
                <a:gd name="connsiteY39" fmla="*/ 174307 h 278129"/>
                <a:gd name="connsiteX40" fmla="*/ 70485 w 285750"/>
                <a:gd name="connsiteY40" fmla="*/ 183832 h 278129"/>
                <a:gd name="connsiteX41" fmla="*/ 45720 w 285750"/>
                <a:gd name="connsiteY41" fmla="*/ 183832 h 278129"/>
                <a:gd name="connsiteX42" fmla="*/ 17145 w 285750"/>
                <a:gd name="connsiteY42" fmla="*/ 177165 h 27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78129">
                  <a:moveTo>
                    <a:pt x="31432" y="146685"/>
                  </a:moveTo>
                  <a:lnTo>
                    <a:pt x="31432" y="117157"/>
                  </a:lnTo>
                  <a:lnTo>
                    <a:pt x="15240" y="88582"/>
                  </a:lnTo>
                  <a:lnTo>
                    <a:pt x="0" y="64770"/>
                  </a:lnTo>
                  <a:lnTo>
                    <a:pt x="14288" y="53340"/>
                  </a:lnTo>
                  <a:lnTo>
                    <a:pt x="22860" y="32385"/>
                  </a:lnTo>
                  <a:lnTo>
                    <a:pt x="40005" y="32385"/>
                  </a:lnTo>
                  <a:lnTo>
                    <a:pt x="52388" y="20955"/>
                  </a:lnTo>
                  <a:lnTo>
                    <a:pt x="67627" y="21907"/>
                  </a:lnTo>
                  <a:lnTo>
                    <a:pt x="78105" y="6667"/>
                  </a:lnTo>
                  <a:lnTo>
                    <a:pt x="98107" y="0"/>
                  </a:lnTo>
                  <a:lnTo>
                    <a:pt x="110490" y="9525"/>
                  </a:lnTo>
                  <a:lnTo>
                    <a:pt x="127635" y="9525"/>
                  </a:lnTo>
                  <a:lnTo>
                    <a:pt x="135255" y="21907"/>
                  </a:lnTo>
                  <a:lnTo>
                    <a:pt x="150495" y="26670"/>
                  </a:lnTo>
                  <a:lnTo>
                    <a:pt x="160972" y="35242"/>
                  </a:lnTo>
                  <a:lnTo>
                    <a:pt x="160972" y="59055"/>
                  </a:lnTo>
                  <a:lnTo>
                    <a:pt x="177165" y="62865"/>
                  </a:lnTo>
                  <a:lnTo>
                    <a:pt x="180975" y="76200"/>
                  </a:lnTo>
                  <a:lnTo>
                    <a:pt x="196215" y="83820"/>
                  </a:lnTo>
                  <a:lnTo>
                    <a:pt x="200025" y="114300"/>
                  </a:lnTo>
                  <a:lnTo>
                    <a:pt x="216217" y="140970"/>
                  </a:lnTo>
                  <a:lnTo>
                    <a:pt x="220980" y="173355"/>
                  </a:lnTo>
                  <a:lnTo>
                    <a:pt x="236220" y="176213"/>
                  </a:lnTo>
                  <a:lnTo>
                    <a:pt x="247650" y="187642"/>
                  </a:lnTo>
                  <a:lnTo>
                    <a:pt x="247650" y="211455"/>
                  </a:lnTo>
                  <a:lnTo>
                    <a:pt x="265747" y="214313"/>
                  </a:lnTo>
                  <a:lnTo>
                    <a:pt x="285750" y="226695"/>
                  </a:lnTo>
                  <a:lnTo>
                    <a:pt x="268605" y="243840"/>
                  </a:lnTo>
                  <a:lnTo>
                    <a:pt x="247650" y="237172"/>
                  </a:lnTo>
                  <a:lnTo>
                    <a:pt x="233363" y="250507"/>
                  </a:lnTo>
                  <a:lnTo>
                    <a:pt x="233363" y="271463"/>
                  </a:lnTo>
                  <a:lnTo>
                    <a:pt x="219075" y="278130"/>
                  </a:lnTo>
                  <a:lnTo>
                    <a:pt x="212407" y="256222"/>
                  </a:lnTo>
                  <a:lnTo>
                    <a:pt x="190500" y="235267"/>
                  </a:lnTo>
                  <a:lnTo>
                    <a:pt x="159067" y="215265"/>
                  </a:lnTo>
                  <a:lnTo>
                    <a:pt x="139065" y="219075"/>
                  </a:lnTo>
                  <a:lnTo>
                    <a:pt x="100013" y="210503"/>
                  </a:lnTo>
                  <a:lnTo>
                    <a:pt x="100013" y="196215"/>
                  </a:lnTo>
                  <a:lnTo>
                    <a:pt x="80010" y="174307"/>
                  </a:lnTo>
                  <a:lnTo>
                    <a:pt x="70485" y="183832"/>
                  </a:lnTo>
                  <a:lnTo>
                    <a:pt x="45720" y="183832"/>
                  </a:lnTo>
                  <a:lnTo>
                    <a:pt x="17145" y="1771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6" name="Полилиния: фигура 10">
              <a:extLst>
                <a:ext uri="{FF2B5EF4-FFF2-40B4-BE49-F238E27FC236}">
                  <a16:creationId xmlns="" xmlns:a16="http://schemas.microsoft.com/office/drawing/2014/main" id="{EEF44D4E-816A-3170-1F80-FD7A542A1FD1}"/>
                </a:ext>
              </a:extLst>
            </p:cNvPr>
            <p:cNvSpPr/>
            <p:nvPr/>
          </p:nvSpPr>
          <p:spPr>
            <a:xfrm>
              <a:off x="1699645" y="4539590"/>
              <a:ext cx="276863" cy="335046"/>
            </a:xfrm>
            <a:custGeom>
              <a:avLst/>
              <a:gdLst>
                <a:gd name="connsiteX0" fmla="*/ 147638 w 230505"/>
                <a:gd name="connsiteY0" fmla="*/ 280988 h 285750"/>
                <a:gd name="connsiteX1" fmla="*/ 139065 w 230505"/>
                <a:gd name="connsiteY1" fmla="*/ 248603 h 285750"/>
                <a:gd name="connsiteX2" fmla="*/ 118110 w 230505"/>
                <a:gd name="connsiteY2" fmla="*/ 236220 h 285750"/>
                <a:gd name="connsiteX3" fmla="*/ 95250 w 230505"/>
                <a:gd name="connsiteY3" fmla="*/ 210503 h 285750"/>
                <a:gd name="connsiteX4" fmla="*/ 103823 w 230505"/>
                <a:gd name="connsiteY4" fmla="*/ 180975 h 285750"/>
                <a:gd name="connsiteX5" fmla="*/ 95250 w 230505"/>
                <a:gd name="connsiteY5" fmla="*/ 137160 h 285750"/>
                <a:gd name="connsiteX6" fmla="*/ 68580 w 230505"/>
                <a:gd name="connsiteY6" fmla="*/ 117158 h 285750"/>
                <a:gd name="connsiteX7" fmla="*/ 38100 w 230505"/>
                <a:gd name="connsiteY7" fmla="*/ 93345 h 285750"/>
                <a:gd name="connsiteX8" fmla="*/ 27623 w 230505"/>
                <a:gd name="connsiteY8" fmla="*/ 60960 h 285750"/>
                <a:gd name="connsiteX9" fmla="*/ 6668 w 230505"/>
                <a:gd name="connsiteY9" fmla="*/ 43815 h 285750"/>
                <a:gd name="connsiteX10" fmla="*/ 0 w 230505"/>
                <a:gd name="connsiteY10" fmla="*/ 24765 h 285750"/>
                <a:gd name="connsiteX11" fmla="*/ 18098 w 230505"/>
                <a:gd name="connsiteY11" fmla="*/ 2858 h 285750"/>
                <a:gd name="connsiteX12" fmla="*/ 46673 w 230505"/>
                <a:gd name="connsiteY12" fmla="*/ 9525 h 285750"/>
                <a:gd name="connsiteX13" fmla="*/ 71438 w 230505"/>
                <a:gd name="connsiteY13" fmla="*/ 9525 h 285750"/>
                <a:gd name="connsiteX14" fmla="*/ 80963 w 230505"/>
                <a:gd name="connsiteY14" fmla="*/ 0 h 285750"/>
                <a:gd name="connsiteX15" fmla="*/ 100965 w 230505"/>
                <a:gd name="connsiteY15" fmla="*/ 21908 h 285750"/>
                <a:gd name="connsiteX16" fmla="*/ 100965 w 230505"/>
                <a:gd name="connsiteY16" fmla="*/ 36195 h 285750"/>
                <a:gd name="connsiteX17" fmla="*/ 140018 w 230505"/>
                <a:gd name="connsiteY17" fmla="*/ 44768 h 285750"/>
                <a:gd name="connsiteX18" fmla="*/ 160020 w 230505"/>
                <a:gd name="connsiteY18" fmla="*/ 40958 h 285750"/>
                <a:gd name="connsiteX19" fmla="*/ 191453 w 230505"/>
                <a:gd name="connsiteY19" fmla="*/ 60960 h 285750"/>
                <a:gd name="connsiteX20" fmla="*/ 213360 w 230505"/>
                <a:gd name="connsiteY20" fmla="*/ 81915 h 285750"/>
                <a:gd name="connsiteX21" fmla="*/ 220028 w 230505"/>
                <a:gd name="connsiteY21" fmla="*/ 103822 h 285750"/>
                <a:gd name="connsiteX22" fmla="*/ 225743 w 230505"/>
                <a:gd name="connsiteY22" fmla="*/ 122872 h 285750"/>
                <a:gd name="connsiteX23" fmla="*/ 213360 w 230505"/>
                <a:gd name="connsiteY23" fmla="*/ 132397 h 285750"/>
                <a:gd name="connsiteX24" fmla="*/ 230505 w 230505"/>
                <a:gd name="connsiteY24" fmla="*/ 149543 h 285750"/>
                <a:gd name="connsiteX25" fmla="*/ 220028 w 230505"/>
                <a:gd name="connsiteY25" fmla="*/ 170497 h 285750"/>
                <a:gd name="connsiteX26" fmla="*/ 204788 w 230505"/>
                <a:gd name="connsiteY26" fmla="*/ 170497 h 285750"/>
                <a:gd name="connsiteX27" fmla="*/ 204788 w 230505"/>
                <a:gd name="connsiteY27" fmla="*/ 198120 h 285750"/>
                <a:gd name="connsiteX28" fmla="*/ 209550 w 230505"/>
                <a:gd name="connsiteY28" fmla="*/ 219075 h 285750"/>
                <a:gd name="connsiteX29" fmla="*/ 188595 w 230505"/>
                <a:gd name="connsiteY29" fmla="*/ 229553 h 285750"/>
                <a:gd name="connsiteX30" fmla="*/ 188595 w 230505"/>
                <a:gd name="connsiteY30" fmla="*/ 254318 h 285750"/>
                <a:gd name="connsiteX31" fmla="*/ 171450 w 230505"/>
                <a:gd name="connsiteY31" fmla="*/ 255270 h 285750"/>
                <a:gd name="connsiteX32" fmla="*/ 176213 w 230505"/>
                <a:gd name="connsiteY32" fmla="*/ 273368 h 285750"/>
                <a:gd name="connsiteX33" fmla="*/ 151448 w 230505"/>
                <a:gd name="connsiteY3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0505" h="285750">
                  <a:moveTo>
                    <a:pt x="147638" y="280988"/>
                  </a:moveTo>
                  <a:lnTo>
                    <a:pt x="139065" y="248603"/>
                  </a:lnTo>
                  <a:lnTo>
                    <a:pt x="118110" y="236220"/>
                  </a:lnTo>
                  <a:lnTo>
                    <a:pt x="95250" y="210503"/>
                  </a:lnTo>
                  <a:lnTo>
                    <a:pt x="103823" y="180975"/>
                  </a:lnTo>
                  <a:lnTo>
                    <a:pt x="95250" y="137160"/>
                  </a:lnTo>
                  <a:lnTo>
                    <a:pt x="68580" y="117158"/>
                  </a:lnTo>
                  <a:lnTo>
                    <a:pt x="38100" y="93345"/>
                  </a:lnTo>
                  <a:lnTo>
                    <a:pt x="27623" y="60960"/>
                  </a:lnTo>
                  <a:lnTo>
                    <a:pt x="6668" y="43815"/>
                  </a:lnTo>
                  <a:lnTo>
                    <a:pt x="0" y="24765"/>
                  </a:lnTo>
                  <a:lnTo>
                    <a:pt x="18098" y="2858"/>
                  </a:lnTo>
                  <a:lnTo>
                    <a:pt x="46673" y="9525"/>
                  </a:lnTo>
                  <a:lnTo>
                    <a:pt x="71438" y="9525"/>
                  </a:lnTo>
                  <a:lnTo>
                    <a:pt x="80963" y="0"/>
                  </a:lnTo>
                  <a:lnTo>
                    <a:pt x="100965" y="21908"/>
                  </a:lnTo>
                  <a:lnTo>
                    <a:pt x="100965" y="36195"/>
                  </a:lnTo>
                  <a:lnTo>
                    <a:pt x="140018" y="44768"/>
                  </a:lnTo>
                  <a:lnTo>
                    <a:pt x="160020" y="40958"/>
                  </a:lnTo>
                  <a:lnTo>
                    <a:pt x="191453" y="60960"/>
                  </a:lnTo>
                  <a:lnTo>
                    <a:pt x="213360" y="81915"/>
                  </a:lnTo>
                  <a:lnTo>
                    <a:pt x="220028" y="103822"/>
                  </a:lnTo>
                  <a:lnTo>
                    <a:pt x="225743" y="122872"/>
                  </a:lnTo>
                  <a:lnTo>
                    <a:pt x="213360" y="132397"/>
                  </a:lnTo>
                  <a:lnTo>
                    <a:pt x="230505" y="149543"/>
                  </a:lnTo>
                  <a:lnTo>
                    <a:pt x="220028" y="170497"/>
                  </a:lnTo>
                  <a:lnTo>
                    <a:pt x="204788" y="170497"/>
                  </a:lnTo>
                  <a:lnTo>
                    <a:pt x="204788" y="198120"/>
                  </a:lnTo>
                  <a:lnTo>
                    <a:pt x="209550" y="219075"/>
                  </a:lnTo>
                  <a:lnTo>
                    <a:pt x="188595" y="229553"/>
                  </a:lnTo>
                  <a:lnTo>
                    <a:pt x="188595" y="254318"/>
                  </a:lnTo>
                  <a:lnTo>
                    <a:pt x="171450" y="255270"/>
                  </a:lnTo>
                  <a:lnTo>
                    <a:pt x="176213" y="273368"/>
                  </a:lnTo>
                  <a:lnTo>
                    <a:pt x="151448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7" name="Полилиния: фигура 11">
              <a:extLst>
                <a:ext uri="{FF2B5EF4-FFF2-40B4-BE49-F238E27FC236}">
                  <a16:creationId xmlns="" xmlns:a16="http://schemas.microsoft.com/office/drawing/2014/main" id="{F78776A0-D123-45D0-AFB4-D3AD26C96C83}"/>
                </a:ext>
              </a:extLst>
            </p:cNvPr>
            <p:cNvSpPr/>
            <p:nvPr/>
          </p:nvSpPr>
          <p:spPr>
            <a:xfrm>
              <a:off x="1881551" y="4601016"/>
              <a:ext cx="415294" cy="395351"/>
            </a:xfrm>
            <a:custGeom>
              <a:avLst/>
              <a:gdLst>
                <a:gd name="connsiteX0" fmla="*/ 0 w 345757"/>
                <a:gd name="connsiteY0" fmla="*/ 233363 h 337184"/>
                <a:gd name="connsiteX1" fmla="*/ 24765 w 345757"/>
                <a:gd name="connsiteY1" fmla="*/ 220980 h 337184"/>
                <a:gd name="connsiteX2" fmla="*/ 20002 w 345757"/>
                <a:gd name="connsiteY2" fmla="*/ 202883 h 337184"/>
                <a:gd name="connsiteX3" fmla="*/ 37148 w 345757"/>
                <a:gd name="connsiteY3" fmla="*/ 201930 h 337184"/>
                <a:gd name="connsiteX4" fmla="*/ 37148 w 345757"/>
                <a:gd name="connsiteY4" fmla="*/ 177165 h 337184"/>
                <a:gd name="connsiteX5" fmla="*/ 58102 w 345757"/>
                <a:gd name="connsiteY5" fmla="*/ 166688 h 337184"/>
                <a:gd name="connsiteX6" fmla="*/ 53340 w 345757"/>
                <a:gd name="connsiteY6" fmla="*/ 145733 h 337184"/>
                <a:gd name="connsiteX7" fmla="*/ 53340 w 345757"/>
                <a:gd name="connsiteY7" fmla="*/ 118110 h 337184"/>
                <a:gd name="connsiteX8" fmla="*/ 68580 w 345757"/>
                <a:gd name="connsiteY8" fmla="*/ 118110 h 337184"/>
                <a:gd name="connsiteX9" fmla="*/ 79058 w 345757"/>
                <a:gd name="connsiteY9" fmla="*/ 97155 h 337184"/>
                <a:gd name="connsiteX10" fmla="*/ 68580 w 345757"/>
                <a:gd name="connsiteY10" fmla="*/ 87630 h 337184"/>
                <a:gd name="connsiteX11" fmla="*/ 61913 w 345757"/>
                <a:gd name="connsiteY11" fmla="*/ 80010 h 337184"/>
                <a:gd name="connsiteX12" fmla="*/ 74295 w 345757"/>
                <a:gd name="connsiteY12" fmla="*/ 70485 h 337184"/>
                <a:gd name="connsiteX13" fmla="*/ 68580 w 345757"/>
                <a:gd name="connsiteY13" fmla="*/ 51435 h 337184"/>
                <a:gd name="connsiteX14" fmla="*/ 82868 w 345757"/>
                <a:gd name="connsiteY14" fmla="*/ 44768 h 337184"/>
                <a:gd name="connsiteX15" fmla="*/ 82868 w 345757"/>
                <a:gd name="connsiteY15" fmla="*/ 23813 h 337184"/>
                <a:gd name="connsiteX16" fmla="*/ 97155 w 345757"/>
                <a:gd name="connsiteY16" fmla="*/ 10478 h 337184"/>
                <a:gd name="connsiteX17" fmla="*/ 118110 w 345757"/>
                <a:gd name="connsiteY17" fmla="*/ 17145 h 337184"/>
                <a:gd name="connsiteX18" fmla="*/ 135255 w 345757"/>
                <a:gd name="connsiteY18" fmla="*/ 0 h 337184"/>
                <a:gd name="connsiteX19" fmla="*/ 160020 w 345757"/>
                <a:gd name="connsiteY19" fmla="*/ 3810 h 337184"/>
                <a:gd name="connsiteX20" fmla="*/ 170498 w 345757"/>
                <a:gd name="connsiteY20" fmla="*/ 25718 h 337184"/>
                <a:gd name="connsiteX21" fmla="*/ 196215 w 345757"/>
                <a:gd name="connsiteY21" fmla="*/ 34290 h 337184"/>
                <a:gd name="connsiteX22" fmla="*/ 190500 w 345757"/>
                <a:gd name="connsiteY22" fmla="*/ 60008 h 337184"/>
                <a:gd name="connsiteX23" fmla="*/ 207645 w 345757"/>
                <a:gd name="connsiteY23" fmla="*/ 77153 h 337184"/>
                <a:gd name="connsiteX24" fmla="*/ 229552 w 345757"/>
                <a:gd name="connsiteY24" fmla="*/ 79058 h 337184"/>
                <a:gd name="connsiteX25" fmla="*/ 249555 w 345757"/>
                <a:gd name="connsiteY25" fmla="*/ 106680 h 337184"/>
                <a:gd name="connsiteX26" fmla="*/ 263843 w 345757"/>
                <a:gd name="connsiteY26" fmla="*/ 120968 h 337184"/>
                <a:gd name="connsiteX27" fmla="*/ 257175 w 345757"/>
                <a:gd name="connsiteY27" fmla="*/ 142875 h 337184"/>
                <a:gd name="connsiteX28" fmla="*/ 274320 w 345757"/>
                <a:gd name="connsiteY28" fmla="*/ 160020 h 337184"/>
                <a:gd name="connsiteX29" fmla="*/ 300038 w 345757"/>
                <a:gd name="connsiteY29" fmla="*/ 170497 h 337184"/>
                <a:gd name="connsiteX30" fmla="*/ 309563 w 345757"/>
                <a:gd name="connsiteY30" fmla="*/ 188595 h 337184"/>
                <a:gd name="connsiteX31" fmla="*/ 325755 w 345757"/>
                <a:gd name="connsiteY31" fmla="*/ 204788 h 337184"/>
                <a:gd name="connsiteX32" fmla="*/ 335280 w 345757"/>
                <a:gd name="connsiteY32" fmla="*/ 232410 h 337184"/>
                <a:gd name="connsiteX33" fmla="*/ 345758 w 345757"/>
                <a:gd name="connsiteY33" fmla="*/ 260985 h 337184"/>
                <a:gd name="connsiteX34" fmla="*/ 336233 w 345757"/>
                <a:gd name="connsiteY34" fmla="*/ 271463 h 337184"/>
                <a:gd name="connsiteX35" fmla="*/ 307658 w 345757"/>
                <a:gd name="connsiteY35" fmla="*/ 271463 h 337184"/>
                <a:gd name="connsiteX36" fmla="*/ 285750 w 345757"/>
                <a:gd name="connsiteY36" fmla="*/ 260033 h 337184"/>
                <a:gd name="connsiteX37" fmla="*/ 280988 w 345757"/>
                <a:gd name="connsiteY37" fmla="*/ 243840 h 337184"/>
                <a:gd name="connsiteX38" fmla="*/ 260033 w 345757"/>
                <a:gd name="connsiteY38" fmla="*/ 240030 h 337184"/>
                <a:gd name="connsiteX39" fmla="*/ 240983 w 345757"/>
                <a:gd name="connsiteY39" fmla="*/ 258128 h 337184"/>
                <a:gd name="connsiteX40" fmla="*/ 200025 w 345757"/>
                <a:gd name="connsiteY40" fmla="*/ 258128 h 337184"/>
                <a:gd name="connsiteX41" fmla="*/ 189548 w 345757"/>
                <a:gd name="connsiteY41" fmla="*/ 291465 h 337184"/>
                <a:gd name="connsiteX42" fmla="*/ 157163 w 345757"/>
                <a:gd name="connsiteY42" fmla="*/ 324803 h 337184"/>
                <a:gd name="connsiteX43" fmla="*/ 120968 w 345757"/>
                <a:gd name="connsiteY43" fmla="*/ 324803 h 337184"/>
                <a:gd name="connsiteX44" fmla="*/ 107633 w 345757"/>
                <a:gd name="connsiteY44" fmla="*/ 337185 h 337184"/>
                <a:gd name="connsiteX45" fmla="*/ 87630 w 345757"/>
                <a:gd name="connsiteY45" fmla="*/ 337185 h 337184"/>
                <a:gd name="connsiteX46" fmla="*/ 78105 w 345757"/>
                <a:gd name="connsiteY46" fmla="*/ 323850 h 337184"/>
                <a:gd name="connsiteX47" fmla="*/ 53340 w 345757"/>
                <a:gd name="connsiteY47" fmla="*/ 323850 h 337184"/>
                <a:gd name="connsiteX48" fmla="*/ 53340 w 345757"/>
                <a:gd name="connsiteY48" fmla="*/ 305753 h 337184"/>
                <a:gd name="connsiteX49" fmla="*/ 42863 w 345757"/>
                <a:gd name="connsiteY49" fmla="*/ 295275 h 337184"/>
                <a:gd name="connsiteX50" fmla="*/ 19050 w 345757"/>
                <a:gd name="connsiteY50" fmla="*/ 283845 h 337184"/>
                <a:gd name="connsiteX51" fmla="*/ 19050 w 345757"/>
                <a:gd name="connsiteY51" fmla="*/ 254318 h 33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5757" h="337184">
                  <a:moveTo>
                    <a:pt x="0" y="233363"/>
                  </a:moveTo>
                  <a:lnTo>
                    <a:pt x="24765" y="220980"/>
                  </a:lnTo>
                  <a:lnTo>
                    <a:pt x="20002" y="202883"/>
                  </a:lnTo>
                  <a:lnTo>
                    <a:pt x="37148" y="201930"/>
                  </a:lnTo>
                  <a:lnTo>
                    <a:pt x="37148" y="177165"/>
                  </a:lnTo>
                  <a:lnTo>
                    <a:pt x="58102" y="166688"/>
                  </a:lnTo>
                  <a:lnTo>
                    <a:pt x="53340" y="145733"/>
                  </a:lnTo>
                  <a:lnTo>
                    <a:pt x="53340" y="118110"/>
                  </a:lnTo>
                  <a:lnTo>
                    <a:pt x="68580" y="118110"/>
                  </a:lnTo>
                  <a:lnTo>
                    <a:pt x="79058" y="97155"/>
                  </a:lnTo>
                  <a:lnTo>
                    <a:pt x="68580" y="87630"/>
                  </a:lnTo>
                  <a:lnTo>
                    <a:pt x="61913" y="80010"/>
                  </a:lnTo>
                  <a:lnTo>
                    <a:pt x="74295" y="70485"/>
                  </a:lnTo>
                  <a:lnTo>
                    <a:pt x="68580" y="51435"/>
                  </a:lnTo>
                  <a:lnTo>
                    <a:pt x="82868" y="44768"/>
                  </a:lnTo>
                  <a:lnTo>
                    <a:pt x="82868" y="23813"/>
                  </a:lnTo>
                  <a:lnTo>
                    <a:pt x="97155" y="10478"/>
                  </a:lnTo>
                  <a:lnTo>
                    <a:pt x="118110" y="17145"/>
                  </a:lnTo>
                  <a:lnTo>
                    <a:pt x="135255" y="0"/>
                  </a:lnTo>
                  <a:lnTo>
                    <a:pt x="160020" y="3810"/>
                  </a:lnTo>
                  <a:lnTo>
                    <a:pt x="170498" y="25718"/>
                  </a:lnTo>
                  <a:lnTo>
                    <a:pt x="196215" y="34290"/>
                  </a:lnTo>
                  <a:lnTo>
                    <a:pt x="190500" y="60008"/>
                  </a:lnTo>
                  <a:lnTo>
                    <a:pt x="207645" y="77153"/>
                  </a:lnTo>
                  <a:lnTo>
                    <a:pt x="229552" y="79058"/>
                  </a:lnTo>
                  <a:lnTo>
                    <a:pt x="249555" y="106680"/>
                  </a:lnTo>
                  <a:lnTo>
                    <a:pt x="263843" y="120968"/>
                  </a:lnTo>
                  <a:lnTo>
                    <a:pt x="257175" y="142875"/>
                  </a:lnTo>
                  <a:lnTo>
                    <a:pt x="274320" y="160020"/>
                  </a:lnTo>
                  <a:lnTo>
                    <a:pt x="300038" y="170497"/>
                  </a:lnTo>
                  <a:lnTo>
                    <a:pt x="309563" y="188595"/>
                  </a:lnTo>
                  <a:lnTo>
                    <a:pt x="325755" y="204788"/>
                  </a:lnTo>
                  <a:lnTo>
                    <a:pt x="335280" y="232410"/>
                  </a:lnTo>
                  <a:lnTo>
                    <a:pt x="345758" y="260985"/>
                  </a:lnTo>
                  <a:lnTo>
                    <a:pt x="336233" y="271463"/>
                  </a:lnTo>
                  <a:lnTo>
                    <a:pt x="307658" y="271463"/>
                  </a:lnTo>
                  <a:lnTo>
                    <a:pt x="285750" y="260033"/>
                  </a:lnTo>
                  <a:lnTo>
                    <a:pt x="280988" y="243840"/>
                  </a:lnTo>
                  <a:lnTo>
                    <a:pt x="260033" y="240030"/>
                  </a:lnTo>
                  <a:lnTo>
                    <a:pt x="240983" y="258128"/>
                  </a:lnTo>
                  <a:lnTo>
                    <a:pt x="200025" y="258128"/>
                  </a:lnTo>
                  <a:lnTo>
                    <a:pt x="189548" y="291465"/>
                  </a:lnTo>
                  <a:lnTo>
                    <a:pt x="157163" y="324803"/>
                  </a:lnTo>
                  <a:lnTo>
                    <a:pt x="120968" y="324803"/>
                  </a:lnTo>
                  <a:lnTo>
                    <a:pt x="107633" y="337185"/>
                  </a:lnTo>
                  <a:lnTo>
                    <a:pt x="87630" y="337185"/>
                  </a:lnTo>
                  <a:lnTo>
                    <a:pt x="78105" y="323850"/>
                  </a:lnTo>
                  <a:lnTo>
                    <a:pt x="53340" y="323850"/>
                  </a:lnTo>
                  <a:lnTo>
                    <a:pt x="53340" y="305753"/>
                  </a:lnTo>
                  <a:lnTo>
                    <a:pt x="42863" y="295275"/>
                  </a:lnTo>
                  <a:lnTo>
                    <a:pt x="19050" y="283845"/>
                  </a:lnTo>
                  <a:lnTo>
                    <a:pt x="19050" y="2543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8" name="Полилиния: фигура 12">
              <a:extLst>
                <a:ext uri="{FF2B5EF4-FFF2-40B4-BE49-F238E27FC236}">
                  <a16:creationId xmlns="" xmlns:a16="http://schemas.microsoft.com/office/drawing/2014/main" id="{8AA2FAF0-0A82-B5A1-0902-88414801EABE}"/>
                </a:ext>
              </a:extLst>
            </p:cNvPr>
            <p:cNvSpPr/>
            <p:nvPr/>
          </p:nvSpPr>
          <p:spPr>
            <a:xfrm>
              <a:off x="1397613" y="5612851"/>
              <a:ext cx="213938" cy="187625"/>
            </a:xfrm>
            <a:custGeom>
              <a:avLst/>
              <a:gdLst>
                <a:gd name="connsiteX0" fmla="*/ 90488 w 178117"/>
                <a:gd name="connsiteY0" fmla="*/ 160020 h 160019"/>
                <a:gd name="connsiteX1" fmla="*/ 68580 w 178117"/>
                <a:gd name="connsiteY1" fmla="*/ 150495 h 160019"/>
                <a:gd name="connsiteX2" fmla="*/ 38100 w 178117"/>
                <a:gd name="connsiteY2" fmla="*/ 129540 h 160019"/>
                <a:gd name="connsiteX3" fmla="*/ 27623 w 178117"/>
                <a:gd name="connsiteY3" fmla="*/ 95250 h 160019"/>
                <a:gd name="connsiteX4" fmla="*/ 6668 w 178117"/>
                <a:gd name="connsiteY4" fmla="*/ 62865 h 160019"/>
                <a:gd name="connsiteX5" fmla="*/ 0 w 178117"/>
                <a:gd name="connsiteY5" fmla="*/ 35243 h 160019"/>
                <a:gd name="connsiteX6" fmla="*/ 17145 w 178117"/>
                <a:gd name="connsiteY6" fmla="*/ 18097 h 160019"/>
                <a:gd name="connsiteX7" fmla="*/ 37148 w 178117"/>
                <a:gd name="connsiteY7" fmla="*/ 14288 h 160019"/>
                <a:gd name="connsiteX8" fmla="*/ 51435 w 178117"/>
                <a:gd name="connsiteY8" fmla="*/ 0 h 160019"/>
                <a:gd name="connsiteX9" fmla="*/ 64770 w 178117"/>
                <a:gd name="connsiteY9" fmla="*/ 0 h 160019"/>
                <a:gd name="connsiteX10" fmla="*/ 73343 w 178117"/>
                <a:gd name="connsiteY10" fmla="*/ 18097 h 160019"/>
                <a:gd name="connsiteX11" fmla="*/ 84773 w 178117"/>
                <a:gd name="connsiteY11" fmla="*/ 35243 h 160019"/>
                <a:gd name="connsiteX12" fmla="*/ 112395 w 178117"/>
                <a:gd name="connsiteY12" fmla="*/ 35243 h 160019"/>
                <a:gd name="connsiteX13" fmla="*/ 134303 w 178117"/>
                <a:gd name="connsiteY13" fmla="*/ 9525 h 160019"/>
                <a:gd name="connsiteX14" fmla="*/ 150495 w 178117"/>
                <a:gd name="connsiteY14" fmla="*/ 14288 h 160019"/>
                <a:gd name="connsiteX15" fmla="*/ 150495 w 178117"/>
                <a:gd name="connsiteY15" fmla="*/ 37147 h 160019"/>
                <a:gd name="connsiteX16" fmla="*/ 166688 w 178117"/>
                <a:gd name="connsiteY16" fmla="*/ 47625 h 160019"/>
                <a:gd name="connsiteX17" fmla="*/ 169545 w 178117"/>
                <a:gd name="connsiteY17" fmla="*/ 64770 h 160019"/>
                <a:gd name="connsiteX18" fmla="*/ 178118 w 178117"/>
                <a:gd name="connsiteY18" fmla="*/ 76200 h 160019"/>
                <a:gd name="connsiteX19" fmla="*/ 153353 w 178117"/>
                <a:gd name="connsiteY19" fmla="*/ 76200 h 160019"/>
                <a:gd name="connsiteX20" fmla="*/ 145733 w 178117"/>
                <a:gd name="connsiteY20" fmla="*/ 89535 h 160019"/>
                <a:gd name="connsiteX21" fmla="*/ 157163 w 178117"/>
                <a:gd name="connsiteY21" fmla="*/ 100013 h 160019"/>
                <a:gd name="connsiteX22" fmla="*/ 164783 w 178117"/>
                <a:gd name="connsiteY22" fmla="*/ 113347 h 160019"/>
                <a:gd name="connsiteX23" fmla="*/ 157163 w 178117"/>
                <a:gd name="connsiteY23" fmla="*/ 130493 h 160019"/>
                <a:gd name="connsiteX24" fmla="*/ 137160 w 178117"/>
                <a:gd name="connsiteY24" fmla="*/ 138113 h 160019"/>
                <a:gd name="connsiteX25" fmla="*/ 122873 w 178117"/>
                <a:gd name="connsiteY25" fmla="*/ 137160 h 160019"/>
                <a:gd name="connsiteX26" fmla="*/ 106680 w 178117"/>
                <a:gd name="connsiteY26" fmla="*/ 153353 h 16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8117" h="160019">
                  <a:moveTo>
                    <a:pt x="90488" y="160020"/>
                  </a:moveTo>
                  <a:lnTo>
                    <a:pt x="68580" y="150495"/>
                  </a:lnTo>
                  <a:lnTo>
                    <a:pt x="38100" y="129540"/>
                  </a:lnTo>
                  <a:lnTo>
                    <a:pt x="27623" y="95250"/>
                  </a:lnTo>
                  <a:lnTo>
                    <a:pt x="6668" y="62865"/>
                  </a:lnTo>
                  <a:lnTo>
                    <a:pt x="0" y="35243"/>
                  </a:lnTo>
                  <a:lnTo>
                    <a:pt x="17145" y="18097"/>
                  </a:lnTo>
                  <a:lnTo>
                    <a:pt x="37148" y="14288"/>
                  </a:lnTo>
                  <a:lnTo>
                    <a:pt x="51435" y="0"/>
                  </a:lnTo>
                  <a:lnTo>
                    <a:pt x="64770" y="0"/>
                  </a:lnTo>
                  <a:lnTo>
                    <a:pt x="73343" y="18097"/>
                  </a:lnTo>
                  <a:lnTo>
                    <a:pt x="84773" y="35243"/>
                  </a:lnTo>
                  <a:lnTo>
                    <a:pt x="112395" y="35243"/>
                  </a:lnTo>
                  <a:lnTo>
                    <a:pt x="134303" y="9525"/>
                  </a:lnTo>
                  <a:lnTo>
                    <a:pt x="150495" y="14288"/>
                  </a:lnTo>
                  <a:lnTo>
                    <a:pt x="150495" y="37147"/>
                  </a:lnTo>
                  <a:lnTo>
                    <a:pt x="166688" y="47625"/>
                  </a:lnTo>
                  <a:lnTo>
                    <a:pt x="169545" y="64770"/>
                  </a:lnTo>
                  <a:lnTo>
                    <a:pt x="178118" y="76200"/>
                  </a:lnTo>
                  <a:lnTo>
                    <a:pt x="153353" y="76200"/>
                  </a:lnTo>
                  <a:lnTo>
                    <a:pt x="145733" y="89535"/>
                  </a:lnTo>
                  <a:lnTo>
                    <a:pt x="157163" y="100013"/>
                  </a:lnTo>
                  <a:lnTo>
                    <a:pt x="164783" y="113347"/>
                  </a:lnTo>
                  <a:lnTo>
                    <a:pt x="157163" y="130493"/>
                  </a:lnTo>
                  <a:lnTo>
                    <a:pt x="137160" y="138113"/>
                  </a:lnTo>
                  <a:lnTo>
                    <a:pt x="122873" y="137160"/>
                  </a:lnTo>
                  <a:lnTo>
                    <a:pt x="106680" y="1533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9" name="Полилиния: фигура 13">
              <a:extLst>
                <a:ext uri="{FF2B5EF4-FFF2-40B4-BE49-F238E27FC236}">
                  <a16:creationId xmlns="" xmlns:a16="http://schemas.microsoft.com/office/drawing/2014/main" id="{125A0699-F73B-4447-BC40-4179F6B36560}"/>
                </a:ext>
              </a:extLst>
            </p:cNvPr>
            <p:cNvSpPr/>
            <p:nvPr/>
          </p:nvSpPr>
          <p:spPr>
            <a:xfrm>
              <a:off x="1566934" y="5863019"/>
              <a:ext cx="196777" cy="173106"/>
            </a:xfrm>
            <a:custGeom>
              <a:avLst/>
              <a:gdLst>
                <a:gd name="connsiteX0" fmla="*/ 0 w 163830"/>
                <a:gd name="connsiteY0" fmla="*/ 45720 h 147637"/>
                <a:gd name="connsiteX1" fmla="*/ 5715 w 163830"/>
                <a:gd name="connsiteY1" fmla="*/ 91440 h 147637"/>
                <a:gd name="connsiteX2" fmla="*/ 25718 w 163830"/>
                <a:gd name="connsiteY2" fmla="*/ 110490 h 147637"/>
                <a:gd name="connsiteX3" fmla="*/ 56198 w 163830"/>
                <a:gd name="connsiteY3" fmla="*/ 115253 h 147637"/>
                <a:gd name="connsiteX4" fmla="*/ 74295 w 163830"/>
                <a:gd name="connsiteY4" fmla="*/ 132397 h 147637"/>
                <a:gd name="connsiteX5" fmla="*/ 79058 w 163830"/>
                <a:gd name="connsiteY5" fmla="*/ 147638 h 147637"/>
                <a:gd name="connsiteX6" fmla="*/ 92393 w 163830"/>
                <a:gd name="connsiteY6" fmla="*/ 124778 h 147637"/>
                <a:gd name="connsiteX7" fmla="*/ 114300 w 163830"/>
                <a:gd name="connsiteY7" fmla="*/ 124778 h 147637"/>
                <a:gd name="connsiteX8" fmla="*/ 116205 w 163830"/>
                <a:gd name="connsiteY8" fmla="*/ 109538 h 147637"/>
                <a:gd name="connsiteX9" fmla="*/ 109538 w 163830"/>
                <a:gd name="connsiteY9" fmla="*/ 87630 h 147637"/>
                <a:gd name="connsiteX10" fmla="*/ 116205 w 163830"/>
                <a:gd name="connsiteY10" fmla="*/ 54293 h 147637"/>
                <a:gd name="connsiteX11" fmla="*/ 135255 w 163830"/>
                <a:gd name="connsiteY11" fmla="*/ 47625 h 147637"/>
                <a:gd name="connsiteX12" fmla="*/ 163830 w 163830"/>
                <a:gd name="connsiteY12" fmla="*/ 47625 h 147637"/>
                <a:gd name="connsiteX13" fmla="*/ 158115 w 163830"/>
                <a:gd name="connsiteY13" fmla="*/ 23813 h 147637"/>
                <a:gd name="connsiteX14" fmla="*/ 131445 w 163830"/>
                <a:gd name="connsiteY14" fmla="*/ 0 h 147637"/>
                <a:gd name="connsiteX15" fmla="*/ 120015 w 163830"/>
                <a:gd name="connsiteY15" fmla="*/ 8572 h 147637"/>
                <a:gd name="connsiteX16" fmla="*/ 120015 w 163830"/>
                <a:gd name="connsiteY16" fmla="*/ 25718 h 147637"/>
                <a:gd name="connsiteX17" fmla="*/ 109538 w 163830"/>
                <a:gd name="connsiteY17" fmla="*/ 36195 h 147637"/>
                <a:gd name="connsiteX18" fmla="*/ 84773 w 163830"/>
                <a:gd name="connsiteY18" fmla="*/ 38100 h 147637"/>
                <a:gd name="connsiteX19" fmla="*/ 75248 w 163830"/>
                <a:gd name="connsiteY19" fmla="*/ 46672 h 147637"/>
                <a:gd name="connsiteX20" fmla="*/ 61913 w 163830"/>
                <a:gd name="connsiteY20" fmla="*/ 34290 h 147637"/>
                <a:gd name="connsiteX21" fmla="*/ 43815 w 163830"/>
                <a:gd name="connsiteY21" fmla="*/ 34290 h 147637"/>
                <a:gd name="connsiteX22" fmla="*/ 31433 w 163830"/>
                <a:gd name="connsiteY22" fmla="*/ 41910 h 147637"/>
                <a:gd name="connsiteX23" fmla="*/ 19050 w 163830"/>
                <a:gd name="connsiteY23" fmla="*/ 40005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30" h="147637">
                  <a:moveTo>
                    <a:pt x="0" y="45720"/>
                  </a:moveTo>
                  <a:lnTo>
                    <a:pt x="5715" y="91440"/>
                  </a:lnTo>
                  <a:lnTo>
                    <a:pt x="25718" y="110490"/>
                  </a:lnTo>
                  <a:lnTo>
                    <a:pt x="56198" y="115253"/>
                  </a:lnTo>
                  <a:lnTo>
                    <a:pt x="74295" y="132397"/>
                  </a:lnTo>
                  <a:lnTo>
                    <a:pt x="79058" y="147638"/>
                  </a:lnTo>
                  <a:lnTo>
                    <a:pt x="92393" y="124778"/>
                  </a:lnTo>
                  <a:lnTo>
                    <a:pt x="114300" y="124778"/>
                  </a:lnTo>
                  <a:lnTo>
                    <a:pt x="116205" y="109538"/>
                  </a:lnTo>
                  <a:lnTo>
                    <a:pt x="109538" y="87630"/>
                  </a:lnTo>
                  <a:lnTo>
                    <a:pt x="116205" y="54293"/>
                  </a:lnTo>
                  <a:lnTo>
                    <a:pt x="135255" y="47625"/>
                  </a:lnTo>
                  <a:lnTo>
                    <a:pt x="163830" y="47625"/>
                  </a:lnTo>
                  <a:lnTo>
                    <a:pt x="158115" y="23813"/>
                  </a:lnTo>
                  <a:lnTo>
                    <a:pt x="131445" y="0"/>
                  </a:lnTo>
                  <a:lnTo>
                    <a:pt x="120015" y="8572"/>
                  </a:lnTo>
                  <a:lnTo>
                    <a:pt x="120015" y="25718"/>
                  </a:lnTo>
                  <a:lnTo>
                    <a:pt x="109538" y="36195"/>
                  </a:lnTo>
                  <a:lnTo>
                    <a:pt x="84773" y="38100"/>
                  </a:lnTo>
                  <a:lnTo>
                    <a:pt x="75248" y="46672"/>
                  </a:lnTo>
                  <a:lnTo>
                    <a:pt x="61913" y="34290"/>
                  </a:lnTo>
                  <a:lnTo>
                    <a:pt x="43815" y="34290"/>
                  </a:lnTo>
                  <a:lnTo>
                    <a:pt x="31433" y="41910"/>
                  </a:lnTo>
                  <a:lnTo>
                    <a:pt x="1905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0" name="Полилиния: фигура 14">
              <a:extLst>
                <a:ext uri="{FF2B5EF4-FFF2-40B4-BE49-F238E27FC236}">
                  <a16:creationId xmlns="" xmlns:a16="http://schemas.microsoft.com/office/drawing/2014/main" id="{DD27F8AC-B43E-D411-8E3C-EA3D7D2F846B}"/>
                </a:ext>
              </a:extLst>
            </p:cNvPr>
            <p:cNvSpPr/>
            <p:nvPr/>
          </p:nvSpPr>
          <p:spPr>
            <a:xfrm>
              <a:off x="1661891" y="5918860"/>
              <a:ext cx="105253" cy="149652"/>
            </a:xfrm>
            <a:custGeom>
              <a:avLst/>
              <a:gdLst>
                <a:gd name="connsiteX0" fmla="*/ 82867 w 87629"/>
                <a:gd name="connsiteY0" fmla="*/ 57150 h 127634"/>
                <a:gd name="connsiteX1" fmla="*/ 69532 w 87629"/>
                <a:gd name="connsiteY1" fmla="*/ 85725 h 127634"/>
                <a:gd name="connsiteX2" fmla="*/ 52388 w 87629"/>
                <a:gd name="connsiteY2" fmla="*/ 113347 h 127634"/>
                <a:gd name="connsiteX3" fmla="*/ 31432 w 87629"/>
                <a:gd name="connsiteY3" fmla="*/ 127635 h 127634"/>
                <a:gd name="connsiteX4" fmla="*/ 23813 w 87629"/>
                <a:gd name="connsiteY4" fmla="*/ 102870 h 127634"/>
                <a:gd name="connsiteX5" fmla="*/ 0 w 87629"/>
                <a:gd name="connsiteY5" fmla="*/ 100013 h 127634"/>
                <a:gd name="connsiteX6" fmla="*/ 13335 w 87629"/>
                <a:gd name="connsiteY6" fmla="*/ 77153 h 127634"/>
                <a:gd name="connsiteX7" fmla="*/ 35242 w 87629"/>
                <a:gd name="connsiteY7" fmla="*/ 77153 h 127634"/>
                <a:gd name="connsiteX8" fmla="*/ 37148 w 87629"/>
                <a:gd name="connsiteY8" fmla="*/ 61913 h 127634"/>
                <a:gd name="connsiteX9" fmla="*/ 30480 w 87629"/>
                <a:gd name="connsiteY9" fmla="*/ 40005 h 127634"/>
                <a:gd name="connsiteX10" fmla="*/ 37148 w 87629"/>
                <a:gd name="connsiteY10" fmla="*/ 6668 h 127634"/>
                <a:gd name="connsiteX11" fmla="*/ 56198 w 87629"/>
                <a:gd name="connsiteY11" fmla="*/ 0 h 127634"/>
                <a:gd name="connsiteX12" fmla="*/ 65723 w 87629"/>
                <a:gd name="connsiteY12" fmla="*/ 18097 h 127634"/>
                <a:gd name="connsiteX13" fmla="*/ 87630 w 87629"/>
                <a:gd name="connsiteY13" fmla="*/ 3524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29" h="127634">
                  <a:moveTo>
                    <a:pt x="82867" y="57150"/>
                  </a:moveTo>
                  <a:lnTo>
                    <a:pt x="69532" y="85725"/>
                  </a:lnTo>
                  <a:lnTo>
                    <a:pt x="52388" y="113347"/>
                  </a:lnTo>
                  <a:lnTo>
                    <a:pt x="31432" y="127635"/>
                  </a:lnTo>
                  <a:lnTo>
                    <a:pt x="23813" y="102870"/>
                  </a:lnTo>
                  <a:lnTo>
                    <a:pt x="0" y="100013"/>
                  </a:lnTo>
                  <a:lnTo>
                    <a:pt x="13335" y="77153"/>
                  </a:lnTo>
                  <a:lnTo>
                    <a:pt x="35242" y="77153"/>
                  </a:lnTo>
                  <a:lnTo>
                    <a:pt x="37148" y="61913"/>
                  </a:lnTo>
                  <a:lnTo>
                    <a:pt x="30480" y="40005"/>
                  </a:lnTo>
                  <a:lnTo>
                    <a:pt x="37148" y="6668"/>
                  </a:lnTo>
                  <a:lnTo>
                    <a:pt x="56198" y="0"/>
                  </a:lnTo>
                  <a:lnTo>
                    <a:pt x="65723" y="18097"/>
                  </a:lnTo>
                  <a:lnTo>
                    <a:pt x="87630" y="3524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олилиния: фигура 16">
              <a:extLst>
                <a:ext uri="{FF2B5EF4-FFF2-40B4-BE49-F238E27FC236}">
                  <a16:creationId xmlns="" xmlns:a16="http://schemas.microsoft.com/office/drawing/2014/main" id="{BA4DCFE7-0065-3F51-8C97-721D70EAB646}"/>
                </a:ext>
              </a:extLst>
            </p:cNvPr>
            <p:cNvSpPr/>
            <p:nvPr/>
          </p:nvSpPr>
          <p:spPr>
            <a:xfrm>
              <a:off x="1699645" y="5363803"/>
              <a:ext cx="556015" cy="551706"/>
            </a:xfrm>
            <a:custGeom>
              <a:avLst/>
              <a:gdLst>
                <a:gd name="connsiteX0" fmla="*/ 273368 w 462915"/>
                <a:gd name="connsiteY0" fmla="*/ 470535 h 470534"/>
                <a:gd name="connsiteX1" fmla="*/ 302895 w 462915"/>
                <a:gd name="connsiteY1" fmla="*/ 461963 h 470534"/>
                <a:gd name="connsiteX2" fmla="*/ 329565 w 462915"/>
                <a:gd name="connsiteY2" fmla="*/ 461963 h 470534"/>
                <a:gd name="connsiteX3" fmla="*/ 353378 w 462915"/>
                <a:gd name="connsiteY3" fmla="*/ 433388 h 470534"/>
                <a:gd name="connsiteX4" fmla="*/ 373380 w 462915"/>
                <a:gd name="connsiteY4" fmla="*/ 424815 h 470534"/>
                <a:gd name="connsiteX5" fmla="*/ 373380 w 462915"/>
                <a:gd name="connsiteY5" fmla="*/ 404813 h 470534"/>
                <a:gd name="connsiteX6" fmla="*/ 358140 w 462915"/>
                <a:gd name="connsiteY6" fmla="*/ 394335 h 470534"/>
                <a:gd name="connsiteX7" fmla="*/ 339090 w 462915"/>
                <a:gd name="connsiteY7" fmla="*/ 394335 h 470534"/>
                <a:gd name="connsiteX8" fmla="*/ 335280 w 462915"/>
                <a:gd name="connsiteY8" fmla="*/ 382905 h 470534"/>
                <a:gd name="connsiteX9" fmla="*/ 381000 w 462915"/>
                <a:gd name="connsiteY9" fmla="*/ 350520 h 470534"/>
                <a:gd name="connsiteX10" fmla="*/ 381000 w 462915"/>
                <a:gd name="connsiteY10" fmla="*/ 337185 h 470534"/>
                <a:gd name="connsiteX11" fmla="*/ 372428 w 462915"/>
                <a:gd name="connsiteY11" fmla="*/ 328613 h 470534"/>
                <a:gd name="connsiteX12" fmla="*/ 372428 w 462915"/>
                <a:gd name="connsiteY12" fmla="*/ 311467 h 470534"/>
                <a:gd name="connsiteX13" fmla="*/ 361950 w 462915"/>
                <a:gd name="connsiteY13" fmla="*/ 298132 h 470534"/>
                <a:gd name="connsiteX14" fmla="*/ 373380 w 462915"/>
                <a:gd name="connsiteY14" fmla="*/ 286702 h 470534"/>
                <a:gd name="connsiteX15" fmla="*/ 388620 w 462915"/>
                <a:gd name="connsiteY15" fmla="*/ 293370 h 470534"/>
                <a:gd name="connsiteX16" fmla="*/ 391478 w 462915"/>
                <a:gd name="connsiteY16" fmla="*/ 303847 h 470534"/>
                <a:gd name="connsiteX17" fmla="*/ 401955 w 462915"/>
                <a:gd name="connsiteY17" fmla="*/ 303847 h 470534"/>
                <a:gd name="connsiteX18" fmla="*/ 403860 w 462915"/>
                <a:gd name="connsiteY18" fmla="*/ 285750 h 470534"/>
                <a:gd name="connsiteX19" fmla="*/ 434340 w 462915"/>
                <a:gd name="connsiteY19" fmla="*/ 288607 h 470534"/>
                <a:gd name="connsiteX20" fmla="*/ 442913 w 462915"/>
                <a:gd name="connsiteY20" fmla="*/ 265747 h 470534"/>
                <a:gd name="connsiteX21" fmla="*/ 428625 w 462915"/>
                <a:gd name="connsiteY21" fmla="*/ 252413 h 470534"/>
                <a:gd name="connsiteX22" fmla="*/ 439103 w 462915"/>
                <a:gd name="connsiteY22" fmla="*/ 216217 h 470534"/>
                <a:gd name="connsiteX23" fmla="*/ 455295 w 462915"/>
                <a:gd name="connsiteY23" fmla="*/ 207645 h 470534"/>
                <a:gd name="connsiteX24" fmla="*/ 459105 w 462915"/>
                <a:gd name="connsiteY24" fmla="*/ 190500 h 470534"/>
                <a:gd name="connsiteX25" fmla="*/ 462915 w 462915"/>
                <a:gd name="connsiteY25" fmla="*/ 173355 h 470534"/>
                <a:gd name="connsiteX26" fmla="*/ 431483 w 462915"/>
                <a:gd name="connsiteY26" fmla="*/ 171450 h 470534"/>
                <a:gd name="connsiteX27" fmla="*/ 417195 w 462915"/>
                <a:gd name="connsiteY27" fmla="*/ 154305 h 470534"/>
                <a:gd name="connsiteX28" fmla="*/ 415290 w 462915"/>
                <a:gd name="connsiteY28" fmla="*/ 126682 h 470534"/>
                <a:gd name="connsiteX29" fmla="*/ 420053 w 462915"/>
                <a:gd name="connsiteY29" fmla="*/ 104775 h 470534"/>
                <a:gd name="connsiteX30" fmla="*/ 422910 w 462915"/>
                <a:gd name="connsiteY30" fmla="*/ 81915 h 470534"/>
                <a:gd name="connsiteX31" fmla="*/ 406718 w 462915"/>
                <a:gd name="connsiteY31" fmla="*/ 70485 h 470534"/>
                <a:gd name="connsiteX32" fmla="*/ 399098 w 462915"/>
                <a:gd name="connsiteY32" fmla="*/ 42863 h 470534"/>
                <a:gd name="connsiteX33" fmla="*/ 373380 w 462915"/>
                <a:gd name="connsiteY33" fmla="*/ 37147 h 470534"/>
                <a:gd name="connsiteX34" fmla="*/ 358140 w 462915"/>
                <a:gd name="connsiteY34" fmla="*/ 21907 h 470534"/>
                <a:gd name="connsiteX35" fmla="*/ 358140 w 462915"/>
                <a:gd name="connsiteY35" fmla="*/ 4763 h 470534"/>
                <a:gd name="connsiteX36" fmla="*/ 344805 w 462915"/>
                <a:gd name="connsiteY36" fmla="*/ 0 h 470534"/>
                <a:gd name="connsiteX37" fmla="*/ 335280 w 462915"/>
                <a:gd name="connsiteY37" fmla="*/ 27622 h 470534"/>
                <a:gd name="connsiteX38" fmla="*/ 320040 w 462915"/>
                <a:gd name="connsiteY38" fmla="*/ 33338 h 470534"/>
                <a:gd name="connsiteX39" fmla="*/ 305753 w 462915"/>
                <a:gd name="connsiteY39" fmla="*/ 19050 h 470534"/>
                <a:gd name="connsiteX40" fmla="*/ 288608 w 462915"/>
                <a:gd name="connsiteY40" fmla="*/ 25717 h 470534"/>
                <a:gd name="connsiteX41" fmla="*/ 273368 w 462915"/>
                <a:gd name="connsiteY41" fmla="*/ 10477 h 470534"/>
                <a:gd name="connsiteX42" fmla="*/ 248603 w 462915"/>
                <a:gd name="connsiteY42" fmla="*/ 33338 h 470534"/>
                <a:gd name="connsiteX43" fmla="*/ 248603 w 462915"/>
                <a:gd name="connsiteY43" fmla="*/ 63817 h 470534"/>
                <a:gd name="connsiteX44" fmla="*/ 265748 w 462915"/>
                <a:gd name="connsiteY44" fmla="*/ 64770 h 470534"/>
                <a:gd name="connsiteX45" fmla="*/ 286703 w 462915"/>
                <a:gd name="connsiteY45" fmla="*/ 54292 h 470534"/>
                <a:gd name="connsiteX46" fmla="*/ 286703 w 462915"/>
                <a:gd name="connsiteY46" fmla="*/ 74295 h 470534"/>
                <a:gd name="connsiteX47" fmla="*/ 273368 w 462915"/>
                <a:gd name="connsiteY47" fmla="*/ 102870 h 470534"/>
                <a:gd name="connsiteX48" fmla="*/ 243840 w 462915"/>
                <a:gd name="connsiteY48" fmla="*/ 123825 h 470534"/>
                <a:gd name="connsiteX49" fmla="*/ 211455 w 462915"/>
                <a:gd name="connsiteY49" fmla="*/ 123825 h 470534"/>
                <a:gd name="connsiteX50" fmla="*/ 181928 w 462915"/>
                <a:gd name="connsiteY50" fmla="*/ 155257 h 470534"/>
                <a:gd name="connsiteX51" fmla="*/ 164783 w 462915"/>
                <a:gd name="connsiteY51" fmla="*/ 150495 h 470534"/>
                <a:gd name="connsiteX52" fmla="*/ 158115 w 462915"/>
                <a:gd name="connsiteY52" fmla="*/ 157163 h 470534"/>
                <a:gd name="connsiteX53" fmla="*/ 142875 w 462915"/>
                <a:gd name="connsiteY53" fmla="*/ 151447 h 470534"/>
                <a:gd name="connsiteX54" fmla="*/ 132398 w 462915"/>
                <a:gd name="connsiteY54" fmla="*/ 140970 h 470534"/>
                <a:gd name="connsiteX55" fmla="*/ 121920 w 462915"/>
                <a:gd name="connsiteY55" fmla="*/ 99060 h 470534"/>
                <a:gd name="connsiteX56" fmla="*/ 104775 w 462915"/>
                <a:gd name="connsiteY56" fmla="*/ 94297 h 470534"/>
                <a:gd name="connsiteX57" fmla="*/ 91440 w 462915"/>
                <a:gd name="connsiteY57" fmla="*/ 80963 h 470534"/>
                <a:gd name="connsiteX58" fmla="*/ 91440 w 462915"/>
                <a:gd name="connsiteY58" fmla="*/ 61913 h 470534"/>
                <a:gd name="connsiteX59" fmla="*/ 83820 w 462915"/>
                <a:gd name="connsiteY59" fmla="*/ 41910 h 470534"/>
                <a:gd name="connsiteX60" fmla="*/ 67628 w 462915"/>
                <a:gd name="connsiteY60" fmla="*/ 41910 h 470534"/>
                <a:gd name="connsiteX61" fmla="*/ 67628 w 462915"/>
                <a:gd name="connsiteY61" fmla="*/ 56197 h 470534"/>
                <a:gd name="connsiteX62" fmla="*/ 58103 w 462915"/>
                <a:gd name="connsiteY62" fmla="*/ 65722 h 470534"/>
                <a:gd name="connsiteX63" fmla="*/ 31433 w 462915"/>
                <a:gd name="connsiteY63" fmla="*/ 65722 h 470534"/>
                <a:gd name="connsiteX64" fmla="*/ 18098 w 462915"/>
                <a:gd name="connsiteY64" fmla="*/ 56197 h 470534"/>
                <a:gd name="connsiteX65" fmla="*/ 0 w 462915"/>
                <a:gd name="connsiteY65" fmla="*/ 70485 h 470534"/>
                <a:gd name="connsiteX66" fmla="*/ 16193 w 462915"/>
                <a:gd name="connsiteY66" fmla="*/ 79057 h 470534"/>
                <a:gd name="connsiteX67" fmla="*/ 21908 w 462915"/>
                <a:gd name="connsiteY67" fmla="*/ 97155 h 470534"/>
                <a:gd name="connsiteX68" fmla="*/ 36195 w 462915"/>
                <a:gd name="connsiteY68" fmla="*/ 97155 h 470534"/>
                <a:gd name="connsiteX69" fmla="*/ 48578 w 462915"/>
                <a:gd name="connsiteY69" fmla="*/ 93345 h 470534"/>
                <a:gd name="connsiteX70" fmla="*/ 54293 w 462915"/>
                <a:gd name="connsiteY70" fmla="*/ 111442 h 470534"/>
                <a:gd name="connsiteX71" fmla="*/ 65723 w 462915"/>
                <a:gd name="connsiteY71" fmla="*/ 122872 h 470534"/>
                <a:gd name="connsiteX72" fmla="*/ 91440 w 462915"/>
                <a:gd name="connsiteY72" fmla="*/ 118110 h 470534"/>
                <a:gd name="connsiteX73" fmla="*/ 106680 w 462915"/>
                <a:gd name="connsiteY73" fmla="*/ 124777 h 470534"/>
                <a:gd name="connsiteX74" fmla="*/ 109538 w 462915"/>
                <a:gd name="connsiteY74" fmla="*/ 145732 h 470534"/>
                <a:gd name="connsiteX75" fmla="*/ 122873 w 462915"/>
                <a:gd name="connsiteY75" fmla="*/ 160972 h 470534"/>
                <a:gd name="connsiteX76" fmla="*/ 127635 w 462915"/>
                <a:gd name="connsiteY76" fmla="*/ 179070 h 470534"/>
                <a:gd name="connsiteX77" fmla="*/ 140970 w 462915"/>
                <a:gd name="connsiteY77" fmla="*/ 192405 h 470534"/>
                <a:gd name="connsiteX78" fmla="*/ 149543 w 462915"/>
                <a:gd name="connsiteY78" fmla="*/ 217170 h 470534"/>
                <a:gd name="connsiteX79" fmla="*/ 140018 w 462915"/>
                <a:gd name="connsiteY79" fmla="*/ 236220 h 470534"/>
                <a:gd name="connsiteX80" fmla="*/ 150495 w 462915"/>
                <a:gd name="connsiteY80" fmla="*/ 256222 h 470534"/>
                <a:gd name="connsiteX81" fmla="*/ 164783 w 462915"/>
                <a:gd name="connsiteY81" fmla="*/ 270510 h 470534"/>
                <a:gd name="connsiteX82" fmla="*/ 176213 w 462915"/>
                <a:gd name="connsiteY82" fmla="*/ 285750 h 470534"/>
                <a:gd name="connsiteX83" fmla="*/ 176213 w 462915"/>
                <a:gd name="connsiteY83" fmla="*/ 301942 h 470534"/>
                <a:gd name="connsiteX84" fmla="*/ 191453 w 462915"/>
                <a:gd name="connsiteY84" fmla="*/ 317182 h 470534"/>
                <a:gd name="connsiteX85" fmla="*/ 195263 w 462915"/>
                <a:gd name="connsiteY85" fmla="*/ 339090 h 470534"/>
                <a:gd name="connsiteX86" fmla="*/ 206693 w 462915"/>
                <a:gd name="connsiteY86" fmla="*/ 356235 h 470534"/>
                <a:gd name="connsiteX87" fmla="*/ 206693 w 462915"/>
                <a:gd name="connsiteY87" fmla="*/ 388620 h 470534"/>
                <a:gd name="connsiteX88" fmla="*/ 225743 w 462915"/>
                <a:gd name="connsiteY88" fmla="*/ 402907 h 470534"/>
                <a:gd name="connsiteX89" fmla="*/ 236220 w 462915"/>
                <a:gd name="connsiteY89" fmla="*/ 417195 h 470534"/>
                <a:gd name="connsiteX90" fmla="*/ 251460 w 462915"/>
                <a:gd name="connsiteY90" fmla="*/ 422910 h 470534"/>
                <a:gd name="connsiteX91" fmla="*/ 258128 w 462915"/>
                <a:gd name="connsiteY91" fmla="*/ 441007 h 470534"/>
                <a:gd name="connsiteX92" fmla="*/ 256223 w 462915"/>
                <a:gd name="connsiteY92" fmla="*/ 465772 h 470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2915" h="470534">
                  <a:moveTo>
                    <a:pt x="273368" y="470535"/>
                  </a:moveTo>
                  <a:lnTo>
                    <a:pt x="302895" y="461963"/>
                  </a:lnTo>
                  <a:lnTo>
                    <a:pt x="329565" y="461963"/>
                  </a:lnTo>
                  <a:lnTo>
                    <a:pt x="353378" y="433388"/>
                  </a:lnTo>
                  <a:lnTo>
                    <a:pt x="373380" y="424815"/>
                  </a:lnTo>
                  <a:lnTo>
                    <a:pt x="373380" y="404813"/>
                  </a:lnTo>
                  <a:lnTo>
                    <a:pt x="358140" y="394335"/>
                  </a:lnTo>
                  <a:lnTo>
                    <a:pt x="339090" y="394335"/>
                  </a:lnTo>
                  <a:lnTo>
                    <a:pt x="335280" y="382905"/>
                  </a:lnTo>
                  <a:lnTo>
                    <a:pt x="381000" y="350520"/>
                  </a:lnTo>
                  <a:lnTo>
                    <a:pt x="381000" y="337185"/>
                  </a:lnTo>
                  <a:lnTo>
                    <a:pt x="372428" y="328613"/>
                  </a:lnTo>
                  <a:lnTo>
                    <a:pt x="372428" y="311467"/>
                  </a:lnTo>
                  <a:lnTo>
                    <a:pt x="361950" y="298132"/>
                  </a:lnTo>
                  <a:lnTo>
                    <a:pt x="373380" y="286702"/>
                  </a:lnTo>
                  <a:lnTo>
                    <a:pt x="388620" y="293370"/>
                  </a:lnTo>
                  <a:lnTo>
                    <a:pt x="391478" y="303847"/>
                  </a:lnTo>
                  <a:lnTo>
                    <a:pt x="401955" y="303847"/>
                  </a:lnTo>
                  <a:lnTo>
                    <a:pt x="403860" y="285750"/>
                  </a:lnTo>
                  <a:lnTo>
                    <a:pt x="434340" y="288607"/>
                  </a:lnTo>
                  <a:lnTo>
                    <a:pt x="442913" y="265747"/>
                  </a:lnTo>
                  <a:lnTo>
                    <a:pt x="428625" y="252413"/>
                  </a:lnTo>
                  <a:lnTo>
                    <a:pt x="439103" y="216217"/>
                  </a:lnTo>
                  <a:lnTo>
                    <a:pt x="455295" y="207645"/>
                  </a:lnTo>
                  <a:lnTo>
                    <a:pt x="459105" y="190500"/>
                  </a:lnTo>
                  <a:lnTo>
                    <a:pt x="462915" y="173355"/>
                  </a:lnTo>
                  <a:lnTo>
                    <a:pt x="431483" y="171450"/>
                  </a:lnTo>
                  <a:lnTo>
                    <a:pt x="417195" y="154305"/>
                  </a:lnTo>
                  <a:lnTo>
                    <a:pt x="415290" y="126682"/>
                  </a:lnTo>
                  <a:lnTo>
                    <a:pt x="420053" y="104775"/>
                  </a:lnTo>
                  <a:lnTo>
                    <a:pt x="422910" y="81915"/>
                  </a:lnTo>
                  <a:lnTo>
                    <a:pt x="406718" y="70485"/>
                  </a:lnTo>
                  <a:lnTo>
                    <a:pt x="399098" y="42863"/>
                  </a:lnTo>
                  <a:lnTo>
                    <a:pt x="373380" y="37147"/>
                  </a:lnTo>
                  <a:lnTo>
                    <a:pt x="358140" y="21907"/>
                  </a:lnTo>
                  <a:lnTo>
                    <a:pt x="358140" y="4763"/>
                  </a:lnTo>
                  <a:lnTo>
                    <a:pt x="344805" y="0"/>
                  </a:lnTo>
                  <a:lnTo>
                    <a:pt x="335280" y="27622"/>
                  </a:lnTo>
                  <a:lnTo>
                    <a:pt x="320040" y="33338"/>
                  </a:lnTo>
                  <a:lnTo>
                    <a:pt x="305753" y="19050"/>
                  </a:lnTo>
                  <a:lnTo>
                    <a:pt x="288608" y="25717"/>
                  </a:lnTo>
                  <a:lnTo>
                    <a:pt x="273368" y="10477"/>
                  </a:lnTo>
                  <a:lnTo>
                    <a:pt x="248603" y="33338"/>
                  </a:lnTo>
                  <a:lnTo>
                    <a:pt x="248603" y="63817"/>
                  </a:lnTo>
                  <a:lnTo>
                    <a:pt x="265748" y="64770"/>
                  </a:lnTo>
                  <a:lnTo>
                    <a:pt x="286703" y="54292"/>
                  </a:lnTo>
                  <a:lnTo>
                    <a:pt x="286703" y="74295"/>
                  </a:lnTo>
                  <a:lnTo>
                    <a:pt x="273368" y="102870"/>
                  </a:lnTo>
                  <a:lnTo>
                    <a:pt x="243840" y="123825"/>
                  </a:lnTo>
                  <a:lnTo>
                    <a:pt x="211455" y="123825"/>
                  </a:lnTo>
                  <a:lnTo>
                    <a:pt x="181928" y="155257"/>
                  </a:lnTo>
                  <a:lnTo>
                    <a:pt x="164783" y="150495"/>
                  </a:lnTo>
                  <a:lnTo>
                    <a:pt x="158115" y="157163"/>
                  </a:lnTo>
                  <a:lnTo>
                    <a:pt x="142875" y="151447"/>
                  </a:lnTo>
                  <a:lnTo>
                    <a:pt x="132398" y="140970"/>
                  </a:lnTo>
                  <a:lnTo>
                    <a:pt x="121920" y="99060"/>
                  </a:lnTo>
                  <a:lnTo>
                    <a:pt x="104775" y="94297"/>
                  </a:lnTo>
                  <a:lnTo>
                    <a:pt x="91440" y="80963"/>
                  </a:lnTo>
                  <a:lnTo>
                    <a:pt x="91440" y="61913"/>
                  </a:lnTo>
                  <a:lnTo>
                    <a:pt x="83820" y="41910"/>
                  </a:lnTo>
                  <a:lnTo>
                    <a:pt x="67628" y="41910"/>
                  </a:lnTo>
                  <a:lnTo>
                    <a:pt x="67628" y="56197"/>
                  </a:lnTo>
                  <a:lnTo>
                    <a:pt x="58103" y="65722"/>
                  </a:lnTo>
                  <a:lnTo>
                    <a:pt x="31433" y="65722"/>
                  </a:lnTo>
                  <a:lnTo>
                    <a:pt x="18098" y="56197"/>
                  </a:lnTo>
                  <a:lnTo>
                    <a:pt x="0" y="70485"/>
                  </a:lnTo>
                  <a:lnTo>
                    <a:pt x="16193" y="79057"/>
                  </a:lnTo>
                  <a:lnTo>
                    <a:pt x="21908" y="97155"/>
                  </a:lnTo>
                  <a:lnTo>
                    <a:pt x="36195" y="97155"/>
                  </a:lnTo>
                  <a:lnTo>
                    <a:pt x="48578" y="93345"/>
                  </a:lnTo>
                  <a:lnTo>
                    <a:pt x="54293" y="111442"/>
                  </a:lnTo>
                  <a:lnTo>
                    <a:pt x="65723" y="122872"/>
                  </a:lnTo>
                  <a:lnTo>
                    <a:pt x="91440" y="118110"/>
                  </a:lnTo>
                  <a:lnTo>
                    <a:pt x="106680" y="124777"/>
                  </a:lnTo>
                  <a:lnTo>
                    <a:pt x="109538" y="145732"/>
                  </a:lnTo>
                  <a:lnTo>
                    <a:pt x="122873" y="160972"/>
                  </a:lnTo>
                  <a:lnTo>
                    <a:pt x="127635" y="179070"/>
                  </a:lnTo>
                  <a:lnTo>
                    <a:pt x="140970" y="192405"/>
                  </a:lnTo>
                  <a:lnTo>
                    <a:pt x="149543" y="217170"/>
                  </a:lnTo>
                  <a:lnTo>
                    <a:pt x="140018" y="236220"/>
                  </a:lnTo>
                  <a:lnTo>
                    <a:pt x="150495" y="256222"/>
                  </a:lnTo>
                  <a:lnTo>
                    <a:pt x="164783" y="270510"/>
                  </a:lnTo>
                  <a:lnTo>
                    <a:pt x="176213" y="285750"/>
                  </a:lnTo>
                  <a:lnTo>
                    <a:pt x="176213" y="301942"/>
                  </a:lnTo>
                  <a:lnTo>
                    <a:pt x="191453" y="317182"/>
                  </a:lnTo>
                  <a:lnTo>
                    <a:pt x="195263" y="339090"/>
                  </a:lnTo>
                  <a:lnTo>
                    <a:pt x="206693" y="356235"/>
                  </a:lnTo>
                  <a:lnTo>
                    <a:pt x="206693" y="388620"/>
                  </a:lnTo>
                  <a:lnTo>
                    <a:pt x="225743" y="402907"/>
                  </a:lnTo>
                  <a:lnTo>
                    <a:pt x="236220" y="417195"/>
                  </a:lnTo>
                  <a:lnTo>
                    <a:pt x="251460" y="422910"/>
                  </a:lnTo>
                  <a:lnTo>
                    <a:pt x="258128" y="441007"/>
                  </a:lnTo>
                  <a:lnTo>
                    <a:pt x="256223" y="4657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Полилиния: фигура 17">
              <a:extLst>
                <a:ext uri="{FF2B5EF4-FFF2-40B4-BE49-F238E27FC236}">
                  <a16:creationId xmlns="" xmlns:a16="http://schemas.microsoft.com/office/drawing/2014/main" id="{71330DCF-F907-1338-34C6-2FAA387C16F2}"/>
                </a:ext>
              </a:extLst>
            </p:cNvPr>
            <p:cNvSpPr/>
            <p:nvPr/>
          </p:nvSpPr>
          <p:spPr>
            <a:xfrm>
              <a:off x="2932946" y="5039925"/>
              <a:ext cx="837452" cy="798524"/>
            </a:xfrm>
            <a:custGeom>
              <a:avLst/>
              <a:gdLst>
                <a:gd name="connsiteX0" fmla="*/ 629603 w 697229"/>
                <a:gd name="connsiteY0" fmla="*/ 536257 h 681037"/>
                <a:gd name="connsiteX1" fmla="*/ 639128 w 697229"/>
                <a:gd name="connsiteY1" fmla="*/ 556260 h 681037"/>
                <a:gd name="connsiteX2" fmla="*/ 658178 w 697229"/>
                <a:gd name="connsiteY2" fmla="*/ 576263 h 681037"/>
                <a:gd name="connsiteX3" fmla="*/ 672465 w 697229"/>
                <a:gd name="connsiteY3" fmla="*/ 589597 h 681037"/>
                <a:gd name="connsiteX4" fmla="*/ 677228 w 697229"/>
                <a:gd name="connsiteY4" fmla="*/ 613410 h 681037"/>
                <a:gd name="connsiteX5" fmla="*/ 697230 w 697229"/>
                <a:gd name="connsiteY5" fmla="*/ 633413 h 681037"/>
                <a:gd name="connsiteX6" fmla="*/ 677228 w 697229"/>
                <a:gd name="connsiteY6" fmla="*/ 660082 h 681037"/>
                <a:gd name="connsiteX7" fmla="*/ 659130 w 697229"/>
                <a:gd name="connsiteY7" fmla="*/ 678180 h 681037"/>
                <a:gd name="connsiteX8" fmla="*/ 628650 w 697229"/>
                <a:gd name="connsiteY8" fmla="*/ 678180 h 681037"/>
                <a:gd name="connsiteX9" fmla="*/ 596265 w 697229"/>
                <a:gd name="connsiteY9" fmla="*/ 681038 h 681037"/>
                <a:gd name="connsiteX10" fmla="*/ 580072 w 697229"/>
                <a:gd name="connsiteY10" fmla="*/ 664845 h 681037"/>
                <a:gd name="connsiteX11" fmla="*/ 568643 w 697229"/>
                <a:gd name="connsiteY11" fmla="*/ 641985 h 681037"/>
                <a:gd name="connsiteX12" fmla="*/ 554355 w 697229"/>
                <a:gd name="connsiteY12" fmla="*/ 641985 h 681037"/>
                <a:gd name="connsiteX13" fmla="*/ 539115 w 697229"/>
                <a:gd name="connsiteY13" fmla="*/ 657225 h 681037"/>
                <a:gd name="connsiteX14" fmla="*/ 514350 w 697229"/>
                <a:gd name="connsiteY14" fmla="*/ 657225 h 681037"/>
                <a:gd name="connsiteX15" fmla="*/ 486728 w 697229"/>
                <a:gd name="connsiteY15" fmla="*/ 629602 h 681037"/>
                <a:gd name="connsiteX16" fmla="*/ 481965 w 697229"/>
                <a:gd name="connsiteY16" fmla="*/ 613410 h 681037"/>
                <a:gd name="connsiteX17" fmla="*/ 461010 w 697229"/>
                <a:gd name="connsiteY17" fmla="*/ 592455 h 681037"/>
                <a:gd name="connsiteX18" fmla="*/ 461010 w 697229"/>
                <a:gd name="connsiteY18" fmla="*/ 556260 h 681037"/>
                <a:gd name="connsiteX19" fmla="*/ 443865 w 697229"/>
                <a:gd name="connsiteY19" fmla="*/ 539115 h 681037"/>
                <a:gd name="connsiteX20" fmla="*/ 410528 w 697229"/>
                <a:gd name="connsiteY20" fmla="*/ 539115 h 681037"/>
                <a:gd name="connsiteX21" fmla="*/ 383858 w 697229"/>
                <a:gd name="connsiteY21" fmla="*/ 548640 h 681037"/>
                <a:gd name="connsiteX22" fmla="*/ 374333 w 697229"/>
                <a:gd name="connsiteY22" fmla="*/ 527685 h 681037"/>
                <a:gd name="connsiteX23" fmla="*/ 347663 w 697229"/>
                <a:gd name="connsiteY23" fmla="*/ 506730 h 681037"/>
                <a:gd name="connsiteX24" fmla="*/ 323850 w 697229"/>
                <a:gd name="connsiteY24" fmla="*/ 493395 h 681037"/>
                <a:gd name="connsiteX25" fmla="*/ 290513 w 697229"/>
                <a:gd name="connsiteY25" fmla="*/ 509588 h 681037"/>
                <a:gd name="connsiteX26" fmla="*/ 260985 w 697229"/>
                <a:gd name="connsiteY26" fmla="*/ 513397 h 681037"/>
                <a:gd name="connsiteX27" fmla="*/ 237172 w 697229"/>
                <a:gd name="connsiteY27" fmla="*/ 506730 h 681037"/>
                <a:gd name="connsiteX28" fmla="*/ 220028 w 697229"/>
                <a:gd name="connsiteY28" fmla="*/ 474345 h 681037"/>
                <a:gd name="connsiteX29" fmla="*/ 196215 w 697229"/>
                <a:gd name="connsiteY29" fmla="*/ 452438 h 681037"/>
                <a:gd name="connsiteX30" fmla="*/ 179070 w 697229"/>
                <a:gd name="connsiteY30" fmla="*/ 481013 h 681037"/>
                <a:gd name="connsiteX31" fmla="*/ 160972 w 697229"/>
                <a:gd name="connsiteY31" fmla="*/ 481013 h 681037"/>
                <a:gd name="connsiteX32" fmla="*/ 160972 w 697229"/>
                <a:gd name="connsiteY32" fmla="*/ 458152 h 681037"/>
                <a:gd name="connsiteX33" fmla="*/ 178117 w 697229"/>
                <a:gd name="connsiteY33" fmla="*/ 441960 h 681037"/>
                <a:gd name="connsiteX34" fmla="*/ 166688 w 697229"/>
                <a:gd name="connsiteY34" fmla="*/ 417195 h 681037"/>
                <a:gd name="connsiteX35" fmla="*/ 152400 w 697229"/>
                <a:gd name="connsiteY35" fmla="*/ 381000 h 681037"/>
                <a:gd name="connsiteX36" fmla="*/ 146685 w 697229"/>
                <a:gd name="connsiteY36" fmla="*/ 342900 h 681037"/>
                <a:gd name="connsiteX37" fmla="*/ 125730 w 697229"/>
                <a:gd name="connsiteY37" fmla="*/ 317182 h 681037"/>
                <a:gd name="connsiteX38" fmla="*/ 92392 w 697229"/>
                <a:gd name="connsiteY38" fmla="*/ 304800 h 681037"/>
                <a:gd name="connsiteX39" fmla="*/ 81915 w 697229"/>
                <a:gd name="connsiteY39" fmla="*/ 280988 h 681037"/>
                <a:gd name="connsiteX40" fmla="*/ 63817 w 697229"/>
                <a:gd name="connsiteY40" fmla="*/ 261938 h 681037"/>
                <a:gd name="connsiteX41" fmla="*/ 29528 w 697229"/>
                <a:gd name="connsiteY41" fmla="*/ 267652 h 681037"/>
                <a:gd name="connsiteX42" fmla="*/ 10478 w 697229"/>
                <a:gd name="connsiteY42" fmla="*/ 267652 h 681037"/>
                <a:gd name="connsiteX43" fmla="*/ 10478 w 697229"/>
                <a:gd name="connsiteY43" fmla="*/ 240982 h 681037"/>
                <a:gd name="connsiteX44" fmla="*/ 0 w 697229"/>
                <a:gd name="connsiteY44" fmla="*/ 213360 h 681037"/>
                <a:gd name="connsiteX45" fmla="*/ 953 w 697229"/>
                <a:gd name="connsiteY45" fmla="*/ 197167 h 681037"/>
                <a:gd name="connsiteX46" fmla="*/ 51435 w 697229"/>
                <a:gd name="connsiteY46" fmla="*/ 197167 h 681037"/>
                <a:gd name="connsiteX47" fmla="*/ 65722 w 697229"/>
                <a:gd name="connsiteY47" fmla="*/ 167640 h 681037"/>
                <a:gd name="connsiteX48" fmla="*/ 93345 w 697229"/>
                <a:gd name="connsiteY48" fmla="*/ 148590 h 681037"/>
                <a:gd name="connsiteX49" fmla="*/ 108585 w 697229"/>
                <a:gd name="connsiteY49" fmla="*/ 152400 h 681037"/>
                <a:gd name="connsiteX50" fmla="*/ 117158 w 697229"/>
                <a:gd name="connsiteY50" fmla="*/ 134302 h 681037"/>
                <a:gd name="connsiteX51" fmla="*/ 156210 w 697229"/>
                <a:gd name="connsiteY51" fmla="*/ 126682 h 681037"/>
                <a:gd name="connsiteX52" fmla="*/ 175260 w 697229"/>
                <a:gd name="connsiteY52" fmla="*/ 81915 h 681037"/>
                <a:gd name="connsiteX53" fmla="*/ 207645 w 697229"/>
                <a:gd name="connsiteY53" fmla="*/ 63817 h 681037"/>
                <a:gd name="connsiteX54" fmla="*/ 231458 w 697229"/>
                <a:gd name="connsiteY54" fmla="*/ 39052 h 681037"/>
                <a:gd name="connsiteX55" fmla="*/ 240983 w 697229"/>
                <a:gd name="connsiteY55" fmla="*/ 0 h 681037"/>
                <a:gd name="connsiteX56" fmla="*/ 263842 w 697229"/>
                <a:gd name="connsiteY56" fmla="*/ 0 h 681037"/>
                <a:gd name="connsiteX57" fmla="*/ 287655 w 697229"/>
                <a:gd name="connsiteY57" fmla="*/ 23813 h 681037"/>
                <a:gd name="connsiteX58" fmla="*/ 271463 w 697229"/>
                <a:gd name="connsiteY58" fmla="*/ 40005 h 681037"/>
                <a:gd name="connsiteX59" fmla="*/ 285750 w 697229"/>
                <a:gd name="connsiteY59" fmla="*/ 53340 h 681037"/>
                <a:gd name="connsiteX60" fmla="*/ 294322 w 697229"/>
                <a:gd name="connsiteY60" fmla="*/ 69532 h 681037"/>
                <a:gd name="connsiteX61" fmla="*/ 293370 w 697229"/>
                <a:gd name="connsiteY61" fmla="*/ 105727 h 681037"/>
                <a:gd name="connsiteX62" fmla="*/ 303847 w 697229"/>
                <a:gd name="connsiteY62" fmla="*/ 116205 h 681037"/>
                <a:gd name="connsiteX63" fmla="*/ 296228 w 697229"/>
                <a:gd name="connsiteY63" fmla="*/ 155257 h 681037"/>
                <a:gd name="connsiteX64" fmla="*/ 311467 w 697229"/>
                <a:gd name="connsiteY64" fmla="*/ 165735 h 681037"/>
                <a:gd name="connsiteX65" fmla="*/ 330517 w 697229"/>
                <a:gd name="connsiteY65" fmla="*/ 183832 h 681037"/>
                <a:gd name="connsiteX66" fmla="*/ 342900 w 697229"/>
                <a:gd name="connsiteY66" fmla="*/ 215265 h 681037"/>
                <a:gd name="connsiteX67" fmla="*/ 342900 w 697229"/>
                <a:gd name="connsiteY67" fmla="*/ 245745 h 681037"/>
                <a:gd name="connsiteX68" fmla="*/ 352425 w 697229"/>
                <a:gd name="connsiteY68" fmla="*/ 265747 h 681037"/>
                <a:gd name="connsiteX69" fmla="*/ 343853 w 697229"/>
                <a:gd name="connsiteY69" fmla="*/ 284797 h 681037"/>
                <a:gd name="connsiteX70" fmla="*/ 343853 w 697229"/>
                <a:gd name="connsiteY70" fmla="*/ 312420 h 681037"/>
                <a:gd name="connsiteX71" fmla="*/ 338138 w 697229"/>
                <a:gd name="connsiteY71" fmla="*/ 325755 h 681037"/>
                <a:gd name="connsiteX72" fmla="*/ 355283 w 697229"/>
                <a:gd name="connsiteY72" fmla="*/ 335280 h 681037"/>
                <a:gd name="connsiteX73" fmla="*/ 369570 w 697229"/>
                <a:gd name="connsiteY73" fmla="*/ 320040 h 681037"/>
                <a:gd name="connsiteX74" fmla="*/ 393383 w 697229"/>
                <a:gd name="connsiteY74" fmla="*/ 320040 h 681037"/>
                <a:gd name="connsiteX75" fmla="*/ 401955 w 697229"/>
                <a:gd name="connsiteY75" fmla="*/ 335280 h 681037"/>
                <a:gd name="connsiteX76" fmla="*/ 393383 w 697229"/>
                <a:gd name="connsiteY76" fmla="*/ 357188 h 681037"/>
                <a:gd name="connsiteX77" fmla="*/ 370522 w 697229"/>
                <a:gd name="connsiteY77" fmla="*/ 366713 h 681037"/>
                <a:gd name="connsiteX78" fmla="*/ 375285 w 697229"/>
                <a:gd name="connsiteY78" fmla="*/ 377190 h 681037"/>
                <a:gd name="connsiteX79" fmla="*/ 390525 w 697229"/>
                <a:gd name="connsiteY79" fmla="*/ 381000 h 681037"/>
                <a:gd name="connsiteX80" fmla="*/ 386715 w 697229"/>
                <a:gd name="connsiteY80" fmla="*/ 408622 h 681037"/>
                <a:gd name="connsiteX81" fmla="*/ 377190 w 697229"/>
                <a:gd name="connsiteY81" fmla="*/ 417195 h 681037"/>
                <a:gd name="connsiteX82" fmla="*/ 381953 w 697229"/>
                <a:gd name="connsiteY82" fmla="*/ 439102 h 681037"/>
                <a:gd name="connsiteX83" fmla="*/ 395288 w 697229"/>
                <a:gd name="connsiteY83" fmla="*/ 439102 h 681037"/>
                <a:gd name="connsiteX84" fmla="*/ 398145 w 697229"/>
                <a:gd name="connsiteY84" fmla="*/ 451485 h 681037"/>
                <a:gd name="connsiteX85" fmla="*/ 415290 w 697229"/>
                <a:gd name="connsiteY85" fmla="*/ 468630 h 681037"/>
                <a:gd name="connsiteX86" fmla="*/ 432435 w 697229"/>
                <a:gd name="connsiteY86" fmla="*/ 460057 h 681037"/>
                <a:gd name="connsiteX87" fmla="*/ 444817 w 697229"/>
                <a:gd name="connsiteY87" fmla="*/ 447675 h 681037"/>
                <a:gd name="connsiteX88" fmla="*/ 459105 w 697229"/>
                <a:gd name="connsiteY88" fmla="*/ 455295 h 681037"/>
                <a:gd name="connsiteX89" fmla="*/ 464820 w 697229"/>
                <a:gd name="connsiteY89" fmla="*/ 469582 h 681037"/>
                <a:gd name="connsiteX90" fmla="*/ 480060 w 697229"/>
                <a:gd name="connsiteY90" fmla="*/ 480060 h 681037"/>
                <a:gd name="connsiteX91" fmla="*/ 498158 w 697229"/>
                <a:gd name="connsiteY91" fmla="*/ 484822 h 681037"/>
                <a:gd name="connsiteX92" fmla="*/ 516255 w 697229"/>
                <a:gd name="connsiteY92" fmla="*/ 471488 h 681037"/>
                <a:gd name="connsiteX93" fmla="*/ 527685 w 697229"/>
                <a:gd name="connsiteY93" fmla="*/ 443865 h 681037"/>
                <a:gd name="connsiteX94" fmla="*/ 550545 w 697229"/>
                <a:gd name="connsiteY94" fmla="*/ 443865 h 681037"/>
                <a:gd name="connsiteX95" fmla="*/ 578168 w 697229"/>
                <a:gd name="connsiteY95" fmla="*/ 443865 h 681037"/>
                <a:gd name="connsiteX96" fmla="*/ 594360 w 697229"/>
                <a:gd name="connsiteY96" fmla="*/ 437197 h 681037"/>
                <a:gd name="connsiteX97" fmla="*/ 617220 w 697229"/>
                <a:gd name="connsiteY97" fmla="*/ 447675 h 681037"/>
                <a:gd name="connsiteX98" fmla="*/ 631508 w 697229"/>
                <a:gd name="connsiteY98" fmla="*/ 447675 h 681037"/>
                <a:gd name="connsiteX99" fmla="*/ 641985 w 697229"/>
                <a:gd name="connsiteY99" fmla="*/ 464820 h 681037"/>
                <a:gd name="connsiteX100" fmla="*/ 634365 w 697229"/>
                <a:gd name="connsiteY100" fmla="*/ 482917 h 681037"/>
                <a:gd name="connsiteX101" fmla="*/ 608647 w 697229"/>
                <a:gd name="connsiteY101" fmla="*/ 496252 h 681037"/>
                <a:gd name="connsiteX102" fmla="*/ 610553 w 697229"/>
                <a:gd name="connsiteY102" fmla="*/ 514350 h 681037"/>
                <a:gd name="connsiteX103" fmla="*/ 625793 w 697229"/>
                <a:gd name="connsiteY103" fmla="*/ 514350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97229" h="681037">
                  <a:moveTo>
                    <a:pt x="629603" y="536257"/>
                  </a:moveTo>
                  <a:lnTo>
                    <a:pt x="639128" y="556260"/>
                  </a:lnTo>
                  <a:lnTo>
                    <a:pt x="658178" y="576263"/>
                  </a:lnTo>
                  <a:lnTo>
                    <a:pt x="672465" y="589597"/>
                  </a:lnTo>
                  <a:lnTo>
                    <a:pt x="677228" y="613410"/>
                  </a:lnTo>
                  <a:lnTo>
                    <a:pt x="697230" y="633413"/>
                  </a:lnTo>
                  <a:lnTo>
                    <a:pt x="677228" y="660082"/>
                  </a:lnTo>
                  <a:lnTo>
                    <a:pt x="659130" y="678180"/>
                  </a:lnTo>
                  <a:lnTo>
                    <a:pt x="628650" y="678180"/>
                  </a:lnTo>
                  <a:lnTo>
                    <a:pt x="596265" y="681038"/>
                  </a:lnTo>
                  <a:lnTo>
                    <a:pt x="580072" y="664845"/>
                  </a:lnTo>
                  <a:lnTo>
                    <a:pt x="568643" y="641985"/>
                  </a:lnTo>
                  <a:lnTo>
                    <a:pt x="554355" y="641985"/>
                  </a:lnTo>
                  <a:lnTo>
                    <a:pt x="539115" y="657225"/>
                  </a:lnTo>
                  <a:lnTo>
                    <a:pt x="514350" y="657225"/>
                  </a:lnTo>
                  <a:lnTo>
                    <a:pt x="486728" y="629602"/>
                  </a:lnTo>
                  <a:lnTo>
                    <a:pt x="481965" y="613410"/>
                  </a:lnTo>
                  <a:lnTo>
                    <a:pt x="461010" y="592455"/>
                  </a:lnTo>
                  <a:lnTo>
                    <a:pt x="461010" y="556260"/>
                  </a:lnTo>
                  <a:lnTo>
                    <a:pt x="443865" y="539115"/>
                  </a:lnTo>
                  <a:lnTo>
                    <a:pt x="410528" y="539115"/>
                  </a:lnTo>
                  <a:lnTo>
                    <a:pt x="383858" y="548640"/>
                  </a:lnTo>
                  <a:lnTo>
                    <a:pt x="374333" y="527685"/>
                  </a:lnTo>
                  <a:lnTo>
                    <a:pt x="347663" y="506730"/>
                  </a:lnTo>
                  <a:lnTo>
                    <a:pt x="323850" y="493395"/>
                  </a:lnTo>
                  <a:lnTo>
                    <a:pt x="290513" y="509588"/>
                  </a:lnTo>
                  <a:lnTo>
                    <a:pt x="260985" y="513397"/>
                  </a:lnTo>
                  <a:lnTo>
                    <a:pt x="237172" y="506730"/>
                  </a:lnTo>
                  <a:lnTo>
                    <a:pt x="220028" y="474345"/>
                  </a:lnTo>
                  <a:lnTo>
                    <a:pt x="196215" y="452438"/>
                  </a:lnTo>
                  <a:lnTo>
                    <a:pt x="179070" y="481013"/>
                  </a:lnTo>
                  <a:lnTo>
                    <a:pt x="160972" y="481013"/>
                  </a:lnTo>
                  <a:lnTo>
                    <a:pt x="160972" y="458152"/>
                  </a:lnTo>
                  <a:lnTo>
                    <a:pt x="178117" y="441960"/>
                  </a:lnTo>
                  <a:lnTo>
                    <a:pt x="166688" y="417195"/>
                  </a:lnTo>
                  <a:lnTo>
                    <a:pt x="152400" y="381000"/>
                  </a:lnTo>
                  <a:lnTo>
                    <a:pt x="146685" y="342900"/>
                  </a:lnTo>
                  <a:lnTo>
                    <a:pt x="125730" y="317182"/>
                  </a:lnTo>
                  <a:lnTo>
                    <a:pt x="92392" y="304800"/>
                  </a:lnTo>
                  <a:lnTo>
                    <a:pt x="81915" y="280988"/>
                  </a:lnTo>
                  <a:lnTo>
                    <a:pt x="63817" y="261938"/>
                  </a:lnTo>
                  <a:lnTo>
                    <a:pt x="29528" y="267652"/>
                  </a:lnTo>
                  <a:lnTo>
                    <a:pt x="10478" y="267652"/>
                  </a:lnTo>
                  <a:lnTo>
                    <a:pt x="10478" y="240982"/>
                  </a:lnTo>
                  <a:lnTo>
                    <a:pt x="0" y="213360"/>
                  </a:lnTo>
                  <a:lnTo>
                    <a:pt x="953" y="197167"/>
                  </a:lnTo>
                  <a:lnTo>
                    <a:pt x="51435" y="197167"/>
                  </a:lnTo>
                  <a:lnTo>
                    <a:pt x="65722" y="167640"/>
                  </a:lnTo>
                  <a:lnTo>
                    <a:pt x="93345" y="148590"/>
                  </a:lnTo>
                  <a:lnTo>
                    <a:pt x="108585" y="152400"/>
                  </a:lnTo>
                  <a:lnTo>
                    <a:pt x="117158" y="134302"/>
                  </a:lnTo>
                  <a:lnTo>
                    <a:pt x="156210" y="126682"/>
                  </a:lnTo>
                  <a:lnTo>
                    <a:pt x="175260" y="81915"/>
                  </a:lnTo>
                  <a:lnTo>
                    <a:pt x="207645" y="63817"/>
                  </a:lnTo>
                  <a:lnTo>
                    <a:pt x="231458" y="39052"/>
                  </a:lnTo>
                  <a:lnTo>
                    <a:pt x="240983" y="0"/>
                  </a:lnTo>
                  <a:lnTo>
                    <a:pt x="263842" y="0"/>
                  </a:lnTo>
                  <a:lnTo>
                    <a:pt x="287655" y="23813"/>
                  </a:lnTo>
                  <a:lnTo>
                    <a:pt x="271463" y="40005"/>
                  </a:lnTo>
                  <a:lnTo>
                    <a:pt x="285750" y="53340"/>
                  </a:lnTo>
                  <a:lnTo>
                    <a:pt x="294322" y="69532"/>
                  </a:lnTo>
                  <a:lnTo>
                    <a:pt x="293370" y="105727"/>
                  </a:lnTo>
                  <a:lnTo>
                    <a:pt x="303847" y="116205"/>
                  </a:lnTo>
                  <a:lnTo>
                    <a:pt x="296228" y="155257"/>
                  </a:lnTo>
                  <a:lnTo>
                    <a:pt x="311467" y="165735"/>
                  </a:lnTo>
                  <a:lnTo>
                    <a:pt x="330517" y="183832"/>
                  </a:lnTo>
                  <a:lnTo>
                    <a:pt x="342900" y="215265"/>
                  </a:lnTo>
                  <a:lnTo>
                    <a:pt x="342900" y="245745"/>
                  </a:lnTo>
                  <a:lnTo>
                    <a:pt x="352425" y="265747"/>
                  </a:lnTo>
                  <a:lnTo>
                    <a:pt x="343853" y="284797"/>
                  </a:lnTo>
                  <a:lnTo>
                    <a:pt x="343853" y="312420"/>
                  </a:lnTo>
                  <a:lnTo>
                    <a:pt x="338138" y="325755"/>
                  </a:lnTo>
                  <a:lnTo>
                    <a:pt x="355283" y="335280"/>
                  </a:lnTo>
                  <a:lnTo>
                    <a:pt x="369570" y="320040"/>
                  </a:lnTo>
                  <a:lnTo>
                    <a:pt x="393383" y="320040"/>
                  </a:lnTo>
                  <a:lnTo>
                    <a:pt x="401955" y="335280"/>
                  </a:lnTo>
                  <a:lnTo>
                    <a:pt x="393383" y="357188"/>
                  </a:lnTo>
                  <a:lnTo>
                    <a:pt x="370522" y="366713"/>
                  </a:lnTo>
                  <a:lnTo>
                    <a:pt x="375285" y="377190"/>
                  </a:lnTo>
                  <a:lnTo>
                    <a:pt x="390525" y="381000"/>
                  </a:lnTo>
                  <a:lnTo>
                    <a:pt x="386715" y="408622"/>
                  </a:lnTo>
                  <a:lnTo>
                    <a:pt x="377190" y="417195"/>
                  </a:lnTo>
                  <a:lnTo>
                    <a:pt x="381953" y="439102"/>
                  </a:lnTo>
                  <a:lnTo>
                    <a:pt x="395288" y="439102"/>
                  </a:lnTo>
                  <a:lnTo>
                    <a:pt x="398145" y="451485"/>
                  </a:lnTo>
                  <a:lnTo>
                    <a:pt x="415290" y="468630"/>
                  </a:lnTo>
                  <a:lnTo>
                    <a:pt x="432435" y="460057"/>
                  </a:lnTo>
                  <a:lnTo>
                    <a:pt x="444817" y="447675"/>
                  </a:lnTo>
                  <a:lnTo>
                    <a:pt x="459105" y="455295"/>
                  </a:lnTo>
                  <a:lnTo>
                    <a:pt x="464820" y="469582"/>
                  </a:lnTo>
                  <a:lnTo>
                    <a:pt x="480060" y="480060"/>
                  </a:lnTo>
                  <a:lnTo>
                    <a:pt x="498158" y="484822"/>
                  </a:lnTo>
                  <a:lnTo>
                    <a:pt x="516255" y="471488"/>
                  </a:lnTo>
                  <a:lnTo>
                    <a:pt x="527685" y="443865"/>
                  </a:lnTo>
                  <a:lnTo>
                    <a:pt x="550545" y="443865"/>
                  </a:lnTo>
                  <a:lnTo>
                    <a:pt x="578168" y="443865"/>
                  </a:lnTo>
                  <a:lnTo>
                    <a:pt x="594360" y="437197"/>
                  </a:lnTo>
                  <a:lnTo>
                    <a:pt x="617220" y="447675"/>
                  </a:lnTo>
                  <a:lnTo>
                    <a:pt x="631508" y="447675"/>
                  </a:lnTo>
                  <a:lnTo>
                    <a:pt x="641985" y="464820"/>
                  </a:lnTo>
                  <a:lnTo>
                    <a:pt x="634365" y="482917"/>
                  </a:lnTo>
                  <a:lnTo>
                    <a:pt x="608647" y="496252"/>
                  </a:lnTo>
                  <a:lnTo>
                    <a:pt x="610553" y="514350"/>
                  </a:lnTo>
                  <a:lnTo>
                    <a:pt x="625793" y="5143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олилиния: фигура 18">
              <a:extLst>
                <a:ext uri="{FF2B5EF4-FFF2-40B4-BE49-F238E27FC236}">
                  <a16:creationId xmlns="" xmlns:a16="http://schemas.microsoft.com/office/drawing/2014/main" id="{83AD302E-8088-EF3D-8F80-BFA247E73C6A}"/>
                </a:ext>
              </a:extLst>
            </p:cNvPr>
            <p:cNvSpPr/>
            <p:nvPr/>
          </p:nvSpPr>
          <p:spPr>
            <a:xfrm>
              <a:off x="3566755" y="5046624"/>
              <a:ext cx="521694" cy="622066"/>
            </a:xfrm>
            <a:custGeom>
              <a:avLst/>
              <a:gdLst>
                <a:gd name="connsiteX0" fmla="*/ 402908 w 434340"/>
                <a:gd name="connsiteY0" fmla="*/ 355283 h 530542"/>
                <a:gd name="connsiteX1" fmla="*/ 367665 w 434340"/>
                <a:gd name="connsiteY1" fmla="*/ 348615 h 530542"/>
                <a:gd name="connsiteX2" fmla="*/ 341947 w 434340"/>
                <a:gd name="connsiteY2" fmla="*/ 355283 h 530542"/>
                <a:gd name="connsiteX3" fmla="*/ 319088 w 434340"/>
                <a:gd name="connsiteY3" fmla="*/ 335280 h 530542"/>
                <a:gd name="connsiteX4" fmla="*/ 286703 w 434340"/>
                <a:gd name="connsiteY4" fmla="*/ 319088 h 530542"/>
                <a:gd name="connsiteX5" fmla="*/ 257175 w 434340"/>
                <a:gd name="connsiteY5" fmla="*/ 319088 h 530542"/>
                <a:gd name="connsiteX6" fmla="*/ 247650 w 434340"/>
                <a:gd name="connsiteY6" fmla="*/ 349568 h 530542"/>
                <a:gd name="connsiteX7" fmla="*/ 257175 w 434340"/>
                <a:gd name="connsiteY7" fmla="*/ 370523 h 530542"/>
                <a:gd name="connsiteX8" fmla="*/ 237172 w 434340"/>
                <a:gd name="connsiteY8" fmla="*/ 390525 h 530542"/>
                <a:gd name="connsiteX9" fmla="*/ 253365 w 434340"/>
                <a:gd name="connsiteY9" fmla="*/ 401003 h 530542"/>
                <a:gd name="connsiteX10" fmla="*/ 268605 w 434340"/>
                <a:gd name="connsiteY10" fmla="*/ 416243 h 530542"/>
                <a:gd name="connsiteX11" fmla="*/ 287655 w 434340"/>
                <a:gd name="connsiteY11" fmla="*/ 435293 h 530542"/>
                <a:gd name="connsiteX12" fmla="*/ 269558 w 434340"/>
                <a:gd name="connsiteY12" fmla="*/ 452438 h 530542"/>
                <a:gd name="connsiteX13" fmla="*/ 250508 w 434340"/>
                <a:gd name="connsiteY13" fmla="*/ 452438 h 530542"/>
                <a:gd name="connsiteX14" fmla="*/ 225743 w 434340"/>
                <a:gd name="connsiteY14" fmla="*/ 428625 h 530542"/>
                <a:gd name="connsiteX15" fmla="*/ 189548 w 434340"/>
                <a:gd name="connsiteY15" fmla="*/ 430530 h 530542"/>
                <a:gd name="connsiteX16" fmla="*/ 165735 w 434340"/>
                <a:gd name="connsiteY16" fmla="*/ 440055 h 530542"/>
                <a:gd name="connsiteX17" fmla="*/ 175260 w 434340"/>
                <a:gd name="connsiteY17" fmla="*/ 475298 h 530542"/>
                <a:gd name="connsiteX18" fmla="*/ 165735 w 434340"/>
                <a:gd name="connsiteY18" fmla="*/ 501015 h 530542"/>
                <a:gd name="connsiteX19" fmla="*/ 141923 w 434340"/>
                <a:gd name="connsiteY19" fmla="*/ 507683 h 530542"/>
                <a:gd name="connsiteX20" fmla="*/ 113348 w 434340"/>
                <a:gd name="connsiteY20" fmla="*/ 501015 h 530542"/>
                <a:gd name="connsiteX21" fmla="*/ 101918 w 434340"/>
                <a:gd name="connsiteY21" fmla="*/ 530543 h 530542"/>
                <a:gd name="connsiteX22" fmla="*/ 98108 w 434340"/>
                <a:gd name="connsiteY22" fmla="*/ 508635 h 530542"/>
                <a:gd name="connsiteX23" fmla="*/ 82868 w 434340"/>
                <a:gd name="connsiteY23" fmla="*/ 508635 h 530542"/>
                <a:gd name="connsiteX24" fmla="*/ 80963 w 434340"/>
                <a:gd name="connsiteY24" fmla="*/ 490538 h 530542"/>
                <a:gd name="connsiteX25" fmla="*/ 106680 w 434340"/>
                <a:gd name="connsiteY25" fmla="*/ 477203 h 530542"/>
                <a:gd name="connsiteX26" fmla="*/ 114300 w 434340"/>
                <a:gd name="connsiteY26" fmla="*/ 459105 h 530542"/>
                <a:gd name="connsiteX27" fmla="*/ 103823 w 434340"/>
                <a:gd name="connsiteY27" fmla="*/ 441960 h 530542"/>
                <a:gd name="connsiteX28" fmla="*/ 89535 w 434340"/>
                <a:gd name="connsiteY28" fmla="*/ 441960 h 530542"/>
                <a:gd name="connsiteX29" fmla="*/ 66675 w 434340"/>
                <a:gd name="connsiteY29" fmla="*/ 431483 h 530542"/>
                <a:gd name="connsiteX30" fmla="*/ 50483 w 434340"/>
                <a:gd name="connsiteY30" fmla="*/ 438150 h 530542"/>
                <a:gd name="connsiteX31" fmla="*/ 0 w 434340"/>
                <a:gd name="connsiteY31" fmla="*/ 438150 h 530542"/>
                <a:gd name="connsiteX32" fmla="*/ 8573 w 434340"/>
                <a:gd name="connsiteY32" fmla="*/ 422910 h 530542"/>
                <a:gd name="connsiteX33" fmla="*/ 31433 w 434340"/>
                <a:gd name="connsiteY33" fmla="*/ 413385 h 530542"/>
                <a:gd name="connsiteX34" fmla="*/ 35243 w 434340"/>
                <a:gd name="connsiteY34" fmla="*/ 392430 h 530542"/>
                <a:gd name="connsiteX35" fmla="*/ 54293 w 434340"/>
                <a:gd name="connsiteY35" fmla="*/ 357188 h 530542"/>
                <a:gd name="connsiteX36" fmla="*/ 69533 w 434340"/>
                <a:gd name="connsiteY36" fmla="*/ 357188 h 530542"/>
                <a:gd name="connsiteX37" fmla="*/ 69533 w 434340"/>
                <a:gd name="connsiteY37" fmla="*/ 332423 h 530542"/>
                <a:gd name="connsiteX38" fmla="*/ 87630 w 434340"/>
                <a:gd name="connsiteY38" fmla="*/ 307658 h 530542"/>
                <a:gd name="connsiteX39" fmla="*/ 87630 w 434340"/>
                <a:gd name="connsiteY39" fmla="*/ 292418 h 530542"/>
                <a:gd name="connsiteX40" fmla="*/ 117158 w 434340"/>
                <a:gd name="connsiteY40" fmla="*/ 262890 h 530542"/>
                <a:gd name="connsiteX41" fmla="*/ 138113 w 434340"/>
                <a:gd name="connsiteY41" fmla="*/ 255270 h 530542"/>
                <a:gd name="connsiteX42" fmla="*/ 138113 w 434340"/>
                <a:gd name="connsiteY42" fmla="*/ 245745 h 530542"/>
                <a:gd name="connsiteX43" fmla="*/ 161925 w 434340"/>
                <a:gd name="connsiteY43" fmla="*/ 243840 h 530542"/>
                <a:gd name="connsiteX44" fmla="*/ 172403 w 434340"/>
                <a:gd name="connsiteY44" fmla="*/ 257175 h 530542"/>
                <a:gd name="connsiteX45" fmla="*/ 188595 w 434340"/>
                <a:gd name="connsiteY45" fmla="*/ 257175 h 530542"/>
                <a:gd name="connsiteX46" fmla="*/ 188595 w 434340"/>
                <a:gd name="connsiteY46" fmla="*/ 229553 h 530542"/>
                <a:gd name="connsiteX47" fmla="*/ 179070 w 434340"/>
                <a:gd name="connsiteY47" fmla="*/ 199073 h 530542"/>
                <a:gd name="connsiteX48" fmla="*/ 143828 w 434340"/>
                <a:gd name="connsiteY48" fmla="*/ 188595 h 530542"/>
                <a:gd name="connsiteX49" fmla="*/ 129540 w 434340"/>
                <a:gd name="connsiteY49" fmla="*/ 198120 h 530542"/>
                <a:gd name="connsiteX50" fmla="*/ 94298 w 434340"/>
                <a:gd name="connsiteY50" fmla="*/ 194310 h 530542"/>
                <a:gd name="connsiteX51" fmla="*/ 76200 w 434340"/>
                <a:gd name="connsiteY51" fmla="*/ 165735 h 530542"/>
                <a:gd name="connsiteX52" fmla="*/ 72390 w 434340"/>
                <a:gd name="connsiteY52" fmla="*/ 128588 h 530542"/>
                <a:gd name="connsiteX53" fmla="*/ 58103 w 434340"/>
                <a:gd name="connsiteY53" fmla="*/ 114300 h 530542"/>
                <a:gd name="connsiteX54" fmla="*/ 52388 w 434340"/>
                <a:gd name="connsiteY54" fmla="*/ 87630 h 530542"/>
                <a:gd name="connsiteX55" fmla="*/ 83820 w 434340"/>
                <a:gd name="connsiteY55" fmla="*/ 64770 h 530542"/>
                <a:gd name="connsiteX56" fmla="*/ 104775 w 434340"/>
                <a:gd name="connsiteY56" fmla="*/ 70485 h 530542"/>
                <a:gd name="connsiteX57" fmla="*/ 127635 w 434340"/>
                <a:gd name="connsiteY57" fmla="*/ 81915 h 530542"/>
                <a:gd name="connsiteX58" fmla="*/ 143828 w 434340"/>
                <a:gd name="connsiteY58" fmla="*/ 98108 h 530542"/>
                <a:gd name="connsiteX59" fmla="*/ 143828 w 434340"/>
                <a:gd name="connsiteY59" fmla="*/ 117158 h 530542"/>
                <a:gd name="connsiteX60" fmla="*/ 173355 w 434340"/>
                <a:gd name="connsiteY60" fmla="*/ 128588 h 530542"/>
                <a:gd name="connsiteX61" fmla="*/ 191453 w 434340"/>
                <a:gd name="connsiteY61" fmla="*/ 109538 h 530542"/>
                <a:gd name="connsiteX62" fmla="*/ 223838 w 434340"/>
                <a:gd name="connsiteY62" fmla="*/ 101918 h 530542"/>
                <a:gd name="connsiteX63" fmla="*/ 223838 w 434340"/>
                <a:gd name="connsiteY63" fmla="*/ 84773 h 530542"/>
                <a:gd name="connsiteX64" fmla="*/ 240983 w 434340"/>
                <a:gd name="connsiteY64" fmla="*/ 53340 h 530542"/>
                <a:gd name="connsiteX65" fmla="*/ 247650 w 434340"/>
                <a:gd name="connsiteY65" fmla="*/ 31433 h 530542"/>
                <a:gd name="connsiteX66" fmla="*/ 241935 w 434340"/>
                <a:gd name="connsiteY66" fmla="*/ 7620 h 530542"/>
                <a:gd name="connsiteX67" fmla="*/ 260985 w 434340"/>
                <a:gd name="connsiteY67" fmla="*/ 0 h 530542"/>
                <a:gd name="connsiteX68" fmla="*/ 284797 w 434340"/>
                <a:gd name="connsiteY68" fmla="*/ 16193 h 530542"/>
                <a:gd name="connsiteX69" fmla="*/ 292418 w 434340"/>
                <a:gd name="connsiteY69" fmla="*/ 30480 h 530542"/>
                <a:gd name="connsiteX70" fmla="*/ 318135 w 434340"/>
                <a:gd name="connsiteY70" fmla="*/ 39053 h 530542"/>
                <a:gd name="connsiteX71" fmla="*/ 322897 w 434340"/>
                <a:gd name="connsiteY71" fmla="*/ 49530 h 530542"/>
                <a:gd name="connsiteX72" fmla="*/ 341947 w 434340"/>
                <a:gd name="connsiteY72" fmla="*/ 51435 h 530542"/>
                <a:gd name="connsiteX73" fmla="*/ 360997 w 434340"/>
                <a:gd name="connsiteY73" fmla="*/ 70485 h 530542"/>
                <a:gd name="connsiteX74" fmla="*/ 379095 w 434340"/>
                <a:gd name="connsiteY74" fmla="*/ 53340 h 530542"/>
                <a:gd name="connsiteX75" fmla="*/ 399097 w 434340"/>
                <a:gd name="connsiteY75" fmla="*/ 64770 h 530542"/>
                <a:gd name="connsiteX76" fmla="*/ 414338 w 434340"/>
                <a:gd name="connsiteY76" fmla="*/ 80010 h 530542"/>
                <a:gd name="connsiteX77" fmla="*/ 429578 w 434340"/>
                <a:gd name="connsiteY77" fmla="*/ 94298 h 530542"/>
                <a:gd name="connsiteX78" fmla="*/ 429578 w 434340"/>
                <a:gd name="connsiteY78" fmla="*/ 125730 h 530542"/>
                <a:gd name="connsiteX79" fmla="*/ 434340 w 434340"/>
                <a:gd name="connsiteY79" fmla="*/ 161925 h 530542"/>
                <a:gd name="connsiteX80" fmla="*/ 421005 w 434340"/>
                <a:gd name="connsiteY80" fmla="*/ 182880 h 530542"/>
                <a:gd name="connsiteX81" fmla="*/ 396240 w 434340"/>
                <a:gd name="connsiteY81" fmla="*/ 182880 h 530542"/>
                <a:gd name="connsiteX82" fmla="*/ 381953 w 434340"/>
                <a:gd name="connsiteY82" fmla="*/ 196215 h 530542"/>
                <a:gd name="connsiteX83" fmla="*/ 390525 w 434340"/>
                <a:gd name="connsiteY83" fmla="*/ 222885 h 530542"/>
                <a:gd name="connsiteX84" fmla="*/ 377190 w 434340"/>
                <a:gd name="connsiteY84" fmla="*/ 237173 h 530542"/>
                <a:gd name="connsiteX85" fmla="*/ 358140 w 434340"/>
                <a:gd name="connsiteY85" fmla="*/ 237173 h 530542"/>
                <a:gd name="connsiteX86" fmla="*/ 353378 w 434340"/>
                <a:gd name="connsiteY86" fmla="*/ 256223 h 530542"/>
                <a:gd name="connsiteX87" fmla="*/ 369570 w 434340"/>
                <a:gd name="connsiteY87" fmla="*/ 272415 h 530542"/>
                <a:gd name="connsiteX88" fmla="*/ 387668 w 434340"/>
                <a:gd name="connsiteY88" fmla="*/ 273368 h 530542"/>
                <a:gd name="connsiteX89" fmla="*/ 391478 w 434340"/>
                <a:gd name="connsiteY89" fmla="*/ 286703 h 530542"/>
                <a:gd name="connsiteX90" fmla="*/ 419100 w 434340"/>
                <a:gd name="connsiteY90" fmla="*/ 286703 h 530542"/>
                <a:gd name="connsiteX91" fmla="*/ 430530 w 434340"/>
                <a:gd name="connsiteY91" fmla="*/ 314325 h 530542"/>
                <a:gd name="connsiteX92" fmla="*/ 409575 w 434340"/>
                <a:gd name="connsiteY92" fmla="*/ 335280 h 530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4340" h="530542">
                  <a:moveTo>
                    <a:pt x="402908" y="355283"/>
                  </a:moveTo>
                  <a:lnTo>
                    <a:pt x="367665" y="348615"/>
                  </a:lnTo>
                  <a:lnTo>
                    <a:pt x="341947" y="355283"/>
                  </a:lnTo>
                  <a:lnTo>
                    <a:pt x="319088" y="335280"/>
                  </a:lnTo>
                  <a:lnTo>
                    <a:pt x="286703" y="319088"/>
                  </a:lnTo>
                  <a:lnTo>
                    <a:pt x="257175" y="319088"/>
                  </a:lnTo>
                  <a:lnTo>
                    <a:pt x="247650" y="349568"/>
                  </a:lnTo>
                  <a:lnTo>
                    <a:pt x="257175" y="370523"/>
                  </a:lnTo>
                  <a:lnTo>
                    <a:pt x="237172" y="390525"/>
                  </a:lnTo>
                  <a:lnTo>
                    <a:pt x="253365" y="401003"/>
                  </a:lnTo>
                  <a:lnTo>
                    <a:pt x="268605" y="416243"/>
                  </a:lnTo>
                  <a:lnTo>
                    <a:pt x="287655" y="435293"/>
                  </a:lnTo>
                  <a:lnTo>
                    <a:pt x="269558" y="452438"/>
                  </a:lnTo>
                  <a:lnTo>
                    <a:pt x="250508" y="452438"/>
                  </a:lnTo>
                  <a:lnTo>
                    <a:pt x="225743" y="428625"/>
                  </a:lnTo>
                  <a:lnTo>
                    <a:pt x="189548" y="430530"/>
                  </a:lnTo>
                  <a:lnTo>
                    <a:pt x="165735" y="440055"/>
                  </a:lnTo>
                  <a:lnTo>
                    <a:pt x="175260" y="475298"/>
                  </a:lnTo>
                  <a:lnTo>
                    <a:pt x="165735" y="501015"/>
                  </a:lnTo>
                  <a:lnTo>
                    <a:pt x="141923" y="507683"/>
                  </a:lnTo>
                  <a:lnTo>
                    <a:pt x="113348" y="501015"/>
                  </a:lnTo>
                  <a:lnTo>
                    <a:pt x="101918" y="530543"/>
                  </a:lnTo>
                  <a:lnTo>
                    <a:pt x="98108" y="508635"/>
                  </a:lnTo>
                  <a:lnTo>
                    <a:pt x="82868" y="508635"/>
                  </a:lnTo>
                  <a:lnTo>
                    <a:pt x="80963" y="490538"/>
                  </a:lnTo>
                  <a:lnTo>
                    <a:pt x="106680" y="477203"/>
                  </a:lnTo>
                  <a:lnTo>
                    <a:pt x="114300" y="459105"/>
                  </a:lnTo>
                  <a:lnTo>
                    <a:pt x="103823" y="441960"/>
                  </a:lnTo>
                  <a:lnTo>
                    <a:pt x="89535" y="441960"/>
                  </a:lnTo>
                  <a:lnTo>
                    <a:pt x="66675" y="431483"/>
                  </a:lnTo>
                  <a:lnTo>
                    <a:pt x="50483" y="438150"/>
                  </a:lnTo>
                  <a:lnTo>
                    <a:pt x="0" y="438150"/>
                  </a:lnTo>
                  <a:lnTo>
                    <a:pt x="8573" y="422910"/>
                  </a:lnTo>
                  <a:lnTo>
                    <a:pt x="31433" y="413385"/>
                  </a:lnTo>
                  <a:lnTo>
                    <a:pt x="35243" y="392430"/>
                  </a:lnTo>
                  <a:lnTo>
                    <a:pt x="54293" y="357188"/>
                  </a:lnTo>
                  <a:lnTo>
                    <a:pt x="69533" y="357188"/>
                  </a:lnTo>
                  <a:lnTo>
                    <a:pt x="69533" y="332423"/>
                  </a:lnTo>
                  <a:lnTo>
                    <a:pt x="87630" y="307658"/>
                  </a:lnTo>
                  <a:lnTo>
                    <a:pt x="87630" y="292418"/>
                  </a:lnTo>
                  <a:lnTo>
                    <a:pt x="117158" y="262890"/>
                  </a:lnTo>
                  <a:lnTo>
                    <a:pt x="138113" y="255270"/>
                  </a:lnTo>
                  <a:lnTo>
                    <a:pt x="138113" y="245745"/>
                  </a:lnTo>
                  <a:lnTo>
                    <a:pt x="161925" y="243840"/>
                  </a:lnTo>
                  <a:lnTo>
                    <a:pt x="172403" y="257175"/>
                  </a:lnTo>
                  <a:lnTo>
                    <a:pt x="188595" y="257175"/>
                  </a:lnTo>
                  <a:lnTo>
                    <a:pt x="188595" y="229553"/>
                  </a:lnTo>
                  <a:lnTo>
                    <a:pt x="179070" y="199073"/>
                  </a:lnTo>
                  <a:lnTo>
                    <a:pt x="143828" y="188595"/>
                  </a:lnTo>
                  <a:lnTo>
                    <a:pt x="129540" y="198120"/>
                  </a:lnTo>
                  <a:lnTo>
                    <a:pt x="94298" y="194310"/>
                  </a:lnTo>
                  <a:lnTo>
                    <a:pt x="76200" y="165735"/>
                  </a:lnTo>
                  <a:lnTo>
                    <a:pt x="72390" y="128588"/>
                  </a:lnTo>
                  <a:lnTo>
                    <a:pt x="58103" y="114300"/>
                  </a:lnTo>
                  <a:lnTo>
                    <a:pt x="52388" y="87630"/>
                  </a:lnTo>
                  <a:lnTo>
                    <a:pt x="83820" y="64770"/>
                  </a:lnTo>
                  <a:lnTo>
                    <a:pt x="104775" y="70485"/>
                  </a:lnTo>
                  <a:lnTo>
                    <a:pt x="127635" y="81915"/>
                  </a:lnTo>
                  <a:lnTo>
                    <a:pt x="143828" y="98108"/>
                  </a:lnTo>
                  <a:lnTo>
                    <a:pt x="143828" y="117158"/>
                  </a:lnTo>
                  <a:lnTo>
                    <a:pt x="173355" y="128588"/>
                  </a:lnTo>
                  <a:lnTo>
                    <a:pt x="191453" y="109538"/>
                  </a:lnTo>
                  <a:lnTo>
                    <a:pt x="223838" y="101918"/>
                  </a:lnTo>
                  <a:lnTo>
                    <a:pt x="223838" y="84773"/>
                  </a:lnTo>
                  <a:lnTo>
                    <a:pt x="240983" y="53340"/>
                  </a:lnTo>
                  <a:lnTo>
                    <a:pt x="247650" y="31433"/>
                  </a:lnTo>
                  <a:lnTo>
                    <a:pt x="241935" y="7620"/>
                  </a:lnTo>
                  <a:lnTo>
                    <a:pt x="260985" y="0"/>
                  </a:lnTo>
                  <a:lnTo>
                    <a:pt x="284797" y="16193"/>
                  </a:lnTo>
                  <a:lnTo>
                    <a:pt x="292418" y="30480"/>
                  </a:lnTo>
                  <a:lnTo>
                    <a:pt x="318135" y="39053"/>
                  </a:lnTo>
                  <a:lnTo>
                    <a:pt x="322897" y="49530"/>
                  </a:lnTo>
                  <a:lnTo>
                    <a:pt x="341947" y="51435"/>
                  </a:lnTo>
                  <a:lnTo>
                    <a:pt x="360997" y="70485"/>
                  </a:lnTo>
                  <a:lnTo>
                    <a:pt x="379095" y="53340"/>
                  </a:lnTo>
                  <a:lnTo>
                    <a:pt x="399097" y="64770"/>
                  </a:lnTo>
                  <a:lnTo>
                    <a:pt x="414338" y="80010"/>
                  </a:lnTo>
                  <a:lnTo>
                    <a:pt x="429578" y="94298"/>
                  </a:lnTo>
                  <a:lnTo>
                    <a:pt x="429578" y="125730"/>
                  </a:lnTo>
                  <a:lnTo>
                    <a:pt x="434340" y="161925"/>
                  </a:lnTo>
                  <a:lnTo>
                    <a:pt x="421005" y="182880"/>
                  </a:lnTo>
                  <a:lnTo>
                    <a:pt x="396240" y="182880"/>
                  </a:lnTo>
                  <a:lnTo>
                    <a:pt x="381953" y="196215"/>
                  </a:lnTo>
                  <a:lnTo>
                    <a:pt x="390525" y="222885"/>
                  </a:lnTo>
                  <a:lnTo>
                    <a:pt x="377190" y="237173"/>
                  </a:lnTo>
                  <a:lnTo>
                    <a:pt x="358140" y="237173"/>
                  </a:lnTo>
                  <a:lnTo>
                    <a:pt x="353378" y="256223"/>
                  </a:lnTo>
                  <a:lnTo>
                    <a:pt x="369570" y="272415"/>
                  </a:lnTo>
                  <a:lnTo>
                    <a:pt x="387668" y="273368"/>
                  </a:lnTo>
                  <a:lnTo>
                    <a:pt x="391478" y="286703"/>
                  </a:lnTo>
                  <a:lnTo>
                    <a:pt x="419100" y="286703"/>
                  </a:lnTo>
                  <a:lnTo>
                    <a:pt x="430530" y="314325"/>
                  </a:lnTo>
                  <a:lnTo>
                    <a:pt x="409575" y="33528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Полилиния: фигура 19">
              <a:extLst>
                <a:ext uri="{FF2B5EF4-FFF2-40B4-BE49-F238E27FC236}">
                  <a16:creationId xmlns="" xmlns:a16="http://schemas.microsoft.com/office/drawing/2014/main" id="{FD49DAED-C7A9-BB06-D46A-F52EEBCAD6FC}"/>
                </a:ext>
              </a:extLst>
            </p:cNvPr>
            <p:cNvSpPr/>
            <p:nvPr/>
          </p:nvSpPr>
          <p:spPr>
            <a:xfrm>
              <a:off x="4695945" y="5073430"/>
              <a:ext cx="509108" cy="753852"/>
            </a:xfrm>
            <a:custGeom>
              <a:avLst/>
              <a:gdLst>
                <a:gd name="connsiteX0" fmla="*/ 306705 w 423862"/>
                <a:gd name="connsiteY0" fmla="*/ 590550 h 642937"/>
                <a:gd name="connsiteX1" fmla="*/ 283845 w 423862"/>
                <a:gd name="connsiteY1" fmla="*/ 613410 h 642937"/>
                <a:gd name="connsiteX2" fmla="*/ 244792 w 423862"/>
                <a:gd name="connsiteY2" fmla="*/ 624840 h 642937"/>
                <a:gd name="connsiteX3" fmla="*/ 210503 w 423862"/>
                <a:gd name="connsiteY3" fmla="*/ 642938 h 642937"/>
                <a:gd name="connsiteX4" fmla="*/ 195263 w 423862"/>
                <a:gd name="connsiteY4" fmla="*/ 620077 h 642937"/>
                <a:gd name="connsiteX5" fmla="*/ 165735 w 423862"/>
                <a:gd name="connsiteY5" fmla="*/ 634365 h 642937"/>
                <a:gd name="connsiteX6" fmla="*/ 140970 w 423862"/>
                <a:gd name="connsiteY6" fmla="*/ 634365 h 642937"/>
                <a:gd name="connsiteX7" fmla="*/ 149542 w 423862"/>
                <a:gd name="connsiteY7" fmla="*/ 596265 h 642937"/>
                <a:gd name="connsiteX8" fmla="*/ 183832 w 423862"/>
                <a:gd name="connsiteY8" fmla="*/ 581025 h 642937"/>
                <a:gd name="connsiteX9" fmla="*/ 183832 w 423862"/>
                <a:gd name="connsiteY9" fmla="*/ 561022 h 642937"/>
                <a:gd name="connsiteX10" fmla="*/ 155257 w 423862"/>
                <a:gd name="connsiteY10" fmla="*/ 561022 h 642937"/>
                <a:gd name="connsiteX11" fmla="*/ 130492 w 423862"/>
                <a:gd name="connsiteY11" fmla="*/ 545782 h 642937"/>
                <a:gd name="connsiteX12" fmla="*/ 114300 w 423862"/>
                <a:gd name="connsiteY12" fmla="*/ 561022 h 642937"/>
                <a:gd name="connsiteX13" fmla="*/ 86678 w 423862"/>
                <a:gd name="connsiteY13" fmla="*/ 552450 h 642937"/>
                <a:gd name="connsiteX14" fmla="*/ 95250 w 423862"/>
                <a:gd name="connsiteY14" fmla="*/ 519113 h 642937"/>
                <a:gd name="connsiteX15" fmla="*/ 75247 w 423862"/>
                <a:gd name="connsiteY15" fmla="*/ 499110 h 642937"/>
                <a:gd name="connsiteX16" fmla="*/ 46672 w 423862"/>
                <a:gd name="connsiteY16" fmla="*/ 516255 h 642937"/>
                <a:gd name="connsiteX17" fmla="*/ 16192 w 423862"/>
                <a:gd name="connsiteY17" fmla="*/ 507682 h 642937"/>
                <a:gd name="connsiteX18" fmla="*/ 7620 w 423862"/>
                <a:gd name="connsiteY18" fmla="*/ 482917 h 642937"/>
                <a:gd name="connsiteX19" fmla="*/ 25717 w 423862"/>
                <a:gd name="connsiteY19" fmla="*/ 464820 h 642937"/>
                <a:gd name="connsiteX20" fmla="*/ 25717 w 423862"/>
                <a:gd name="connsiteY20" fmla="*/ 438150 h 642937"/>
                <a:gd name="connsiteX21" fmla="*/ 32385 w 423862"/>
                <a:gd name="connsiteY21" fmla="*/ 419100 h 642937"/>
                <a:gd name="connsiteX22" fmla="*/ 20955 w 423862"/>
                <a:gd name="connsiteY22" fmla="*/ 382905 h 642937"/>
                <a:gd name="connsiteX23" fmla="*/ 0 w 423862"/>
                <a:gd name="connsiteY23" fmla="*/ 373380 h 642937"/>
                <a:gd name="connsiteX24" fmla="*/ 0 w 423862"/>
                <a:gd name="connsiteY24" fmla="*/ 356235 h 642937"/>
                <a:gd name="connsiteX25" fmla="*/ 8572 w 423862"/>
                <a:gd name="connsiteY25" fmla="*/ 340042 h 642937"/>
                <a:gd name="connsiteX26" fmla="*/ 22860 w 423862"/>
                <a:gd name="connsiteY26" fmla="*/ 325755 h 642937"/>
                <a:gd name="connsiteX27" fmla="*/ 22860 w 423862"/>
                <a:gd name="connsiteY27" fmla="*/ 306705 h 642937"/>
                <a:gd name="connsiteX28" fmla="*/ 34290 w 423862"/>
                <a:gd name="connsiteY28" fmla="*/ 304800 h 642937"/>
                <a:gd name="connsiteX29" fmla="*/ 48578 w 423862"/>
                <a:gd name="connsiteY29" fmla="*/ 289560 h 642937"/>
                <a:gd name="connsiteX30" fmla="*/ 54292 w 423862"/>
                <a:gd name="connsiteY30" fmla="*/ 275272 h 642937"/>
                <a:gd name="connsiteX31" fmla="*/ 54292 w 423862"/>
                <a:gd name="connsiteY31" fmla="*/ 250507 h 642937"/>
                <a:gd name="connsiteX32" fmla="*/ 90488 w 423862"/>
                <a:gd name="connsiteY32" fmla="*/ 214313 h 642937"/>
                <a:gd name="connsiteX33" fmla="*/ 117157 w 423862"/>
                <a:gd name="connsiteY33" fmla="*/ 209550 h 642937"/>
                <a:gd name="connsiteX34" fmla="*/ 127635 w 423862"/>
                <a:gd name="connsiteY34" fmla="*/ 200025 h 642937"/>
                <a:gd name="connsiteX35" fmla="*/ 127635 w 423862"/>
                <a:gd name="connsiteY35" fmla="*/ 180975 h 642937"/>
                <a:gd name="connsiteX36" fmla="*/ 105728 w 423862"/>
                <a:gd name="connsiteY36" fmla="*/ 169545 h 642937"/>
                <a:gd name="connsiteX37" fmla="*/ 99060 w 423862"/>
                <a:gd name="connsiteY37" fmla="*/ 152400 h 642937"/>
                <a:gd name="connsiteX38" fmla="*/ 85725 w 423862"/>
                <a:gd name="connsiteY38" fmla="*/ 139065 h 642937"/>
                <a:gd name="connsiteX39" fmla="*/ 66675 w 423862"/>
                <a:gd name="connsiteY39" fmla="*/ 129540 h 642937"/>
                <a:gd name="connsiteX40" fmla="*/ 66675 w 423862"/>
                <a:gd name="connsiteY40" fmla="*/ 114300 h 642937"/>
                <a:gd name="connsiteX41" fmla="*/ 89535 w 423862"/>
                <a:gd name="connsiteY41" fmla="*/ 103822 h 642937"/>
                <a:gd name="connsiteX42" fmla="*/ 80010 w 423862"/>
                <a:gd name="connsiteY42" fmla="*/ 75247 h 642937"/>
                <a:gd name="connsiteX43" fmla="*/ 81915 w 423862"/>
                <a:gd name="connsiteY43" fmla="*/ 52388 h 642937"/>
                <a:gd name="connsiteX44" fmla="*/ 101917 w 423862"/>
                <a:gd name="connsiteY44" fmla="*/ 31432 h 642937"/>
                <a:gd name="connsiteX45" fmla="*/ 111442 w 423862"/>
                <a:gd name="connsiteY45" fmla="*/ 14288 h 642937"/>
                <a:gd name="connsiteX46" fmla="*/ 132397 w 423862"/>
                <a:gd name="connsiteY46" fmla="*/ 0 h 642937"/>
                <a:gd name="connsiteX47" fmla="*/ 154305 w 423862"/>
                <a:gd name="connsiteY47" fmla="*/ 21907 h 642937"/>
                <a:gd name="connsiteX48" fmla="*/ 140970 w 423862"/>
                <a:gd name="connsiteY48" fmla="*/ 36195 h 642937"/>
                <a:gd name="connsiteX49" fmla="*/ 140970 w 423862"/>
                <a:gd name="connsiteY49" fmla="*/ 52388 h 642937"/>
                <a:gd name="connsiteX50" fmla="*/ 160020 w 423862"/>
                <a:gd name="connsiteY50" fmla="*/ 59055 h 642937"/>
                <a:gd name="connsiteX51" fmla="*/ 184785 w 423862"/>
                <a:gd name="connsiteY51" fmla="*/ 66675 h 642937"/>
                <a:gd name="connsiteX52" fmla="*/ 200025 w 423862"/>
                <a:gd name="connsiteY52" fmla="*/ 74295 h 642937"/>
                <a:gd name="connsiteX53" fmla="*/ 218122 w 423862"/>
                <a:gd name="connsiteY53" fmla="*/ 85725 h 642937"/>
                <a:gd name="connsiteX54" fmla="*/ 246697 w 423862"/>
                <a:gd name="connsiteY54" fmla="*/ 85725 h 642937"/>
                <a:gd name="connsiteX55" fmla="*/ 256222 w 423862"/>
                <a:gd name="connsiteY55" fmla="*/ 71438 h 642937"/>
                <a:gd name="connsiteX56" fmla="*/ 280988 w 423862"/>
                <a:gd name="connsiteY56" fmla="*/ 84772 h 642937"/>
                <a:gd name="connsiteX57" fmla="*/ 301942 w 423862"/>
                <a:gd name="connsiteY57" fmla="*/ 90488 h 642937"/>
                <a:gd name="connsiteX58" fmla="*/ 335280 w 423862"/>
                <a:gd name="connsiteY58" fmla="*/ 90488 h 642937"/>
                <a:gd name="connsiteX59" fmla="*/ 363855 w 423862"/>
                <a:gd name="connsiteY59" fmla="*/ 77152 h 642937"/>
                <a:gd name="connsiteX60" fmla="*/ 386715 w 423862"/>
                <a:gd name="connsiteY60" fmla="*/ 55245 h 642937"/>
                <a:gd name="connsiteX61" fmla="*/ 399097 w 423862"/>
                <a:gd name="connsiteY61" fmla="*/ 37147 h 642937"/>
                <a:gd name="connsiteX62" fmla="*/ 403860 w 423862"/>
                <a:gd name="connsiteY62" fmla="*/ 50482 h 642937"/>
                <a:gd name="connsiteX63" fmla="*/ 396240 w 423862"/>
                <a:gd name="connsiteY63" fmla="*/ 68580 h 642937"/>
                <a:gd name="connsiteX64" fmla="*/ 387667 w 423862"/>
                <a:gd name="connsiteY64" fmla="*/ 87630 h 642937"/>
                <a:gd name="connsiteX65" fmla="*/ 387667 w 423862"/>
                <a:gd name="connsiteY65" fmla="*/ 116205 h 642937"/>
                <a:gd name="connsiteX66" fmla="*/ 403860 w 423862"/>
                <a:gd name="connsiteY66" fmla="*/ 132397 h 642937"/>
                <a:gd name="connsiteX67" fmla="*/ 399097 w 423862"/>
                <a:gd name="connsiteY67" fmla="*/ 167640 h 642937"/>
                <a:gd name="connsiteX68" fmla="*/ 415290 w 423862"/>
                <a:gd name="connsiteY68" fmla="*/ 200025 h 642937"/>
                <a:gd name="connsiteX69" fmla="*/ 423863 w 423862"/>
                <a:gd name="connsiteY69" fmla="*/ 223838 h 642937"/>
                <a:gd name="connsiteX70" fmla="*/ 423863 w 423862"/>
                <a:gd name="connsiteY70" fmla="*/ 260032 h 642937"/>
                <a:gd name="connsiteX71" fmla="*/ 423863 w 423862"/>
                <a:gd name="connsiteY71" fmla="*/ 292417 h 642937"/>
                <a:gd name="connsiteX72" fmla="*/ 401003 w 423862"/>
                <a:gd name="connsiteY72" fmla="*/ 314325 h 642937"/>
                <a:gd name="connsiteX73" fmla="*/ 405765 w 423862"/>
                <a:gd name="connsiteY73" fmla="*/ 330517 h 642937"/>
                <a:gd name="connsiteX74" fmla="*/ 405765 w 423862"/>
                <a:gd name="connsiteY74" fmla="*/ 351472 h 642937"/>
                <a:gd name="connsiteX75" fmla="*/ 395288 w 423862"/>
                <a:gd name="connsiteY75" fmla="*/ 361950 h 642937"/>
                <a:gd name="connsiteX76" fmla="*/ 375285 w 423862"/>
                <a:gd name="connsiteY76" fmla="*/ 354330 h 642937"/>
                <a:gd name="connsiteX77" fmla="*/ 357188 w 423862"/>
                <a:gd name="connsiteY77" fmla="*/ 361950 h 642937"/>
                <a:gd name="connsiteX78" fmla="*/ 330517 w 423862"/>
                <a:gd name="connsiteY78" fmla="*/ 392430 h 642937"/>
                <a:gd name="connsiteX79" fmla="*/ 314325 w 423862"/>
                <a:gd name="connsiteY79" fmla="*/ 431482 h 642937"/>
                <a:gd name="connsiteX80" fmla="*/ 320992 w 423862"/>
                <a:gd name="connsiteY80" fmla="*/ 481013 h 642937"/>
                <a:gd name="connsiteX81" fmla="*/ 320992 w 423862"/>
                <a:gd name="connsiteY81" fmla="*/ 509588 h 642937"/>
                <a:gd name="connsiteX82" fmla="*/ 335280 w 423862"/>
                <a:gd name="connsiteY82" fmla="*/ 523875 h 642937"/>
                <a:gd name="connsiteX83" fmla="*/ 335280 w 423862"/>
                <a:gd name="connsiteY83" fmla="*/ 541020 h 642937"/>
                <a:gd name="connsiteX84" fmla="*/ 320040 w 423862"/>
                <a:gd name="connsiteY84" fmla="*/ 55626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23862" h="642937">
                  <a:moveTo>
                    <a:pt x="306705" y="590550"/>
                  </a:moveTo>
                  <a:lnTo>
                    <a:pt x="283845" y="613410"/>
                  </a:lnTo>
                  <a:lnTo>
                    <a:pt x="244792" y="624840"/>
                  </a:lnTo>
                  <a:lnTo>
                    <a:pt x="210503" y="642938"/>
                  </a:lnTo>
                  <a:lnTo>
                    <a:pt x="195263" y="620077"/>
                  </a:lnTo>
                  <a:lnTo>
                    <a:pt x="165735" y="634365"/>
                  </a:lnTo>
                  <a:lnTo>
                    <a:pt x="140970" y="634365"/>
                  </a:lnTo>
                  <a:lnTo>
                    <a:pt x="149542" y="596265"/>
                  </a:lnTo>
                  <a:lnTo>
                    <a:pt x="183832" y="581025"/>
                  </a:lnTo>
                  <a:lnTo>
                    <a:pt x="183832" y="561022"/>
                  </a:lnTo>
                  <a:lnTo>
                    <a:pt x="155257" y="561022"/>
                  </a:lnTo>
                  <a:lnTo>
                    <a:pt x="130492" y="545782"/>
                  </a:lnTo>
                  <a:lnTo>
                    <a:pt x="114300" y="561022"/>
                  </a:lnTo>
                  <a:lnTo>
                    <a:pt x="86678" y="552450"/>
                  </a:lnTo>
                  <a:lnTo>
                    <a:pt x="95250" y="519113"/>
                  </a:lnTo>
                  <a:lnTo>
                    <a:pt x="75247" y="499110"/>
                  </a:lnTo>
                  <a:lnTo>
                    <a:pt x="46672" y="516255"/>
                  </a:lnTo>
                  <a:lnTo>
                    <a:pt x="16192" y="507682"/>
                  </a:lnTo>
                  <a:lnTo>
                    <a:pt x="7620" y="482917"/>
                  </a:lnTo>
                  <a:lnTo>
                    <a:pt x="25717" y="464820"/>
                  </a:lnTo>
                  <a:lnTo>
                    <a:pt x="25717" y="438150"/>
                  </a:lnTo>
                  <a:lnTo>
                    <a:pt x="32385" y="419100"/>
                  </a:lnTo>
                  <a:lnTo>
                    <a:pt x="20955" y="382905"/>
                  </a:lnTo>
                  <a:lnTo>
                    <a:pt x="0" y="373380"/>
                  </a:lnTo>
                  <a:lnTo>
                    <a:pt x="0" y="356235"/>
                  </a:lnTo>
                  <a:lnTo>
                    <a:pt x="8572" y="340042"/>
                  </a:lnTo>
                  <a:lnTo>
                    <a:pt x="22860" y="325755"/>
                  </a:lnTo>
                  <a:lnTo>
                    <a:pt x="22860" y="306705"/>
                  </a:lnTo>
                  <a:lnTo>
                    <a:pt x="34290" y="304800"/>
                  </a:lnTo>
                  <a:lnTo>
                    <a:pt x="48578" y="289560"/>
                  </a:lnTo>
                  <a:lnTo>
                    <a:pt x="54292" y="275272"/>
                  </a:lnTo>
                  <a:lnTo>
                    <a:pt x="54292" y="250507"/>
                  </a:lnTo>
                  <a:lnTo>
                    <a:pt x="90488" y="214313"/>
                  </a:lnTo>
                  <a:lnTo>
                    <a:pt x="117157" y="209550"/>
                  </a:lnTo>
                  <a:lnTo>
                    <a:pt x="127635" y="200025"/>
                  </a:lnTo>
                  <a:lnTo>
                    <a:pt x="127635" y="180975"/>
                  </a:lnTo>
                  <a:lnTo>
                    <a:pt x="105728" y="169545"/>
                  </a:lnTo>
                  <a:lnTo>
                    <a:pt x="99060" y="152400"/>
                  </a:lnTo>
                  <a:lnTo>
                    <a:pt x="85725" y="139065"/>
                  </a:lnTo>
                  <a:lnTo>
                    <a:pt x="66675" y="129540"/>
                  </a:lnTo>
                  <a:lnTo>
                    <a:pt x="66675" y="114300"/>
                  </a:lnTo>
                  <a:lnTo>
                    <a:pt x="89535" y="103822"/>
                  </a:lnTo>
                  <a:lnTo>
                    <a:pt x="80010" y="75247"/>
                  </a:lnTo>
                  <a:lnTo>
                    <a:pt x="81915" y="52388"/>
                  </a:lnTo>
                  <a:lnTo>
                    <a:pt x="101917" y="31432"/>
                  </a:lnTo>
                  <a:lnTo>
                    <a:pt x="111442" y="14288"/>
                  </a:lnTo>
                  <a:lnTo>
                    <a:pt x="132397" y="0"/>
                  </a:lnTo>
                  <a:lnTo>
                    <a:pt x="154305" y="21907"/>
                  </a:lnTo>
                  <a:lnTo>
                    <a:pt x="140970" y="36195"/>
                  </a:lnTo>
                  <a:lnTo>
                    <a:pt x="140970" y="52388"/>
                  </a:lnTo>
                  <a:lnTo>
                    <a:pt x="160020" y="59055"/>
                  </a:lnTo>
                  <a:lnTo>
                    <a:pt x="184785" y="66675"/>
                  </a:lnTo>
                  <a:lnTo>
                    <a:pt x="200025" y="74295"/>
                  </a:lnTo>
                  <a:lnTo>
                    <a:pt x="218122" y="85725"/>
                  </a:lnTo>
                  <a:lnTo>
                    <a:pt x="246697" y="85725"/>
                  </a:lnTo>
                  <a:lnTo>
                    <a:pt x="256222" y="71438"/>
                  </a:lnTo>
                  <a:lnTo>
                    <a:pt x="280988" y="84772"/>
                  </a:lnTo>
                  <a:lnTo>
                    <a:pt x="301942" y="90488"/>
                  </a:lnTo>
                  <a:lnTo>
                    <a:pt x="335280" y="90488"/>
                  </a:lnTo>
                  <a:lnTo>
                    <a:pt x="363855" y="77152"/>
                  </a:lnTo>
                  <a:lnTo>
                    <a:pt x="386715" y="55245"/>
                  </a:lnTo>
                  <a:lnTo>
                    <a:pt x="399097" y="37147"/>
                  </a:lnTo>
                  <a:lnTo>
                    <a:pt x="403860" y="50482"/>
                  </a:lnTo>
                  <a:lnTo>
                    <a:pt x="396240" y="68580"/>
                  </a:lnTo>
                  <a:lnTo>
                    <a:pt x="387667" y="87630"/>
                  </a:lnTo>
                  <a:lnTo>
                    <a:pt x="387667" y="116205"/>
                  </a:lnTo>
                  <a:lnTo>
                    <a:pt x="403860" y="132397"/>
                  </a:lnTo>
                  <a:lnTo>
                    <a:pt x="399097" y="167640"/>
                  </a:lnTo>
                  <a:lnTo>
                    <a:pt x="415290" y="200025"/>
                  </a:lnTo>
                  <a:lnTo>
                    <a:pt x="423863" y="223838"/>
                  </a:lnTo>
                  <a:lnTo>
                    <a:pt x="423863" y="260032"/>
                  </a:lnTo>
                  <a:lnTo>
                    <a:pt x="423863" y="292417"/>
                  </a:lnTo>
                  <a:lnTo>
                    <a:pt x="401003" y="314325"/>
                  </a:lnTo>
                  <a:lnTo>
                    <a:pt x="405765" y="330517"/>
                  </a:lnTo>
                  <a:lnTo>
                    <a:pt x="405765" y="351472"/>
                  </a:lnTo>
                  <a:lnTo>
                    <a:pt x="395288" y="361950"/>
                  </a:lnTo>
                  <a:lnTo>
                    <a:pt x="375285" y="354330"/>
                  </a:lnTo>
                  <a:lnTo>
                    <a:pt x="357188" y="361950"/>
                  </a:lnTo>
                  <a:lnTo>
                    <a:pt x="330517" y="392430"/>
                  </a:lnTo>
                  <a:lnTo>
                    <a:pt x="314325" y="431482"/>
                  </a:lnTo>
                  <a:lnTo>
                    <a:pt x="320992" y="481013"/>
                  </a:lnTo>
                  <a:lnTo>
                    <a:pt x="320992" y="509588"/>
                  </a:lnTo>
                  <a:lnTo>
                    <a:pt x="335280" y="523875"/>
                  </a:lnTo>
                  <a:lnTo>
                    <a:pt x="335280" y="541020"/>
                  </a:lnTo>
                  <a:lnTo>
                    <a:pt x="320040" y="55626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5" name="Полилиния: фигура 20">
              <a:extLst>
                <a:ext uri="{FF2B5EF4-FFF2-40B4-BE49-F238E27FC236}">
                  <a16:creationId xmlns="" xmlns:a16="http://schemas.microsoft.com/office/drawing/2014/main" id="{EA4A7114-BFE5-A9CC-BB1D-36F3D1D563A4}"/>
                </a:ext>
              </a:extLst>
            </p:cNvPr>
            <p:cNvSpPr/>
            <p:nvPr/>
          </p:nvSpPr>
          <p:spPr>
            <a:xfrm>
              <a:off x="5064333" y="5335881"/>
              <a:ext cx="828301" cy="609780"/>
            </a:xfrm>
            <a:custGeom>
              <a:avLst/>
              <a:gdLst>
                <a:gd name="connsiteX0" fmla="*/ 141923 w 689610"/>
                <a:gd name="connsiteY0" fmla="*/ 488632 h 520064"/>
                <a:gd name="connsiteX1" fmla="*/ 126683 w 689610"/>
                <a:gd name="connsiteY1" fmla="*/ 472440 h 520064"/>
                <a:gd name="connsiteX2" fmla="*/ 110490 w 689610"/>
                <a:gd name="connsiteY2" fmla="*/ 438150 h 520064"/>
                <a:gd name="connsiteX3" fmla="*/ 93345 w 689610"/>
                <a:gd name="connsiteY3" fmla="*/ 421005 h 520064"/>
                <a:gd name="connsiteX4" fmla="*/ 68580 w 689610"/>
                <a:gd name="connsiteY4" fmla="*/ 410527 h 520064"/>
                <a:gd name="connsiteX5" fmla="*/ 68580 w 689610"/>
                <a:gd name="connsiteY5" fmla="*/ 385763 h 520064"/>
                <a:gd name="connsiteX6" fmla="*/ 88583 w 689610"/>
                <a:gd name="connsiteY6" fmla="*/ 385763 h 520064"/>
                <a:gd name="connsiteX7" fmla="*/ 105728 w 689610"/>
                <a:gd name="connsiteY7" fmla="*/ 362902 h 520064"/>
                <a:gd name="connsiteX8" fmla="*/ 98108 w 689610"/>
                <a:gd name="connsiteY8" fmla="*/ 342900 h 520064"/>
                <a:gd name="connsiteX9" fmla="*/ 73343 w 689610"/>
                <a:gd name="connsiteY9" fmla="*/ 342900 h 520064"/>
                <a:gd name="connsiteX10" fmla="*/ 52388 w 689610"/>
                <a:gd name="connsiteY10" fmla="*/ 363855 h 520064"/>
                <a:gd name="connsiteX11" fmla="*/ 21908 w 689610"/>
                <a:gd name="connsiteY11" fmla="*/ 365760 h 520064"/>
                <a:gd name="connsiteX12" fmla="*/ 0 w 689610"/>
                <a:gd name="connsiteY12" fmla="*/ 366713 h 520064"/>
                <a:gd name="connsiteX13" fmla="*/ 13335 w 689610"/>
                <a:gd name="connsiteY13" fmla="*/ 332422 h 520064"/>
                <a:gd name="connsiteX14" fmla="*/ 28575 w 689610"/>
                <a:gd name="connsiteY14" fmla="*/ 317182 h 520064"/>
                <a:gd name="connsiteX15" fmla="*/ 28575 w 689610"/>
                <a:gd name="connsiteY15" fmla="*/ 300038 h 520064"/>
                <a:gd name="connsiteX16" fmla="*/ 14288 w 689610"/>
                <a:gd name="connsiteY16" fmla="*/ 285750 h 520064"/>
                <a:gd name="connsiteX17" fmla="*/ 14288 w 689610"/>
                <a:gd name="connsiteY17" fmla="*/ 257175 h 520064"/>
                <a:gd name="connsiteX18" fmla="*/ 7620 w 689610"/>
                <a:gd name="connsiteY18" fmla="*/ 207645 h 520064"/>
                <a:gd name="connsiteX19" fmla="*/ 23813 w 689610"/>
                <a:gd name="connsiteY19" fmla="*/ 168592 h 520064"/>
                <a:gd name="connsiteX20" fmla="*/ 50483 w 689610"/>
                <a:gd name="connsiteY20" fmla="*/ 138113 h 520064"/>
                <a:gd name="connsiteX21" fmla="*/ 68580 w 689610"/>
                <a:gd name="connsiteY21" fmla="*/ 130492 h 520064"/>
                <a:gd name="connsiteX22" fmla="*/ 88583 w 689610"/>
                <a:gd name="connsiteY22" fmla="*/ 138113 h 520064"/>
                <a:gd name="connsiteX23" fmla="*/ 99060 w 689610"/>
                <a:gd name="connsiteY23" fmla="*/ 127635 h 520064"/>
                <a:gd name="connsiteX24" fmla="*/ 99060 w 689610"/>
                <a:gd name="connsiteY24" fmla="*/ 106680 h 520064"/>
                <a:gd name="connsiteX25" fmla="*/ 94298 w 689610"/>
                <a:gd name="connsiteY25" fmla="*/ 90488 h 520064"/>
                <a:gd name="connsiteX26" fmla="*/ 117158 w 689610"/>
                <a:gd name="connsiteY26" fmla="*/ 68580 h 520064"/>
                <a:gd name="connsiteX27" fmla="*/ 117158 w 689610"/>
                <a:gd name="connsiteY27" fmla="*/ 0 h 520064"/>
                <a:gd name="connsiteX28" fmla="*/ 147638 w 689610"/>
                <a:gd name="connsiteY28" fmla="*/ 7620 h 520064"/>
                <a:gd name="connsiteX29" fmla="*/ 164783 w 689610"/>
                <a:gd name="connsiteY29" fmla="*/ 24765 h 520064"/>
                <a:gd name="connsiteX30" fmla="*/ 199073 w 689610"/>
                <a:gd name="connsiteY30" fmla="*/ 24765 h 520064"/>
                <a:gd name="connsiteX31" fmla="*/ 237173 w 689610"/>
                <a:gd name="connsiteY31" fmla="*/ 30480 h 520064"/>
                <a:gd name="connsiteX32" fmla="*/ 269558 w 689610"/>
                <a:gd name="connsiteY32" fmla="*/ 46672 h 520064"/>
                <a:gd name="connsiteX33" fmla="*/ 307658 w 689610"/>
                <a:gd name="connsiteY33" fmla="*/ 62865 h 520064"/>
                <a:gd name="connsiteX34" fmla="*/ 331470 w 689610"/>
                <a:gd name="connsiteY34" fmla="*/ 86677 h 520064"/>
                <a:gd name="connsiteX35" fmla="*/ 350520 w 689610"/>
                <a:gd name="connsiteY35" fmla="*/ 105727 h 520064"/>
                <a:gd name="connsiteX36" fmla="*/ 378143 w 689610"/>
                <a:gd name="connsiteY36" fmla="*/ 144780 h 520064"/>
                <a:gd name="connsiteX37" fmla="*/ 440055 w 689610"/>
                <a:gd name="connsiteY37" fmla="*/ 144780 h 520064"/>
                <a:gd name="connsiteX38" fmla="*/ 463868 w 689610"/>
                <a:gd name="connsiteY38" fmla="*/ 178117 h 520064"/>
                <a:gd name="connsiteX39" fmla="*/ 492443 w 689610"/>
                <a:gd name="connsiteY39" fmla="*/ 178117 h 520064"/>
                <a:gd name="connsiteX40" fmla="*/ 526733 w 689610"/>
                <a:gd name="connsiteY40" fmla="*/ 169545 h 520064"/>
                <a:gd name="connsiteX41" fmla="*/ 546735 w 689610"/>
                <a:gd name="connsiteY41" fmla="*/ 149542 h 520064"/>
                <a:gd name="connsiteX42" fmla="*/ 564833 w 689610"/>
                <a:gd name="connsiteY42" fmla="*/ 158115 h 520064"/>
                <a:gd name="connsiteX43" fmla="*/ 569595 w 689610"/>
                <a:gd name="connsiteY43" fmla="*/ 194310 h 520064"/>
                <a:gd name="connsiteX44" fmla="*/ 569595 w 689610"/>
                <a:gd name="connsiteY44" fmla="*/ 220980 h 520064"/>
                <a:gd name="connsiteX45" fmla="*/ 581025 w 689610"/>
                <a:gd name="connsiteY45" fmla="*/ 231457 h 520064"/>
                <a:gd name="connsiteX46" fmla="*/ 567690 w 689610"/>
                <a:gd name="connsiteY46" fmla="*/ 244792 h 520064"/>
                <a:gd name="connsiteX47" fmla="*/ 582930 w 689610"/>
                <a:gd name="connsiteY47" fmla="*/ 260032 h 520064"/>
                <a:gd name="connsiteX48" fmla="*/ 601028 w 689610"/>
                <a:gd name="connsiteY48" fmla="*/ 241935 h 520064"/>
                <a:gd name="connsiteX49" fmla="*/ 620078 w 689610"/>
                <a:gd name="connsiteY49" fmla="*/ 221932 h 520064"/>
                <a:gd name="connsiteX50" fmla="*/ 655320 w 689610"/>
                <a:gd name="connsiteY50" fmla="*/ 223838 h 520064"/>
                <a:gd name="connsiteX51" fmla="*/ 660083 w 689610"/>
                <a:gd name="connsiteY51" fmla="*/ 270510 h 520064"/>
                <a:gd name="connsiteX52" fmla="*/ 669608 w 689610"/>
                <a:gd name="connsiteY52" fmla="*/ 290513 h 520064"/>
                <a:gd name="connsiteX53" fmla="*/ 677228 w 689610"/>
                <a:gd name="connsiteY53" fmla="*/ 332422 h 520064"/>
                <a:gd name="connsiteX54" fmla="*/ 671513 w 689610"/>
                <a:gd name="connsiteY54" fmla="*/ 393382 h 520064"/>
                <a:gd name="connsiteX55" fmla="*/ 689610 w 689610"/>
                <a:gd name="connsiteY55" fmla="*/ 419100 h 520064"/>
                <a:gd name="connsiteX56" fmla="*/ 642938 w 689610"/>
                <a:gd name="connsiteY56" fmla="*/ 445770 h 520064"/>
                <a:gd name="connsiteX57" fmla="*/ 615315 w 689610"/>
                <a:gd name="connsiteY57" fmla="*/ 445770 h 520064"/>
                <a:gd name="connsiteX58" fmla="*/ 596265 w 689610"/>
                <a:gd name="connsiteY58" fmla="*/ 461010 h 520064"/>
                <a:gd name="connsiteX59" fmla="*/ 577215 w 689610"/>
                <a:gd name="connsiteY59" fmla="*/ 450532 h 520064"/>
                <a:gd name="connsiteX60" fmla="*/ 558165 w 689610"/>
                <a:gd name="connsiteY60" fmla="*/ 469582 h 520064"/>
                <a:gd name="connsiteX61" fmla="*/ 541020 w 689610"/>
                <a:gd name="connsiteY61" fmla="*/ 452438 h 520064"/>
                <a:gd name="connsiteX62" fmla="*/ 514350 w 689610"/>
                <a:gd name="connsiteY62" fmla="*/ 479107 h 520064"/>
                <a:gd name="connsiteX63" fmla="*/ 501968 w 689610"/>
                <a:gd name="connsiteY63" fmla="*/ 511492 h 520064"/>
                <a:gd name="connsiteX64" fmla="*/ 482918 w 689610"/>
                <a:gd name="connsiteY64" fmla="*/ 520065 h 520064"/>
                <a:gd name="connsiteX65" fmla="*/ 463868 w 689610"/>
                <a:gd name="connsiteY65" fmla="*/ 492442 h 520064"/>
                <a:gd name="connsiteX66" fmla="*/ 448628 w 689610"/>
                <a:gd name="connsiteY66" fmla="*/ 492442 h 520064"/>
                <a:gd name="connsiteX67" fmla="*/ 435293 w 689610"/>
                <a:gd name="connsiteY67" fmla="*/ 473392 h 520064"/>
                <a:gd name="connsiteX68" fmla="*/ 435293 w 689610"/>
                <a:gd name="connsiteY68" fmla="*/ 453390 h 520064"/>
                <a:gd name="connsiteX69" fmla="*/ 410528 w 689610"/>
                <a:gd name="connsiteY69" fmla="*/ 427672 h 520064"/>
                <a:gd name="connsiteX70" fmla="*/ 397193 w 689610"/>
                <a:gd name="connsiteY70" fmla="*/ 414338 h 520064"/>
                <a:gd name="connsiteX71" fmla="*/ 367665 w 689610"/>
                <a:gd name="connsiteY71" fmla="*/ 416242 h 520064"/>
                <a:gd name="connsiteX72" fmla="*/ 326708 w 689610"/>
                <a:gd name="connsiteY72" fmla="*/ 430530 h 520064"/>
                <a:gd name="connsiteX73" fmla="*/ 284798 w 689610"/>
                <a:gd name="connsiteY73" fmla="*/ 461010 h 520064"/>
                <a:gd name="connsiteX74" fmla="*/ 239078 w 689610"/>
                <a:gd name="connsiteY74" fmla="*/ 461010 h 520064"/>
                <a:gd name="connsiteX75" fmla="*/ 211455 w 689610"/>
                <a:gd name="connsiteY75" fmla="*/ 472440 h 520064"/>
                <a:gd name="connsiteX76" fmla="*/ 189548 w 689610"/>
                <a:gd name="connsiteY76" fmla="*/ 480060 h 520064"/>
                <a:gd name="connsiteX77" fmla="*/ 174308 w 689610"/>
                <a:gd name="connsiteY77" fmla="*/ 463867 h 520064"/>
                <a:gd name="connsiteX78" fmla="*/ 164783 w 689610"/>
                <a:gd name="connsiteY78" fmla="*/ 478155 h 52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9610" h="520064">
                  <a:moveTo>
                    <a:pt x="141923" y="488632"/>
                  </a:moveTo>
                  <a:lnTo>
                    <a:pt x="126683" y="472440"/>
                  </a:lnTo>
                  <a:lnTo>
                    <a:pt x="110490" y="438150"/>
                  </a:lnTo>
                  <a:lnTo>
                    <a:pt x="93345" y="421005"/>
                  </a:lnTo>
                  <a:lnTo>
                    <a:pt x="68580" y="410527"/>
                  </a:lnTo>
                  <a:lnTo>
                    <a:pt x="68580" y="385763"/>
                  </a:lnTo>
                  <a:lnTo>
                    <a:pt x="88583" y="385763"/>
                  </a:lnTo>
                  <a:lnTo>
                    <a:pt x="105728" y="362902"/>
                  </a:lnTo>
                  <a:lnTo>
                    <a:pt x="98108" y="342900"/>
                  </a:lnTo>
                  <a:lnTo>
                    <a:pt x="73343" y="342900"/>
                  </a:lnTo>
                  <a:lnTo>
                    <a:pt x="52388" y="363855"/>
                  </a:lnTo>
                  <a:lnTo>
                    <a:pt x="21908" y="365760"/>
                  </a:lnTo>
                  <a:lnTo>
                    <a:pt x="0" y="366713"/>
                  </a:lnTo>
                  <a:lnTo>
                    <a:pt x="13335" y="332422"/>
                  </a:lnTo>
                  <a:lnTo>
                    <a:pt x="28575" y="317182"/>
                  </a:lnTo>
                  <a:lnTo>
                    <a:pt x="28575" y="300038"/>
                  </a:lnTo>
                  <a:lnTo>
                    <a:pt x="14288" y="285750"/>
                  </a:lnTo>
                  <a:lnTo>
                    <a:pt x="14288" y="257175"/>
                  </a:lnTo>
                  <a:lnTo>
                    <a:pt x="7620" y="207645"/>
                  </a:lnTo>
                  <a:lnTo>
                    <a:pt x="23813" y="168592"/>
                  </a:lnTo>
                  <a:lnTo>
                    <a:pt x="50483" y="138113"/>
                  </a:lnTo>
                  <a:lnTo>
                    <a:pt x="68580" y="130492"/>
                  </a:lnTo>
                  <a:lnTo>
                    <a:pt x="88583" y="138113"/>
                  </a:lnTo>
                  <a:lnTo>
                    <a:pt x="99060" y="127635"/>
                  </a:lnTo>
                  <a:lnTo>
                    <a:pt x="99060" y="106680"/>
                  </a:lnTo>
                  <a:lnTo>
                    <a:pt x="94298" y="90488"/>
                  </a:lnTo>
                  <a:lnTo>
                    <a:pt x="117158" y="68580"/>
                  </a:lnTo>
                  <a:lnTo>
                    <a:pt x="117158" y="0"/>
                  </a:lnTo>
                  <a:lnTo>
                    <a:pt x="147638" y="7620"/>
                  </a:lnTo>
                  <a:lnTo>
                    <a:pt x="164783" y="24765"/>
                  </a:lnTo>
                  <a:lnTo>
                    <a:pt x="199073" y="24765"/>
                  </a:lnTo>
                  <a:lnTo>
                    <a:pt x="237173" y="30480"/>
                  </a:lnTo>
                  <a:lnTo>
                    <a:pt x="269558" y="46672"/>
                  </a:lnTo>
                  <a:lnTo>
                    <a:pt x="307658" y="62865"/>
                  </a:lnTo>
                  <a:lnTo>
                    <a:pt x="331470" y="86677"/>
                  </a:lnTo>
                  <a:lnTo>
                    <a:pt x="350520" y="105727"/>
                  </a:lnTo>
                  <a:lnTo>
                    <a:pt x="378143" y="144780"/>
                  </a:lnTo>
                  <a:lnTo>
                    <a:pt x="440055" y="144780"/>
                  </a:lnTo>
                  <a:lnTo>
                    <a:pt x="463868" y="178117"/>
                  </a:lnTo>
                  <a:lnTo>
                    <a:pt x="492443" y="178117"/>
                  </a:lnTo>
                  <a:lnTo>
                    <a:pt x="526733" y="169545"/>
                  </a:lnTo>
                  <a:lnTo>
                    <a:pt x="546735" y="149542"/>
                  </a:lnTo>
                  <a:lnTo>
                    <a:pt x="564833" y="158115"/>
                  </a:lnTo>
                  <a:lnTo>
                    <a:pt x="569595" y="194310"/>
                  </a:lnTo>
                  <a:lnTo>
                    <a:pt x="569595" y="220980"/>
                  </a:lnTo>
                  <a:lnTo>
                    <a:pt x="581025" y="231457"/>
                  </a:lnTo>
                  <a:lnTo>
                    <a:pt x="567690" y="244792"/>
                  </a:lnTo>
                  <a:lnTo>
                    <a:pt x="582930" y="260032"/>
                  </a:lnTo>
                  <a:lnTo>
                    <a:pt x="601028" y="241935"/>
                  </a:lnTo>
                  <a:lnTo>
                    <a:pt x="620078" y="221932"/>
                  </a:lnTo>
                  <a:lnTo>
                    <a:pt x="655320" y="223838"/>
                  </a:lnTo>
                  <a:lnTo>
                    <a:pt x="660083" y="270510"/>
                  </a:lnTo>
                  <a:lnTo>
                    <a:pt x="669608" y="290513"/>
                  </a:lnTo>
                  <a:lnTo>
                    <a:pt x="677228" y="332422"/>
                  </a:lnTo>
                  <a:lnTo>
                    <a:pt x="671513" y="393382"/>
                  </a:lnTo>
                  <a:lnTo>
                    <a:pt x="689610" y="419100"/>
                  </a:lnTo>
                  <a:lnTo>
                    <a:pt x="642938" y="445770"/>
                  </a:lnTo>
                  <a:lnTo>
                    <a:pt x="615315" y="445770"/>
                  </a:lnTo>
                  <a:lnTo>
                    <a:pt x="596265" y="461010"/>
                  </a:lnTo>
                  <a:lnTo>
                    <a:pt x="577215" y="450532"/>
                  </a:lnTo>
                  <a:lnTo>
                    <a:pt x="558165" y="469582"/>
                  </a:lnTo>
                  <a:lnTo>
                    <a:pt x="541020" y="452438"/>
                  </a:lnTo>
                  <a:lnTo>
                    <a:pt x="514350" y="479107"/>
                  </a:lnTo>
                  <a:lnTo>
                    <a:pt x="501968" y="511492"/>
                  </a:lnTo>
                  <a:lnTo>
                    <a:pt x="482918" y="520065"/>
                  </a:lnTo>
                  <a:lnTo>
                    <a:pt x="463868" y="492442"/>
                  </a:lnTo>
                  <a:lnTo>
                    <a:pt x="448628" y="492442"/>
                  </a:lnTo>
                  <a:lnTo>
                    <a:pt x="435293" y="473392"/>
                  </a:lnTo>
                  <a:lnTo>
                    <a:pt x="435293" y="453390"/>
                  </a:lnTo>
                  <a:lnTo>
                    <a:pt x="410528" y="427672"/>
                  </a:lnTo>
                  <a:lnTo>
                    <a:pt x="397193" y="414338"/>
                  </a:lnTo>
                  <a:lnTo>
                    <a:pt x="367665" y="416242"/>
                  </a:lnTo>
                  <a:lnTo>
                    <a:pt x="326708" y="430530"/>
                  </a:lnTo>
                  <a:lnTo>
                    <a:pt x="284798" y="461010"/>
                  </a:lnTo>
                  <a:lnTo>
                    <a:pt x="239078" y="461010"/>
                  </a:lnTo>
                  <a:lnTo>
                    <a:pt x="211455" y="472440"/>
                  </a:lnTo>
                  <a:lnTo>
                    <a:pt x="189548" y="480060"/>
                  </a:lnTo>
                  <a:lnTo>
                    <a:pt x="174308" y="463867"/>
                  </a:lnTo>
                  <a:lnTo>
                    <a:pt x="164783" y="4781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6" name="Полилиния: фигура 21">
              <a:extLst>
                <a:ext uri="{FF2B5EF4-FFF2-40B4-BE49-F238E27FC236}">
                  <a16:creationId xmlns="" xmlns:a16="http://schemas.microsoft.com/office/drawing/2014/main" id="{C95F6E84-3A8B-3A32-49FE-AE9B457AAE57}"/>
                </a:ext>
              </a:extLst>
            </p:cNvPr>
            <p:cNvSpPr/>
            <p:nvPr/>
          </p:nvSpPr>
          <p:spPr>
            <a:xfrm>
              <a:off x="5234800" y="5821698"/>
              <a:ext cx="811140" cy="543889"/>
            </a:xfrm>
            <a:custGeom>
              <a:avLst/>
              <a:gdLst>
                <a:gd name="connsiteX0" fmla="*/ 438150 w 675322"/>
                <a:gd name="connsiteY0" fmla="*/ 463868 h 463867"/>
                <a:gd name="connsiteX1" fmla="*/ 418147 w 675322"/>
                <a:gd name="connsiteY1" fmla="*/ 444818 h 463867"/>
                <a:gd name="connsiteX2" fmla="*/ 391477 w 675322"/>
                <a:gd name="connsiteY2" fmla="*/ 433388 h 463867"/>
                <a:gd name="connsiteX3" fmla="*/ 374332 w 675322"/>
                <a:gd name="connsiteY3" fmla="*/ 416242 h 463867"/>
                <a:gd name="connsiteX4" fmla="*/ 338138 w 675322"/>
                <a:gd name="connsiteY4" fmla="*/ 416242 h 463867"/>
                <a:gd name="connsiteX5" fmla="*/ 320992 w 675322"/>
                <a:gd name="connsiteY5" fmla="*/ 434340 h 463867"/>
                <a:gd name="connsiteX6" fmla="*/ 285750 w 675322"/>
                <a:gd name="connsiteY6" fmla="*/ 439102 h 463867"/>
                <a:gd name="connsiteX7" fmla="*/ 271463 w 675322"/>
                <a:gd name="connsiteY7" fmla="*/ 425767 h 463867"/>
                <a:gd name="connsiteX8" fmla="*/ 240030 w 675322"/>
                <a:gd name="connsiteY8" fmla="*/ 431482 h 463867"/>
                <a:gd name="connsiteX9" fmla="*/ 222885 w 675322"/>
                <a:gd name="connsiteY9" fmla="*/ 414338 h 463867"/>
                <a:gd name="connsiteX10" fmla="*/ 207645 w 675322"/>
                <a:gd name="connsiteY10" fmla="*/ 398145 h 463867"/>
                <a:gd name="connsiteX11" fmla="*/ 207645 w 675322"/>
                <a:gd name="connsiteY11" fmla="*/ 377190 h 463867"/>
                <a:gd name="connsiteX12" fmla="*/ 192405 w 675322"/>
                <a:gd name="connsiteY12" fmla="*/ 359092 h 463867"/>
                <a:gd name="connsiteX13" fmla="*/ 169545 w 675322"/>
                <a:gd name="connsiteY13" fmla="*/ 365760 h 463867"/>
                <a:gd name="connsiteX14" fmla="*/ 154305 w 675322"/>
                <a:gd name="connsiteY14" fmla="*/ 398145 h 463867"/>
                <a:gd name="connsiteX15" fmla="*/ 122872 w 675322"/>
                <a:gd name="connsiteY15" fmla="*/ 403860 h 463867"/>
                <a:gd name="connsiteX16" fmla="*/ 104775 w 675322"/>
                <a:gd name="connsiteY16" fmla="*/ 367665 h 463867"/>
                <a:gd name="connsiteX17" fmla="*/ 95250 w 675322"/>
                <a:gd name="connsiteY17" fmla="*/ 335280 h 463867"/>
                <a:gd name="connsiteX18" fmla="*/ 87630 w 675322"/>
                <a:gd name="connsiteY18" fmla="*/ 298132 h 463867"/>
                <a:gd name="connsiteX19" fmla="*/ 63817 w 675322"/>
                <a:gd name="connsiteY19" fmla="*/ 256222 h 463867"/>
                <a:gd name="connsiteX20" fmla="*/ 63817 w 675322"/>
                <a:gd name="connsiteY20" fmla="*/ 221932 h 463867"/>
                <a:gd name="connsiteX21" fmla="*/ 40957 w 675322"/>
                <a:gd name="connsiteY21" fmla="*/ 200977 h 463867"/>
                <a:gd name="connsiteX22" fmla="*/ 40957 w 675322"/>
                <a:gd name="connsiteY22" fmla="*/ 154305 h 463867"/>
                <a:gd name="connsiteX23" fmla="*/ 24765 w 675322"/>
                <a:gd name="connsiteY23" fmla="*/ 98107 h 463867"/>
                <a:gd name="connsiteX24" fmla="*/ 0 w 675322"/>
                <a:gd name="connsiteY24" fmla="*/ 74295 h 463867"/>
                <a:gd name="connsiteX25" fmla="*/ 17145 w 675322"/>
                <a:gd name="connsiteY25" fmla="*/ 65722 h 463867"/>
                <a:gd name="connsiteX26" fmla="*/ 32385 w 675322"/>
                <a:gd name="connsiteY26" fmla="*/ 49530 h 463867"/>
                <a:gd name="connsiteX27" fmla="*/ 47625 w 675322"/>
                <a:gd name="connsiteY27" fmla="*/ 65722 h 463867"/>
                <a:gd name="connsiteX28" fmla="*/ 97155 w 675322"/>
                <a:gd name="connsiteY28" fmla="*/ 46672 h 463867"/>
                <a:gd name="connsiteX29" fmla="*/ 142875 w 675322"/>
                <a:gd name="connsiteY29" fmla="*/ 46672 h 463867"/>
                <a:gd name="connsiteX30" fmla="*/ 184785 w 675322"/>
                <a:gd name="connsiteY30" fmla="*/ 16192 h 463867"/>
                <a:gd name="connsiteX31" fmla="*/ 225742 w 675322"/>
                <a:gd name="connsiteY31" fmla="*/ 1905 h 463867"/>
                <a:gd name="connsiteX32" fmla="*/ 255270 w 675322"/>
                <a:gd name="connsiteY32" fmla="*/ 0 h 463867"/>
                <a:gd name="connsiteX33" fmla="*/ 293370 w 675322"/>
                <a:gd name="connsiteY33" fmla="*/ 39052 h 463867"/>
                <a:gd name="connsiteX34" fmla="*/ 293370 w 675322"/>
                <a:gd name="connsiteY34" fmla="*/ 59055 h 463867"/>
                <a:gd name="connsiteX35" fmla="*/ 306705 w 675322"/>
                <a:gd name="connsiteY35" fmla="*/ 78105 h 463867"/>
                <a:gd name="connsiteX36" fmla="*/ 321945 w 675322"/>
                <a:gd name="connsiteY36" fmla="*/ 78105 h 463867"/>
                <a:gd name="connsiteX37" fmla="*/ 340995 w 675322"/>
                <a:gd name="connsiteY37" fmla="*/ 105727 h 463867"/>
                <a:gd name="connsiteX38" fmla="*/ 360045 w 675322"/>
                <a:gd name="connsiteY38" fmla="*/ 97155 h 463867"/>
                <a:gd name="connsiteX39" fmla="*/ 372427 w 675322"/>
                <a:gd name="connsiteY39" fmla="*/ 64770 h 463867"/>
                <a:gd name="connsiteX40" fmla="*/ 399097 w 675322"/>
                <a:gd name="connsiteY40" fmla="*/ 38100 h 463867"/>
                <a:gd name="connsiteX41" fmla="*/ 416242 w 675322"/>
                <a:gd name="connsiteY41" fmla="*/ 55245 h 463867"/>
                <a:gd name="connsiteX42" fmla="*/ 435292 w 675322"/>
                <a:gd name="connsiteY42" fmla="*/ 36195 h 463867"/>
                <a:gd name="connsiteX43" fmla="*/ 454342 w 675322"/>
                <a:gd name="connsiteY43" fmla="*/ 46672 h 463867"/>
                <a:gd name="connsiteX44" fmla="*/ 473392 w 675322"/>
                <a:gd name="connsiteY44" fmla="*/ 31432 h 463867"/>
                <a:gd name="connsiteX45" fmla="*/ 501015 w 675322"/>
                <a:gd name="connsiteY45" fmla="*/ 31432 h 463867"/>
                <a:gd name="connsiteX46" fmla="*/ 547688 w 675322"/>
                <a:gd name="connsiteY46" fmla="*/ 4763 h 463867"/>
                <a:gd name="connsiteX47" fmla="*/ 564832 w 675322"/>
                <a:gd name="connsiteY47" fmla="*/ 38100 h 463867"/>
                <a:gd name="connsiteX48" fmla="*/ 589597 w 675322"/>
                <a:gd name="connsiteY48" fmla="*/ 38100 h 463867"/>
                <a:gd name="connsiteX49" fmla="*/ 607695 w 675322"/>
                <a:gd name="connsiteY49" fmla="*/ 73342 h 463867"/>
                <a:gd name="connsiteX50" fmla="*/ 623888 w 675322"/>
                <a:gd name="connsiteY50" fmla="*/ 88582 h 463867"/>
                <a:gd name="connsiteX51" fmla="*/ 628650 w 675322"/>
                <a:gd name="connsiteY51" fmla="*/ 115252 h 463867"/>
                <a:gd name="connsiteX52" fmla="*/ 651510 w 675322"/>
                <a:gd name="connsiteY52" fmla="*/ 128588 h 463867"/>
                <a:gd name="connsiteX53" fmla="*/ 672465 w 675322"/>
                <a:gd name="connsiteY53" fmla="*/ 128588 h 463867"/>
                <a:gd name="connsiteX54" fmla="*/ 673417 w 675322"/>
                <a:gd name="connsiteY54" fmla="*/ 147638 h 463867"/>
                <a:gd name="connsiteX55" fmla="*/ 652463 w 675322"/>
                <a:gd name="connsiteY55" fmla="*/ 157163 h 463867"/>
                <a:gd name="connsiteX56" fmla="*/ 666750 w 675322"/>
                <a:gd name="connsiteY56" fmla="*/ 183832 h 463867"/>
                <a:gd name="connsiteX57" fmla="*/ 666750 w 675322"/>
                <a:gd name="connsiteY57" fmla="*/ 206692 h 463867"/>
                <a:gd name="connsiteX58" fmla="*/ 675322 w 675322"/>
                <a:gd name="connsiteY58" fmla="*/ 229552 h 463867"/>
                <a:gd name="connsiteX59" fmla="*/ 653415 w 675322"/>
                <a:gd name="connsiteY59" fmla="*/ 240030 h 463867"/>
                <a:gd name="connsiteX60" fmla="*/ 641032 w 675322"/>
                <a:gd name="connsiteY60" fmla="*/ 261938 h 463867"/>
                <a:gd name="connsiteX61" fmla="*/ 656272 w 675322"/>
                <a:gd name="connsiteY61" fmla="*/ 278130 h 463867"/>
                <a:gd name="connsiteX62" fmla="*/ 644842 w 675322"/>
                <a:gd name="connsiteY62" fmla="*/ 294322 h 463867"/>
                <a:gd name="connsiteX63" fmla="*/ 630555 w 675322"/>
                <a:gd name="connsiteY63" fmla="*/ 294322 h 463867"/>
                <a:gd name="connsiteX64" fmla="*/ 616267 w 675322"/>
                <a:gd name="connsiteY64" fmla="*/ 312420 h 463867"/>
                <a:gd name="connsiteX65" fmla="*/ 589597 w 675322"/>
                <a:gd name="connsiteY65" fmla="*/ 295275 h 463867"/>
                <a:gd name="connsiteX66" fmla="*/ 573405 w 675322"/>
                <a:gd name="connsiteY66" fmla="*/ 312420 h 463867"/>
                <a:gd name="connsiteX67" fmla="*/ 573405 w 675322"/>
                <a:gd name="connsiteY67" fmla="*/ 333375 h 463867"/>
                <a:gd name="connsiteX68" fmla="*/ 557213 w 675322"/>
                <a:gd name="connsiteY68" fmla="*/ 349567 h 463867"/>
                <a:gd name="connsiteX69" fmla="*/ 539115 w 675322"/>
                <a:gd name="connsiteY69" fmla="*/ 368617 h 463867"/>
                <a:gd name="connsiteX70" fmla="*/ 514350 w 675322"/>
                <a:gd name="connsiteY70" fmla="*/ 368617 h 463867"/>
                <a:gd name="connsiteX71" fmla="*/ 478155 w 675322"/>
                <a:gd name="connsiteY71" fmla="*/ 381952 h 463867"/>
                <a:gd name="connsiteX72" fmla="*/ 447675 w 675322"/>
                <a:gd name="connsiteY72" fmla="*/ 391477 h 463867"/>
                <a:gd name="connsiteX73" fmla="*/ 434340 w 675322"/>
                <a:gd name="connsiteY73" fmla="*/ 405765 h 463867"/>
                <a:gd name="connsiteX74" fmla="*/ 453390 w 675322"/>
                <a:gd name="connsiteY74" fmla="*/ 424815 h 463867"/>
                <a:gd name="connsiteX75" fmla="*/ 465772 w 675322"/>
                <a:gd name="connsiteY75" fmla="*/ 436245 h 463867"/>
                <a:gd name="connsiteX76" fmla="*/ 465772 w 675322"/>
                <a:gd name="connsiteY76" fmla="*/ 461010 h 46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675322" h="463867">
                  <a:moveTo>
                    <a:pt x="438150" y="463868"/>
                  </a:moveTo>
                  <a:lnTo>
                    <a:pt x="418147" y="444818"/>
                  </a:lnTo>
                  <a:lnTo>
                    <a:pt x="391477" y="433388"/>
                  </a:lnTo>
                  <a:lnTo>
                    <a:pt x="374332" y="416242"/>
                  </a:lnTo>
                  <a:lnTo>
                    <a:pt x="338138" y="416242"/>
                  </a:lnTo>
                  <a:lnTo>
                    <a:pt x="320992" y="434340"/>
                  </a:lnTo>
                  <a:lnTo>
                    <a:pt x="285750" y="439102"/>
                  </a:lnTo>
                  <a:lnTo>
                    <a:pt x="271463" y="425767"/>
                  </a:lnTo>
                  <a:lnTo>
                    <a:pt x="240030" y="431482"/>
                  </a:lnTo>
                  <a:lnTo>
                    <a:pt x="222885" y="414338"/>
                  </a:lnTo>
                  <a:lnTo>
                    <a:pt x="207645" y="398145"/>
                  </a:lnTo>
                  <a:lnTo>
                    <a:pt x="207645" y="377190"/>
                  </a:lnTo>
                  <a:lnTo>
                    <a:pt x="192405" y="359092"/>
                  </a:lnTo>
                  <a:lnTo>
                    <a:pt x="169545" y="365760"/>
                  </a:lnTo>
                  <a:lnTo>
                    <a:pt x="154305" y="398145"/>
                  </a:lnTo>
                  <a:lnTo>
                    <a:pt x="122872" y="403860"/>
                  </a:lnTo>
                  <a:lnTo>
                    <a:pt x="104775" y="367665"/>
                  </a:lnTo>
                  <a:lnTo>
                    <a:pt x="95250" y="335280"/>
                  </a:lnTo>
                  <a:lnTo>
                    <a:pt x="87630" y="298132"/>
                  </a:lnTo>
                  <a:lnTo>
                    <a:pt x="63817" y="256222"/>
                  </a:lnTo>
                  <a:lnTo>
                    <a:pt x="63817" y="221932"/>
                  </a:lnTo>
                  <a:lnTo>
                    <a:pt x="40957" y="200977"/>
                  </a:lnTo>
                  <a:lnTo>
                    <a:pt x="40957" y="154305"/>
                  </a:lnTo>
                  <a:lnTo>
                    <a:pt x="24765" y="98107"/>
                  </a:lnTo>
                  <a:lnTo>
                    <a:pt x="0" y="74295"/>
                  </a:lnTo>
                  <a:lnTo>
                    <a:pt x="17145" y="65722"/>
                  </a:lnTo>
                  <a:lnTo>
                    <a:pt x="32385" y="49530"/>
                  </a:lnTo>
                  <a:lnTo>
                    <a:pt x="47625" y="65722"/>
                  </a:lnTo>
                  <a:lnTo>
                    <a:pt x="97155" y="46672"/>
                  </a:lnTo>
                  <a:lnTo>
                    <a:pt x="142875" y="46672"/>
                  </a:lnTo>
                  <a:lnTo>
                    <a:pt x="184785" y="16192"/>
                  </a:lnTo>
                  <a:lnTo>
                    <a:pt x="225742" y="1905"/>
                  </a:lnTo>
                  <a:lnTo>
                    <a:pt x="255270" y="0"/>
                  </a:lnTo>
                  <a:lnTo>
                    <a:pt x="293370" y="39052"/>
                  </a:lnTo>
                  <a:lnTo>
                    <a:pt x="293370" y="59055"/>
                  </a:lnTo>
                  <a:lnTo>
                    <a:pt x="306705" y="78105"/>
                  </a:lnTo>
                  <a:lnTo>
                    <a:pt x="321945" y="78105"/>
                  </a:lnTo>
                  <a:lnTo>
                    <a:pt x="340995" y="105727"/>
                  </a:lnTo>
                  <a:lnTo>
                    <a:pt x="360045" y="97155"/>
                  </a:lnTo>
                  <a:lnTo>
                    <a:pt x="372427" y="64770"/>
                  </a:lnTo>
                  <a:lnTo>
                    <a:pt x="399097" y="38100"/>
                  </a:lnTo>
                  <a:lnTo>
                    <a:pt x="416242" y="55245"/>
                  </a:lnTo>
                  <a:lnTo>
                    <a:pt x="435292" y="36195"/>
                  </a:lnTo>
                  <a:lnTo>
                    <a:pt x="454342" y="46672"/>
                  </a:lnTo>
                  <a:lnTo>
                    <a:pt x="473392" y="31432"/>
                  </a:lnTo>
                  <a:lnTo>
                    <a:pt x="501015" y="31432"/>
                  </a:lnTo>
                  <a:lnTo>
                    <a:pt x="547688" y="4763"/>
                  </a:lnTo>
                  <a:lnTo>
                    <a:pt x="564832" y="38100"/>
                  </a:lnTo>
                  <a:lnTo>
                    <a:pt x="589597" y="38100"/>
                  </a:lnTo>
                  <a:lnTo>
                    <a:pt x="607695" y="73342"/>
                  </a:lnTo>
                  <a:lnTo>
                    <a:pt x="623888" y="88582"/>
                  </a:lnTo>
                  <a:lnTo>
                    <a:pt x="628650" y="115252"/>
                  </a:lnTo>
                  <a:lnTo>
                    <a:pt x="651510" y="128588"/>
                  </a:lnTo>
                  <a:lnTo>
                    <a:pt x="672465" y="128588"/>
                  </a:lnTo>
                  <a:lnTo>
                    <a:pt x="673417" y="147638"/>
                  </a:lnTo>
                  <a:lnTo>
                    <a:pt x="652463" y="157163"/>
                  </a:lnTo>
                  <a:lnTo>
                    <a:pt x="666750" y="183832"/>
                  </a:lnTo>
                  <a:lnTo>
                    <a:pt x="666750" y="206692"/>
                  </a:lnTo>
                  <a:lnTo>
                    <a:pt x="675322" y="229552"/>
                  </a:lnTo>
                  <a:lnTo>
                    <a:pt x="653415" y="240030"/>
                  </a:lnTo>
                  <a:lnTo>
                    <a:pt x="641032" y="261938"/>
                  </a:lnTo>
                  <a:lnTo>
                    <a:pt x="656272" y="278130"/>
                  </a:lnTo>
                  <a:lnTo>
                    <a:pt x="644842" y="294322"/>
                  </a:lnTo>
                  <a:lnTo>
                    <a:pt x="630555" y="294322"/>
                  </a:lnTo>
                  <a:lnTo>
                    <a:pt x="616267" y="312420"/>
                  </a:lnTo>
                  <a:lnTo>
                    <a:pt x="589597" y="295275"/>
                  </a:lnTo>
                  <a:lnTo>
                    <a:pt x="573405" y="312420"/>
                  </a:lnTo>
                  <a:lnTo>
                    <a:pt x="573405" y="333375"/>
                  </a:lnTo>
                  <a:lnTo>
                    <a:pt x="557213" y="349567"/>
                  </a:lnTo>
                  <a:lnTo>
                    <a:pt x="539115" y="368617"/>
                  </a:lnTo>
                  <a:lnTo>
                    <a:pt x="514350" y="368617"/>
                  </a:lnTo>
                  <a:lnTo>
                    <a:pt x="478155" y="381952"/>
                  </a:lnTo>
                  <a:lnTo>
                    <a:pt x="447675" y="391477"/>
                  </a:lnTo>
                  <a:lnTo>
                    <a:pt x="434340" y="405765"/>
                  </a:lnTo>
                  <a:lnTo>
                    <a:pt x="453390" y="424815"/>
                  </a:lnTo>
                  <a:lnTo>
                    <a:pt x="465772" y="436245"/>
                  </a:lnTo>
                  <a:lnTo>
                    <a:pt x="465772" y="4610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7" name="Полилиния: фигура 22">
              <a:extLst>
                <a:ext uri="{FF2B5EF4-FFF2-40B4-BE49-F238E27FC236}">
                  <a16:creationId xmlns="" xmlns:a16="http://schemas.microsoft.com/office/drawing/2014/main" id="{797D7E8E-8476-5141-F861-FC9FCBCF482D}"/>
                </a:ext>
              </a:extLst>
            </p:cNvPr>
            <p:cNvSpPr/>
            <p:nvPr/>
          </p:nvSpPr>
          <p:spPr>
            <a:xfrm>
              <a:off x="5756492" y="6090849"/>
              <a:ext cx="531989" cy="505918"/>
            </a:xfrm>
            <a:custGeom>
              <a:avLst/>
              <a:gdLst>
                <a:gd name="connsiteX0" fmla="*/ 434340 w 442912"/>
                <a:gd name="connsiteY0" fmla="*/ 363855 h 431482"/>
                <a:gd name="connsiteX1" fmla="*/ 401003 w 442912"/>
                <a:gd name="connsiteY1" fmla="*/ 371475 h 431482"/>
                <a:gd name="connsiteX2" fmla="*/ 377190 w 442912"/>
                <a:gd name="connsiteY2" fmla="*/ 395288 h 431482"/>
                <a:gd name="connsiteX3" fmla="*/ 335280 w 442912"/>
                <a:gd name="connsiteY3" fmla="*/ 393382 h 431482"/>
                <a:gd name="connsiteX4" fmla="*/ 300038 w 442912"/>
                <a:gd name="connsiteY4" fmla="*/ 413385 h 431482"/>
                <a:gd name="connsiteX5" fmla="*/ 281940 w 442912"/>
                <a:gd name="connsiteY5" fmla="*/ 431482 h 431482"/>
                <a:gd name="connsiteX6" fmla="*/ 240983 w 442912"/>
                <a:gd name="connsiteY6" fmla="*/ 424815 h 431482"/>
                <a:gd name="connsiteX7" fmla="*/ 227648 w 442912"/>
                <a:gd name="connsiteY7" fmla="*/ 402907 h 431482"/>
                <a:gd name="connsiteX8" fmla="*/ 212408 w 442912"/>
                <a:gd name="connsiteY8" fmla="*/ 375285 h 431482"/>
                <a:gd name="connsiteX9" fmla="*/ 204788 w 442912"/>
                <a:gd name="connsiteY9" fmla="*/ 345757 h 431482"/>
                <a:gd name="connsiteX10" fmla="*/ 182880 w 442912"/>
                <a:gd name="connsiteY10" fmla="*/ 367665 h 431482"/>
                <a:gd name="connsiteX11" fmla="*/ 145733 w 442912"/>
                <a:gd name="connsiteY11" fmla="*/ 381953 h 431482"/>
                <a:gd name="connsiteX12" fmla="*/ 112395 w 442912"/>
                <a:gd name="connsiteY12" fmla="*/ 370523 h 431482"/>
                <a:gd name="connsiteX13" fmla="*/ 74295 w 442912"/>
                <a:gd name="connsiteY13" fmla="*/ 360998 h 431482"/>
                <a:gd name="connsiteX14" fmla="*/ 74295 w 442912"/>
                <a:gd name="connsiteY14" fmla="*/ 326707 h 431482"/>
                <a:gd name="connsiteX15" fmla="*/ 44768 w 442912"/>
                <a:gd name="connsiteY15" fmla="*/ 308610 h 431482"/>
                <a:gd name="connsiteX16" fmla="*/ 33338 w 442912"/>
                <a:gd name="connsiteY16" fmla="*/ 282893 h 431482"/>
                <a:gd name="connsiteX17" fmla="*/ 9525 w 442912"/>
                <a:gd name="connsiteY17" fmla="*/ 267653 h 431482"/>
                <a:gd name="connsiteX18" fmla="*/ 3810 w 442912"/>
                <a:gd name="connsiteY18" fmla="*/ 234315 h 431482"/>
                <a:gd name="connsiteX19" fmla="*/ 31433 w 442912"/>
                <a:gd name="connsiteY19" fmla="*/ 231457 h 431482"/>
                <a:gd name="connsiteX20" fmla="*/ 31433 w 442912"/>
                <a:gd name="connsiteY20" fmla="*/ 206693 h 431482"/>
                <a:gd name="connsiteX21" fmla="*/ 19050 w 442912"/>
                <a:gd name="connsiteY21" fmla="*/ 195263 h 431482"/>
                <a:gd name="connsiteX22" fmla="*/ 0 w 442912"/>
                <a:gd name="connsiteY22" fmla="*/ 176213 h 431482"/>
                <a:gd name="connsiteX23" fmla="*/ 13335 w 442912"/>
                <a:gd name="connsiteY23" fmla="*/ 161925 h 431482"/>
                <a:gd name="connsiteX24" fmla="*/ 43815 w 442912"/>
                <a:gd name="connsiteY24" fmla="*/ 152400 h 431482"/>
                <a:gd name="connsiteX25" fmla="*/ 80010 w 442912"/>
                <a:gd name="connsiteY25" fmla="*/ 139065 h 431482"/>
                <a:gd name="connsiteX26" fmla="*/ 104775 w 442912"/>
                <a:gd name="connsiteY26" fmla="*/ 139065 h 431482"/>
                <a:gd name="connsiteX27" fmla="*/ 139065 w 442912"/>
                <a:gd name="connsiteY27" fmla="*/ 103823 h 431482"/>
                <a:gd name="connsiteX28" fmla="*/ 139065 w 442912"/>
                <a:gd name="connsiteY28" fmla="*/ 82868 h 431482"/>
                <a:gd name="connsiteX29" fmla="*/ 155258 w 442912"/>
                <a:gd name="connsiteY29" fmla="*/ 65723 h 431482"/>
                <a:gd name="connsiteX30" fmla="*/ 181928 w 442912"/>
                <a:gd name="connsiteY30" fmla="*/ 82868 h 431482"/>
                <a:gd name="connsiteX31" fmla="*/ 196215 w 442912"/>
                <a:gd name="connsiteY31" fmla="*/ 64770 h 431482"/>
                <a:gd name="connsiteX32" fmla="*/ 210503 w 442912"/>
                <a:gd name="connsiteY32" fmla="*/ 64770 h 431482"/>
                <a:gd name="connsiteX33" fmla="*/ 221933 w 442912"/>
                <a:gd name="connsiteY33" fmla="*/ 48578 h 431482"/>
                <a:gd name="connsiteX34" fmla="*/ 206693 w 442912"/>
                <a:gd name="connsiteY34" fmla="*/ 32385 h 431482"/>
                <a:gd name="connsiteX35" fmla="*/ 219075 w 442912"/>
                <a:gd name="connsiteY35" fmla="*/ 10478 h 431482"/>
                <a:gd name="connsiteX36" fmla="*/ 240983 w 442912"/>
                <a:gd name="connsiteY36" fmla="*/ 0 h 431482"/>
                <a:gd name="connsiteX37" fmla="*/ 268605 w 442912"/>
                <a:gd name="connsiteY37" fmla="*/ 24765 h 431482"/>
                <a:gd name="connsiteX38" fmla="*/ 296228 w 442912"/>
                <a:gd name="connsiteY38" fmla="*/ 24765 h 431482"/>
                <a:gd name="connsiteX39" fmla="*/ 320993 w 442912"/>
                <a:gd name="connsiteY39" fmla="*/ 37148 h 431482"/>
                <a:gd name="connsiteX40" fmla="*/ 334328 w 442912"/>
                <a:gd name="connsiteY40" fmla="*/ 37148 h 431482"/>
                <a:gd name="connsiteX41" fmla="*/ 335280 w 442912"/>
                <a:gd name="connsiteY41" fmla="*/ 62865 h 431482"/>
                <a:gd name="connsiteX42" fmla="*/ 318135 w 442912"/>
                <a:gd name="connsiteY42" fmla="*/ 80010 h 431482"/>
                <a:gd name="connsiteX43" fmla="*/ 297180 w 442912"/>
                <a:gd name="connsiteY43" fmla="*/ 100965 h 431482"/>
                <a:gd name="connsiteX44" fmla="*/ 303848 w 442912"/>
                <a:gd name="connsiteY44" fmla="*/ 128588 h 431482"/>
                <a:gd name="connsiteX45" fmla="*/ 290513 w 442912"/>
                <a:gd name="connsiteY45" fmla="*/ 141923 h 431482"/>
                <a:gd name="connsiteX46" fmla="*/ 319088 w 442912"/>
                <a:gd name="connsiteY46" fmla="*/ 171450 h 431482"/>
                <a:gd name="connsiteX47" fmla="*/ 341948 w 442912"/>
                <a:gd name="connsiteY47" fmla="*/ 171450 h 431482"/>
                <a:gd name="connsiteX48" fmla="*/ 355283 w 442912"/>
                <a:gd name="connsiteY48" fmla="*/ 142875 h 431482"/>
                <a:gd name="connsiteX49" fmla="*/ 370523 w 442912"/>
                <a:gd name="connsiteY49" fmla="*/ 142875 h 431482"/>
                <a:gd name="connsiteX50" fmla="*/ 374333 w 442912"/>
                <a:gd name="connsiteY50" fmla="*/ 176213 h 431482"/>
                <a:gd name="connsiteX51" fmla="*/ 383858 w 442912"/>
                <a:gd name="connsiteY51" fmla="*/ 206693 h 431482"/>
                <a:gd name="connsiteX52" fmla="*/ 416243 w 442912"/>
                <a:gd name="connsiteY52" fmla="*/ 239078 h 431482"/>
                <a:gd name="connsiteX53" fmla="*/ 442913 w 442912"/>
                <a:gd name="connsiteY53" fmla="*/ 263843 h 431482"/>
                <a:gd name="connsiteX54" fmla="*/ 436245 w 442912"/>
                <a:gd name="connsiteY54" fmla="*/ 283845 h 431482"/>
                <a:gd name="connsiteX55" fmla="*/ 412433 w 442912"/>
                <a:gd name="connsiteY55" fmla="*/ 288607 h 431482"/>
                <a:gd name="connsiteX56" fmla="*/ 401955 w 442912"/>
                <a:gd name="connsiteY56" fmla="*/ 300038 h 431482"/>
                <a:gd name="connsiteX57" fmla="*/ 423863 w 442912"/>
                <a:gd name="connsiteY57" fmla="*/ 320993 h 431482"/>
                <a:gd name="connsiteX58" fmla="*/ 423863 w 442912"/>
                <a:gd name="connsiteY58" fmla="*/ 343853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2912" h="431482">
                  <a:moveTo>
                    <a:pt x="434340" y="363855"/>
                  </a:moveTo>
                  <a:lnTo>
                    <a:pt x="401003" y="371475"/>
                  </a:lnTo>
                  <a:lnTo>
                    <a:pt x="377190" y="395288"/>
                  </a:lnTo>
                  <a:lnTo>
                    <a:pt x="335280" y="393382"/>
                  </a:lnTo>
                  <a:lnTo>
                    <a:pt x="300038" y="413385"/>
                  </a:lnTo>
                  <a:lnTo>
                    <a:pt x="281940" y="431482"/>
                  </a:lnTo>
                  <a:lnTo>
                    <a:pt x="240983" y="424815"/>
                  </a:lnTo>
                  <a:lnTo>
                    <a:pt x="227648" y="402907"/>
                  </a:lnTo>
                  <a:lnTo>
                    <a:pt x="212408" y="375285"/>
                  </a:lnTo>
                  <a:lnTo>
                    <a:pt x="204788" y="345757"/>
                  </a:lnTo>
                  <a:lnTo>
                    <a:pt x="182880" y="367665"/>
                  </a:lnTo>
                  <a:lnTo>
                    <a:pt x="145733" y="381953"/>
                  </a:lnTo>
                  <a:lnTo>
                    <a:pt x="112395" y="370523"/>
                  </a:lnTo>
                  <a:lnTo>
                    <a:pt x="74295" y="360998"/>
                  </a:lnTo>
                  <a:lnTo>
                    <a:pt x="74295" y="326707"/>
                  </a:lnTo>
                  <a:lnTo>
                    <a:pt x="44768" y="308610"/>
                  </a:lnTo>
                  <a:lnTo>
                    <a:pt x="33338" y="282893"/>
                  </a:lnTo>
                  <a:lnTo>
                    <a:pt x="9525" y="267653"/>
                  </a:lnTo>
                  <a:lnTo>
                    <a:pt x="3810" y="234315"/>
                  </a:lnTo>
                  <a:lnTo>
                    <a:pt x="31433" y="231457"/>
                  </a:lnTo>
                  <a:lnTo>
                    <a:pt x="31433" y="206693"/>
                  </a:lnTo>
                  <a:lnTo>
                    <a:pt x="19050" y="195263"/>
                  </a:lnTo>
                  <a:lnTo>
                    <a:pt x="0" y="176213"/>
                  </a:lnTo>
                  <a:lnTo>
                    <a:pt x="13335" y="161925"/>
                  </a:lnTo>
                  <a:lnTo>
                    <a:pt x="43815" y="152400"/>
                  </a:lnTo>
                  <a:lnTo>
                    <a:pt x="80010" y="139065"/>
                  </a:lnTo>
                  <a:lnTo>
                    <a:pt x="104775" y="139065"/>
                  </a:lnTo>
                  <a:lnTo>
                    <a:pt x="139065" y="103823"/>
                  </a:lnTo>
                  <a:lnTo>
                    <a:pt x="139065" y="82868"/>
                  </a:lnTo>
                  <a:lnTo>
                    <a:pt x="155258" y="65723"/>
                  </a:lnTo>
                  <a:lnTo>
                    <a:pt x="181928" y="82868"/>
                  </a:lnTo>
                  <a:lnTo>
                    <a:pt x="196215" y="64770"/>
                  </a:lnTo>
                  <a:lnTo>
                    <a:pt x="210503" y="64770"/>
                  </a:lnTo>
                  <a:lnTo>
                    <a:pt x="221933" y="48578"/>
                  </a:lnTo>
                  <a:lnTo>
                    <a:pt x="206693" y="32385"/>
                  </a:lnTo>
                  <a:lnTo>
                    <a:pt x="219075" y="10478"/>
                  </a:lnTo>
                  <a:lnTo>
                    <a:pt x="240983" y="0"/>
                  </a:lnTo>
                  <a:lnTo>
                    <a:pt x="268605" y="24765"/>
                  </a:lnTo>
                  <a:lnTo>
                    <a:pt x="296228" y="24765"/>
                  </a:lnTo>
                  <a:lnTo>
                    <a:pt x="320993" y="37148"/>
                  </a:lnTo>
                  <a:lnTo>
                    <a:pt x="334328" y="37148"/>
                  </a:lnTo>
                  <a:lnTo>
                    <a:pt x="335280" y="62865"/>
                  </a:lnTo>
                  <a:lnTo>
                    <a:pt x="318135" y="80010"/>
                  </a:lnTo>
                  <a:lnTo>
                    <a:pt x="297180" y="100965"/>
                  </a:lnTo>
                  <a:lnTo>
                    <a:pt x="303848" y="128588"/>
                  </a:lnTo>
                  <a:lnTo>
                    <a:pt x="290513" y="141923"/>
                  </a:lnTo>
                  <a:lnTo>
                    <a:pt x="319088" y="171450"/>
                  </a:lnTo>
                  <a:lnTo>
                    <a:pt x="341948" y="171450"/>
                  </a:lnTo>
                  <a:lnTo>
                    <a:pt x="355283" y="142875"/>
                  </a:lnTo>
                  <a:lnTo>
                    <a:pt x="370523" y="142875"/>
                  </a:lnTo>
                  <a:lnTo>
                    <a:pt x="374333" y="176213"/>
                  </a:lnTo>
                  <a:lnTo>
                    <a:pt x="383858" y="206693"/>
                  </a:lnTo>
                  <a:lnTo>
                    <a:pt x="416243" y="239078"/>
                  </a:lnTo>
                  <a:lnTo>
                    <a:pt x="442913" y="263843"/>
                  </a:lnTo>
                  <a:lnTo>
                    <a:pt x="436245" y="283845"/>
                  </a:lnTo>
                  <a:lnTo>
                    <a:pt x="412433" y="288607"/>
                  </a:lnTo>
                  <a:lnTo>
                    <a:pt x="401955" y="300038"/>
                  </a:lnTo>
                  <a:lnTo>
                    <a:pt x="423863" y="320993"/>
                  </a:lnTo>
                  <a:lnTo>
                    <a:pt x="423863" y="3438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олилиния: фигура 23">
              <a:extLst>
                <a:ext uri="{FF2B5EF4-FFF2-40B4-BE49-F238E27FC236}">
                  <a16:creationId xmlns="" xmlns:a16="http://schemas.microsoft.com/office/drawing/2014/main" id="{11A1F7E1-A59C-8077-5070-5CE6889A5AA2}"/>
                </a:ext>
              </a:extLst>
            </p:cNvPr>
            <p:cNvSpPr/>
            <p:nvPr/>
          </p:nvSpPr>
          <p:spPr>
            <a:xfrm>
              <a:off x="6201531" y="5927794"/>
              <a:ext cx="914106" cy="589679"/>
            </a:xfrm>
            <a:custGeom>
              <a:avLst/>
              <a:gdLst>
                <a:gd name="connsiteX0" fmla="*/ 749618 w 761047"/>
                <a:gd name="connsiteY0" fmla="*/ 188595 h 502919"/>
                <a:gd name="connsiteX1" fmla="*/ 728663 w 761047"/>
                <a:gd name="connsiteY1" fmla="*/ 210502 h 502919"/>
                <a:gd name="connsiteX2" fmla="*/ 710565 w 761047"/>
                <a:gd name="connsiteY2" fmla="*/ 246697 h 502919"/>
                <a:gd name="connsiteX3" fmla="*/ 691515 w 761047"/>
                <a:gd name="connsiteY3" fmla="*/ 265747 h 502919"/>
                <a:gd name="connsiteX4" fmla="*/ 685800 w 761047"/>
                <a:gd name="connsiteY4" fmla="*/ 302895 h 502919"/>
                <a:gd name="connsiteX5" fmla="*/ 703897 w 761047"/>
                <a:gd name="connsiteY5" fmla="*/ 323850 h 502919"/>
                <a:gd name="connsiteX6" fmla="*/ 703897 w 761047"/>
                <a:gd name="connsiteY6" fmla="*/ 355282 h 502919"/>
                <a:gd name="connsiteX7" fmla="*/ 728663 w 761047"/>
                <a:gd name="connsiteY7" fmla="*/ 380047 h 502919"/>
                <a:gd name="connsiteX8" fmla="*/ 728663 w 761047"/>
                <a:gd name="connsiteY8" fmla="*/ 414338 h 502919"/>
                <a:gd name="connsiteX9" fmla="*/ 695325 w 761047"/>
                <a:gd name="connsiteY9" fmla="*/ 436245 h 502919"/>
                <a:gd name="connsiteX10" fmla="*/ 662940 w 761047"/>
                <a:gd name="connsiteY10" fmla="*/ 467677 h 502919"/>
                <a:gd name="connsiteX11" fmla="*/ 636270 w 761047"/>
                <a:gd name="connsiteY11" fmla="*/ 467677 h 502919"/>
                <a:gd name="connsiteX12" fmla="*/ 595313 w 761047"/>
                <a:gd name="connsiteY12" fmla="*/ 467677 h 502919"/>
                <a:gd name="connsiteX13" fmla="*/ 557213 w 761047"/>
                <a:gd name="connsiteY13" fmla="*/ 458152 h 502919"/>
                <a:gd name="connsiteX14" fmla="*/ 518160 w 761047"/>
                <a:gd name="connsiteY14" fmla="*/ 464820 h 502919"/>
                <a:gd name="connsiteX15" fmla="*/ 489585 w 761047"/>
                <a:gd name="connsiteY15" fmla="*/ 456247 h 502919"/>
                <a:gd name="connsiteX16" fmla="*/ 448627 w 761047"/>
                <a:gd name="connsiteY16" fmla="*/ 441960 h 502919"/>
                <a:gd name="connsiteX17" fmla="*/ 425767 w 761047"/>
                <a:gd name="connsiteY17" fmla="*/ 420052 h 502919"/>
                <a:gd name="connsiteX18" fmla="*/ 399097 w 761047"/>
                <a:gd name="connsiteY18" fmla="*/ 392430 h 502919"/>
                <a:gd name="connsiteX19" fmla="*/ 366713 w 761047"/>
                <a:gd name="connsiteY19" fmla="*/ 382905 h 502919"/>
                <a:gd name="connsiteX20" fmla="*/ 328613 w 761047"/>
                <a:gd name="connsiteY20" fmla="*/ 398145 h 502919"/>
                <a:gd name="connsiteX21" fmla="*/ 304800 w 761047"/>
                <a:gd name="connsiteY21" fmla="*/ 374332 h 502919"/>
                <a:gd name="connsiteX22" fmla="*/ 274320 w 761047"/>
                <a:gd name="connsiteY22" fmla="*/ 360997 h 502919"/>
                <a:gd name="connsiteX23" fmla="*/ 249555 w 761047"/>
                <a:gd name="connsiteY23" fmla="*/ 385763 h 502919"/>
                <a:gd name="connsiteX24" fmla="*/ 219075 w 761047"/>
                <a:gd name="connsiteY24" fmla="*/ 385763 h 502919"/>
                <a:gd name="connsiteX25" fmla="*/ 208597 w 761047"/>
                <a:gd name="connsiteY25" fmla="*/ 415290 h 502919"/>
                <a:gd name="connsiteX26" fmla="*/ 172402 w 761047"/>
                <a:gd name="connsiteY26" fmla="*/ 415290 h 502919"/>
                <a:gd name="connsiteX27" fmla="*/ 125730 w 761047"/>
                <a:gd name="connsiteY27" fmla="*/ 444818 h 502919"/>
                <a:gd name="connsiteX28" fmla="*/ 97155 w 761047"/>
                <a:gd name="connsiteY28" fmla="*/ 473393 h 502919"/>
                <a:gd name="connsiteX29" fmla="*/ 69532 w 761047"/>
                <a:gd name="connsiteY29" fmla="*/ 473393 h 502919"/>
                <a:gd name="connsiteX30" fmla="*/ 63817 w 761047"/>
                <a:gd name="connsiteY30" fmla="*/ 502920 h 502919"/>
                <a:gd name="connsiteX31" fmla="*/ 53340 w 761047"/>
                <a:gd name="connsiteY31" fmla="*/ 482918 h 502919"/>
                <a:gd name="connsiteX32" fmla="*/ 53340 w 761047"/>
                <a:gd name="connsiteY32" fmla="*/ 460057 h 502919"/>
                <a:gd name="connsiteX33" fmla="*/ 31432 w 761047"/>
                <a:gd name="connsiteY33" fmla="*/ 439102 h 502919"/>
                <a:gd name="connsiteX34" fmla="*/ 41910 w 761047"/>
                <a:gd name="connsiteY34" fmla="*/ 427672 h 502919"/>
                <a:gd name="connsiteX35" fmla="*/ 65722 w 761047"/>
                <a:gd name="connsiteY35" fmla="*/ 422910 h 502919"/>
                <a:gd name="connsiteX36" fmla="*/ 72390 w 761047"/>
                <a:gd name="connsiteY36" fmla="*/ 402907 h 502919"/>
                <a:gd name="connsiteX37" fmla="*/ 45720 w 761047"/>
                <a:gd name="connsiteY37" fmla="*/ 378143 h 502919"/>
                <a:gd name="connsiteX38" fmla="*/ 13335 w 761047"/>
                <a:gd name="connsiteY38" fmla="*/ 345757 h 502919"/>
                <a:gd name="connsiteX39" fmla="*/ 3810 w 761047"/>
                <a:gd name="connsiteY39" fmla="*/ 315277 h 502919"/>
                <a:gd name="connsiteX40" fmla="*/ 0 w 761047"/>
                <a:gd name="connsiteY40" fmla="*/ 281940 h 502919"/>
                <a:gd name="connsiteX41" fmla="*/ 12382 w 761047"/>
                <a:gd name="connsiteY41" fmla="*/ 269557 h 502919"/>
                <a:gd name="connsiteX42" fmla="*/ 37147 w 761047"/>
                <a:gd name="connsiteY42" fmla="*/ 275272 h 502919"/>
                <a:gd name="connsiteX43" fmla="*/ 64770 w 761047"/>
                <a:gd name="connsiteY43" fmla="*/ 278130 h 502919"/>
                <a:gd name="connsiteX44" fmla="*/ 91440 w 761047"/>
                <a:gd name="connsiteY44" fmla="*/ 250507 h 502919"/>
                <a:gd name="connsiteX45" fmla="*/ 91440 w 761047"/>
                <a:gd name="connsiteY45" fmla="*/ 219075 h 502919"/>
                <a:gd name="connsiteX46" fmla="*/ 121920 w 761047"/>
                <a:gd name="connsiteY46" fmla="*/ 203835 h 502919"/>
                <a:gd name="connsiteX47" fmla="*/ 145732 w 761047"/>
                <a:gd name="connsiteY47" fmla="*/ 227647 h 502919"/>
                <a:gd name="connsiteX48" fmla="*/ 179070 w 761047"/>
                <a:gd name="connsiteY48" fmla="*/ 240030 h 502919"/>
                <a:gd name="connsiteX49" fmla="*/ 210502 w 761047"/>
                <a:gd name="connsiteY49" fmla="*/ 240030 h 502919"/>
                <a:gd name="connsiteX50" fmla="*/ 239077 w 761047"/>
                <a:gd name="connsiteY50" fmla="*/ 254317 h 502919"/>
                <a:gd name="connsiteX51" fmla="*/ 260985 w 761047"/>
                <a:gd name="connsiteY51" fmla="*/ 254317 h 502919"/>
                <a:gd name="connsiteX52" fmla="*/ 291465 w 761047"/>
                <a:gd name="connsiteY52" fmla="*/ 241935 h 502919"/>
                <a:gd name="connsiteX53" fmla="*/ 332422 w 761047"/>
                <a:gd name="connsiteY53" fmla="*/ 205740 h 502919"/>
                <a:gd name="connsiteX54" fmla="*/ 361950 w 761047"/>
                <a:gd name="connsiteY54" fmla="*/ 197167 h 502919"/>
                <a:gd name="connsiteX55" fmla="*/ 361950 w 761047"/>
                <a:gd name="connsiteY55" fmla="*/ 160972 h 502919"/>
                <a:gd name="connsiteX56" fmla="*/ 382905 w 761047"/>
                <a:gd name="connsiteY56" fmla="*/ 140017 h 502919"/>
                <a:gd name="connsiteX57" fmla="*/ 382905 w 761047"/>
                <a:gd name="connsiteY57" fmla="*/ 117157 h 502919"/>
                <a:gd name="connsiteX58" fmla="*/ 416242 w 761047"/>
                <a:gd name="connsiteY58" fmla="*/ 108585 h 502919"/>
                <a:gd name="connsiteX59" fmla="*/ 424815 w 761047"/>
                <a:gd name="connsiteY59" fmla="*/ 57150 h 502919"/>
                <a:gd name="connsiteX60" fmla="*/ 438150 w 761047"/>
                <a:gd name="connsiteY60" fmla="*/ 43815 h 502919"/>
                <a:gd name="connsiteX61" fmla="*/ 475297 w 761047"/>
                <a:gd name="connsiteY61" fmla="*/ 50482 h 502919"/>
                <a:gd name="connsiteX62" fmla="*/ 501968 w 761047"/>
                <a:gd name="connsiteY62" fmla="*/ 22860 h 502919"/>
                <a:gd name="connsiteX63" fmla="*/ 533400 w 761047"/>
                <a:gd name="connsiteY63" fmla="*/ 24765 h 502919"/>
                <a:gd name="connsiteX64" fmla="*/ 545782 w 761047"/>
                <a:gd name="connsiteY64" fmla="*/ 12382 h 502919"/>
                <a:gd name="connsiteX65" fmla="*/ 561022 w 761047"/>
                <a:gd name="connsiteY65" fmla="*/ 18097 h 502919"/>
                <a:gd name="connsiteX66" fmla="*/ 568643 w 761047"/>
                <a:gd name="connsiteY66" fmla="*/ 0 h 502919"/>
                <a:gd name="connsiteX67" fmla="*/ 593407 w 761047"/>
                <a:gd name="connsiteY67" fmla="*/ 0 h 502919"/>
                <a:gd name="connsiteX68" fmla="*/ 615315 w 761047"/>
                <a:gd name="connsiteY68" fmla="*/ 16192 h 502919"/>
                <a:gd name="connsiteX69" fmla="*/ 646747 w 761047"/>
                <a:gd name="connsiteY69" fmla="*/ 20955 h 502919"/>
                <a:gd name="connsiteX70" fmla="*/ 673418 w 761047"/>
                <a:gd name="connsiteY70" fmla="*/ 45720 h 502919"/>
                <a:gd name="connsiteX71" fmla="*/ 691515 w 761047"/>
                <a:gd name="connsiteY71" fmla="*/ 54292 h 502919"/>
                <a:gd name="connsiteX72" fmla="*/ 721995 w 761047"/>
                <a:gd name="connsiteY72" fmla="*/ 54292 h 502919"/>
                <a:gd name="connsiteX73" fmla="*/ 734377 w 761047"/>
                <a:gd name="connsiteY73" fmla="*/ 41910 h 502919"/>
                <a:gd name="connsiteX74" fmla="*/ 749618 w 761047"/>
                <a:gd name="connsiteY74" fmla="*/ 56197 h 502919"/>
                <a:gd name="connsiteX75" fmla="*/ 761047 w 761047"/>
                <a:gd name="connsiteY75" fmla="*/ 68580 h 502919"/>
                <a:gd name="connsiteX76" fmla="*/ 744855 w 761047"/>
                <a:gd name="connsiteY76" fmla="*/ 84772 h 502919"/>
                <a:gd name="connsiteX77" fmla="*/ 744855 w 761047"/>
                <a:gd name="connsiteY77" fmla="*/ 109538 h 502919"/>
                <a:gd name="connsiteX78" fmla="*/ 729615 w 761047"/>
                <a:gd name="connsiteY78" fmla="*/ 124777 h 502919"/>
                <a:gd name="connsiteX79" fmla="*/ 734377 w 761047"/>
                <a:gd name="connsiteY79" fmla="*/ 148590 h 502919"/>
                <a:gd name="connsiteX80" fmla="*/ 748665 w 761047"/>
                <a:gd name="connsiteY80" fmla="*/ 161925 h 50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61047" h="502919">
                  <a:moveTo>
                    <a:pt x="749618" y="188595"/>
                  </a:moveTo>
                  <a:lnTo>
                    <a:pt x="728663" y="210502"/>
                  </a:lnTo>
                  <a:lnTo>
                    <a:pt x="710565" y="246697"/>
                  </a:lnTo>
                  <a:lnTo>
                    <a:pt x="691515" y="265747"/>
                  </a:lnTo>
                  <a:lnTo>
                    <a:pt x="685800" y="302895"/>
                  </a:lnTo>
                  <a:lnTo>
                    <a:pt x="703897" y="323850"/>
                  </a:lnTo>
                  <a:lnTo>
                    <a:pt x="703897" y="355282"/>
                  </a:lnTo>
                  <a:lnTo>
                    <a:pt x="728663" y="380047"/>
                  </a:lnTo>
                  <a:lnTo>
                    <a:pt x="728663" y="414338"/>
                  </a:lnTo>
                  <a:lnTo>
                    <a:pt x="695325" y="436245"/>
                  </a:lnTo>
                  <a:lnTo>
                    <a:pt x="662940" y="467677"/>
                  </a:lnTo>
                  <a:lnTo>
                    <a:pt x="636270" y="467677"/>
                  </a:lnTo>
                  <a:lnTo>
                    <a:pt x="595313" y="467677"/>
                  </a:lnTo>
                  <a:lnTo>
                    <a:pt x="557213" y="458152"/>
                  </a:lnTo>
                  <a:lnTo>
                    <a:pt x="518160" y="464820"/>
                  </a:lnTo>
                  <a:lnTo>
                    <a:pt x="489585" y="456247"/>
                  </a:lnTo>
                  <a:lnTo>
                    <a:pt x="448627" y="441960"/>
                  </a:lnTo>
                  <a:lnTo>
                    <a:pt x="425767" y="420052"/>
                  </a:lnTo>
                  <a:lnTo>
                    <a:pt x="399097" y="392430"/>
                  </a:lnTo>
                  <a:lnTo>
                    <a:pt x="366713" y="382905"/>
                  </a:lnTo>
                  <a:lnTo>
                    <a:pt x="328613" y="398145"/>
                  </a:lnTo>
                  <a:lnTo>
                    <a:pt x="304800" y="374332"/>
                  </a:lnTo>
                  <a:lnTo>
                    <a:pt x="274320" y="360997"/>
                  </a:lnTo>
                  <a:lnTo>
                    <a:pt x="249555" y="385763"/>
                  </a:lnTo>
                  <a:lnTo>
                    <a:pt x="219075" y="385763"/>
                  </a:lnTo>
                  <a:lnTo>
                    <a:pt x="208597" y="415290"/>
                  </a:lnTo>
                  <a:lnTo>
                    <a:pt x="172402" y="415290"/>
                  </a:lnTo>
                  <a:lnTo>
                    <a:pt x="125730" y="444818"/>
                  </a:lnTo>
                  <a:lnTo>
                    <a:pt x="97155" y="473393"/>
                  </a:lnTo>
                  <a:lnTo>
                    <a:pt x="69532" y="473393"/>
                  </a:lnTo>
                  <a:lnTo>
                    <a:pt x="63817" y="502920"/>
                  </a:lnTo>
                  <a:lnTo>
                    <a:pt x="53340" y="482918"/>
                  </a:lnTo>
                  <a:lnTo>
                    <a:pt x="53340" y="460057"/>
                  </a:lnTo>
                  <a:lnTo>
                    <a:pt x="31432" y="439102"/>
                  </a:lnTo>
                  <a:lnTo>
                    <a:pt x="41910" y="427672"/>
                  </a:lnTo>
                  <a:lnTo>
                    <a:pt x="65722" y="422910"/>
                  </a:lnTo>
                  <a:lnTo>
                    <a:pt x="72390" y="402907"/>
                  </a:lnTo>
                  <a:lnTo>
                    <a:pt x="45720" y="378143"/>
                  </a:lnTo>
                  <a:lnTo>
                    <a:pt x="13335" y="345757"/>
                  </a:lnTo>
                  <a:lnTo>
                    <a:pt x="3810" y="315277"/>
                  </a:lnTo>
                  <a:lnTo>
                    <a:pt x="0" y="281940"/>
                  </a:lnTo>
                  <a:lnTo>
                    <a:pt x="12382" y="269557"/>
                  </a:lnTo>
                  <a:lnTo>
                    <a:pt x="37147" y="275272"/>
                  </a:lnTo>
                  <a:lnTo>
                    <a:pt x="64770" y="278130"/>
                  </a:lnTo>
                  <a:lnTo>
                    <a:pt x="91440" y="250507"/>
                  </a:lnTo>
                  <a:lnTo>
                    <a:pt x="91440" y="219075"/>
                  </a:lnTo>
                  <a:lnTo>
                    <a:pt x="121920" y="203835"/>
                  </a:lnTo>
                  <a:lnTo>
                    <a:pt x="145732" y="227647"/>
                  </a:lnTo>
                  <a:lnTo>
                    <a:pt x="179070" y="240030"/>
                  </a:lnTo>
                  <a:lnTo>
                    <a:pt x="210502" y="240030"/>
                  </a:lnTo>
                  <a:lnTo>
                    <a:pt x="239077" y="254317"/>
                  </a:lnTo>
                  <a:lnTo>
                    <a:pt x="260985" y="254317"/>
                  </a:lnTo>
                  <a:lnTo>
                    <a:pt x="291465" y="241935"/>
                  </a:lnTo>
                  <a:lnTo>
                    <a:pt x="332422" y="205740"/>
                  </a:lnTo>
                  <a:lnTo>
                    <a:pt x="361950" y="197167"/>
                  </a:lnTo>
                  <a:lnTo>
                    <a:pt x="361950" y="160972"/>
                  </a:lnTo>
                  <a:lnTo>
                    <a:pt x="382905" y="140017"/>
                  </a:lnTo>
                  <a:lnTo>
                    <a:pt x="382905" y="117157"/>
                  </a:lnTo>
                  <a:lnTo>
                    <a:pt x="416242" y="108585"/>
                  </a:lnTo>
                  <a:lnTo>
                    <a:pt x="424815" y="57150"/>
                  </a:lnTo>
                  <a:lnTo>
                    <a:pt x="438150" y="43815"/>
                  </a:lnTo>
                  <a:lnTo>
                    <a:pt x="475297" y="50482"/>
                  </a:lnTo>
                  <a:lnTo>
                    <a:pt x="501968" y="22860"/>
                  </a:lnTo>
                  <a:lnTo>
                    <a:pt x="533400" y="24765"/>
                  </a:lnTo>
                  <a:lnTo>
                    <a:pt x="545782" y="12382"/>
                  </a:lnTo>
                  <a:lnTo>
                    <a:pt x="561022" y="18097"/>
                  </a:lnTo>
                  <a:lnTo>
                    <a:pt x="568643" y="0"/>
                  </a:lnTo>
                  <a:lnTo>
                    <a:pt x="593407" y="0"/>
                  </a:lnTo>
                  <a:lnTo>
                    <a:pt x="615315" y="16192"/>
                  </a:lnTo>
                  <a:lnTo>
                    <a:pt x="646747" y="20955"/>
                  </a:lnTo>
                  <a:lnTo>
                    <a:pt x="673418" y="45720"/>
                  </a:lnTo>
                  <a:lnTo>
                    <a:pt x="691515" y="54292"/>
                  </a:lnTo>
                  <a:lnTo>
                    <a:pt x="721995" y="54292"/>
                  </a:lnTo>
                  <a:lnTo>
                    <a:pt x="734377" y="41910"/>
                  </a:lnTo>
                  <a:lnTo>
                    <a:pt x="749618" y="56197"/>
                  </a:lnTo>
                  <a:lnTo>
                    <a:pt x="761047" y="68580"/>
                  </a:lnTo>
                  <a:lnTo>
                    <a:pt x="744855" y="84772"/>
                  </a:lnTo>
                  <a:lnTo>
                    <a:pt x="744855" y="109538"/>
                  </a:lnTo>
                  <a:lnTo>
                    <a:pt x="729615" y="124777"/>
                  </a:lnTo>
                  <a:lnTo>
                    <a:pt x="734377" y="148590"/>
                  </a:lnTo>
                  <a:lnTo>
                    <a:pt x="748665" y="1619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69" name="Рисунок 3">
              <a:extLst>
                <a:ext uri="{FF2B5EF4-FFF2-40B4-BE49-F238E27FC236}">
                  <a16:creationId xmlns="" xmlns:a16="http://schemas.microsoft.com/office/drawing/2014/main" id="{A856F3AF-D007-A61D-2D36-C13CFFD20F72}"/>
                </a:ext>
              </a:extLst>
            </p:cNvPr>
            <p:cNvGrpSpPr/>
            <p:nvPr/>
          </p:nvGrpSpPr>
          <p:grpSpPr>
            <a:xfrm>
              <a:off x="2911209" y="1550990"/>
              <a:ext cx="2744606" cy="2536290"/>
              <a:chOff x="3229927" y="1674495"/>
              <a:chExt cx="2285047" cy="2163127"/>
            </a:xfrm>
            <a:solidFill>
              <a:srgbClr val="D7D7D7"/>
            </a:solidFill>
          </p:grpSpPr>
          <p:sp>
            <p:nvSpPr>
              <p:cNvPr id="591" name="Полилиния: фигура 25">
                <a:extLst>
                  <a:ext uri="{FF2B5EF4-FFF2-40B4-BE49-F238E27FC236}">
                    <a16:creationId xmlns="" xmlns:a16="http://schemas.microsoft.com/office/drawing/2014/main" id="{871202A1-4742-C80A-6FBA-0993D4475449}"/>
                  </a:ext>
                </a:extLst>
              </p:cNvPr>
              <p:cNvSpPr/>
              <p:nvPr/>
            </p:nvSpPr>
            <p:spPr>
              <a:xfrm>
                <a:off x="5485447" y="1741170"/>
                <a:ext cx="23812" cy="25717"/>
              </a:xfrm>
              <a:custGeom>
                <a:avLst/>
                <a:gdLst>
                  <a:gd name="connsiteX0" fmla="*/ 8572 w 23812"/>
                  <a:gd name="connsiteY0" fmla="*/ 25717 h 25717"/>
                  <a:gd name="connsiteX1" fmla="*/ 23813 w 23812"/>
                  <a:gd name="connsiteY1" fmla="*/ 25717 h 25717"/>
                  <a:gd name="connsiteX2" fmla="*/ 23813 w 23812"/>
                  <a:gd name="connsiteY2" fmla="*/ 5715 h 25717"/>
                  <a:gd name="connsiteX3" fmla="*/ 10478 w 23812"/>
                  <a:gd name="connsiteY3" fmla="*/ 0 h 25717"/>
                  <a:gd name="connsiteX4" fmla="*/ 0 w 23812"/>
                  <a:gd name="connsiteY4" fmla="*/ 2857 h 25717"/>
                  <a:gd name="connsiteX5" fmla="*/ 8572 w 23812"/>
                  <a:gd name="connsiteY5" fmla="*/ 1524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12" h="25717">
                    <a:moveTo>
                      <a:pt x="8572" y="25717"/>
                    </a:moveTo>
                    <a:lnTo>
                      <a:pt x="23813" y="25717"/>
                    </a:lnTo>
                    <a:lnTo>
                      <a:pt x="23813" y="5715"/>
                    </a:lnTo>
                    <a:lnTo>
                      <a:pt x="10478" y="0"/>
                    </a:lnTo>
                    <a:lnTo>
                      <a:pt x="0" y="2857"/>
                    </a:lnTo>
                    <a:lnTo>
                      <a:pt x="857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2" name="Полилиния: фигура 26">
                <a:extLst>
                  <a:ext uri="{FF2B5EF4-FFF2-40B4-BE49-F238E27FC236}">
                    <a16:creationId xmlns="" xmlns:a16="http://schemas.microsoft.com/office/drawing/2014/main" id="{916635FA-235A-DE2B-3015-17C1DDC3DAED}"/>
                  </a:ext>
                </a:extLst>
              </p:cNvPr>
              <p:cNvSpPr/>
              <p:nvPr/>
            </p:nvSpPr>
            <p:spPr>
              <a:xfrm>
                <a:off x="5439727" y="1828800"/>
                <a:ext cx="75247" cy="53339"/>
              </a:xfrm>
              <a:custGeom>
                <a:avLst/>
                <a:gdLst>
                  <a:gd name="connsiteX0" fmla="*/ 70485 w 75247"/>
                  <a:gd name="connsiteY0" fmla="*/ 0 h 53339"/>
                  <a:gd name="connsiteX1" fmla="*/ 53340 w 75247"/>
                  <a:gd name="connsiteY1" fmla="*/ 1905 h 53339"/>
                  <a:gd name="connsiteX2" fmla="*/ 45720 w 75247"/>
                  <a:gd name="connsiteY2" fmla="*/ 14288 h 53339"/>
                  <a:gd name="connsiteX3" fmla="*/ 18097 w 75247"/>
                  <a:gd name="connsiteY3" fmla="*/ 19050 h 53339"/>
                  <a:gd name="connsiteX4" fmla="*/ 0 w 75247"/>
                  <a:gd name="connsiteY4" fmla="*/ 28575 h 53339"/>
                  <a:gd name="connsiteX5" fmla="*/ 14288 w 75247"/>
                  <a:gd name="connsiteY5" fmla="*/ 35242 h 53339"/>
                  <a:gd name="connsiteX6" fmla="*/ 7620 w 75247"/>
                  <a:gd name="connsiteY6" fmla="*/ 50483 h 53339"/>
                  <a:gd name="connsiteX7" fmla="*/ 19050 w 75247"/>
                  <a:gd name="connsiteY7" fmla="*/ 53340 h 53339"/>
                  <a:gd name="connsiteX8" fmla="*/ 42863 w 75247"/>
                  <a:gd name="connsiteY8" fmla="*/ 53340 h 53339"/>
                  <a:gd name="connsiteX9" fmla="*/ 60960 w 75247"/>
                  <a:gd name="connsiteY9" fmla="*/ 34290 h 53339"/>
                  <a:gd name="connsiteX10" fmla="*/ 75247 w 75247"/>
                  <a:gd name="connsiteY10" fmla="*/ 20955 h 5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247" h="53339">
                    <a:moveTo>
                      <a:pt x="70485" y="0"/>
                    </a:moveTo>
                    <a:lnTo>
                      <a:pt x="53340" y="1905"/>
                    </a:lnTo>
                    <a:lnTo>
                      <a:pt x="45720" y="14288"/>
                    </a:lnTo>
                    <a:lnTo>
                      <a:pt x="18097" y="19050"/>
                    </a:lnTo>
                    <a:lnTo>
                      <a:pt x="0" y="28575"/>
                    </a:lnTo>
                    <a:lnTo>
                      <a:pt x="14288" y="35242"/>
                    </a:lnTo>
                    <a:lnTo>
                      <a:pt x="7620" y="50483"/>
                    </a:lnTo>
                    <a:lnTo>
                      <a:pt x="19050" y="53340"/>
                    </a:lnTo>
                    <a:lnTo>
                      <a:pt x="42863" y="53340"/>
                    </a:lnTo>
                    <a:lnTo>
                      <a:pt x="60960" y="34290"/>
                    </a:lnTo>
                    <a:lnTo>
                      <a:pt x="75247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3" name="Полилиния: фигура 27">
                <a:extLst>
                  <a:ext uri="{FF2B5EF4-FFF2-40B4-BE49-F238E27FC236}">
                    <a16:creationId xmlns="" xmlns:a16="http://schemas.microsoft.com/office/drawing/2014/main" id="{39747C35-8199-35E7-CB5D-2DF277B58841}"/>
                  </a:ext>
                </a:extLst>
              </p:cNvPr>
              <p:cNvSpPr/>
              <p:nvPr/>
            </p:nvSpPr>
            <p:spPr>
              <a:xfrm>
                <a:off x="5399722" y="1804987"/>
                <a:ext cx="30480" cy="23812"/>
              </a:xfrm>
              <a:custGeom>
                <a:avLst/>
                <a:gdLst>
                  <a:gd name="connsiteX0" fmla="*/ 5715 w 30480"/>
                  <a:gd name="connsiteY0" fmla="*/ 6667 h 23812"/>
                  <a:gd name="connsiteX1" fmla="*/ 0 w 30480"/>
                  <a:gd name="connsiteY1" fmla="*/ 13335 h 23812"/>
                  <a:gd name="connsiteX2" fmla="*/ 10478 w 30480"/>
                  <a:gd name="connsiteY2" fmla="*/ 23813 h 23812"/>
                  <a:gd name="connsiteX3" fmla="*/ 30480 w 30480"/>
                  <a:gd name="connsiteY3" fmla="*/ 16192 h 23812"/>
                  <a:gd name="connsiteX4" fmla="*/ 30480 w 30480"/>
                  <a:gd name="connsiteY4" fmla="*/ 0 h 23812"/>
                  <a:gd name="connsiteX5" fmla="*/ 19050 w 30480"/>
                  <a:gd name="connsiteY5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0" h="23812">
                    <a:moveTo>
                      <a:pt x="5715" y="6667"/>
                    </a:moveTo>
                    <a:lnTo>
                      <a:pt x="0" y="13335"/>
                    </a:lnTo>
                    <a:lnTo>
                      <a:pt x="10478" y="23813"/>
                    </a:lnTo>
                    <a:lnTo>
                      <a:pt x="30480" y="16192"/>
                    </a:lnTo>
                    <a:lnTo>
                      <a:pt x="30480" y="0"/>
                    </a:lnTo>
                    <a:lnTo>
                      <a:pt x="1905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4" name="Полилиния: фигура 28">
                <a:extLst>
                  <a:ext uri="{FF2B5EF4-FFF2-40B4-BE49-F238E27FC236}">
                    <a16:creationId xmlns="" xmlns:a16="http://schemas.microsoft.com/office/drawing/2014/main" id="{922E0EE8-1CEE-CBAD-0DFC-19EF23DACEBD}"/>
                  </a:ext>
                </a:extLst>
              </p:cNvPr>
              <p:cNvSpPr/>
              <p:nvPr/>
            </p:nvSpPr>
            <p:spPr>
              <a:xfrm>
                <a:off x="5354002" y="1827847"/>
                <a:ext cx="75247" cy="65722"/>
              </a:xfrm>
              <a:custGeom>
                <a:avLst/>
                <a:gdLst>
                  <a:gd name="connsiteX0" fmla="*/ 36195 w 75247"/>
                  <a:gd name="connsiteY0" fmla="*/ 17145 h 65722"/>
                  <a:gd name="connsiteX1" fmla="*/ 20003 w 75247"/>
                  <a:gd name="connsiteY1" fmla="*/ 0 h 65722"/>
                  <a:gd name="connsiteX2" fmla="*/ 8572 w 75247"/>
                  <a:gd name="connsiteY2" fmla="*/ 11430 h 65722"/>
                  <a:gd name="connsiteX3" fmla="*/ 0 w 75247"/>
                  <a:gd name="connsiteY3" fmla="*/ 28575 h 65722"/>
                  <a:gd name="connsiteX4" fmla="*/ 0 w 75247"/>
                  <a:gd name="connsiteY4" fmla="*/ 49530 h 65722"/>
                  <a:gd name="connsiteX5" fmla="*/ 18097 w 75247"/>
                  <a:gd name="connsiteY5" fmla="*/ 53340 h 65722"/>
                  <a:gd name="connsiteX6" fmla="*/ 22860 w 75247"/>
                  <a:gd name="connsiteY6" fmla="*/ 65723 h 65722"/>
                  <a:gd name="connsiteX7" fmla="*/ 44767 w 75247"/>
                  <a:gd name="connsiteY7" fmla="*/ 60960 h 65722"/>
                  <a:gd name="connsiteX8" fmla="*/ 59055 w 75247"/>
                  <a:gd name="connsiteY8" fmla="*/ 45720 h 65722"/>
                  <a:gd name="connsiteX9" fmla="*/ 69532 w 75247"/>
                  <a:gd name="connsiteY9" fmla="*/ 35242 h 65722"/>
                  <a:gd name="connsiteX10" fmla="*/ 75247 w 75247"/>
                  <a:gd name="connsiteY10" fmla="*/ 18098 h 65722"/>
                  <a:gd name="connsiteX11" fmla="*/ 60007 w 75247"/>
                  <a:gd name="connsiteY11" fmla="*/ 1809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247" h="65722">
                    <a:moveTo>
                      <a:pt x="36195" y="17145"/>
                    </a:moveTo>
                    <a:lnTo>
                      <a:pt x="20003" y="0"/>
                    </a:lnTo>
                    <a:lnTo>
                      <a:pt x="8572" y="11430"/>
                    </a:lnTo>
                    <a:lnTo>
                      <a:pt x="0" y="28575"/>
                    </a:lnTo>
                    <a:lnTo>
                      <a:pt x="0" y="49530"/>
                    </a:lnTo>
                    <a:lnTo>
                      <a:pt x="18097" y="53340"/>
                    </a:lnTo>
                    <a:lnTo>
                      <a:pt x="22860" y="65723"/>
                    </a:lnTo>
                    <a:lnTo>
                      <a:pt x="44767" y="60960"/>
                    </a:lnTo>
                    <a:lnTo>
                      <a:pt x="59055" y="45720"/>
                    </a:lnTo>
                    <a:lnTo>
                      <a:pt x="69532" y="35242"/>
                    </a:lnTo>
                    <a:lnTo>
                      <a:pt x="75247" y="18098"/>
                    </a:lnTo>
                    <a:lnTo>
                      <a:pt x="60007" y="1809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5" name="Полилиния: фигура 29">
                <a:extLst>
                  <a:ext uri="{FF2B5EF4-FFF2-40B4-BE49-F238E27FC236}">
                    <a16:creationId xmlns="" xmlns:a16="http://schemas.microsoft.com/office/drawing/2014/main" id="{CADEC724-0281-7E09-00D2-C9766009007F}"/>
                  </a:ext>
                </a:extLst>
              </p:cNvPr>
              <p:cNvSpPr/>
              <p:nvPr/>
            </p:nvSpPr>
            <p:spPr>
              <a:xfrm>
                <a:off x="5319712" y="1919287"/>
                <a:ext cx="20002" cy="20002"/>
              </a:xfrm>
              <a:custGeom>
                <a:avLst/>
                <a:gdLst>
                  <a:gd name="connsiteX0" fmla="*/ 0 w 20002"/>
                  <a:gd name="connsiteY0" fmla="*/ 20002 h 20002"/>
                  <a:gd name="connsiteX1" fmla="*/ 14288 w 20002"/>
                  <a:gd name="connsiteY1" fmla="*/ 20002 h 20002"/>
                  <a:gd name="connsiteX2" fmla="*/ 20003 w 20002"/>
                  <a:gd name="connsiteY2" fmla="*/ 2858 h 20002"/>
                  <a:gd name="connsiteX3" fmla="*/ 6668 w 20002"/>
                  <a:gd name="connsiteY3" fmla="*/ 0 h 20002"/>
                  <a:gd name="connsiteX4" fmla="*/ 0 w 20002"/>
                  <a:gd name="connsiteY4" fmla="*/ 6667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" h="20002">
                    <a:moveTo>
                      <a:pt x="0" y="20002"/>
                    </a:moveTo>
                    <a:lnTo>
                      <a:pt x="14288" y="20002"/>
                    </a:lnTo>
                    <a:lnTo>
                      <a:pt x="20003" y="2858"/>
                    </a:lnTo>
                    <a:lnTo>
                      <a:pt x="6668" y="0"/>
                    </a:lnTo>
                    <a:lnTo>
                      <a:pt x="0" y="666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6" name="Полилиния: фигура 30">
                <a:extLst>
                  <a:ext uri="{FF2B5EF4-FFF2-40B4-BE49-F238E27FC236}">
                    <a16:creationId xmlns="" xmlns:a16="http://schemas.microsoft.com/office/drawing/2014/main" id="{8F3C98EA-83FE-5F44-4B91-2B7F9FFE7D6D}"/>
                  </a:ext>
                </a:extLst>
              </p:cNvPr>
              <p:cNvSpPr/>
              <p:nvPr/>
            </p:nvSpPr>
            <p:spPr>
              <a:xfrm>
                <a:off x="5253990" y="1849754"/>
                <a:ext cx="86677" cy="48577"/>
              </a:xfrm>
              <a:custGeom>
                <a:avLst/>
                <a:gdLst>
                  <a:gd name="connsiteX0" fmla="*/ 32385 w 86677"/>
                  <a:gd name="connsiteY0" fmla="*/ 39053 h 48577"/>
                  <a:gd name="connsiteX1" fmla="*/ 41910 w 86677"/>
                  <a:gd name="connsiteY1" fmla="*/ 48578 h 48577"/>
                  <a:gd name="connsiteX2" fmla="*/ 64770 w 86677"/>
                  <a:gd name="connsiteY2" fmla="*/ 42863 h 48577"/>
                  <a:gd name="connsiteX3" fmla="*/ 70485 w 86677"/>
                  <a:gd name="connsiteY3" fmla="*/ 27623 h 48577"/>
                  <a:gd name="connsiteX4" fmla="*/ 86678 w 86677"/>
                  <a:gd name="connsiteY4" fmla="*/ 33338 h 48577"/>
                  <a:gd name="connsiteX5" fmla="*/ 78105 w 86677"/>
                  <a:gd name="connsiteY5" fmla="*/ 14288 h 48577"/>
                  <a:gd name="connsiteX6" fmla="*/ 63817 w 86677"/>
                  <a:gd name="connsiteY6" fmla="*/ 0 h 48577"/>
                  <a:gd name="connsiteX7" fmla="*/ 42863 w 86677"/>
                  <a:gd name="connsiteY7" fmla="*/ 15240 h 48577"/>
                  <a:gd name="connsiteX8" fmla="*/ 36195 w 86677"/>
                  <a:gd name="connsiteY8" fmla="*/ 7620 h 48577"/>
                  <a:gd name="connsiteX9" fmla="*/ 12382 w 86677"/>
                  <a:gd name="connsiteY9" fmla="*/ 7620 h 48577"/>
                  <a:gd name="connsiteX10" fmla="*/ 12382 w 86677"/>
                  <a:gd name="connsiteY10" fmla="*/ 23813 h 48577"/>
                  <a:gd name="connsiteX11" fmla="*/ 0 w 86677"/>
                  <a:gd name="connsiteY11" fmla="*/ 36195 h 48577"/>
                  <a:gd name="connsiteX12" fmla="*/ 7620 w 86677"/>
                  <a:gd name="connsiteY12" fmla="*/ 43815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77" h="48577">
                    <a:moveTo>
                      <a:pt x="32385" y="39053"/>
                    </a:moveTo>
                    <a:lnTo>
                      <a:pt x="41910" y="48578"/>
                    </a:lnTo>
                    <a:lnTo>
                      <a:pt x="64770" y="42863"/>
                    </a:lnTo>
                    <a:lnTo>
                      <a:pt x="70485" y="27623"/>
                    </a:lnTo>
                    <a:lnTo>
                      <a:pt x="86678" y="33338"/>
                    </a:lnTo>
                    <a:lnTo>
                      <a:pt x="78105" y="14288"/>
                    </a:lnTo>
                    <a:lnTo>
                      <a:pt x="63817" y="0"/>
                    </a:lnTo>
                    <a:lnTo>
                      <a:pt x="42863" y="15240"/>
                    </a:lnTo>
                    <a:lnTo>
                      <a:pt x="36195" y="7620"/>
                    </a:lnTo>
                    <a:lnTo>
                      <a:pt x="12382" y="7620"/>
                    </a:lnTo>
                    <a:lnTo>
                      <a:pt x="12382" y="23813"/>
                    </a:lnTo>
                    <a:lnTo>
                      <a:pt x="0" y="36195"/>
                    </a:lnTo>
                    <a:lnTo>
                      <a:pt x="7620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7" name="Полилиния: фигура 31">
                <a:extLst>
                  <a:ext uri="{FF2B5EF4-FFF2-40B4-BE49-F238E27FC236}">
                    <a16:creationId xmlns="" xmlns:a16="http://schemas.microsoft.com/office/drawing/2014/main" id="{F68FAF5C-1746-2623-C385-B21024252745}"/>
                  </a:ext>
                </a:extLst>
              </p:cNvPr>
              <p:cNvSpPr/>
              <p:nvPr/>
            </p:nvSpPr>
            <p:spPr>
              <a:xfrm>
                <a:off x="5408294" y="1687829"/>
                <a:ext cx="21907" cy="23812"/>
              </a:xfrm>
              <a:custGeom>
                <a:avLst/>
                <a:gdLst>
                  <a:gd name="connsiteX0" fmla="*/ 21908 w 21907"/>
                  <a:gd name="connsiteY0" fmla="*/ 13335 h 23812"/>
                  <a:gd name="connsiteX1" fmla="*/ 6668 w 21907"/>
                  <a:gd name="connsiteY1" fmla="*/ 0 h 23812"/>
                  <a:gd name="connsiteX2" fmla="*/ 0 w 21907"/>
                  <a:gd name="connsiteY2" fmla="*/ 13335 h 23812"/>
                  <a:gd name="connsiteX3" fmla="*/ 11430 w 21907"/>
                  <a:gd name="connsiteY3" fmla="*/ 23813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3812">
                    <a:moveTo>
                      <a:pt x="21908" y="13335"/>
                    </a:moveTo>
                    <a:lnTo>
                      <a:pt x="6668" y="0"/>
                    </a:lnTo>
                    <a:lnTo>
                      <a:pt x="0" y="13335"/>
                    </a:lnTo>
                    <a:lnTo>
                      <a:pt x="11430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8" name="Полилиния: фигура 32">
                <a:extLst>
                  <a:ext uri="{FF2B5EF4-FFF2-40B4-BE49-F238E27FC236}">
                    <a16:creationId xmlns="" xmlns:a16="http://schemas.microsoft.com/office/drawing/2014/main" id="{7E3B9B27-E663-9323-977B-FFFD32FBA34D}"/>
                  </a:ext>
                </a:extLst>
              </p:cNvPr>
              <p:cNvSpPr/>
              <p:nvPr/>
            </p:nvSpPr>
            <p:spPr>
              <a:xfrm>
                <a:off x="5374005" y="1718310"/>
                <a:ext cx="34289" cy="51435"/>
              </a:xfrm>
              <a:custGeom>
                <a:avLst/>
                <a:gdLst>
                  <a:gd name="connsiteX0" fmla="*/ 18097 w 34289"/>
                  <a:gd name="connsiteY0" fmla="*/ 51435 h 51435"/>
                  <a:gd name="connsiteX1" fmla="*/ 34290 w 34289"/>
                  <a:gd name="connsiteY1" fmla="*/ 43815 h 51435"/>
                  <a:gd name="connsiteX2" fmla="*/ 24765 w 34289"/>
                  <a:gd name="connsiteY2" fmla="*/ 23813 h 51435"/>
                  <a:gd name="connsiteX3" fmla="*/ 17145 w 34289"/>
                  <a:gd name="connsiteY3" fmla="*/ 0 h 51435"/>
                  <a:gd name="connsiteX4" fmla="*/ 0 w 34289"/>
                  <a:gd name="connsiteY4" fmla="*/ 0 h 51435"/>
                  <a:gd name="connsiteX5" fmla="*/ 0 w 34289"/>
                  <a:gd name="connsiteY5" fmla="*/ 19050 h 51435"/>
                  <a:gd name="connsiteX6" fmla="*/ 18097 w 34289"/>
                  <a:gd name="connsiteY6" fmla="*/ 3619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89" h="51435">
                    <a:moveTo>
                      <a:pt x="18097" y="51435"/>
                    </a:moveTo>
                    <a:lnTo>
                      <a:pt x="34290" y="43815"/>
                    </a:lnTo>
                    <a:lnTo>
                      <a:pt x="24765" y="23813"/>
                    </a:lnTo>
                    <a:lnTo>
                      <a:pt x="17145" y="0"/>
                    </a:lnTo>
                    <a:lnTo>
                      <a:pt x="0" y="0"/>
                    </a:lnTo>
                    <a:lnTo>
                      <a:pt x="0" y="19050"/>
                    </a:lnTo>
                    <a:lnTo>
                      <a:pt x="18097" y="3619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9" name="Полилиния: фигура 33">
                <a:extLst>
                  <a:ext uri="{FF2B5EF4-FFF2-40B4-BE49-F238E27FC236}">
                    <a16:creationId xmlns="" xmlns:a16="http://schemas.microsoft.com/office/drawing/2014/main" id="{D267551B-2199-93D3-B7F3-24BE1731249E}"/>
                  </a:ext>
                </a:extLst>
              </p:cNvPr>
              <p:cNvSpPr/>
              <p:nvPr/>
            </p:nvSpPr>
            <p:spPr>
              <a:xfrm>
                <a:off x="5267325" y="1772602"/>
                <a:ext cx="18097" cy="15239"/>
              </a:xfrm>
              <a:custGeom>
                <a:avLst/>
                <a:gdLst>
                  <a:gd name="connsiteX0" fmla="*/ 18097 w 18097"/>
                  <a:gd name="connsiteY0" fmla="*/ 0 h 15239"/>
                  <a:gd name="connsiteX1" fmla="*/ 3810 w 18097"/>
                  <a:gd name="connsiteY1" fmla="*/ 0 h 15239"/>
                  <a:gd name="connsiteX2" fmla="*/ 0 w 18097"/>
                  <a:gd name="connsiteY2" fmla="*/ 3810 h 15239"/>
                  <a:gd name="connsiteX3" fmla="*/ 12382 w 18097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15239">
                    <a:moveTo>
                      <a:pt x="18097" y="0"/>
                    </a:moveTo>
                    <a:lnTo>
                      <a:pt x="3810" y="0"/>
                    </a:lnTo>
                    <a:lnTo>
                      <a:pt x="0" y="3810"/>
                    </a:lnTo>
                    <a:lnTo>
                      <a:pt x="1238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0" name="Полилиния: фигура 34">
                <a:extLst>
                  <a:ext uri="{FF2B5EF4-FFF2-40B4-BE49-F238E27FC236}">
                    <a16:creationId xmlns="" xmlns:a16="http://schemas.microsoft.com/office/drawing/2014/main" id="{93C0EED2-5C2F-1781-3D4A-5A3C62486DAB}"/>
                  </a:ext>
                </a:extLst>
              </p:cNvPr>
              <p:cNvSpPr/>
              <p:nvPr/>
            </p:nvSpPr>
            <p:spPr>
              <a:xfrm>
                <a:off x="5288280" y="1797367"/>
                <a:ext cx="21907" cy="20955"/>
              </a:xfrm>
              <a:custGeom>
                <a:avLst/>
                <a:gdLst>
                  <a:gd name="connsiteX0" fmla="*/ 21907 w 21907"/>
                  <a:gd name="connsiteY0" fmla="*/ 20003 h 20955"/>
                  <a:gd name="connsiteX1" fmla="*/ 9525 w 21907"/>
                  <a:gd name="connsiteY1" fmla="*/ 0 h 20955"/>
                  <a:gd name="connsiteX2" fmla="*/ 0 w 21907"/>
                  <a:gd name="connsiteY2" fmla="*/ 9525 h 20955"/>
                  <a:gd name="connsiteX3" fmla="*/ 9525 w 21907"/>
                  <a:gd name="connsiteY3" fmla="*/ 2095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20955">
                    <a:moveTo>
                      <a:pt x="21907" y="20003"/>
                    </a:moveTo>
                    <a:lnTo>
                      <a:pt x="9525" y="0"/>
                    </a:lnTo>
                    <a:lnTo>
                      <a:pt x="0" y="9525"/>
                    </a:lnTo>
                    <a:lnTo>
                      <a:pt x="952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1" name="Полилиния: фигура 35">
                <a:extLst>
                  <a:ext uri="{FF2B5EF4-FFF2-40B4-BE49-F238E27FC236}">
                    <a16:creationId xmlns="" xmlns:a16="http://schemas.microsoft.com/office/drawing/2014/main" id="{E5F0358D-D731-D8D0-968C-2C72EB1CABF3}"/>
                  </a:ext>
                </a:extLst>
              </p:cNvPr>
              <p:cNvSpPr/>
              <p:nvPr/>
            </p:nvSpPr>
            <p:spPr>
              <a:xfrm>
                <a:off x="5307330" y="1748789"/>
                <a:ext cx="15239" cy="15239"/>
              </a:xfrm>
              <a:custGeom>
                <a:avLst/>
                <a:gdLst>
                  <a:gd name="connsiteX0" fmla="*/ 12382 w 15239"/>
                  <a:gd name="connsiteY0" fmla="*/ 0 h 15239"/>
                  <a:gd name="connsiteX1" fmla="*/ 0 w 15239"/>
                  <a:gd name="connsiteY1" fmla="*/ 1905 h 15239"/>
                  <a:gd name="connsiteX2" fmla="*/ 0 w 15239"/>
                  <a:gd name="connsiteY2" fmla="*/ 15240 h 15239"/>
                  <a:gd name="connsiteX3" fmla="*/ 15240 w 15239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5239">
                    <a:moveTo>
                      <a:pt x="12382" y="0"/>
                    </a:moveTo>
                    <a:lnTo>
                      <a:pt x="0" y="1905"/>
                    </a:lnTo>
                    <a:lnTo>
                      <a:pt x="0" y="15240"/>
                    </a:lnTo>
                    <a:lnTo>
                      <a:pt x="15240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2" name="Полилиния: фигура 36">
                <a:extLst>
                  <a:ext uri="{FF2B5EF4-FFF2-40B4-BE49-F238E27FC236}">
                    <a16:creationId xmlns="" xmlns:a16="http://schemas.microsoft.com/office/drawing/2014/main" id="{8DAB9484-8F9A-5EC8-47AF-E40A2B530DCD}"/>
                  </a:ext>
                </a:extLst>
              </p:cNvPr>
              <p:cNvSpPr/>
              <p:nvPr/>
            </p:nvSpPr>
            <p:spPr>
              <a:xfrm>
                <a:off x="5328284" y="1784985"/>
                <a:ext cx="12382" cy="12382"/>
              </a:xfrm>
              <a:custGeom>
                <a:avLst/>
                <a:gdLst>
                  <a:gd name="connsiteX0" fmla="*/ 2858 w 12382"/>
                  <a:gd name="connsiteY0" fmla="*/ 2857 h 12382"/>
                  <a:gd name="connsiteX1" fmla="*/ 0 w 12382"/>
                  <a:gd name="connsiteY1" fmla="*/ 0 h 12382"/>
                  <a:gd name="connsiteX2" fmla="*/ 0 w 12382"/>
                  <a:gd name="connsiteY2" fmla="*/ 12382 h 12382"/>
                  <a:gd name="connsiteX3" fmla="*/ 12383 w 12382"/>
                  <a:gd name="connsiteY3" fmla="*/ 12382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12382">
                    <a:moveTo>
                      <a:pt x="2858" y="2857"/>
                    </a:moveTo>
                    <a:lnTo>
                      <a:pt x="0" y="0"/>
                    </a:lnTo>
                    <a:lnTo>
                      <a:pt x="0" y="12382"/>
                    </a:lnTo>
                    <a:lnTo>
                      <a:pt x="12383" y="123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3" name="Полилиния: фигура 37">
                <a:extLst>
                  <a:ext uri="{FF2B5EF4-FFF2-40B4-BE49-F238E27FC236}">
                    <a16:creationId xmlns="" xmlns:a16="http://schemas.microsoft.com/office/drawing/2014/main" id="{6C2D87FD-A774-8F4C-7625-CBFD15FA63AA}"/>
                  </a:ext>
                </a:extLst>
              </p:cNvPr>
              <p:cNvSpPr/>
              <p:nvPr/>
            </p:nvSpPr>
            <p:spPr>
              <a:xfrm>
                <a:off x="5340667" y="1808797"/>
                <a:ext cx="14287" cy="9525"/>
              </a:xfrm>
              <a:custGeom>
                <a:avLst/>
                <a:gdLst>
                  <a:gd name="connsiteX0" fmla="*/ 4763 w 14287"/>
                  <a:gd name="connsiteY0" fmla="*/ 9525 h 9525"/>
                  <a:gd name="connsiteX1" fmla="*/ 14288 w 14287"/>
                  <a:gd name="connsiteY1" fmla="*/ 0 h 9525"/>
                  <a:gd name="connsiteX2" fmla="*/ 0 w 14287"/>
                  <a:gd name="connsiteY2" fmla="*/ 4763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87" h="9525">
                    <a:moveTo>
                      <a:pt x="4763" y="9525"/>
                    </a:moveTo>
                    <a:lnTo>
                      <a:pt x="14288" y="0"/>
                    </a:lnTo>
                    <a:lnTo>
                      <a:pt x="0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4" name="Полилиния: фигура 38">
                <a:extLst>
                  <a:ext uri="{FF2B5EF4-FFF2-40B4-BE49-F238E27FC236}">
                    <a16:creationId xmlns="" xmlns:a16="http://schemas.microsoft.com/office/drawing/2014/main" id="{8766DB31-1369-DF8B-AC0E-081558536193}"/>
                  </a:ext>
                </a:extLst>
              </p:cNvPr>
              <p:cNvSpPr/>
              <p:nvPr/>
            </p:nvSpPr>
            <p:spPr>
              <a:xfrm>
                <a:off x="5354955" y="1757362"/>
                <a:ext cx="13334" cy="15239"/>
              </a:xfrm>
              <a:custGeom>
                <a:avLst/>
                <a:gdLst>
                  <a:gd name="connsiteX0" fmla="*/ 13335 w 13334"/>
                  <a:gd name="connsiteY0" fmla="*/ 0 h 15239"/>
                  <a:gd name="connsiteX1" fmla="*/ 0 w 13334"/>
                  <a:gd name="connsiteY1" fmla="*/ 0 h 15239"/>
                  <a:gd name="connsiteX2" fmla="*/ 0 w 13334"/>
                  <a:gd name="connsiteY2" fmla="*/ 14288 h 15239"/>
                  <a:gd name="connsiteX3" fmla="*/ 13335 w 13334"/>
                  <a:gd name="connsiteY3" fmla="*/ 1524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5239">
                    <a:moveTo>
                      <a:pt x="13335" y="0"/>
                    </a:moveTo>
                    <a:lnTo>
                      <a:pt x="0" y="0"/>
                    </a:lnTo>
                    <a:lnTo>
                      <a:pt x="0" y="14288"/>
                    </a:lnTo>
                    <a:lnTo>
                      <a:pt x="13335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5" name="Полилиния: фигура 39">
                <a:extLst>
                  <a:ext uri="{FF2B5EF4-FFF2-40B4-BE49-F238E27FC236}">
                    <a16:creationId xmlns="" xmlns:a16="http://schemas.microsoft.com/office/drawing/2014/main" id="{D1BC6DE9-4B97-F710-ED1D-BE26EF20E7FF}"/>
                  </a:ext>
                </a:extLst>
              </p:cNvPr>
              <p:cNvSpPr/>
              <p:nvPr/>
            </p:nvSpPr>
            <p:spPr>
              <a:xfrm>
                <a:off x="5335905" y="1727835"/>
                <a:ext cx="14287" cy="13335"/>
              </a:xfrm>
              <a:custGeom>
                <a:avLst/>
                <a:gdLst>
                  <a:gd name="connsiteX0" fmla="*/ 14288 w 14287"/>
                  <a:gd name="connsiteY0" fmla="*/ 6667 h 13335"/>
                  <a:gd name="connsiteX1" fmla="*/ 7620 w 14287"/>
                  <a:gd name="connsiteY1" fmla="*/ 0 h 13335"/>
                  <a:gd name="connsiteX2" fmla="*/ 0 w 14287"/>
                  <a:gd name="connsiteY2" fmla="*/ 0 h 13335"/>
                  <a:gd name="connsiteX3" fmla="*/ 7620 w 14287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13335">
                    <a:moveTo>
                      <a:pt x="14288" y="6667"/>
                    </a:moveTo>
                    <a:lnTo>
                      <a:pt x="7620" y="0"/>
                    </a:lnTo>
                    <a:lnTo>
                      <a:pt x="0" y="0"/>
                    </a:lnTo>
                    <a:lnTo>
                      <a:pt x="7620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6" name="Полилиния: фигура 40">
                <a:extLst>
                  <a:ext uri="{FF2B5EF4-FFF2-40B4-BE49-F238E27FC236}">
                    <a16:creationId xmlns="" xmlns:a16="http://schemas.microsoft.com/office/drawing/2014/main" id="{1D93ADE0-0301-9508-8B60-7135B2302EE9}"/>
                  </a:ext>
                </a:extLst>
              </p:cNvPr>
              <p:cNvSpPr/>
              <p:nvPr/>
            </p:nvSpPr>
            <p:spPr>
              <a:xfrm>
                <a:off x="5192077" y="1799272"/>
                <a:ext cx="28575" cy="39052"/>
              </a:xfrm>
              <a:custGeom>
                <a:avLst/>
                <a:gdLst>
                  <a:gd name="connsiteX0" fmla="*/ 7620 w 28575"/>
                  <a:gd name="connsiteY0" fmla="*/ 17145 h 39052"/>
                  <a:gd name="connsiteX1" fmla="*/ 0 w 28575"/>
                  <a:gd name="connsiteY1" fmla="*/ 24765 h 39052"/>
                  <a:gd name="connsiteX2" fmla="*/ 13335 w 28575"/>
                  <a:gd name="connsiteY2" fmla="*/ 39052 h 39052"/>
                  <a:gd name="connsiteX3" fmla="*/ 28575 w 28575"/>
                  <a:gd name="connsiteY3" fmla="*/ 39052 h 39052"/>
                  <a:gd name="connsiteX4" fmla="*/ 28575 w 28575"/>
                  <a:gd name="connsiteY4" fmla="*/ 14288 h 39052"/>
                  <a:gd name="connsiteX5" fmla="*/ 18097 w 28575"/>
                  <a:gd name="connsiteY5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575" h="39052">
                    <a:moveTo>
                      <a:pt x="7620" y="17145"/>
                    </a:moveTo>
                    <a:lnTo>
                      <a:pt x="0" y="24765"/>
                    </a:lnTo>
                    <a:lnTo>
                      <a:pt x="13335" y="39052"/>
                    </a:lnTo>
                    <a:lnTo>
                      <a:pt x="28575" y="39052"/>
                    </a:lnTo>
                    <a:lnTo>
                      <a:pt x="28575" y="14288"/>
                    </a:lnTo>
                    <a:lnTo>
                      <a:pt x="18097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7" name="Полилиния: фигура 41">
                <a:extLst>
                  <a:ext uri="{FF2B5EF4-FFF2-40B4-BE49-F238E27FC236}">
                    <a16:creationId xmlns="" xmlns:a16="http://schemas.microsoft.com/office/drawing/2014/main" id="{9002DF47-E3CF-5D40-6BC1-088E3CE45B52}"/>
                  </a:ext>
                </a:extLst>
              </p:cNvPr>
              <p:cNvSpPr/>
              <p:nvPr/>
            </p:nvSpPr>
            <p:spPr>
              <a:xfrm>
                <a:off x="5234940" y="1799272"/>
                <a:ext cx="15240" cy="15239"/>
              </a:xfrm>
              <a:custGeom>
                <a:avLst/>
                <a:gdLst>
                  <a:gd name="connsiteX0" fmla="*/ 4763 w 15240"/>
                  <a:gd name="connsiteY0" fmla="*/ 15240 h 15239"/>
                  <a:gd name="connsiteX1" fmla="*/ 15240 w 15240"/>
                  <a:gd name="connsiteY1" fmla="*/ 15240 h 15239"/>
                  <a:gd name="connsiteX2" fmla="*/ 15240 w 15240"/>
                  <a:gd name="connsiteY2" fmla="*/ 1905 h 15239"/>
                  <a:gd name="connsiteX3" fmla="*/ 0 w 15240"/>
                  <a:gd name="connsiteY3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15239">
                    <a:moveTo>
                      <a:pt x="4763" y="15240"/>
                    </a:moveTo>
                    <a:lnTo>
                      <a:pt x="15240" y="15240"/>
                    </a:lnTo>
                    <a:lnTo>
                      <a:pt x="15240" y="19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8" name="Полилиния: фигура 42">
                <a:extLst>
                  <a:ext uri="{FF2B5EF4-FFF2-40B4-BE49-F238E27FC236}">
                    <a16:creationId xmlns="" xmlns:a16="http://schemas.microsoft.com/office/drawing/2014/main" id="{B0B611DE-A7C6-7958-A3FB-9554047D38A6}"/>
                  </a:ext>
                </a:extLst>
              </p:cNvPr>
              <p:cNvSpPr/>
              <p:nvPr/>
            </p:nvSpPr>
            <p:spPr>
              <a:xfrm>
                <a:off x="5073967" y="1706879"/>
                <a:ext cx="138112" cy="80962"/>
              </a:xfrm>
              <a:custGeom>
                <a:avLst/>
                <a:gdLst>
                  <a:gd name="connsiteX0" fmla="*/ 39052 w 138112"/>
                  <a:gd name="connsiteY0" fmla="*/ 36195 h 80962"/>
                  <a:gd name="connsiteX1" fmla="*/ 39052 w 138112"/>
                  <a:gd name="connsiteY1" fmla="*/ 49530 h 80962"/>
                  <a:gd name="connsiteX2" fmla="*/ 17145 w 138112"/>
                  <a:gd name="connsiteY2" fmla="*/ 33338 h 80962"/>
                  <a:gd name="connsiteX3" fmla="*/ 0 w 138112"/>
                  <a:gd name="connsiteY3" fmla="*/ 40005 h 80962"/>
                  <a:gd name="connsiteX4" fmla="*/ 4763 w 138112"/>
                  <a:gd name="connsiteY4" fmla="*/ 64770 h 80962"/>
                  <a:gd name="connsiteX5" fmla="*/ 20955 w 138112"/>
                  <a:gd name="connsiteY5" fmla="*/ 60008 h 80962"/>
                  <a:gd name="connsiteX6" fmla="*/ 20955 w 138112"/>
                  <a:gd name="connsiteY6" fmla="*/ 76200 h 80962"/>
                  <a:gd name="connsiteX7" fmla="*/ 38100 w 138112"/>
                  <a:gd name="connsiteY7" fmla="*/ 80963 h 80962"/>
                  <a:gd name="connsiteX8" fmla="*/ 53340 w 138112"/>
                  <a:gd name="connsiteY8" fmla="*/ 65723 h 80962"/>
                  <a:gd name="connsiteX9" fmla="*/ 75247 w 138112"/>
                  <a:gd name="connsiteY9" fmla="*/ 56198 h 80962"/>
                  <a:gd name="connsiteX10" fmla="*/ 93345 w 138112"/>
                  <a:gd name="connsiteY10" fmla="*/ 61913 h 80962"/>
                  <a:gd name="connsiteX11" fmla="*/ 119063 w 138112"/>
                  <a:gd name="connsiteY11" fmla="*/ 61913 h 80962"/>
                  <a:gd name="connsiteX12" fmla="*/ 138113 w 138112"/>
                  <a:gd name="connsiteY12" fmla="*/ 42863 h 80962"/>
                  <a:gd name="connsiteX13" fmla="*/ 120967 w 138112"/>
                  <a:gd name="connsiteY13" fmla="*/ 24765 h 80962"/>
                  <a:gd name="connsiteX14" fmla="*/ 132397 w 138112"/>
                  <a:gd name="connsiteY14" fmla="*/ 12383 h 80962"/>
                  <a:gd name="connsiteX15" fmla="*/ 112395 w 138112"/>
                  <a:gd name="connsiteY15" fmla="*/ 0 h 80962"/>
                  <a:gd name="connsiteX16" fmla="*/ 101917 w 138112"/>
                  <a:gd name="connsiteY16" fmla="*/ 7620 h 80962"/>
                  <a:gd name="connsiteX17" fmla="*/ 90488 w 138112"/>
                  <a:gd name="connsiteY17" fmla="*/ 18098 h 80962"/>
                  <a:gd name="connsiteX18" fmla="*/ 90488 w 138112"/>
                  <a:gd name="connsiteY18" fmla="*/ 30480 h 80962"/>
                  <a:gd name="connsiteX19" fmla="*/ 79057 w 138112"/>
                  <a:gd name="connsiteY19" fmla="*/ 41910 h 80962"/>
                  <a:gd name="connsiteX20" fmla="*/ 57150 w 138112"/>
                  <a:gd name="connsiteY20" fmla="*/ 2667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8112" h="80962">
                    <a:moveTo>
                      <a:pt x="39052" y="36195"/>
                    </a:moveTo>
                    <a:lnTo>
                      <a:pt x="39052" y="49530"/>
                    </a:lnTo>
                    <a:lnTo>
                      <a:pt x="17145" y="33338"/>
                    </a:lnTo>
                    <a:lnTo>
                      <a:pt x="0" y="40005"/>
                    </a:lnTo>
                    <a:lnTo>
                      <a:pt x="4763" y="64770"/>
                    </a:lnTo>
                    <a:lnTo>
                      <a:pt x="20955" y="60008"/>
                    </a:lnTo>
                    <a:lnTo>
                      <a:pt x="20955" y="76200"/>
                    </a:lnTo>
                    <a:lnTo>
                      <a:pt x="38100" y="80963"/>
                    </a:lnTo>
                    <a:lnTo>
                      <a:pt x="53340" y="65723"/>
                    </a:lnTo>
                    <a:lnTo>
                      <a:pt x="75247" y="56198"/>
                    </a:lnTo>
                    <a:lnTo>
                      <a:pt x="93345" y="61913"/>
                    </a:lnTo>
                    <a:lnTo>
                      <a:pt x="119063" y="61913"/>
                    </a:lnTo>
                    <a:lnTo>
                      <a:pt x="138113" y="42863"/>
                    </a:lnTo>
                    <a:lnTo>
                      <a:pt x="120967" y="24765"/>
                    </a:lnTo>
                    <a:lnTo>
                      <a:pt x="132397" y="12383"/>
                    </a:lnTo>
                    <a:lnTo>
                      <a:pt x="112395" y="0"/>
                    </a:lnTo>
                    <a:lnTo>
                      <a:pt x="101917" y="7620"/>
                    </a:lnTo>
                    <a:lnTo>
                      <a:pt x="90488" y="18098"/>
                    </a:lnTo>
                    <a:lnTo>
                      <a:pt x="90488" y="30480"/>
                    </a:lnTo>
                    <a:lnTo>
                      <a:pt x="79057" y="41910"/>
                    </a:lnTo>
                    <a:lnTo>
                      <a:pt x="57150" y="2667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09" name="Полилиния: фигура 43">
                <a:extLst>
                  <a:ext uri="{FF2B5EF4-FFF2-40B4-BE49-F238E27FC236}">
                    <a16:creationId xmlns="" xmlns:a16="http://schemas.microsoft.com/office/drawing/2014/main" id="{D09E25A7-01DA-87D4-A2A4-61D800A160C8}"/>
                  </a:ext>
                </a:extLst>
              </p:cNvPr>
              <p:cNvSpPr/>
              <p:nvPr/>
            </p:nvSpPr>
            <p:spPr>
              <a:xfrm>
                <a:off x="5068252" y="1674495"/>
                <a:ext cx="80009" cy="45719"/>
              </a:xfrm>
              <a:custGeom>
                <a:avLst/>
                <a:gdLst>
                  <a:gd name="connsiteX0" fmla="*/ 17145 w 80009"/>
                  <a:gd name="connsiteY0" fmla="*/ 45720 h 45719"/>
                  <a:gd name="connsiteX1" fmla="*/ 44767 w 80009"/>
                  <a:gd name="connsiteY1" fmla="*/ 36195 h 45719"/>
                  <a:gd name="connsiteX2" fmla="*/ 54292 w 80009"/>
                  <a:gd name="connsiteY2" fmla="*/ 45720 h 45719"/>
                  <a:gd name="connsiteX3" fmla="*/ 72390 w 80009"/>
                  <a:gd name="connsiteY3" fmla="*/ 38100 h 45719"/>
                  <a:gd name="connsiteX4" fmla="*/ 80010 w 80009"/>
                  <a:gd name="connsiteY4" fmla="*/ 45720 h 45719"/>
                  <a:gd name="connsiteX5" fmla="*/ 80010 w 80009"/>
                  <a:gd name="connsiteY5" fmla="*/ 29527 h 45719"/>
                  <a:gd name="connsiteX6" fmla="*/ 67628 w 80009"/>
                  <a:gd name="connsiteY6" fmla="*/ 17145 h 45719"/>
                  <a:gd name="connsiteX7" fmla="*/ 56197 w 80009"/>
                  <a:gd name="connsiteY7" fmla="*/ 17145 h 45719"/>
                  <a:gd name="connsiteX8" fmla="*/ 46672 w 80009"/>
                  <a:gd name="connsiteY8" fmla="*/ 13335 h 45719"/>
                  <a:gd name="connsiteX9" fmla="*/ 23813 w 80009"/>
                  <a:gd name="connsiteY9" fmla="*/ 13335 h 45719"/>
                  <a:gd name="connsiteX10" fmla="*/ 9525 w 80009"/>
                  <a:gd name="connsiteY10" fmla="*/ 0 h 45719"/>
                  <a:gd name="connsiteX11" fmla="*/ 0 w 80009"/>
                  <a:gd name="connsiteY11" fmla="*/ 19050 h 45719"/>
                  <a:gd name="connsiteX12" fmla="*/ 12382 w 80009"/>
                  <a:gd name="connsiteY12" fmla="*/ 31432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09" h="45719">
                    <a:moveTo>
                      <a:pt x="17145" y="45720"/>
                    </a:moveTo>
                    <a:lnTo>
                      <a:pt x="44767" y="36195"/>
                    </a:lnTo>
                    <a:lnTo>
                      <a:pt x="54292" y="45720"/>
                    </a:lnTo>
                    <a:lnTo>
                      <a:pt x="72390" y="38100"/>
                    </a:lnTo>
                    <a:lnTo>
                      <a:pt x="80010" y="45720"/>
                    </a:lnTo>
                    <a:lnTo>
                      <a:pt x="80010" y="29527"/>
                    </a:lnTo>
                    <a:lnTo>
                      <a:pt x="67628" y="17145"/>
                    </a:lnTo>
                    <a:lnTo>
                      <a:pt x="56197" y="17145"/>
                    </a:lnTo>
                    <a:lnTo>
                      <a:pt x="46672" y="13335"/>
                    </a:lnTo>
                    <a:lnTo>
                      <a:pt x="23813" y="13335"/>
                    </a:lnTo>
                    <a:lnTo>
                      <a:pt x="9525" y="0"/>
                    </a:lnTo>
                    <a:lnTo>
                      <a:pt x="0" y="19050"/>
                    </a:lnTo>
                    <a:lnTo>
                      <a:pt x="12382" y="3143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0" name="Полилиния: фигура 44">
                <a:extLst>
                  <a:ext uri="{FF2B5EF4-FFF2-40B4-BE49-F238E27FC236}">
                    <a16:creationId xmlns="" xmlns:a16="http://schemas.microsoft.com/office/drawing/2014/main" id="{FCD932C2-3296-CDBE-9A46-B2739E6EDE05}"/>
                  </a:ext>
                </a:extLst>
              </p:cNvPr>
              <p:cNvSpPr/>
              <p:nvPr/>
            </p:nvSpPr>
            <p:spPr>
              <a:xfrm>
                <a:off x="5126355" y="1800225"/>
                <a:ext cx="22859" cy="14287"/>
              </a:xfrm>
              <a:custGeom>
                <a:avLst/>
                <a:gdLst>
                  <a:gd name="connsiteX0" fmla="*/ 9525 w 22859"/>
                  <a:gd name="connsiteY0" fmla="*/ 0 h 14287"/>
                  <a:gd name="connsiteX1" fmla="*/ 0 w 22859"/>
                  <a:gd name="connsiteY1" fmla="*/ 0 h 14287"/>
                  <a:gd name="connsiteX2" fmla="*/ 3810 w 22859"/>
                  <a:gd name="connsiteY2" fmla="*/ 13335 h 14287"/>
                  <a:gd name="connsiteX3" fmla="*/ 22860 w 22859"/>
                  <a:gd name="connsiteY3" fmla="*/ 14288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14287">
                    <a:moveTo>
                      <a:pt x="9525" y="0"/>
                    </a:moveTo>
                    <a:lnTo>
                      <a:pt x="0" y="0"/>
                    </a:lnTo>
                    <a:lnTo>
                      <a:pt x="3810" y="13335"/>
                    </a:lnTo>
                    <a:lnTo>
                      <a:pt x="22860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1" name="Полилиния: фигура 45">
                <a:extLst>
                  <a:ext uri="{FF2B5EF4-FFF2-40B4-BE49-F238E27FC236}">
                    <a16:creationId xmlns="" xmlns:a16="http://schemas.microsoft.com/office/drawing/2014/main" id="{9F9D80F9-5AA7-DF7A-A5FC-4134D5E3F157}"/>
                  </a:ext>
                </a:extLst>
              </p:cNvPr>
              <p:cNvSpPr/>
              <p:nvPr/>
            </p:nvSpPr>
            <p:spPr>
              <a:xfrm>
                <a:off x="5130165" y="1827847"/>
                <a:ext cx="24765" cy="20954"/>
              </a:xfrm>
              <a:custGeom>
                <a:avLst/>
                <a:gdLst>
                  <a:gd name="connsiteX0" fmla="*/ 24765 w 24765"/>
                  <a:gd name="connsiteY0" fmla="*/ 20955 h 20954"/>
                  <a:gd name="connsiteX1" fmla="*/ 13335 w 24765"/>
                  <a:gd name="connsiteY1" fmla="*/ 9525 h 20954"/>
                  <a:gd name="connsiteX2" fmla="*/ 9525 w 24765"/>
                  <a:gd name="connsiteY2" fmla="*/ 0 h 20954"/>
                  <a:gd name="connsiteX3" fmla="*/ 0 w 24765"/>
                  <a:gd name="connsiteY3" fmla="*/ 9525 h 20954"/>
                  <a:gd name="connsiteX4" fmla="*/ 7620 w 24765"/>
                  <a:gd name="connsiteY4" fmla="*/ 1714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0954">
                    <a:moveTo>
                      <a:pt x="24765" y="20955"/>
                    </a:moveTo>
                    <a:lnTo>
                      <a:pt x="13335" y="9525"/>
                    </a:lnTo>
                    <a:lnTo>
                      <a:pt x="9525" y="0"/>
                    </a:lnTo>
                    <a:lnTo>
                      <a:pt x="0" y="9525"/>
                    </a:lnTo>
                    <a:lnTo>
                      <a:pt x="7620" y="1714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2" name="Полилиния: фигура 46">
                <a:extLst>
                  <a:ext uri="{FF2B5EF4-FFF2-40B4-BE49-F238E27FC236}">
                    <a16:creationId xmlns="" xmlns:a16="http://schemas.microsoft.com/office/drawing/2014/main" id="{0D809A12-AE68-3B8F-0615-8D0AA0E1FF13}"/>
                  </a:ext>
                </a:extLst>
              </p:cNvPr>
              <p:cNvSpPr/>
              <p:nvPr/>
            </p:nvSpPr>
            <p:spPr>
              <a:xfrm>
                <a:off x="5216842" y="1691639"/>
                <a:ext cx="20954" cy="13335"/>
              </a:xfrm>
              <a:custGeom>
                <a:avLst/>
                <a:gdLst>
                  <a:gd name="connsiteX0" fmla="*/ 20955 w 20954"/>
                  <a:gd name="connsiteY0" fmla="*/ 2858 h 13335"/>
                  <a:gd name="connsiteX1" fmla="*/ 0 w 20954"/>
                  <a:gd name="connsiteY1" fmla="*/ 0 h 13335"/>
                  <a:gd name="connsiteX2" fmla="*/ 0 w 20954"/>
                  <a:gd name="connsiteY2" fmla="*/ 13335 h 13335"/>
                  <a:gd name="connsiteX3" fmla="*/ 10477 w 20954"/>
                  <a:gd name="connsiteY3" fmla="*/ 13335 h 1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3335">
                    <a:moveTo>
                      <a:pt x="20955" y="2858"/>
                    </a:moveTo>
                    <a:lnTo>
                      <a:pt x="0" y="0"/>
                    </a:lnTo>
                    <a:lnTo>
                      <a:pt x="0" y="13335"/>
                    </a:lnTo>
                    <a:lnTo>
                      <a:pt x="10477" y="133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3" name="Полилиния: фигура 47">
                <a:extLst>
                  <a:ext uri="{FF2B5EF4-FFF2-40B4-BE49-F238E27FC236}">
                    <a16:creationId xmlns="" xmlns:a16="http://schemas.microsoft.com/office/drawing/2014/main" id="{E9E18170-D31F-2BB7-CFC8-9DC4E6A829D5}"/>
                  </a:ext>
                </a:extLst>
              </p:cNvPr>
              <p:cNvSpPr/>
              <p:nvPr/>
            </p:nvSpPr>
            <p:spPr>
              <a:xfrm>
                <a:off x="4565332" y="2396490"/>
                <a:ext cx="847725" cy="631507"/>
              </a:xfrm>
              <a:custGeom>
                <a:avLst/>
                <a:gdLst>
                  <a:gd name="connsiteX0" fmla="*/ 799148 w 847725"/>
                  <a:gd name="connsiteY0" fmla="*/ 0 h 631507"/>
                  <a:gd name="connsiteX1" fmla="*/ 765810 w 847725"/>
                  <a:gd name="connsiteY1" fmla="*/ 13335 h 631507"/>
                  <a:gd name="connsiteX2" fmla="*/ 741045 w 847725"/>
                  <a:gd name="connsiteY2" fmla="*/ 26670 h 631507"/>
                  <a:gd name="connsiteX3" fmla="*/ 719138 w 847725"/>
                  <a:gd name="connsiteY3" fmla="*/ 47625 h 631507"/>
                  <a:gd name="connsiteX4" fmla="*/ 687705 w 847725"/>
                  <a:gd name="connsiteY4" fmla="*/ 47625 h 631507"/>
                  <a:gd name="connsiteX5" fmla="*/ 664845 w 847725"/>
                  <a:gd name="connsiteY5" fmla="*/ 54292 h 631507"/>
                  <a:gd name="connsiteX6" fmla="*/ 651510 w 847725"/>
                  <a:gd name="connsiteY6" fmla="*/ 40957 h 631507"/>
                  <a:gd name="connsiteX7" fmla="*/ 624840 w 847725"/>
                  <a:gd name="connsiteY7" fmla="*/ 40957 h 631507"/>
                  <a:gd name="connsiteX8" fmla="*/ 613410 w 847725"/>
                  <a:gd name="connsiteY8" fmla="*/ 24765 h 631507"/>
                  <a:gd name="connsiteX9" fmla="*/ 588645 w 847725"/>
                  <a:gd name="connsiteY9" fmla="*/ 22860 h 631507"/>
                  <a:gd name="connsiteX10" fmla="*/ 566738 w 847725"/>
                  <a:gd name="connsiteY10" fmla="*/ 43815 h 631507"/>
                  <a:gd name="connsiteX11" fmla="*/ 535305 w 847725"/>
                  <a:gd name="connsiteY11" fmla="*/ 43815 h 631507"/>
                  <a:gd name="connsiteX12" fmla="*/ 513398 w 847725"/>
                  <a:gd name="connsiteY12" fmla="*/ 36195 h 631507"/>
                  <a:gd name="connsiteX13" fmla="*/ 482918 w 847725"/>
                  <a:gd name="connsiteY13" fmla="*/ 50482 h 631507"/>
                  <a:gd name="connsiteX14" fmla="*/ 464820 w 847725"/>
                  <a:gd name="connsiteY14" fmla="*/ 50482 h 631507"/>
                  <a:gd name="connsiteX15" fmla="*/ 450533 w 847725"/>
                  <a:gd name="connsiteY15" fmla="*/ 66675 h 631507"/>
                  <a:gd name="connsiteX16" fmla="*/ 436245 w 847725"/>
                  <a:gd name="connsiteY16" fmla="*/ 81915 h 631507"/>
                  <a:gd name="connsiteX17" fmla="*/ 408623 w 847725"/>
                  <a:gd name="connsiteY17" fmla="*/ 72390 h 631507"/>
                  <a:gd name="connsiteX18" fmla="*/ 408623 w 847725"/>
                  <a:gd name="connsiteY18" fmla="*/ 91440 h 631507"/>
                  <a:gd name="connsiteX19" fmla="*/ 388620 w 847725"/>
                  <a:gd name="connsiteY19" fmla="*/ 91440 h 631507"/>
                  <a:gd name="connsiteX20" fmla="*/ 373380 w 847725"/>
                  <a:gd name="connsiteY20" fmla="*/ 76200 h 631507"/>
                  <a:gd name="connsiteX21" fmla="*/ 364808 w 847725"/>
                  <a:gd name="connsiteY21" fmla="*/ 90488 h 631507"/>
                  <a:gd name="connsiteX22" fmla="*/ 379095 w 847725"/>
                  <a:gd name="connsiteY22" fmla="*/ 106680 h 631507"/>
                  <a:gd name="connsiteX23" fmla="*/ 365760 w 847725"/>
                  <a:gd name="connsiteY23" fmla="*/ 119063 h 631507"/>
                  <a:gd name="connsiteX24" fmla="*/ 367665 w 847725"/>
                  <a:gd name="connsiteY24" fmla="*/ 144780 h 631507"/>
                  <a:gd name="connsiteX25" fmla="*/ 357188 w 847725"/>
                  <a:gd name="connsiteY25" fmla="*/ 135255 h 631507"/>
                  <a:gd name="connsiteX26" fmla="*/ 330518 w 847725"/>
                  <a:gd name="connsiteY26" fmla="*/ 136207 h 631507"/>
                  <a:gd name="connsiteX27" fmla="*/ 346710 w 847725"/>
                  <a:gd name="connsiteY27" fmla="*/ 152400 h 631507"/>
                  <a:gd name="connsiteX28" fmla="*/ 316230 w 847725"/>
                  <a:gd name="connsiteY28" fmla="*/ 154305 h 631507"/>
                  <a:gd name="connsiteX29" fmla="*/ 316230 w 847725"/>
                  <a:gd name="connsiteY29" fmla="*/ 169545 h 631507"/>
                  <a:gd name="connsiteX30" fmla="*/ 294323 w 847725"/>
                  <a:gd name="connsiteY30" fmla="*/ 169545 h 631507"/>
                  <a:gd name="connsiteX31" fmla="*/ 277178 w 847725"/>
                  <a:gd name="connsiteY31" fmla="*/ 185738 h 631507"/>
                  <a:gd name="connsiteX32" fmla="*/ 243840 w 847725"/>
                  <a:gd name="connsiteY32" fmla="*/ 195263 h 631507"/>
                  <a:gd name="connsiteX33" fmla="*/ 212408 w 847725"/>
                  <a:gd name="connsiteY33" fmla="*/ 203835 h 631507"/>
                  <a:gd name="connsiteX34" fmla="*/ 212408 w 847725"/>
                  <a:gd name="connsiteY34" fmla="*/ 214313 h 631507"/>
                  <a:gd name="connsiteX35" fmla="*/ 240030 w 847725"/>
                  <a:gd name="connsiteY35" fmla="*/ 223838 h 631507"/>
                  <a:gd name="connsiteX36" fmla="*/ 250508 w 847725"/>
                  <a:gd name="connsiteY36" fmla="*/ 235267 h 631507"/>
                  <a:gd name="connsiteX37" fmla="*/ 219075 w 847725"/>
                  <a:gd name="connsiteY37" fmla="*/ 240982 h 631507"/>
                  <a:gd name="connsiteX38" fmla="*/ 215265 w 847725"/>
                  <a:gd name="connsiteY38" fmla="*/ 254317 h 631507"/>
                  <a:gd name="connsiteX39" fmla="*/ 200978 w 847725"/>
                  <a:gd name="connsiteY39" fmla="*/ 269557 h 631507"/>
                  <a:gd name="connsiteX40" fmla="*/ 186690 w 847725"/>
                  <a:gd name="connsiteY40" fmla="*/ 255270 h 631507"/>
                  <a:gd name="connsiteX41" fmla="*/ 157163 w 847725"/>
                  <a:gd name="connsiteY41" fmla="*/ 255270 h 631507"/>
                  <a:gd name="connsiteX42" fmla="*/ 157163 w 847725"/>
                  <a:gd name="connsiteY42" fmla="*/ 274320 h 631507"/>
                  <a:gd name="connsiteX43" fmla="*/ 150495 w 847725"/>
                  <a:gd name="connsiteY43" fmla="*/ 293370 h 631507"/>
                  <a:gd name="connsiteX44" fmla="*/ 127635 w 847725"/>
                  <a:gd name="connsiteY44" fmla="*/ 284797 h 631507"/>
                  <a:gd name="connsiteX45" fmla="*/ 107633 w 847725"/>
                  <a:gd name="connsiteY45" fmla="*/ 297180 h 631507"/>
                  <a:gd name="connsiteX46" fmla="*/ 122873 w 847725"/>
                  <a:gd name="connsiteY46" fmla="*/ 314325 h 631507"/>
                  <a:gd name="connsiteX47" fmla="*/ 100013 w 847725"/>
                  <a:gd name="connsiteY47" fmla="*/ 338138 h 631507"/>
                  <a:gd name="connsiteX48" fmla="*/ 70485 w 847725"/>
                  <a:gd name="connsiteY48" fmla="*/ 347663 h 631507"/>
                  <a:gd name="connsiteX49" fmla="*/ 66675 w 847725"/>
                  <a:gd name="connsiteY49" fmla="*/ 363855 h 631507"/>
                  <a:gd name="connsiteX50" fmla="*/ 57150 w 847725"/>
                  <a:gd name="connsiteY50" fmla="*/ 360045 h 631507"/>
                  <a:gd name="connsiteX51" fmla="*/ 49530 w 847725"/>
                  <a:gd name="connsiteY51" fmla="*/ 351472 h 631507"/>
                  <a:gd name="connsiteX52" fmla="*/ 25718 w 847725"/>
                  <a:gd name="connsiteY52" fmla="*/ 348615 h 631507"/>
                  <a:gd name="connsiteX53" fmla="*/ 4763 w 847725"/>
                  <a:gd name="connsiteY53" fmla="*/ 377190 h 631507"/>
                  <a:gd name="connsiteX54" fmla="*/ 0 w 847725"/>
                  <a:gd name="connsiteY54" fmla="*/ 404813 h 631507"/>
                  <a:gd name="connsiteX55" fmla="*/ 15240 w 847725"/>
                  <a:gd name="connsiteY55" fmla="*/ 426720 h 631507"/>
                  <a:gd name="connsiteX56" fmla="*/ 34290 w 847725"/>
                  <a:gd name="connsiteY56" fmla="*/ 428625 h 631507"/>
                  <a:gd name="connsiteX57" fmla="*/ 42863 w 847725"/>
                  <a:gd name="connsiteY57" fmla="*/ 451485 h 631507"/>
                  <a:gd name="connsiteX58" fmla="*/ 52388 w 847725"/>
                  <a:gd name="connsiteY58" fmla="*/ 453390 h 631507"/>
                  <a:gd name="connsiteX59" fmla="*/ 50483 w 847725"/>
                  <a:gd name="connsiteY59" fmla="*/ 484822 h 631507"/>
                  <a:gd name="connsiteX60" fmla="*/ 64770 w 847725"/>
                  <a:gd name="connsiteY60" fmla="*/ 496252 h 631507"/>
                  <a:gd name="connsiteX61" fmla="*/ 57150 w 847725"/>
                  <a:gd name="connsiteY61" fmla="*/ 508635 h 631507"/>
                  <a:gd name="connsiteX62" fmla="*/ 37148 w 847725"/>
                  <a:gd name="connsiteY62" fmla="*/ 515302 h 631507"/>
                  <a:gd name="connsiteX63" fmla="*/ 29528 w 847725"/>
                  <a:gd name="connsiteY63" fmla="*/ 538163 h 631507"/>
                  <a:gd name="connsiteX64" fmla="*/ 49530 w 847725"/>
                  <a:gd name="connsiteY64" fmla="*/ 560070 h 631507"/>
                  <a:gd name="connsiteX65" fmla="*/ 76200 w 847725"/>
                  <a:gd name="connsiteY65" fmla="*/ 585788 h 631507"/>
                  <a:gd name="connsiteX66" fmla="*/ 85725 w 847725"/>
                  <a:gd name="connsiteY66" fmla="*/ 581025 h 631507"/>
                  <a:gd name="connsiteX67" fmla="*/ 100965 w 847725"/>
                  <a:gd name="connsiteY67" fmla="*/ 603885 h 631507"/>
                  <a:gd name="connsiteX68" fmla="*/ 115253 w 847725"/>
                  <a:gd name="connsiteY68" fmla="*/ 603885 h 631507"/>
                  <a:gd name="connsiteX69" fmla="*/ 135255 w 847725"/>
                  <a:gd name="connsiteY69" fmla="*/ 615315 h 631507"/>
                  <a:gd name="connsiteX70" fmla="*/ 135255 w 847725"/>
                  <a:gd name="connsiteY70" fmla="*/ 631507 h 631507"/>
                  <a:gd name="connsiteX71" fmla="*/ 157163 w 847725"/>
                  <a:gd name="connsiteY71" fmla="*/ 621982 h 631507"/>
                  <a:gd name="connsiteX72" fmla="*/ 164783 w 847725"/>
                  <a:gd name="connsiteY72" fmla="*/ 614363 h 631507"/>
                  <a:gd name="connsiteX73" fmla="*/ 158115 w 847725"/>
                  <a:gd name="connsiteY73" fmla="*/ 590550 h 631507"/>
                  <a:gd name="connsiteX74" fmla="*/ 144780 w 847725"/>
                  <a:gd name="connsiteY74" fmla="*/ 568643 h 631507"/>
                  <a:gd name="connsiteX75" fmla="*/ 154305 w 847725"/>
                  <a:gd name="connsiteY75" fmla="*/ 535305 h 631507"/>
                  <a:gd name="connsiteX76" fmla="*/ 142875 w 847725"/>
                  <a:gd name="connsiteY76" fmla="*/ 502920 h 631507"/>
                  <a:gd name="connsiteX77" fmla="*/ 152400 w 847725"/>
                  <a:gd name="connsiteY77" fmla="*/ 479107 h 631507"/>
                  <a:gd name="connsiteX78" fmla="*/ 152400 w 847725"/>
                  <a:gd name="connsiteY78" fmla="*/ 447675 h 631507"/>
                  <a:gd name="connsiteX79" fmla="*/ 169545 w 847725"/>
                  <a:gd name="connsiteY79" fmla="*/ 429577 h 631507"/>
                  <a:gd name="connsiteX80" fmla="*/ 178118 w 847725"/>
                  <a:gd name="connsiteY80" fmla="*/ 403860 h 631507"/>
                  <a:gd name="connsiteX81" fmla="*/ 199073 w 847725"/>
                  <a:gd name="connsiteY81" fmla="*/ 395288 h 631507"/>
                  <a:gd name="connsiteX82" fmla="*/ 199073 w 847725"/>
                  <a:gd name="connsiteY82" fmla="*/ 370522 h 631507"/>
                  <a:gd name="connsiteX83" fmla="*/ 220980 w 847725"/>
                  <a:gd name="connsiteY83" fmla="*/ 352425 h 631507"/>
                  <a:gd name="connsiteX84" fmla="*/ 248603 w 847725"/>
                  <a:gd name="connsiteY84" fmla="*/ 352425 h 631507"/>
                  <a:gd name="connsiteX85" fmla="*/ 264795 w 847725"/>
                  <a:gd name="connsiteY85" fmla="*/ 324802 h 631507"/>
                  <a:gd name="connsiteX86" fmla="*/ 277178 w 847725"/>
                  <a:gd name="connsiteY86" fmla="*/ 307657 h 631507"/>
                  <a:gd name="connsiteX87" fmla="*/ 294323 w 847725"/>
                  <a:gd name="connsiteY87" fmla="*/ 307657 h 631507"/>
                  <a:gd name="connsiteX88" fmla="*/ 306705 w 847725"/>
                  <a:gd name="connsiteY88" fmla="*/ 295275 h 631507"/>
                  <a:gd name="connsiteX89" fmla="*/ 320993 w 847725"/>
                  <a:gd name="connsiteY89" fmla="*/ 280988 h 631507"/>
                  <a:gd name="connsiteX90" fmla="*/ 332423 w 847725"/>
                  <a:gd name="connsiteY90" fmla="*/ 292417 h 631507"/>
                  <a:gd name="connsiteX91" fmla="*/ 332423 w 847725"/>
                  <a:gd name="connsiteY91" fmla="*/ 273367 h 631507"/>
                  <a:gd name="connsiteX92" fmla="*/ 332423 w 847725"/>
                  <a:gd name="connsiteY92" fmla="*/ 260985 h 631507"/>
                  <a:gd name="connsiteX93" fmla="*/ 342900 w 847725"/>
                  <a:gd name="connsiteY93" fmla="*/ 272415 h 631507"/>
                  <a:gd name="connsiteX94" fmla="*/ 358140 w 847725"/>
                  <a:gd name="connsiteY94" fmla="*/ 272415 h 631507"/>
                  <a:gd name="connsiteX95" fmla="*/ 354330 w 847725"/>
                  <a:gd name="connsiteY95" fmla="*/ 246697 h 631507"/>
                  <a:gd name="connsiteX96" fmla="*/ 369570 w 847725"/>
                  <a:gd name="connsiteY96" fmla="*/ 232410 h 631507"/>
                  <a:gd name="connsiteX97" fmla="*/ 369570 w 847725"/>
                  <a:gd name="connsiteY97" fmla="*/ 254317 h 631507"/>
                  <a:gd name="connsiteX98" fmla="*/ 388620 w 847725"/>
                  <a:gd name="connsiteY98" fmla="*/ 240030 h 631507"/>
                  <a:gd name="connsiteX99" fmla="*/ 412433 w 847725"/>
                  <a:gd name="connsiteY99" fmla="*/ 222885 h 631507"/>
                  <a:gd name="connsiteX100" fmla="*/ 412433 w 847725"/>
                  <a:gd name="connsiteY100" fmla="*/ 200025 h 631507"/>
                  <a:gd name="connsiteX101" fmla="*/ 435293 w 847725"/>
                  <a:gd name="connsiteY101" fmla="*/ 206692 h 631507"/>
                  <a:gd name="connsiteX102" fmla="*/ 438150 w 847725"/>
                  <a:gd name="connsiteY102" fmla="*/ 192405 h 631507"/>
                  <a:gd name="connsiteX103" fmla="*/ 459105 w 847725"/>
                  <a:gd name="connsiteY103" fmla="*/ 192405 h 631507"/>
                  <a:gd name="connsiteX104" fmla="*/ 483870 w 847725"/>
                  <a:gd name="connsiteY104" fmla="*/ 195263 h 631507"/>
                  <a:gd name="connsiteX105" fmla="*/ 503873 w 847725"/>
                  <a:gd name="connsiteY105" fmla="*/ 187642 h 631507"/>
                  <a:gd name="connsiteX106" fmla="*/ 495300 w 847725"/>
                  <a:gd name="connsiteY106" fmla="*/ 166688 h 631507"/>
                  <a:gd name="connsiteX107" fmla="*/ 524828 w 847725"/>
                  <a:gd name="connsiteY107" fmla="*/ 150495 h 631507"/>
                  <a:gd name="connsiteX108" fmla="*/ 564833 w 847725"/>
                  <a:gd name="connsiteY108" fmla="*/ 150495 h 631507"/>
                  <a:gd name="connsiteX109" fmla="*/ 583883 w 847725"/>
                  <a:gd name="connsiteY109" fmla="*/ 129540 h 631507"/>
                  <a:gd name="connsiteX110" fmla="*/ 635318 w 847725"/>
                  <a:gd name="connsiteY110" fmla="*/ 129540 h 631507"/>
                  <a:gd name="connsiteX111" fmla="*/ 674370 w 847725"/>
                  <a:gd name="connsiteY111" fmla="*/ 131445 h 631507"/>
                  <a:gd name="connsiteX112" fmla="*/ 691515 w 847725"/>
                  <a:gd name="connsiteY112" fmla="*/ 114300 h 631507"/>
                  <a:gd name="connsiteX113" fmla="*/ 725805 w 847725"/>
                  <a:gd name="connsiteY113" fmla="*/ 127635 h 631507"/>
                  <a:gd name="connsiteX114" fmla="*/ 763905 w 847725"/>
                  <a:gd name="connsiteY114" fmla="*/ 109538 h 631507"/>
                  <a:gd name="connsiteX115" fmla="*/ 796290 w 847725"/>
                  <a:gd name="connsiteY115" fmla="*/ 106680 h 631507"/>
                  <a:gd name="connsiteX116" fmla="*/ 821055 w 847725"/>
                  <a:gd name="connsiteY116" fmla="*/ 83820 h 631507"/>
                  <a:gd name="connsiteX117" fmla="*/ 847725 w 847725"/>
                  <a:gd name="connsiteY117" fmla="*/ 59055 h 631507"/>
                  <a:gd name="connsiteX118" fmla="*/ 847725 w 847725"/>
                  <a:gd name="connsiteY118" fmla="*/ 28575 h 631507"/>
                  <a:gd name="connsiteX119" fmla="*/ 829628 w 847725"/>
                  <a:gd name="connsiteY119" fmla="*/ 0 h 631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47725" h="631507">
                    <a:moveTo>
                      <a:pt x="799148" y="0"/>
                    </a:moveTo>
                    <a:lnTo>
                      <a:pt x="765810" y="13335"/>
                    </a:lnTo>
                    <a:lnTo>
                      <a:pt x="741045" y="26670"/>
                    </a:lnTo>
                    <a:lnTo>
                      <a:pt x="719138" y="47625"/>
                    </a:lnTo>
                    <a:lnTo>
                      <a:pt x="687705" y="47625"/>
                    </a:lnTo>
                    <a:lnTo>
                      <a:pt x="664845" y="54292"/>
                    </a:lnTo>
                    <a:lnTo>
                      <a:pt x="651510" y="40957"/>
                    </a:lnTo>
                    <a:lnTo>
                      <a:pt x="624840" y="40957"/>
                    </a:lnTo>
                    <a:lnTo>
                      <a:pt x="613410" y="24765"/>
                    </a:lnTo>
                    <a:lnTo>
                      <a:pt x="588645" y="22860"/>
                    </a:lnTo>
                    <a:lnTo>
                      <a:pt x="566738" y="43815"/>
                    </a:lnTo>
                    <a:lnTo>
                      <a:pt x="535305" y="43815"/>
                    </a:lnTo>
                    <a:lnTo>
                      <a:pt x="513398" y="36195"/>
                    </a:lnTo>
                    <a:lnTo>
                      <a:pt x="482918" y="50482"/>
                    </a:lnTo>
                    <a:lnTo>
                      <a:pt x="464820" y="50482"/>
                    </a:lnTo>
                    <a:lnTo>
                      <a:pt x="450533" y="66675"/>
                    </a:lnTo>
                    <a:lnTo>
                      <a:pt x="436245" y="81915"/>
                    </a:lnTo>
                    <a:lnTo>
                      <a:pt x="408623" y="72390"/>
                    </a:lnTo>
                    <a:lnTo>
                      <a:pt x="408623" y="91440"/>
                    </a:lnTo>
                    <a:lnTo>
                      <a:pt x="388620" y="91440"/>
                    </a:lnTo>
                    <a:lnTo>
                      <a:pt x="373380" y="76200"/>
                    </a:lnTo>
                    <a:lnTo>
                      <a:pt x="364808" y="90488"/>
                    </a:lnTo>
                    <a:lnTo>
                      <a:pt x="379095" y="106680"/>
                    </a:lnTo>
                    <a:lnTo>
                      <a:pt x="365760" y="119063"/>
                    </a:lnTo>
                    <a:lnTo>
                      <a:pt x="367665" y="144780"/>
                    </a:lnTo>
                    <a:lnTo>
                      <a:pt x="357188" y="135255"/>
                    </a:lnTo>
                    <a:lnTo>
                      <a:pt x="330518" y="136207"/>
                    </a:lnTo>
                    <a:lnTo>
                      <a:pt x="346710" y="152400"/>
                    </a:lnTo>
                    <a:lnTo>
                      <a:pt x="316230" y="154305"/>
                    </a:lnTo>
                    <a:lnTo>
                      <a:pt x="316230" y="169545"/>
                    </a:lnTo>
                    <a:lnTo>
                      <a:pt x="294323" y="169545"/>
                    </a:lnTo>
                    <a:lnTo>
                      <a:pt x="277178" y="185738"/>
                    </a:lnTo>
                    <a:lnTo>
                      <a:pt x="243840" y="195263"/>
                    </a:lnTo>
                    <a:lnTo>
                      <a:pt x="212408" y="203835"/>
                    </a:lnTo>
                    <a:lnTo>
                      <a:pt x="212408" y="214313"/>
                    </a:lnTo>
                    <a:lnTo>
                      <a:pt x="240030" y="223838"/>
                    </a:lnTo>
                    <a:lnTo>
                      <a:pt x="250508" y="235267"/>
                    </a:lnTo>
                    <a:lnTo>
                      <a:pt x="219075" y="240982"/>
                    </a:lnTo>
                    <a:lnTo>
                      <a:pt x="215265" y="254317"/>
                    </a:lnTo>
                    <a:lnTo>
                      <a:pt x="200978" y="269557"/>
                    </a:lnTo>
                    <a:lnTo>
                      <a:pt x="186690" y="255270"/>
                    </a:lnTo>
                    <a:lnTo>
                      <a:pt x="157163" y="255270"/>
                    </a:lnTo>
                    <a:lnTo>
                      <a:pt x="157163" y="274320"/>
                    </a:lnTo>
                    <a:lnTo>
                      <a:pt x="150495" y="293370"/>
                    </a:lnTo>
                    <a:lnTo>
                      <a:pt x="127635" y="284797"/>
                    </a:lnTo>
                    <a:lnTo>
                      <a:pt x="107633" y="297180"/>
                    </a:lnTo>
                    <a:lnTo>
                      <a:pt x="122873" y="314325"/>
                    </a:lnTo>
                    <a:lnTo>
                      <a:pt x="100013" y="338138"/>
                    </a:lnTo>
                    <a:lnTo>
                      <a:pt x="70485" y="347663"/>
                    </a:lnTo>
                    <a:lnTo>
                      <a:pt x="66675" y="363855"/>
                    </a:lnTo>
                    <a:lnTo>
                      <a:pt x="57150" y="360045"/>
                    </a:lnTo>
                    <a:lnTo>
                      <a:pt x="49530" y="351472"/>
                    </a:lnTo>
                    <a:lnTo>
                      <a:pt x="25718" y="348615"/>
                    </a:lnTo>
                    <a:lnTo>
                      <a:pt x="4763" y="377190"/>
                    </a:lnTo>
                    <a:lnTo>
                      <a:pt x="0" y="404813"/>
                    </a:lnTo>
                    <a:lnTo>
                      <a:pt x="15240" y="426720"/>
                    </a:lnTo>
                    <a:lnTo>
                      <a:pt x="34290" y="428625"/>
                    </a:lnTo>
                    <a:lnTo>
                      <a:pt x="42863" y="451485"/>
                    </a:lnTo>
                    <a:lnTo>
                      <a:pt x="52388" y="453390"/>
                    </a:lnTo>
                    <a:lnTo>
                      <a:pt x="50483" y="484822"/>
                    </a:lnTo>
                    <a:lnTo>
                      <a:pt x="64770" y="496252"/>
                    </a:lnTo>
                    <a:lnTo>
                      <a:pt x="57150" y="508635"/>
                    </a:lnTo>
                    <a:lnTo>
                      <a:pt x="37148" y="515302"/>
                    </a:lnTo>
                    <a:lnTo>
                      <a:pt x="29528" y="538163"/>
                    </a:lnTo>
                    <a:lnTo>
                      <a:pt x="49530" y="560070"/>
                    </a:lnTo>
                    <a:lnTo>
                      <a:pt x="76200" y="585788"/>
                    </a:lnTo>
                    <a:lnTo>
                      <a:pt x="85725" y="581025"/>
                    </a:lnTo>
                    <a:lnTo>
                      <a:pt x="100965" y="603885"/>
                    </a:lnTo>
                    <a:lnTo>
                      <a:pt x="115253" y="603885"/>
                    </a:lnTo>
                    <a:lnTo>
                      <a:pt x="135255" y="615315"/>
                    </a:lnTo>
                    <a:lnTo>
                      <a:pt x="135255" y="631507"/>
                    </a:lnTo>
                    <a:lnTo>
                      <a:pt x="157163" y="621982"/>
                    </a:lnTo>
                    <a:lnTo>
                      <a:pt x="164783" y="614363"/>
                    </a:lnTo>
                    <a:lnTo>
                      <a:pt x="158115" y="590550"/>
                    </a:lnTo>
                    <a:lnTo>
                      <a:pt x="144780" y="568643"/>
                    </a:lnTo>
                    <a:lnTo>
                      <a:pt x="154305" y="535305"/>
                    </a:lnTo>
                    <a:lnTo>
                      <a:pt x="142875" y="502920"/>
                    </a:lnTo>
                    <a:lnTo>
                      <a:pt x="152400" y="479107"/>
                    </a:lnTo>
                    <a:lnTo>
                      <a:pt x="152400" y="447675"/>
                    </a:lnTo>
                    <a:lnTo>
                      <a:pt x="169545" y="429577"/>
                    </a:lnTo>
                    <a:lnTo>
                      <a:pt x="178118" y="403860"/>
                    </a:lnTo>
                    <a:lnTo>
                      <a:pt x="199073" y="395288"/>
                    </a:lnTo>
                    <a:lnTo>
                      <a:pt x="199073" y="370522"/>
                    </a:lnTo>
                    <a:lnTo>
                      <a:pt x="220980" y="352425"/>
                    </a:lnTo>
                    <a:lnTo>
                      <a:pt x="248603" y="352425"/>
                    </a:lnTo>
                    <a:lnTo>
                      <a:pt x="264795" y="324802"/>
                    </a:lnTo>
                    <a:lnTo>
                      <a:pt x="277178" y="307657"/>
                    </a:lnTo>
                    <a:lnTo>
                      <a:pt x="294323" y="307657"/>
                    </a:lnTo>
                    <a:lnTo>
                      <a:pt x="306705" y="295275"/>
                    </a:lnTo>
                    <a:lnTo>
                      <a:pt x="320993" y="280988"/>
                    </a:lnTo>
                    <a:lnTo>
                      <a:pt x="332423" y="292417"/>
                    </a:lnTo>
                    <a:lnTo>
                      <a:pt x="332423" y="273367"/>
                    </a:lnTo>
                    <a:lnTo>
                      <a:pt x="332423" y="260985"/>
                    </a:lnTo>
                    <a:lnTo>
                      <a:pt x="342900" y="272415"/>
                    </a:lnTo>
                    <a:lnTo>
                      <a:pt x="358140" y="272415"/>
                    </a:lnTo>
                    <a:lnTo>
                      <a:pt x="354330" y="246697"/>
                    </a:lnTo>
                    <a:lnTo>
                      <a:pt x="369570" y="232410"/>
                    </a:lnTo>
                    <a:lnTo>
                      <a:pt x="369570" y="254317"/>
                    </a:lnTo>
                    <a:lnTo>
                      <a:pt x="388620" y="240030"/>
                    </a:lnTo>
                    <a:lnTo>
                      <a:pt x="412433" y="222885"/>
                    </a:lnTo>
                    <a:lnTo>
                      <a:pt x="412433" y="200025"/>
                    </a:lnTo>
                    <a:lnTo>
                      <a:pt x="435293" y="206692"/>
                    </a:lnTo>
                    <a:lnTo>
                      <a:pt x="438150" y="192405"/>
                    </a:lnTo>
                    <a:lnTo>
                      <a:pt x="459105" y="192405"/>
                    </a:lnTo>
                    <a:lnTo>
                      <a:pt x="483870" y="195263"/>
                    </a:lnTo>
                    <a:lnTo>
                      <a:pt x="503873" y="187642"/>
                    </a:lnTo>
                    <a:lnTo>
                      <a:pt x="495300" y="166688"/>
                    </a:lnTo>
                    <a:lnTo>
                      <a:pt x="524828" y="150495"/>
                    </a:lnTo>
                    <a:lnTo>
                      <a:pt x="564833" y="150495"/>
                    </a:lnTo>
                    <a:lnTo>
                      <a:pt x="583883" y="129540"/>
                    </a:lnTo>
                    <a:lnTo>
                      <a:pt x="635318" y="129540"/>
                    </a:lnTo>
                    <a:lnTo>
                      <a:pt x="674370" y="131445"/>
                    </a:lnTo>
                    <a:lnTo>
                      <a:pt x="691515" y="114300"/>
                    </a:lnTo>
                    <a:lnTo>
                      <a:pt x="725805" y="127635"/>
                    </a:lnTo>
                    <a:lnTo>
                      <a:pt x="763905" y="109538"/>
                    </a:lnTo>
                    <a:lnTo>
                      <a:pt x="796290" y="106680"/>
                    </a:lnTo>
                    <a:lnTo>
                      <a:pt x="821055" y="83820"/>
                    </a:lnTo>
                    <a:lnTo>
                      <a:pt x="847725" y="59055"/>
                    </a:lnTo>
                    <a:lnTo>
                      <a:pt x="847725" y="28575"/>
                    </a:lnTo>
                    <a:lnTo>
                      <a:pt x="82962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4" name="Полилиния: фигура 48">
                <a:extLst>
                  <a:ext uri="{FF2B5EF4-FFF2-40B4-BE49-F238E27FC236}">
                    <a16:creationId xmlns="" xmlns:a16="http://schemas.microsoft.com/office/drawing/2014/main" id="{ACCEA9A7-40F8-0BF1-42A7-F1A47C66928E}"/>
                  </a:ext>
                </a:extLst>
              </p:cNvPr>
              <p:cNvSpPr/>
              <p:nvPr/>
            </p:nvSpPr>
            <p:spPr>
              <a:xfrm>
                <a:off x="3481387" y="2982277"/>
                <a:ext cx="20954" cy="19050"/>
              </a:xfrm>
              <a:custGeom>
                <a:avLst/>
                <a:gdLst>
                  <a:gd name="connsiteX0" fmla="*/ 20955 w 20954"/>
                  <a:gd name="connsiteY0" fmla="*/ 7620 h 19050"/>
                  <a:gd name="connsiteX1" fmla="*/ 4763 w 20954"/>
                  <a:gd name="connsiteY1" fmla="*/ 0 h 19050"/>
                  <a:gd name="connsiteX2" fmla="*/ 0 w 20954"/>
                  <a:gd name="connsiteY2" fmla="*/ 7620 h 19050"/>
                  <a:gd name="connsiteX3" fmla="*/ 9525 w 20954"/>
                  <a:gd name="connsiteY3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19050">
                    <a:moveTo>
                      <a:pt x="20955" y="7620"/>
                    </a:moveTo>
                    <a:lnTo>
                      <a:pt x="4763" y="0"/>
                    </a:lnTo>
                    <a:lnTo>
                      <a:pt x="0" y="7620"/>
                    </a:lnTo>
                    <a:lnTo>
                      <a:pt x="9525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15" name="Полилиния: фигура 49">
                <a:extLst>
                  <a:ext uri="{FF2B5EF4-FFF2-40B4-BE49-F238E27FC236}">
                    <a16:creationId xmlns="" xmlns:a16="http://schemas.microsoft.com/office/drawing/2014/main" id="{AA1A07BE-3A3C-670A-0129-D6B475F14954}"/>
                  </a:ext>
                </a:extLst>
              </p:cNvPr>
              <p:cNvSpPr/>
              <p:nvPr/>
            </p:nvSpPr>
            <p:spPr>
              <a:xfrm>
                <a:off x="3229927" y="3021329"/>
                <a:ext cx="864869" cy="816292"/>
              </a:xfrm>
              <a:custGeom>
                <a:avLst/>
                <a:gdLst>
                  <a:gd name="connsiteX0" fmla="*/ 825817 w 864869"/>
                  <a:gd name="connsiteY0" fmla="*/ 273367 h 816292"/>
                  <a:gd name="connsiteX1" fmla="*/ 822960 w 864869"/>
                  <a:gd name="connsiteY1" fmla="*/ 281940 h 816292"/>
                  <a:gd name="connsiteX2" fmla="*/ 799147 w 864869"/>
                  <a:gd name="connsiteY2" fmla="*/ 290513 h 816292"/>
                  <a:gd name="connsiteX3" fmla="*/ 785813 w 864869"/>
                  <a:gd name="connsiteY3" fmla="*/ 285750 h 816292"/>
                  <a:gd name="connsiteX4" fmla="*/ 768668 w 864869"/>
                  <a:gd name="connsiteY4" fmla="*/ 265748 h 816292"/>
                  <a:gd name="connsiteX5" fmla="*/ 755332 w 864869"/>
                  <a:gd name="connsiteY5" fmla="*/ 253365 h 816292"/>
                  <a:gd name="connsiteX6" fmla="*/ 750570 w 864869"/>
                  <a:gd name="connsiteY6" fmla="*/ 229553 h 816292"/>
                  <a:gd name="connsiteX7" fmla="*/ 728663 w 864869"/>
                  <a:gd name="connsiteY7" fmla="*/ 207645 h 816292"/>
                  <a:gd name="connsiteX8" fmla="*/ 715327 w 864869"/>
                  <a:gd name="connsiteY8" fmla="*/ 191453 h 816292"/>
                  <a:gd name="connsiteX9" fmla="*/ 707707 w 864869"/>
                  <a:gd name="connsiteY9" fmla="*/ 161925 h 816292"/>
                  <a:gd name="connsiteX10" fmla="*/ 697230 w 864869"/>
                  <a:gd name="connsiteY10" fmla="*/ 138113 h 816292"/>
                  <a:gd name="connsiteX11" fmla="*/ 685800 w 864869"/>
                  <a:gd name="connsiteY11" fmla="*/ 123825 h 816292"/>
                  <a:gd name="connsiteX12" fmla="*/ 661035 w 864869"/>
                  <a:gd name="connsiteY12" fmla="*/ 148590 h 816292"/>
                  <a:gd name="connsiteX13" fmla="*/ 643890 w 864869"/>
                  <a:gd name="connsiteY13" fmla="*/ 170498 h 816292"/>
                  <a:gd name="connsiteX14" fmla="*/ 643890 w 864869"/>
                  <a:gd name="connsiteY14" fmla="*/ 140017 h 816292"/>
                  <a:gd name="connsiteX15" fmla="*/ 662940 w 864869"/>
                  <a:gd name="connsiteY15" fmla="*/ 120015 h 816292"/>
                  <a:gd name="connsiteX16" fmla="*/ 639127 w 864869"/>
                  <a:gd name="connsiteY16" fmla="*/ 82867 h 816292"/>
                  <a:gd name="connsiteX17" fmla="*/ 622935 w 864869"/>
                  <a:gd name="connsiteY17" fmla="*/ 66675 h 816292"/>
                  <a:gd name="connsiteX18" fmla="*/ 597218 w 864869"/>
                  <a:gd name="connsiteY18" fmla="*/ 66675 h 816292"/>
                  <a:gd name="connsiteX19" fmla="*/ 559118 w 864869"/>
                  <a:gd name="connsiteY19" fmla="*/ 79058 h 816292"/>
                  <a:gd name="connsiteX20" fmla="*/ 524827 w 864869"/>
                  <a:gd name="connsiteY20" fmla="*/ 60960 h 816292"/>
                  <a:gd name="connsiteX21" fmla="*/ 483870 w 864869"/>
                  <a:gd name="connsiteY21" fmla="*/ 76200 h 816292"/>
                  <a:gd name="connsiteX22" fmla="*/ 440055 w 864869"/>
                  <a:gd name="connsiteY22" fmla="*/ 69533 h 816292"/>
                  <a:gd name="connsiteX23" fmla="*/ 439102 w 864869"/>
                  <a:gd name="connsiteY23" fmla="*/ 118110 h 816292"/>
                  <a:gd name="connsiteX24" fmla="*/ 415290 w 864869"/>
                  <a:gd name="connsiteY24" fmla="*/ 138113 h 816292"/>
                  <a:gd name="connsiteX25" fmla="*/ 424815 w 864869"/>
                  <a:gd name="connsiteY25" fmla="*/ 161925 h 816292"/>
                  <a:gd name="connsiteX26" fmla="*/ 412432 w 864869"/>
                  <a:gd name="connsiteY26" fmla="*/ 174308 h 816292"/>
                  <a:gd name="connsiteX27" fmla="*/ 372427 w 864869"/>
                  <a:gd name="connsiteY27" fmla="*/ 161925 h 816292"/>
                  <a:gd name="connsiteX28" fmla="*/ 357188 w 864869"/>
                  <a:gd name="connsiteY28" fmla="*/ 129540 h 816292"/>
                  <a:gd name="connsiteX29" fmla="*/ 332422 w 864869"/>
                  <a:gd name="connsiteY29" fmla="*/ 104775 h 816292"/>
                  <a:gd name="connsiteX30" fmla="*/ 324802 w 864869"/>
                  <a:gd name="connsiteY30" fmla="*/ 63817 h 816292"/>
                  <a:gd name="connsiteX31" fmla="*/ 316230 w 864869"/>
                  <a:gd name="connsiteY31" fmla="*/ 0 h 816292"/>
                  <a:gd name="connsiteX32" fmla="*/ 292417 w 864869"/>
                  <a:gd name="connsiteY32" fmla="*/ 0 h 816292"/>
                  <a:gd name="connsiteX33" fmla="*/ 268605 w 864869"/>
                  <a:gd name="connsiteY33" fmla="*/ 25717 h 816292"/>
                  <a:gd name="connsiteX34" fmla="*/ 268605 w 864869"/>
                  <a:gd name="connsiteY34" fmla="*/ 49530 h 816292"/>
                  <a:gd name="connsiteX35" fmla="*/ 265747 w 864869"/>
                  <a:gd name="connsiteY35" fmla="*/ 80010 h 816292"/>
                  <a:gd name="connsiteX36" fmla="*/ 283845 w 864869"/>
                  <a:gd name="connsiteY36" fmla="*/ 99060 h 816292"/>
                  <a:gd name="connsiteX37" fmla="*/ 276225 w 864869"/>
                  <a:gd name="connsiteY37" fmla="*/ 134303 h 816292"/>
                  <a:gd name="connsiteX38" fmla="*/ 240982 w 864869"/>
                  <a:gd name="connsiteY38" fmla="*/ 159067 h 816292"/>
                  <a:gd name="connsiteX39" fmla="*/ 210502 w 864869"/>
                  <a:gd name="connsiteY39" fmla="*/ 128588 h 816292"/>
                  <a:gd name="connsiteX40" fmla="*/ 180975 w 864869"/>
                  <a:gd name="connsiteY40" fmla="*/ 99060 h 816292"/>
                  <a:gd name="connsiteX41" fmla="*/ 173355 w 864869"/>
                  <a:gd name="connsiteY41" fmla="*/ 108585 h 816292"/>
                  <a:gd name="connsiteX42" fmla="*/ 162877 w 864869"/>
                  <a:gd name="connsiteY42" fmla="*/ 124778 h 816292"/>
                  <a:gd name="connsiteX43" fmla="*/ 148590 w 864869"/>
                  <a:gd name="connsiteY43" fmla="*/ 115253 h 816292"/>
                  <a:gd name="connsiteX44" fmla="*/ 141922 w 864869"/>
                  <a:gd name="connsiteY44" fmla="*/ 120967 h 816292"/>
                  <a:gd name="connsiteX45" fmla="*/ 131445 w 864869"/>
                  <a:gd name="connsiteY45" fmla="*/ 107633 h 816292"/>
                  <a:gd name="connsiteX46" fmla="*/ 122872 w 864869"/>
                  <a:gd name="connsiteY46" fmla="*/ 117158 h 816292"/>
                  <a:gd name="connsiteX47" fmla="*/ 123825 w 864869"/>
                  <a:gd name="connsiteY47" fmla="*/ 139065 h 816292"/>
                  <a:gd name="connsiteX48" fmla="*/ 116205 w 864869"/>
                  <a:gd name="connsiteY48" fmla="*/ 159067 h 816292"/>
                  <a:gd name="connsiteX49" fmla="*/ 98107 w 864869"/>
                  <a:gd name="connsiteY49" fmla="*/ 167640 h 816292"/>
                  <a:gd name="connsiteX50" fmla="*/ 91440 w 864869"/>
                  <a:gd name="connsiteY50" fmla="*/ 183833 h 816292"/>
                  <a:gd name="connsiteX51" fmla="*/ 87630 w 864869"/>
                  <a:gd name="connsiteY51" fmla="*/ 219075 h 816292"/>
                  <a:gd name="connsiteX52" fmla="*/ 114300 w 864869"/>
                  <a:gd name="connsiteY52" fmla="*/ 245745 h 816292"/>
                  <a:gd name="connsiteX53" fmla="*/ 103822 w 864869"/>
                  <a:gd name="connsiteY53" fmla="*/ 274320 h 816292"/>
                  <a:gd name="connsiteX54" fmla="*/ 80010 w 864869"/>
                  <a:gd name="connsiteY54" fmla="*/ 281940 h 816292"/>
                  <a:gd name="connsiteX55" fmla="*/ 82867 w 864869"/>
                  <a:gd name="connsiteY55" fmla="*/ 300990 h 816292"/>
                  <a:gd name="connsiteX56" fmla="*/ 78105 w 864869"/>
                  <a:gd name="connsiteY56" fmla="*/ 322898 h 816292"/>
                  <a:gd name="connsiteX57" fmla="*/ 50482 w 864869"/>
                  <a:gd name="connsiteY57" fmla="*/ 351473 h 816292"/>
                  <a:gd name="connsiteX58" fmla="*/ 40005 w 864869"/>
                  <a:gd name="connsiteY58" fmla="*/ 353377 h 816292"/>
                  <a:gd name="connsiteX59" fmla="*/ 29527 w 864869"/>
                  <a:gd name="connsiteY59" fmla="*/ 365760 h 816292"/>
                  <a:gd name="connsiteX60" fmla="*/ 8572 w 864869"/>
                  <a:gd name="connsiteY60" fmla="*/ 408623 h 816292"/>
                  <a:gd name="connsiteX61" fmla="*/ 11430 w 864869"/>
                  <a:gd name="connsiteY61" fmla="*/ 421958 h 816292"/>
                  <a:gd name="connsiteX62" fmla="*/ 0 w 864869"/>
                  <a:gd name="connsiteY62" fmla="*/ 432435 h 816292"/>
                  <a:gd name="connsiteX63" fmla="*/ 7620 w 864869"/>
                  <a:gd name="connsiteY63" fmla="*/ 472440 h 816292"/>
                  <a:gd name="connsiteX64" fmla="*/ 23813 w 864869"/>
                  <a:gd name="connsiteY64" fmla="*/ 481965 h 816292"/>
                  <a:gd name="connsiteX65" fmla="*/ 23813 w 864869"/>
                  <a:gd name="connsiteY65" fmla="*/ 499110 h 816292"/>
                  <a:gd name="connsiteX66" fmla="*/ 45720 w 864869"/>
                  <a:gd name="connsiteY66" fmla="*/ 510540 h 816292"/>
                  <a:gd name="connsiteX67" fmla="*/ 51435 w 864869"/>
                  <a:gd name="connsiteY67" fmla="*/ 524827 h 816292"/>
                  <a:gd name="connsiteX68" fmla="*/ 60960 w 864869"/>
                  <a:gd name="connsiteY68" fmla="*/ 530543 h 816292"/>
                  <a:gd name="connsiteX69" fmla="*/ 73342 w 864869"/>
                  <a:gd name="connsiteY69" fmla="*/ 543877 h 816292"/>
                  <a:gd name="connsiteX70" fmla="*/ 88582 w 864869"/>
                  <a:gd name="connsiteY70" fmla="*/ 543877 h 816292"/>
                  <a:gd name="connsiteX71" fmla="*/ 100013 w 864869"/>
                  <a:gd name="connsiteY71" fmla="*/ 555308 h 816292"/>
                  <a:gd name="connsiteX72" fmla="*/ 104775 w 864869"/>
                  <a:gd name="connsiteY72" fmla="*/ 571500 h 816292"/>
                  <a:gd name="connsiteX73" fmla="*/ 133350 w 864869"/>
                  <a:gd name="connsiteY73" fmla="*/ 572452 h 816292"/>
                  <a:gd name="connsiteX74" fmla="*/ 154305 w 864869"/>
                  <a:gd name="connsiteY74" fmla="*/ 578168 h 816292"/>
                  <a:gd name="connsiteX75" fmla="*/ 163830 w 864869"/>
                  <a:gd name="connsiteY75" fmla="*/ 587693 h 816292"/>
                  <a:gd name="connsiteX76" fmla="*/ 181927 w 864869"/>
                  <a:gd name="connsiteY76" fmla="*/ 592455 h 816292"/>
                  <a:gd name="connsiteX77" fmla="*/ 189547 w 864869"/>
                  <a:gd name="connsiteY77" fmla="*/ 610552 h 816292"/>
                  <a:gd name="connsiteX78" fmla="*/ 205740 w 864869"/>
                  <a:gd name="connsiteY78" fmla="*/ 626745 h 816292"/>
                  <a:gd name="connsiteX79" fmla="*/ 216217 w 864869"/>
                  <a:gd name="connsiteY79" fmla="*/ 635318 h 816292"/>
                  <a:gd name="connsiteX80" fmla="*/ 216217 w 864869"/>
                  <a:gd name="connsiteY80" fmla="*/ 649605 h 816292"/>
                  <a:gd name="connsiteX81" fmla="*/ 228600 w 864869"/>
                  <a:gd name="connsiteY81" fmla="*/ 653415 h 816292"/>
                  <a:gd name="connsiteX82" fmla="*/ 252413 w 864869"/>
                  <a:gd name="connsiteY82" fmla="*/ 653415 h 816292"/>
                  <a:gd name="connsiteX83" fmla="*/ 252413 w 864869"/>
                  <a:gd name="connsiteY83" fmla="*/ 643890 h 816292"/>
                  <a:gd name="connsiteX84" fmla="*/ 263842 w 864869"/>
                  <a:gd name="connsiteY84" fmla="*/ 647700 h 816292"/>
                  <a:gd name="connsiteX85" fmla="*/ 279082 w 864869"/>
                  <a:gd name="connsiteY85" fmla="*/ 647700 h 816292"/>
                  <a:gd name="connsiteX86" fmla="*/ 279082 w 864869"/>
                  <a:gd name="connsiteY86" fmla="*/ 665798 h 816292"/>
                  <a:gd name="connsiteX87" fmla="*/ 288607 w 864869"/>
                  <a:gd name="connsiteY87" fmla="*/ 676275 h 816292"/>
                  <a:gd name="connsiteX88" fmla="*/ 297180 w 864869"/>
                  <a:gd name="connsiteY88" fmla="*/ 676275 h 816292"/>
                  <a:gd name="connsiteX89" fmla="*/ 297180 w 864869"/>
                  <a:gd name="connsiteY89" fmla="*/ 687705 h 816292"/>
                  <a:gd name="connsiteX90" fmla="*/ 314325 w 864869"/>
                  <a:gd name="connsiteY90" fmla="*/ 695325 h 816292"/>
                  <a:gd name="connsiteX91" fmla="*/ 324802 w 864869"/>
                  <a:gd name="connsiteY91" fmla="*/ 706755 h 816292"/>
                  <a:gd name="connsiteX92" fmla="*/ 339090 w 864869"/>
                  <a:gd name="connsiteY92" fmla="*/ 691515 h 816292"/>
                  <a:gd name="connsiteX93" fmla="*/ 343852 w 864869"/>
                  <a:gd name="connsiteY93" fmla="*/ 679133 h 816292"/>
                  <a:gd name="connsiteX94" fmla="*/ 359092 w 864869"/>
                  <a:gd name="connsiteY94" fmla="*/ 685800 h 816292"/>
                  <a:gd name="connsiteX95" fmla="*/ 369570 w 864869"/>
                  <a:gd name="connsiteY95" fmla="*/ 703898 h 816292"/>
                  <a:gd name="connsiteX96" fmla="*/ 358140 w 864869"/>
                  <a:gd name="connsiteY96" fmla="*/ 716280 h 816292"/>
                  <a:gd name="connsiteX97" fmla="*/ 374332 w 864869"/>
                  <a:gd name="connsiteY97" fmla="*/ 725805 h 816292"/>
                  <a:gd name="connsiteX98" fmla="*/ 374332 w 864869"/>
                  <a:gd name="connsiteY98" fmla="*/ 733425 h 816292"/>
                  <a:gd name="connsiteX99" fmla="*/ 385763 w 864869"/>
                  <a:gd name="connsiteY99" fmla="*/ 733425 h 816292"/>
                  <a:gd name="connsiteX100" fmla="*/ 401955 w 864869"/>
                  <a:gd name="connsiteY100" fmla="*/ 740093 h 816292"/>
                  <a:gd name="connsiteX101" fmla="*/ 394335 w 864869"/>
                  <a:gd name="connsiteY101" fmla="*/ 746760 h 816292"/>
                  <a:gd name="connsiteX102" fmla="*/ 403860 w 864869"/>
                  <a:gd name="connsiteY102" fmla="*/ 761048 h 816292"/>
                  <a:gd name="connsiteX103" fmla="*/ 412432 w 864869"/>
                  <a:gd name="connsiteY103" fmla="*/ 769620 h 816292"/>
                  <a:gd name="connsiteX104" fmla="*/ 427672 w 864869"/>
                  <a:gd name="connsiteY104" fmla="*/ 756285 h 816292"/>
                  <a:gd name="connsiteX105" fmla="*/ 438150 w 864869"/>
                  <a:gd name="connsiteY105" fmla="*/ 760095 h 816292"/>
                  <a:gd name="connsiteX106" fmla="*/ 445770 w 864869"/>
                  <a:gd name="connsiteY106" fmla="*/ 772477 h 816292"/>
                  <a:gd name="connsiteX107" fmla="*/ 451485 w 864869"/>
                  <a:gd name="connsiteY107" fmla="*/ 778193 h 816292"/>
                  <a:gd name="connsiteX108" fmla="*/ 464820 w 864869"/>
                  <a:gd name="connsiteY108" fmla="*/ 791527 h 816292"/>
                  <a:gd name="connsiteX109" fmla="*/ 460057 w 864869"/>
                  <a:gd name="connsiteY109" fmla="*/ 806768 h 816292"/>
                  <a:gd name="connsiteX110" fmla="*/ 472440 w 864869"/>
                  <a:gd name="connsiteY110" fmla="*/ 813435 h 816292"/>
                  <a:gd name="connsiteX111" fmla="*/ 490538 w 864869"/>
                  <a:gd name="connsiteY111" fmla="*/ 808673 h 816292"/>
                  <a:gd name="connsiteX112" fmla="*/ 488632 w 864869"/>
                  <a:gd name="connsiteY112" fmla="*/ 799148 h 816292"/>
                  <a:gd name="connsiteX113" fmla="*/ 501015 w 864869"/>
                  <a:gd name="connsiteY113" fmla="*/ 802005 h 816292"/>
                  <a:gd name="connsiteX114" fmla="*/ 523875 w 864869"/>
                  <a:gd name="connsiteY114" fmla="*/ 802005 h 816292"/>
                  <a:gd name="connsiteX115" fmla="*/ 526732 w 864869"/>
                  <a:gd name="connsiteY115" fmla="*/ 813435 h 816292"/>
                  <a:gd name="connsiteX116" fmla="*/ 540068 w 864869"/>
                  <a:gd name="connsiteY116" fmla="*/ 816293 h 816292"/>
                  <a:gd name="connsiteX117" fmla="*/ 552450 w 864869"/>
                  <a:gd name="connsiteY117" fmla="*/ 802005 h 816292"/>
                  <a:gd name="connsiteX118" fmla="*/ 566738 w 864869"/>
                  <a:gd name="connsiteY118" fmla="*/ 791527 h 816292"/>
                  <a:gd name="connsiteX119" fmla="*/ 578168 w 864869"/>
                  <a:gd name="connsiteY119" fmla="*/ 771525 h 816292"/>
                  <a:gd name="connsiteX120" fmla="*/ 562927 w 864869"/>
                  <a:gd name="connsiteY120" fmla="*/ 755333 h 816292"/>
                  <a:gd name="connsiteX121" fmla="*/ 573405 w 864869"/>
                  <a:gd name="connsiteY121" fmla="*/ 744855 h 816292"/>
                  <a:gd name="connsiteX122" fmla="*/ 590550 w 864869"/>
                  <a:gd name="connsiteY122" fmla="*/ 733425 h 816292"/>
                  <a:gd name="connsiteX123" fmla="*/ 592455 w 864869"/>
                  <a:gd name="connsiteY123" fmla="*/ 721043 h 816292"/>
                  <a:gd name="connsiteX124" fmla="*/ 614363 w 864869"/>
                  <a:gd name="connsiteY124" fmla="*/ 707708 h 816292"/>
                  <a:gd name="connsiteX125" fmla="*/ 633413 w 864869"/>
                  <a:gd name="connsiteY125" fmla="*/ 688658 h 816292"/>
                  <a:gd name="connsiteX126" fmla="*/ 645795 w 864869"/>
                  <a:gd name="connsiteY126" fmla="*/ 683895 h 816292"/>
                  <a:gd name="connsiteX127" fmla="*/ 662940 w 864869"/>
                  <a:gd name="connsiteY127" fmla="*/ 665798 h 816292"/>
                  <a:gd name="connsiteX128" fmla="*/ 651510 w 864869"/>
                  <a:gd name="connsiteY128" fmla="*/ 654368 h 816292"/>
                  <a:gd name="connsiteX129" fmla="*/ 649605 w 864869"/>
                  <a:gd name="connsiteY129" fmla="*/ 635318 h 816292"/>
                  <a:gd name="connsiteX130" fmla="*/ 635318 w 864869"/>
                  <a:gd name="connsiteY130" fmla="*/ 641985 h 816292"/>
                  <a:gd name="connsiteX131" fmla="*/ 626745 w 864869"/>
                  <a:gd name="connsiteY131" fmla="*/ 632460 h 816292"/>
                  <a:gd name="connsiteX132" fmla="*/ 614363 w 864869"/>
                  <a:gd name="connsiteY132" fmla="*/ 632460 h 816292"/>
                  <a:gd name="connsiteX133" fmla="*/ 595313 w 864869"/>
                  <a:gd name="connsiteY133" fmla="*/ 636270 h 816292"/>
                  <a:gd name="connsiteX134" fmla="*/ 587693 w 864869"/>
                  <a:gd name="connsiteY134" fmla="*/ 654368 h 816292"/>
                  <a:gd name="connsiteX135" fmla="*/ 578168 w 864869"/>
                  <a:gd name="connsiteY135" fmla="*/ 651510 h 816292"/>
                  <a:gd name="connsiteX136" fmla="*/ 565785 w 864869"/>
                  <a:gd name="connsiteY136" fmla="*/ 669608 h 816292"/>
                  <a:gd name="connsiteX137" fmla="*/ 553402 w 864869"/>
                  <a:gd name="connsiteY137" fmla="*/ 657225 h 816292"/>
                  <a:gd name="connsiteX138" fmla="*/ 540068 w 864869"/>
                  <a:gd name="connsiteY138" fmla="*/ 652463 h 816292"/>
                  <a:gd name="connsiteX139" fmla="*/ 525780 w 864869"/>
                  <a:gd name="connsiteY139" fmla="*/ 646748 h 816292"/>
                  <a:gd name="connsiteX140" fmla="*/ 523875 w 864869"/>
                  <a:gd name="connsiteY140" fmla="*/ 621983 h 816292"/>
                  <a:gd name="connsiteX141" fmla="*/ 540068 w 864869"/>
                  <a:gd name="connsiteY141" fmla="*/ 613410 h 816292"/>
                  <a:gd name="connsiteX142" fmla="*/ 538163 w 864869"/>
                  <a:gd name="connsiteY142" fmla="*/ 597218 h 816292"/>
                  <a:gd name="connsiteX143" fmla="*/ 544830 w 864869"/>
                  <a:gd name="connsiteY143" fmla="*/ 590550 h 816292"/>
                  <a:gd name="connsiteX144" fmla="*/ 549593 w 864869"/>
                  <a:gd name="connsiteY144" fmla="*/ 577215 h 816292"/>
                  <a:gd name="connsiteX145" fmla="*/ 565785 w 864869"/>
                  <a:gd name="connsiteY145" fmla="*/ 572452 h 816292"/>
                  <a:gd name="connsiteX146" fmla="*/ 585788 w 864869"/>
                  <a:gd name="connsiteY146" fmla="*/ 578168 h 816292"/>
                  <a:gd name="connsiteX147" fmla="*/ 589597 w 864869"/>
                  <a:gd name="connsiteY147" fmla="*/ 564833 h 816292"/>
                  <a:gd name="connsiteX148" fmla="*/ 586740 w 864869"/>
                  <a:gd name="connsiteY148" fmla="*/ 542925 h 816292"/>
                  <a:gd name="connsiteX149" fmla="*/ 576263 w 864869"/>
                  <a:gd name="connsiteY149" fmla="*/ 532448 h 816292"/>
                  <a:gd name="connsiteX150" fmla="*/ 581025 w 864869"/>
                  <a:gd name="connsiteY150" fmla="*/ 510540 h 816292"/>
                  <a:gd name="connsiteX151" fmla="*/ 600075 w 864869"/>
                  <a:gd name="connsiteY151" fmla="*/ 499110 h 816292"/>
                  <a:gd name="connsiteX152" fmla="*/ 600075 w 864869"/>
                  <a:gd name="connsiteY152" fmla="*/ 478155 h 816292"/>
                  <a:gd name="connsiteX153" fmla="*/ 605790 w 864869"/>
                  <a:gd name="connsiteY153" fmla="*/ 458152 h 816292"/>
                  <a:gd name="connsiteX154" fmla="*/ 591502 w 864869"/>
                  <a:gd name="connsiteY154" fmla="*/ 443865 h 816292"/>
                  <a:gd name="connsiteX155" fmla="*/ 576263 w 864869"/>
                  <a:gd name="connsiteY155" fmla="*/ 422910 h 816292"/>
                  <a:gd name="connsiteX156" fmla="*/ 576263 w 864869"/>
                  <a:gd name="connsiteY156" fmla="*/ 405765 h 816292"/>
                  <a:gd name="connsiteX157" fmla="*/ 573405 w 864869"/>
                  <a:gd name="connsiteY157" fmla="*/ 386715 h 816292"/>
                  <a:gd name="connsiteX158" fmla="*/ 590550 w 864869"/>
                  <a:gd name="connsiteY158" fmla="*/ 386715 h 816292"/>
                  <a:gd name="connsiteX159" fmla="*/ 610552 w 864869"/>
                  <a:gd name="connsiteY159" fmla="*/ 401002 h 816292"/>
                  <a:gd name="connsiteX160" fmla="*/ 627697 w 864869"/>
                  <a:gd name="connsiteY160" fmla="*/ 406717 h 816292"/>
                  <a:gd name="connsiteX161" fmla="*/ 639127 w 864869"/>
                  <a:gd name="connsiteY161" fmla="*/ 419100 h 816292"/>
                  <a:gd name="connsiteX162" fmla="*/ 662940 w 864869"/>
                  <a:gd name="connsiteY162" fmla="*/ 423863 h 816292"/>
                  <a:gd name="connsiteX163" fmla="*/ 683895 w 864869"/>
                  <a:gd name="connsiteY163" fmla="*/ 436245 h 816292"/>
                  <a:gd name="connsiteX164" fmla="*/ 706755 w 864869"/>
                  <a:gd name="connsiteY164" fmla="*/ 458152 h 816292"/>
                  <a:gd name="connsiteX165" fmla="*/ 710565 w 864869"/>
                  <a:gd name="connsiteY165" fmla="*/ 480060 h 816292"/>
                  <a:gd name="connsiteX166" fmla="*/ 726757 w 864869"/>
                  <a:gd name="connsiteY166" fmla="*/ 472440 h 816292"/>
                  <a:gd name="connsiteX167" fmla="*/ 745807 w 864869"/>
                  <a:gd name="connsiteY167" fmla="*/ 464820 h 816292"/>
                  <a:gd name="connsiteX168" fmla="*/ 761047 w 864869"/>
                  <a:gd name="connsiteY168" fmla="*/ 474345 h 816292"/>
                  <a:gd name="connsiteX169" fmla="*/ 779145 w 864869"/>
                  <a:gd name="connsiteY169" fmla="*/ 478155 h 816292"/>
                  <a:gd name="connsiteX170" fmla="*/ 796290 w 864869"/>
                  <a:gd name="connsiteY170" fmla="*/ 492442 h 816292"/>
                  <a:gd name="connsiteX171" fmla="*/ 809625 w 864869"/>
                  <a:gd name="connsiteY171" fmla="*/ 492442 h 816292"/>
                  <a:gd name="connsiteX172" fmla="*/ 818197 w 864869"/>
                  <a:gd name="connsiteY172" fmla="*/ 501015 h 816292"/>
                  <a:gd name="connsiteX173" fmla="*/ 830580 w 864869"/>
                  <a:gd name="connsiteY173" fmla="*/ 488633 h 816292"/>
                  <a:gd name="connsiteX174" fmla="*/ 842963 w 864869"/>
                  <a:gd name="connsiteY174" fmla="*/ 466725 h 816292"/>
                  <a:gd name="connsiteX175" fmla="*/ 832485 w 864869"/>
                  <a:gd name="connsiteY175" fmla="*/ 456248 h 816292"/>
                  <a:gd name="connsiteX176" fmla="*/ 828675 w 864869"/>
                  <a:gd name="connsiteY176" fmla="*/ 437198 h 816292"/>
                  <a:gd name="connsiteX177" fmla="*/ 837247 w 864869"/>
                  <a:gd name="connsiteY177" fmla="*/ 418148 h 816292"/>
                  <a:gd name="connsiteX178" fmla="*/ 830580 w 864869"/>
                  <a:gd name="connsiteY178" fmla="*/ 404813 h 816292"/>
                  <a:gd name="connsiteX179" fmla="*/ 814388 w 864869"/>
                  <a:gd name="connsiteY179" fmla="*/ 389573 h 816292"/>
                  <a:gd name="connsiteX180" fmla="*/ 808672 w 864869"/>
                  <a:gd name="connsiteY180" fmla="*/ 377190 h 816292"/>
                  <a:gd name="connsiteX181" fmla="*/ 821055 w 864869"/>
                  <a:gd name="connsiteY181" fmla="*/ 364808 h 816292"/>
                  <a:gd name="connsiteX182" fmla="*/ 831532 w 864869"/>
                  <a:gd name="connsiteY182" fmla="*/ 354330 h 816292"/>
                  <a:gd name="connsiteX183" fmla="*/ 831532 w 864869"/>
                  <a:gd name="connsiteY183" fmla="*/ 343852 h 816292"/>
                  <a:gd name="connsiteX184" fmla="*/ 841057 w 864869"/>
                  <a:gd name="connsiteY184" fmla="*/ 334327 h 816292"/>
                  <a:gd name="connsiteX185" fmla="*/ 848678 w 864869"/>
                  <a:gd name="connsiteY185" fmla="*/ 313373 h 816292"/>
                  <a:gd name="connsiteX186" fmla="*/ 864870 w 864869"/>
                  <a:gd name="connsiteY186" fmla="*/ 298133 h 816292"/>
                  <a:gd name="connsiteX187" fmla="*/ 852488 w 864869"/>
                  <a:gd name="connsiteY187" fmla="*/ 285750 h 81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</a:cxnLst>
                <a:rect l="l" t="t" r="r" b="b"/>
                <a:pathLst>
                  <a:path w="864869" h="816292">
                    <a:moveTo>
                      <a:pt x="825817" y="273367"/>
                    </a:moveTo>
                    <a:lnTo>
                      <a:pt x="822960" y="281940"/>
                    </a:lnTo>
                    <a:lnTo>
                      <a:pt x="799147" y="290513"/>
                    </a:lnTo>
                    <a:lnTo>
                      <a:pt x="785813" y="285750"/>
                    </a:lnTo>
                    <a:lnTo>
                      <a:pt x="768668" y="265748"/>
                    </a:lnTo>
                    <a:lnTo>
                      <a:pt x="755332" y="253365"/>
                    </a:lnTo>
                    <a:lnTo>
                      <a:pt x="750570" y="229553"/>
                    </a:lnTo>
                    <a:lnTo>
                      <a:pt x="728663" y="207645"/>
                    </a:lnTo>
                    <a:lnTo>
                      <a:pt x="715327" y="191453"/>
                    </a:lnTo>
                    <a:lnTo>
                      <a:pt x="707707" y="161925"/>
                    </a:lnTo>
                    <a:lnTo>
                      <a:pt x="697230" y="138113"/>
                    </a:lnTo>
                    <a:lnTo>
                      <a:pt x="685800" y="123825"/>
                    </a:lnTo>
                    <a:lnTo>
                      <a:pt x="661035" y="148590"/>
                    </a:lnTo>
                    <a:lnTo>
                      <a:pt x="643890" y="170498"/>
                    </a:lnTo>
                    <a:lnTo>
                      <a:pt x="643890" y="140017"/>
                    </a:lnTo>
                    <a:lnTo>
                      <a:pt x="662940" y="120015"/>
                    </a:lnTo>
                    <a:lnTo>
                      <a:pt x="639127" y="82867"/>
                    </a:lnTo>
                    <a:lnTo>
                      <a:pt x="622935" y="66675"/>
                    </a:lnTo>
                    <a:lnTo>
                      <a:pt x="597218" y="66675"/>
                    </a:lnTo>
                    <a:lnTo>
                      <a:pt x="559118" y="79058"/>
                    </a:lnTo>
                    <a:lnTo>
                      <a:pt x="524827" y="60960"/>
                    </a:lnTo>
                    <a:lnTo>
                      <a:pt x="483870" y="76200"/>
                    </a:lnTo>
                    <a:lnTo>
                      <a:pt x="440055" y="69533"/>
                    </a:lnTo>
                    <a:lnTo>
                      <a:pt x="439102" y="118110"/>
                    </a:lnTo>
                    <a:lnTo>
                      <a:pt x="415290" y="138113"/>
                    </a:lnTo>
                    <a:lnTo>
                      <a:pt x="424815" y="161925"/>
                    </a:lnTo>
                    <a:lnTo>
                      <a:pt x="412432" y="174308"/>
                    </a:lnTo>
                    <a:lnTo>
                      <a:pt x="372427" y="161925"/>
                    </a:lnTo>
                    <a:lnTo>
                      <a:pt x="357188" y="129540"/>
                    </a:lnTo>
                    <a:lnTo>
                      <a:pt x="332422" y="104775"/>
                    </a:lnTo>
                    <a:lnTo>
                      <a:pt x="324802" y="63817"/>
                    </a:lnTo>
                    <a:lnTo>
                      <a:pt x="316230" y="0"/>
                    </a:lnTo>
                    <a:lnTo>
                      <a:pt x="292417" y="0"/>
                    </a:lnTo>
                    <a:lnTo>
                      <a:pt x="268605" y="25717"/>
                    </a:lnTo>
                    <a:lnTo>
                      <a:pt x="268605" y="49530"/>
                    </a:lnTo>
                    <a:lnTo>
                      <a:pt x="265747" y="80010"/>
                    </a:lnTo>
                    <a:lnTo>
                      <a:pt x="283845" y="99060"/>
                    </a:lnTo>
                    <a:lnTo>
                      <a:pt x="276225" y="134303"/>
                    </a:lnTo>
                    <a:lnTo>
                      <a:pt x="240982" y="159067"/>
                    </a:lnTo>
                    <a:lnTo>
                      <a:pt x="210502" y="128588"/>
                    </a:lnTo>
                    <a:lnTo>
                      <a:pt x="180975" y="99060"/>
                    </a:lnTo>
                    <a:lnTo>
                      <a:pt x="173355" y="108585"/>
                    </a:lnTo>
                    <a:lnTo>
                      <a:pt x="162877" y="124778"/>
                    </a:lnTo>
                    <a:lnTo>
                      <a:pt x="148590" y="115253"/>
                    </a:lnTo>
                    <a:lnTo>
                      <a:pt x="141922" y="120967"/>
                    </a:lnTo>
                    <a:lnTo>
                      <a:pt x="131445" y="107633"/>
                    </a:lnTo>
                    <a:lnTo>
                      <a:pt x="122872" y="117158"/>
                    </a:lnTo>
                    <a:lnTo>
                      <a:pt x="123825" y="139065"/>
                    </a:lnTo>
                    <a:lnTo>
                      <a:pt x="116205" y="159067"/>
                    </a:lnTo>
                    <a:lnTo>
                      <a:pt x="98107" y="167640"/>
                    </a:lnTo>
                    <a:lnTo>
                      <a:pt x="91440" y="183833"/>
                    </a:lnTo>
                    <a:lnTo>
                      <a:pt x="87630" y="219075"/>
                    </a:lnTo>
                    <a:lnTo>
                      <a:pt x="114300" y="245745"/>
                    </a:lnTo>
                    <a:lnTo>
                      <a:pt x="103822" y="274320"/>
                    </a:lnTo>
                    <a:lnTo>
                      <a:pt x="80010" y="281940"/>
                    </a:lnTo>
                    <a:lnTo>
                      <a:pt x="82867" y="300990"/>
                    </a:lnTo>
                    <a:lnTo>
                      <a:pt x="78105" y="322898"/>
                    </a:lnTo>
                    <a:lnTo>
                      <a:pt x="50482" y="351473"/>
                    </a:lnTo>
                    <a:lnTo>
                      <a:pt x="40005" y="353377"/>
                    </a:lnTo>
                    <a:lnTo>
                      <a:pt x="29527" y="365760"/>
                    </a:lnTo>
                    <a:lnTo>
                      <a:pt x="8572" y="408623"/>
                    </a:lnTo>
                    <a:lnTo>
                      <a:pt x="11430" y="421958"/>
                    </a:lnTo>
                    <a:lnTo>
                      <a:pt x="0" y="432435"/>
                    </a:lnTo>
                    <a:lnTo>
                      <a:pt x="7620" y="472440"/>
                    </a:lnTo>
                    <a:lnTo>
                      <a:pt x="23813" y="481965"/>
                    </a:lnTo>
                    <a:lnTo>
                      <a:pt x="23813" y="499110"/>
                    </a:lnTo>
                    <a:lnTo>
                      <a:pt x="45720" y="510540"/>
                    </a:lnTo>
                    <a:lnTo>
                      <a:pt x="51435" y="524827"/>
                    </a:lnTo>
                    <a:lnTo>
                      <a:pt x="60960" y="530543"/>
                    </a:lnTo>
                    <a:lnTo>
                      <a:pt x="73342" y="543877"/>
                    </a:lnTo>
                    <a:lnTo>
                      <a:pt x="88582" y="543877"/>
                    </a:lnTo>
                    <a:lnTo>
                      <a:pt x="100013" y="555308"/>
                    </a:lnTo>
                    <a:lnTo>
                      <a:pt x="104775" y="571500"/>
                    </a:lnTo>
                    <a:lnTo>
                      <a:pt x="133350" y="572452"/>
                    </a:lnTo>
                    <a:lnTo>
                      <a:pt x="154305" y="578168"/>
                    </a:lnTo>
                    <a:lnTo>
                      <a:pt x="163830" y="587693"/>
                    </a:lnTo>
                    <a:lnTo>
                      <a:pt x="181927" y="592455"/>
                    </a:lnTo>
                    <a:lnTo>
                      <a:pt x="189547" y="610552"/>
                    </a:lnTo>
                    <a:lnTo>
                      <a:pt x="205740" y="626745"/>
                    </a:lnTo>
                    <a:lnTo>
                      <a:pt x="216217" y="635318"/>
                    </a:lnTo>
                    <a:lnTo>
                      <a:pt x="216217" y="649605"/>
                    </a:lnTo>
                    <a:lnTo>
                      <a:pt x="228600" y="653415"/>
                    </a:lnTo>
                    <a:lnTo>
                      <a:pt x="252413" y="653415"/>
                    </a:lnTo>
                    <a:lnTo>
                      <a:pt x="252413" y="643890"/>
                    </a:lnTo>
                    <a:lnTo>
                      <a:pt x="263842" y="647700"/>
                    </a:lnTo>
                    <a:lnTo>
                      <a:pt x="279082" y="647700"/>
                    </a:lnTo>
                    <a:lnTo>
                      <a:pt x="279082" y="665798"/>
                    </a:lnTo>
                    <a:lnTo>
                      <a:pt x="288607" y="676275"/>
                    </a:lnTo>
                    <a:lnTo>
                      <a:pt x="297180" y="676275"/>
                    </a:lnTo>
                    <a:lnTo>
                      <a:pt x="297180" y="687705"/>
                    </a:lnTo>
                    <a:lnTo>
                      <a:pt x="314325" y="695325"/>
                    </a:lnTo>
                    <a:lnTo>
                      <a:pt x="324802" y="706755"/>
                    </a:lnTo>
                    <a:lnTo>
                      <a:pt x="339090" y="691515"/>
                    </a:lnTo>
                    <a:lnTo>
                      <a:pt x="343852" y="679133"/>
                    </a:lnTo>
                    <a:lnTo>
                      <a:pt x="359092" y="685800"/>
                    </a:lnTo>
                    <a:lnTo>
                      <a:pt x="369570" y="703898"/>
                    </a:lnTo>
                    <a:lnTo>
                      <a:pt x="358140" y="716280"/>
                    </a:lnTo>
                    <a:lnTo>
                      <a:pt x="374332" y="725805"/>
                    </a:lnTo>
                    <a:lnTo>
                      <a:pt x="374332" y="733425"/>
                    </a:lnTo>
                    <a:lnTo>
                      <a:pt x="385763" y="733425"/>
                    </a:lnTo>
                    <a:lnTo>
                      <a:pt x="401955" y="740093"/>
                    </a:lnTo>
                    <a:lnTo>
                      <a:pt x="394335" y="746760"/>
                    </a:lnTo>
                    <a:lnTo>
                      <a:pt x="403860" y="761048"/>
                    </a:lnTo>
                    <a:lnTo>
                      <a:pt x="412432" y="769620"/>
                    </a:lnTo>
                    <a:lnTo>
                      <a:pt x="427672" y="756285"/>
                    </a:lnTo>
                    <a:lnTo>
                      <a:pt x="438150" y="760095"/>
                    </a:lnTo>
                    <a:lnTo>
                      <a:pt x="445770" y="772477"/>
                    </a:lnTo>
                    <a:lnTo>
                      <a:pt x="451485" y="778193"/>
                    </a:lnTo>
                    <a:lnTo>
                      <a:pt x="464820" y="791527"/>
                    </a:lnTo>
                    <a:lnTo>
                      <a:pt x="460057" y="806768"/>
                    </a:lnTo>
                    <a:lnTo>
                      <a:pt x="472440" y="813435"/>
                    </a:lnTo>
                    <a:lnTo>
                      <a:pt x="490538" y="808673"/>
                    </a:lnTo>
                    <a:lnTo>
                      <a:pt x="488632" y="799148"/>
                    </a:lnTo>
                    <a:lnTo>
                      <a:pt x="501015" y="802005"/>
                    </a:lnTo>
                    <a:lnTo>
                      <a:pt x="523875" y="802005"/>
                    </a:lnTo>
                    <a:lnTo>
                      <a:pt x="526732" y="813435"/>
                    </a:lnTo>
                    <a:lnTo>
                      <a:pt x="540068" y="816293"/>
                    </a:lnTo>
                    <a:lnTo>
                      <a:pt x="552450" y="802005"/>
                    </a:lnTo>
                    <a:lnTo>
                      <a:pt x="566738" y="791527"/>
                    </a:lnTo>
                    <a:lnTo>
                      <a:pt x="578168" y="771525"/>
                    </a:lnTo>
                    <a:lnTo>
                      <a:pt x="562927" y="755333"/>
                    </a:lnTo>
                    <a:lnTo>
                      <a:pt x="573405" y="744855"/>
                    </a:lnTo>
                    <a:lnTo>
                      <a:pt x="590550" y="733425"/>
                    </a:lnTo>
                    <a:lnTo>
                      <a:pt x="592455" y="721043"/>
                    </a:lnTo>
                    <a:lnTo>
                      <a:pt x="614363" y="707708"/>
                    </a:lnTo>
                    <a:lnTo>
                      <a:pt x="633413" y="688658"/>
                    </a:lnTo>
                    <a:lnTo>
                      <a:pt x="645795" y="683895"/>
                    </a:lnTo>
                    <a:lnTo>
                      <a:pt x="662940" y="665798"/>
                    </a:lnTo>
                    <a:lnTo>
                      <a:pt x="651510" y="654368"/>
                    </a:lnTo>
                    <a:lnTo>
                      <a:pt x="649605" y="635318"/>
                    </a:lnTo>
                    <a:lnTo>
                      <a:pt x="635318" y="641985"/>
                    </a:lnTo>
                    <a:lnTo>
                      <a:pt x="626745" y="632460"/>
                    </a:lnTo>
                    <a:lnTo>
                      <a:pt x="614363" y="632460"/>
                    </a:lnTo>
                    <a:lnTo>
                      <a:pt x="595313" y="636270"/>
                    </a:lnTo>
                    <a:lnTo>
                      <a:pt x="587693" y="654368"/>
                    </a:lnTo>
                    <a:lnTo>
                      <a:pt x="578168" y="651510"/>
                    </a:lnTo>
                    <a:lnTo>
                      <a:pt x="565785" y="669608"/>
                    </a:lnTo>
                    <a:lnTo>
                      <a:pt x="553402" y="657225"/>
                    </a:lnTo>
                    <a:lnTo>
                      <a:pt x="540068" y="652463"/>
                    </a:lnTo>
                    <a:lnTo>
                      <a:pt x="525780" y="646748"/>
                    </a:lnTo>
                    <a:lnTo>
                      <a:pt x="523875" y="621983"/>
                    </a:lnTo>
                    <a:lnTo>
                      <a:pt x="540068" y="613410"/>
                    </a:lnTo>
                    <a:lnTo>
                      <a:pt x="538163" y="597218"/>
                    </a:lnTo>
                    <a:lnTo>
                      <a:pt x="544830" y="590550"/>
                    </a:lnTo>
                    <a:lnTo>
                      <a:pt x="549593" y="577215"/>
                    </a:lnTo>
                    <a:lnTo>
                      <a:pt x="565785" y="572452"/>
                    </a:lnTo>
                    <a:lnTo>
                      <a:pt x="585788" y="578168"/>
                    </a:lnTo>
                    <a:lnTo>
                      <a:pt x="589597" y="564833"/>
                    </a:lnTo>
                    <a:lnTo>
                      <a:pt x="586740" y="542925"/>
                    </a:lnTo>
                    <a:lnTo>
                      <a:pt x="576263" y="532448"/>
                    </a:lnTo>
                    <a:lnTo>
                      <a:pt x="581025" y="510540"/>
                    </a:lnTo>
                    <a:lnTo>
                      <a:pt x="600075" y="499110"/>
                    </a:lnTo>
                    <a:lnTo>
                      <a:pt x="600075" y="478155"/>
                    </a:lnTo>
                    <a:lnTo>
                      <a:pt x="605790" y="458152"/>
                    </a:lnTo>
                    <a:lnTo>
                      <a:pt x="591502" y="443865"/>
                    </a:lnTo>
                    <a:lnTo>
                      <a:pt x="576263" y="422910"/>
                    </a:lnTo>
                    <a:lnTo>
                      <a:pt x="576263" y="405765"/>
                    </a:lnTo>
                    <a:lnTo>
                      <a:pt x="573405" y="386715"/>
                    </a:lnTo>
                    <a:lnTo>
                      <a:pt x="590550" y="386715"/>
                    </a:lnTo>
                    <a:lnTo>
                      <a:pt x="610552" y="401002"/>
                    </a:lnTo>
                    <a:lnTo>
                      <a:pt x="627697" y="406717"/>
                    </a:lnTo>
                    <a:lnTo>
                      <a:pt x="639127" y="419100"/>
                    </a:lnTo>
                    <a:lnTo>
                      <a:pt x="662940" y="423863"/>
                    </a:lnTo>
                    <a:lnTo>
                      <a:pt x="683895" y="436245"/>
                    </a:lnTo>
                    <a:lnTo>
                      <a:pt x="706755" y="458152"/>
                    </a:lnTo>
                    <a:lnTo>
                      <a:pt x="710565" y="480060"/>
                    </a:lnTo>
                    <a:lnTo>
                      <a:pt x="726757" y="472440"/>
                    </a:lnTo>
                    <a:lnTo>
                      <a:pt x="745807" y="464820"/>
                    </a:lnTo>
                    <a:lnTo>
                      <a:pt x="761047" y="474345"/>
                    </a:lnTo>
                    <a:lnTo>
                      <a:pt x="779145" y="478155"/>
                    </a:lnTo>
                    <a:lnTo>
                      <a:pt x="796290" y="492442"/>
                    </a:lnTo>
                    <a:lnTo>
                      <a:pt x="809625" y="492442"/>
                    </a:lnTo>
                    <a:lnTo>
                      <a:pt x="818197" y="501015"/>
                    </a:lnTo>
                    <a:lnTo>
                      <a:pt x="830580" y="488633"/>
                    </a:lnTo>
                    <a:lnTo>
                      <a:pt x="842963" y="466725"/>
                    </a:lnTo>
                    <a:lnTo>
                      <a:pt x="832485" y="456248"/>
                    </a:lnTo>
                    <a:lnTo>
                      <a:pt x="828675" y="437198"/>
                    </a:lnTo>
                    <a:lnTo>
                      <a:pt x="837247" y="418148"/>
                    </a:lnTo>
                    <a:lnTo>
                      <a:pt x="830580" y="404813"/>
                    </a:lnTo>
                    <a:lnTo>
                      <a:pt x="814388" y="389573"/>
                    </a:lnTo>
                    <a:lnTo>
                      <a:pt x="808672" y="377190"/>
                    </a:lnTo>
                    <a:lnTo>
                      <a:pt x="821055" y="364808"/>
                    </a:lnTo>
                    <a:lnTo>
                      <a:pt x="831532" y="354330"/>
                    </a:lnTo>
                    <a:lnTo>
                      <a:pt x="831532" y="343852"/>
                    </a:lnTo>
                    <a:lnTo>
                      <a:pt x="841057" y="334327"/>
                    </a:lnTo>
                    <a:lnTo>
                      <a:pt x="848678" y="313373"/>
                    </a:lnTo>
                    <a:lnTo>
                      <a:pt x="864870" y="298133"/>
                    </a:lnTo>
                    <a:lnTo>
                      <a:pt x="852488" y="2857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0" name="Полилиния: фигура 50">
              <a:extLst>
                <a:ext uri="{FF2B5EF4-FFF2-40B4-BE49-F238E27FC236}">
                  <a16:creationId xmlns="" xmlns:a16="http://schemas.microsoft.com/office/drawing/2014/main" id="{7D2A7291-54E9-4107-24FE-11D133042506}"/>
                </a:ext>
              </a:extLst>
            </p:cNvPr>
            <p:cNvSpPr/>
            <p:nvPr/>
          </p:nvSpPr>
          <p:spPr>
            <a:xfrm>
              <a:off x="1537187" y="3581705"/>
              <a:ext cx="203643" cy="227830"/>
            </a:xfrm>
            <a:custGeom>
              <a:avLst/>
              <a:gdLst>
                <a:gd name="connsiteX0" fmla="*/ 0 w 169545"/>
                <a:gd name="connsiteY0" fmla="*/ 14288 h 194310"/>
                <a:gd name="connsiteX1" fmla="*/ 21908 w 169545"/>
                <a:gd name="connsiteY1" fmla="*/ 19050 h 194310"/>
                <a:gd name="connsiteX2" fmla="*/ 40958 w 169545"/>
                <a:gd name="connsiteY2" fmla="*/ 14288 h 194310"/>
                <a:gd name="connsiteX3" fmla="*/ 48578 w 169545"/>
                <a:gd name="connsiteY3" fmla="*/ 0 h 194310"/>
                <a:gd name="connsiteX4" fmla="*/ 64770 w 169545"/>
                <a:gd name="connsiteY4" fmla="*/ 2858 h 194310"/>
                <a:gd name="connsiteX5" fmla="*/ 80962 w 169545"/>
                <a:gd name="connsiteY5" fmla="*/ 19050 h 194310"/>
                <a:gd name="connsiteX6" fmla="*/ 81915 w 169545"/>
                <a:gd name="connsiteY6" fmla="*/ 40958 h 194310"/>
                <a:gd name="connsiteX7" fmla="*/ 94298 w 169545"/>
                <a:gd name="connsiteY7" fmla="*/ 44767 h 194310"/>
                <a:gd name="connsiteX8" fmla="*/ 97155 w 169545"/>
                <a:gd name="connsiteY8" fmla="*/ 61913 h 194310"/>
                <a:gd name="connsiteX9" fmla="*/ 117158 w 169545"/>
                <a:gd name="connsiteY9" fmla="*/ 64770 h 194310"/>
                <a:gd name="connsiteX10" fmla="*/ 121920 w 169545"/>
                <a:gd name="connsiteY10" fmla="*/ 49530 h 194310"/>
                <a:gd name="connsiteX11" fmla="*/ 111442 w 169545"/>
                <a:gd name="connsiteY11" fmla="*/ 38100 h 194310"/>
                <a:gd name="connsiteX12" fmla="*/ 120967 w 169545"/>
                <a:gd name="connsiteY12" fmla="*/ 28575 h 194310"/>
                <a:gd name="connsiteX13" fmla="*/ 126683 w 169545"/>
                <a:gd name="connsiteY13" fmla="*/ 34290 h 194310"/>
                <a:gd name="connsiteX14" fmla="*/ 145733 w 169545"/>
                <a:gd name="connsiteY14" fmla="*/ 50483 h 194310"/>
                <a:gd name="connsiteX15" fmla="*/ 145733 w 169545"/>
                <a:gd name="connsiteY15" fmla="*/ 75248 h 194310"/>
                <a:gd name="connsiteX16" fmla="*/ 142875 w 169545"/>
                <a:gd name="connsiteY16" fmla="*/ 96203 h 194310"/>
                <a:gd name="connsiteX17" fmla="*/ 154305 w 169545"/>
                <a:gd name="connsiteY17" fmla="*/ 114300 h 194310"/>
                <a:gd name="connsiteX18" fmla="*/ 165735 w 169545"/>
                <a:gd name="connsiteY18" fmla="*/ 121920 h 194310"/>
                <a:gd name="connsiteX19" fmla="*/ 169545 w 169545"/>
                <a:gd name="connsiteY19" fmla="*/ 149542 h 194310"/>
                <a:gd name="connsiteX20" fmla="*/ 160020 w 169545"/>
                <a:gd name="connsiteY20" fmla="*/ 170498 h 194310"/>
                <a:gd name="connsiteX21" fmla="*/ 112395 w 169545"/>
                <a:gd name="connsiteY21" fmla="*/ 194310 h 194310"/>
                <a:gd name="connsiteX22" fmla="*/ 40958 w 169545"/>
                <a:gd name="connsiteY22" fmla="*/ 10953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45" h="194310">
                  <a:moveTo>
                    <a:pt x="0" y="14288"/>
                  </a:moveTo>
                  <a:lnTo>
                    <a:pt x="21908" y="19050"/>
                  </a:lnTo>
                  <a:lnTo>
                    <a:pt x="40958" y="14288"/>
                  </a:lnTo>
                  <a:lnTo>
                    <a:pt x="48578" y="0"/>
                  </a:lnTo>
                  <a:lnTo>
                    <a:pt x="64770" y="2858"/>
                  </a:lnTo>
                  <a:lnTo>
                    <a:pt x="80962" y="19050"/>
                  </a:lnTo>
                  <a:lnTo>
                    <a:pt x="81915" y="40958"/>
                  </a:lnTo>
                  <a:lnTo>
                    <a:pt x="94298" y="44767"/>
                  </a:lnTo>
                  <a:lnTo>
                    <a:pt x="97155" y="61913"/>
                  </a:lnTo>
                  <a:lnTo>
                    <a:pt x="117158" y="64770"/>
                  </a:lnTo>
                  <a:lnTo>
                    <a:pt x="121920" y="49530"/>
                  </a:lnTo>
                  <a:lnTo>
                    <a:pt x="111442" y="38100"/>
                  </a:lnTo>
                  <a:lnTo>
                    <a:pt x="120967" y="28575"/>
                  </a:lnTo>
                  <a:lnTo>
                    <a:pt x="126683" y="34290"/>
                  </a:lnTo>
                  <a:lnTo>
                    <a:pt x="145733" y="50483"/>
                  </a:lnTo>
                  <a:lnTo>
                    <a:pt x="145733" y="75248"/>
                  </a:lnTo>
                  <a:lnTo>
                    <a:pt x="142875" y="96203"/>
                  </a:lnTo>
                  <a:lnTo>
                    <a:pt x="154305" y="114300"/>
                  </a:lnTo>
                  <a:lnTo>
                    <a:pt x="165735" y="121920"/>
                  </a:lnTo>
                  <a:lnTo>
                    <a:pt x="169545" y="149542"/>
                  </a:lnTo>
                  <a:lnTo>
                    <a:pt x="160020" y="170498"/>
                  </a:lnTo>
                  <a:lnTo>
                    <a:pt x="112395" y="194310"/>
                  </a:lnTo>
                  <a:lnTo>
                    <a:pt x="40958" y="1095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Полилиния: фигура 51">
              <a:extLst>
                <a:ext uri="{FF2B5EF4-FFF2-40B4-BE49-F238E27FC236}">
                  <a16:creationId xmlns="" xmlns:a16="http://schemas.microsoft.com/office/drawing/2014/main" id="{B0022C2B-42CA-EF46-12F4-74744BAAE147}"/>
                </a:ext>
              </a:extLst>
            </p:cNvPr>
            <p:cNvSpPr/>
            <p:nvPr/>
          </p:nvSpPr>
          <p:spPr>
            <a:xfrm>
              <a:off x="2366634" y="3316677"/>
              <a:ext cx="64066" cy="53607"/>
            </a:xfrm>
            <a:custGeom>
              <a:avLst/>
              <a:gdLst>
                <a:gd name="connsiteX0" fmla="*/ 22860 w 53340"/>
                <a:gd name="connsiteY0" fmla="*/ 45720 h 45720"/>
                <a:gd name="connsiteX1" fmla="*/ 10478 w 53340"/>
                <a:gd name="connsiteY1" fmla="*/ 36195 h 45720"/>
                <a:gd name="connsiteX2" fmla="*/ 0 w 53340"/>
                <a:gd name="connsiteY2" fmla="*/ 38100 h 45720"/>
                <a:gd name="connsiteX3" fmla="*/ 3810 w 53340"/>
                <a:gd name="connsiteY3" fmla="*/ 24765 h 45720"/>
                <a:gd name="connsiteX4" fmla="*/ 6667 w 53340"/>
                <a:gd name="connsiteY4" fmla="*/ 13335 h 45720"/>
                <a:gd name="connsiteX5" fmla="*/ 6667 w 53340"/>
                <a:gd name="connsiteY5" fmla="*/ 5715 h 45720"/>
                <a:gd name="connsiteX6" fmla="*/ 11430 w 53340"/>
                <a:gd name="connsiteY6" fmla="*/ 0 h 45720"/>
                <a:gd name="connsiteX7" fmla="*/ 22860 w 53340"/>
                <a:gd name="connsiteY7" fmla="*/ 28575 h 45720"/>
                <a:gd name="connsiteX8" fmla="*/ 40005 w 53340"/>
                <a:gd name="connsiteY8" fmla="*/ 11430 h 45720"/>
                <a:gd name="connsiteX9" fmla="*/ 49530 w 53340"/>
                <a:gd name="connsiteY9" fmla="*/ 953 h 45720"/>
                <a:gd name="connsiteX10" fmla="*/ 53340 w 53340"/>
                <a:gd name="connsiteY10" fmla="*/ 5715 h 45720"/>
                <a:gd name="connsiteX11" fmla="*/ 53340 w 53340"/>
                <a:gd name="connsiteY11" fmla="*/ 16193 h 45720"/>
                <a:gd name="connsiteX12" fmla="*/ 46672 w 53340"/>
                <a:gd name="connsiteY12" fmla="*/ 24765 h 45720"/>
                <a:gd name="connsiteX13" fmla="*/ 46672 w 53340"/>
                <a:gd name="connsiteY13" fmla="*/ 35243 h 45720"/>
                <a:gd name="connsiteX14" fmla="*/ 34290 w 53340"/>
                <a:gd name="connsiteY14" fmla="*/ 40958 h 45720"/>
                <a:gd name="connsiteX15" fmla="*/ 28575 w 53340"/>
                <a:gd name="connsiteY15" fmla="*/ 40958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40" h="45720">
                  <a:moveTo>
                    <a:pt x="22860" y="45720"/>
                  </a:moveTo>
                  <a:lnTo>
                    <a:pt x="10478" y="36195"/>
                  </a:lnTo>
                  <a:lnTo>
                    <a:pt x="0" y="38100"/>
                  </a:lnTo>
                  <a:lnTo>
                    <a:pt x="3810" y="24765"/>
                  </a:lnTo>
                  <a:lnTo>
                    <a:pt x="6667" y="13335"/>
                  </a:lnTo>
                  <a:lnTo>
                    <a:pt x="6667" y="5715"/>
                  </a:lnTo>
                  <a:lnTo>
                    <a:pt x="11430" y="0"/>
                  </a:lnTo>
                  <a:lnTo>
                    <a:pt x="22860" y="28575"/>
                  </a:lnTo>
                  <a:lnTo>
                    <a:pt x="40005" y="11430"/>
                  </a:lnTo>
                  <a:lnTo>
                    <a:pt x="49530" y="953"/>
                  </a:lnTo>
                  <a:lnTo>
                    <a:pt x="53340" y="5715"/>
                  </a:lnTo>
                  <a:lnTo>
                    <a:pt x="53340" y="16193"/>
                  </a:lnTo>
                  <a:lnTo>
                    <a:pt x="46672" y="24765"/>
                  </a:lnTo>
                  <a:lnTo>
                    <a:pt x="46672" y="35243"/>
                  </a:lnTo>
                  <a:lnTo>
                    <a:pt x="34290" y="40958"/>
                  </a:lnTo>
                  <a:lnTo>
                    <a:pt x="28575" y="409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2" name="Полилиния: фигура 52">
              <a:extLst>
                <a:ext uri="{FF2B5EF4-FFF2-40B4-BE49-F238E27FC236}">
                  <a16:creationId xmlns="" xmlns:a16="http://schemas.microsoft.com/office/drawing/2014/main" id="{D1DF279E-9983-8618-E341-22E51D394AB8}"/>
                </a:ext>
              </a:extLst>
            </p:cNvPr>
            <p:cNvSpPr/>
            <p:nvPr/>
          </p:nvSpPr>
          <p:spPr>
            <a:xfrm>
              <a:off x="1935324" y="4061592"/>
              <a:ext cx="338640" cy="226713"/>
            </a:xfrm>
            <a:custGeom>
              <a:avLst/>
              <a:gdLst>
                <a:gd name="connsiteX0" fmla="*/ 13335 w 281939"/>
                <a:gd name="connsiteY0" fmla="*/ 45720 h 193357"/>
                <a:gd name="connsiteX1" fmla="*/ 0 w 281939"/>
                <a:gd name="connsiteY1" fmla="*/ 24765 h 193357"/>
                <a:gd name="connsiteX2" fmla="*/ 19050 w 281939"/>
                <a:gd name="connsiteY2" fmla="*/ 20955 h 193357"/>
                <a:gd name="connsiteX3" fmla="*/ 40005 w 281939"/>
                <a:gd name="connsiteY3" fmla="*/ 0 h 193357"/>
                <a:gd name="connsiteX4" fmla="*/ 59055 w 281939"/>
                <a:gd name="connsiteY4" fmla="*/ 0 h 193357"/>
                <a:gd name="connsiteX5" fmla="*/ 73342 w 281939"/>
                <a:gd name="connsiteY5" fmla="*/ 14288 h 193357"/>
                <a:gd name="connsiteX6" fmla="*/ 77152 w 281939"/>
                <a:gd name="connsiteY6" fmla="*/ 31432 h 193357"/>
                <a:gd name="connsiteX7" fmla="*/ 98107 w 281939"/>
                <a:gd name="connsiteY7" fmla="*/ 33338 h 193357"/>
                <a:gd name="connsiteX8" fmla="*/ 104775 w 281939"/>
                <a:gd name="connsiteY8" fmla="*/ 26670 h 193357"/>
                <a:gd name="connsiteX9" fmla="*/ 116205 w 281939"/>
                <a:gd name="connsiteY9" fmla="*/ 29528 h 193357"/>
                <a:gd name="connsiteX10" fmla="*/ 134302 w 281939"/>
                <a:gd name="connsiteY10" fmla="*/ 43815 h 193357"/>
                <a:gd name="connsiteX11" fmla="*/ 152400 w 281939"/>
                <a:gd name="connsiteY11" fmla="*/ 33338 h 193357"/>
                <a:gd name="connsiteX12" fmla="*/ 171450 w 281939"/>
                <a:gd name="connsiteY12" fmla="*/ 33338 h 193357"/>
                <a:gd name="connsiteX13" fmla="*/ 198120 w 281939"/>
                <a:gd name="connsiteY13" fmla="*/ 27622 h 193357"/>
                <a:gd name="connsiteX14" fmla="*/ 217170 w 281939"/>
                <a:gd name="connsiteY14" fmla="*/ 33338 h 193357"/>
                <a:gd name="connsiteX15" fmla="*/ 228600 w 281939"/>
                <a:gd name="connsiteY15" fmla="*/ 53340 h 193357"/>
                <a:gd name="connsiteX16" fmla="*/ 240982 w 281939"/>
                <a:gd name="connsiteY16" fmla="*/ 66675 h 193357"/>
                <a:gd name="connsiteX17" fmla="*/ 263842 w 281939"/>
                <a:gd name="connsiteY17" fmla="*/ 66675 h 193357"/>
                <a:gd name="connsiteX18" fmla="*/ 272415 w 281939"/>
                <a:gd name="connsiteY18" fmla="*/ 83820 h 193357"/>
                <a:gd name="connsiteX19" fmla="*/ 281940 w 281939"/>
                <a:gd name="connsiteY19" fmla="*/ 99060 h 193357"/>
                <a:gd name="connsiteX20" fmla="*/ 272415 w 281939"/>
                <a:gd name="connsiteY20" fmla="*/ 113347 h 193357"/>
                <a:gd name="connsiteX21" fmla="*/ 263842 w 281939"/>
                <a:gd name="connsiteY21" fmla="*/ 128588 h 193357"/>
                <a:gd name="connsiteX22" fmla="*/ 263842 w 281939"/>
                <a:gd name="connsiteY22" fmla="*/ 149542 h 193357"/>
                <a:gd name="connsiteX23" fmla="*/ 242888 w 281939"/>
                <a:gd name="connsiteY23" fmla="*/ 163830 h 193357"/>
                <a:gd name="connsiteX24" fmla="*/ 222885 w 281939"/>
                <a:gd name="connsiteY24" fmla="*/ 150495 h 193357"/>
                <a:gd name="connsiteX25" fmla="*/ 215265 w 281939"/>
                <a:gd name="connsiteY25" fmla="*/ 158115 h 193357"/>
                <a:gd name="connsiteX26" fmla="*/ 215265 w 281939"/>
                <a:gd name="connsiteY26" fmla="*/ 173355 h 193357"/>
                <a:gd name="connsiteX27" fmla="*/ 196215 w 281939"/>
                <a:gd name="connsiteY27" fmla="*/ 177165 h 193357"/>
                <a:gd name="connsiteX28" fmla="*/ 180022 w 281939"/>
                <a:gd name="connsiteY28" fmla="*/ 160972 h 193357"/>
                <a:gd name="connsiteX29" fmla="*/ 165735 w 281939"/>
                <a:gd name="connsiteY29" fmla="*/ 153353 h 193357"/>
                <a:gd name="connsiteX30" fmla="*/ 141922 w 281939"/>
                <a:gd name="connsiteY30" fmla="*/ 160020 h 193357"/>
                <a:gd name="connsiteX31" fmla="*/ 130492 w 281939"/>
                <a:gd name="connsiteY31" fmla="*/ 171450 h 193357"/>
                <a:gd name="connsiteX32" fmla="*/ 117157 w 281939"/>
                <a:gd name="connsiteY32" fmla="*/ 166688 h 193357"/>
                <a:gd name="connsiteX33" fmla="*/ 98107 w 281939"/>
                <a:gd name="connsiteY33" fmla="*/ 193357 h 193357"/>
                <a:gd name="connsiteX34" fmla="*/ 66675 w 281939"/>
                <a:gd name="connsiteY34" fmla="*/ 181928 h 193357"/>
                <a:gd name="connsiteX35" fmla="*/ 43815 w 281939"/>
                <a:gd name="connsiteY35" fmla="*/ 181928 h 193357"/>
                <a:gd name="connsiteX36" fmla="*/ 23813 w 281939"/>
                <a:gd name="connsiteY36" fmla="*/ 174307 h 193357"/>
                <a:gd name="connsiteX37" fmla="*/ 20955 w 281939"/>
                <a:gd name="connsiteY37" fmla="*/ 154305 h 193357"/>
                <a:gd name="connsiteX38" fmla="*/ 6667 w 281939"/>
                <a:gd name="connsiteY38" fmla="*/ 140017 h 193357"/>
                <a:gd name="connsiteX39" fmla="*/ 6667 w 281939"/>
                <a:gd name="connsiteY39" fmla="*/ 123825 h 193357"/>
                <a:gd name="connsiteX40" fmla="*/ 18097 w 281939"/>
                <a:gd name="connsiteY40" fmla="*/ 112395 h 193357"/>
                <a:gd name="connsiteX41" fmla="*/ 18097 w 281939"/>
                <a:gd name="connsiteY41" fmla="*/ 91440 h 193357"/>
                <a:gd name="connsiteX42" fmla="*/ 23813 w 281939"/>
                <a:gd name="connsiteY42" fmla="*/ 70485 h 193357"/>
                <a:gd name="connsiteX43" fmla="*/ 12382 w 281939"/>
                <a:gd name="connsiteY43" fmla="*/ 60007 h 19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1939" h="193357">
                  <a:moveTo>
                    <a:pt x="13335" y="45720"/>
                  </a:moveTo>
                  <a:lnTo>
                    <a:pt x="0" y="24765"/>
                  </a:lnTo>
                  <a:lnTo>
                    <a:pt x="19050" y="20955"/>
                  </a:lnTo>
                  <a:lnTo>
                    <a:pt x="40005" y="0"/>
                  </a:lnTo>
                  <a:lnTo>
                    <a:pt x="59055" y="0"/>
                  </a:lnTo>
                  <a:lnTo>
                    <a:pt x="73342" y="14288"/>
                  </a:lnTo>
                  <a:lnTo>
                    <a:pt x="77152" y="31432"/>
                  </a:lnTo>
                  <a:lnTo>
                    <a:pt x="98107" y="33338"/>
                  </a:lnTo>
                  <a:lnTo>
                    <a:pt x="104775" y="26670"/>
                  </a:lnTo>
                  <a:lnTo>
                    <a:pt x="116205" y="29528"/>
                  </a:lnTo>
                  <a:lnTo>
                    <a:pt x="134302" y="43815"/>
                  </a:lnTo>
                  <a:lnTo>
                    <a:pt x="152400" y="33338"/>
                  </a:lnTo>
                  <a:lnTo>
                    <a:pt x="171450" y="33338"/>
                  </a:lnTo>
                  <a:lnTo>
                    <a:pt x="198120" y="27622"/>
                  </a:lnTo>
                  <a:lnTo>
                    <a:pt x="217170" y="33338"/>
                  </a:lnTo>
                  <a:lnTo>
                    <a:pt x="228600" y="53340"/>
                  </a:lnTo>
                  <a:lnTo>
                    <a:pt x="240982" y="66675"/>
                  </a:lnTo>
                  <a:lnTo>
                    <a:pt x="263842" y="66675"/>
                  </a:lnTo>
                  <a:lnTo>
                    <a:pt x="272415" y="83820"/>
                  </a:lnTo>
                  <a:lnTo>
                    <a:pt x="281940" y="99060"/>
                  </a:lnTo>
                  <a:lnTo>
                    <a:pt x="272415" y="113347"/>
                  </a:lnTo>
                  <a:lnTo>
                    <a:pt x="263842" y="128588"/>
                  </a:lnTo>
                  <a:lnTo>
                    <a:pt x="263842" y="149542"/>
                  </a:lnTo>
                  <a:lnTo>
                    <a:pt x="242888" y="163830"/>
                  </a:lnTo>
                  <a:lnTo>
                    <a:pt x="222885" y="150495"/>
                  </a:lnTo>
                  <a:lnTo>
                    <a:pt x="215265" y="158115"/>
                  </a:lnTo>
                  <a:lnTo>
                    <a:pt x="215265" y="173355"/>
                  </a:lnTo>
                  <a:lnTo>
                    <a:pt x="196215" y="177165"/>
                  </a:lnTo>
                  <a:lnTo>
                    <a:pt x="180022" y="160972"/>
                  </a:lnTo>
                  <a:lnTo>
                    <a:pt x="165735" y="153353"/>
                  </a:lnTo>
                  <a:lnTo>
                    <a:pt x="141922" y="160020"/>
                  </a:lnTo>
                  <a:lnTo>
                    <a:pt x="130492" y="171450"/>
                  </a:lnTo>
                  <a:lnTo>
                    <a:pt x="117157" y="166688"/>
                  </a:lnTo>
                  <a:lnTo>
                    <a:pt x="98107" y="193357"/>
                  </a:lnTo>
                  <a:lnTo>
                    <a:pt x="66675" y="181928"/>
                  </a:lnTo>
                  <a:lnTo>
                    <a:pt x="43815" y="181928"/>
                  </a:lnTo>
                  <a:lnTo>
                    <a:pt x="23813" y="174307"/>
                  </a:lnTo>
                  <a:lnTo>
                    <a:pt x="20955" y="154305"/>
                  </a:lnTo>
                  <a:lnTo>
                    <a:pt x="6667" y="140017"/>
                  </a:lnTo>
                  <a:lnTo>
                    <a:pt x="6667" y="123825"/>
                  </a:lnTo>
                  <a:lnTo>
                    <a:pt x="18097" y="112395"/>
                  </a:lnTo>
                  <a:lnTo>
                    <a:pt x="18097" y="91440"/>
                  </a:lnTo>
                  <a:lnTo>
                    <a:pt x="23813" y="70485"/>
                  </a:lnTo>
                  <a:lnTo>
                    <a:pt x="12382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3" name="Полилиния: фигура 53">
              <a:extLst>
                <a:ext uri="{FF2B5EF4-FFF2-40B4-BE49-F238E27FC236}">
                  <a16:creationId xmlns="" xmlns:a16="http://schemas.microsoft.com/office/drawing/2014/main" id="{9BD6E574-6F97-7C07-8896-76BE6362D679}"/>
                </a:ext>
              </a:extLst>
            </p:cNvPr>
            <p:cNvSpPr/>
            <p:nvPr/>
          </p:nvSpPr>
          <p:spPr>
            <a:xfrm>
              <a:off x="2096635" y="3447344"/>
              <a:ext cx="479362" cy="345096"/>
            </a:xfrm>
            <a:custGeom>
              <a:avLst/>
              <a:gdLst>
                <a:gd name="connsiteX0" fmla="*/ 385762 w 399097"/>
                <a:gd name="connsiteY0" fmla="*/ 294322 h 294322"/>
                <a:gd name="connsiteX1" fmla="*/ 395287 w 399097"/>
                <a:gd name="connsiteY1" fmla="*/ 284797 h 294322"/>
                <a:gd name="connsiteX2" fmla="*/ 399098 w 399097"/>
                <a:gd name="connsiteY2" fmla="*/ 263842 h 294322"/>
                <a:gd name="connsiteX3" fmla="*/ 381000 w 399097"/>
                <a:gd name="connsiteY3" fmla="*/ 234315 h 294322"/>
                <a:gd name="connsiteX4" fmla="*/ 360998 w 399097"/>
                <a:gd name="connsiteY4" fmla="*/ 226695 h 294322"/>
                <a:gd name="connsiteX5" fmla="*/ 366712 w 399097"/>
                <a:gd name="connsiteY5" fmla="*/ 214313 h 294322"/>
                <a:gd name="connsiteX6" fmla="*/ 376237 w 399097"/>
                <a:gd name="connsiteY6" fmla="*/ 197167 h 294322"/>
                <a:gd name="connsiteX7" fmla="*/ 368618 w 399097"/>
                <a:gd name="connsiteY7" fmla="*/ 176213 h 294322"/>
                <a:gd name="connsiteX8" fmla="*/ 364807 w 399097"/>
                <a:gd name="connsiteY8" fmla="*/ 155257 h 294322"/>
                <a:gd name="connsiteX9" fmla="*/ 353378 w 399097"/>
                <a:gd name="connsiteY9" fmla="*/ 143828 h 294322"/>
                <a:gd name="connsiteX10" fmla="*/ 337185 w 399097"/>
                <a:gd name="connsiteY10" fmla="*/ 138113 h 294322"/>
                <a:gd name="connsiteX11" fmla="*/ 345757 w 399097"/>
                <a:gd name="connsiteY11" fmla="*/ 120015 h 294322"/>
                <a:gd name="connsiteX12" fmla="*/ 345757 w 399097"/>
                <a:gd name="connsiteY12" fmla="*/ 103822 h 294322"/>
                <a:gd name="connsiteX13" fmla="*/ 328612 w 399097"/>
                <a:gd name="connsiteY13" fmla="*/ 95250 h 294322"/>
                <a:gd name="connsiteX14" fmla="*/ 325755 w 399097"/>
                <a:gd name="connsiteY14" fmla="*/ 79057 h 294322"/>
                <a:gd name="connsiteX15" fmla="*/ 305753 w 399097"/>
                <a:gd name="connsiteY15" fmla="*/ 77153 h 294322"/>
                <a:gd name="connsiteX16" fmla="*/ 293370 w 399097"/>
                <a:gd name="connsiteY16" fmla="*/ 89535 h 294322"/>
                <a:gd name="connsiteX17" fmla="*/ 278130 w 399097"/>
                <a:gd name="connsiteY17" fmla="*/ 70485 h 294322"/>
                <a:gd name="connsiteX18" fmla="*/ 282893 w 399097"/>
                <a:gd name="connsiteY18" fmla="*/ 33338 h 294322"/>
                <a:gd name="connsiteX19" fmla="*/ 270510 w 399097"/>
                <a:gd name="connsiteY19" fmla="*/ 30480 h 294322"/>
                <a:gd name="connsiteX20" fmla="*/ 256223 w 399097"/>
                <a:gd name="connsiteY20" fmla="*/ 16192 h 294322"/>
                <a:gd name="connsiteX21" fmla="*/ 241935 w 399097"/>
                <a:gd name="connsiteY21" fmla="*/ 27622 h 294322"/>
                <a:gd name="connsiteX22" fmla="*/ 227648 w 399097"/>
                <a:gd name="connsiteY22" fmla="*/ 31432 h 294322"/>
                <a:gd name="connsiteX23" fmla="*/ 205740 w 399097"/>
                <a:gd name="connsiteY23" fmla="*/ 21907 h 294322"/>
                <a:gd name="connsiteX24" fmla="*/ 183832 w 399097"/>
                <a:gd name="connsiteY24" fmla="*/ 20002 h 294322"/>
                <a:gd name="connsiteX25" fmla="*/ 151448 w 399097"/>
                <a:gd name="connsiteY25" fmla="*/ 20002 h 294322"/>
                <a:gd name="connsiteX26" fmla="*/ 140970 w 399097"/>
                <a:gd name="connsiteY26" fmla="*/ 0 h 294322"/>
                <a:gd name="connsiteX27" fmla="*/ 129540 w 399097"/>
                <a:gd name="connsiteY27" fmla="*/ 5715 h 294322"/>
                <a:gd name="connsiteX28" fmla="*/ 119063 w 399097"/>
                <a:gd name="connsiteY28" fmla="*/ 16192 h 294322"/>
                <a:gd name="connsiteX29" fmla="*/ 100013 w 399097"/>
                <a:gd name="connsiteY29" fmla="*/ 14288 h 294322"/>
                <a:gd name="connsiteX30" fmla="*/ 77152 w 399097"/>
                <a:gd name="connsiteY30" fmla="*/ 16192 h 294322"/>
                <a:gd name="connsiteX31" fmla="*/ 66675 w 399097"/>
                <a:gd name="connsiteY31" fmla="*/ 27622 h 294322"/>
                <a:gd name="connsiteX32" fmla="*/ 66675 w 399097"/>
                <a:gd name="connsiteY32" fmla="*/ 45720 h 294322"/>
                <a:gd name="connsiteX33" fmla="*/ 56198 w 399097"/>
                <a:gd name="connsiteY33" fmla="*/ 56197 h 294322"/>
                <a:gd name="connsiteX34" fmla="*/ 60960 w 399097"/>
                <a:gd name="connsiteY34" fmla="*/ 67628 h 294322"/>
                <a:gd name="connsiteX35" fmla="*/ 75248 w 399097"/>
                <a:gd name="connsiteY35" fmla="*/ 78105 h 294322"/>
                <a:gd name="connsiteX36" fmla="*/ 69532 w 399097"/>
                <a:gd name="connsiteY36" fmla="*/ 98107 h 294322"/>
                <a:gd name="connsiteX37" fmla="*/ 50482 w 399097"/>
                <a:gd name="connsiteY37" fmla="*/ 106680 h 294322"/>
                <a:gd name="connsiteX38" fmla="*/ 36195 w 399097"/>
                <a:gd name="connsiteY38" fmla="*/ 120967 h 294322"/>
                <a:gd name="connsiteX39" fmla="*/ 23813 w 399097"/>
                <a:gd name="connsiteY39" fmla="*/ 127635 h 294322"/>
                <a:gd name="connsiteX40" fmla="*/ 23813 w 399097"/>
                <a:gd name="connsiteY40" fmla="*/ 147638 h 294322"/>
                <a:gd name="connsiteX41" fmla="*/ 11430 w 399097"/>
                <a:gd name="connsiteY41" fmla="*/ 153353 h 294322"/>
                <a:gd name="connsiteX42" fmla="*/ 0 w 399097"/>
                <a:gd name="connsiteY42" fmla="*/ 164782 h 294322"/>
                <a:gd name="connsiteX43" fmla="*/ 12382 w 399097"/>
                <a:gd name="connsiteY43" fmla="*/ 177165 h 294322"/>
                <a:gd name="connsiteX44" fmla="*/ 20955 w 399097"/>
                <a:gd name="connsiteY44" fmla="*/ 195263 h 294322"/>
                <a:gd name="connsiteX45" fmla="*/ 33338 w 399097"/>
                <a:gd name="connsiteY45" fmla="*/ 207645 h 294322"/>
                <a:gd name="connsiteX46" fmla="*/ 58102 w 399097"/>
                <a:gd name="connsiteY46" fmla="*/ 207645 h 294322"/>
                <a:gd name="connsiteX47" fmla="*/ 70485 w 399097"/>
                <a:gd name="connsiteY47" fmla="*/ 220028 h 294322"/>
                <a:gd name="connsiteX48" fmla="*/ 91440 w 399097"/>
                <a:gd name="connsiteY48" fmla="*/ 219075 h 294322"/>
                <a:gd name="connsiteX49" fmla="*/ 108585 w 399097"/>
                <a:gd name="connsiteY49" fmla="*/ 228600 h 294322"/>
                <a:gd name="connsiteX50" fmla="*/ 138113 w 399097"/>
                <a:gd name="connsiteY50" fmla="*/ 228600 h 294322"/>
                <a:gd name="connsiteX51" fmla="*/ 154305 w 399097"/>
                <a:gd name="connsiteY51" fmla="*/ 244792 h 294322"/>
                <a:gd name="connsiteX52" fmla="*/ 174307 w 399097"/>
                <a:gd name="connsiteY52" fmla="*/ 247650 h 294322"/>
                <a:gd name="connsiteX53" fmla="*/ 185738 w 399097"/>
                <a:gd name="connsiteY53" fmla="*/ 235267 h 294322"/>
                <a:gd name="connsiteX54" fmla="*/ 209550 w 399097"/>
                <a:gd name="connsiteY54" fmla="*/ 235267 h 294322"/>
                <a:gd name="connsiteX55" fmla="*/ 224790 w 399097"/>
                <a:gd name="connsiteY55" fmla="*/ 220028 h 294322"/>
                <a:gd name="connsiteX56" fmla="*/ 242887 w 399097"/>
                <a:gd name="connsiteY56" fmla="*/ 220028 h 294322"/>
                <a:gd name="connsiteX57" fmla="*/ 259080 w 399097"/>
                <a:gd name="connsiteY57" fmla="*/ 227647 h 294322"/>
                <a:gd name="connsiteX58" fmla="*/ 270510 w 399097"/>
                <a:gd name="connsiteY58" fmla="*/ 239078 h 294322"/>
                <a:gd name="connsiteX59" fmla="*/ 275273 w 399097"/>
                <a:gd name="connsiteY59" fmla="*/ 260032 h 294322"/>
                <a:gd name="connsiteX60" fmla="*/ 295275 w 399097"/>
                <a:gd name="connsiteY60" fmla="*/ 260032 h 294322"/>
                <a:gd name="connsiteX61" fmla="*/ 308610 w 399097"/>
                <a:gd name="connsiteY61" fmla="*/ 276225 h 294322"/>
                <a:gd name="connsiteX62" fmla="*/ 327660 w 399097"/>
                <a:gd name="connsiteY62" fmla="*/ 276225 h 294322"/>
                <a:gd name="connsiteX63" fmla="*/ 330518 w 399097"/>
                <a:gd name="connsiteY63" fmla="*/ 264795 h 294322"/>
                <a:gd name="connsiteX64" fmla="*/ 342900 w 399097"/>
                <a:gd name="connsiteY64" fmla="*/ 276225 h 294322"/>
                <a:gd name="connsiteX65" fmla="*/ 361950 w 399097"/>
                <a:gd name="connsiteY65" fmla="*/ 28575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9097" h="294322">
                  <a:moveTo>
                    <a:pt x="385762" y="294322"/>
                  </a:moveTo>
                  <a:lnTo>
                    <a:pt x="395287" y="284797"/>
                  </a:lnTo>
                  <a:lnTo>
                    <a:pt x="399098" y="263842"/>
                  </a:lnTo>
                  <a:lnTo>
                    <a:pt x="381000" y="234315"/>
                  </a:lnTo>
                  <a:lnTo>
                    <a:pt x="360998" y="226695"/>
                  </a:lnTo>
                  <a:lnTo>
                    <a:pt x="366712" y="214313"/>
                  </a:lnTo>
                  <a:lnTo>
                    <a:pt x="376237" y="197167"/>
                  </a:lnTo>
                  <a:lnTo>
                    <a:pt x="368618" y="176213"/>
                  </a:lnTo>
                  <a:lnTo>
                    <a:pt x="364807" y="155257"/>
                  </a:lnTo>
                  <a:lnTo>
                    <a:pt x="353378" y="143828"/>
                  </a:lnTo>
                  <a:lnTo>
                    <a:pt x="337185" y="138113"/>
                  </a:lnTo>
                  <a:lnTo>
                    <a:pt x="345757" y="120015"/>
                  </a:lnTo>
                  <a:lnTo>
                    <a:pt x="345757" y="103822"/>
                  </a:lnTo>
                  <a:lnTo>
                    <a:pt x="328612" y="95250"/>
                  </a:lnTo>
                  <a:lnTo>
                    <a:pt x="325755" y="79057"/>
                  </a:lnTo>
                  <a:lnTo>
                    <a:pt x="305753" y="77153"/>
                  </a:lnTo>
                  <a:lnTo>
                    <a:pt x="293370" y="89535"/>
                  </a:lnTo>
                  <a:lnTo>
                    <a:pt x="278130" y="70485"/>
                  </a:lnTo>
                  <a:lnTo>
                    <a:pt x="282893" y="33338"/>
                  </a:lnTo>
                  <a:lnTo>
                    <a:pt x="270510" y="30480"/>
                  </a:lnTo>
                  <a:lnTo>
                    <a:pt x="256223" y="16192"/>
                  </a:lnTo>
                  <a:lnTo>
                    <a:pt x="241935" y="27622"/>
                  </a:lnTo>
                  <a:lnTo>
                    <a:pt x="227648" y="31432"/>
                  </a:lnTo>
                  <a:lnTo>
                    <a:pt x="205740" y="21907"/>
                  </a:lnTo>
                  <a:lnTo>
                    <a:pt x="183832" y="20002"/>
                  </a:lnTo>
                  <a:lnTo>
                    <a:pt x="151448" y="20002"/>
                  </a:lnTo>
                  <a:lnTo>
                    <a:pt x="140970" y="0"/>
                  </a:lnTo>
                  <a:lnTo>
                    <a:pt x="129540" y="5715"/>
                  </a:lnTo>
                  <a:lnTo>
                    <a:pt x="119063" y="16192"/>
                  </a:lnTo>
                  <a:lnTo>
                    <a:pt x="100013" y="14288"/>
                  </a:lnTo>
                  <a:lnTo>
                    <a:pt x="77152" y="16192"/>
                  </a:lnTo>
                  <a:lnTo>
                    <a:pt x="66675" y="27622"/>
                  </a:lnTo>
                  <a:lnTo>
                    <a:pt x="66675" y="45720"/>
                  </a:lnTo>
                  <a:lnTo>
                    <a:pt x="56198" y="56197"/>
                  </a:lnTo>
                  <a:lnTo>
                    <a:pt x="60960" y="67628"/>
                  </a:lnTo>
                  <a:lnTo>
                    <a:pt x="75248" y="78105"/>
                  </a:lnTo>
                  <a:lnTo>
                    <a:pt x="69532" y="98107"/>
                  </a:lnTo>
                  <a:lnTo>
                    <a:pt x="50482" y="106680"/>
                  </a:lnTo>
                  <a:lnTo>
                    <a:pt x="36195" y="120967"/>
                  </a:lnTo>
                  <a:lnTo>
                    <a:pt x="23813" y="127635"/>
                  </a:lnTo>
                  <a:lnTo>
                    <a:pt x="23813" y="147638"/>
                  </a:lnTo>
                  <a:lnTo>
                    <a:pt x="11430" y="153353"/>
                  </a:lnTo>
                  <a:lnTo>
                    <a:pt x="0" y="164782"/>
                  </a:lnTo>
                  <a:lnTo>
                    <a:pt x="12382" y="177165"/>
                  </a:lnTo>
                  <a:lnTo>
                    <a:pt x="20955" y="195263"/>
                  </a:lnTo>
                  <a:lnTo>
                    <a:pt x="33338" y="207645"/>
                  </a:lnTo>
                  <a:lnTo>
                    <a:pt x="58102" y="207645"/>
                  </a:lnTo>
                  <a:lnTo>
                    <a:pt x="70485" y="220028"/>
                  </a:lnTo>
                  <a:lnTo>
                    <a:pt x="91440" y="219075"/>
                  </a:lnTo>
                  <a:lnTo>
                    <a:pt x="108585" y="228600"/>
                  </a:lnTo>
                  <a:lnTo>
                    <a:pt x="138113" y="228600"/>
                  </a:lnTo>
                  <a:lnTo>
                    <a:pt x="154305" y="244792"/>
                  </a:lnTo>
                  <a:lnTo>
                    <a:pt x="174307" y="247650"/>
                  </a:lnTo>
                  <a:lnTo>
                    <a:pt x="185738" y="235267"/>
                  </a:lnTo>
                  <a:lnTo>
                    <a:pt x="209550" y="235267"/>
                  </a:lnTo>
                  <a:lnTo>
                    <a:pt x="224790" y="220028"/>
                  </a:lnTo>
                  <a:lnTo>
                    <a:pt x="242887" y="220028"/>
                  </a:lnTo>
                  <a:lnTo>
                    <a:pt x="259080" y="227647"/>
                  </a:lnTo>
                  <a:lnTo>
                    <a:pt x="270510" y="239078"/>
                  </a:lnTo>
                  <a:lnTo>
                    <a:pt x="275273" y="260032"/>
                  </a:lnTo>
                  <a:lnTo>
                    <a:pt x="295275" y="260032"/>
                  </a:lnTo>
                  <a:lnTo>
                    <a:pt x="308610" y="276225"/>
                  </a:lnTo>
                  <a:lnTo>
                    <a:pt x="327660" y="276225"/>
                  </a:lnTo>
                  <a:lnTo>
                    <a:pt x="330518" y="264795"/>
                  </a:lnTo>
                  <a:lnTo>
                    <a:pt x="342900" y="276225"/>
                  </a:lnTo>
                  <a:lnTo>
                    <a:pt x="361950" y="2857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4" name="Полилиния: фигура 54">
              <a:extLst>
                <a:ext uri="{FF2B5EF4-FFF2-40B4-BE49-F238E27FC236}">
                  <a16:creationId xmlns="" xmlns:a16="http://schemas.microsoft.com/office/drawing/2014/main" id="{79B488D7-A2CC-7359-D84A-1D85E7205B6F}"/>
                </a:ext>
              </a:extLst>
            </p:cNvPr>
            <p:cNvSpPr/>
            <p:nvPr/>
          </p:nvSpPr>
          <p:spPr>
            <a:xfrm>
              <a:off x="2010830" y="3652839"/>
              <a:ext cx="634954" cy="416573"/>
            </a:xfrm>
            <a:custGeom>
              <a:avLst/>
              <a:gdLst>
                <a:gd name="connsiteX0" fmla="*/ 255270 w 528637"/>
                <a:gd name="connsiteY0" fmla="*/ 271463 h 355282"/>
                <a:gd name="connsiteX1" fmla="*/ 255270 w 528637"/>
                <a:gd name="connsiteY1" fmla="*/ 289560 h 355282"/>
                <a:gd name="connsiteX2" fmla="*/ 262890 w 528637"/>
                <a:gd name="connsiteY2" fmla="*/ 290513 h 355282"/>
                <a:gd name="connsiteX3" fmla="*/ 265748 w 528637"/>
                <a:gd name="connsiteY3" fmla="*/ 305753 h 355282"/>
                <a:gd name="connsiteX4" fmla="*/ 286703 w 528637"/>
                <a:gd name="connsiteY4" fmla="*/ 305753 h 355282"/>
                <a:gd name="connsiteX5" fmla="*/ 298132 w 528637"/>
                <a:gd name="connsiteY5" fmla="*/ 314325 h 355282"/>
                <a:gd name="connsiteX6" fmla="*/ 316230 w 528637"/>
                <a:gd name="connsiteY6" fmla="*/ 324803 h 355282"/>
                <a:gd name="connsiteX7" fmla="*/ 338137 w 528637"/>
                <a:gd name="connsiteY7" fmla="*/ 324803 h 355282"/>
                <a:gd name="connsiteX8" fmla="*/ 352425 w 528637"/>
                <a:gd name="connsiteY8" fmla="*/ 339090 h 355282"/>
                <a:gd name="connsiteX9" fmla="*/ 376237 w 528637"/>
                <a:gd name="connsiteY9" fmla="*/ 339090 h 355282"/>
                <a:gd name="connsiteX10" fmla="*/ 395287 w 528637"/>
                <a:gd name="connsiteY10" fmla="*/ 349568 h 355282"/>
                <a:gd name="connsiteX11" fmla="*/ 413385 w 528637"/>
                <a:gd name="connsiteY11" fmla="*/ 355282 h 355282"/>
                <a:gd name="connsiteX12" fmla="*/ 429578 w 528637"/>
                <a:gd name="connsiteY12" fmla="*/ 340043 h 355282"/>
                <a:gd name="connsiteX13" fmla="*/ 457200 w 528637"/>
                <a:gd name="connsiteY13" fmla="*/ 322897 h 355282"/>
                <a:gd name="connsiteX14" fmla="*/ 446723 w 528637"/>
                <a:gd name="connsiteY14" fmla="*/ 300038 h 355282"/>
                <a:gd name="connsiteX15" fmla="*/ 446723 w 528637"/>
                <a:gd name="connsiteY15" fmla="*/ 286703 h 355282"/>
                <a:gd name="connsiteX16" fmla="*/ 461962 w 528637"/>
                <a:gd name="connsiteY16" fmla="*/ 271463 h 355282"/>
                <a:gd name="connsiteX17" fmla="*/ 455295 w 528637"/>
                <a:gd name="connsiteY17" fmla="*/ 246697 h 355282"/>
                <a:gd name="connsiteX18" fmla="*/ 463868 w 528637"/>
                <a:gd name="connsiteY18" fmla="*/ 228600 h 355282"/>
                <a:gd name="connsiteX19" fmla="*/ 483870 w 528637"/>
                <a:gd name="connsiteY19" fmla="*/ 228600 h 355282"/>
                <a:gd name="connsiteX20" fmla="*/ 493395 w 528637"/>
                <a:gd name="connsiteY20" fmla="*/ 199072 h 355282"/>
                <a:gd name="connsiteX21" fmla="*/ 521018 w 528637"/>
                <a:gd name="connsiteY21" fmla="*/ 187643 h 355282"/>
                <a:gd name="connsiteX22" fmla="*/ 521018 w 528637"/>
                <a:gd name="connsiteY22" fmla="*/ 159068 h 355282"/>
                <a:gd name="connsiteX23" fmla="*/ 528637 w 528637"/>
                <a:gd name="connsiteY23" fmla="*/ 135255 h 355282"/>
                <a:gd name="connsiteX24" fmla="*/ 508635 w 528637"/>
                <a:gd name="connsiteY24" fmla="*/ 128588 h 355282"/>
                <a:gd name="connsiteX25" fmla="*/ 485775 w 528637"/>
                <a:gd name="connsiteY25" fmla="*/ 133350 h 355282"/>
                <a:gd name="connsiteX26" fmla="*/ 469582 w 528637"/>
                <a:gd name="connsiteY26" fmla="*/ 126682 h 355282"/>
                <a:gd name="connsiteX27" fmla="*/ 457200 w 528637"/>
                <a:gd name="connsiteY27" fmla="*/ 119063 h 355282"/>
                <a:gd name="connsiteX28" fmla="*/ 437198 w 528637"/>
                <a:gd name="connsiteY28" fmla="*/ 109538 h 355282"/>
                <a:gd name="connsiteX29" fmla="*/ 414337 w 528637"/>
                <a:gd name="connsiteY29" fmla="*/ 100013 h 355282"/>
                <a:gd name="connsiteX30" fmla="*/ 402907 w 528637"/>
                <a:gd name="connsiteY30" fmla="*/ 88582 h 355282"/>
                <a:gd name="connsiteX31" fmla="*/ 399098 w 528637"/>
                <a:gd name="connsiteY31" fmla="*/ 100013 h 355282"/>
                <a:gd name="connsiteX32" fmla="*/ 381000 w 528637"/>
                <a:gd name="connsiteY32" fmla="*/ 100013 h 355282"/>
                <a:gd name="connsiteX33" fmla="*/ 367665 w 528637"/>
                <a:gd name="connsiteY33" fmla="*/ 83820 h 355282"/>
                <a:gd name="connsiteX34" fmla="*/ 347662 w 528637"/>
                <a:gd name="connsiteY34" fmla="*/ 83820 h 355282"/>
                <a:gd name="connsiteX35" fmla="*/ 342900 w 528637"/>
                <a:gd name="connsiteY35" fmla="*/ 62865 h 355282"/>
                <a:gd name="connsiteX36" fmla="*/ 331470 w 528637"/>
                <a:gd name="connsiteY36" fmla="*/ 51435 h 355282"/>
                <a:gd name="connsiteX37" fmla="*/ 316230 w 528637"/>
                <a:gd name="connsiteY37" fmla="*/ 43815 h 355282"/>
                <a:gd name="connsiteX38" fmla="*/ 297180 w 528637"/>
                <a:gd name="connsiteY38" fmla="*/ 43815 h 355282"/>
                <a:gd name="connsiteX39" fmla="*/ 281940 w 528637"/>
                <a:gd name="connsiteY39" fmla="*/ 59055 h 355282"/>
                <a:gd name="connsiteX40" fmla="*/ 258127 w 528637"/>
                <a:gd name="connsiteY40" fmla="*/ 59055 h 355282"/>
                <a:gd name="connsiteX41" fmla="*/ 246698 w 528637"/>
                <a:gd name="connsiteY41" fmla="*/ 70485 h 355282"/>
                <a:gd name="connsiteX42" fmla="*/ 226695 w 528637"/>
                <a:gd name="connsiteY42" fmla="*/ 68580 h 355282"/>
                <a:gd name="connsiteX43" fmla="*/ 210502 w 528637"/>
                <a:gd name="connsiteY43" fmla="*/ 52388 h 355282"/>
                <a:gd name="connsiteX44" fmla="*/ 180023 w 528637"/>
                <a:gd name="connsiteY44" fmla="*/ 52388 h 355282"/>
                <a:gd name="connsiteX45" fmla="*/ 163830 w 528637"/>
                <a:gd name="connsiteY45" fmla="*/ 41910 h 355282"/>
                <a:gd name="connsiteX46" fmla="*/ 141923 w 528637"/>
                <a:gd name="connsiteY46" fmla="*/ 42863 h 355282"/>
                <a:gd name="connsiteX47" fmla="*/ 129540 w 528637"/>
                <a:gd name="connsiteY47" fmla="*/ 30480 h 355282"/>
                <a:gd name="connsiteX48" fmla="*/ 104775 w 528637"/>
                <a:gd name="connsiteY48" fmla="*/ 30480 h 355282"/>
                <a:gd name="connsiteX49" fmla="*/ 92392 w 528637"/>
                <a:gd name="connsiteY49" fmla="*/ 18097 h 355282"/>
                <a:gd name="connsiteX50" fmla="*/ 83820 w 528637"/>
                <a:gd name="connsiteY50" fmla="*/ 0 h 355282"/>
                <a:gd name="connsiteX51" fmla="*/ 61913 w 528637"/>
                <a:gd name="connsiteY51" fmla="*/ 18097 h 355282"/>
                <a:gd name="connsiteX52" fmla="*/ 60007 w 528637"/>
                <a:gd name="connsiteY52" fmla="*/ 36195 h 355282"/>
                <a:gd name="connsiteX53" fmla="*/ 47625 w 528637"/>
                <a:gd name="connsiteY53" fmla="*/ 48578 h 355282"/>
                <a:gd name="connsiteX54" fmla="*/ 44767 w 528637"/>
                <a:gd name="connsiteY54" fmla="*/ 78105 h 355282"/>
                <a:gd name="connsiteX55" fmla="*/ 37148 w 528637"/>
                <a:gd name="connsiteY55" fmla="*/ 95250 h 355282"/>
                <a:gd name="connsiteX56" fmla="*/ 28575 w 528637"/>
                <a:gd name="connsiteY56" fmla="*/ 110490 h 355282"/>
                <a:gd name="connsiteX57" fmla="*/ 8573 w 528637"/>
                <a:gd name="connsiteY57" fmla="*/ 110490 h 355282"/>
                <a:gd name="connsiteX58" fmla="*/ 0 w 528637"/>
                <a:gd name="connsiteY58" fmla="*/ 134303 h 355282"/>
                <a:gd name="connsiteX59" fmla="*/ 1905 w 528637"/>
                <a:gd name="connsiteY59" fmla="*/ 142875 h 355282"/>
                <a:gd name="connsiteX60" fmla="*/ 20955 w 528637"/>
                <a:gd name="connsiteY60" fmla="*/ 153353 h 355282"/>
                <a:gd name="connsiteX61" fmla="*/ 26670 w 528637"/>
                <a:gd name="connsiteY61" fmla="*/ 181928 h 355282"/>
                <a:gd name="connsiteX62" fmla="*/ 43815 w 528637"/>
                <a:gd name="connsiteY62" fmla="*/ 199072 h 355282"/>
                <a:gd name="connsiteX63" fmla="*/ 62865 w 528637"/>
                <a:gd name="connsiteY63" fmla="*/ 209550 h 355282"/>
                <a:gd name="connsiteX64" fmla="*/ 76200 w 528637"/>
                <a:gd name="connsiteY64" fmla="*/ 222885 h 355282"/>
                <a:gd name="connsiteX65" fmla="*/ 104775 w 528637"/>
                <a:gd name="connsiteY65" fmla="*/ 229553 h 355282"/>
                <a:gd name="connsiteX66" fmla="*/ 126682 w 528637"/>
                <a:gd name="connsiteY66" fmla="*/ 222885 h 355282"/>
                <a:gd name="connsiteX67" fmla="*/ 150495 w 528637"/>
                <a:gd name="connsiteY67" fmla="*/ 229553 h 355282"/>
                <a:gd name="connsiteX68" fmla="*/ 150495 w 528637"/>
                <a:gd name="connsiteY68" fmla="*/ 244793 h 355282"/>
                <a:gd name="connsiteX69" fmla="*/ 161925 w 528637"/>
                <a:gd name="connsiteY69" fmla="*/ 256222 h 355282"/>
                <a:gd name="connsiteX70" fmla="*/ 172402 w 528637"/>
                <a:gd name="connsiteY70" fmla="*/ 277178 h 355282"/>
                <a:gd name="connsiteX71" fmla="*/ 187642 w 528637"/>
                <a:gd name="connsiteY71" fmla="*/ 289560 h 355282"/>
                <a:gd name="connsiteX72" fmla="*/ 196215 w 528637"/>
                <a:gd name="connsiteY72" fmla="*/ 305753 h 355282"/>
                <a:gd name="connsiteX73" fmla="*/ 205740 w 528637"/>
                <a:gd name="connsiteY73" fmla="*/ 294322 h 355282"/>
                <a:gd name="connsiteX74" fmla="*/ 221932 w 528637"/>
                <a:gd name="connsiteY74" fmla="*/ 294322 h 355282"/>
                <a:gd name="connsiteX75" fmla="*/ 233363 w 528637"/>
                <a:gd name="connsiteY75" fmla="*/ 278130 h 355282"/>
                <a:gd name="connsiteX76" fmla="*/ 255270 w 528637"/>
                <a:gd name="connsiteY76" fmla="*/ 27146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28637" h="355282">
                  <a:moveTo>
                    <a:pt x="255270" y="271463"/>
                  </a:moveTo>
                  <a:lnTo>
                    <a:pt x="255270" y="289560"/>
                  </a:lnTo>
                  <a:lnTo>
                    <a:pt x="262890" y="290513"/>
                  </a:lnTo>
                  <a:lnTo>
                    <a:pt x="265748" y="305753"/>
                  </a:lnTo>
                  <a:lnTo>
                    <a:pt x="286703" y="305753"/>
                  </a:lnTo>
                  <a:lnTo>
                    <a:pt x="298132" y="314325"/>
                  </a:lnTo>
                  <a:lnTo>
                    <a:pt x="316230" y="324803"/>
                  </a:lnTo>
                  <a:lnTo>
                    <a:pt x="338137" y="324803"/>
                  </a:lnTo>
                  <a:lnTo>
                    <a:pt x="352425" y="339090"/>
                  </a:lnTo>
                  <a:lnTo>
                    <a:pt x="376237" y="339090"/>
                  </a:lnTo>
                  <a:lnTo>
                    <a:pt x="395287" y="349568"/>
                  </a:lnTo>
                  <a:lnTo>
                    <a:pt x="413385" y="355282"/>
                  </a:lnTo>
                  <a:lnTo>
                    <a:pt x="429578" y="340043"/>
                  </a:lnTo>
                  <a:lnTo>
                    <a:pt x="457200" y="322897"/>
                  </a:lnTo>
                  <a:lnTo>
                    <a:pt x="446723" y="300038"/>
                  </a:lnTo>
                  <a:lnTo>
                    <a:pt x="446723" y="286703"/>
                  </a:lnTo>
                  <a:lnTo>
                    <a:pt x="461962" y="271463"/>
                  </a:lnTo>
                  <a:lnTo>
                    <a:pt x="455295" y="246697"/>
                  </a:lnTo>
                  <a:lnTo>
                    <a:pt x="463868" y="228600"/>
                  </a:lnTo>
                  <a:lnTo>
                    <a:pt x="483870" y="228600"/>
                  </a:lnTo>
                  <a:lnTo>
                    <a:pt x="493395" y="199072"/>
                  </a:lnTo>
                  <a:lnTo>
                    <a:pt x="521018" y="187643"/>
                  </a:lnTo>
                  <a:lnTo>
                    <a:pt x="521018" y="159068"/>
                  </a:lnTo>
                  <a:lnTo>
                    <a:pt x="528637" y="135255"/>
                  </a:lnTo>
                  <a:lnTo>
                    <a:pt x="508635" y="128588"/>
                  </a:lnTo>
                  <a:lnTo>
                    <a:pt x="485775" y="133350"/>
                  </a:lnTo>
                  <a:lnTo>
                    <a:pt x="469582" y="126682"/>
                  </a:lnTo>
                  <a:lnTo>
                    <a:pt x="457200" y="119063"/>
                  </a:lnTo>
                  <a:cubicBezTo>
                    <a:pt x="457200" y="119063"/>
                    <a:pt x="441007" y="109538"/>
                    <a:pt x="437198" y="109538"/>
                  </a:cubicBezTo>
                  <a:cubicBezTo>
                    <a:pt x="433387" y="109538"/>
                    <a:pt x="414337" y="100013"/>
                    <a:pt x="414337" y="100013"/>
                  </a:cubicBezTo>
                  <a:lnTo>
                    <a:pt x="402907" y="88582"/>
                  </a:lnTo>
                  <a:lnTo>
                    <a:pt x="399098" y="100013"/>
                  </a:lnTo>
                  <a:lnTo>
                    <a:pt x="381000" y="100013"/>
                  </a:lnTo>
                  <a:lnTo>
                    <a:pt x="367665" y="83820"/>
                  </a:lnTo>
                  <a:lnTo>
                    <a:pt x="347662" y="83820"/>
                  </a:lnTo>
                  <a:cubicBezTo>
                    <a:pt x="347662" y="83820"/>
                    <a:pt x="346710" y="62865"/>
                    <a:pt x="342900" y="62865"/>
                  </a:cubicBezTo>
                  <a:cubicBezTo>
                    <a:pt x="339090" y="62865"/>
                    <a:pt x="331470" y="51435"/>
                    <a:pt x="331470" y="51435"/>
                  </a:cubicBezTo>
                  <a:lnTo>
                    <a:pt x="316230" y="43815"/>
                  </a:lnTo>
                  <a:lnTo>
                    <a:pt x="297180" y="43815"/>
                  </a:lnTo>
                  <a:lnTo>
                    <a:pt x="281940" y="59055"/>
                  </a:lnTo>
                  <a:lnTo>
                    <a:pt x="258127" y="59055"/>
                  </a:lnTo>
                  <a:lnTo>
                    <a:pt x="246698" y="70485"/>
                  </a:lnTo>
                  <a:lnTo>
                    <a:pt x="226695" y="68580"/>
                  </a:lnTo>
                  <a:lnTo>
                    <a:pt x="210502" y="52388"/>
                  </a:lnTo>
                  <a:lnTo>
                    <a:pt x="180023" y="52388"/>
                  </a:lnTo>
                  <a:lnTo>
                    <a:pt x="163830" y="41910"/>
                  </a:lnTo>
                  <a:lnTo>
                    <a:pt x="141923" y="42863"/>
                  </a:lnTo>
                  <a:lnTo>
                    <a:pt x="129540" y="30480"/>
                  </a:lnTo>
                  <a:lnTo>
                    <a:pt x="104775" y="30480"/>
                  </a:lnTo>
                  <a:lnTo>
                    <a:pt x="92392" y="18097"/>
                  </a:lnTo>
                  <a:lnTo>
                    <a:pt x="83820" y="0"/>
                  </a:lnTo>
                  <a:lnTo>
                    <a:pt x="61913" y="18097"/>
                  </a:lnTo>
                  <a:lnTo>
                    <a:pt x="60007" y="36195"/>
                  </a:lnTo>
                  <a:lnTo>
                    <a:pt x="47625" y="48578"/>
                  </a:lnTo>
                  <a:lnTo>
                    <a:pt x="44767" y="78105"/>
                  </a:lnTo>
                  <a:lnTo>
                    <a:pt x="37148" y="95250"/>
                  </a:lnTo>
                  <a:lnTo>
                    <a:pt x="28575" y="110490"/>
                  </a:lnTo>
                  <a:lnTo>
                    <a:pt x="8573" y="110490"/>
                  </a:lnTo>
                  <a:lnTo>
                    <a:pt x="0" y="134303"/>
                  </a:lnTo>
                  <a:lnTo>
                    <a:pt x="1905" y="142875"/>
                  </a:lnTo>
                  <a:lnTo>
                    <a:pt x="20955" y="153353"/>
                  </a:lnTo>
                  <a:lnTo>
                    <a:pt x="26670" y="181928"/>
                  </a:lnTo>
                  <a:lnTo>
                    <a:pt x="43815" y="199072"/>
                  </a:lnTo>
                  <a:lnTo>
                    <a:pt x="62865" y="209550"/>
                  </a:lnTo>
                  <a:lnTo>
                    <a:pt x="76200" y="222885"/>
                  </a:lnTo>
                  <a:lnTo>
                    <a:pt x="104775" y="229553"/>
                  </a:lnTo>
                  <a:lnTo>
                    <a:pt x="126682" y="222885"/>
                  </a:lnTo>
                  <a:lnTo>
                    <a:pt x="150495" y="229553"/>
                  </a:lnTo>
                  <a:lnTo>
                    <a:pt x="150495" y="244793"/>
                  </a:lnTo>
                  <a:lnTo>
                    <a:pt x="161925" y="256222"/>
                  </a:lnTo>
                  <a:lnTo>
                    <a:pt x="172402" y="277178"/>
                  </a:lnTo>
                  <a:lnTo>
                    <a:pt x="187642" y="289560"/>
                  </a:lnTo>
                  <a:lnTo>
                    <a:pt x="196215" y="305753"/>
                  </a:lnTo>
                  <a:lnTo>
                    <a:pt x="205740" y="294322"/>
                  </a:lnTo>
                  <a:lnTo>
                    <a:pt x="221932" y="294322"/>
                  </a:lnTo>
                  <a:lnTo>
                    <a:pt x="233363" y="278130"/>
                  </a:lnTo>
                  <a:lnTo>
                    <a:pt x="255270" y="2714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5" name="Полилиния: фигура 55">
              <a:extLst>
                <a:ext uri="{FF2B5EF4-FFF2-40B4-BE49-F238E27FC236}">
                  <a16:creationId xmlns="" xmlns:a16="http://schemas.microsoft.com/office/drawing/2014/main" id="{ABB07933-751B-A4A9-1571-0269DD91278B}"/>
                </a:ext>
              </a:extLst>
            </p:cNvPr>
            <p:cNvSpPr/>
            <p:nvPr/>
          </p:nvSpPr>
          <p:spPr>
            <a:xfrm>
              <a:off x="2173288" y="3971131"/>
              <a:ext cx="337498" cy="399819"/>
            </a:xfrm>
            <a:custGeom>
              <a:avLst/>
              <a:gdLst>
                <a:gd name="connsiteX0" fmla="*/ 252413 w 280987"/>
                <a:gd name="connsiteY0" fmla="*/ 237172 h 340994"/>
                <a:gd name="connsiteX1" fmla="*/ 245745 w 280987"/>
                <a:gd name="connsiteY1" fmla="*/ 223838 h 340994"/>
                <a:gd name="connsiteX2" fmla="*/ 245745 w 280987"/>
                <a:gd name="connsiteY2" fmla="*/ 205740 h 340994"/>
                <a:gd name="connsiteX3" fmla="*/ 232410 w 280987"/>
                <a:gd name="connsiteY3" fmla="*/ 200025 h 340994"/>
                <a:gd name="connsiteX4" fmla="*/ 225743 w 280987"/>
                <a:gd name="connsiteY4" fmla="*/ 180975 h 340994"/>
                <a:gd name="connsiteX5" fmla="*/ 241935 w 280987"/>
                <a:gd name="connsiteY5" fmla="*/ 169545 h 340994"/>
                <a:gd name="connsiteX6" fmla="*/ 240982 w 280987"/>
                <a:gd name="connsiteY6" fmla="*/ 150495 h 340994"/>
                <a:gd name="connsiteX7" fmla="*/ 252413 w 280987"/>
                <a:gd name="connsiteY7" fmla="*/ 139065 h 340994"/>
                <a:gd name="connsiteX8" fmla="*/ 258127 w 280987"/>
                <a:gd name="connsiteY8" fmla="*/ 120968 h 340994"/>
                <a:gd name="connsiteX9" fmla="*/ 274320 w 280987"/>
                <a:gd name="connsiteY9" fmla="*/ 113347 h 340994"/>
                <a:gd name="connsiteX10" fmla="*/ 270510 w 280987"/>
                <a:gd name="connsiteY10" fmla="*/ 96203 h 340994"/>
                <a:gd name="connsiteX11" fmla="*/ 280988 w 280987"/>
                <a:gd name="connsiteY11" fmla="*/ 83820 h 340994"/>
                <a:gd name="connsiteX12" fmla="*/ 262890 w 280987"/>
                <a:gd name="connsiteY12" fmla="*/ 78105 h 340994"/>
                <a:gd name="connsiteX13" fmla="*/ 243840 w 280987"/>
                <a:gd name="connsiteY13" fmla="*/ 67628 h 340994"/>
                <a:gd name="connsiteX14" fmla="*/ 220027 w 280987"/>
                <a:gd name="connsiteY14" fmla="*/ 67628 h 340994"/>
                <a:gd name="connsiteX15" fmla="*/ 205740 w 280987"/>
                <a:gd name="connsiteY15" fmla="*/ 53340 h 340994"/>
                <a:gd name="connsiteX16" fmla="*/ 183832 w 280987"/>
                <a:gd name="connsiteY16" fmla="*/ 53340 h 340994"/>
                <a:gd name="connsiteX17" fmla="*/ 165735 w 280987"/>
                <a:gd name="connsiteY17" fmla="*/ 42863 h 340994"/>
                <a:gd name="connsiteX18" fmla="*/ 154305 w 280987"/>
                <a:gd name="connsiteY18" fmla="*/ 34290 h 340994"/>
                <a:gd name="connsiteX19" fmla="*/ 133350 w 280987"/>
                <a:gd name="connsiteY19" fmla="*/ 34290 h 340994"/>
                <a:gd name="connsiteX20" fmla="*/ 130493 w 280987"/>
                <a:gd name="connsiteY20" fmla="*/ 19050 h 340994"/>
                <a:gd name="connsiteX21" fmla="*/ 122873 w 280987"/>
                <a:gd name="connsiteY21" fmla="*/ 18097 h 340994"/>
                <a:gd name="connsiteX22" fmla="*/ 122873 w 280987"/>
                <a:gd name="connsiteY22" fmla="*/ 0 h 340994"/>
                <a:gd name="connsiteX23" fmla="*/ 100965 w 280987"/>
                <a:gd name="connsiteY23" fmla="*/ 8572 h 340994"/>
                <a:gd name="connsiteX24" fmla="*/ 89535 w 280987"/>
                <a:gd name="connsiteY24" fmla="*/ 24765 h 340994"/>
                <a:gd name="connsiteX25" fmla="*/ 70485 w 280987"/>
                <a:gd name="connsiteY25" fmla="*/ 24765 h 340994"/>
                <a:gd name="connsiteX26" fmla="*/ 60960 w 280987"/>
                <a:gd name="connsiteY26" fmla="*/ 36195 h 340994"/>
                <a:gd name="connsiteX27" fmla="*/ 54293 w 280987"/>
                <a:gd name="connsiteY27" fmla="*/ 59055 h 340994"/>
                <a:gd name="connsiteX28" fmla="*/ 28575 w 280987"/>
                <a:gd name="connsiteY28" fmla="*/ 69532 h 340994"/>
                <a:gd name="connsiteX29" fmla="*/ 9525 w 280987"/>
                <a:gd name="connsiteY29" fmla="*/ 88582 h 340994"/>
                <a:gd name="connsiteX30" fmla="*/ 0 w 280987"/>
                <a:gd name="connsiteY30" fmla="*/ 103822 h 340994"/>
                <a:gd name="connsiteX31" fmla="*/ 20002 w 280987"/>
                <a:gd name="connsiteY31" fmla="*/ 109538 h 340994"/>
                <a:gd name="connsiteX32" fmla="*/ 29527 w 280987"/>
                <a:gd name="connsiteY32" fmla="*/ 127635 h 340994"/>
                <a:gd name="connsiteX33" fmla="*/ 43815 w 280987"/>
                <a:gd name="connsiteY33" fmla="*/ 142875 h 340994"/>
                <a:gd name="connsiteX34" fmla="*/ 66675 w 280987"/>
                <a:gd name="connsiteY34" fmla="*/ 142875 h 340994"/>
                <a:gd name="connsiteX35" fmla="*/ 75248 w 280987"/>
                <a:gd name="connsiteY35" fmla="*/ 159068 h 340994"/>
                <a:gd name="connsiteX36" fmla="*/ 84773 w 280987"/>
                <a:gd name="connsiteY36" fmla="*/ 174307 h 340994"/>
                <a:gd name="connsiteX37" fmla="*/ 66675 w 280987"/>
                <a:gd name="connsiteY37" fmla="*/ 203835 h 340994"/>
                <a:gd name="connsiteX38" fmla="*/ 66675 w 280987"/>
                <a:gd name="connsiteY38" fmla="*/ 224790 h 340994"/>
                <a:gd name="connsiteX39" fmla="*/ 79058 w 280987"/>
                <a:gd name="connsiteY39" fmla="*/ 244793 h 340994"/>
                <a:gd name="connsiteX40" fmla="*/ 97155 w 280987"/>
                <a:gd name="connsiteY40" fmla="*/ 248603 h 340994"/>
                <a:gd name="connsiteX41" fmla="*/ 97155 w 280987"/>
                <a:gd name="connsiteY41" fmla="*/ 263843 h 340994"/>
                <a:gd name="connsiteX42" fmla="*/ 91440 w 280987"/>
                <a:gd name="connsiteY42" fmla="*/ 280988 h 340994"/>
                <a:gd name="connsiteX43" fmla="*/ 96202 w 280987"/>
                <a:gd name="connsiteY43" fmla="*/ 298132 h 340994"/>
                <a:gd name="connsiteX44" fmla="*/ 89535 w 280987"/>
                <a:gd name="connsiteY44" fmla="*/ 321945 h 340994"/>
                <a:gd name="connsiteX45" fmla="*/ 91440 w 280987"/>
                <a:gd name="connsiteY45" fmla="*/ 340995 h 340994"/>
                <a:gd name="connsiteX46" fmla="*/ 113348 w 280987"/>
                <a:gd name="connsiteY46" fmla="*/ 338138 h 340994"/>
                <a:gd name="connsiteX47" fmla="*/ 116205 w 280987"/>
                <a:gd name="connsiteY47" fmla="*/ 322897 h 340994"/>
                <a:gd name="connsiteX48" fmla="*/ 133350 w 280987"/>
                <a:gd name="connsiteY48" fmla="*/ 319088 h 340994"/>
                <a:gd name="connsiteX49" fmla="*/ 139065 w 280987"/>
                <a:gd name="connsiteY49" fmla="*/ 324803 h 340994"/>
                <a:gd name="connsiteX50" fmla="*/ 164783 w 280987"/>
                <a:gd name="connsiteY50" fmla="*/ 323850 h 340994"/>
                <a:gd name="connsiteX51" fmla="*/ 172402 w 280987"/>
                <a:gd name="connsiteY51" fmla="*/ 316230 h 340994"/>
                <a:gd name="connsiteX52" fmla="*/ 194310 w 280987"/>
                <a:gd name="connsiteY52" fmla="*/ 320040 h 340994"/>
                <a:gd name="connsiteX53" fmla="*/ 207645 w 280987"/>
                <a:gd name="connsiteY53" fmla="*/ 324803 h 340994"/>
                <a:gd name="connsiteX54" fmla="*/ 221932 w 280987"/>
                <a:gd name="connsiteY54" fmla="*/ 321945 h 340994"/>
                <a:gd name="connsiteX55" fmla="*/ 228600 w 280987"/>
                <a:gd name="connsiteY55" fmla="*/ 315278 h 340994"/>
                <a:gd name="connsiteX56" fmla="*/ 244793 w 280987"/>
                <a:gd name="connsiteY56" fmla="*/ 317182 h 340994"/>
                <a:gd name="connsiteX57" fmla="*/ 261938 w 280987"/>
                <a:gd name="connsiteY57" fmla="*/ 317182 h 340994"/>
                <a:gd name="connsiteX58" fmla="*/ 261938 w 280987"/>
                <a:gd name="connsiteY58" fmla="*/ 297180 h 340994"/>
                <a:gd name="connsiteX59" fmla="*/ 271463 w 280987"/>
                <a:gd name="connsiteY59" fmla="*/ 293370 h 340994"/>
                <a:gd name="connsiteX60" fmla="*/ 276225 w 280987"/>
                <a:gd name="connsiteY60" fmla="*/ 279082 h 340994"/>
                <a:gd name="connsiteX61" fmla="*/ 278130 w 280987"/>
                <a:gd name="connsiteY61" fmla="*/ 252413 h 340994"/>
                <a:gd name="connsiteX62" fmla="*/ 266700 w 280987"/>
                <a:gd name="connsiteY62" fmla="*/ 240982 h 340994"/>
                <a:gd name="connsiteX63" fmla="*/ 252413 w 280987"/>
                <a:gd name="connsiteY63" fmla="*/ 237172 h 340994"/>
                <a:gd name="connsiteX64" fmla="*/ 181927 w 280987"/>
                <a:gd name="connsiteY64" fmla="*/ 165735 h 340994"/>
                <a:gd name="connsiteX65" fmla="*/ 173355 w 280987"/>
                <a:gd name="connsiteY65" fmla="*/ 178118 h 340994"/>
                <a:gd name="connsiteX66" fmla="*/ 176213 w 280987"/>
                <a:gd name="connsiteY66" fmla="*/ 193357 h 340994"/>
                <a:gd name="connsiteX67" fmla="*/ 157163 w 280987"/>
                <a:gd name="connsiteY67" fmla="*/ 193357 h 340994"/>
                <a:gd name="connsiteX68" fmla="*/ 151448 w 280987"/>
                <a:gd name="connsiteY68" fmla="*/ 187643 h 340994"/>
                <a:gd name="connsiteX69" fmla="*/ 145733 w 280987"/>
                <a:gd name="connsiteY69" fmla="*/ 181928 h 340994"/>
                <a:gd name="connsiteX70" fmla="*/ 135255 w 280987"/>
                <a:gd name="connsiteY70" fmla="*/ 192405 h 340994"/>
                <a:gd name="connsiteX71" fmla="*/ 91440 w 280987"/>
                <a:gd name="connsiteY71" fmla="*/ 217170 h 340994"/>
                <a:gd name="connsiteX72" fmla="*/ 64770 w 280987"/>
                <a:gd name="connsiteY72" fmla="*/ 206693 h 340994"/>
                <a:gd name="connsiteX73" fmla="*/ 82868 w 280987"/>
                <a:gd name="connsiteY73" fmla="*/ 177165 h 340994"/>
                <a:gd name="connsiteX74" fmla="*/ 126683 w 280987"/>
                <a:gd name="connsiteY74" fmla="*/ 151447 h 340994"/>
                <a:gd name="connsiteX75" fmla="*/ 136208 w 280987"/>
                <a:gd name="connsiteY75" fmla="*/ 152400 h 340994"/>
                <a:gd name="connsiteX76" fmla="*/ 144780 w 280987"/>
                <a:gd name="connsiteY76" fmla="*/ 139065 h 340994"/>
                <a:gd name="connsiteX77" fmla="*/ 141923 w 280987"/>
                <a:gd name="connsiteY77" fmla="*/ 131445 h 340994"/>
                <a:gd name="connsiteX78" fmla="*/ 150495 w 280987"/>
                <a:gd name="connsiteY78" fmla="*/ 123825 h 340994"/>
                <a:gd name="connsiteX79" fmla="*/ 162877 w 280987"/>
                <a:gd name="connsiteY79" fmla="*/ 120968 h 340994"/>
                <a:gd name="connsiteX80" fmla="*/ 162877 w 280987"/>
                <a:gd name="connsiteY80" fmla="*/ 130493 h 340994"/>
                <a:gd name="connsiteX81" fmla="*/ 167640 w 280987"/>
                <a:gd name="connsiteY81" fmla="*/ 139065 h 340994"/>
                <a:gd name="connsiteX82" fmla="*/ 167640 w 280987"/>
                <a:gd name="connsiteY82" fmla="*/ 140970 h 340994"/>
                <a:gd name="connsiteX83" fmla="*/ 181927 w 280987"/>
                <a:gd name="connsiteY83" fmla="*/ 146685 h 340994"/>
                <a:gd name="connsiteX84" fmla="*/ 191452 w 280987"/>
                <a:gd name="connsiteY84" fmla="*/ 156210 h 340994"/>
                <a:gd name="connsiteX85" fmla="*/ 181927 w 280987"/>
                <a:gd name="connsiteY85" fmla="*/ 165735 h 34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280987" h="340994">
                  <a:moveTo>
                    <a:pt x="252413" y="237172"/>
                  </a:moveTo>
                  <a:lnTo>
                    <a:pt x="245745" y="223838"/>
                  </a:lnTo>
                  <a:lnTo>
                    <a:pt x="245745" y="205740"/>
                  </a:lnTo>
                  <a:lnTo>
                    <a:pt x="232410" y="200025"/>
                  </a:lnTo>
                  <a:lnTo>
                    <a:pt x="225743" y="180975"/>
                  </a:lnTo>
                  <a:lnTo>
                    <a:pt x="241935" y="169545"/>
                  </a:lnTo>
                  <a:lnTo>
                    <a:pt x="240982" y="150495"/>
                  </a:lnTo>
                  <a:lnTo>
                    <a:pt x="252413" y="139065"/>
                  </a:lnTo>
                  <a:lnTo>
                    <a:pt x="258127" y="120968"/>
                  </a:lnTo>
                  <a:lnTo>
                    <a:pt x="274320" y="113347"/>
                  </a:lnTo>
                  <a:cubicBezTo>
                    <a:pt x="274320" y="113347"/>
                    <a:pt x="268605" y="97155"/>
                    <a:pt x="270510" y="96203"/>
                  </a:cubicBezTo>
                  <a:cubicBezTo>
                    <a:pt x="271463" y="95250"/>
                    <a:pt x="280988" y="83820"/>
                    <a:pt x="280988" y="83820"/>
                  </a:cubicBezTo>
                  <a:lnTo>
                    <a:pt x="262890" y="78105"/>
                  </a:lnTo>
                  <a:lnTo>
                    <a:pt x="243840" y="67628"/>
                  </a:lnTo>
                  <a:lnTo>
                    <a:pt x="220027" y="67628"/>
                  </a:lnTo>
                  <a:lnTo>
                    <a:pt x="205740" y="53340"/>
                  </a:lnTo>
                  <a:lnTo>
                    <a:pt x="183832" y="53340"/>
                  </a:lnTo>
                  <a:lnTo>
                    <a:pt x="165735" y="42863"/>
                  </a:lnTo>
                  <a:lnTo>
                    <a:pt x="154305" y="34290"/>
                  </a:lnTo>
                  <a:lnTo>
                    <a:pt x="133350" y="34290"/>
                  </a:lnTo>
                  <a:lnTo>
                    <a:pt x="130493" y="19050"/>
                  </a:lnTo>
                  <a:lnTo>
                    <a:pt x="122873" y="18097"/>
                  </a:lnTo>
                  <a:lnTo>
                    <a:pt x="122873" y="0"/>
                  </a:lnTo>
                  <a:lnTo>
                    <a:pt x="100965" y="8572"/>
                  </a:lnTo>
                  <a:lnTo>
                    <a:pt x="89535" y="24765"/>
                  </a:lnTo>
                  <a:lnTo>
                    <a:pt x="70485" y="24765"/>
                  </a:lnTo>
                  <a:lnTo>
                    <a:pt x="60960" y="36195"/>
                  </a:lnTo>
                  <a:lnTo>
                    <a:pt x="54293" y="59055"/>
                  </a:lnTo>
                  <a:lnTo>
                    <a:pt x="28575" y="69532"/>
                  </a:lnTo>
                  <a:lnTo>
                    <a:pt x="9525" y="88582"/>
                  </a:lnTo>
                  <a:lnTo>
                    <a:pt x="0" y="103822"/>
                  </a:lnTo>
                  <a:lnTo>
                    <a:pt x="20002" y="109538"/>
                  </a:lnTo>
                  <a:lnTo>
                    <a:pt x="29527" y="127635"/>
                  </a:lnTo>
                  <a:lnTo>
                    <a:pt x="43815" y="142875"/>
                  </a:lnTo>
                  <a:lnTo>
                    <a:pt x="66675" y="142875"/>
                  </a:lnTo>
                  <a:lnTo>
                    <a:pt x="75248" y="159068"/>
                  </a:lnTo>
                  <a:lnTo>
                    <a:pt x="84773" y="174307"/>
                  </a:lnTo>
                  <a:lnTo>
                    <a:pt x="66675" y="203835"/>
                  </a:lnTo>
                  <a:lnTo>
                    <a:pt x="66675" y="224790"/>
                  </a:lnTo>
                  <a:lnTo>
                    <a:pt x="79058" y="244793"/>
                  </a:lnTo>
                  <a:lnTo>
                    <a:pt x="97155" y="248603"/>
                  </a:lnTo>
                  <a:lnTo>
                    <a:pt x="97155" y="263843"/>
                  </a:lnTo>
                  <a:lnTo>
                    <a:pt x="91440" y="280988"/>
                  </a:lnTo>
                  <a:lnTo>
                    <a:pt x="96202" y="298132"/>
                  </a:lnTo>
                  <a:lnTo>
                    <a:pt x="89535" y="321945"/>
                  </a:lnTo>
                  <a:lnTo>
                    <a:pt x="91440" y="340995"/>
                  </a:lnTo>
                  <a:lnTo>
                    <a:pt x="113348" y="338138"/>
                  </a:lnTo>
                  <a:lnTo>
                    <a:pt x="116205" y="322897"/>
                  </a:lnTo>
                  <a:lnTo>
                    <a:pt x="133350" y="319088"/>
                  </a:lnTo>
                  <a:lnTo>
                    <a:pt x="139065" y="324803"/>
                  </a:lnTo>
                  <a:lnTo>
                    <a:pt x="164783" y="323850"/>
                  </a:lnTo>
                  <a:lnTo>
                    <a:pt x="172402" y="316230"/>
                  </a:lnTo>
                  <a:lnTo>
                    <a:pt x="194310" y="320040"/>
                  </a:lnTo>
                  <a:lnTo>
                    <a:pt x="207645" y="324803"/>
                  </a:lnTo>
                  <a:lnTo>
                    <a:pt x="221932" y="321945"/>
                  </a:lnTo>
                  <a:lnTo>
                    <a:pt x="228600" y="315278"/>
                  </a:lnTo>
                  <a:lnTo>
                    <a:pt x="244793" y="317182"/>
                  </a:lnTo>
                  <a:lnTo>
                    <a:pt x="261938" y="317182"/>
                  </a:lnTo>
                  <a:lnTo>
                    <a:pt x="261938" y="297180"/>
                  </a:lnTo>
                  <a:lnTo>
                    <a:pt x="271463" y="293370"/>
                  </a:lnTo>
                  <a:lnTo>
                    <a:pt x="276225" y="279082"/>
                  </a:lnTo>
                  <a:lnTo>
                    <a:pt x="278130" y="252413"/>
                  </a:lnTo>
                  <a:lnTo>
                    <a:pt x="266700" y="240982"/>
                  </a:lnTo>
                  <a:lnTo>
                    <a:pt x="252413" y="237172"/>
                  </a:lnTo>
                  <a:close/>
                  <a:moveTo>
                    <a:pt x="181927" y="165735"/>
                  </a:moveTo>
                  <a:lnTo>
                    <a:pt x="173355" y="178118"/>
                  </a:lnTo>
                  <a:lnTo>
                    <a:pt x="176213" y="193357"/>
                  </a:lnTo>
                  <a:lnTo>
                    <a:pt x="157163" y="193357"/>
                  </a:lnTo>
                  <a:lnTo>
                    <a:pt x="151448" y="187643"/>
                  </a:lnTo>
                  <a:lnTo>
                    <a:pt x="145733" y="181928"/>
                  </a:lnTo>
                  <a:lnTo>
                    <a:pt x="135255" y="192405"/>
                  </a:lnTo>
                  <a:lnTo>
                    <a:pt x="91440" y="217170"/>
                  </a:lnTo>
                  <a:lnTo>
                    <a:pt x="64770" y="206693"/>
                  </a:lnTo>
                  <a:lnTo>
                    <a:pt x="82868" y="177165"/>
                  </a:lnTo>
                  <a:lnTo>
                    <a:pt x="126683" y="151447"/>
                  </a:lnTo>
                  <a:lnTo>
                    <a:pt x="136208" y="152400"/>
                  </a:lnTo>
                  <a:lnTo>
                    <a:pt x="144780" y="139065"/>
                  </a:lnTo>
                  <a:lnTo>
                    <a:pt x="141923" y="131445"/>
                  </a:lnTo>
                  <a:lnTo>
                    <a:pt x="150495" y="123825"/>
                  </a:lnTo>
                  <a:lnTo>
                    <a:pt x="162877" y="120968"/>
                  </a:lnTo>
                  <a:lnTo>
                    <a:pt x="162877" y="130493"/>
                  </a:lnTo>
                  <a:lnTo>
                    <a:pt x="167640" y="139065"/>
                  </a:lnTo>
                  <a:lnTo>
                    <a:pt x="167640" y="140970"/>
                  </a:lnTo>
                  <a:lnTo>
                    <a:pt x="181927" y="146685"/>
                  </a:lnTo>
                  <a:lnTo>
                    <a:pt x="191452" y="156210"/>
                  </a:lnTo>
                  <a:lnTo>
                    <a:pt x="181927" y="1657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77" name="Рисунок 3">
              <a:extLst>
                <a:ext uri="{FF2B5EF4-FFF2-40B4-BE49-F238E27FC236}">
                  <a16:creationId xmlns="" xmlns:a16="http://schemas.microsoft.com/office/drawing/2014/main" id="{DEDD6DC6-6D53-3123-A2AD-1BB8BAE7B7C5}"/>
                </a:ext>
              </a:extLst>
            </p:cNvPr>
            <p:cNvGrpSpPr/>
            <p:nvPr/>
          </p:nvGrpSpPr>
          <p:grpSpPr>
            <a:xfrm>
              <a:off x="3736077" y="2997266"/>
              <a:ext cx="1244739" cy="713645"/>
              <a:chOff x="3916679" y="2907982"/>
              <a:chExt cx="1036320" cy="608647"/>
            </a:xfrm>
            <a:solidFill>
              <a:srgbClr val="D7D7D7"/>
            </a:solidFill>
          </p:grpSpPr>
          <p:sp>
            <p:nvSpPr>
              <p:cNvPr id="588" name="Полилиния: фигура 58">
                <a:extLst>
                  <a:ext uri="{FF2B5EF4-FFF2-40B4-BE49-F238E27FC236}">
                    <a16:creationId xmlns="" xmlns:a16="http://schemas.microsoft.com/office/drawing/2014/main" id="{FC68A9FD-3154-EE36-83F1-1CACCF53D8A6}"/>
                  </a:ext>
                </a:extLst>
              </p:cNvPr>
              <p:cNvSpPr/>
              <p:nvPr/>
            </p:nvSpPr>
            <p:spPr>
              <a:xfrm>
                <a:off x="4733925" y="3075622"/>
                <a:ext cx="61912" cy="100012"/>
              </a:xfrm>
              <a:custGeom>
                <a:avLst/>
                <a:gdLst>
                  <a:gd name="connsiteX0" fmla="*/ 36195 w 61912"/>
                  <a:gd name="connsiteY0" fmla="*/ 0 h 100012"/>
                  <a:gd name="connsiteX1" fmla="*/ 15240 w 61912"/>
                  <a:gd name="connsiteY1" fmla="*/ 10478 h 100012"/>
                  <a:gd name="connsiteX2" fmla="*/ 0 w 61912"/>
                  <a:gd name="connsiteY2" fmla="*/ 15240 h 100012"/>
                  <a:gd name="connsiteX3" fmla="*/ 3810 w 61912"/>
                  <a:gd name="connsiteY3" fmla="*/ 48578 h 100012"/>
                  <a:gd name="connsiteX4" fmla="*/ 6668 w 61912"/>
                  <a:gd name="connsiteY4" fmla="*/ 66675 h 100012"/>
                  <a:gd name="connsiteX5" fmla="*/ 20955 w 61912"/>
                  <a:gd name="connsiteY5" fmla="*/ 70485 h 100012"/>
                  <a:gd name="connsiteX6" fmla="*/ 25718 w 61912"/>
                  <a:gd name="connsiteY6" fmla="*/ 97155 h 100012"/>
                  <a:gd name="connsiteX7" fmla="*/ 52388 w 61912"/>
                  <a:gd name="connsiteY7" fmla="*/ 100013 h 100012"/>
                  <a:gd name="connsiteX8" fmla="*/ 61913 w 61912"/>
                  <a:gd name="connsiteY8" fmla="*/ 78105 h 100012"/>
                  <a:gd name="connsiteX9" fmla="*/ 48578 w 61912"/>
                  <a:gd name="connsiteY9" fmla="*/ 56198 h 100012"/>
                  <a:gd name="connsiteX10" fmla="*/ 50482 w 61912"/>
                  <a:gd name="connsiteY10" fmla="*/ 3238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" h="100012">
                    <a:moveTo>
                      <a:pt x="36195" y="0"/>
                    </a:moveTo>
                    <a:lnTo>
                      <a:pt x="15240" y="10478"/>
                    </a:lnTo>
                    <a:lnTo>
                      <a:pt x="0" y="15240"/>
                    </a:lnTo>
                    <a:lnTo>
                      <a:pt x="3810" y="48578"/>
                    </a:lnTo>
                    <a:lnTo>
                      <a:pt x="6668" y="66675"/>
                    </a:lnTo>
                    <a:lnTo>
                      <a:pt x="20955" y="70485"/>
                    </a:lnTo>
                    <a:lnTo>
                      <a:pt x="25718" y="97155"/>
                    </a:lnTo>
                    <a:lnTo>
                      <a:pt x="52388" y="100013"/>
                    </a:lnTo>
                    <a:lnTo>
                      <a:pt x="61913" y="78105"/>
                    </a:lnTo>
                    <a:lnTo>
                      <a:pt x="48578" y="56198"/>
                    </a:lnTo>
                    <a:lnTo>
                      <a:pt x="50482" y="3238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9" name="Полилиния: фигура 59">
                <a:extLst>
                  <a:ext uri="{FF2B5EF4-FFF2-40B4-BE49-F238E27FC236}">
                    <a16:creationId xmlns="" xmlns:a16="http://schemas.microsoft.com/office/drawing/2014/main" id="{98306774-CF76-CED0-2912-4D6C803B2F03}"/>
                  </a:ext>
                </a:extLst>
              </p:cNvPr>
              <p:cNvSpPr/>
              <p:nvPr/>
            </p:nvSpPr>
            <p:spPr>
              <a:xfrm>
                <a:off x="4258627" y="2964179"/>
                <a:ext cx="100012" cy="85725"/>
              </a:xfrm>
              <a:custGeom>
                <a:avLst/>
                <a:gdLst>
                  <a:gd name="connsiteX0" fmla="*/ 58103 w 100012"/>
                  <a:gd name="connsiteY0" fmla="*/ 0 h 85725"/>
                  <a:gd name="connsiteX1" fmla="*/ 29528 w 100012"/>
                  <a:gd name="connsiteY1" fmla="*/ 7620 h 85725"/>
                  <a:gd name="connsiteX2" fmla="*/ 13335 w 100012"/>
                  <a:gd name="connsiteY2" fmla="*/ 29528 h 85725"/>
                  <a:gd name="connsiteX3" fmla="*/ 0 w 100012"/>
                  <a:gd name="connsiteY3" fmla="*/ 46673 h 85725"/>
                  <a:gd name="connsiteX4" fmla="*/ 9525 w 100012"/>
                  <a:gd name="connsiteY4" fmla="*/ 70485 h 85725"/>
                  <a:gd name="connsiteX5" fmla="*/ 29528 w 100012"/>
                  <a:gd name="connsiteY5" fmla="*/ 78105 h 85725"/>
                  <a:gd name="connsiteX6" fmla="*/ 48578 w 100012"/>
                  <a:gd name="connsiteY6" fmla="*/ 85725 h 85725"/>
                  <a:gd name="connsiteX7" fmla="*/ 66675 w 100012"/>
                  <a:gd name="connsiteY7" fmla="*/ 73342 h 85725"/>
                  <a:gd name="connsiteX8" fmla="*/ 88582 w 100012"/>
                  <a:gd name="connsiteY8" fmla="*/ 77153 h 85725"/>
                  <a:gd name="connsiteX9" fmla="*/ 100013 w 100012"/>
                  <a:gd name="connsiteY9" fmla="*/ 50483 h 85725"/>
                  <a:gd name="connsiteX10" fmla="*/ 81915 w 100012"/>
                  <a:gd name="connsiteY10" fmla="*/ 26670 h 85725"/>
                  <a:gd name="connsiteX11" fmla="*/ 80963 w 100012"/>
                  <a:gd name="connsiteY11" fmla="*/ 762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12" h="85725">
                    <a:moveTo>
                      <a:pt x="58103" y="0"/>
                    </a:moveTo>
                    <a:lnTo>
                      <a:pt x="29528" y="7620"/>
                    </a:lnTo>
                    <a:lnTo>
                      <a:pt x="13335" y="29528"/>
                    </a:lnTo>
                    <a:lnTo>
                      <a:pt x="0" y="46673"/>
                    </a:lnTo>
                    <a:lnTo>
                      <a:pt x="9525" y="70485"/>
                    </a:lnTo>
                    <a:lnTo>
                      <a:pt x="29528" y="78105"/>
                    </a:lnTo>
                    <a:lnTo>
                      <a:pt x="48578" y="85725"/>
                    </a:lnTo>
                    <a:lnTo>
                      <a:pt x="66675" y="73342"/>
                    </a:lnTo>
                    <a:lnTo>
                      <a:pt x="88582" y="77153"/>
                    </a:lnTo>
                    <a:lnTo>
                      <a:pt x="100013" y="50483"/>
                    </a:lnTo>
                    <a:lnTo>
                      <a:pt x="81915" y="26670"/>
                    </a:lnTo>
                    <a:lnTo>
                      <a:pt x="80963" y="76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90" name="Полилиния: фигура 60">
                <a:extLst>
                  <a:ext uri="{FF2B5EF4-FFF2-40B4-BE49-F238E27FC236}">
                    <a16:creationId xmlns="" xmlns:a16="http://schemas.microsoft.com/office/drawing/2014/main" id="{62FDBD37-5634-62E6-6E3D-CA9054C01EA7}"/>
                  </a:ext>
                </a:extLst>
              </p:cNvPr>
              <p:cNvSpPr/>
              <p:nvPr/>
            </p:nvSpPr>
            <p:spPr>
              <a:xfrm>
                <a:off x="3916679" y="2907982"/>
                <a:ext cx="1036320" cy="608647"/>
              </a:xfrm>
              <a:custGeom>
                <a:avLst/>
                <a:gdLst>
                  <a:gd name="connsiteX0" fmla="*/ 1036320 w 1036320"/>
                  <a:gd name="connsiteY0" fmla="*/ 399097 h 608647"/>
                  <a:gd name="connsiteX1" fmla="*/ 1024890 w 1036320"/>
                  <a:gd name="connsiteY1" fmla="*/ 416242 h 608647"/>
                  <a:gd name="connsiteX2" fmla="*/ 1011555 w 1036320"/>
                  <a:gd name="connsiteY2" fmla="*/ 429577 h 608647"/>
                  <a:gd name="connsiteX3" fmla="*/ 1002983 w 1036320"/>
                  <a:gd name="connsiteY3" fmla="*/ 438150 h 608647"/>
                  <a:gd name="connsiteX4" fmla="*/ 1016318 w 1036320"/>
                  <a:gd name="connsiteY4" fmla="*/ 451485 h 608647"/>
                  <a:gd name="connsiteX5" fmla="*/ 1019175 w 1036320"/>
                  <a:gd name="connsiteY5" fmla="*/ 461962 h 608647"/>
                  <a:gd name="connsiteX6" fmla="*/ 1029652 w 1036320"/>
                  <a:gd name="connsiteY6" fmla="*/ 465773 h 608647"/>
                  <a:gd name="connsiteX7" fmla="*/ 1029652 w 1036320"/>
                  <a:gd name="connsiteY7" fmla="*/ 487680 h 608647"/>
                  <a:gd name="connsiteX8" fmla="*/ 1029652 w 1036320"/>
                  <a:gd name="connsiteY8" fmla="*/ 513398 h 608647"/>
                  <a:gd name="connsiteX9" fmla="*/ 1016318 w 1036320"/>
                  <a:gd name="connsiteY9" fmla="*/ 513398 h 608647"/>
                  <a:gd name="connsiteX10" fmla="*/ 1000125 w 1036320"/>
                  <a:gd name="connsiteY10" fmla="*/ 503873 h 608647"/>
                  <a:gd name="connsiteX11" fmla="*/ 983933 w 1036320"/>
                  <a:gd name="connsiteY11" fmla="*/ 503873 h 608647"/>
                  <a:gd name="connsiteX12" fmla="*/ 955358 w 1036320"/>
                  <a:gd name="connsiteY12" fmla="*/ 527685 h 608647"/>
                  <a:gd name="connsiteX13" fmla="*/ 930593 w 1036320"/>
                  <a:gd name="connsiteY13" fmla="*/ 528637 h 608647"/>
                  <a:gd name="connsiteX14" fmla="*/ 919163 w 1036320"/>
                  <a:gd name="connsiteY14" fmla="*/ 555308 h 608647"/>
                  <a:gd name="connsiteX15" fmla="*/ 882015 w 1036320"/>
                  <a:gd name="connsiteY15" fmla="*/ 548640 h 608647"/>
                  <a:gd name="connsiteX16" fmla="*/ 872490 w 1036320"/>
                  <a:gd name="connsiteY16" fmla="*/ 564833 h 608647"/>
                  <a:gd name="connsiteX17" fmla="*/ 856298 w 1036320"/>
                  <a:gd name="connsiteY17" fmla="*/ 581025 h 608647"/>
                  <a:gd name="connsiteX18" fmla="*/ 840105 w 1036320"/>
                  <a:gd name="connsiteY18" fmla="*/ 590550 h 608647"/>
                  <a:gd name="connsiteX19" fmla="*/ 808673 w 1036320"/>
                  <a:gd name="connsiteY19" fmla="*/ 601980 h 608647"/>
                  <a:gd name="connsiteX20" fmla="*/ 782002 w 1036320"/>
                  <a:gd name="connsiteY20" fmla="*/ 608648 h 608647"/>
                  <a:gd name="connsiteX21" fmla="*/ 750570 w 1036320"/>
                  <a:gd name="connsiteY21" fmla="*/ 592455 h 608647"/>
                  <a:gd name="connsiteX22" fmla="*/ 733425 w 1036320"/>
                  <a:gd name="connsiteY22" fmla="*/ 596265 h 608647"/>
                  <a:gd name="connsiteX23" fmla="*/ 714375 w 1036320"/>
                  <a:gd name="connsiteY23" fmla="*/ 580073 h 608647"/>
                  <a:gd name="connsiteX24" fmla="*/ 677227 w 1036320"/>
                  <a:gd name="connsiteY24" fmla="*/ 564833 h 608647"/>
                  <a:gd name="connsiteX25" fmla="*/ 639127 w 1036320"/>
                  <a:gd name="connsiteY25" fmla="*/ 540068 h 608647"/>
                  <a:gd name="connsiteX26" fmla="*/ 610552 w 1036320"/>
                  <a:gd name="connsiteY26" fmla="*/ 528637 h 608647"/>
                  <a:gd name="connsiteX27" fmla="*/ 564833 w 1036320"/>
                  <a:gd name="connsiteY27" fmla="*/ 510540 h 608647"/>
                  <a:gd name="connsiteX28" fmla="*/ 541973 w 1036320"/>
                  <a:gd name="connsiteY28" fmla="*/ 487680 h 608647"/>
                  <a:gd name="connsiteX29" fmla="*/ 514350 w 1036320"/>
                  <a:gd name="connsiteY29" fmla="*/ 484823 h 608647"/>
                  <a:gd name="connsiteX30" fmla="*/ 469583 w 1036320"/>
                  <a:gd name="connsiteY30" fmla="*/ 456248 h 608647"/>
                  <a:gd name="connsiteX31" fmla="*/ 447675 w 1036320"/>
                  <a:gd name="connsiteY31" fmla="*/ 434340 h 608647"/>
                  <a:gd name="connsiteX32" fmla="*/ 413385 w 1036320"/>
                  <a:gd name="connsiteY32" fmla="*/ 419100 h 608647"/>
                  <a:gd name="connsiteX33" fmla="*/ 379095 w 1036320"/>
                  <a:gd name="connsiteY33" fmla="*/ 390525 h 608647"/>
                  <a:gd name="connsiteX34" fmla="*/ 347663 w 1036320"/>
                  <a:gd name="connsiteY34" fmla="*/ 394335 h 608647"/>
                  <a:gd name="connsiteX35" fmla="*/ 324802 w 1036320"/>
                  <a:gd name="connsiteY35" fmla="*/ 409575 h 608647"/>
                  <a:gd name="connsiteX36" fmla="*/ 178117 w 1036320"/>
                  <a:gd name="connsiteY36" fmla="*/ 410527 h 608647"/>
                  <a:gd name="connsiteX37" fmla="*/ 166688 w 1036320"/>
                  <a:gd name="connsiteY37" fmla="*/ 399097 h 608647"/>
                  <a:gd name="connsiteX38" fmla="*/ 139065 w 1036320"/>
                  <a:gd name="connsiteY38" fmla="*/ 386715 h 608647"/>
                  <a:gd name="connsiteX39" fmla="*/ 136208 w 1036320"/>
                  <a:gd name="connsiteY39" fmla="*/ 395288 h 608647"/>
                  <a:gd name="connsiteX40" fmla="*/ 112395 w 1036320"/>
                  <a:gd name="connsiteY40" fmla="*/ 403860 h 608647"/>
                  <a:gd name="connsiteX41" fmla="*/ 99060 w 1036320"/>
                  <a:gd name="connsiteY41" fmla="*/ 399097 h 608647"/>
                  <a:gd name="connsiteX42" fmla="*/ 81915 w 1036320"/>
                  <a:gd name="connsiteY42" fmla="*/ 379095 h 608647"/>
                  <a:gd name="connsiteX43" fmla="*/ 69533 w 1036320"/>
                  <a:gd name="connsiteY43" fmla="*/ 366713 h 608647"/>
                  <a:gd name="connsiteX44" fmla="*/ 63817 w 1036320"/>
                  <a:gd name="connsiteY44" fmla="*/ 342900 h 608647"/>
                  <a:gd name="connsiteX45" fmla="*/ 41910 w 1036320"/>
                  <a:gd name="connsiteY45" fmla="*/ 320992 h 608647"/>
                  <a:gd name="connsiteX46" fmla="*/ 29528 w 1036320"/>
                  <a:gd name="connsiteY46" fmla="*/ 304800 h 608647"/>
                  <a:gd name="connsiteX47" fmla="*/ 21908 w 1036320"/>
                  <a:gd name="connsiteY47" fmla="*/ 275272 h 608647"/>
                  <a:gd name="connsiteX48" fmla="*/ 11430 w 1036320"/>
                  <a:gd name="connsiteY48" fmla="*/ 252413 h 608647"/>
                  <a:gd name="connsiteX49" fmla="*/ 0 w 1036320"/>
                  <a:gd name="connsiteY49" fmla="*/ 238125 h 608647"/>
                  <a:gd name="connsiteX50" fmla="*/ 34290 w 1036320"/>
                  <a:gd name="connsiteY50" fmla="*/ 231458 h 608647"/>
                  <a:gd name="connsiteX51" fmla="*/ 62865 w 1036320"/>
                  <a:gd name="connsiteY51" fmla="*/ 190500 h 608647"/>
                  <a:gd name="connsiteX52" fmla="*/ 62865 w 1036320"/>
                  <a:gd name="connsiteY52" fmla="*/ 155258 h 608647"/>
                  <a:gd name="connsiteX53" fmla="*/ 74295 w 1036320"/>
                  <a:gd name="connsiteY53" fmla="*/ 131445 h 608647"/>
                  <a:gd name="connsiteX54" fmla="*/ 111442 w 1036320"/>
                  <a:gd name="connsiteY54" fmla="*/ 113347 h 608647"/>
                  <a:gd name="connsiteX55" fmla="*/ 111442 w 1036320"/>
                  <a:gd name="connsiteY55" fmla="*/ 90488 h 608647"/>
                  <a:gd name="connsiteX56" fmla="*/ 146685 w 1036320"/>
                  <a:gd name="connsiteY56" fmla="*/ 69533 h 608647"/>
                  <a:gd name="connsiteX57" fmla="*/ 146685 w 1036320"/>
                  <a:gd name="connsiteY57" fmla="*/ 34290 h 608647"/>
                  <a:gd name="connsiteX58" fmla="*/ 140970 w 1036320"/>
                  <a:gd name="connsiteY58" fmla="*/ 0 h 608647"/>
                  <a:gd name="connsiteX59" fmla="*/ 164783 w 1036320"/>
                  <a:gd name="connsiteY59" fmla="*/ 0 h 608647"/>
                  <a:gd name="connsiteX60" fmla="*/ 172402 w 1036320"/>
                  <a:gd name="connsiteY60" fmla="*/ 18097 h 608647"/>
                  <a:gd name="connsiteX61" fmla="*/ 203835 w 1036320"/>
                  <a:gd name="connsiteY61" fmla="*/ 49530 h 608647"/>
                  <a:gd name="connsiteX62" fmla="*/ 227648 w 1036320"/>
                  <a:gd name="connsiteY62" fmla="*/ 86677 h 608647"/>
                  <a:gd name="connsiteX63" fmla="*/ 227648 w 1036320"/>
                  <a:gd name="connsiteY63" fmla="*/ 136208 h 608647"/>
                  <a:gd name="connsiteX64" fmla="*/ 219075 w 1036320"/>
                  <a:gd name="connsiteY64" fmla="*/ 161925 h 608647"/>
                  <a:gd name="connsiteX65" fmla="*/ 206692 w 1036320"/>
                  <a:gd name="connsiteY65" fmla="*/ 174308 h 608647"/>
                  <a:gd name="connsiteX66" fmla="*/ 185738 w 1036320"/>
                  <a:gd name="connsiteY66" fmla="*/ 153352 h 608647"/>
                  <a:gd name="connsiteX67" fmla="*/ 156210 w 1036320"/>
                  <a:gd name="connsiteY67" fmla="*/ 146685 h 608647"/>
                  <a:gd name="connsiteX68" fmla="*/ 111442 w 1036320"/>
                  <a:gd name="connsiteY68" fmla="*/ 161925 h 608647"/>
                  <a:gd name="connsiteX69" fmla="*/ 111442 w 1036320"/>
                  <a:gd name="connsiteY69" fmla="*/ 199072 h 608647"/>
                  <a:gd name="connsiteX70" fmla="*/ 122873 w 1036320"/>
                  <a:gd name="connsiteY70" fmla="*/ 233363 h 608647"/>
                  <a:gd name="connsiteX71" fmla="*/ 122873 w 1036320"/>
                  <a:gd name="connsiteY71" fmla="*/ 261938 h 608647"/>
                  <a:gd name="connsiteX72" fmla="*/ 155258 w 1036320"/>
                  <a:gd name="connsiteY72" fmla="*/ 270510 h 608647"/>
                  <a:gd name="connsiteX73" fmla="*/ 186690 w 1036320"/>
                  <a:gd name="connsiteY73" fmla="*/ 284797 h 608647"/>
                  <a:gd name="connsiteX74" fmla="*/ 221933 w 1036320"/>
                  <a:gd name="connsiteY74" fmla="*/ 267652 h 608647"/>
                  <a:gd name="connsiteX75" fmla="*/ 221933 w 1036320"/>
                  <a:gd name="connsiteY75" fmla="*/ 241935 h 608647"/>
                  <a:gd name="connsiteX76" fmla="*/ 259080 w 1036320"/>
                  <a:gd name="connsiteY76" fmla="*/ 233363 h 608647"/>
                  <a:gd name="connsiteX77" fmla="*/ 294323 w 1036320"/>
                  <a:gd name="connsiteY77" fmla="*/ 250508 h 608647"/>
                  <a:gd name="connsiteX78" fmla="*/ 288608 w 1036320"/>
                  <a:gd name="connsiteY78" fmla="*/ 227647 h 608647"/>
                  <a:gd name="connsiteX79" fmla="*/ 343852 w 1036320"/>
                  <a:gd name="connsiteY79" fmla="*/ 237172 h 608647"/>
                  <a:gd name="connsiteX80" fmla="*/ 373380 w 1036320"/>
                  <a:gd name="connsiteY80" fmla="*/ 231458 h 608647"/>
                  <a:gd name="connsiteX81" fmla="*/ 426720 w 1036320"/>
                  <a:gd name="connsiteY81" fmla="*/ 238125 h 608647"/>
                  <a:gd name="connsiteX82" fmla="*/ 458152 w 1036320"/>
                  <a:gd name="connsiteY82" fmla="*/ 238125 h 608647"/>
                  <a:gd name="connsiteX83" fmla="*/ 473392 w 1036320"/>
                  <a:gd name="connsiteY83" fmla="*/ 266700 h 608647"/>
                  <a:gd name="connsiteX84" fmla="*/ 487680 w 1036320"/>
                  <a:gd name="connsiteY84" fmla="*/ 266700 h 608647"/>
                  <a:gd name="connsiteX85" fmla="*/ 487680 w 1036320"/>
                  <a:gd name="connsiteY85" fmla="*/ 240983 h 608647"/>
                  <a:gd name="connsiteX86" fmla="*/ 532448 w 1036320"/>
                  <a:gd name="connsiteY86" fmla="*/ 226695 h 608647"/>
                  <a:gd name="connsiteX87" fmla="*/ 556260 w 1036320"/>
                  <a:gd name="connsiteY87" fmla="*/ 226695 h 608647"/>
                  <a:gd name="connsiteX88" fmla="*/ 565785 w 1036320"/>
                  <a:gd name="connsiteY88" fmla="*/ 263842 h 608647"/>
                  <a:gd name="connsiteX89" fmla="*/ 539115 w 1036320"/>
                  <a:gd name="connsiteY89" fmla="*/ 263842 h 608647"/>
                  <a:gd name="connsiteX90" fmla="*/ 530543 w 1036320"/>
                  <a:gd name="connsiteY90" fmla="*/ 289560 h 608647"/>
                  <a:gd name="connsiteX91" fmla="*/ 509588 w 1036320"/>
                  <a:gd name="connsiteY91" fmla="*/ 296227 h 608647"/>
                  <a:gd name="connsiteX92" fmla="*/ 541973 w 1036320"/>
                  <a:gd name="connsiteY92" fmla="*/ 325755 h 608647"/>
                  <a:gd name="connsiteX93" fmla="*/ 564833 w 1036320"/>
                  <a:gd name="connsiteY93" fmla="*/ 325755 h 608647"/>
                  <a:gd name="connsiteX94" fmla="*/ 606743 w 1036320"/>
                  <a:gd name="connsiteY94" fmla="*/ 307658 h 608647"/>
                  <a:gd name="connsiteX95" fmla="*/ 646748 w 1036320"/>
                  <a:gd name="connsiteY95" fmla="*/ 315277 h 608647"/>
                  <a:gd name="connsiteX96" fmla="*/ 690563 w 1036320"/>
                  <a:gd name="connsiteY96" fmla="*/ 359092 h 608647"/>
                  <a:gd name="connsiteX97" fmla="*/ 705802 w 1036320"/>
                  <a:gd name="connsiteY97" fmla="*/ 343852 h 608647"/>
                  <a:gd name="connsiteX98" fmla="*/ 735330 w 1036320"/>
                  <a:gd name="connsiteY98" fmla="*/ 343852 h 608647"/>
                  <a:gd name="connsiteX99" fmla="*/ 772477 w 1036320"/>
                  <a:gd name="connsiteY99" fmla="*/ 331470 h 608647"/>
                  <a:gd name="connsiteX100" fmla="*/ 787718 w 1036320"/>
                  <a:gd name="connsiteY100" fmla="*/ 346710 h 608647"/>
                  <a:gd name="connsiteX101" fmla="*/ 783908 w 1036320"/>
                  <a:gd name="connsiteY101" fmla="*/ 366713 h 608647"/>
                  <a:gd name="connsiteX102" fmla="*/ 761048 w 1036320"/>
                  <a:gd name="connsiteY102" fmla="*/ 381952 h 608647"/>
                  <a:gd name="connsiteX103" fmla="*/ 761048 w 1036320"/>
                  <a:gd name="connsiteY103" fmla="*/ 405765 h 608647"/>
                  <a:gd name="connsiteX104" fmla="*/ 787718 w 1036320"/>
                  <a:gd name="connsiteY104" fmla="*/ 428625 h 608647"/>
                  <a:gd name="connsiteX105" fmla="*/ 789623 w 1036320"/>
                  <a:gd name="connsiteY105" fmla="*/ 402908 h 608647"/>
                  <a:gd name="connsiteX106" fmla="*/ 802005 w 1036320"/>
                  <a:gd name="connsiteY106" fmla="*/ 390525 h 608647"/>
                  <a:gd name="connsiteX107" fmla="*/ 830580 w 1036320"/>
                  <a:gd name="connsiteY107" fmla="*/ 397192 h 608647"/>
                  <a:gd name="connsiteX108" fmla="*/ 830580 w 1036320"/>
                  <a:gd name="connsiteY108" fmla="*/ 374333 h 608647"/>
                  <a:gd name="connsiteX109" fmla="*/ 857250 w 1036320"/>
                  <a:gd name="connsiteY109" fmla="*/ 370522 h 608647"/>
                  <a:gd name="connsiteX110" fmla="*/ 862965 w 1036320"/>
                  <a:gd name="connsiteY110" fmla="*/ 336233 h 608647"/>
                  <a:gd name="connsiteX111" fmla="*/ 859155 w 1036320"/>
                  <a:gd name="connsiteY111" fmla="*/ 295275 h 608647"/>
                  <a:gd name="connsiteX112" fmla="*/ 884873 w 1036320"/>
                  <a:gd name="connsiteY112" fmla="*/ 282892 h 608647"/>
                  <a:gd name="connsiteX113" fmla="*/ 906780 w 1036320"/>
                  <a:gd name="connsiteY113" fmla="*/ 276225 h 608647"/>
                  <a:gd name="connsiteX114" fmla="*/ 932498 w 1036320"/>
                  <a:gd name="connsiteY114" fmla="*/ 301942 h 608647"/>
                  <a:gd name="connsiteX115" fmla="*/ 943927 w 1036320"/>
                  <a:gd name="connsiteY115" fmla="*/ 290513 h 608647"/>
                  <a:gd name="connsiteX116" fmla="*/ 972502 w 1036320"/>
                  <a:gd name="connsiteY116" fmla="*/ 326708 h 608647"/>
                  <a:gd name="connsiteX117" fmla="*/ 1005840 w 1036320"/>
                  <a:gd name="connsiteY117" fmla="*/ 360045 h 608647"/>
                  <a:gd name="connsiteX118" fmla="*/ 1032510 w 1036320"/>
                  <a:gd name="connsiteY118" fmla="*/ 386715 h 608647"/>
                  <a:gd name="connsiteX119" fmla="*/ 1036320 w 1036320"/>
                  <a:gd name="connsiteY119" fmla="*/ 399097 h 608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036320" h="608647">
                    <a:moveTo>
                      <a:pt x="1036320" y="399097"/>
                    </a:moveTo>
                    <a:lnTo>
                      <a:pt x="1024890" y="416242"/>
                    </a:lnTo>
                    <a:lnTo>
                      <a:pt x="1011555" y="429577"/>
                    </a:lnTo>
                    <a:lnTo>
                      <a:pt x="1002983" y="438150"/>
                    </a:lnTo>
                    <a:lnTo>
                      <a:pt x="1016318" y="451485"/>
                    </a:lnTo>
                    <a:lnTo>
                      <a:pt x="1019175" y="461962"/>
                    </a:lnTo>
                    <a:lnTo>
                      <a:pt x="1029652" y="465773"/>
                    </a:lnTo>
                    <a:lnTo>
                      <a:pt x="1029652" y="487680"/>
                    </a:lnTo>
                    <a:lnTo>
                      <a:pt x="1029652" y="513398"/>
                    </a:lnTo>
                    <a:lnTo>
                      <a:pt x="1016318" y="513398"/>
                    </a:lnTo>
                    <a:lnTo>
                      <a:pt x="1000125" y="503873"/>
                    </a:lnTo>
                    <a:lnTo>
                      <a:pt x="983933" y="503873"/>
                    </a:lnTo>
                    <a:lnTo>
                      <a:pt x="955358" y="527685"/>
                    </a:lnTo>
                    <a:lnTo>
                      <a:pt x="930593" y="528637"/>
                    </a:lnTo>
                    <a:lnTo>
                      <a:pt x="919163" y="555308"/>
                    </a:lnTo>
                    <a:lnTo>
                      <a:pt x="882015" y="548640"/>
                    </a:lnTo>
                    <a:lnTo>
                      <a:pt x="872490" y="564833"/>
                    </a:lnTo>
                    <a:lnTo>
                      <a:pt x="856298" y="581025"/>
                    </a:lnTo>
                    <a:lnTo>
                      <a:pt x="840105" y="590550"/>
                    </a:lnTo>
                    <a:lnTo>
                      <a:pt x="808673" y="601980"/>
                    </a:lnTo>
                    <a:lnTo>
                      <a:pt x="782002" y="608648"/>
                    </a:lnTo>
                    <a:lnTo>
                      <a:pt x="750570" y="592455"/>
                    </a:lnTo>
                    <a:lnTo>
                      <a:pt x="733425" y="596265"/>
                    </a:lnTo>
                    <a:lnTo>
                      <a:pt x="714375" y="580073"/>
                    </a:lnTo>
                    <a:lnTo>
                      <a:pt x="677227" y="564833"/>
                    </a:lnTo>
                    <a:lnTo>
                      <a:pt x="639127" y="540068"/>
                    </a:lnTo>
                    <a:lnTo>
                      <a:pt x="610552" y="528637"/>
                    </a:lnTo>
                    <a:lnTo>
                      <a:pt x="564833" y="510540"/>
                    </a:lnTo>
                    <a:lnTo>
                      <a:pt x="541973" y="487680"/>
                    </a:lnTo>
                    <a:lnTo>
                      <a:pt x="514350" y="484823"/>
                    </a:lnTo>
                    <a:lnTo>
                      <a:pt x="469583" y="456248"/>
                    </a:lnTo>
                    <a:lnTo>
                      <a:pt x="447675" y="434340"/>
                    </a:lnTo>
                    <a:lnTo>
                      <a:pt x="413385" y="419100"/>
                    </a:lnTo>
                    <a:lnTo>
                      <a:pt x="379095" y="390525"/>
                    </a:lnTo>
                    <a:lnTo>
                      <a:pt x="347663" y="394335"/>
                    </a:lnTo>
                    <a:lnTo>
                      <a:pt x="324802" y="409575"/>
                    </a:lnTo>
                    <a:lnTo>
                      <a:pt x="178117" y="410527"/>
                    </a:lnTo>
                    <a:lnTo>
                      <a:pt x="166688" y="399097"/>
                    </a:lnTo>
                    <a:lnTo>
                      <a:pt x="139065" y="386715"/>
                    </a:lnTo>
                    <a:lnTo>
                      <a:pt x="136208" y="395288"/>
                    </a:lnTo>
                    <a:lnTo>
                      <a:pt x="112395" y="403860"/>
                    </a:lnTo>
                    <a:lnTo>
                      <a:pt x="99060" y="399097"/>
                    </a:lnTo>
                    <a:cubicBezTo>
                      <a:pt x="99060" y="399097"/>
                      <a:pt x="84773" y="381952"/>
                      <a:pt x="81915" y="379095"/>
                    </a:cubicBezTo>
                    <a:cubicBezTo>
                      <a:pt x="79058" y="376238"/>
                      <a:pt x="69533" y="366713"/>
                      <a:pt x="69533" y="366713"/>
                    </a:cubicBezTo>
                    <a:lnTo>
                      <a:pt x="63817" y="342900"/>
                    </a:lnTo>
                    <a:lnTo>
                      <a:pt x="41910" y="320992"/>
                    </a:lnTo>
                    <a:lnTo>
                      <a:pt x="29528" y="304800"/>
                    </a:lnTo>
                    <a:lnTo>
                      <a:pt x="21908" y="275272"/>
                    </a:lnTo>
                    <a:lnTo>
                      <a:pt x="11430" y="252413"/>
                    </a:lnTo>
                    <a:lnTo>
                      <a:pt x="0" y="238125"/>
                    </a:lnTo>
                    <a:lnTo>
                      <a:pt x="34290" y="231458"/>
                    </a:lnTo>
                    <a:lnTo>
                      <a:pt x="62865" y="190500"/>
                    </a:lnTo>
                    <a:lnTo>
                      <a:pt x="62865" y="155258"/>
                    </a:lnTo>
                    <a:lnTo>
                      <a:pt x="74295" y="131445"/>
                    </a:lnTo>
                    <a:lnTo>
                      <a:pt x="111442" y="113347"/>
                    </a:lnTo>
                    <a:lnTo>
                      <a:pt x="111442" y="90488"/>
                    </a:lnTo>
                    <a:lnTo>
                      <a:pt x="146685" y="69533"/>
                    </a:lnTo>
                    <a:lnTo>
                      <a:pt x="146685" y="34290"/>
                    </a:lnTo>
                    <a:lnTo>
                      <a:pt x="140970" y="0"/>
                    </a:lnTo>
                    <a:lnTo>
                      <a:pt x="164783" y="0"/>
                    </a:lnTo>
                    <a:lnTo>
                      <a:pt x="172402" y="18097"/>
                    </a:lnTo>
                    <a:lnTo>
                      <a:pt x="203835" y="49530"/>
                    </a:lnTo>
                    <a:lnTo>
                      <a:pt x="227648" y="86677"/>
                    </a:lnTo>
                    <a:lnTo>
                      <a:pt x="227648" y="136208"/>
                    </a:lnTo>
                    <a:lnTo>
                      <a:pt x="219075" y="161925"/>
                    </a:lnTo>
                    <a:lnTo>
                      <a:pt x="206692" y="174308"/>
                    </a:lnTo>
                    <a:lnTo>
                      <a:pt x="185738" y="153352"/>
                    </a:lnTo>
                    <a:lnTo>
                      <a:pt x="156210" y="146685"/>
                    </a:lnTo>
                    <a:lnTo>
                      <a:pt x="111442" y="161925"/>
                    </a:lnTo>
                    <a:lnTo>
                      <a:pt x="111442" y="199072"/>
                    </a:lnTo>
                    <a:lnTo>
                      <a:pt x="122873" y="233363"/>
                    </a:lnTo>
                    <a:lnTo>
                      <a:pt x="122873" y="261938"/>
                    </a:lnTo>
                    <a:lnTo>
                      <a:pt x="155258" y="270510"/>
                    </a:lnTo>
                    <a:lnTo>
                      <a:pt x="186690" y="284797"/>
                    </a:lnTo>
                    <a:lnTo>
                      <a:pt x="221933" y="267652"/>
                    </a:lnTo>
                    <a:lnTo>
                      <a:pt x="221933" y="241935"/>
                    </a:lnTo>
                    <a:lnTo>
                      <a:pt x="259080" y="233363"/>
                    </a:lnTo>
                    <a:lnTo>
                      <a:pt x="294323" y="250508"/>
                    </a:lnTo>
                    <a:lnTo>
                      <a:pt x="288608" y="227647"/>
                    </a:lnTo>
                    <a:lnTo>
                      <a:pt x="343852" y="237172"/>
                    </a:lnTo>
                    <a:lnTo>
                      <a:pt x="373380" y="231458"/>
                    </a:lnTo>
                    <a:lnTo>
                      <a:pt x="426720" y="238125"/>
                    </a:lnTo>
                    <a:lnTo>
                      <a:pt x="458152" y="238125"/>
                    </a:lnTo>
                    <a:lnTo>
                      <a:pt x="473392" y="266700"/>
                    </a:lnTo>
                    <a:lnTo>
                      <a:pt x="487680" y="266700"/>
                    </a:lnTo>
                    <a:lnTo>
                      <a:pt x="487680" y="240983"/>
                    </a:lnTo>
                    <a:lnTo>
                      <a:pt x="532448" y="226695"/>
                    </a:lnTo>
                    <a:lnTo>
                      <a:pt x="556260" y="226695"/>
                    </a:lnTo>
                    <a:lnTo>
                      <a:pt x="565785" y="263842"/>
                    </a:lnTo>
                    <a:lnTo>
                      <a:pt x="539115" y="263842"/>
                    </a:lnTo>
                    <a:lnTo>
                      <a:pt x="530543" y="289560"/>
                    </a:lnTo>
                    <a:lnTo>
                      <a:pt x="509588" y="296227"/>
                    </a:lnTo>
                    <a:lnTo>
                      <a:pt x="541973" y="325755"/>
                    </a:lnTo>
                    <a:lnTo>
                      <a:pt x="564833" y="325755"/>
                    </a:lnTo>
                    <a:lnTo>
                      <a:pt x="606743" y="307658"/>
                    </a:lnTo>
                    <a:lnTo>
                      <a:pt x="646748" y="315277"/>
                    </a:lnTo>
                    <a:lnTo>
                      <a:pt x="690563" y="359092"/>
                    </a:lnTo>
                    <a:lnTo>
                      <a:pt x="705802" y="343852"/>
                    </a:lnTo>
                    <a:lnTo>
                      <a:pt x="735330" y="343852"/>
                    </a:lnTo>
                    <a:lnTo>
                      <a:pt x="772477" y="331470"/>
                    </a:lnTo>
                    <a:lnTo>
                      <a:pt x="787718" y="346710"/>
                    </a:lnTo>
                    <a:lnTo>
                      <a:pt x="783908" y="366713"/>
                    </a:lnTo>
                    <a:lnTo>
                      <a:pt x="761048" y="381952"/>
                    </a:lnTo>
                    <a:lnTo>
                      <a:pt x="761048" y="405765"/>
                    </a:lnTo>
                    <a:lnTo>
                      <a:pt x="787718" y="428625"/>
                    </a:lnTo>
                    <a:lnTo>
                      <a:pt x="789623" y="402908"/>
                    </a:lnTo>
                    <a:lnTo>
                      <a:pt x="802005" y="390525"/>
                    </a:lnTo>
                    <a:lnTo>
                      <a:pt x="830580" y="397192"/>
                    </a:lnTo>
                    <a:lnTo>
                      <a:pt x="830580" y="374333"/>
                    </a:lnTo>
                    <a:lnTo>
                      <a:pt x="857250" y="370522"/>
                    </a:lnTo>
                    <a:lnTo>
                      <a:pt x="862965" y="336233"/>
                    </a:lnTo>
                    <a:lnTo>
                      <a:pt x="859155" y="295275"/>
                    </a:lnTo>
                    <a:lnTo>
                      <a:pt x="884873" y="282892"/>
                    </a:lnTo>
                    <a:lnTo>
                      <a:pt x="906780" y="276225"/>
                    </a:lnTo>
                    <a:lnTo>
                      <a:pt x="932498" y="301942"/>
                    </a:lnTo>
                    <a:lnTo>
                      <a:pt x="943927" y="290513"/>
                    </a:lnTo>
                    <a:lnTo>
                      <a:pt x="972502" y="326708"/>
                    </a:lnTo>
                    <a:lnTo>
                      <a:pt x="1005840" y="360045"/>
                    </a:lnTo>
                    <a:lnTo>
                      <a:pt x="1032510" y="386715"/>
                    </a:lnTo>
                    <a:lnTo>
                      <a:pt x="1036320" y="39909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478" name="Рисунок 3">
              <a:extLst>
                <a:ext uri="{FF2B5EF4-FFF2-40B4-BE49-F238E27FC236}">
                  <a16:creationId xmlns="" xmlns:a16="http://schemas.microsoft.com/office/drawing/2014/main" id="{43552BC5-499F-DE12-42E1-0A13208A35A4}"/>
                </a:ext>
              </a:extLst>
            </p:cNvPr>
            <p:cNvGrpSpPr/>
            <p:nvPr/>
          </p:nvGrpSpPr>
          <p:grpSpPr>
            <a:xfrm>
              <a:off x="4597556" y="2952595"/>
              <a:ext cx="1449527" cy="1763453"/>
              <a:chOff x="4633912" y="2869882"/>
              <a:chExt cx="1206817" cy="1503997"/>
            </a:xfrm>
            <a:solidFill>
              <a:srgbClr val="D7D7D7"/>
            </a:solidFill>
          </p:grpSpPr>
          <p:sp>
            <p:nvSpPr>
              <p:cNvPr id="583" name="Полилиния: фигура 62">
                <a:extLst>
                  <a:ext uri="{FF2B5EF4-FFF2-40B4-BE49-F238E27FC236}">
                    <a16:creationId xmlns="" xmlns:a16="http://schemas.microsoft.com/office/drawing/2014/main" id="{F8FF9A30-3A04-412E-C25C-838A6CD9FEAC}"/>
                  </a:ext>
                </a:extLst>
              </p:cNvPr>
              <p:cNvSpPr/>
              <p:nvPr/>
            </p:nvSpPr>
            <p:spPr>
              <a:xfrm>
                <a:off x="5538787" y="3043237"/>
                <a:ext cx="60007" cy="41909"/>
              </a:xfrm>
              <a:custGeom>
                <a:avLst/>
                <a:gdLst>
                  <a:gd name="connsiteX0" fmla="*/ 29528 w 60007"/>
                  <a:gd name="connsiteY0" fmla="*/ 4763 h 41909"/>
                  <a:gd name="connsiteX1" fmla="*/ 15240 w 60007"/>
                  <a:gd name="connsiteY1" fmla="*/ 18097 h 41909"/>
                  <a:gd name="connsiteX2" fmla="*/ 0 w 60007"/>
                  <a:gd name="connsiteY2" fmla="*/ 31433 h 41909"/>
                  <a:gd name="connsiteX3" fmla="*/ 13335 w 60007"/>
                  <a:gd name="connsiteY3" fmla="*/ 41910 h 41909"/>
                  <a:gd name="connsiteX4" fmla="*/ 24765 w 60007"/>
                  <a:gd name="connsiteY4" fmla="*/ 31433 h 41909"/>
                  <a:gd name="connsiteX5" fmla="*/ 42863 w 60007"/>
                  <a:gd name="connsiteY5" fmla="*/ 31433 h 41909"/>
                  <a:gd name="connsiteX6" fmla="*/ 60007 w 60007"/>
                  <a:gd name="connsiteY6" fmla="*/ 16192 h 41909"/>
                  <a:gd name="connsiteX7" fmla="*/ 44768 w 60007"/>
                  <a:gd name="connsiteY7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007" h="41909">
                    <a:moveTo>
                      <a:pt x="29528" y="4763"/>
                    </a:moveTo>
                    <a:lnTo>
                      <a:pt x="15240" y="18097"/>
                    </a:lnTo>
                    <a:lnTo>
                      <a:pt x="0" y="31433"/>
                    </a:lnTo>
                    <a:lnTo>
                      <a:pt x="13335" y="41910"/>
                    </a:lnTo>
                    <a:lnTo>
                      <a:pt x="24765" y="31433"/>
                    </a:lnTo>
                    <a:lnTo>
                      <a:pt x="42863" y="31433"/>
                    </a:lnTo>
                    <a:lnTo>
                      <a:pt x="60007" y="16192"/>
                    </a:lnTo>
                    <a:lnTo>
                      <a:pt x="4476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4" name="Полилиния: фигура 63">
                <a:extLst>
                  <a:ext uri="{FF2B5EF4-FFF2-40B4-BE49-F238E27FC236}">
                    <a16:creationId xmlns="" xmlns:a16="http://schemas.microsoft.com/office/drawing/2014/main" id="{5E953BE1-67AC-4A09-D358-FE0C1A6B4559}"/>
                  </a:ext>
                </a:extLst>
              </p:cNvPr>
              <p:cNvSpPr/>
              <p:nvPr/>
            </p:nvSpPr>
            <p:spPr>
              <a:xfrm>
                <a:off x="5510212" y="2905125"/>
                <a:ext cx="41909" cy="21907"/>
              </a:xfrm>
              <a:custGeom>
                <a:avLst/>
                <a:gdLst>
                  <a:gd name="connsiteX0" fmla="*/ 11430 w 41909"/>
                  <a:gd name="connsiteY0" fmla="*/ 0 h 21907"/>
                  <a:gd name="connsiteX1" fmla="*/ 0 w 41909"/>
                  <a:gd name="connsiteY1" fmla="*/ 10478 h 21907"/>
                  <a:gd name="connsiteX2" fmla="*/ 7620 w 41909"/>
                  <a:gd name="connsiteY2" fmla="*/ 21908 h 21907"/>
                  <a:gd name="connsiteX3" fmla="*/ 22860 w 41909"/>
                  <a:gd name="connsiteY3" fmla="*/ 11430 h 21907"/>
                  <a:gd name="connsiteX4" fmla="*/ 41910 w 41909"/>
                  <a:gd name="connsiteY4" fmla="*/ 17145 h 21907"/>
                  <a:gd name="connsiteX5" fmla="*/ 37147 w 41909"/>
                  <a:gd name="connsiteY5" fmla="*/ 571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09" h="21907">
                    <a:moveTo>
                      <a:pt x="11430" y="0"/>
                    </a:moveTo>
                    <a:lnTo>
                      <a:pt x="0" y="10478"/>
                    </a:lnTo>
                    <a:lnTo>
                      <a:pt x="7620" y="21908"/>
                    </a:lnTo>
                    <a:lnTo>
                      <a:pt x="22860" y="11430"/>
                    </a:lnTo>
                    <a:lnTo>
                      <a:pt x="41910" y="17145"/>
                    </a:lnTo>
                    <a:lnTo>
                      <a:pt x="37147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5" name="Полилиния: фигура 64">
                <a:extLst>
                  <a:ext uri="{FF2B5EF4-FFF2-40B4-BE49-F238E27FC236}">
                    <a16:creationId xmlns="" xmlns:a16="http://schemas.microsoft.com/office/drawing/2014/main" id="{A9E4D26C-6EE5-59DF-6DB1-0E00C27C9DB4}"/>
                  </a:ext>
                </a:extLst>
              </p:cNvPr>
              <p:cNvSpPr/>
              <p:nvPr/>
            </p:nvSpPr>
            <p:spPr>
              <a:xfrm>
                <a:off x="5456872" y="2956559"/>
                <a:ext cx="20955" cy="25717"/>
              </a:xfrm>
              <a:custGeom>
                <a:avLst/>
                <a:gdLst>
                  <a:gd name="connsiteX0" fmla="*/ 5715 w 20955"/>
                  <a:gd name="connsiteY0" fmla="*/ 0 h 25717"/>
                  <a:gd name="connsiteX1" fmla="*/ 0 w 20955"/>
                  <a:gd name="connsiteY1" fmla="*/ 17145 h 25717"/>
                  <a:gd name="connsiteX2" fmla="*/ 9525 w 20955"/>
                  <a:gd name="connsiteY2" fmla="*/ 25718 h 25717"/>
                  <a:gd name="connsiteX3" fmla="*/ 20955 w 20955"/>
                  <a:gd name="connsiteY3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5717">
                    <a:moveTo>
                      <a:pt x="5715" y="0"/>
                    </a:moveTo>
                    <a:lnTo>
                      <a:pt x="0" y="17145"/>
                    </a:lnTo>
                    <a:lnTo>
                      <a:pt x="9525" y="25718"/>
                    </a:lnTo>
                    <a:lnTo>
                      <a:pt x="20955" y="114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6" name="Полилиния: фигура 65">
                <a:extLst>
                  <a:ext uri="{FF2B5EF4-FFF2-40B4-BE49-F238E27FC236}">
                    <a16:creationId xmlns="" xmlns:a16="http://schemas.microsoft.com/office/drawing/2014/main" id="{806ACAB4-CDB3-86E1-9275-041719486ADE}"/>
                  </a:ext>
                </a:extLst>
              </p:cNvPr>
              <p:cNvSpPr/>
              <p:nvPr/>
            </p:nvSpPr>
            <p:spPr>
              <a:xfrm>
                <a:off x="5306377" y="2869882"/>
                <a:ext cx="60007" cy="54292"/>
              </a:xfrm>
              <a:custGeom>
                <a:avLst/>
                <a:gdLst>
                  <a:gd name="connsiteX0" fmla="*/ 19050 w 60007"/>
                  <a:gd name="connsiteY0" fmla="*/ 3810 h 54292"/>
                  <a:gd name="connsiteX1" fmla="*/ 5715 w 60007"/>
                  <a:gd name="connsiteY1" fmla="*/ 13335 h 54292"/>
                  <a:gd name="connsiteX2" fmla="*/ 10478 w 60007"/>
                  <a:gd name="connsiteY2" fmla="*/ 25717 h 54292"/>
                  <a:gd name="connsiteX3" fmla="*/ 0 w 60007"/>
                  <a:gd name="connsiteY3" fmla="*/ 39052 h 54292"/>
                  <a:gd name="connsiteX4" fmla="*/ 2857 w 60007"/>
                  <a:gd name="connsiteY4" fmla="*/ 48577 h 54292"/>
                  <a:gd name="connsiteX5" fmla="*/ 25717 w 60007"/>
                  <a:gd name="connsiteY5" fmla="*/ 54292 h 54292"/>
                  <a:gd name="connsiteX6" fmla="*/ 47625 w 60007"/>
                  <a:gd name="connsiteY6" fmla="*/ 44767 h 54292"/>
                  <a:gd name="connsiteX7" fmla="*/ 60007 w 60007"/>
                  <a:gd name="connsiteY7" fmla="*/ 45720 h 54292"/>
                  <a:gd name="connsiteX8" fmla="*/ 60007 w 60007"/>
                  <a:gd name="connsiteY8" fmla="*/ 33338 h 54292"/>
                  <a:gd name="connsiteX9" fmla="*/ 40005 w 60007"/>
                  <a:gd name="connsiteY9" fmla="*/ 27622 h 54292"/>
                  <a:gd name="connsiteX10" fmla="*/ 50482 w 60007"/>
                  <a:gd name="connsiteY10" fmla="*/ 16192 h 54292"/>
                  <a:gd name="connsiteX11" fmla="*/ 39053 w 60007"/>
                  <a:gd name="connsiteY11" fmla="*/ 0 h 54292"/>
                  <a:gd name="connsiteX12" fmla="*/ 24765 w 60007"/>
                  <a:gd name="connsiteY12" fmla="*/ 4763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007" h="54292">
                    <a:moveTo>
                      <a:pt x="19050" y="3810"/>
                    </a:moveTo>
                    <a:lnTo>
                      <a:pt x="5715" y="13335"/>
                    </a:lnTo>
                    <a:lnTo>
                      <a:pt x="10478" y="25717"/>
                    </a:lnTo>
                    <a:lnTo>
                      <a:pt x="0" y="39052"/>
                    </a:lnTo>
                    <a:lnTo>
                      <a:pt x="2857" y="48577"/>
                    </a:lnTo>
                    <a:lnTo>
                      <a:pt x="25717" y="54292"/>
                    </a:lnTo>
                    <a:lnTo>
                      <a:pt x="47625" y="44767"/>
                    </a:lnTo>
                    <a:lnTo>
                      <a:pt x="60007" y="45720"/>
                    </a:lnTo>
                    <a:lnTo>
                      <a:pt x="60007" y="33338"/>
                    </a:lnTo>
                    <a:lnTo>
                      <a:pt x="40005" y="27622"/>
                    </a:lnTo>
                    <a:lnTo>
                      <a:pt x="50482" y="16192"/>
                    </a:lnTo>
                    <a:lnTo>
                      <a:pt x="39053" y="0"/>
                    </a:lnTo>
                    <a:lnTo>
                      <a:pt x="24765" y="476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7" name="Полилиния: фигура 66">
                <a:extLst>
                  <a:ext uri="{FF2B5EF4-FFF2-40B4-BE49-F238E27FC236}">
                    <a16:creationId xmlns="" xmlns:a16="http://schemas.microsoft.com/office/drawing/2014/main" id="{DCF0F05F-A276-03D5-1905-D97FAF5457A6}"/>
                  </a:ext>
                </a:extLst>
              </p:cNvPr>
              <p:cNvSpPr/>
              <p:nvPr/>
            </p:nvSpPr>
            <p:spPr>
              <a:xfrm>
                <a:off x="4633912" y="2924175"/>
                <a:ext cx="1206817" cy="1449705"/>
              </a:xfrm>
              <a:custGeom>
                <a:avLst/>
                <a:gdLst>
                  <a:gd name="connsiteX0" fmla="*/ 280035 w 1206817"/>
                  <a:gd name="connsiteY0" fmla="*/ 534353 h 1449705"/>
                  <a:gd name="connsiteX1" fmla="*/ 281940 w 1206817"/>
                  <a:gd name="connsiteY1" fmla="*/ 519113 h 1449705"/>
                  <a:gd name="connsiteX2" fmla="*/ 293370 w 1206817"/>
                  <a:gd name="connsiteY2" fmla="*/ 513397 h 1449705"/>
                  <a:gd name="connsiteX3" fmla="*/ 300038 w 1206817"/>
                  <a:gd name="connsiteY3" fmla="*/ 498157 h 1449705"/>
                  <a:gd name="connsiteX4" fmla="*/ 313372 w 1206817"/>
                  <a:gd name="connsiteY4" fmla="*/ 498157 h 1449705"/>
                  <a:gd name="connsiteX5" fmla="*/ 313372 w 1206817"/>
                  <a:gd name="connsiteY5" fmla="*/ 450532 h 1449705"/>
                  <a:gd name="connsiteX6" fmla="*/ 302895 w 1206817"/>
                  <a:gd name="connsiteY6" fmla="*/ 446722 h 1449705"/>
                  <a:gd name="connsiteX7" fmla="*/ 300038 w 1206817"/>
                  <a:gd name="connsiteY7" fmla="*/ 436245 h 1449705"/>
                  <a:gd name="connsiteX8" fmla="*/ 286703 w 1206817"/>
                  <a:gd name="connsiteY8" fmla="*/ 422910 h 1449705"/>
                  <a:gd name="connsiteX9" fmla="*/ 308610 w 1206817"/>
                  <a:gd name="connsiteY9" fmla="*/ 401003 h 1449705"/>
                  <a:gd name="connsiteX10" fmla="*/ 320040 w 1206817"/>
                  <a:gd name="connsiteY10" fmla="*/ 383858 h 1449705"/>
                  <a:gd name="connsiteX11" fmla="*/ 331470 w 1206817"/>
                  <a:gd name="connsiteY11" fmla="*/ 406718 h 1449705"/>
                  <a:gd name="connsiteX12" fmla="*/ 364807 w 1206817"/>
                  <a:gd name="connsiteY12" fmla="*/ 440055 h 1449705"/>
                  <a:gd name="connsiteX13" fmla="*/ 387668 w 1206817"/>
                  <a:gd name="connsiteY13" fmla="*/ 475297 h 1449705"/>
                  <a:gd name="connsiteX14" fmla="*/ 411480 w 1206817"/>
                  <a:gd name="connsiteY14" fmla="*/ 507682 h 1449705"/>
                  <a:gd name="connsiteX15" fmla="*/ 411480 w 1206817"/>
                  <a:gd name="connsiteY15" fmla="*/ 536257 h 1449705"/>
                  <a:gd name="connsiteX16" fmla="*/ 431482 w 1206817"/>
                  <a:gd name="connsiteY16" fmla="*/ 567690 h 1449705"/>
                  <a:gd name="connsiteX17" fmla="*/ 460057 w 1206817"/>
                  <a:gd name="connsiteY17" fmla="*/ 550545 h 1449705"/>
                  <a:gd name="connsiteX18" fmla="*/ 460057 w 1206817"/>
                  <a:gd name="connsiteY18" fmla="*/ 521018 h 1449705"/>
                  <a:gd name="connsiteX19" fmla="*/ 492443 w 1206817"/>
                  <a:gd name="connsiteY19" fmla="*/ 491490 h 1449705"/>
                  <a:gd name="connsiteX20" fmla="*/ 469582 w 1206817"/>
                  <a:gd name="connsiteY20" fmla="*/ 484822 h 1449705"/>
                  <a:gd name="connsiteX21" fmla="*/ 454343 w 1206817"/>
                  <a:gd name="connsiteY21" fmla="*/ 447675 h 1449705"/>
                  <a:gd name="connsiteX22" fmla="*/ 460057 w 1206817"/>
                  <a:gd name="connsiteY22" fmla="*/ 408622 h 1449705"/>
                  <a:gd name="connsiteX23" fmla="*/ 433388 w 1206817"/>
                  <a:gd name="connsiteY23" fmla="*/ 390525 h 1449705"/>
                  <a:gd name="connsiteX24" fmla="*/ 418147 w 1206817"/>
                  <a:gd name="connsiteY24" fmla="*/ 360045 h 1449705"/>
                  <a:gd name="connsiteX25" fmla="*/ 431482 w 1206817"/>
                  <a:gd name="connsiteY25" fmla="*/ 346710 h 1449705"/>
                  <a:gd name="connsiteX26" fmla="*/ 460057 w 1206817"/>
                  <a:gd name="connsiteY26" fmla="*/ 332422 h 1449705"/>
                  <a:gd name="connsiteX27" fmla="*/ 460057 w 1206817"/>
                  <a:gd name="connsiteY27" fmla="*/ 309563 h 1449705"/>
                  <a:gd name="connsiteX28" fmla="*/ 466725 w 1206817"/>
                  <a:gd name="connsiteY28" fmla="*/ 275272 h 1449705"/>
                  <a:gd name="connsiteX29" fmla="*/ 479107 w 1206817"/>
                  <a:gd name="connsiteY29" fmla="*/ 258128 h 1449705"/>
                  <a:gd name="connsiteX30" fmla="*/ 479107 w 1206817"/>
                  <a:gd name="connsiteY30" fmla="*/ 237172 h 1449705"/>
                  <a:gd name="connsiteX31" fmla="*/ 461010 w 1206817"/>
                  <a:gd name="connsiteY31" fmla="*/ 231458 h 1449705"/>
                  <a:gd name="connsiteX32" fmla="*/ 470535 w 1206817"/>
                  <a:gd name="connsiteY32" fmla="*/ 202883 h 1449705"/>
                  <a:gd name="connsiteX33" fmla="*/ 485775 w 1206817"/>
                  <a:gd name="connsiteY33" fmla="*/ 182880 h 1449705"/>
                  <a:gd name="connsiteX34" fmla="*/ 514350 w 1206817"/>
                  <a:gd name="connsiteY34" fmla="*/ 173355 h 1449705"/>
                  <a:gd name="connsiteX35" fmla="*/ 544830 w 1206817"/>
                  <a:gd name="connsiteY35" fmla="*/ 158115 h 1449705"/>
                  <a:gd name="connsiteX36" fmla="*/ 555307 w 1206817"/>
                  <a:gd name="connsiteY36" fmla="*/ 147638 h 1449705"/>
                  <a:gd name="connsiteX37" fmla="*/ 579120 w 1206817"/>
                  <a:gd name="connsiteY37" fmla="*/ 123825 h 1449705"/>
                  <a:gd name="connsiteX38" fmla="*/ 597218 w 1206817"/>
                  <a:gd name="connsiteY38" fmla="*/ 82867 h 1449705"/>
                  <a:gd name="connsiteX39" fmla="*/ 611505 w 1206817"/>
                  <a:gd name="connsiteY39" fmla="*/ 48578 h 1449705"/>
                  <a:gd name="connsiteX40" fmla="*/ 626745 w 1206817"/>
                  <a:gd name="connsiteY40" fmla="*/ 14288 h 1449705"/>
                  <a:gd name="connsiteX41" fmla="*/ 653415 w 1206817"/>
                  <a:gd name="connsiteY41" fmla="*/ 0 h 1449705"/>
                  <a:gd name="connsiteX42" fmla="*/ 670560 w 1206817"/>
                  <a:gd name="connsiteY42" fmla="*/ 23813 h 1449705"/>
                  <a:gd name="connsiteX43" fmla="*/ 704850 w 1206817"/>
                  <a:gd name="connsiteY43" fmla="*/ 23813 h 1449705"/>
                  <a:gd name="connsiteX44" fmla="*/ 721995 w 1206817"/>
                  <a:gd name="connsiteY44" fmla="*/ 40958 h 1449705"/>
                  <a:gd name="connsiteX45" fmla="*/ 751522 w 1206817"/>
                  <a:gd name="connsiteY45" fmla="*/ 40958 h 1449705"/>
                  <a:gd name="connsiteX46" fmla="*/ 763905 w 1206817"/>
                  <a:gd name="connsiteY46" fmla="*/ 88583 h 1449705"/>
                  <a:gd name="connsiteX47" fmla="*/ 749618 w 1206817"/>
                  <a:gd name="connsiteY47" fmla="*/ 102870 h 1449705"/>
                  <a:gd name="connsiteX48" fmla="*/ 742950 w 1206817"/>
                  <a:gd name="connsiteY48" fmla="*/ 154305 h 1449705"/>
                  <a:gd name="connsiteX49" fmla="*/ 702945 w 1206817"/>
                  <a:gd name="connsiteY49" fmla="*/ 194310 h 1449705"/>
                  <a:gd name="connsiteX50" fmla="*/ 691515 w 1206817"/>
                  <a:gd name="connsiteY50" fmla="*/ 231458 h 1449705"/>
                  <a:gd name="connsiteX51" fmla="*/ 715328 w 1206817"/>
                  <a:gd name="connsiteY51" fmla="*/ 252413 h 1449705"/>
                  <a:gd name="connsiteX52" fmla="*/ 706755 w 1206817"/>
                  <a:gd name="connsiteY52" fmla="*/ 300038 h 1449705"/>
                  <a:gd name="connsiteX53" fmla="*/ 700088 w 1206817"/>
                  <a:gd name="connsiteY53" fmla="*/ 338138 h 1449705"/>
                  <a:gd name="connsiteX54" fmla="*/ 671513 w 1206817"/>
                  <a:gd name="connsiteY54" fmla="*/ 380047 h 1449705"/>
                  <a:gd name="connsiteX55" fmla="*/ 661988 w 1206817"/>
                  <a:gd name="connsiteY55" fmla="*/ 441007 h 1449705"/>
                  <a:gd name="connsiteX56" fmla="*/ 646747 w 1206817"/>
                  <a:gd name="connsiteY56" fmla="*/ 494347 h 1449705"/>
                  <a:gd name="connsiteX57" fmla="*/ 635318 w 1206817"/>
                  <a:gd name="connsiteY57" fmla="*/ 521018 h 1449705"/>
                  <a:gd name="connsiteX58" fmla="*/ 645795 w 1206817"/>
                  <a:gd name="connsiteY58" fmla="*/ 558165 h 1449705"/>
                  <a:gd name="connsiteX59" fmla="*/ 670560 w 1206817"/>
                  <a:gd name="connsiteY59" fmla="*/ 582930 h 1449705"/>
                  <a:gd name="connsiteX60" fmla="*/ 666750 w 1206817"/>
                  <a:gd name="connsiteY60" fmla="*/ 605790 h 1449705"/>
                  <a:gd name="connsiteX61" fmla="*/ 635318 w 1206817"/>
                  <a:gd name="connsiteY61" fmla="*/ 629603 h 1449705"/>
                  <a:gd name="connsiteX62" fmla="*/ 629603 w 1206817"/>
                  <a:gd name="connsiteY62" fmla="*/ 681990 h 1449705"/>
                  <a:gd name="connsiteX63" fmla="*/ 598170 w 1206817"/>
                  <a:gd name="connsiteY63" fmla="*/ 690563 h 1449705"/>
                  <a:gd name="connsiteX64" fmla="*/ 561022 w 1206817"/>
                  <a:gd name="connsiteY64" fmla="*/ 727710 h 1449705"/>
                  <a:gd name="connsiteX65" fmla="*/ 540068 w 1206817"/>
                  <a:gd name="connsiteY65" fmla="*/ 759143 h 1449705"/>
                  <a:gd name="connsiteX66" fmla="*/ 520065 w 1206817"/>
                  <a:gd name="connsiteY66" fmla="*/ 770572 h 1449705"/>
                  <a:gd name="connsiteX67" fmla="*/ 484822 w 1206817"/>
                  <a:gd name="connsiteY67" fmla="*/ 763905 h 1449705"/>
                  <a:gd name="connsiteX68" fmla="*/ 463868 w 1206817"/>
                  <a:gd name="connsiteY68" fmla="*/ 778193 h 1449705"/>
                  <a:gd name="connsiteX69" fmla="*/ 441007 w 1206817"/>
                  <a:gd name="connsiteY69" fmla="*/ 762953 h 1449705"/>
                  <a:gd name="connsiteX70" fmla="*/ 425768 w 1206817"/>
                  <a:gd name="connsiteY70" fmla="*/ 747713 h 1449705"/>
                  <a:gd name="connsiteX71" fmla="*/ 404813 w 1206817"/>
                  <a:gd name="connsiteY71" fmla="*/ 741045 h 1449705"/>
                  <a:gd name="connsiteX72" fmla="*/ 404813 w 1206817"/>
                  <a:gd name="connsiteY72" fmla="*/ 767715 h 1449705"/>
                  <a:gd name="connsiteX73" fmla="*/ 425768 w 1206817"/>
                  <a:gd name="connsiteY73" fmla="*/ 800100 h 1449705"/>
                  <a:gd name="connsiteX74" fmla="*/ 446722 w 1206817"/>
                  <a:gd name="connsiteY74" fmla="*/ 809625 h 1449705"/>
                  <a:gd name="connsiteX75" fmla="*/ 475297 w 1206817"/>
                  <a:gd name="connsiteY75" fmla="*/ 829628 h 1449705"/>
                  <a:gd name="connsiteX76" fmla="*/ 499110 w 1206817"/>
                  <a:gd name="connsiteY76" fmla="*/ 828675 h 1449705"/>
                  <a:gd name="connsiteX77" fmla="*/ 516255 w 1206817"/>
                  <a:gd name="connsiteY77" fmla="*/ 852488 h 1449705"/>
                  <a:gd name="connsiteX78" fmla="*/ 541972 w 1206817"/>
                  <a:gd name="connsiteY78" fmla="*/ 852488 h 1449705"/>
                  <a:gd name="connsiteX79" fmla="*/ 546735 w 1206817"/>
                  <a:gd name="connsiteY79" fmla="*/ 827722 h 1449705"/>
                  <a:gd name="connsiteX80" fmla="*/ 561975 w 1206817"/>
                  <a:gd name="connsiteY80" fmla="*/ 812482 h 1449705"/>
                  <a:gd name="connsiteX81" fmla="*/ 580072 w 1206817"/>
                  <a:gd name="connsiteY81" fmla="*/ 812482 h 1449705"/>
                  <a:gd name="connsiteX82" fmla="*/ 588645 w 1206817"/>
                  <a:gd name="connsiteY82" fmla="*/ 803910 h 1449705"/>
                  <a:gd name="connsiteX83" fmla="*/ 623888 w 1206817"/>
                  <a:gd name="connsiteY83" fmla="*/ 794385 h 1449705"/>
                  <a:gd name="connsiteX84" fmla="*/ 652463 w 1206817"/>
                  <a:gd name="connsiteY84" fmla="*/ 779145 h 1449705"/>
                  <a:gd name="connsiteX85" fmla="*/ 652463 w 1206817"/>
                  <a:gd name="connsiteY85" fmla="*/ 749618 h 1449705"/>
                  <a:gd name="connsiteX86" fmla="*/ 664845 w 1206817"/>
                  <a:gd name="connsiteY86" fmla="*/ 737235 h 1449705"/>
                  <a:gd name="connsiteX87" fmla="*/ 686753 w 1206817"/>
                  <a:gd name="connsiteY87" fmla="*/ 715328 h 1449705"/>
                  <a:gd name="connsiteX88" fmla="*/ 704850 w 1206817"/>
                  <a:gd name="connsiteY88" fmla="*/ 697230 h 1449705"/>
                  <a:gd name="connsiteX89" fmla="*/ 713422 w 1206817"/>
                  <a:gd name="connsiteY89" fmla="*/ 662940 h 1449705"/>
                  <a:gd name="connsiteX90" fmla="*/ 706755 w 1206817"/>
                  <a:gd name="connsiteY90" fmla="*/ 633413 h 1449705"/>
                  <a:gd name="connsiteX91" fmla="*/ 703897 w 1206817"/>
                  <a:gd name="connsiteY91" fmla="*/ 606743 h 1449705"/>
                  <a:gd name="connsiteX92" fmla="*/ 722947 w 1206817"/>
                  <a:gd name="connsiteY92" fmla="*/ 587693 h 1449705"/>
                  <a:gd name="connsiteX93" fmla="*/ 741997 w 1206817"/>
                  <a:gd name="connsiteY93" fmla="*/ 568643 h 1449705"/>
                  <a:gd name="connsiteX94" fmla="*/ 771525 w 1206817"/>
                  <a:gd name="connsiteY94" fmla="*/ 568643 h 1449705"/>
                  <a:gd name="connsiteX95" fmla="*/ 803910 w 1206817"/>
                  <a:gd name="connsiteY95" fmla="*/ 564832 h 1449705"/>
                  <a:gd name="connsiteX96" fmla="*/ 813435 w 1206817"/>
                  <a:gd name="connsiteY96" fmla="*/ 592455 h 1449705"/>
                  <a:gd name="connsiteX97" fmla="*/ 826770 w 1206817"/>
                  <a:gd name="connsiteY97" fmla="*/ 605790 h 1449705"/>
                  <a:gd name="connsiteX98" fmla="*/ 843915 w 1206817"/>
                  <a:gd name="connsiteY98" fmla="*/ 649605 h 1449705"/>
                  <a:gd name="connsiteX99" fmla="*/ 821055 w 1206817"/>
                  <a:gd name="connsiteY99" fmla="*/ 672465 h 1449705"/>
                  <a:gd name="connsiteX100" fmla="*/ 822007 w 1206817"/>
                  <a:gd name="connsiteY100" fmla="*/ 706755 h 1449705"/>
                  <a:gd name="connsiteX101" fmla="*/ 822007 w 1206817"/>
                  <a:gd name="connsiteY101" fmla="*/ 727710 h 1449705"/>
                  <a:gd name="connsiteX102" fmla="*/ 850582 w 1206817"/>
                  <a:gd name="connsiteY102" fmla="*/ 756285 h 1449705"/>
                  <a:gd name="connsiteX103" fmla="*/ 882968 w 1206817"/>
                  <a:gd name="connsiteY103" fmla="*/ 762953 h 1449705"/>
                  <a:gd name="connsiteX104" fmla="*/ 882968 w 1206817"/>
                  <a:gd name="connsiteY104" fmla="*/ 742950 h 1449705"/>
                  <a:gd name="connsiteX105" fmla="*/ 851535 w 1206817"/>
                  <a:gd name="connsiteY105" fmla="*/ 733425 h 1449705"/>
                  <a:gd name="connsiteX106" fmla="*/ 839153 w 1206817"/>
                  <a:gd name="connsiteY106" fmla="*/ 721043 h 1449705"/>
                  <a:gd name="connsiteX107" fmla="*/ 839153 w 1206817"/>
                  <a:gd name="connsiteY107" fmla="*/ 703897 h 1449705"/>
                  <a:gd name="connsiteX108" fmla="*/ 836295 w 1206817"/>
                  <a:gd name="connsiteY108" fmla="*/ 678180 h 1449705"/>
                  <a:gd name="connsiteX109" fmla="*/ 859155 w 1206817"/>
                  <a:gd name="connsiteY109" fmla="*/ 671513 h 1449705"/>
                  <a:gd name="connsiteX110" fmla="*/ 867728 w 1206817"/>
                  <a:gd name="connsiteY110" fmla="*/ 653415 h 1449705"/>
                  <a:gd name="connsiteX111" fmla="*/ 859155 w 1206817"/>
                  <a:gd name="connsiteY111" fmla="*/ 626745 h 1449705"/>
                  <a:gd name="connsiteX112" fmla="*/ 868680 w 1206817"/>
                  <a:gd name="connsiteY112" fmla="*/ 603885 h 1449705"/>
                  <a:gd name="connsiteX113" fmla="*/ 854393 w 1206817"/>
                  <a:gd name="connsiteY113" fmla="*/ 575310 h 1449705"/>
                  <a:gd name="connsiteX114" fmla="*/ 836295 w 1206817"/>
                  <a:gd name="connsiteY114" fmla="*/ 558165 h 1449705"/>
                  <a:gd name="connsiteX115" fmla="*/ 824865 w 1206817"/>
                  <a:gd name="connsiteY115" fmla="*/ 546735 h 1449705"/>
                  <a:gd name="connsiteX116" fmla="*/ 790575 w 1206817"/>
                  <a:gd name="connsiteY116" fmla="*/ 534353 h 1449705"/>
                  <a:gd name="connsiteX117" fmla="*/ 770572 w 1206817"/>
                  <a:gd name="connsiteY117" fmla="*/ 514350 h 1449705"/>
                  <a:gd name="connsiteX118" fmla="*/ 754380 w 1206817"/>
                  <a:gd name="connsiteY118" fmla="*/ 530543 h 1449705"/>
                  <a:gd name="connsiteX119" fmla="*/ 733425 w 1206817"/>
                  <a:gd name="connsiteY119" fmla="*/ 540068 h 1449705"/>
                  <a:gd name="connsiteX120" fmla="*/ 721995 w 1206817"/>
                  <a:gd name="connsiteY120" fmla="*/ 524828 h 1449705"/>
                  <a:gd name="connsiteX121" fmla="*/ 696278 w 1206817"/>
                  <a:gd name="connsiteY121" fmla="*/ 524828 h 1449705"/>
                  <a:gd name="connsiteX122" fmla="*/ 692468 w 1206817"/>
                  <a:gd name="connsiteY122" fmla="*/ 498157 h 1449705"/>
                  <a:gd name="connsiteX123" fmla="*/ 709613 w 1206817"/>
                  <a:gd name="connsiteY123" fmla="*/ 481013 h 1449705"/>
                  <a:gd name="connsiteX124" fmla="*/ 705803 w 1206817"/>
                  <a:gd name="connsiteY124" fmla="*/ 436245 h 1449705"/>
                  <a:gd name="connsiteX125" fmla="*/ 725805 w 1206817"/>
                  <a:gd name="connsiteY125" fmla="*/ 404813 h 1449705"/>
                  <a:gd name="connsiteX126" fmla="*/ 738188 w 1206817"/>
                  <a:gd name="connsiteY126" fmla="*/ 367665 h 1449705"/>
                  <a:gd name="connsiteX127" fmla="*/ 766763 w 1206817"/>
                  <a:gd name="connsiteY127" fmla="*/ 339090 h 1449705"/>
                  <a:gd name="connsiteX128" fmla="*/ 757238 w 1206817"/>
                  <a:gd name="connsiteY128" fmla="*/ 307658 h 1449705"/>
                  <a:gd name="connsiteX129" fmla="*/ 748665 w 1206817"/>
                  <a:gd name="connsiteY129" fmla="*/ 280988 h 1449705"/>
                  <a:gd name="connsiteX130" fmla="*/ 752475 w 1206817"/>
                  <a:gd name="connsiteY130" fmla="*/ 252413 h 1449705"/>
                  <a:gd name="connsiteX131" fmla="*/ 732472 w 1206817"/>
                  <a:gd name="connsiteY131" fmla="*/ 232410 h 1449705"/>
                  <a:gd name="connsiteX132" fmla="*/ 755332 w 1206817"/>
                  <a:gd name="connsiteY132" fmla="*/ 209550 h 1449705"/>
                  <a:gd name="connsiteX133" fmla="*/ 790575 w 1206817"/>
                  <a:gd name="connsiteY133" fmla="*/ 174308 h 1449705"/>
                  <a:gd name="connsiteX134" fmla="*/ 820103 w 1206817"/>
                  <a:gd name="connsiteY134" fmla="*/ 174308 h 1449705"/>
                  <a:gd name="connsiteX135" fmla="*/ 837247 w 1206817"/>
                  <a:gd name="connsiteY135" fmla="*/ 147638 h 1449705"/>
                  <a:gd name="connsiteX136" fmla="*/ 848678 w 1206817"/>
                  <a:gd name="connsiteY136" fmla="*/ 118110 h 1449705"/>
                  <a:gd name="connsiteX137" fmla="*/ 839153 w 1206817"/>
                  <a:gd name="connsiteY137" fmla="*/ 94297 h 1449705"/>
                  <a:gd name="connsiteX138" fmla="*/ 848678 w 1206817"/>
                  <a:gd name="connsiteY138" fmla="*/ 73342 h 1449705"/>
                  <a:gd name="connsiteX139" fmla="*/ 871538 w 1206817"/>
                  <a:gd name="connsiteY139" fmla="*/ 73342 h 1449705"/>
                  <a:gd name="connsiteX140" fmla="*/ 864870 w 1206817"/>
                  <a:gd name="connsiteY140" fmla="*/ 102870 h 1449705"/>
                  <a:gd name="connsiteX141" fmla="*/ 864870 w 1206817"/>
                  <a:gd name="connsiteY141" fmla="*/ 143828 h 1449705"/>
                  <a:gd name="connsiteX142" fmla="*/ 859155 w 1206817"/>
                  <a:gd name="connsiteY142" fmla="*/ 180975 h 1449705"/>
                  <a:gd name="connsiteX143" fmla="*/ 833438 w 1206817"/>
                  <a:gd name="connsiteY143" fmla="*/ 206692 h 1449705"/>
                  <a:gd name="connsiteX144" fmla="*/ 833438 w 1206817"/>
                  <a:gd name="connsiteY144" fmla="*/ 241935 h 1449705"/>
                  <a:gd name="connsiteX145" fmla="*/ 833438 w 1206817"/>
                  <a:gd name="connsiteY145" fmla="*/ 267653 h 1449705"/>
                  <a:gd name="connsiteX146" fmla="*/ 862965 w 1206817"/>
                  <a:gd name="connsiteY146" fmla="*/ 290513 h 1449705"/>
                  <a:gd name="connsiteX147" fmla="*/ 880110 w 1206817"/>
                  <a:gd name="connsiteY147" fmla="*/ 304800 h 1449705"/>
                  <a:gd name="connsiteX148" fmla="*/ 902018 w 1206817"/>
                  <a:gd name="connsiteY148" fmla="*/ 291465 h 1449705"/>
                  <a:gd name="connsiteX149" fmla="*/ 923925 w 1206817"/>
                  <a:gd name="connsiteY149" fmla="*/ 313372 h 1449705"/>
                  <a:gd name="connsiteX150" fmla="*/ 947738 w 1206817"/>
                  <a:gd name="connsiteY150" fmla="*/ 336233 h 1449705"/>
                  <a:gd name="connsiteX151" fmla="*/ 947738 w 1206817"/>
                  <a:gd name="connsiteY151" fmla="*/ 319088 h 1449705"/>
                  <a:gd name="connsiteX152" fmla="*/ 938213 w 1206817"/>
                  <a:gd name="connsiteY152" fmla="*/ 297180 h 1449705"/>
                  <a:gd name="connsiteX153" fmla="*/ 922020 w 1206817"/>
                  <a:gd name="connsiteY153" fmla="*/ 280988 h 1449705"/>
                  <a:gd name="connsiteX154" fmla="*/ 896303 w 1206817"/>
                  <a:gd name="connsiteY154" fmla="*/ 268605 h 1449705"/>
                  <a:gd name="connsiteX155" fmla="*/ 896303 w 1206817"/>
                  <a:gd name="connsiteY155" fmla="*/ 257175 h 1449705"/>
                  <a:gd name="connsiteX156" fmla="*/ 875347 w 1206817"/>
                  <a:gd name="connsiteY156" fmla="*/ 236220 h 1449705"/>
                  <a:gd name="connsiteX157" fmla="*/ 865822 w 1206817"/>
                  <a:gd name="connsiteY157" fmla="*/ 204788 h 1449705"/>
                  <a:gd name="connsiteX158" fmla="*/ 895350 w 1206817"/>
                  <a:gd name="connsiteY158" fmla="*/ 184785 h 1449705"/>
                  <a:gd name="connsiteX159" fmla="*/ 909638 w 1206817"/>
                  <a:gd name="connsiteY159" fmla="*/ 199072 h 1449705"/>
                  <a:gd name="connsiteX160" fmla="*/ 932497 w 1206817"/>
                  <a:gd name="connsiteY160" fmla="*/ 221933 h 1449705"/>
                  <a:gd name="connsiteX161" fmla="*/ 949643 w 1206817"/>
                  <a:gd name="connsiteY161" fmla="*/ 206692 h 1449705"/>
                  <a:gd name="connsiteX162" fmla="*/ 943928 w 1206817"/>
                  <a:gd name="connsiteY162" fmla="*/ 188595 h 1449705"/>
                  <a:gd name="connsiteX163" fmla="*/ 942022 w 1206817"/>
                  <a:gd name="connsiteY163" fmla="*/ 172403 h 1449705"/>
                  <a:gd name="connsiteX164" fmla="*/ 958215 w 1206817"/>
                  <a:gd name="connsiteY164" fmla="*/ 156210 h 1449705"/>
                  <a:gd name="connsiteX165" fmla="*/ 959168 w 1206817"/>
                  <a:gd name="connsiteY165" fmla="*/ 173355 h 1449705"/>
                  <a:gd name="connsiteX166" fmla="*/ 972503 w 1206817"/>
                  <a:gd name="connsiteY166" fmla="*/ 173355 h 1449705"/>
                  <a:gd name="connsiteX167" fmla="*/ 978218 w 1206817"/>
                  <a:gd name="connsiteY167" fmla="*/ 188595 h 1449705"/>
                  <a:gd name="connsiteX168" fmla="*/ 988695 w 1206817"/>
                  <a:gd name="connsiteY168" fmla="*/ 199072 h 1449705"/>
                  <a:gd name="connsiteX169" fmla="*/ 1007745 w 1206817"/>
                  <a:gd name="connsiteY169" fmla="*/ 203835 h 1449705"/>
                  <a:gd name="connsiteX170" fmla="*/ 1027747 w 1206817"/>
                  <a:gd name="connsiteY170" fmla="*/ 214313 h 1449705"/>
                  <a:gd name="connsiteX171" fmla="*/ 1032510 w 1206817"/>
                  <a:gd name="connsiteY171" fmla="*/ 232410 h 1449705"/>
                  <a:gd name="connsiteX172" fmla="*/ 1019175 w 1206817"/>
                  <a:gd name="connsiteY172" fmla="*/ 245745 h 1449705"/>
                  <a:gd name="connsiteX173" fmla="*/ 1022032 w 1206817"/>
                  <a:gd name="connsiteY173" fmla="*/ 260985 h 1449705"/>
                  <a:gd name="connsiteX174" fmla="*/ 995363 w 1206817"/>
                  <a:gd name="connsiteY174" fmla="*/ 264795 h 1449705"/>
                  <a:gd name="connsiteX175" fmla="*/ 982980 w 1206817"/>
                  <a:gd name="connsiteY175" fmla="*/ 277178 h 1449705"/>
                  <a:gd name="connsiteX176" fmla="*/ 975360 w 1206817"/>
                  <a:gd name="connsiteY176" fmla="*/ 284797 h 1449705"/>
                  <a:gd name="connsiteX177" fmla="*/ 983932 w 1206817"/>
                  <a:gd name="connsiteY177" fmla="*/ 303847 h 1449705"/>
                  <a:gd name="connsiteX178" fmla="*/ 990600 w 1206817"/>
                  <a:gd name="connsiteY178" fmla="*/ 297180 h 1449705"/>
                  <a:gd name="connsiteX179" fmla="*/ 999172 w 1206817"/>
                  <a:gd name="connsiteY179" fmla="*/ 313372 h 1449705"/>
                  <a:gd name="connsiteX180" fmla="*/ 1029653 w 1206817"/>
                  <a:gd name="connsiteY180" fmla="*/ 330517 h 1449705"/>
                  <a:gd name="connsiteX181" fmla="*/ 1026795 w 1206817"/>
                  <a:gd name="connsiteY181" fmla="*/ 364808 h 1449705"/>
                  <a:gd name="connsiteX182" fmla="*/ 1026795 w 1206817"/>
                  <a:gd name="connsiteY182" fmla="*/ 413385 h 1449705"/>
                  <a:gd name="connsiteX183" fmla="*/ 998220 w 1206817"/>
                  <a:gd name="connsiteY183" fmla="*/ 413385 h 1449705"/>
                  <a:gd name="connsiteX184" fmla="*/ 987743 w 1206817"/>
                  <a:gd name="connsiteY184" fmla="*/ 430530 h 1449705"/>
                  <a:gd name="connsiteX185" fmla="*/ 966788 w 1206817"/>
                  <a:gd name="connsiteY185" fmla="*/ 451485 h 1449705"/>
                  <a:gd name="connsiteX186" fmla="*/ 941070 w 1206817"/>
                  <a:gd name="connsiteY186" fmla="*/ 470535 h 1449705"/>
                  <a:gd name="connsiteX187" fmla="*/ 942022 w 1206817"/>
                  <a:gd name="connsiteY187" fmla="*/ 496253 h 1449705"/>
                  <a:gd name="connsiteX188" fmla="*/ 954405 w 1206817"/>
                  <a:gd name="connsiteY188" fmla="*/ 508635 h 1449705"/>
                  <a:gd name="connsiteX189" fmla="*/ 958215 w 1206817"/>
                  <a:gd name="connsiteY189" fmla="*/ 523875 h 1449705"/>
                  <a:gd name="connsiteX190" fmla="*/ 976313 w 1206817"/>
                  <a:gd name="connsiteY190" fmla="*/ 541972 h 1449705"/>
                  <a:gd name="connsiteX191" fmla="*/ 1002982 w 1206817"/>
                  <a:gd name="connsiteY191" fmla="*/ 545782 h 1449705"/>
                  <a:gd name="connsiteX192" fmla="*/ 1006793 w 1206817"/>
                  <a:gd name="connsiteY192" fmla="*/ 563880 h 1449705"/>
                  <a:gd name="connsiteX193" fmla="*/ 1016318 w 1206817"/>
                  <a:gd name="connsiteY193" fmla="*/ 573405 h 1449705"/>
                  <a:gd name="connsiteX194" fmla="*/ 1033463 w 1206817"/>
                  <a:gd name="connsiteY194" fmla="*/ 558165 h 1449705"/>
                  <a:gd name="connsiteX195" fmla="*/ 1042035 w 1206817"/>
                  <a:gd name="connsiteY195" fmla="*/ 566738 h 1449705"/>
                  <a:gd name="connsiteX196" fmla="*/ 1059180 w 1206817"/>
                  <a:gd name="connsiteY196" fmla="*/ 550545 h 1449705"/>
                  <a:gd name="connsiteX197" fmla="*/ 1058228 w 1206817"/>
                  <a:gd name="connsiteY197" fmla="*/ 578168 h 1449705"/>
                  <a:gd name="connsiteX198" fmla="*/ 1080135 w 1206817"/>
                  <a:gd name="connsiteY198" fmla="*/ 581978 h 1449705"/>
                  <a:gd name="connsiteX199" fmla="*/ 1080135 w 1206817"/>
                  <a:gd name="connsiteY199" fmla="*/ 603885 h 1449705"/>
                  <a:gd name="connsiteX200" fmla="*/ 1093470 w 1206817"/>
                  <a:gd name="connsiteY200" fmla="*/ 636270 h 1449705"/>
                  <a:gd name="connsiteX201" fmla="*/ 1085850 w 1206817"/>
                  <a:gd name="connsiteY201" fmla="*/ 656272 h 1449705"/>
                  <a:gd name="connsiteX202" fmla="*/ 1075373 w 1206817"/>
                  <a:gd name="connsiteY202" fmla="*/ 656272 h 1449705"/>
                  <a:gd name="connsiteX203" fmla="*/ 1086803 w 1206817"/>
                  <a:gd name="connsiteY203" fmla="*/ 677228 h 1449705"/>
                  <a:gd name="connsiteX204" fmla="*/ 1077278 w 1206817"/>
                  <a:gd name="connsiteY204" fmla="*/ 703897 h 1449705"/>
                  <a:gd name="connsiteX205" fmla="*/ 1062038 w 1206817"/>
                  <a:gd name="connsiteY205" fmla="*/ 719138 h 1449705"/>
                  <a:gd name="connsiteX206" fmla="*/ 1056323 w 1206817"/>
                  <a:gd name="connsiteY206" fmla="*/ 736282 h 1449705"/>
                  <a:gd name="connsiteX207" fmla="*/ 1036320 w 1206817"/>
                  <a:gd name="connsiteY207" fmla="*/ 732472 h 1449705"/>
                  <a:gd name="connsiteX208" fmla="*/ 1035368 w 1206817"/>
                  <a:gd name="connsiteY208" fmla="*/ 755332 h 1449705"/>
                  <a:gd name="connsiteX209" fmla="*/ 1048703 w 1206817"/>
                  <a:gd name="connsiteY209" fmla="*/ 768668 h 1449705"/>
                  <a:gd name="connsiteX210" fmla="*/ 1053465 w 1206817"/>
                  <a:gd name="connsiteY210" fmla="*/ 794385 h 1449705"/>
                  <a:gd name="connsiteX211" fmla="*/ 1041082 w 1206817"/>
                  <a:gd name="connsiteY211" fmla="*/ 815340 h 1449705"/>
                  <a:gd name="connsiteX212" fmla="*/ 1053465 w 1206817"/>
                  <a:gd name="connsiteY212" fmla="*/ 827722 h 1449705"/>
                  <a:gd name="connsiteX213" fmla="*/ 1053465 w 1206817"/>
                  <a:gd name="connsiteY213" fmla="*/ 847725 h 1449705"/>
                  <a:gd name="connsiteX214" fmla="*/ 1084898 w 1206817"/>
                  <a:gd name="connsiteY214" fmla="*/ 865822 h 1449705"/>
                  <a:gd name="connsiteX215" fmla="*/ 1097280 w 1206817"/>
                  <a:gd name="connsiteY215" fmla="*/ 890588 h 1449705"/>
                  <a:gd name="connsiteX216" fmla="*/ 1078230 w 1206817"/>
                  <a:gd name="connsiteY216" fmla="*/ 908685 h 1449705"/>
                  <a:gd name="connsiteX217" fmla="*/ 1078230 w 1206817"/>
                  <a:gd name="connsiteY217" fmla="*/ 922972 h 1449705"/>
                  <a:gd name="connsiteX218" fmla="*/ 1087755 w 1206817"/>
                  <a:gd name="connsiteY218" fmla="*/ 940118 h 1449705"/>
                  <a:gd name="connsiteX219" fmla="*/ 1087755 w 1206817"/>
                  <a:gd name="connsiteY219" fmla="*/ 965835 h 1449705"/>
                  <a:gd name="connsiteX220" fmla="*/ 1075373 w 1206817"/>
                  <a:gd name="connsiteY220" fmla="*/ 975360 h 1449705"/>
                  <a:gd name="connsiteX221" fmla="*/ 1090613 w 1206817"/>
                  <a:gd name="connsiteY221" fmla="*/ 1003935 h 1449705"/>
                  <a:gd name="connsiteX222" fmla="*/ 1107757 w 1206817"/>
                  <a:gd name="connsiteY222" fmla="*/ 1003935 h 1449705"/>
                  <a:gd name="connsiteX223" fmla="*/ 1124903 w 1206817"/>
                  <a:gd name="connsiteY223" fmla="*/ 1021080 h 1449705"/>
                  <a:gd name="connsiteX224" fmla="*/ 1137285 w 1206817"/>
                  <a:gd name="connsiteY224" fmla="*/ 1046797 h 1449705"/>
                  <a:gd name="connsiteX225" fmla="*/ 1140143 w 1206817"/>
                  <a:gd name="connsiteY225" fmla="*/ 1079182 h 1449705"/>
                  <a:gd name="connsiteX226" fmla="*/ 1125855 w 1206817"/>
                  <a:gd name="connsiteY226" fmla="*/ 1093470 h 1449705"/>
                  <a:gd name="connsiteX227" fmla="*/ 1132523 w 1206817"/>
                  <a:gd name="connsiteY227" fmla="*/ 1122998 h 1449705"/>
                  <a:gd name="connsiteX228" fmla="*/ 1164907 w 1206817"/>
                  <a:gd name="connsiteY228" fmla="*/ 1129665 h 1449705"/>
                  <a:gd name="connsiteX229" fmla="*/ 1181100 w 1206817"/>
                  <a:gd name="connsiteY229" fmla="*/ 1145857 h 1449705"/>
                  <a:gd name="connsiteX230" fmla="*/ 1197293 w 1206817"/>
                  <a:gd name="connsiteY230" fmla="*/ 1129665 h 1449705"/>
                  <a:gd name="connsiteX231" fmla="*/ 1203007 w 1206817"/>
                  <a:gd name="connsiteY231" fmla="*/ 1163955 h 1449705"/>
                  <a:gd name="connsiteX232" fmla="*/ 1197293 w 1206817"/>
                  <a:gd name="connsiteY232" fmla="*/ 1193482 h 1449705"/>
                  <a:gd name="connsiteX233" fmla="*/ 1206818 w 1206817"/>
                  <a:gd name="connsiteY233" fmla="*/ 1216343 h 1449705"/>
                  <a:gd name="connsiteX234" fmla="*/ 1187768 w 1206817"/>
                  <a:gd name="connsiteY234" fmla="*/ 1235393 h 1449705"/>
                  <a:gd name="connsiteX235" fmla="*/ 1167765 w 1206817"/>
                  <a:gd name="connsiteY235" fmla="*/ 1261110 h 1449705"/>
                  <a:gd name="connsiteX236" fmla="*/ 1153478 w 1206817"/>
                  <a:gd name="connsiteY236" fmla="*/ 1287780 h 1449705"/>
                  <a:gd name="connsiteX237" fmla="*/ 1174432 w 1206817"/>
                  <a:gd name="connsiteY237" fmla="*/ 1317307 h 1449705"/>
                  <a:gd name="connsiteX238" fmla="*/ 1174432 w 1206817"/>
                  <a:gd name="connsiteY238" fmla="*/ 1352550 h 1449705"/>
                  <a:gd name="connsiteX239" fmla="*/ 1154430 w 1206817"/>
                  <a:gd name="connsiteY239" fmla="*/ 1372553 h 1449705"/>
                  <a:gd name="connsiteX240" fmla="*/ 1152525 w 1206817"/>
                  <a:gd name="connsiteY240" fmla="*/ 1403985 h 1449705"/>
                  <a:gd name="connsiteX241" fmla="*/ 1140143 w 1206817"/>
                  <a:gd name="connsiteY241" fmla="*/ 1416368 h 1449705"/>
                  <a:gd name="connsiteX242" fmla="*/ 1106805 w 1206817"/>
                  <a:gd name="connsiteY242" fmla="*/ 1449705 h 1449705"/>
                  <a:gd name="connsiteX243" fmla="*/ 1077278 w 1206817"/>
                  <a:gd name="connsiteY243" fmla="*/ 1412557 h 1449705"/>
                  <a:gd name="connsiteX244" fmla="*/ 1057275 w 1206817"/>
                  <a:gd name="connsiteY244" fmla="*/ 1412557 h 1449705"/>
                  <a:gd name="connsiteX245" fmla="*/ 1036320 w 1206817"/>
                  <a:gd name="connsiteY245" fmla="*/ 1419225 h 1449705"/>
                  <a:gd name="connsiteX246" fmla="*/ 1015365 w 1206817"/>
                  <a:gd name="connsiteY246" fmla="*/ 1383982 h 1449705"/>
                  <a:gd name="connsiteX247" fmla="*/ 974407 w 1206817"/>
                  <a:gd name="connsiteY247" fmla="*/ 1371600 h 1449705"/>
                  <a:gd name="connsiteX248" fmla="*/ 961072 w 1206817"/>
                  <a:gd name="connsiteY248" fmla="*/ 1384935 h 1449705"/>
                  <a:gd name="connsiteX249" fmla="*/ 932497 w 1206817"/>
                  <a:gd name="connsiteY249" fmla="*/ 1347788 h 1449705"/>
                  <a:gd name="connsiteX250" fmla="*/ 921068 w 1206817"/>
                  <a:gd name="connsiteY250" fmla="*/ 1318260 h 1449705"/>
                  <a:gd name="connsiteX251" fmla="*/ 891540 w 1206817"/>
                  <a:gd name="connsiteY251" fmla="*/ 1338263 h 1449705"/>
                  <a:gd name="connsiteX252" fmla="*/ 865822 w 1206817"/>
                  <a:gd name="connsiteY252" fmla="*/ 1352550 h 1449705"/>
                  <a:gd name="connsiteX253" fmla="*/ 854393 w 1206817"/>
                  <a:gd name="connsiteY253" fmla="*/ 1372553 h 1449705"/>
                  <a:gd name="connsiteX254" fmla="*/ 804863 w 1206817"/>
                  <a:gd name="connsiteY254" fmla="*/ 1372553 h 1449705"/>
                  <a:gd name="connsiteX255" fmla="*/ 752475 w 1206817"/>
                  <a:gd name="connsiteY255" fmla="*/ 1372553 h 1449705"/>
                  <a:gd name="connsiteX256" fmla="*/ 729615 w 1206817"/>
                  <a:gd name="connsiteY256" fmla="*/ 1349693 h 1449705"/>
                  <a:gd name="connsiteX257" fmla="*/ 700088 w 1206817"/>
                  <a:gd name="connsiteY257" fmla="*/ 1334453 h 1449705"/>
                  <a:gd name="connsiteX258" fmla="*/ 709613 w 1206817"/>
                  <a:gd name="connsiteY258" fmla="*/ 1307782 h 1449705"/>
                  <a:gd name="connsiteX259" fmla="*/ 671513 w 1206817"/>
                  <a:gd name="connsiteY259" fmla="*/ 1292543 h 1449705"/>
                  <a:gd name="connsiteX260" fmla="*/ 658178 w 1206817"/>
                  <a:gd name="connsiteY260" fmla="*/ 1305878 h 1449705"/>
                  <a:gd name="connsiteX261" fmla="*/ 635318 w 1206817"/>
                  <a:gd name="connsiteY261" fmla="*/ 1283018 h 1449705"/>
                  <a:gd name="connsiteX262" fmla="*/ 601028 w 1206817"/>
                  <a:gd name="connsiteY262" fmla="*/ 1273493 h 1449705"/>
                  <a:gd name="connsiteX263" fmla="*/ 577215 w 1206817"/>
                  <a:gd name="connsiteY263" fmla="*/ 1279207 h 1449705"/>
                  <a:gd name="connsiteX264" fmla="*/ 548640 w 1206817"/>
                  <a:gd name="connsiteY264" fmla="*/ 1249680 h 1449705"/>
                  <a:gd name="connsiteX265" fmla="*/ 524828 w 1206817"/>
                  <a:gd name="connsiteY265" fmla="*/ 1249680 h 1449705"/>
                  <a:gd name="connsiteX266" fmla="*/ 503872 w 1206817"/>
                  <a:gd name="connsiteY266" fmla="*/ 1215390 h 1449705"/>
                  <a:gd name="connsiteX267" fmla="*/ 480060 w 1206817"/>
                  <a:gd name="connsiteY267" fmla="*/ 1215390 h 1449705"/>
                  <a:gd name="connsiteX268" fmla="*/ 430530 w 1206817"/>
                  <a:gd name="connsiteY268" fmla="*/ 1221105 h 1449705"/>
                  <a:gd name="connsiteX269" fmla="*/ 421005 w 1206817"/>
                  <a:gd name="connsiteY269" fmla="*/ 1192530 h 1449705"/>
                  <a:gd name="connsiteX270" fmla="*/ 427672 w 1206817"/>
                  <a:gd name="connsiteY270" fmla="*/ 1163955 h 1449705"/>
                  <a:gd name="connsiteX271" fmla="*/ 396240 w 1206817"/>
                  <a:gd name="connsiteY271" fmla="*/ 1132523 h 1449705"/>
                  <a:gd name="connsiteX272" fmla="*/ 396240 w 1206817"/>
                  <a:gd name="connsiteY272" fmla="*/ 1107757 h 1449705"/>
                  <a:gd name="connsiteX273" fmla="*/ 388620 w 1206817"/>
                  <a:gd name="connsiteY273" fmla="*/ 1069657 h 1449705"/>
                  <a:gd name="connsiteX274" fmla="*/ 354330 w 1206817"/>
                  <a:gd name="connsiteY274" fmla="*/ 1035368 h 1449705"/>
                  <a:gd name="connsiteX275" fmla="*/ 316230 w 1206817"/>
                  <a:gd name="connsiteY275" fmla="*/ 1035368 h 1449705"/>
                  <a:gd name="connsiteX276" fmla="*/ 300990 w 1206817"/>
                  <a:gd name="connsiteY276" fmla="*/ 1050607 h 1449705"/>
                  <a:gd name="connsiteX277" fmla="*/ 280035 w 1206817"/>
                  <a:gd name="connsiteY277" fmla="*/ 1029653 h 1449705"/>
                  <a:gd name="connsiteX278" fmla="*/ 260032 w 1206817"/>
                  <a:gd name="connsiteY278" fmla="*/ 1049655 h 1449705"/>
                  <a:gd name="connsiteX279" fmla="*/ 221932 w 1206817"/>
                  <a:gd name="connsiteY279" fmla="*/ 1042988 h 1449705"/>
                  <a:gd name="connsiteX280" fmla="*/ 200978 w 1206817"/>
                  <a:gd name="connsiteY280" fmla="*/ 1019175 h 1449705"/>
                  <a:gd name="connsiteX281" fmla="*/ 225743 w 1206817"/>
                  <a:gd name="connsiteY281" fmla="*/ 994410 h 1449705"/>
                  <a:gd name="connsiteX282" fmla="*/ 194310 w 1206817"/>
                  <a:gd name="connsiteY282" fmla="*/ 966788 h 1449705"/>
                  <a:gd name="connsiteX283" fmla="*/ 161925 w 1206817"/>
                  <a:gd name="connsiteY283" fmla="*/ 949643 h 1449705"/>
                  <a:gd name="connsiteX284" fmla="*/ 132397 w 1206817"/>
                  <a:gd name="connsiteY284" fmla="*/ 962025 h 1449705"/>
                  <a:gd name="connsiteX285" fmla="*/ 102870 w 1206817"/>
                  <a:gd name="connsiteY285" fmla="*/ 949643 h 1449705"/>
                  <a:gd name="connsiteX286" fmla="*/ 64770 w 1206817"/>
                  <a:gd name="connsiteY286" fmla="*/ 958215 h 1449705"/>
                  <a:gd name="connsiteX287" fmla="*/ 37147 w 1206817"/>
                  <a:gd name="connsiteY287" fmla="*/ 930593 h 1449705"/>
                  <a:gd name="connsiteX288" fmla="*/ 13335 w 1206817"/>
                  <a:gd name="connsiteY288" fmla="*/ 906780 h 1449705"/>
                  <a:gd name="connsiteX289" fmla="*/ 0 w 1206817"/>
                  <a:gd name="connsiteY289" fmla="*/ 893445 h 1449705"/>
                  <a:gd name="connsiteX290" fmla="*/ 25718 w 1206817"/>
                  <a:gd name="connsiteY290" fmla="*/ 867728 h 1449705"/>
                  <a:gd name="connsiteX291" fmla="*/ 36195 w 1206817"/>
                  <a:gd name="connsiteY291" fmla="*/ 833438 h 1449705"/>
                  <a:gd name="connsiteX292" fmla="*/ 30480 w 1206817"/>
                  <a:gd name="connsiteY292" fmla="*/ 795338 h 1449705"/>
                  <a:gd name="connsiteX293" fmla="*/ 33338 w 1206817"/>
                  <a:gd name="connsiteY293" fmla="*/ 748665 h 1449705"/>
                  <a:gd name="connsiteX294" fmla="*/ 70485 w 1206817"/>
                  <a:gd name="connsiteY294" fmla="*/ 749618 h 1449705"/>
                  <a:gd name="connsiteX295" fmla="*/ 70485 w 1206817"/>
                  <a:gd name="connsiteY295" fmla="*/ 718185 h 1449705"/>
                  <a:gd name="connsiteX296" fmla="*/ 115253 w 1206817"/>
                  <a:gd name="connsiteY296" fmla="*/ 692468 h 1449705"/>
                  <a:gd name="connsiteX297" fmla="*/ 160020 w 1206817"/>
                  <a:gd name="connsiteY297" fmla="*/ 682943 h 1449705"/>
                  <a:gd name="connsiteX298" fmla="*/ 207645 w 1206817"/>
                  <a:gd name="connsiteY298" fmla="*/ 682943 h 1449705"/>
                  <a:gd name="connsiteX299" fmla="*/ 217170 w 1206817"/>
                  <a:gd name="connsiteY299" fmla="*/ 651510 h 1449705"/>
                  <a:gd name="connsiteX300" fmla="*/ 243840 w 1206817"/>
                  <a:gd name="connsiteY300" fmla="*/ 651510 h 1449705"/>
                  <a:gd name="connsiteX301" fmla="*/ 269557 w 1206817"/>
                  <a:gd name="connsiteY301" fmla="*/ 625793 h 1449705"/>
                  <a:gd name="connsiteX302" fmla="*/ 303847 w 1206817"/>
                  <a:gd name="connsiteY302" fmla="*/ 608647 h 1449705"/>
                  <a:gd name="connsiteX303" fmla="*/ 281940 w 1206817"/>
                  <a:gd name="connsiteY303" fmla="*/ 586740 h 1449705"/>
                  <a:gd name="connsiteX304" fmla="*/ 307657 w 1206817"/>
                  <a:gd name="connsiteY304" fmla="*/ 576263 h 1449705"/>
                  <a:gd name="connsiteX305" fmla="*/ 307657 w 1206817"/>
                  <a:gd name="connsiteY305" fmla="*/ 558165 h 1449705"/>
                  <a:gd name="connsiteX306" fmla="*/ 279082 w 1206817"/>
                  <a:gd name="connsiteY306" fmla="*/ 543878 h 1449705"/>
                  <a:gd name="connsiteX307" fmla="*/ 280035 w 1206817"/>
                  <a:gd name="connsiteY307" fmla="*/ 534353 h 1449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</a:cxnLst>
                <a:rect l="l" t="t" r="r" b="b"/>
                <a:pathLst>
                  <a:path w="1206817" h="1449705">
                    <a:moveTo>
                      <a:pt x="280035" y="534353"/>
                    </a:moveTo>
                    <a:lnTo>
                      <a:pt x="281940" y="519113"/>
                    </a:lnTo>
                    <a:lnTo>
                      <a:pt x="293370" y="513397"/>
                    </a:lnTo>
                    <a:lnTo>
                      <a:pt x="300038" y="498157"/>
                    </a:lnTo>
                    <a:lnTo>
                      <a:pt x="313372" y="498157"/>
                    </a:lnTo>
                    <a:lnTo>
                      <a:pt x="313372" y="450532"/>
                    </a:lnTo>
                    <a:lnTo>
                      <a:pt x="302895" y="446722"/>
                    </a:lnTo>
                    <a:lnTo>
                      <a:pt x="300038" y="436245"/>
                    </a:lnTo>
                    <a:lnTo>
                      <a:pt x="286703" y="422910"/>
                    </a:lnTo>
                    <a:lnTo>
                      <a:pt x="308610" y="401003"/>
                    </a:lnTo>
                    <a:lnTo>
                      <a:pt x="320040" y="383858"/>
                    </a:lnTo>
                    <a:lnTo>
                      <a:pt x="331470" y="406718"/>
                    </a:lnTo>
                    <a:lnTo>
                      <a:pt x="364807" y="440055"/>
                    </a:lnTo>
                    <a:lnTo>
                      <a:pt x="387668" y="475297"/>
                    </a:lnTo>
                    <a:lnTo>
                      <a:pt x="411480" y="507682"/>
                    </a:lnTo>
                    <a:lnTo>
                      <a:pt x="411480" y="536257"/>
                    </a:lnTo>
                    <a:lnTo>
                      <a:pt x="431482" y="567690"/>
                    </a:lnTo>
                    <a:lnTo>
                      <a:pt x="460057" y="550545"/>
                    </a:lnTo>
                    <a:lnTo>
                      <a:pt x="460057" y="521018"/>
                    </a:lnTo>
                    <a:lnTo>
                      <a:pt x="492443" y="491490"/>
                    </a:lnTo>
                    <a:lnTo>
                      <a:pt x="469582" y="484822"/>
                    </a:lnTo>
                    <a:lnTo>
                      <a:pt x="454343" y="447675"/>
                    </a:lnTo>
                    <a:lnTo>
                      <a:pt x="460057" y="408622"/>
                    </a:lnTo>
                    <a:lnTo>
                      <a:pt x="433388" y="390525"/>
                    </a:lnTo>
                    <a:lnTo>
                      <a:pt x="418147" y="360045"/>
                    </a:lnTo>
                    <a:lnTo>
                      <a:pt x="431482" y="346710"/>
                    </a:lnTo>
                    <a:lnTo>
                      <a:pt x="460057" y="332422"/>
                    </a:lnTo>
                    <a:lnTo>
                      <a:pt x="460057" y="309563"/>
                    </a:lnTo>
                    <a:lnTo>
                      <a:pt x="466725" y="275272"/>
                    </a:lnTo>
                    <a:lnTo>
                      <a:pt x="479107" y="258128"/>
                    </a:lnTo>
                    <a:lnTo>
                      <a:pt x="479107" y="237172"/>
                    </a:lnTo>
                    <a:lnTo>
                      <a:pt x="461010" y="231458"/>
                    </a:lnTo>
                    <a:lnTo>
                      <a:pt x="470535" y="202883"/>
                    </a:lnTo>
                    <a:lnTo>
                      <a:pt x="485775" y="182880"/>
                    </a:lnTo>
                    <a:lnTo>
                      <a:pt x="514350" y="173355"/>
                    </a:lnTo>
                    <a:lnTo>
                      <a:pt x="544830" y="158115"/>
                    </a:lnTo>
                    <a:lnTo>
                      <a:pt x="555307" y="147638"/>
                    </a:lnTo>
                    <a:lnTo>
                      <a:pt x="579120" y="123825"/>
                    </a:lnTo>
                    <a:lnTo>
                      <a:pt x="597218" y="82867"/>
                    </a:lnTo>
                    <a:lnTo>
                      <a:pt x="611505" y="48578"/>
                    </a:lnTo>
                    <a:lnTo>
                      <a:pt x="626745" y="14288"/>
                    </a:lnTo>
                    <a:lnTo>
                      <a:pt x="653415" y="0"/>
                    </a:lnTo>
                    <a:lnTo>
                      <a:pt x="670560" y="23813"/>
                    </a:lnTo>
                    <a:lnTo>
                      <a:pt x="704850" y="23813"/>
                    </a:lnTo>
                    <a:lnTo>
                      <a:pt x="721995" y="40958"/>
                    </a:lnTo>
                    <a:lnTo>
                      <a:pt x="751522" y="40958"/>
                    </a:lnTo>
                    <a:lnTo>
                      <a:pt x="763905" y="88583"/>
                    </a:lnTo>
                    <a:lnTo>
                      <a:pt x="749618" y="102870"/>
                    </a:lnTo>
                    <a:lnTo>
                      <a:pt x="742950" y="154305"/>
                    </a:lnTo>
                    <a:lnTo>
                      <a:pt x="702945" y="194310"/>
                    </a:lnTo>
                    <a:lnTo>
                      <a:pt x="691515" y="231458"/>
                    </a:lnTo>
                    <a:lnTo>
                      <a:pt x="715328" y="252413"/>
                    </a:lnTo>
                    <a:lnTo>
                      <a:pt x="706755" y="300038"/>
                    </a:lnTo>
                    <a:lnTo>
                      <a:pt x="700088" y="338138"/>
                    </a:lnTo>
                    <a:lnTo>
                      <a:pt x="671513" y="380047"/>
                    </a:lnTo>
                    <a:lnTo>
                      <a:pt x="661988" y="441007"/>
                    </a:lnTo>
                    <a:lnTo>
                      <a:pt x="646747" y="494347"/>
                    </a:lnTo>
                    <a:lnTo>
                      <a:pt x="635318" y="521018"/>
                    </a:lnTo>
                    <a:lnTo>
                      <a:pt x="645795" y="558165"/>
                    </a:lnTo>
                    <a:lnTo>
                      <a:pt x="670560" y="582930"/>
                    </a:lnTo>
                    <a:lnTo>
                      <a:pt x="666750" y="605790"/>
                    </a:lnTo>
                    <a:lnTo>
                      <a:pt x="635318" y="629603"/>
                    </a:lnTo>
                    <a:lnTo>
                      <a:pt x="629603" y="681990"/>
                    </a:lnTo>
                    <a:lnTo>
                      <a:pt x="598170" y="690563"/>
                    </a:lnTo>
                    <a:lnTo>
                      <a:pt x="561022" y="727710"/>
                    </a:lnTo>
                    <a:lnTo>
                      <a:pt x="540068" y="759143"/>
                    </a:lnTo>
                    <a:lnTo>
                      <a:pt x="520065" y="770572"/>
                    </a:lnTo>
                    <a:lnTo>
                      <a:pt x="484822" y="763905"/>
                    </a:lnTo>
                    <a:lnTo>
                      <a:pt x="463868" y="778193"/>
                    </a:lnTo>
                    <a:lnTo>
                      <a:pt x="441007" y="762953"/>
                    </a:lnTo>
                    <a:lnTo>
                      <a:pt x="425768" y="747713"/>
                    </a:lnTo>
                    <a:lnTo>
                      <a:pt x="404813" y="741045"/>
                    </a:lnTo>
                    <a:lnTo>
                      <a:pt x="404813" y="767715"/>
                    </a:lnTo>
                    <a:lnTo>
                      <a:pt x="425768" y="800100"/>
                    </a:lnTo>
                    <a:lnTo>
                      <a:pt x="446722" y="809625"/>
                    </a:lnTo>
                    <a:lnTo>
                      <a:pt x="475297" y="829628"/>
                    </a:lnTo>
                    <a:lnTo>
                      <a:pt x="499110" y="828675"/>
                    </a:lnTo>
                    <a:lnTo>
                      <a:pt x="516255" y="852488"/>
                    </a:lnTo>
                    <a:lnTo>
                      <a:pt x="541972" y="852488"/>
                    </a:lnTo>
                    <a:cubicBezTo>
                      <a:pt x="541972" y="852488"/>
                      <a:pt x="552450" y="833438"/>
                      <a:pt x="546735" y="827722"/>
                    </a:cubicBezTo>
                    <a:cubicBezTo>
                      <a:pt x="541020" y="822007"/>
                      <a:pt x="561975" y="812482"/>
                      <a:pt x="561975" y="812482"/>
                    </a:cubicBezTo>
                    <a:lnTo>
                      <a:pt x="580072" y="812482"/>
                    </a:lnTo>
                    <a:lnTo>
                      <a:pt x="588645" y="803910"/>
                    </a:lnTo>
                    <a:lnTo>
                      <a:pt x="623888" y="794385"/>
                    </a:lnTo>
                    <a:lnTo>
                      <a:pt x="652463" y="779145"/>
                    </a:lnTo>
                    <a:lnTo>
                      <a:pt x="652463" y="749618"/>
                    </a:lnTo>
                    <a:lnTo>
                      <a:pt x="664845" y="737235"/>
                    </a:lnTo>
                    <a:lnTo>
                      <a:pt x="686753" y="715328"/>
                    </a:lnTo>
                    <a:lnTo>
                      <a:pt x="704850" y="697230"/>
                    </a:lnTo>
                    <a:lnTo>
                      <a:pt x="713422" y="662940"/>
                    </a:lnTo>
                    <a:lnTo>
                      <a:pt x="706755" y="633413"/>
                    </a:lnTo>
                    <a:lnTo>
                      <a:pt x="703897" y="606743"/>
                    </a:lnTo>
                    <a:lnTo>
                      <a:pt x="722947" y="587693"/>
                    </a:lnTo>
                    <a:lnTo>
                      <a:pt x="741997" y="568643"/>
                    </a:lnTo>
                    <a:lnTo>
                      <a:pt x="771525" y="568643"/>
                    </a:lnTo>
                    <a:lnTo>
                      <a:pt x="803910" y="564832"/>
                    </a:lnTo>
                    <a:lnTo>
                      <a:pt x="813435" y="592455"/>
                    </a:lnTo>
                    <a:lnTo>
                      <a:pt x="826770" y="605790"/>
                    </a:lnTo>
                    <a:lnTo>
                      <a:pt x="843915" y="649605"/>
                    </a:lnTo>
                    <a:lnTo>
                      <a:pt x="821055" y="672465"/>
                    </a:lnTo>
                    <a:lnTo>
                      <a:pt x="822007" y="706755"/>
                    </a:lnTo>
                    <a:lnTo>
                      <a:pt x="822007" y="727710"/>
                    </a:lnTo>
                    <a:lnTo>
                      <a:pt x="850582" y="756285"/>
                    </a:lnTo>
                    <a:lnTo>
                      <a:pt x="882968" y="762953"/>
                    </a:lnTo>
                    <a:lnTo>
                      <a:pt x="882968" y="742950"/>
                    </a:lnTo>
                    <a:lnTo>
                      <a:pt x="851535" y="733425"/>
                    </a:lnTo>
                    <a:lnTo>
                      <a:pt x="839153" y="721043"/>
                    </a:lnTo>
                    <a:lnTo>
                      <a:pt x="839153" y="703897"/>
                    </a:lnTo>
                    <a:lnTo>
                      <a:pt x="836295" y="678180"/>
                    </a:lnTo>
                    <a:lnTo>
                      <a:pt x="859155" y="671513"/>
                    </a:lnTo>
                    <a:lnTo>
                      <a:pt x="867728" y="653415"/>
                    </a:lnTo>
                    <a:lnTo>
                      <a:pt x="859155" y="626745"/>
                    </a:lnTo>
                    <a:lnTo>
                      <a:pt x="868680" y="603885"/>
                    </a:lnTo>
                    <a:lnTo>
                      <a:pt x="854393" y="575310"/>
                    </a:lnTo>
                    <a:lnTo>
                      <a:pt x="836295" y="558165"/>
                    </a:lnTo>
                    <a:lnTo>
                      <a:pt x="824865" y="546735"/>
                    </a:lnTo>
                    <a:lnTo>
                      <a:pt x="790575" y="534353"/>
                    </a:lnTo>
                    <a:lnTo>
                      <a:pt x="770572" y="514350"/>
                    </a:lnTo>
                    <a:lnTo>
                      <a:pt x="754380" y="530543"/>
                    </a:lnTo>
                    <a:lnTo>
                      <a:pt x="733425" y="540068"/>
                    </a:lnTo>
                    <a:lnTo>
                      <a:pt x="721995" y="524828"/>
                    </a:lnTo>
                    <a:lnTo>
                      <a:pt x="696278" y="524828"/>
                    </a:lnTo>
                    <a:lnTo>
                      <a:pt x="692468" y="498157"/>
                    </a:lnTo>
                    <a:lnTo>
                      <a:pt x="709613" y="481013"/>
                    </a:lnTo>
                    <a:lnTo>
                      <a:pt x="705803" y="436245"/>
                    </a:lnTo>
                    <a:lnTo>
                      <a:pt x="725805" y="404813"/>
                    </a:lnTo>
                    <a:lnTo>
                      <a:pt x="738188" y="367665"/>
                    </a:lnTo>
                    <a:lnTo>
                      <a:pt x="766763" y="339090"/>
                    </a:lnTo>
                    <a:lnTo>
                      <a:pt x="757238" y="307658"/>
                    </a:lnTo>
                    <a:lnTo>
                      <a:pt x="748665" y="280988"/>
                    </a:lnTo>
                    <a:lnTo>
                      <a:pt x="752475" y="252413"/>
                    </a:lnTo>
                    <a:lnTo>
                      <a:pt x="732472" y="232410"/>
                    </a:lnTo>
                    <a:lnTo>
                      <a:pt x="755332" y="209550"/>
                    </a:lnTo>
                    <a:lnTo>
                      <a:pt x="790575" y="174308"/>
                    </a:lnTo>
                    <a:lnTo>
                      <a:pt x="820103" y="174308"/>
                    </a:lnTo>
                    <a:lnTo>
                      <a:pt x="837247" y="147638"/>
                    </a:lnTo>
                    <a:lnTo>
                      <a:pt x="848678" y="118110"/>
                    </a:lnTo>
                    <a:lnTo>
                      <a:pt x="839153" y="94297"/>
                    </a:lnTo>
                    <a:lnTo>
                      <a:pt x="848678" y="73342"/>
                    </a:lnTo>
                    <a:lnTo>
                      <a:pt x="871538" y="73342"/>
                    </a:lnTo>
                    <a:lnTo>
                      <a:pt x="864870" y="102870"/>
                    </a:lnTo>
                    <a:lnTo>
                      <a:pt x="864870" y="143828"/>
                    </a:lnTo>
                    <a:lnTo>
                      <a:pt x="859155" y="180975"/>
                    </a:lnTo>
                    <a:lnTo>
                      <a:pt x="833438" y="206692"/>
                    </a:lnTo>
                    <a:lnTo>
                      <a:pt x="833438" y="241935"/>
                    </a:lnTo>
                    <a:lnTo>
                      <a:pt x="833438" y="267653"/>
                    </a:lnTo>
                    <a:lnTo>
                      <a:pt x="862965" y="290513"/>
                    </a:lnTo>
                    <a:lnTo>
                      <a:pt x="880110" y="304800"/>
                    </a:lnTo>
                    <a:lnTo>
                      <a:pt x="902018" y="291465"/>
                    </a:lnTo>
                    <a:lnTo>
                      <a:pt x="923925" y="313372"/>
                    </a:lnTo>
                    <a:lnTo>
                      <a:pt x="947738" y="336233"/>
                    </a:lnTo>
                    <a:lnTo>
                      <a:pt x="947738" y="319088"/>
                    </a:lnTo>
                    <a:lnTo>
                      <a:pt x="938213" y="297180"/>
                    </a:lnTo>
                    <a:lnTo>
                      <a:pt x="922020" y="280988"/>
                    </a:lnTo>
                    <a:lnTo>
                      <a:pt x="896303" y="268605"/>
                    </a:lnTo>
                    <a:lnTo>
                      <a:pt x="896303" y="257175"/>
                    </a:lnTo>
                    <a:lnTo>
                      <a:pt x="875347" y="236220"/>
                    </a:lnTo>
                    <a:lnTo>
                      <a:pt x="865822" y="204788"/>
                    </a:lnTo>
                    <a:lnTo>
                      <a:pt x="895350" y="184785"/>
                    </a:lnTo>
                    <a:lnTo>
                      <a:pt x="909638" y="199072"/>
                    </a:lnTo>
                    <a:lnTo>
                      <a:pt x="932497" y="221933"/>
                    </a:lnTo>
                    <a:lnTo>
                      <a:pt x="949643" y="206692"/>
                    </a:lnTo>
                    <a:lnTo>
                      <a:pt x="943928" y="188595"/>
                    </a:lnTo>
                    <a:lnTo>
                      <a:pt x="942022" y="172403"/>
                    </a:lnTo>
                    <a:lnTo>
                      <a:pt x="958215" y="156210"/>
                    </a:lnTo>
                    <a:lnTo>
                      <a:pt x="959168" y="173355"/>
                    </a:lnTo>
                    <a:lnTo>
                      <a:pt x="972503" y="173355"/>
                    </a:lnTo>
                    <a:lnTo>
                      <a:pt x="978218" y="188595"/>
                    </a:lnTo>
                    <a:lnTo>
                      <a:pt x="988695" y="199072"/>
                    </a:lnTo>
                    <a:lnTo>
                      <a:pt x="1007745" y="203835"/>
                    </a:lnTo>
                    <a:lnTo>
                      <a:pt x="1027747" y="214313"/>
                    </a:lnTo>
                    <a:lnTo>
                      <a:pt x="1032510" y="232410"/>
                    </a:lnTo>
                    <a:lnTo>
                      <a:pt x="1019175" y="245745"/>
                    </a:lnTo>
                    <a:lnTo>
                      <a:pt x="1022032" y="260985"/>
                    </a:lnTo>
                    <a:lnTo>
                      <a:pt x="995363" y="264795"/>
                    </a:lnTo>
                    <a:lnTo>
                      <a:pt x="982980" y="277178"/>
                    </a:lnTo>
                    <a:lnTo>
                      <a:pt x="975360" y="284797"/>
                    </a:lnTo>
                    <a:lnTo>
                      <a:pt x="983932" y="303847"/>
                    </a:lnTo>
                    <a:lnTo>
                      <a:pt x="990600" y="297180"/>
                    </a:lnTo>
                    <a:lnTo>
                      <a:pt x="999172" y="313372"/>
                    </a:lnTo>
                    <a:lnTo>
                      <a:pt x="1029653" y="330517"/>
                    </a:lnTo>
                    <a:lnTo>
                      <a:pt x="1026795" y="364808"/>
                    </a:lnTo>
                    <a:lnTo>
                      <a:pt x="1026795" y="413385"/>
                    </a:lnTo>
                    <a:lnTo>
                      <a:pt x="998220" y="413385"/>
                    </a:lnTo>
                    <a:lnTo>
                      <a:pt x="987743" y="430530"/>
                    </a:lnTo>
                    <a:lnTo>
                      <a:pt x="966788" y="451485"/>
                    </a:lnTo>
                    <a:lnTo>
                      <a:pt x="941070" y="470535"/>
                    </a:lnTo>
                    <a:lnTo>
                      <a:pt x="942022" y="496253"/>
                    </a:lnTo>
                    <a:lnTo>
                      <a:pt x="954405" y="508635"/>
                    </a:lnTo>
                    <a:lnTo>
                      <a:pt x="958215" y="523875"/>
                    </a:lnTo>
                    <a:lnTo>
                      <a:pt x="976313" y="541972"/>
                    </a:lnTo>
                    <a:lnTo>
                      <a:pt x="1002982" y="545782"/>
                    </a:lnTo>
                    <a:lnTo>
                      <a:pt x="1006793" y="563880"/>
                    </a:lnTo>
                    <a:lnTo>
                      <a:pt x="1016318" y="573405"/>
                    </a:lnTo>
                    <a:lnTo>
                      <a:pt x="1033463" y="558165"/>
                    </a:lnTo>
                    <a:lnTo>
                      <a:pt x="1042035" y="566738"/>
                    </a:lnTo>
                    <a:lnTo>
                      <a:pt x="1059180" y="550545"/>
                    </a:lnTo>
                    <a:lnTo>
                      <a:pt x="1058228" y="578168"/>
                    </a:lnTo>
                    <a:lnTo>
                      <a:pt x="1080135" y="581978"/>
                    </a:lnTo>
                    <a:lnTo>
                      <a:pt x="1080135" y="603885"/>
                    </a:lnTo>
                    <a:lnTo>
                      <a:pt x="1093470" y="636270"/>
                    </a:lnTo>
                    <a:lnTo>
                      <a:pt x="1085850" y="656272"/>
                    </a:lnTo>
                    <a:lnTo>
                      <a:pt x="1075373" y="656272"/>
                    </a:lnTo>
                    <a:lnTo>
                      <a:pt x="1086803" y="677228"/>
                    </a:lnTo>
                    <a:lnTo>
                      <a:pt x="1077278" y="703897"/>
                    </a:lnTo>
                    <a:lnTo>
                      <a:pt x="1062038" y="719138"/>
                    </a:lnTo>
                    <a:lnTo>
                      <a:pt x="1056323" y="736282"/>
                    </a:lnTo>
                    <a:lnTo>
                      <a:pt x="1036320" y="732472"/>
                    </a:lnTo>
                    <a:lnTo>
                      <a:pt x="1035368" y="755332"/>
                    </a:lnTo>
                    <a:lnTo>
                      <a:pt x="1048703" y="768668"/>
                    </a:lnTo>
                    <a:lnTo>
                      <a:pt x="1053465" y="794385"/>
                    </a:lnTo>
                    <a:lnTo>
                      <a:pt x="1041082" y="815340"/>
                    </a:lnTo>
                    <a:lnTo>
                      <a:pt x="1053465" y="827722"/>
                    </a:lnTo>
                    <a:lnTo>
                      <a:pt x="1053465" y="847725"/>
                    </a:lnTo>
                    <a:lnTo>
                      <a:pt x="1084898" y="865822"/>
                    </a:lnTo>
                    <a:lnTo>
                      <a:pt x="1097280" y="890588"/>
                    </a:lnTo>
                    <a:lnTo>
                      <a:pt x="1078230" y="908685"/>
                    </a:lnTo>
                    <a:lnTo>
                      <a:pt x="1078230" y="922972"/>
                    </a:lnTo>
                    <a:lnTo>
                      <a:pt x="1087755" y="940118"/>
                    </a:lnTo>
                    <a:lnTo>
                      <a:pt x="1087755" y="965835"/>
                    </a:lnTo>
                    <a:lnTo>
                      <a:pt x="1075373" y="975360"/>
                    </a:lnTo>
                    <a:lnTo>
                      <a:pt x="1090613" y="1003935"/>
                    </a:lnTo>
                    <a:lnTo>
                      <a:pt x="1107757" y="1003935"/>
                    </a:lnTo>
                    <a:lnTo>
                      <a:pt x="1124903" y="1021080"/>
                    </a:lnTo>
                    <a:lnTo>
                      <a:pt x="1137285" y="1046797"/>
                    </a:lnTo>
                    <a:lnTo>
                      <a:pt x="1140143" y="1079182"/>
                    </a:lnTo>
                    <a:lnTo>
                      <a:pt x="1125855" y="1093470"/>
                    </a:lnTo>
                    <a:lnTo>
                      <a:pt x="1132523" y="1122998"/>
                    </a:lnTo>
                    <a:lnTo>
                      <a:pt x="1164907" y="1129665"/>
                    </a:lnTo>
                    <a:lnTo>
                      <a:pt x="1181100" y="1145857"/>
                    </a:lnTo>
                    <a:lnTo>
                      <a:pt x="1197293" y="1129665"/>
                    </a:lnTo>
                    <a:lnTo>
                      <a:pt x="1203007" y="1163955"/>
                    </a:lnTo>
                    <a:lnTo>
                      <a:pt x="1197293" y="1193482"/>
                    </a:lnTo>
                    <a:lnTo>
                      <a:pt x="1206818" y="1216343"/>
                    </a:lnTo>
                    <a:lnTo>
                      <a:pt x="1187768" y="1235393"/>
                    </a:lnTo>
                    <a:lnTo>
                      <a:pt x="1167765" y="1261110"/>
                    </a:lnTo>
                    <a:lnTo>
                      <a:pt x="1153478" y="1287780"/>
                    </a:lnTo>
                    <a:lnTo>
                      <a:pt x="1174432" y="1317307"/>
                    </a:lnTo>
                    <a:lnTo>
                      <a:pt x="1174432" y="1352550"/>
                    </a:lnTo>
                    <a:lnTo>
                      <a:pt x="1154430" y="1372553"/>
                    </a:lnTo>
                    <a:lnTo>
                      <a:pt x="1152525" y="1403985"/>
                    </a:lnTo>
                    <a:lnTo>
                      <a:pt x="1140143" y="1416368"/>
                    </a:lnTo>
                    <a:lnTo>
                      <a:pt x="1106805" y="1449705"/>
                    </a:lnTo>
                    <a:lnTo>
                      <a:pt x="1077278" y="1412557"/>
                    </a:lnTo>
                    <a:lnTo>
                      <a:pt x="1057275" y="1412557"/>
                    </a:lnTo>
                    <a:lnTo>
                      <a:pt x="1036320" y="1419225"/>
                    </a:lnTo>
                    <a:lnTo>
                      <a:pt x="1015365" y="1383982"/>
                    </a:lnTo>
                    <a:lnTo>
                      <a:pt x="974407" y="1371600"/>
                    </a:lnTo>
                    <a:lnTo>
                      <a:pt x="961072" y="1384935"/>
                    </a:lnTo>
                    <a:lnTo>
                      <a:pt x="932497" y="1347788"/>
                    </a:lnTo>
                    <a:lnTo>
                      <a:pt x="921068" y="1318260"/>
                    </a:lnTo>
                    <a:lnTo>
                      <a:pt x="891540" y="1338263"/>
                    </a:lnTo>
                    <a:lnTo>
                      <a:pt x="865822" y="1352550"/>
                    </a:lnTo>
                    <a:lnTo>
                      <a:pt x="854393" y="1372553"/>
                    </a:lnTo>
                    <a:lnTo>
                      <a:pt x="804863" y="1372553"/>
                    </a:lnTo>
                    <a:lnTo>
                      <a:pt x="752475" y="1372553"/>
                    </a:lnTo>
                    <a:lnTo>
                      <a:pt x="729615" y="1349693"/>
                    </a:lnTo>
                    <a:lnTo>
                      <a:pt x="700088" y="1334453"/>
                    </a:lnTo>
                    <a:lnTo>
                      <a:pt x="709613" y="1307782"/>
                    </a:lnTo>
                    <a:lnTo>
                      <a:pt x="671513" y="1292543"/>
                    </a:lnTo>
                    <a:lnTo>
                      <a:pt x="658178" y="1305878"/>
                    </a:lnTo>
                    <a:lnTo>
                      <a:pt x="635318" y="1283018"/>
                    </a:lnTo>
                    <a:lnTo>
                      <a:pt x="601028" y="1273493"/>
                    </a:lnTo>
                    <a:lnTo>
                      <a:pt x="577215" y="1279207"/>
                    </a:lnTo>
                    <a:lnTo>
                      <a:pt x="548640" y="1249680"/>
                    </a:lnTo>
                    <a:lnTo>
                      <a:pt x="524828" y="1249680"/>
                    </a:lnTo>
                    <a:lnTo>
                      <a:pt x="503872" y="1215390"/>
                    </a:lnTo>
                    <a:lnTo>
                      <a:pt x="480060" y="1215390"/>
                    </a:lnTo>
                    <a:lnTo>
                      <a:pt x="430530" y="1221105"/>
                    </a:lnTo>
                    <a:lnTo>
                      <a:pt x="421005" y="1192530"/>
                    </a:lnTo>
                    <a:lnTo>
                      <a:pt x="427672" y="1163955"/>
                    </a:lnTo>
                    <a:lnTo>
                      <a:pt x="396240" y="1132523"/>
                    </a:lnTo>
                    <a:lnTo>
                      <a:pt x="396240" y="1107757"/>
                    </a:lnTo>
                    <a:lnTo>
                      <a:pt x="388620" y="1069657"/>
                    </a:lnTo>
                    <a:lnTo>
                      <a:pt x="354330" y="1035368"/>
                    </a:lnTo>
                    <a:lnTo>
                      <a:pt x="316230" y="1035368"/>
                    </a:lnTo>
                    <a:lnTo>
                      <a:pt x="300990" y="1050607"/>
                    </a:lnTo>
                    <a:lnTo>
                      <a:pt x="280035" y="1029653"/>
                    </a:lnTo>
                    <a:lnTo>
                      <a:pt x="260032" y="1049655"/>
                    </a:lnTo>
                    <a:lnTo>
                      <a:pt x="221932" y="1042988"/>
                    </a:lnTo>
                    <a:lnTo>
                      <a:pt x="200978" y="1019175"/>
                    </a:lnTo>
                    <a:lnTo>
                      <a:pt x="225743" y="994410"/>
                    </a:lnTo>
                    <a:lnTo>
                      <a:pt x="194310" y="966788"/>
                    </a:lnTo>
                    <a:lnTo>
                      <a:pt x="161925" y="949643"/>
                    </a:lnTo>
                    <a:lnTo>
                      <a:pt x="132397" y="962025"/>
                    </a:lnTo>
                    <a:lnTo>
                      <a:pt x="102870" y="949643"/>
                    </a:lnTo>
                    <a:lnTo>
                      <a:pt x="64770" y="958215"/>
                    </a:lnTo>
                    <a:lnTo>
                      <a:pt x="37147" y="930593"/>
                    </a:lnTo>
                    <a:lnTo>
                      <a:pt x="13335" y="906780"/>
                    </a:lnTo>
                    <a:lnTo>
                      <a:pt x="0" y="893445"/>
                    </a:lnTo>
                    <a:lnTo>
                      <a:pt x="25718" y="867728"/>
                    </a:lnTo>
                    <a:lnTo>
                      <a:pt x="36195" y="833438"/>
                    </a:lnTo>
                    <a:lnTo>
                      <a:pt x="30480" y="795338"/>
                    </a:lnTo>
                    <a:lnTo>
                      <a:pt x="33338" y="748665"/>
                    </a:lnTo>
                    <a:lnTo>
                      <a:pt x="70485" y="749618"/>
                    </a:lnTo>
                    <a:lnTo>
                      <a:pt x="70485" y="718185"/>
                    </a:lnTo>
                    <a:lnTo>
                      <a:pt x="115253" y="692468"/>
                    </a:lnTo>
                    <a:lnTo>
                      <a:pt x="160020" y="682943"/>
                    </a:lnTo>
                    <a:lnTo>
                      <a:pt x="207645" y="682943"/>
                    </a:lnTo>
                    <a:lnTo>
                      <a:pt x="217170" y="651510"/>
                    </a:lnTo>
                    <a:lnTo>
                      <a:pt x="243840" y="651510"/>
                    </a:lnTo>
                    <a:lnTo>
                      <a:pt x="269557" y="625793"/>
                    </a:lnTo>
                    <a:lnTo>
                      <a:pt x="303847" y="608647"/>
                    </a:lnTo>
                    <a:lnTo>
                      <a:pt x="281940" y="586740"/>
                    </a:lnTo>
                    <a:lnTo>
                      <a:pt x="307657" y="576263"/>
                    </a:lnTo>
                    <a:lnTo>
                      <a:pt x="307657" y="558165"/>
                    </a:lnTo>
                    <a:lnTo>
                      <a:pt x="279082" y="543878"/>
                    </a:lnTo>
                    <a:lnTo>
                      <a:pt x="280035" y="53435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79" name="Полилиния: фигура 67">
              <a:extLst>
                <a:ext uri="{FF2B5EF4-FFF2-40B4-BE49-F238E27FC236}">
                  <a16:creationId xmlns="" xmlns:a16="http://schemas.microsoft.com/office/drawing/2014/main" id="{EF3A04DD-1D52-4B67-07A9-7F0D67CCB16B}"/>
                </a:ext>
              </a:extLst>
            </p:cNvPr>
            <p:cNvSpPr/>
            <p:nvPr/>
          </p:nvSpPr>
          <p:spPr>
            <a:xfrm>
              <a:off x="1250029" y="5134854"/>
              <a:ext cx="431310" cy="519319"/>
            </a:xfrm>
            <a:custGeom>
              <a:avLst/>
              <a:gdLst>
                <a:gd name="connsiteX0" fmla="*/ 359093 w 359092"/>
                <a:gd name="connsiteY0" fmla="*/ 213360 h 442912"/>
                <a:gd name="connsiteX1" fmla="*/ 348615 w 359092"/>
                <a:gd name="connsiteY1" fmla="*/ 199072 h 442912"/>
                <a:gd name="connsiteX2" fmla="*/ 333375 w 359092"/>
                <a:gd name="connsiteY2" fmla="*/ 192405 h 442912"/>
                <a:gd name="connsiteX3" fmla="*/ 318135 w 359092"/>
                <a:gd name="connsiteY3" fmla="*/ 168592 h 442912"/>
                <a:gd name="connsiteX4" fmla="*/ 306705 w 359092"/>
                <a:gd name="connsiteY4" fmla="*/ 157163 h 442912"/>
                <a:gd name="connsiteX5" fmla="*/ 325755 w 359092"/>
                <a:gd name="connsiteY5" fmla="*/ 141922 h 442912"/>
                <a:gd name="connsiteX6" fmla="*/ 321945 w 359092"/>
                <a:gd name="connsiteY6" fmla="*/ 120015 h 442912"/>
                <a:gd name="connsiteX7" fmla="*/ 337185 w 359092"/>
                <a:gd name="connsiteY7" fmla="*/ 115252 h 442912"/>
                <a:gd name="connsiteX8" fmla="*/ 325755 w 359092"/>
                <a:gd name="connsiteY8" fmla="*/ 103822 h 442912"/>
                <a:gd name="connsiteX9" fmla="*/ 287655 w 359092"/>
                <a:gd name="connsiteY9" fmla="*/ 63817 h 442912"/>
                <a:gd name="connsiteX10" fmla="*/ 271463 w 359092"/>
                <a:gd name="connsiteY10" fmla="*/ 73342 h 442912"/>
                <a:gd name="connsiteX11" fmla="*/ 256223 w 359092"/>
                <a:gd name="connsiteY11" fmla="*/ 58102 h 442912"/>
                <a:gd name="connsiteX12" fmla="*/ 257175 w 359092"/>
                <a:gd name="connsiteY12" fmla="*/ 43815 h 442912"/>
                <a:gd name="connsiteX13" fmla="*/ 261938 w 359092"/>
                <a:gd name="connsiteY13" fmla="*/ 25717 h 442912"/>
                <a:gd name="connsiteX14" fmla="*/ 241935 w 359092"/>
                <a:gd name="connsiteY14" fmla="*/ 17145 h 442912"/>
                <a:gd name="connsiteX15" fmla="*/ 229553 w 359092"/>
                <a:gd name="connsiteY15" fmla="*/ 29527 h 442912"/>
                <a:gd name="connsiteX16" fmla="*/ 212408 w 359092"/>
                <a:gd name="connsiteY16" fmla="*/ 14288 h 442912"/>
                <a:gd name="connsiteX17" fmla="*/ 197167 w 359092"/>
                <a:gd name="connsiteY17" fmla="*/ 2857 h 442912"/>
                <a:gd name="connsiteX18" fmla="*/ 180023 w 359092"/>
                <a:gd name="connsiteY18" fmla="*/ 0 h 442912"/>
                <a:gd name="connsiteX19" fmla="*/ 174308 w 359092"/>
                <a:gd name="connsiteY19" fmla="*/ 18097 h 442912"/>
                <a:gd name="connsiteX20" fmla="*/ 185738 w 359092"/>
                <a:gd name="connsiteY20" fmla="*/ 39052 h 442912"/>
                <a:gd name="connsiteX21" fmla="*/ 181928 w 359092"/>
                <a:gd name="connsiteY21" fmla="*/ 74295 h 442912"/>
                <a:gd name="connsiteX22" fmla="*/ 160973 w 359092"/>
                <a:gd name="connsiteY22" fmla="*/ 67627 h 442912"/>
                <a:gd name="connsiteX23" fmla="*/ 143828 w 359092"/>
                <a:gd name="connsiteY23" fmla="*/ 67627 h 442912"/>
                <a:gd name="connsiteX24" fmla="*/ 111442 w 359092"/>
                <a:gd name="connsiteY24" fmla="*/ 68580 h 442912"/>
                <a:gd name="connsiteX25" fmla="*/ 87630 w 359092"/>
                <a:gd name="connsiteY25" fmla="*/ 78105 h 442912"/>
                <a:gd name="connsiteX26" fmla="*/ 78105 w 359092"/>
                <a:gd name="connsiteY26" fmla="*/ 99060 h 442912"/>
                <a:gd name="connsiteX27" fmla="*/ 57150 w 359092"/>
                <a:gd name="connsiteY27" fmla="*/ 92392 h 442912"/>
                <a:gd name="connsiteX28" fmla="*/ 34290 w 359092"/>
                <a:gd name="connsiteY28" fmla="*/ 63817 h 442912"/>
                <a:gd name="connsiteX29" fmla="*/ 17145 w 359092"/>
                <a:gd name="connsiteY29" fmla="*/ 66675 h 442912"/>
                <a:gd name="connsiteX30" fmla="*/ 1905 w 359092"/>
                <a:gd name="connsiteY30" fmla="*/ 81915 h 442912"/>
                <a:gd name="connsiteX31" fmla="*/ 8572 w 359092"/>
                <a:gd name="connsiteY31" fmla="*/ 110490 h 442912"/>
                <a:gd name="connsiteX32" fmla="*/ 0 w 359092"/>
                <a:gd name="connsiteY32" fmla="*/ 136207 h 442912"/>
                <a:gd name="connsiteX33" fmla="*/ 11430 w 359092"/>
                <a:gd name="connsiteY33" fmla="*/ 159067 h 442912"/>
                <a:gd name="connsiteX34" fmla="*/ 28575 w 359092"/>
                <a:gd name="connsiteY34" fmla="*/ 174307 h 442912"/>
                <a:gd name="connsiteX35" fmla="*/ 25717 w 359092"/>
                <a:gd name="connsiteY35" fmla="*/ 216217 h 442912"/>
                <a:gd name="connsiteX36" fmla="*/ 40005 w 359092"/>
                <a:gd name="connsiteY36" fmla="*/ 237172 h 442912"/>
                <a:gd name="connsiteX37" fmla="*/ 51435 w 359092"/>
                <a:gd name="connsiteY37" fmla="*/ 260985 h 442912"/>
                <a:gd name="connsiteX38" fmla="*/ 57150 w 359092"/>
                <a:gd name="connsiteY38" fmla="*/ 308610 h 442912"/>
                <a:gd name="connsiteX39" fmla="*/ 53340 w 359092"/>
                <a:gd name="connsiteY39" fmla="*/ 373380 h 442912"/>
                <a:gd name="connsiteX40" fmla="*/ 64770 w 359092"/>
                <a:gd name="connsiteY40" fmla="*/ 407670 h 442912"/>
                <a:gd name="connsiteX41" fmla="*/ 82867 w 359092"/>
                <a:gd name="connsiteY41" fmla="*/ 404813 h 442912"/>
                <a:gd name="connsiteX42" fmla="*/ 97155 w 359092"/>
                <a:gd name="connsiteY42" fmla="*/ 424815 h 442912"/>
                <a:gd name="connsiteX43" fmla="*/ 108585 w 359092"/>
                <a:gd name="connsiteY43" fmla="*/ 439102 h 442912"/>
                <a:gd name="connsiteX44" fmla="*/ 123825 w 359092"/>
                <a:gd name="connsiteY44" fmla="*/ 441960 h 442912"/>
                <a:gd name="connsiteX45" fmla="*/ 140970 w 359092"/>
                <a:gd name="connsiteY45" fmla="*/ 424815 h 442912"/>
                <a:gd name="connsiteX46" fmla="*/ 160973 w 359092"/>
                <a:gd name="connsiteY46" fmla="*/ 421957 h 442912"/>
                <a:gd name="connsiteX47" fmla="*/ 175260 w 359092"/>
                <a:gd name="connsiteY47" fmla="*/ 407670 h 442912"/>
                <a:gd name="connsiteX48" fmla="*/ 189548 w 359092"/>
                <a:gd name="connsiteY48" fmla="*/ 407670 h 442912"/>
                <a:gd name="connsiteX49" fmla="*/ 197167 w 359092"/>
                <a:gd name="connsiteY49" fmla="*/ 424815 h 442912"/>
                <a:gd name="connsiteX50" fmla="*/ 209550 w 359092"/>
                <a:gd name="connsiteY50" fmla="*/ 442913 h 442912"/>
                <a:gd name="connsiteX51" fmla="*/ 237173 w 359092"/>
                <a:gd name="connsiteY51" fmla="*/ 442913 h 442912"/>
                <a:gd name="connsiteX52" fmla="*/ 258128 w 359092"/>
                <a:gd name="connsiteY52" fmla="*/ 416242 h 442912"/>
                <a:gd name="connsiteX53" fmla="*/ 265748 w 359092"/>
                <a:gd name="connsiteY53" fmla="*/ 401002 h 442912"/>
                <a:gd name="connsiteX54" fmla="*/ 260033 w 359092"/>
                <a:gd name="connsiteY54" fmla="*/ 381000 h 442912"/>
                <a:gd name="connsiteX55" fmla="*/ 275273 w 359092"/>
                <a:gd name="connsiteY55" fmla="*/ 377190 h 442912"/>
                <a:gd name="connsiteX56" fmla="*/ 298133 w 359092"/>
                <a:gd name="connsiteY56" fmla="*/ 359092 h 442912"/>
                <a:gd name="connsiteX57" fmla="*/ 284798 w 359092"/>
                <a:gd name="connsiteY57" fmla="*/ 345757 h 442912"/>
                <a:gd name="connsiteX58" fmla="*/ 296228 w 359092"/>
                <a:gd name="connsiteY58" fmla="*/ 327660 h 442912"/>
                <a:gd name="connsiteX59" fmla="*/ 287655 w 359092"/>
                <a:gd name="connsiteY59" fmla="*/ 310515 h 442912"/>
                <a:gd name="connsiteX60" fmla="*/ 277178 w 359092"/>
                <a:gd name="connsiteY60" fmla="*/ 301942 h 442912"/>
                <a:gd name="connsiteX61" fmla="*/ 288608 w 359092"/>
                <a:gd name="connsiteY61" fmla="*/ 284797 h 442912"/>
                <a:gd name="connsiteX62" fmla="*/ 288608 w 359092"/>
                <a:gd name="connsiteY62" fmla="*/ 267652 h 442912"/>
                <a:gd name="connsiteX63" fmla="*/ 299085 w 359092"/>
                <a:gd name="connsiteY63" fmla="*/ 255270 h 442912"/>
                <a:gd name="connsiteX64" fmla="*/ 310515 w 359092"/>
                <a:gd name="connsiteY64" fmla="*/ 259080 h 442912"/>
                <a:gd name="connsiteX65" fmla="*/ 318135 w 359092"/>
                <a:gd name="connsiteY65" fmla="*/ 270510 h 442912"/>
                <a:gd name="connsiteX66" fmla="*/ 338138 w 359092"/>
                <a:gd name="connsiteY66" fmla="*/ 267652 h 442912"/>
                <a:gd name="connsiteX67" fmla="*/ 350520 w 359092"/>
                <a:gd name="connsiteY67" fmla="*/ 255270 h 442912"/>
                <a:gd name="connsiteX68" fmla="*/ 348615 w 359092"/>
                <a:gd name="connsiteY68" fmla="*/ 226695 h 442912"/>
                <a:gd name="connsiteX69" fmla="*/ 359093 w 359092"/>
                <a:gd name="connsiteY69" fmla="*/ 213360 h 442912"/>
                <a:gd name="connsiteX70" fmla="*/ 212408 w 359092"/>
                <a:gd name="connsiteY70" fmla="*/ 290513 h 442912"/>
                <a:gd name="connsiteX71" fmla="*/ 212408 w 359092"/>
                <a:gd name="connsiteY71" fmla="*/ 321945 h 442912"/>
                <a:gd name="connsiteX72" fmla="*/ 204788 w 359092"/>
                <a:gd name="connsiteY72" fmla="*/ 337185 h 442912"/>
                <a:gd name="connsiteX73" fmla="*/ 199073 w 359092"/>
                <a:gd name="connsiteY73" fmla="*/ 319088 h 442912"/>
                <a:gd name="connsiteX74" fmla="*/ 185738 w 359092"/>
                <a:gd name="connsiteY74" fmla="*/ 324802 h 442912"/>
                <a:gd name="connsiteX75" fmla="*/ 173355 w 359092"/>
                <a:gd name="connsiteY75" fmla="*/ 337185 h 442912"/>
                <a:gd name="connsiteX76" fmla="*/ 158115 w 359092"/>
                <a:gd name="connsiteY76" fmla="*/ 358140 h 442912"/>
                <a:gd name="connsiteX77" fmla="*/ 142875 w 359092"/>
                <a:gd name="connsiteY77" fmla="*/ 373380 h 442912"/>
                <a:gd name="connsiteX78" fmla="*/ 132398 w 359092"/>
                <a:gd name="connsiteY78" fmla="*/ 381952 h 442912"/>
                <a:gd name="connsiteX79" fmla="*/ 132398 w 359092"/>
                <a:gd name="connsiteY79" fmla="*/ 392430 h 442912"/>
                <a:gd name="connsiteX80" fmla="*/ 117158 w 359092"/>
                <a:gd name="connsiteY80" fmla="*/ 395288 h 442912"/>
                <a:gd name="connsiteX81" fmla="*/ 110490 w 359092"/>
                <a:gd name="connsiteY81" fmla="*/ 401955 h 442912"/>
                <a:gd name="connsiteX82" fmla="*/ 102870 w 359092"/>
                <a:gd name="connsiteY82" fmla="*/ 386715 h 442912"/>
                <a:gd name="connsiteX83" fmla="*/ 80963 w 359092"/>
                <a:gd name="connsiteY83" fmla="*/ 360045 h 442912"/>
                <a:gd name="connsiteX84" fmla="*/ 93345 w 359092"/>
                <a:gd name="connsiteY84" fmla="*/ 347663 h 442912"/>
                <a:gd name="connsiteX85" fmla="*/ 103823 w 359092"/>
                <a:gd name="connsiteY85" fmla="*/ 352425 h 442912"/>
                <a:gd name="connsiteX86" fmla="*/ 134303 w 359092"/>
                <a:gd name="connsiteY86" fmla="*/ 352425 h 442912"/>
                <a:gd name="connsiteX87" fmla="*/ 138113 w 359092"/>
                <a:gd name="connsiteY87" fmla="*/ 340995 h 442912"/>
                <a:gd name="connsiteX88" fmla="*/ 132398 w 359092"/>
                <a:gd name="connsiteY88" fmla="*/ 327660 h 442912"/>
                <a:gd name="connsiteX89" fmla="*/ 132398 w 359092"/>
                <a:gd name="connsiteY89" fmla="*/ 304800 h 442912"/>
                <a:gd name="connsiteX90" fmla="*/ 145733 w 359092"/>
                <a:gd name="connsiteY90" fmla="*/ 304800 h 442912"/>
                <a:gd name="connsiteX91" fmla="*/ 154305 w 359092"/>
                <a:gd name="connsiteY91" fmla="*/ 288607 h 442912"/>
                <a:gd name="connsiteX92" fmla="*/ 169545 w 359092"/>
                <a:gd name="connsiteY92" fmla="*/ 289560 h 442912"/>
                <a:gd name="connsiteX93" fmla="*/ 179070 w 359092"/>
                <a:gd name="connsiteY93" fmla="*/ 280035 h 442912"/>
                <a:gd name="connsiteX94" fmla="*/ 170498 w 359092"/>
                <a:gd name="connsiteY94" fmla="*/ 260985 h 442912"/>
                <a:gd name="connsiteX95" fmla="*/ 155258 w 359092"/>
                <a:gd name="connsiteY95" fmla="*/ 251460 h 442912"/>
                <a:gd name="connsiteX96" fmla="*/ 151448 w 359092"/>
                <a:gd name="connsiteY96" fmla="*/ 257175 h 442912"/>
                <a:gd name="connsiteX97" fmla="*/ 137160 w 359092"/>
                <a:gd name="connsiteY97" fmla="*/ 257175 h 442912"/>
                <a:gd name="connsiteX98" fmla="*/ 126683 w 359092"/>
                <a:gd name="connsiteY98" fmla="*/ 245745 h 442912"/>
                <a:gd name="connsiteX99" fmla="*/ 115253 w 359092"/>
                <a:gd name="connsiteY99" fmla="*/ 234315 h 442912"/>
                <a:gd name="connsiteX100" fmla="*/ 107633 w 359092"/>
                <a:gd name="connsiteY100" fmla="*/ 226695 h 442912"/>
                <a:gd name="connsiteX101" fmla="*/ 100965 w 359092"/>
                <a:gd name="connsiteY101" fmla="*/ 214313 h 442912"/>
                <a:gd name="connsiteX102" fmla="*/ 100965 w 359092"/>
                <a:gd name="connsiteY102" fmla="*/ 200977 h 442912"/>
                <a:gd name="connsiteX103" fmla="*/ 109538 w 359092"/>
                <a:gd name="connsiteY103" fmla="*/ 197167 h 442912"/>
                <a:gd name="connsiteX104" fmla="*/ 119063 w 359092"/>
                <a:gd name="connsiteY104" fmla="*/ 206692 h 442912"/>
                <a:gd name="connsiteX105" fmla="*/ 125730 w 359092"/>
                <a:gd name="connsiteY105" fmla="*/ 213360 h 442912"/>
                <a:gd name="connsiteX106" fmla="*/ 134303 w 359092"/>
                <a:gd name="connsiteY106" fmla="*/ 226695 h 442912"/>
                <a:gd name="connsiteX107" fmla="*/ 151448 w 359092"/>
                <a:gd name="connsiteY107" fmla="*/ 232410 h 442912"/>
                <a:gd name="connsiteX108" fmla="*/ 159067 w 359092"/>
                <a:gd name="connsiteY108" fmla="*/ 228600 h 442912"/>
                <a:gd name="connsiteX109" fmla="*/ 177165 w 359092"/>
                <a:gd name="connsiteY109" fmla="*/ 234315 h 442912"/>
                <a:gd name="connsiteX110" fmla="*/ 180975 w 359092"/>
                <a:gd name="connsiteY110" fmla="*/ 249555 h 442912"/>
                <a:gd name="connsiteX111" fmla="*/ 193358 w 359092"/>
                <a:gd name="connsiteY111" fmla="*/ 256222 h 442912"/>
                <a:gd name="connsiteX112" fmla="*/ 201930 w 359092"/>
                <a:gd name="connsiteY112" fmla="*/ 264795 h 442912"/>
                <a:gd name="connsiteX113" fmla="*/ 211455 w 359092"/>
                <a:gd name="connsiteY113" fmla="*/ 271463 h 442912"/>
                <a:gd name="connsiteX114" fmla="*/ 212408 w 359092"/>
                <a:gd name="connsiteY114" fmla="*/ 290513 h 442912"/>
                <a:gd name="connsiteX115" fmla="*/ 212408 w 359092"/>
                <a:gd name="connsiteY115" fmla="*/ 290513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59092" h="442912">
                  <a:moveTo>
                    <a:pt x="359093" y="213360"/>
                  </a:moveTo>
                  <a:lnTo>
                    <a:pt x="348615" y="199072"/>
                  </a:lnTo>
                  <a:lnTo>
                    <a:pt x="333375" y="192405"/>
                  </a:lnTo>
                  <a:lnTo>
                    <a:pt x="318135" y="168592"/>
                  </a:lnTo>
                  <a:lnTo>
                    <a:pt x="306705" y="157163"/>
                  </a:lnTo>
                  <a:lnTo>
                    <a:pt x="325755" y="141922"/>
                  </a:lnTo>
                  <a:lnTo>
                    <a:pt x="321945" y="120015"/>
                  </a:lnTo>
                  <a:lnTo>
                    <a:pt x="337185" y="115252"/>
                  </a:lnTo>
                  <a:lnTo>
                    <a:pt x="325755" y="103822"/>
                  </a:lnTo>
                  <a:lnTo>
                    <a:pt x="287655" y="63817"/>
                  </a:lnTo>
                  <a:lnTo>
                    <a:pt x="271463" y="73342"/>
                  </a:lnTo>
                  <a:lnTo>
                    <a:pt x="256223" y="58102"/>
                  </a:lnTo>
                  <a:lnTo>
                    <a:pt x="257175" y="43815"/>
                  </a:lnTo>
                  <a:lnTo>
                    <a:pt x="261938" y="25717"/>
                  </a:lnTo>
                  <a:lnTo>
                    <a:pt x="241935" y="17145"/>
                  </a:lnTo>
                  <a:lnTo>
                    <a:pt x="229553" y="29527"/>
                  </a:lnTo>
                  <a:lnTo>
                    <a:pt x="212408" y="14288"/>
                  </a:lnTo>
                  <a:lnTo>
                    <a:pt x="197167" y="2857"/>
                  </a:lnTo>
                  <a:lnTo>
                    <a:pt x="180023" y="0"/>
                  </a:lnTo>
                  <a:lnTo>
                    <a:pt x="174308" y="18097"/>
                  </a:lnTo>
                  <a:lnTo>
                    <a:pt x="185738" y="39052"/>
                  </a:lnTo>
                  <a:lnTo>
                    <a:pt x="181928" y="74295"/>
                  </a:lnTo>
                  <a:lnTo>
                    <a:pt x="160973" y="67627"/>
                  </a:lnTo>
                  <a:lnTo>
                    <a:pt x="143828" y="67627"/>
                  </a:lnTo>
                  <a:lnTo>
                    <a:pt x="111442" y="68580"/>
                  </a:lnTo>
                  <a:lnTo>
                    <a:pt x="87630" y="78105"/>
                  </a:lnTo>
                  <a:lnTo>
                    <a:pt x="78105" y="99060"/>
                  </a:lnTo>
                  <a:lnTo>
                    <a:pt x="57150" y="92392"/>
                  </a:lnTo>
                  <a:lnTo>
                    <a:pt x="34290" y="63817"/>
                  </a:lnTo>
                  <a:lnTo>
                    <a:pt x="17145" y="66675"/>
                  </a:lnTo>
                  <a:lnTo>
                    <a:pt x="1905" y="81915"/>
                  </a:lnTo>
                  <a:lnTo>
                    <a:pt x="8572" y="110490"/>
                  </a:lnTo>
                  <a:lnTo>
                    <a:pt x="0" y="136207"/>
                  </a:lnTo>
                  <a:lnTo>
                    <a:pt x="11430" y="159067"/>
                  </a:lnTo>
                  <a:lnTo>
                    <a:pt x="28575" y="174307"/>
                  </a:lnTo>
                  <a:lnTo>
                    <a:pt x="25717" y="216217"/>
                  </a:lnTo>
                  <a:lnTo>
                    <a:pt x="40005" y="237172"/>
                  </a:lnTo>
                  <a:lnTo>
                    <a:pt x="51435" y="260985"/>
                  </a:lnTo>
                  <a:lnTo>
                    <a:pt x="57150" y="308610"/>
                  </a:lnTo>
                  <a:lnTo>
                    <a:pt x="53340" y="373380"/>
                  </a:lnTo>
                  <a:lnTo>
                    <a:pt x="64770" y="407670"/>
                  </a:lnTo>
                  <a:lnTo>
                    <a:pt x="82867" y="404813"/>
                  </a:lnTo>
                  <a:lnTo>
                    <a:pt x="97155" y="424815"/>
                  </a:lnTo>
                  <a:lnTo>
                    <a:pt x="108585" y="439102"/>
                  </a:lnTo>
                  <a:lnTo>
                    <a:pt x="123825" y="441960"/>
                  </a:lnTo>
                  <a:lnTo>
                    <a:pt x="140970" y="424815"/>
                  </a:lnTo>
                  <a:lnTo>
                    <a:pt x="160973" y="421957"/>
                  </a:lnTo>
                  <a:lnTo>
                    <a:pt x="175260" y="407670"/>
                  </a:lnTo>
                  <a:lnTo>
                    <a:pt x="189548" y="407670"/>
                  </a:lnTo>
                  <a:lnTo>
                    <a:pt x="197167" y="424815"/>
                  </a:lnTo>
                  <a:lnTo>
                    <a:pt x="209550" y="442913"/>
                  </a:lnTo>
                  <a:lnTo>
                    <a:pt x="237173" y="442913"/>
                  </a:lnTo>
                  <a:lnTo>
                    <a:pt x="258128" y="416242"/>
                  </a:lnTo>
                  <a:lnTo>
                    <a:pt x="265748" y="401002"/>
                  </a:lnTo>
                  <a:lnTo>
                    <a:pt x="260033" y="381000"/>
                  </a:lnTo>
                  <a:lnTo>
                    <a:pt x="275273" y="377190"/>
                  </a:lnTo>
                  <a:lnTo>
                    <a:pt x="298133" y="359092"/>
                  </a:lnTo>
                  <a:lnTo>
                    <a:pt x="284798" y="345757"/>
                  </a:lnTo>
                  <a:lnTo>
                    <a:pt x="296228" y="327660"/>
                  </a:lnTo>
                  <a:lnTo>
                    <a:pt x="287655" y="310515"/>
                  </a:lnTo>
                  <a:lnTo>
                    <a:pt x="277178" y="301942"/>
                  </a:lnTo>
                  <a:lnTo>
                    <a:pt x="288608" y="284797"/>
                  </a:lnTo>
                  <a:lnTo>
                    <a:pt x="288608" y="267652"/>
                  </a:lnTo>
                  <a:lnTo>
                    <a:pt x="299085" y="255270"/>
                  </a:lnTo>
                  <a:lnTo>
                    <a:pt x="310515" y="259080"/>
                  </a:lnTo>
                  <a:lnTo>
                    <a:pt x="318135" y="270510"/>
                  </a:lnTo>
                  <a:lnTo>
                    <a:pt x="338138" y="267652"/>
                  </a:lnTo>
                  <a:lnTo>
                    <a:pt x="350520" y="255270"/>
                  </a:lnTo>
                  <a:lnTo>
                    <a:pt x="348615" y="226695"/>
                  </a:lnTo>
                  <a:lnTo>
                    <a:pt x="359093" y="213360"/>
                  </a:lnTo>
                  <a:close/>
                  <a:moveTo>
                    <a:pt x="212408" y="290513"/>
                  </a:moveTo>
                  <a:lnTo>
                    <a:pt x="212408" y="321945"/>
                  </a:lnTo>
                  <a:lnTo>
                    <a:pt x="204788" y="337185"/>
                  </a:lnTo>
                  <a:lnTo>
                    <a:pt x="199073" y="319088"/>
                  </a:lnTo>
                  <a:lnTo>
                    <a:pt x="185738" y="324802"/>
                  </a:lnTo>
                  <a:lnTo>
                    <a:pt x="173355" y="337185"/>
                  </a:lnTo>
                  <a:lnTo>
                    <a:pt x="158115" y="358140"/>
                  </a:lnTo>
                  <a:lnTo>
                    <a:pt x="142875" y="373380"/>
                  </a:lnTo>
                  <a:lnTo>
                    <a:pt x="132398" y="381952"/>
                  </a:lnTo>
                  <a:lnTo>
                    <a:pt x="132398" y="392430"/>
                  </a:lnTo>
                  <a:lnTo>
                    <a:pt x="117158" y="395288"/>
                  </a:lnTo>
                  <a:lnTo>
                    <a:pt x="110490" y="401955"/>
                  </a:lnTo>
                  <a:lnTo>
                    <a:pt x="102870" y="386715"/>
                  </a:lnTo>
                  <a:lnTo>
                    <a:pt x="80963" y="360045"/>
                  </a:lnTo>
                  <a:lnTo>
                    <a:pt x="93345" y="347663"/>
                  </a:lnTo>
                  <a:lnTo>
                    <a:pt x="103823" y="352425"/>
                  </a:lnTo>
                  <a:lnTo>
                    <a:pt x="134303" y="352425"/>
                  </a:lnTo>
                  <a:lnTo>
                    <a:pt x="138113" y="340995"/>
                  </a:lnTo>
                  <a:lnTo>
                    <a:pt x="132398" y="327660"/>
                  </a:lnTo>
                  <a:lnTo>
                    <a:pt x="132398" y="304800"/>
                  </a:lnTo>
                  <a:lnTo>
                    <a:pt x="145733" y="304800"/>
                  </a:lnTo>
                  <a:lnTo>
                    <a:pt x="154305" y="288607"/>
                  </a:lnTo>
                  <a:lnTo>
                    <a:pt x="169545" y="289560"/>
                  </a:lnTo>
                  <a:lnTo>
                    <a:pt x="179070" y="280035"/>
                  </a:lnTo>
                  <a:lnTo>
                    <a:pt x="170498" y="260985"/>
                  </a:lnTo>
                  <a:lnTo>
                    <a:pt x="155258" y="251460"/>
                  </a:lnTo>
                  <a:lnTo>
                    <a:pt x="151448" y="257175"/>
                  </a:lnTo>
                  <a:lnTo>
                    <a:pt x="137160" y="257175"/>
                  </a:lnTo>
                  <a:lnTo>
                    <a:pt x="126683" y="245745"/>
                  </a:lnTo>
                  <a:lnTo>
                    <a:pt x="115253" y="234315"/>
                  </a:lnTo>
                  <a:lnTo>
                    <a:pt x="107633" y="226695"/>
                  </a:lnTo>
                  <a:lnTo>
                    <a:pt x="100965" y="214313"/>
                  </a:lnTo>
                  <a:lnTo>
                    <a:pt x="100965" y="200977"/>
                  </a:lnTo>
                  <a:lnTo>
                    <a:pt x="109538" y="197167"/>
                  </a:lnTo>
                  <a:lnTo>
                    <a:pt x="119063" y="206692"/>
                  </a:lnTo>
                  <a:lnTo>
                    <a:pt x="125730" y="213360"/>
                  </a:lnTo>
                  <a:lnTo>
                    <a:pt x="134303" y="226695"/>
                  </a:lnTo>
                  <a:lnTo>
                    <a:pt x="151448" y="232410"/>
                  </a:lnTo>
                  <a:lnTo>
                    <a:pt x="159067" y="228600"/>
                  </a:lnTo>
                  <a:lnTo>
                    <a:pt x="177165" y="234315"/>
                  </a:lnTo>
                  <a:lnTo>
                    <a:pt x="180975" y="249555"/>
                  </a:lnTo>
                  <a:lnTo>
                    <a:pt x="193358" y="256222"/>
                  </a:lnTo>
                  <a:lnTo>
                    <a:pt x="201930" y="264795"/>
                  </a:lnTo>
                  <a:lnTo>
                    <a:pt x="211455" y="271463"/>
                  </a:lnTo>
                  <a:lnTo>
                    <a:pt x="212408" y="290513"/>
                  </a:lnTo>
                  <a:lnTo>
                    <a:pt x="212408" y="2905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0" name="Полилиния: фигура 68">
              <a:extLst>
                <a:ext uri="{FF2B5EF4-FFF2-40B4-BE49-F238E27FC236}">
                  <a16:creationId xmlns="" xmlns:a16="http://schemas.microsoft.com/office/drawing/2014/main" id="{B7801B42-833D-FA93-F870-F62D0CD28E30}"/>
                </a:ext>
              </a:extLst>
            </p:cNvPr>
            <p:cNvSpPr/>
            <p:nvPr/>
          </p:nvSpPr>
          <p:spPr>
            <a:xfrm>
              <a:off x="1558925" y="5434161"/>
              <a:ext cx="388982" cy="489164"/>
            </a:xfrm>
            <a:custGeom>
              <a:avLst/>
              <a:gdLst>
                <a:gd name="connsiteX0" fmla="*/ 138113 w 323850"/>
                <a:gd name="connsiteY0" fmla="*/ 365760 h 417194"/>
                <a:gd name="connsiteX1" fmla="*/ 143827 w 323850"/>
                <a:gd name="connsiteY1" fmla="*/ 354330 h 417194"/>
                <a:gd name="connsiteX2" fmla="*/ 127635 w 323850"/>
                <a:gd name="connsiteY2" fmla="*/ 342900 h 417194"/>
                <a:gd name="connsiteX3" fmla="*/ 117157 w 323850"/>
                <a:gd name="connsiteY3" fmla="*/ 332422 h 417194"/>
                <a:gd name="connsiteX4" fmla="*/ 97155 w 323850"/>
                <a:gd name="connsiteY4" fmla="*/ 337185 h 417194"/>
                <a:gd name="connsiteX5" fmla="*/ 71438 w 323850"/>
                <a:gd name="connsiteY5" fmla="*/ 311468 h 417194"/>
                <a:gd name="connsiteX6" fmla="*/ 66675 w 323850"/>
                <a:gd name="connsiteY6" fmla="*/ 294322 h 417194"/>
                <a:gd name="connsiteX7" fmla="*/ 44767 w 323850"/>
                <a:gd name="connsiteY7" fmla="*/ 289560 h 417194"/>
                <a:gd name="connsiteX8" fmla="*/ 22860 w 323850"/>
                <a:gd name="connsiteY8" fmla="*/ 282893 h 417194"/>
                <a:gd name="connsiteX9" fmla="*/ 29527 w 323850"/>
                <a:gd name="connsiteY9" fmla="*/ 267653 h 417194"/>
                <a:gd name="connsiteX10" fmla="*/ 22860 w 323850"/>
                <a:gd name="connsiteY10" fmla="*/ 252413 h 417194"/>
                <a:gd name="connsiteX11" fmla="*/ 11430 w 323850"/>
                <a:gd name="connsiteY11" fmla="*/ 241935 h 417194"/>
                <a:gd name="connsiteX12" fmla="*/ 19050 w 323850"/>
                <a:gd name="connsiteY12" fmla="*/ 228600 h 417194"/>
                <a:gd name="connsiteX13" fmla="*/ 43815 w 323850"/>
                <a:gd name="connsiteY13" fmla="*/ 228600 h 417194"/>
                <a:gd name="connsiteX14" fmla="*/ 35242 w 323850"/>
                <a:gd name="connsiteY14" fmla="*/ 217170 h 417194"/>
                <a:gd name="connsiteX15" fmla="*/ 32385 w 323850"/>
                <a:gd name="connsiteY15" fmla="*/ 200025 h 417194"/>
                <a:gd name="connsiteX16" fmla="*/ 16192 w 323850"/>
                <a:gd name="connsiteY16" fmla="*/ 189547 h 417194"/>
                <a:gd name="connsiteX17" fmla="*/ 16192 w 323850"/>
                <a:gd name="connsiteY17" fmla="*/ 166688 h 417194"/>
                <a:gd name="connsiteX18" fmla="*/ 0 w 323850"/>
                <a:gd name="connsiteY18" fmla="*/ 161925 h 417194"/>
                <a:gd name="connsiteX19" fmla="*/ 6667 w 323850"/>
                <a:gd name="connsiteY19" fmla="*/ 146685 h 417194"/>
                <a:gd name="connsiteX20" fmla="*/ 1905 w 323850"/>
                <a:gd name="connsiteY20" fmla="*/ 125730 h 417194"/>
                <a:gd name="connsiteX21" fmla="*/ 16192 w 323850"/>
                <a:gd name="connsiteY21" fmla="*/ 121920 h 417194"/>
                <a:gd name="connsiteX22" fmla="*/ 40005 w 323850"/>
                <a:gd name="connsiteY22" fmla="*/ 103822 h 417194"/>
                <a:gd name="connsiteX23" fmla="*/ 25717 w 323850"/>
                <a:gd name="connsiteY23" fmla="*/ 90488 h 417194"/>
                <a:gd name="connsiteX24" fmla="*/ 38100 w 323850"/>
                <a:gd name="connsiteY24" fmla="*/ 71438 h 417194"/>
                <a:gd name="connsiteX25" fmla="*/ 29527 w 323850"/>
                <a:gd name="connsiteY25" fmla="*/ 54293 h 417194"/>
                <a:gd name="connsiteX26" fmla="*/ 19050 w 323850"/>
                <a:gd name="connsiteY26" fmla="*/ 45720 h 417194"/>
                <a:gd name="connsiteX27" fmla="*/ 30480 w 323850"/>
                <a:gd name="connsiteY27" fmla="*/ 28575 h 417194"/>
                <a:gd name="connsiteX28" fmla="*/ 30480 w 323850"/>
                <a:gd name="connsiteY28" fmla="*/ 11430 h 417194"/>
                <a:gd name="connsiteX29" fmla="*/ 40957 w 323850"/>
                <a:gd name="connsiteY29" fmla="*/ 0 h 417194"/>
                <a:gd name="connsiteX30" fmla="*/ 52388 w 323850"/>
                <a:gd name="connsiteY30" fmla="*/ 3810 h 417194"/>
                <a:gd name="connsiteX31" fmla="*/ 59055 w 323850"/>
                <a:gd name="connsiteY31" fmla="*/ 15240 h 417194"/>
                <a:gd name="connsiteX32" fmla="*/ 79057 w 323850"/>
                <a:gd name="connsiteY32" fmla="*/ 12382 h 417194"/>
                <a:gd name="connsiteX33" fmla="*/ 91440 w 323850"/>
                <a:gd name="connsiteY33" fmla="*/ 0 h 417194"/>
                <a:gd name="connsiteX34" fmla="*/ 106680 w 323850"/>
                <a:gd name="connsiteY34" fmla="*/ 0 h 417194"/>
                <a:gd name="connsiteX35" fmla="*/ 117157 w 323850"/>
                <a:gd name="connsiteY35" fmla="*/ 10478 h 417194"/>
                <a:gd name="connsiteX36" fmla="*/ 133350 w 323850"/>
                <a:gd name="connsiteY36" fmla="*/ 19050 h 417194"/>
                <a:gd name="connsiteX37" fmla="*/ 139065 w 323850"/>
                <a:gd name="connsiteY37" fmla="*/ 37147 h 417194"/>
                <a:gd name="connsiteX38" fmla="*/ 153352 w 323850"/>
                <a:gd name="connsiteY38" fmla="*/ 37147 h 417194"/>
                <a:gd name="connsiteX39" fmla="*/ 165735 w 323850"/>
                <a:gd name="connsiteY39" fmla="*/ 33338 h 417194"/>
                <a:gd name="connsiteX40" fmla="*/ 171450 w 323850"/>
                <a:gd name="connsiteY40" fmla="*/ 51435 h 417194"/>
                <a:gd name="connsiteX41" fmla="*/ 182880 w 323850"/>
                <a:gd name="connsiteY41" fmla="*/ 62865 h 417194"/>
                <a:gd name="connsiteX42" fmla="*/ 208598 w 323850"/>
                <a:gd name="connsiteY42" fmla="*/ 58103 h 417194"/>
                <a:gd name="connsiteX43" fmla="*/ 223838 w 323850"/>
                <a:gd name="connsiteY43" fmla="*/ 64770 h 417194"/>
                <a:gd name="connsiteX44" fmla="*/ 226695 w 323850"/>
                <a:gd name="connsiteY44" fmla="*/ 85725 h 417194"/>
                <a:gd name="connsiteX45" fmla="*/ 240030 w 323850"/>
                <a:gd name="connsiteY45" fmla="*/ 100965 h 417194"/>
                <a:gd name="connsiteX46" fmla="*/ 244792 w 323850"/>
                <a:gd name="connsiteY46" fmla="*/ 119063 h 417194"/>
                <a:gd name="connsiteX47" fmla="*/ 258127 w 323850"/>
                <a:gd name="connsiteY47" fmla="*/ 132397 h 417194"/>
                <a:gd name="connsiteX48" fmla="*/ 266700 w 323850"/>
                <a:gd name="connsiteY48" fmla="*/ 157163 h 417194"/>
                <a:gd name="connsiteX49" fmla="*/ 257175 w 323850"/>
                <a:gd name="connsiteY49" fmla="*/ 176213 h 417194"/>
                <a:gd name="connsiteX50" fmla="*/ 267653 w 323850"/>
                <a:gd name="connsiteY50" fmla="*/ 196215 h 417194"/>
                <a:gd name="connsiteX51" fmla="*/ 281940 w 323850"/>
                <a:gd name="connsiteY51" fmla="*/ 210503 h 417194"/>
                <a:gd name="connsiteX52" fmla="*/ 293370 w 323850"/>
                <a:gd name="connsiteY52" fmla="*/ 225743 h 417194"/>
                <a:gd name="connsiteX53" fmla="*/ 293370 w 323850"/>
                <a:gd name="connsiteY53" fmla="*/ 241935 h 417194"/>
                <a:gd name="connsiteX54" fmla="*/ 308610 w 323850"/>
                <a:gd name="connsiteY54" fmla="*/ 257175 h 417194"/>
                <a:gd name="connsiteX55" fmla="*/ 312420 w 323850"/>
                <a:gd name="connsiteY55" fmla="*/ 279082 h 417194"/>
                <a:gd name="connsiteX56" fmla="*/ 323850 w 323850"/>
                <a:gd name="connsiteY56" fmla="*/ 296228 h 417194"/>
                <a:gd name="connsiteX57" fmla="*/ 323850 w 323850"/>
                <a:gd name="connsiteY57" fmla="*/ 328613 h 417194"/>
                <a:gd name="connsiteX58" fmla="*/ 301942 w 323850"/>
                <a:gd name="connsiteY58" fmla="*/ 342900 h 417194"/>
                <a:gd name="connsiteX59" fmla="*/ 280035 w 323850"/>
                <a:gd name="connsiteY59" fmla="*/ 350520 h 417194"/>
                <a:gd name="connsiteX60" fmla="*/ 261938 w 323850"/>
                <a:gd name="connsiteY60" fmla="*/ 343853 h 417194"/>
                <a:gd name="connsiteX61" fmla="*/ 251460 w 323850"/>
                <a:gd name="connsiteY61" fmla="*/ 354330 h 417194"/>
                <a:gd name="connsiteX62" fmla="*/ 258127 w 323850"/>
                <a:gd name="connsiteY62" fmla="*/ 366713 h 417194"/>
                <a:gd name="connsiteX63" fmla="*/ 247650 w 323850"/>
                <a:gd name="connsiteY63" fmla="*/ 375285 h 417194"/>
                <a:gd name="connsiteX64" fmla="*/ 230505 w 323850"/>
                <a:gd name="connsiteY64" fmla="*/ 375285 h 417194"/>
                <a:gd name="connsiteX65" fmla="*/ 230505 w 323850"/>
                <a:gd name="connsiteY65" fmla="*/ 387668 h 417194"/>
                <a:gd name="connsiteX66" fmla="*/ 244792 w 323850"/>
                <a:gd name="connsiteY66" fmla="*/ 394335 h 417194"/>
                <a:gd name="connsiteX67" fmla="*/ 237173 w 323850"/>
                <a:gd name="connsiteY67" fmla="*/ 417195 h 417194"/>
                <a:gd name="connsiteX68" fmla="*/ 213360 w 323850"/>
                <a:gd name="connsiteY68" fmla="*/ 417195 h 417194"/>
                <a:gd name="connsiteX69" fmla="*/ 202882 w 323850"/>
                <a:gd name="connsiteY69" fmla="*/ 406718 h 417194"/>
                <a:gd name="connsiteX70" fmla="*/ 202882 w 323850"/>
                <a:gd name="connsiteY70" fmla="*/ 397193 h 417194"/>
                <a:gd name="connsiteX71" fmla="*/ 193357 w 323850"/>
                <a:gd name="connsiteY71" fmla="*/ 397193 h 417194"/>
                <a:gd name="connsiteX72" fmla="*/ 181927 w 323850"/>
                <a:gd name="connsiteY72" fmla="*/ 411480 h 417194"/>
                <a:gd name="connsiteX73" fmla="*/ 170498 w 323850"/>
                <a:gd name="connsiteY73" fmla="*/ 413385 h 417194"/>
                <a:gd name="connsiteX74" fmla="*/ 164782 w 323850"/>
                <a:gd name="connsiteY74" fmla="*/ 389572 h 41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23850" h="417194">
                  <a:moveTo>
                    <a:pt x="138113" y="365760"/>
                  </a:moveTo>
                  <a:lnTo>
                    <a:pt x="143827" y="354330"/>
                  </a:lnTo>
                  <a:lnTo>
                    <a:pt x="127635" y="342900"/>
                  </a:lnTo>
                  <a:lnTo>
                    <a:pt x="117157" y="332422"/>
                  </a:lnTo>
                  <a:lnTo>
                    <a:pt x="97155" y="337185"/>
                  </a:lnTo>
                  <a:lnTo>
                    <a:pt x="71438" y="311468"/>
                  </a:lnTo>
                  <a:lnTo>
                    <a:pt x="66675" y="294322"/>
                  </a:lnTo>
                  <a:lnTo>
                    <a:pt x="44767" y="289560"/>
                  </a:lnTo>
                  <a:lnTo>
                    <a:pt x="22860" y="282893"/>
                  </a:lnTo>
                  <a:lnTo>
                    <a:pt x="29527" y="267653"/>
                  </a:lnTo>
                  <a:lnTo>
                    <a:pt x="22860" y="252413"/>
                  </a:lnTo>
                  <a:lnTo>
                    <a:pt x="11430" y="241935"/>
                  </a:lnTo>
                  <a:lnTo>
                    <a:pt x="19050" y="228600"/>
                  </a:lnTo>
                  <a:lnTo>
                    <a:pt x="43815" y="228600"/>
                  </a:lnTo>
                  <a:lnTo>
                    <a:pt x="35242" y="217170"/>
                  </a:lnTo>
                  <a:lnTo>
                    <a:pt x="32385" y="200025"/>
                  </a:lnTo>
                  <a:lnTo>
                    <a:pt x="16192" y="189547"/>
                  </a:lnTo>
                  <a:lnTo>
                    <a:pt x="16192" y="166688"/>
                  </a:lnTo>
                  <a:lnTo>
                    <a:pt x="0" y="161925"/>
                  </a:lnTo>
                  <a:lnTo>
                    <a:pt x="6667" y="146685"/>
                  </a:lnTo>
                  <a:lnTo>
                    <a:pt x="1905" y="125730"/>
                  </a:lnTo>
                  <a:lnTo>
                    <a:pt x="16192" y="121920"/>
                  </a:lnTo>
                  <a:lnTo>
                    <a:pt x="40005" y="103822"/>
                  </a:lnTo>
                  <a:lnTo>
                    <a:pt x="25717" y="90488"/>
                  </a:lnTo>
                  <a:lnTo>
                    <a:pt x="38100" y="71438"/>
                  </a:lnTo>
                  <a:lnTo>
                    <a:pt x="29527" y="54293"/>
                  </a:lnTo>
                  <a:lnTo>
                    <a:pt x="19050" y="45720"/>
                  </a:lnTo>
                  <a:lnTo>
                    <a:pt x="30480" y="28575"/>
                  </a:lnTo>
                  <a:lnTo>
                    <a:pt x="30480" y="11430"/>
                  </a:lnTo>
                  <a:lnTo>
                    <a:pt x="40957" y="0"/>
                  </a:lnTo>
                  <a:lnTo>
                    <a:pt x="52388" y="3810"/>
                  </a:lnTo>
                  <a:lnTo>
                    <a:pt x="59055" y="15240"/>
                  </a:lnTo>
                  <a:lnTo>
                    <a:pt x="79057" y="12382"/>
                  </a:lnTo>
                  <a:lnTo>
                    <a:pt x="91440" y="0"/>
                  </a:lnTo>
                  <a:lnTo>
                    <a:pt x="106680" y="0"/>
                  </a:lnTo>
                  <a:lnTo>
                    <a:pt x="117157" y="10478"/>
                  </a:lnTo>
                  <a:lnTo>
                    <a:pt x="133350" y="19050"/>
                  </a:lnTo>
                  <a:lnTo>
                    <a:pt x="139065" y="37147"/>
                  </a:lnTo>
                  <a:lnTo>
                    <a:pt x="153352" y="37147"/>
                  </a:lnTo>
                  <a:lnTo>
                    <a:pt x="165735" y="33338"/>
                  </a:lnTo>
                  <a:lnTo>
                    <a:pt x="171450" y="51435"/>
                  </a:lnTo>
                  <a:lnTo>
                    <a:pt x="182880" y="62865"/>
                  </a:lnTo>
                  <a:lnTo>
                    <a:pt x="208598" y="58103"/>
                  </a:lnTo>
                  <a:lnTo>
                    <a:pt x="223838" y="64770"/>
                  </a:lnTo>
                  <a:lnTo>
                    <a:pt x="226695" y="85725"/>
                  </a:lnTo>
                  <a:lnTo>
                    <a:pt x="240030" y="100965"/>
                  </a:lnTo>
                  <a:lnTo>
                    <a:pt x="244792" y="119063"/>
                  </a:lnTo>
                  <a:lnTo>
                    <a:pt x="258127" y="132397"/>
                  </a:lnTo>
                  <a:lnTo>
                    <a:pt x="266700" y="157163"/>
                  </a:lnTo>
                  <a:lnTo>
                    <a:pt x="257175" y="176213"/>
                  </a:lnTo>
                  <a:lnTo>
                    <a:pt x="267653" y="196215"/>
                  </a:lnTo>
                  <a:lnTo>
                    <a:pt x="281940" y="210503"/>
                  </a:lnTo>
                  <a:lnTo>
                    <a:pt x="293370" y="225743"/>
                  </a:lnTo>
                  <a:lnTo>
                    <a:pt x="293370" y="241935"/>
                  </a:lnTo>
                  <a:lnTo>
                    <a:pt x="308610" y="257175"/>
                  </a:lnTo>
                  <a:lnTo>
                    <a:pt x="312420" y="279082"/>
                  </a:lnTo>
                  <a:lnTo>
                    <a:pt x="323850" y="296228"/>
                  </a:lnTo>
                  <a:lnTo>
                    <a:pt x="323850" y="328613"/>
                  </a:lnTo>
                  <a:lnTo>
                    <a:pt x="301942" y="342900"/>
                  </a:lnTo>
                  <a:lnTo>
                    <a:pt x="280035" y="350520"/>
                  </a:lnTo>
                  <a:lnTo>
                    <a:pt x="261938" y="343853"/>
                  </a:lnTo>
                  <a:lnTo>
                    <a:pt x="251460" y="354330"/>
                  </a:lnTo>
                  <a:lnTo>
                    <a:pt x="258127" y="366713"/>
                  </a:lnTo>
                  <a:lnTo>
                    <a:pt x="247650" y="375285"/>
                  </a:lnTo>
                  <a:lnTo>
                    <a:pt x="230505" y="375285"/>
                  </a:lnTo>
                  <a:lnTo>
                    <a:pt x="230505" y="387668"/>
                  </a:lnTo>
                  <a:lnTo>
                    <a:pt x="244792" y="394335"/>
                  </a:lnTo>
                  <a:lnTo>
                    <a:pt x="237173" y="417195"/>
                  </a:lnTo>
                  <a:lnTo>
                    <a:pt x="213360" y="417195"/>
                  </a:lnTo>
                  <a:lnTo>
                    <a:pt x="202882" y="406718"/>
                  </a:lnTo>
                  <a:lnTo>
                    <a:pt x="202882" y="397193"/>
                  </a:lnTo>
                  <a:lnTo>
                    <a:pt x="193357" y="397193"/>
                  </a:lnTo>
                  <a:lnTo>
                    <a:pt x="181927" y="411480"/>
                  </a:lnTo>
                  <a:lnTo>
                    <a:pt x="170498" y="413385"/>
                  </a:lnTo>
                  <a:lnTo>
                    <a:pt x="164782" y="3895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1" name="Полилиния: фигура 69">
              <a:extLst>
                <a:ext uri="{FF2B5EF4-FFF2-40B4-BE49-F238E27FC236}">
                  <a16:creationId xmlns="" xmlns:a16="http://schemas.microsoft.com/office/drawing/2014/main" id="{B55D24AC-9C95-56AF-3C42-576905D9A3CA}"/>
                </a:ext>
              </a:extLst>
            </p:cNvPr>
            <p:cNvSpPr/>
            <p:nvPr/>
          </p:nvSpPr>
          <p:spPr>
            <a:xfrm>
              <a:off x="1699645" y="5899874"/>
              <a:ext cx="225380" cy="223364"/>
            </a:xfrm>
            <a:custGeom>
              <a:avLst/>
              <a:gdLst>
                <a:gd name="connsiteX0" fmla="*/ 140970 w 187642"/>
                <a:gd name="connsiteY0" fmla="*/ 43815 h 190500"/>
                <a:gd name="connsiteX1" fmla="*/ 156210 w 187642"/>
                <a:gd name="connsiteY1" fmla="*/ 62865 h 190500"/>
                <a:gd name="connsiteX2" fmla="*/ 184785 w 187642"/>
                <a:gd name="connsiteY2" fmla="*/ 65722 h 190500"/>
                <a:gd name="connsiteX3" fmla="*/ 187643 w 187642"/>
                <a:gd name="connsiteY3" fmla="*/ 98107 h 190500"/>
                <a:gd name="connsiteX4" fmla="*/ 172403 w 187642"/>
                <a:gd name="connsiteY4" fmla="*/ 102870 h 190500"/>
                <a:gd name="connsiteX5" fmla="*/ 146685 w 187642"/>
                <a:gd name="connsiteY5" fmla="*/ 117157 h 190500"/>
                <a:gd name="connsiteX6" fmla="*/ 122873 w 187642"/>
                <a:gd name="connsiteY6" fmla="*/ 146685 h 190500"/>
                <a:gd name="connsiteX7" fmla="*/ 113348 w 187642"/>
                <a:gd name="connsiteY7" fmla="*/ 180022 h 190500"/>
                <a:gd name="connsiteX8" fmla="*/ 90488 w 187642"/>
                <a:gd name="connsiteY8" fmla="*/ 166688 h 190500"/>
                <a:gd name="connsiteX9" fmla="*/ 75248 w 187642"/>
                <a:gd name="connsiteY9" fmla="*/ 178117 h 190500"/>
                <a:gd name="connsiteX10" fmla="*/ 52388 w 187642"/>
                <a:gd name="connsiteY10" fmla="*/ 176213 h 190500"/>
                <a:gd name="connsiteX11" fmla="*/ 36195 w 187642"/>
                <a:gd name="connsiteY11" fmla="*/ 187642 h 190500"/>
                <a:gd name="connsiteX12" fmla="*/ 12383 w 187642"/>
                <a:gd name="connsiteY12" fmla="*/ 190500 h 190500"/>
                <a:gd name="connsiteX13" fmla="*/ 20955 w 187642"/>
                <a:gd name="connsiteY13" fmla="*/ 166688 h 190500"/>
                <a:gd name="connsiteX14" fmla="*/ 0 w 187642"/>
                <a:gd name="connsiteY14" fmla="*/ 143827 h 190500"/>
                <a:gd name="connsiteX15" fmla="*/ 20955 w 187642"/>
                <a:gd name="connsiteY15" fmla="*/ 129540 h 190500"/>
                <a:gd name="connsiteX16" fmla="*/ 38100 w 187642"/>
                <a:gd name="connsiteY16" fmla="*/ 101917 h 190500"/>
                <a:gd name="connsiteX17" fmla="*/ 51435 w 187642"/>
                <a:gd name="connsiteY17" fmla="*/ 73342 h 190500"/>
                <a:gd name="connsiteX18" fmla="*/ 56198 w 187642"/>
                <a:gd name="connsiteY18" fmla="*/ 51435 h 190500"/>
                <a:gd name="connsiteX19" fmla="*/ 34290 w 187642"/>
                <a:gd name="connsiteY19" fmla="*/ 34290 h 190500"/>
                <a:gd name="connsiteX20" fmla="*/ 24765 w 187642"/>
                <a:gd name="connsiteY20" fmla="*/ 16192 h 190500"/>
                <a:gd name="connsiteX21" fmla="*/ 53340 w 187642"/>
                <a:gd name="connsiteY21" fmla="*/ 16192 h 190500"/>
                <a:gd name="connsiteX22" fmla="*/ 67628 w 187642"/>
                <a:gd name="connsiteY22" fmla="*/ 11430 h 190500"/>
                <a:gd name="connsiteX23" fmla="*/ 76200 w 187642"/>
                <a:gd name="connsiteY23" fmla="*/ 0 h 190500"/>
                <a:gd name="connsiteX24" fmla="*/ 85725 w 187642"/>
                <a:gd name="connsiteY24" fmla="*/ 0 h 190500"/>
                <a:gd name="connsiteX25" fmla="*/ 85725 w 187642"/>
                <a:gd name="connsiteY25" fmla="*/ 9525 h 190500"/>
                <a:gd name="connsiteX26" fmla="*/ 96203 w 187642"/>
                <a:gd name="connsiteY26" fmla="*/ 20002 h 190500"/>
                <a:gd name="connsiteX27" fmla="*/ 120015 w 187642"/>
                <a:gd name="connsiteY27" fmla="*/ 20002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42" h="190500">
                  <a:moveTo>
                    <a:pt x="140970" y="43815"/>
                  </a:moveTo>
                  <a:lnTo>
                    <a:pt x="156210" y="62865"/>
                  </a:lnTo>
                  <a:lnTo>
                    <a:pt x="184785" y="65722"/>
                  </a:lnTo>
                  <a:lnTo>
                    <a:pt x="187643" y="98107"/>
                  </a:lnTo>
                  <a:lnTo>
                    <a:pt x="172403" y="102870"/>
                  </a:lnTo>
                  <a:lnTo>
                    <a:pt x="146685" y="117157"/>
                  </a:lnTo>
                  <a:lnTo>
                    <a:pt x="122873" y="146685"/>
                  </a:lnTo>
                  <a:lnTo>
                    <a:pt x="113348" y="180022"/>
                  </a:lnTo>
                  <a:lnTo>
                    <a:pt x="90488" y="166688"/>
                  </a:lnTo>
                  <a:lnTo>
                    <a:pt x="75248" y="178117"/>
                  </a:lnTo>
                  <a:lnTo>
                    <a:pt x="52388" y="176213"/>
                  </a:lnTo>
                  <a:lnTo>
                    <a:pt x="36195" y="187642"/>
                  </a:lnTo>
                  <a:lnTo>
                    <a:pt x="12383" y="190500"/>
                  </a:lnTo>
                  <a:lnTo>
                    <a:pt x="20955" y="166688"/>
                  </a:lnTo>
                  <a:lnTo>
                    <a:pt x="0" y="143827"/>
                  </a:lnTo>
                  <a:lnTo>
                    <a:pt x="20955" y="129540"/>
                  </a:lnTo>
                  <a:lnTo>
                    <a:pt x="38100" y="101917"/>
                  </a:lnTo>
                  <a:lnTo>
                    <a:pt x="51435" y="73342"/>
                  </a:lnTo>
                  <a:lnTo>
                    <a:pt x="56198" y="51435"/>
                  </a:lnTo>
                  <a:lnTo>
                    <a:pt x="34290" y="34290"/>
                  </a:lnTo>
                  <a:lnTo>
                    <a:pt x="24765" y="16192"/>
                  </a:lnTo>
                  <a:lnTo>
                    <a:pt x="53340" y="16192"/>
                  </a:lnTo>
                  <a:lnTo>
                    <a:pt x="67628" y="11430"/>
                  </a:lnTo>
                  <a:lnTo>
                    <a:pt x="76200" y="0"/>
                  </a:lnTo>
                  <a:lnTo>
                    <a:pt x="85725" y="0"/>
                  </a:lnTo>
                  <a:lnTo>
                    <a:pt x="85725" y="9525"/>
                  </a:lnTo>
                  <a:lnTo>
                    <a:pt x="96203" y="20002"/>
                  </a:lnTo>
                  <a:lnTo>
                    <a:pt x="120015" y="2000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2" name="Полилиния: фигура 70">
              <a:extLst>
                <a:ext uri="{FF2B5EF4-FFF2-40B4-BE49-F238E27FC236}">
                  <a16:creationId xmlns="" xmlns:a16="http://schemas.microsoft.com/office/drawing/2014/main" id="{99CE51A7-E348-0C75-CCB6-AD4A1D0B90F2}"/>
                </a:ext>
              </a:extLst>
            </p:cNvPr>
            <p:cNvSpPr/>
            <p:nvPr/>
          </p:nvSpPr>
          <p:spPr>
            <a:xfrm>
              <a:off x="1506299" y="5765857"/>
              <a:ext cx="225380" cy="151885"/>
            </a:xfrm>
            <a:custGeom>
              <a:avLst/>
              <a:gdLst>
                <a:gd name="connsiteX0" fmla="*/ 0 w 187642"/>
                <a:gd name="connsiteY0" fmla="*/ 29527 h 129539"/>
                <a:gd name="connsiteX1" fmla="*/ 16193 w 187642"/>
                <a:gd name="connsiteY1" fmla="*/ 22860 h 129539"/>
                <a:gd name="connsiteX2" fmla="*/ 32385 w 187642"/>
                <a:gd name="connsiteY2" fmla="*/ 6667 h 129539"/>
                <a:gd name="connsiteX3" fmla="*/ 46673 w 187642"/>
                <a:gd name="connsiteY3" fmla="*/ 7620 h 129539"/>
                <a:gd name="connsiteX4" fmla="*/ 66675 w 187642"/>
                <a:gd name="connsiteY4" fmla="*/ 0 h 129539"/>
                <a:gd name="connsiteX5" fmla="*/ 88582 w 187642"/>
                <a:gd name="connsiteY5" fmla="*/ 6667 h 129539"/>
                <a:gd name="connsiteX6" fmla="*/ 110490 w 187642"/>
                <a:gd name="connsiteY6" fmla="*/ 11430 h 129539"/>
                <a:gd name="connsiteX7" fmla="*/ 115253 w 187642"/>
                <a:gd name="connsiteY7" fmla="*/ 28575 h 129539"/>
                <a:gd name="connsiteX8" fmla="*/ 140970 w 187642"/>
                <a:gd name="connsiteY8" fmla="*/ 54292 h 129539"/>
                <a:gd name="connsiteX9" fmla="*/ 160972 w 187642"/>
                <a:gd name="connsiteY9" fmla="*/ 49530 h 129539"/>
                <a:gd name="connsiteX10" fmla="*/ 171450 w 187642"/>
                <a:gd name="connsiteY10" fmla="*/ 60007 h 129539"/>
                <a:gd name="connsiteX11" fmla="*/ 187643 w 187642"/>
                <a:gd name="connsiteY11" fmla="*/ 71438 h 129539"/>
                <a:gd name="connsiteX12" fmla="*/ 181928 w 187642"/>
                <a:gd name="connsiteY12" fmla="*/ 82867 h 129539"/>
                <a:gd name="connsiteX13" fmla="*/ 170497 w 187642"/>
                <a:gd name="connsiteY13" fmla="*/ 91440 h 129539"/>
                <a:gd name="connsiteX14" fmla="*/ 170497 w 187642"/>
                <a:gd name="connsiteY14" fmla="*/ 108585 h 129539"/>
                <a:gd name="connsiteX15" fmla="*/ 160020 w 187642"/>
                <a:gd name="connsiteY15" fmla="*/ 119063 h 129539"/>
                <a:gd name="connsiteX16" fmla="*/ 135255 w 187642"/>
                <a:gd name="connsiteY16" fmla="*/ 120967 h 129539"/>
                <a:gd name="connsiteX17" fmla="*/ 125730 w 187642"/>
                <a:gd name="connsiteY17" fmla="*/ 129540 h 129539"/>
                <a:gd name="connsiteX18" fmla="*/ 114300 w 187642"/>
                <a:gd name="connsiteY18" fmla="*/ 117157 h 129539"/>
                <a:gd name="connsiteX19" fmla="*/ 94298 w 187642"/>
                <a:gd name="connsiteY19" fmla="*/ 117157 h 129539"/>
                <a:gd name="connsiteX20" fmla="*/ 81915 w 187642"/>
                <a:gd name="connsiteY20" fmla="*/ 124777 h 129539"/>
                <a:gd name="connsiteX21" fmla="*/ 69532 w 187642"/>
                <a:gd name="connsiteY21" fmla="*/ 122872 h 129539"/>
                <a:gd name="connsiteX22" fmla="*/ 50482 w 187642"/>
                <a:gd name="connsiteY22" fmla="*/ 128588 h 129539"/>
                <a:gd name="connsiteX23" fmla="*/ 30480 w 187642"/>
                <a:gd name="connsiteY23" fmla="*/ 110490 h 129539"/>
                <a:gd name="connsiteX24" fmla="*/ 36195 w 187642"/>
                <a:gd name="connsiteY24" fmla="*/ 81915 h 129539"/>
                <a:gd name="connsiteX25" fmla="*/ 12382 w 187642"/>
                <a:gd name="connsiteY25" fmla="*/ 61913 h 12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7642" h="129539">
                  <a:moveTo>
                    <a:pt x="0" y="29527"/>
                  </a:moveTo>
                  <a:lnTo>
                    <a:pt x="16193" y="22860"/>
                  </a:lnTo>
                  <a:lnTo>
                    <a:pt x="32385" y="6667"/>
                  </a:lnTo>
                  <a:lnTo>
                    <a:pt x="46673" y="7620"/>
                  </a:lnTo>
                  <a:lnTo>
                    <a:pt x="66675" y="0"/>
                  </a:lnTo>
                  <a:lnTo>
                    <a:pt x="88582" y="6667"/>
                  </a:lnTo>
                  <a:lnTo>
                    <a:pt x="110490" y="11430"/>
                  </a:lnTo>
                  <a:lnTo>
                    <a:pt x="115253" y="28575"/>
                  </a:lnTo>
                  <a:lnTo>
                    <a:pt x="140970" y="54292"/>
                  </a:lnTo>
                  <a:lnTo>
                    <a:pt x="160972" y="49530"/>
                  </a:lnTo>
                  <a:lnTo>
                    <a:pt x="171450" y="60007"/>
                  </a:lnTo>
                  <a:lnTo>
                    <a:pt x="187643" y="71438"/>
                  </a:lnTo>
                  <a:lnTo>
                    <a:pt x="181928" y="82867"/>
                  </a:lnTo>
                  <a:lnTo>
                    <a:pt x="170497" y="91440"/>
                  </a:lnTo>
                  <a:lnTo>
                    <a:pt x="170497" y="108585"/>
                  </a:lnTo>
                  <a:lnTo>
                    <a:pt x="160020" y="119063"/>
                  </a:lnTo>
                  <a:lnTo>
                    <a:pt x="135255" y="120967"/>
                  </a:lnTo>
                  <a:lnTo>
                    <a:pt x="125730" y="129540"/>
                  </a:lnTo>
                  <a:lnTo>
                    <a:pt x="114300" y="117157"/>
                  </a:lnTo>
                  <a:lnTo>
                    <a:pt x="94298" y="117157"/>
                  </a:lnTo>
                  <a:lnTo>
                    <a:pt x="81915" y="124777"/>
                  </a:lnTo>
                  <a:lnTo>
                    <a:pt x="69532" y="122872"/>
                  </a:lnTo>
                  <a:lnTo>
                    <a:pt x="50482" y="128588"/>
                  </a:lnTo>
                  <a:lnTo>
                    <a:pt x="30480" y="110490"/>
                  </a:lnTo>
                  <a:lnTo>
                    <a:pt x="36195" y="81915"/>
                  </a:lnTo>
                  <a:lnTo>
                    <a:pt x="12382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3" name="Полилиния: фигура 71">
              <a:extLst>
                <a:ext uri="{FF2B5EF4-FFF2-40B4-BE49-F238E27FC236}">
                  <a16:creationId xmlns="" xmlns:a16="http://schemas.microsoft.com/office/drawing/2014/main" id="{2DBE6284-263C-9C76-2137-894982DE3577}"/>
                </a:ext>
              </a:extLst>
            </p:cNvPr>
            <p:cNvSpPr/>
            <p:nvPr/>
          </p:nvSpPr>
          <p:spPr>
            <a:xfrm>
              <a:off x="1926170" y="4882453"/>
              <a:ext cx="608640" cy="547240"/>
            </a:xfrm>
            <a:custGeom>
              <a:avLst/>
              <a:gdLst>
                <a:gd name="connsiteX0" fmla="*/ 299085 w 506729"/>
                <a:gd name="connsiteY0" fmla="*/ 31432 h 466725"/>
                <a:gd name="connsiteX1" fmla="*/ 297180 w 506729"/>
                <a:gd name="connsiteY1" fmla="*/ 56197 h 466725"/>
                <a:gd name="connsiteX2" fmla="*/ 305753 w 506729"/>
                <a:gd name="connsiteY2" fmla="*/ 89535 h 466725"/>
                <a:gd name="connsiteX3" fmla="*/ 337185 w 506729"/>
                <a:gd name="connsiteY3" fmla="*/ 93345 h 466725"/>
                <a:gd name="connsiteX4" fmla="*/ 356235 w 506729"/>
                <a:gd name="connsiteY4" fmla="*/ 103822 h 466725"/>
                <a:gd name="connsiteX5" fmla="*/ 356235 w 506729"/>
                <a:gd name="connsiteY5" fmla="*/ 120015 h 466725"/>
                <a:gd name="connsiteX6" fmla="*/ 383858 w 506729"/>
                <a:gd name="connsiteY6" fmla="*/ 119063 h 466725"/>
                <a:gd name="connsiteX7" fmla="*/ 418147 w 506729"/>
                <a:gd name="connsiteY7" fmla="*/ 151447 h 466725"/>
                <a:gd name="connsiteX8" fmla="*/ 421958 w 506729"/>
                <a:gd name="connsiteY8" fmla="*/ 190500 h 466725"/>
                <a:gd name="connsiteX9" fmla="*/ 396240 w 506729"/>
                <a:gd name="connsiteY9" fmla="*/ 215265 h 466725"/>
                <a:gd name="connsiteX10" fmla="*/ 414338 w 506729"/>
                <a:gd name="connsiteY10" fmla="*/ 233363 h 466725"/>
                <a:gd name="connsiteX11" fmla="*/ 424815 w 506729"/>
                <a:gd name="connsiteY11" fmla="*/ 222885 h 466725"/>
                <a:gd name="connsiteX12" fmla="*/ 445770 w 506729"/>
                <a:gd name="connsiteY12" fmla="*/ 230505 h 466725"/>
                <a:gd name="connsiteX13" fmla="*/ 451485 w 506729"/>
                <a:gd name="connsiteY13" fmla="*/ 259080 h 466725"/>
                <a:gd name="connsiteX14" fmla="*/ 464820 w 506729"/>
                <a:gd name="connsiteY14" fmla="*/ 272415 h 466725"/>
                <a:gd name="connsiteX15" fmla="*/ 484822 w 506729"/>
                <a:gd name="connsiteY15" fmla="*/ 272415 h 466725"/>
                <a:gd name="connsiteX16" fmla="*/ 488633 w 506729"/>
                <a:gd name="connsiteY16" fmla="*/ 293370 h 466725"/>
                <a:gd name="connsiteX17" fmla="*/ 505778 w 506729"/>
                <a:gd name="connsiteY17" fmla="*/ 310515 h 466725"/>
                <a:gd name="connsiteX18" fmla="*/ 506730 w 506729"/>
                <a:gd name="connsiteY18" fmla="*/ 339090 h 466725"/>
                <a:gd name="connsiteX19" fmla="*/ 497205 w 506729"/>
                <a:gd name="connsiteY19" fmla="*/ 360997 h 466725"/>
                <a:gd name="connsiteX20" fmla="*/ 478155 w 506729"/>
                <a:gd name="connsiteY20" fmla="*/ 374332 h 466725"/>
                <a:gd name="connsiteX21" fmla="*/ 451485 w 506729"/>
                <a:gd name="connsiteY21" fmla="*/ 374332 h 466725"/>
                <a:gd name="connsiteX22" fmla="*/ 429578 w 506729"/>
                <a:gd name="connsiteY22" fmla="*/ 396240 h 466725"/>
                <a:gd name="connsiteX23" fmla="*/ 410528 w 506729"/>
                <a:gd name="connsiteY23" fmla="*/ 415290 h 466725"/>
                <a:gd name="connsiteX24" fmla="*/ 410528 w 506729"/>
                <a:gd name="connsiteY24" fmla="*/ 440055 h 466725"/>
                <a:gd name="connsiteX25" fmla="*/ 386715 w 506729"/>
                <a:gd name="connsiteY25" fmla="*/ 450532 h 466725"/>
                <a:gd name="connsiteX26" fmla="*/ 360998 w 506729"/>
                <a:gd name="connsiteY26" fmla="*/ 448628 h 466725"/>
                <a:gd name="connsiteX27" fmla="*/ 342900 w 506729"/>
                <a:gd name="connsiteY27" fmla="*/ 466725 h 466725"/>
                <a:gd name="connsiteX28" fmla="*/ 333375 w 506729"/>
                <a:gd name="connsiteY28" fmla="*/ 438150 h 466725"/>
                <a:gd name="connsiteX29" fmla="*/ 317183 w 506729"/>
                <a:gd name="connsiteY29" fmla="*/ 421957 h 466725"/>
                <a:gd name="connsiteX30" fmla="*/ 297180 w 506729"/>
                <a:gd name="connsiteY30" fmla="*/ 435292 h 466725"/>
                <a:gd name="connsiteX31" fmla="*/ 268605 w 506729"/>
                <a:gd name="connsiteY31" fmla="*/ 434340 h 466725"/>
                <a:gd name="connsiteX32" fmla="*/ 253365 w 506729"/>
                <a:gd name="connsiteY32" fmla="*/ 419100 h 466725"/>
                <a:gd name="connsiteX33" fmla="*/ 220027 w 506729"/>
                <a:gd name="connsiteY33" fmla="*/ 427672 h 466725"/>
                <a:gd name="connsiteX34" fmla="*/ 210502 w 506729"/>
                <a:gd name="connsiteY34" fmla="*/ 453390 h 466725"/>
                <a:gd name="connsiteX35" fmla="*/ 184785 w 506729"/>
                <a:gd name="connsiteY35" fmla="*/ 447675 h 466725"/>
                <a:gd name="connsiteX36" fmla="*/ 169545 w 506729"/>
                <a:gd name="connsiteY36" fmla="*/ 432435 h 466725"/>
                <a:gd name="connsiteX37" fmla="*/ 169545 w 506729"/>
                <a:gd name="connsiteY37" fmla="*/ 415290 h 466725"/>
                <a:gd name="connsiteX38" fmla="*/ 156210 w 506729"/>
                <a:gd name="connsiteY38" fmla="*/ 410528 h 466725"/>
                <a:gd name="connsiteX39" fmla="*/ 146685 w 506729"/>
                <a:gd name="connsiteY39" fmla="*/ 438150 h 466725"/>
                <a:gd name="connsiteX40" fmla="*/ 131445 w 506729"/>
                <a:gd name="connsiteY40" fmla="*/ 443865 h 466725"/>
                <a:gd name="connsiteX41" fmla="*/ 117158 w 506729"/>
                <a:gd name="connsiteY41" fmla="*/ 429578 h 466725"/>
                <a:gd name="connsiteX42" fmla="*/ 100013 w 506729"/>
                <a:gd name="connsiteY42" fmla="*/ 436245 h 466725"/>
                <a:gd name="connsiteX43" fmla="*/ 84773 w 506729"/>
                <a:gd name="connsiteY43" fmla="*/ 421005 h 466725"/>
                <a:gd name="connsiteX44" fmla="*/ 60008 w 506729"/>
                <a:gd name="connsiteY44" fmla="*/ 443865 h 466725"/>
                <a:gd name="connsiteX45" fmla="*/ 29527 w 506729"/>
                <a:gd name="connsiteY45" fmla="*/ 415290 h 466725"/>
                <a:gd name="connsiteX46" fmla="*/ 22860 w 506729"/>
                <a:gd name="connsiteY46" fmla="*/ 389572 h 466725"/>
                <a:gd name="connsiteX47" fmla="*/ 31433 w 506729"/>
                <a:gd name="connsiteY47" fmla="*/ 365760 h 466725"/>
                <a:gd name="connsiteX48" fmla="*/ 31433 w 506729"/>
                <a:gd name="connsiteY48" fmla="*/ 340042 h 466725"/>
                <a:gd name="connsiteX49" fmla="*/ 0 w 506729"/>
                <a:gd name="connsiteY49" fmla="*/ 318135 h 466725"/>
                <a:gd name="connsiteX50" fmla="*/ 17145 w 506729"/>
                <a:gd name="connsiteY50" fmla="*/ 300038 h 466725"/>
                <a:gd name="connsiteX51" fmla="*/ 17145 w 506729"/>
                <a:gd name="connsiteY51" fmla="*/ 282892 h 466725"/>
                <a:gd name="connsiteX52" fmla="*/ 40958 w 506729"/>
                <a:gd name="connsiteY52" fmla="*/ 272415 h 466725"/>
                <a:gd name="connsiteX53" fmla="*/ 60008 w 506729"/>
                <a:gd name="connsiteY53" fmla="*/ 291465 h 466725"/>
                <a:gd name="connsiteX54" fmla="*/ 89535 w 506729"/>
                <a:gd name="connsiteY54" fmla="*/ 286703 h 466725"/>
                <a:gd name="connsiteX55" fmla="*/ 108585 w 506729"/>
                <a:gd name="connsiteY55" fmla="*/ 247650 h 466725"/>
                <a:gd name="connsiteX56" fmla="*/ 96202 w 506729"/>
                <a:gd name="connsiteY56" fmla="*/ 198120 h 466725"/>
                <a:gd name="connsiteX57" fmla="*/ 129540 w 506729"/>
                <a:gd name="connsiteY57" fmla="*/ 164782 h 466725"/>
                <a:gd name="connsiteX58" fmla="*/ 140970 w 506729"/>
                <a:gd name="connsiteY58" fmla="*/ 134303 h 466725"/>
                <a:gd name="connsiteX59" fmla="*/ 121920 w 506729"/>
                <a:gd name="connsiteY59" fmla="*/ 103822 h 466725"/>
                <a:gd name="connsiteX60" fmla="*/ 120015 w 506729"/>
                <a:gd name="connsiteY60" fmla="*/ 84772 h 466725"/>
                <a:gd name="connsiteX61" fmla="*/ 152400 w 506729"/>
                <a:gd name="connsiteY61" fmla="*/ 51435 h 466725"/>
                <a:gd name="connsiteX62" fmla="*/ 162877 w 506729"/>
                <a:gd name="connsiteY62" fmla="*/ 18097 h 466725"/>
                <a:gd name="connsiteX63" fmla="*/ 203835 w 506729"/>
                <a:gd name="connsiteY63" fmla="*/ 18097 h 466725"/>
                <a:gd name="connsiteX64" fmla="*/ 222885 w 506729"/>
                <a:gd name="connsiteY64" fmla="*/ 0 h 466725"/>
                <a:gd name="connsiteX65" fmla="*/ 243840 w 506729"/>
                <a:gd name="connsiteY65" fmla="*/ 3810 h 466725"/>
                <a:gd name="connsiteX66" fmla="*/ 248602 w 506729"/>
                <a:gd name="connsiteY66" fmla="*/ 20003 h 466725"/>
                <a:gd name="connsiteX67" fmla="*/ 270510 w 506729"/>
                <a:gd name="connsiteY67" fmla="*/ 31432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06729" h="466725">
                  <a:moveTo>
                    <a:pt x="299085" y="31432"/>
                  </a:moveTo>
                  <a:lnTo>
                    <a:pt x="297180" y="56197"/>
                  </a:lnTo>
                  <a:lnTo>
                    <a:pt x="305753" y="89535"/>
                  </a:lnTo>
                  <a:lnTo>
                    <a:pt x="337185" y="93345"/>
                  </a:lnTo>
                  <a:lnTo>
                    <a:pt x="356235" y="103822"/>
                  </a:lnTo>
                  <a:lnTo>
                    <a:pt x="356235" y="120015"/>
                  </a:lnTo>
                  <a:lnTo>
                    <a:pt x="383858" y="119063"/>
                  </a:lnTo>
                  <a:lnTo>
                    <a:pt x="418147" y="151447"/>
                  </a:lnTo>
                  <a:lnTo>
                    <a:pt x="421958" y="190500"/>
                  </a:lnTo>
                  <a:lnTo>
                    <a:pt x="396240" y="215265"/>
                  </a:lnTo>
                  <a:lnTo>
                    <a:pt x="414338" y="233363"/>
                  </a:lnTo>
                  <a:lnTo>
                    <a:pt x="424815" y="222885"/>
                  </a:lnTo>
                  <a:lnTo>
                    <a:pt x="445770" y="230505"/>
                  </a:lnTo>
                  <a:lnTo>
                    <a:pt x="451485" y="259080"/>
                  </a:lnTo>
                  <a:lnTo>
                    <a:pt x="464820" y="272415"/>
                  </a:lnTo>
                  <a:lnTo>
                    <a:pt x="484822" y="272415"/>
                  </a:lnTo>
                  <a:lnTo>
                    <a:pt x="488633" y="293370"/>
                  </a:lnTo>
                  <a:lnTo>
                    <a:pt x="505778" y="310515"/>
                  </a:lnTo>
                  <a:lnTo>
                    <a:pt x="506730" y="339090"/>
                  </a:lnTo>
                  <a:lnTo>
                    <a:pt x="497205" y="360997"/>
                  </a:lnTo>
                  <a:lnTo>
                    <a:pt x="478155" y="374332"/>
                  </a:lnTo>
                  <a:lnTo>
                    <a:pt x="451485" y="374332"/>
                  </a:lnTo>
                  <a:lnTo>
                    <a:pt x="429578" y="396240"/>
                  </a:lnTo>
                  <a:lnTo>
                    <a:pt x="410528" y="415290"/>
                  </a:lnTo>
                  <a:lnTo>
                    <a:pt x="410528" y="440055"/>
                  </a:lnTo>
                  <a:lnTo>
                    <a:pt x="386715" y="450532"/>
                  </a:lnTo>
                  <a:lnTo>
                    <a:pt x="360998" y="448628"/>
                  </a:lnTo>
                  <a:lnTo>
                    <a:pt x="342900" y="466725"/>
                  </a:lnTo>
                  <a:lnTo>
                    <a:pt x="333375" y="438150"/>
                  </a:lnTo>
                  <a:lnTo>
                    <a:pt x="317183" y="421957"/>
                  </a:lnTo>
                  <a:lnTo>
                    <a:pt x="297180" y="435292"/>
                  </a:lnTo>
                  <a:lnTo>
                    <a:pt x="268605" y="434340"/>
                  </a:lnTo>
                  <a:lnTo>
                    <a:pt x="253365" y="419100"/>
                  </a:lnTo>
                  <a:lnTo>
                    <a:pt x="220027" y="427672"/>
                  </a:lnTo>
                  <a:lnTo>
                    <a:pt x="210502" y="453390"/>
                  </a:lnTo>
                  <a:lnTo>
                    <a:pt x="184785" y="447675"/>
                  </a:lnTo>
                  <a:lnTo>
                    <a:pt x="169545" y="432435"/>
                  </a:lnTo>
                  <a:lnTo>
                    <a:pt x="169545" y="415290"/>
                  </a:lnTo>
                  <a:lnTo>
                    <a:pt x="156210" y="410528"/>
                  </a:lnTo>
                  <a:lnTo>
                    <a:pt x="146685" y="438150"/>
                  </a:lnTo>
                  <a:lnTo>
                    <a:pt x="131445" y="443865"/>
                  </a:lnTo>
                  <a:lnTo>
                    <a:pt x="117158" y="429578"/>
                  </a:lnTo>
                  <a:lnTo>
                    <a:pt x="100013" y="436245"/>
                  </a:lnTo>
                  <a:lnTo>
                    <a:pt x="84773" y="421005"/>
                  </a:lnTo>
                  <a:lnTo>
                    <a:pt x="60008" y="443865"/>
                  </a:lnTo>
                  <a:lnTo>
                    <a:pt x="29527" y="415290"/>
                  </a:lnTo>
                  <a:lnTo>
                    <a:pt x="22860" y="389572"/>
                  </a:lnTo>
                  <a:lnTo>
                    <a:pt x="31433" y="365760"/>
                  </a:lnTo>
                  <a:lnTo>
                    <a:pt x="31433" y="340042"/>
                  </a:lnTo>
                  <a:lnTo>
                    <a:pt x="0" y="318135"/>
                  </a:lnTo>
                  <a:lnTo>
                    <a:pt x="17145" y="300038"/>
                  </a:lnTo>
                  <a:lnTo>
                    <a:pt x="17145" y="282892"/>
                  </a:lnTo>
                  <a:lnTo>
                    <a:pt x="40958" y="272415"/>
                  </a:lnTo>
                  <a:lnTo>
                    <a:pt x="60008" y="291465"/>
                  </a:lnTo>
                  <a:lnTo>
                    <a:pt x="89535" y="286703"/>
                  </a:lnTo>
                  <a:lnTo>
                    <a:pt x="108585" y="247650"/>
                  </a:lnTo>
                  <a:lnTo>
                    <a:pt x="96202" y="198120"/>
                  </a:lnTo>
                  <a:lnTo>
                    <a:pt x="129540" y="164782"/>
                  </a:lnTo>
                  <a:lnTo>
                    <a:pt x="140970" y="134303"/>
                  </a:lnTo>
                  <a:lnTo>
                    <a:pt x="121920" y="103822"/>
                  </a:lnTo>
                  <a:lnTo>
                    <a:pt x="120015" y="84772"/>
                  </a:lnTo>
                  <a:lnTo>
                    <a:pt x="152400" y="51435"/>
                  </a:lnTo>
                  <a:lnTo>
                    <a:pt x="162877" y="18097"/>
                  </a:lnTo>
                  <a:lnTo>
                    <a:pt x="203835" y="18097"/>
                  </a:lnTo>
                  <a:lnTo>
                    <a:pt x="222885" y="0"/>
                  </a:lnTo>
                  <a:lnTo>
                    <a:pt x="243840" y="3810"/>
                  </a:lnTo>
                  <a:lnTo>
                    <a:pt x="248602" y="20003"/>
                  </a:lnTo>
                  <a:lnTo>
                    <a:pt x="27051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Полилиния: фигура 72">
              <a:extLst>
                <a:ext uri="{FF2B5EF4-FFF2-40B4-BE49-F238E27FC236}">
                  <a16:creationId xmlns="" xmlns:a16="http://schemas.microsoft.com/office/drawing/2014/main" id="{F4095CA6-3330-81DD-6F22-7E53DD5F8EBB}"/>
                </a:ext>
              </a:extLst>
            </p:cNvPr>
            <p:cNvSpPr/>
            <p:nvPr/>
          </p:nvSpPr>
          <p:spPr>
            <a:xfrm>
              <a:off x="1552061" y="4947228"/>
              <a:ext cx="543430" cy="600847"/>
            </a:xfrm>
            <a:custGeom>
              <a:avLst/>
              <a:gdLst>
                <a:gd name="connsiteX0" fmla="*/ 371475 w 452437"/>
                <a:gd name="connsiteY0" fmla="*/ 419100 h 512445"/>
                <a:gd name="connsiteX1" fmla="*/ 371475 w 452437"/>
                <a:gd name="connsiteY1" fmla="*/ 388620 h 512445"/>
                <a:gd name="connsiteX2" fmla="*/ 340995 w 452437"/>
                <a:gd name="connsiteY2" fmla="*/ 360045 h 512445"/>
                <a:gd name="connsiteX3" fmla="*/ 334328 w 452437"/>
                <a:gd name="connsiteY3" fmla="*/ 334328 h 512445"/>
                <a:gd name="connsiteX4" fmla="*/ 342900 w 452437"/>
                <a:gd name="connsiteY4" fmla="*/ 310515 h 512445"/>
                <a:gd name="connsiteX5" fmla="*/ 342900 w 452437"/>
                <a:gd name="connsiteY5" fmla="*/ 284797 h 512445"/>
                <a:gd name="connsiteX6" fmla="*/ 311468 w 452437"/>
                <a:gd name="connsiteY6" fmla="*/ 262890 h 512445"/>
                <a:gd name="connsiteX7" fmla="*/ 328613 w 452437"/>
                <a:gd name="connsiteY7" fmla="*/ 244793 h 512445"/>
                <a:gd name="connsiteX8" fmla="*/ 328613 w 452437"/>
                <a:gd name="connsiteY8" fmla="*/ 227647 h 512445"/>
                <a:gd name="connsiteX9" fmla="*/ 352425 w 452437"/>
                <a:gd name="connsiteY9" fmla="*/ 217170 h 512445"/>
                <a:gd name="connsiteX10" fmla="*/ 371475 w 452437"/>
                <a:gd name="connsiteY10" fmla="*/ 236220 h 512445"/>
                <a:gd name="connsiteX11" fmla="*/ 401003 w 452437"/>
                <a:gd name="connsiteY11" fmla="*/ 231458 h 512445"/>
                <a:gd name="connsiteX12" fmla="*/ 420053 w 452437"/>
                <a:gd name="connsiteY12" fmla="*/ 192405 h 512445"/>
                <a:gd name="connsiteX13" fmla="*/ 407670 w 452437"/>
                <a:gd name="connsiteY13" fmla="*/ 142875 h 512445"/>
                <a:gd name="connsiteX14" fmla="*/ 441008 w 452437"/>
                <a:gd name="connsiteY14" fmla="*/ 109538 h 512445"/>
                <a:gd name="connsiteX15" fmla="*/ 452438 w 452437"/>
                <a:gd name="connsiteY15" fmla="*/ 79058 h 512445"/>
                <a:gd name="connsiteX16" fmla="*/ 433388 w 452437"/>
                <a:gd name="connsiteY16" fmla="*/ 48578 h 512445"/>
                <a:gd name="connsiteX17" fmla="*/ 431483 w 452437"/>
                <a:gd name="connsiteY17" fmla="*/ 29528 h 512445"/>
                <a:gd name="connsiteX18" fmla="*/ 395288 w 452437"/>
                <a:gd name="connsiteY18" fmla="*/ 29528 h 512445"/>
                <a:gd name="connsiteX19" fmla="*/ 381953 w 452437"/>
                <a:gd name="connsiteY19" fmla="*/ 41910 h 512445"/>
                <a:gd name="connsiteX20" fmla="*/ 361950 w 452437"/>
                <a:gd name="connsiteY20" fmla="*/ 41910 h 512445"/>
                <a:gd name="connsiteX21" fmla="*/ 352425 w 452437"/>
                <a:gd name="connsiteY21" fmla="*/ 28575 h 512445"/>
                <a:gd name="connsiteX22" fmla="*/ 327660 w 452437"/>
                <a:gd name="connsiteY22" fmla="*/ 28575 h 512445"/>
                <a:gd name="connsiteX23" fmla="*/ 327660 w 452437"/>
                <a:gd name="connsiteY23" fmla="*/ 10478 h 512445"/>
                <a:gd name="connsiteX24" fmla="*/ 317183 w 452437"/>
                <a:gd name="connsiteY24" fmla="*/ 0 h 512445"/>
                <a:gd name="connsiteX25" fmla="*/ 305753 w 452437"/>
                <a:gd name="connsiteY25" fmla="*/ 14288 h 512445"/>
                <a:gd name="connsiteX26" fmla="*/ 296228 w 452437"/>
                <a:gd name="connsiteY26" fmla="*/ 38100 h 512445"/>
                <a:gd name="connsiteX27" fmla="*/ 243840 w 452437"/>
                <a:gd name="connsiteY27" fmla="*/ 44768 h 512445"/>
                <a:gd name="connsiteX28" fmla="*/ 244793 w 452437"/>
                <a:gd name="connsiteY28" fmla="*/ 67628 h 512445"/>
                <a:gd name="connsiteX29" fmla="*/ 225743 w 452437"/>
                <a:gd name="connsiteY29" fmla="*/ 64770 h 512445"/>
                <a:gd name="connsiteX30" fmla="*/ 205740 w 452437"/>
                <a:gd name="connsiteY30" fmla="*/ 84772 h 512445"/>
                <a:gd name="connsiteX31" fmla="*/ 211455 w 452437"/>
                <a:gd name="connsiteY31" fmla="*/ 115253 h 512445"/>
                <a:gd name="connsiteX32" fmla="*/ 190500 w 452437"/>
                <a:gd name="connsiteY32" fmla="*/ 128588 h 512445"/>
                <a:gd name="connsiteX33" fmla="*/ 159068 w 452437"/>
                <a:gd name="connsiteY33" fmla="*/ 159068 h 512445"/>
                <a:gd name="connsiteX34" fmla="*/ 125730 w 452437"/>
                <a:gd name="connsiteY34" fmla="*/ 122872 h 512445"/>
                <a:gd name="connsiteX35" fmla="*/ 102870 w 452437"/>
                <a:gd name="connsiteY35" fmla="*/ 99060 h 512445"/>
                <a:gd name="connsiteX36" fmla="*/ 79057 w 452437"/>
                <a:gd name="connsiteY36" fmla="*/ 108585 h 512445"/>
                <a:gd name="connsiteX37" fmla="*/ 52388 w 452437"/>
                <a:gd name="connsiteY37" fmla="*/ 97155 h 512445"/>
                <a:gd name="connsiteX38" fmla="*/ 20955 w 452437"/>
                <a:gd name="connsiteY38" fmla="*/ 111443 h 512445"/>
                <a:gd name="connsiteX39" fmla="*/ 0 w 452437"/>
                <a:gd name="connsiteY39" fmla="*/ 134303 h 512445"/>
                <a:gd name="connsiteX40" fmla="*/ 16193 w 452437"/>
                <a:gd name="connsiteY40" fmla="*/ 140018 h 512445"/>
                <a:gd name="connsiteX41" fmla="*/ 32385 w 452437"/>
                <a:gd name="connsiteY41" fmla="*/ 155258 h 512445"/>
                <a:gd name="connsiteX42" fmla="*/ 56198 w 452437"/>
                <a:gd name="connsiteY42" fmla="*/ 160972 h 512445"/>
                <a:gd name="connsiteX43" fmla="*/ 73343 w 452437"/>
                <a:gd name="connsiteY43" fmla="*/ 173355 h 512445"/>
                <a:gd name="connsiteX44" fmla="*/ 67628 w 452437"/>
                <a:gd name="connsiteY44" fmla="*/ 199072 h 512445"/>
                <a:gd name="connsiteX45" fmla="*/ 43815 w 452437"/>
                <a:gd name="connsiteY45" fmla="*/ 188595 h 512445"/>
                <a:gd name="connsiteX46" fmla="*/ 11430 w 452437"/>
                <a:gd name="connsiteY46" fmla="*/ 184785 h 512445"/>
                <a:gd name="connsiteX47" fmla="*/ 5715 w 452437"/>
                <a:gd name="connsiteY47" fmla="*/ 202883 h 512445"/>
                <a:gd name="connsiteX48" fmla="*/ 4763 w 452437"/>
                <a:gd name="connsiteY48" fmla="*/ 217170 h 512445"/>
                <a:gd name="connsiteX49" fmla="*/ 20003 w 452437"/>
                <a:gd name="connsiteY49" fmla="*/ 232410 h 512445"/>
                <a:gd name="connsiteX50" fmla="*/ 35243 w 452437"/>
                <a:gd name="connsiteY50" fmla="*/ 222885 h 512445"/>
                <a:gd name="connsiteX51" fmla="*/ 84772 w 452437"/>
                <a:gd name="connsiteY51" fmla="*/ 274320 h 512445"/>
                <a:gd name="connsiteX52" fmla="*/ 69532 w 452437"/>
                <a:gd name="connsiteY52" fmla="*/ 279083 h 512445"/>
                <a:gd name="connsiteX53" fmla="*/ 73343 w 452437"/>
                <a:gd name="connsiteY53" fmla="*/ 300990 h 512445"/>
                <a:gd name="connsiteX54" fmla="*/ 54293 w 452437"/>
                <a:gd name="connsiteY54" fmla="*/ 316230 h 512445"/>
                <a:gd name="connsiteX55" fmla="*/ 65723 w 452437"/>
                <a:gd name="connsiteY55" fmla="*/ 327660 h 512445"/>
                <a:gd name="connsiteX56" fmla="*/ 81915 w 452437"/>
                <a:gd name="connsiteY56" fmla="*/ 352425 h 512445"/>
                <a:gd name="connsiteX57" fmla="*/ 97155 w 452437"/>
                <a:gd name="connsiteY57" fmla="*/ 359093 h 512445"/>
                <a:gd name="connsiteX58" fmla="*/ 107632 w 452437"/>
                <a:gd name="connsiteY58" fmla="*/ 373380 h 512445"/>
                <a:gd name="connsiteX59" fmla="*/ 95250 w 452437"/>
                <a:gd name="connsiteY59" fmla="*/ 386715 h 512445"/>
                <a:gd name="connsiteX60" fmla="*/ 97155 w 452437"/>
                <a:gd name="connsiteY60" fmla="*/ 415290 h 512445"/>
                <a:gd name="connsiteX61" fmla="*/ 112395 w 452437"/>
                <a:gd name="connsiteY61" fmla="*/ 415290 h 512445"/>
                <a:gd name="connsiteX62" fmla="*/ 122872 w 452437"/>
                <a:gd name="connsiteY62" fmla="*/ 425768 h 512445"/>
                <a:gd name="connsiteX63" fmla="*/ 140970 w 452437"/>
                <a:gd name="connsiteY63" fmla="*/ 411480 h 512445"/>
                <a:gd name="connsiteX64" fmla="*/ 154305 w 452437"/>
                <a:gd name="connsiteY64" fmla="*/ 421005 h 512445"/>
                <a:gd name="connsiteX65" fmla="*/ 180975 w 452437"/>
                <a:gd name="connsiteY65" fmla="*/ 421005 h 512445"/>
                <a:gd name="connsiteX66" fmla="*/ 190500 w 452437"/>
                <a:gd name="connsiteY66" fmla="*/ 411480 h 512445"/>
                <a:gd name="connsiteX67" fmla="*/ 190500 w 452437"/>
                <a:gd name="connsiteY67" fmla="*/ 397193 h 512445"/>
                <a:gd name="connsiteX68" fmla="*/ 206693 w 452437"/>
                <a:gd name="connsiteY68" fmla="*/ 397193 h 512445"/>
                <a:gd name="connsiteX69" fmla="*/ 214313 w 452437"/>
                <a:gd name="connsiteY69" fmla="*/ 417195 h 512445"/>
                <a:gd name="connsiteX70" fmla="*/ 214313 w 452437"/>
                <a:gd name="connsiteY70" fmla="*/ 436245 h 512445"/>
                <a:gd name="connsiteX71" fmla="*/ 227647 w 452437"/>
                <a:gd name="connsiteY71" fmla="*/ 449580 h 512445"/>
                <a:gd name="connsiteX72" fmla="*/ 244793 w 452437"/>
                <a:gd name="connsiteY72" fmla="*/ 454343 h 512445"/>
                <a:gd name="connsiteX73" fmla="*/ 250508 w 452437"/>
                <a:gd name="connsiteY73" fmla="*/ 478155 h 512445"/>
                <a:gd name="connsiteX74" fmla="*/ 255270 w 452437"/>
                <a:gd name="connsiteY74" fmla="*/ 496253 h 512445"/>
                <a:gd name="connsiteX75" fmla="*/ 265747 w 452437"/>
                <a:gd name="connsiteY75" fmla="*/ 506730 h 512445"/>
                <a:gd name="connsiteX76" fmla="*/ 280988 w 452437"/>
                <a:gd name="connsiteY76" fmla="*/ 512445 h 512445"/>
                <a:gd name="connsiteX77" fmla="*/ 287655 w 452437"/>
                <a:gd name="connsiteY77" fmla="*/ 505778 h 512445"/>
                <a:gd name="connsiteX78" fmla="*/ 304800 w 452437"/>
                <a:gd name="connsiteY78" fmla="*/ 510540 h 512445"/>
                <a:gd name="connsiteX79" fmla="*/ 334328 w 452437"/>
                <a:gd name="connsiteY79" fmla="*/ 479108 h 512445"/>
                <a:gd name="connsiteX80" fmla="*/ 366713 w 452437"/>
                <a:gd name="connsiteY80" fmla="*/ 479108 h 512445"/>
                <a:gd name="connsiteX81" fmla="*/ 396240 w 452437"/>
                <a:gd name="connsiteY81" fmla="*/ 458153 h 512445"/>
                <a:gd name="connsiteX82" fmla="*/ 409575 w 452437"/>
                <a:gd name="connsiteY82" fmla="*/ 429578 h 512445"/>
                <a:gd name="connsiteX83" fmla="*/ 409575 w 452437"/>
                <a:gd name="connsiteY83" fmla="*/ 409575 h 512445"/>
                <a:gd name="connsiteX84" fmla="*/ 388620 w 452437"/>
                <a:gd name="connsiteY84" fmla="*/ 420053 h 51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452437" h="512445">
                  <a:moveTo>
                    <a:pt x="371475" y="419100"/>
                  </a:moveTo>
                  <a:lnTo>
                    <a:pt x="371475" y="388620"/>
                  </a:lnTo>
                  <a:lnTo>
                    <a:pt x="340995" y="360045"/>
                  </a:lnTo>
                  <a:lnTo>
                    <a:pt x="334328" y="334328"/>
                  </a:lnTo>
                  <a:lnTo>
                    <a:pt x="342900" y="310515"/>
                  </a:lnTo>
                  <a:lnTo>
                    <a:pt x="342900" y="284797"/>
                  </a:lnTo>
                  <a:lnTo>
                    <a:pt x="311468" y="262890"/>
                  </a:lnTo>
                  <a:lnTo>
                    <a:pt x="328613" y="244793"/>
                  </a:lnTo>
                  <a:lnTo>
                    <a:pt x="328613" y="227647"/>
                  </a:lnTo>
                  <a:lnTo>
                    <a:pt x="352425" y="217170"/>
                  </a:lnTo>
                  <a:lnTo>
                    <a:pt x="371475" y="236220"/>
                  </a:lnTo>
                  <a:lnTo>
                    <a:pt x="401003" y="231458"/>
                  </a:lnTo>
                  <a:lnTo>
                    <a:pt x="420053" y="192405"/>
                  </a:lnTo>
                  <a:lnTo>
                    <a:pt x="407670" y="142875"/>
                  </a:lnTo>
                  <a:lnTo>
                    <a:pt x="441008" y="109538"/>
                  </a:lnTo>
                  <a:lnTo>
                    <a:pt x="452438" y="79058"/>
                  </a:lnTo>
                  <a:lnTo>
                    <a:pt x="433388" y="48578"/>
                  </a:lnTo>
                  <a:lnTo>
                    <a:pt x="431483" y="29528"/>
                  </a:lnTo>
                  <a:lnTo>
                    <a:pt x="395288" y="29528"/>
                  </a:lnTo>
                  <a:lnTo>
                    <a:pt x="381953" y="41910"/>
                  </a:lnTo>
                  <a:lnTo>
                    <a:pt x="361950" y="41910"/>
                  </a:lnTo>
                  <a:lnTo>
                    <a:pt x="352425" y="28575"/>
                  </a:lnTo>
                  <a:lnTo>
                    <a:pt x="327660" y="28575"/>
                  </a:lnTo>
                  <a:lnTo>
                    <a:pt x="327660" y="10478"/>
                  </a:lnTo>
                  <a:lnTo>
                    <a:pt x="317183" y="0"/>
                  </a:lnTo>
                  <a:lnTo>
                    <a:pt x="305753" y="14288"/>
                  </a:lnTo>
                  <a:lnTo>
                    <a:pt x="296228" y="38100"/>
                  </a:lnTo>
                  <a:lnTo>
                    <a:pt x="243840" y="44768"/>
                  </a:lnTo>
                  <a:lnTo>
                    <a:pt x="244793" y="67628"/>
                  </a:lnTo>
                  <a:lnTo>
                    <a:pt x="225743" y="64770"/>
                  </a:lnTo>
                  <a:lnTo>
                    <a:pt x="205740" y="84772"/>
                  </a:lnTo>
                  <a:lnTo>
                    <a:pt x="211455" y="115253"/>
                  </a:lnTo>
                  <a:lnTo>
                    <a:pt x="190500" y="128588"/>
                  </a:lnTo>
                  <a:lnTo>
                    <a:pt x="159068" y="159068"/>
                  </a:lnTo>
                  <a:lnTo>
                    <a:pt x="125730" y="122872"/>
                  </a:lnTo>
                  <a:lnTo>
                    <a:pt x="102870" y="99060"/>
                  </a:lnTo>
                  <a:lnTo>
                    <a:pt x="79057" y="108585"/>
                  </a:lnTo>
                  <a:lnTo>
                    <a:pt x="52388" y="97155"/>
                  </a:lnTo>
                  <a:lnTo>
                    <a:pt x="20955" y="111443"/>
                  </a:lnTo>
                  <a:lnTo>
                    <a:pt x="0" y="134303"/>
                  </a:lnTo>
                  <a:lnTo>
                    <a:pt x="16193" y="140018"/>
                  </a:lnTo>
                  <a:lnTo>
                    <a:pt x="32385" y="155258"/>
                  </a:lnTo>
                  <a:lnTo>
                    <a:pt x="56198" y="160972"/>
                  </a:lnTo>
                  <a:lnTo>
                    <a:pt x="73343" y="173355"/>
                  </a:lnTo>
                  <a:lnTo>
                    <a:pt x="67628" y="199072"/>
                  </a:lnTo>
                  <a:lnTo>
                    <a:pt x="43815" y="188595"/>
                  </a:lnTo>
                  <a:lnTo>
                    <a:pt x="11430" y="184785"/>
                  </a:lnTo>
                  <a:lnTo>
                    <a:pt x="5715" y="202883"/>
                  </a:lnTo>
                  <a:lnTo>
                    <a:pt x="4763" y="217170"/>
                  </a:lnTo>
                  <a:lnTo>
                    <a:pt x="20003" y="232410"/>
                  </a:lnTo>
                  <a:lnTo>
                    <a:pt x="35243" y="222885"/>
                  </a:lnTo>
                  <a:lnTo>
                    <a:pt x="84772" y="274320"/>
                  </a:lnTo>
                  <a:lnTo>
                    <a:pt x="69532" y="279083"/>
                  </a:lnTo>
                  <a:lnTo>
                    <a:pt x="73343" y="300990"/>
                  </a:lnTo>
                  <a:lnTo>
                    <a:pt x="54293" y="316230"/>
                  </a:lnTo>
                  <a:lnTo>
                    <a:pt x="65723" y="327660"/>
                  </a:lnTo>
                  <a:lnTo>
                    <a:pt x="81915" y="352425"/>
                  </a:lnTo>
                  <a:lnTo>
                    <a:pt x="97155" y="359093"/>
                  </a:lnTo>
                  <a:lnTo>
                    <a:pt x="107632" y="373380"/>
                  </a:lnTo>
                  <a:lnTo>
                    <a:pt x="95250" y="386715"/>
                  </a:lnTo>
                  <a:lnTo>
                    <a:pt x="97155" y="415290"/>
                  </a:lnTo>
                  <a:lnTo>
                    <a:pt x="112395" y="415290"/>
                  </a:lnTo>
                  <a:lnTo>
                    <a:pt x="122872" y="425768"/>
                  </a:lnTo>
                  <a:lnTo>
                    <a:pt x="140970" y="411480"/>
                  </a:lnTo>
                  <a:lnTo>
                    <a:pt x="154305" y="421005"/>
                  </a:lnTo>
                  <a:lnTo>
                    <a:pt x="180975" y="421005"/>
                  </a:lnTo>
                  <a:lnTo>
                    <a:pt x="190500" y="411480"/>
                  </a:lnTo>
                  <a:lnTo>
                    <a:pt x="190500" y="397193"/>
                  </a:lnTo>
                  <a:lnTo>
                    <a:pt x="206693" y="397193"/>
                  </a:lnTo>
                  <a:lnTo>
                    <a:pt x="214313" y="417195"/>
                  </a:lnTo>
                  <a:lnTo>
                    <a:pt x="214313" y="436245"/>
                  </a:lnTo>
                  <a:lnTo>
                    <a:pt x="227647" y="449580"/>
                  </a:lnTo>
                  <a:lnTo>
                    <a:pt x="244793" y="454343"/>
                  </a:lnTo>
                  <a:lnTo>
                    <a:pt x="250508" y="478155"/>
                  </a:lnTo>
                  <a:lnTo>
                    <a:pt x="255270" y="496253"/>
                  </a:lnTo>
                  <a:lnTo>
                    <a:pt x="265747" y="506730"/>
                  </a:lnTo>
                  <a:lnTo>
                    <a:pt x="280988" y="512445"/>
                  </a:lnTo>
                  <a:lnTo>
                    <a:pt x="287655" y="505778"/>
                  </a:lnTo>
                  <a:lnTo>
                    <a:pt x="304800" y="510540"/>
                  </a:lnTo>
                  <a:lnTo>
                    <a:pt x="334328" y="479108"/>
                  </a:lnTo>
                  <a:lnTo>
                    <a:pt x="366713" y="479108"/>
                  </a:lnTo>
                  <a:lnTo>
                    <a:pt x="396240" y="458153"/>
                  </a:lnTo>
                  <a:lnTo>
                    <a:pt x="409575" y="429578"/>
                  </a:lnTo>
                  <a:lnTo>
                    <a:pt x="409575" y="409575"/>
                  </a:lnTo>
                  <a:lnTo>
                    <a:pt x="388620" y="42005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олилиния: фигура 73">
              <a:extLst>
                <a:ext uri="{FF2B5EF4-FFF2-40B4-BE49-F238E27FC236}">
                  <a16:creationId xmlns="" xmlns:a16="http://schemas.microsoft.com/office/drawing/2014/main" id="{1297874A-BDC0-669A-23BB-E5715A9F95A5}"/>
                </a:ext>
              </a:extLst>
            </p:cNvPr>
            <p:cNvSpPr/>
            <p:nvPr/>
          </p:nvSpPr>
          <p:spPr>
            <a:xfrm>
              <a:off x="2101210" y="5373853"/>
              <a:ext cx="286015" cy="500332"/>
            </a:xfrm>
            <a:custGeom>
              <a:avLst/>
              <a:gdLst>
                <a:gd name="connsiteX0" fmla="*/ 197167 w 238125"/>
                <a:gd name="connsiteY0" fmla="*/ 47625 h 426719"/>
                <a:gd name="connsiteX1" fmla="*/ 187642 w 238125"/>
                <a:gd name="connsiteY1" fmla="*/ 18097 h 426719"/>
                <a:gd name="connsiteX2" fmla="*/ 171450 w 238125"/>
                <a:gd name="connsiteY2" fmla="*/ 1905 h 426719"/>
                <a:gd name="connsiteX3" fmla="*/ 151447 w 238125"/>
                <a:gd name="connsiteY3" fmla="*/ 15240 h 426719"/>
                <a:gd name="connsiteX4" fmla="*/ 122872 w 238125"/>
                <a:gd name="connsiteY4" fmla="*/ 14288 h 426719"/>
                <a:gd name="connsiteX5" fmla="*/ 108585 w 238125"/>
                <a:gd name="connsiteY5" fmla="*/ 0 h 426719"/>
                <a:gd name="connsiteX6" fmla="*/ 75247 w 238125"/>
                <a:gd name="connsiteY6" fmla="*/ 8572 h 426719"/>
                <a:gd name="connsiteX7" fmla="*/ 65722 w 238125"/>
                <a:gd name="connsiteY7" fmla="*/ 34290 h 426719"/>
                <a:gd name="connsiteX8" fmla="*/ 74295 w 238125"/>
                <a:gd name="connsiteY8" fmla="*/ 61913 h 426719"/>
                <a:gd name="connsiteX9" fmla="*/ 90488 w 238125"/>
                <a:gd name="connsiteY9" fmla="*/ 73342 h 426719"/>
                <a:gd name="connsiteX10" fmla="*/ 81915 w 238125"/>
                <a:gd name="connsiteY10" fmla="*/ 118110 h 426719"/>
                <a:gd name="connsiteX11" fmla="*/ 84772 w 238125"/>
                <a:gd name="connsiteY11" fmla="*/ 144780 h 426719"/>
                <a:gd name="connsiteX12" fmla="*/ 98107 w 238125"/>
                <a:gd name="connsiteY12" fmla="*/ 162878 h 426719"/>
                <a:gd name="connsiteX13" fmla="*/ 129540 w 238125"/>
                <a:gd name="connsiteY13" fmla="*/ 163830 h 426719"/>
                <a:gd name="connsiteX14" fmla="*/ 120967 w 238125"/>
                <a:gd name="connsiteY14" fmla="*/ 199072 h 426719"/>
                <a:gd name="connsiteX15" fmla="*/ 104775 w 238125"/>
                <a:gd name="connsiteY15" fmla="*/ 207645 h 426719"/>
                <a:gd name="connsiteX16" fmla="*/ 95250 w 238125"/>
                <a:gd name="connsiteY16" fmla="*/ 243840 h 426719"/>
                <a:gd name="connsiteX17" fmla="*/ 109538 w 238125"/>
                <a:gd name="connsiteY17" fmla="*/ 258128 h 426719"/>
                <a:gd name="connsiteX18" fmla="*/ 100965 w 238125"/>
                <a:gd name="connsiteY18" fmla="*/ 280988 h 426719"/>
                <a:gd name="connsiteX19" fmla="*/ 71438 w 238125"/>
                <a:gd name="connsiteY19" fmla="*/ 278130 h 426719"/>
                <a:gd name="connsiteX20" fmla="*/ 68580 w 238125"/>
                <a:gd name="connsiteY20" fmla="*/ 296228 h 426719"/>
                <a:gd name="connsiteX21" fmla="*/ 58102 w 238125"/>
                <a:gd name="connsiteY21" fmla="*/ 296228 h 426719"/>
                <a:gd name="connsiteX22" fmla="*/ 54292 w 238125"/>
                <a:gd name="connsiteY22" fmla="*/ 284797 h 426719"/>
                <a:gd name="connsiteX23" fmla="*/ 38100 w 238125"/>
                <a:gd name="connsiteY23" fmla="*/ 278130 h 426719"/>
                <a:gd name="connsiteX24" fmla="*/ 26670 w 238125"/>
                <a:gd name="connsiteY24" fmla="*/ 289560 h 426719"/>
                <a:gd name="connsiteX25" fmla="*/ 37147 w 238125"/>
                <a:gd name="connsiteY25" fmla="*/ 302895 h 426719"/>
                <a:gd name="connsiteX26" fmla="*/ 37147 w 238125"/>
                <a:gd name="connsiteY26" fmla="*/ 320040 h 426719"/>
                <a:gd name="connsiteX27" fmla="*/ 45720 w 238125"/>
                <a:gd name="connsiteY27" fmla="*/ 328613 h 426719"/>
                <a:gd name="connsiteX28" fmla="*/ 45720 w 238125"/>
                <a:gd name="connsiteY28" fmla="*/ 341947 h 426719"/>
                <a:gd name="connsiteX29" fmla="*/ 0 w 238125"/>
                <a:gd name="connsiteY29" fmla="*/ 374332 h 426719"/>
                <a:gd name="connsiteX30" fmla="*/ 3810 w 238125"/>
                <a:gd name="connsiteY30" fmla="*/ 385763 h 426719"/>
                <a:gd name="connsiteX31" fmla="*/ 22860 w 238125"/>
                <a:gd name="connsiteY31" fmla="*/ 386715 h 426719"/>
                <a:gd name="connsiteX32" fmla="*/ 38100 w 238125"/>
                <a:gd name="connsiteY32" fmla="*/ 397192 h 426719"/>
                <a:gd name="connsiteX33" fmla="*/ 63817 w 238125"/>
                <a:gd name="connsiteY33" fmla="*/ 401003 h 426719"/>
                <a:gd name="connsiteX34" fmla="*/ 73342 w 238125"/>
                <a:gd name="connsiteY34" fmla="*/ 410528 h 426719"/>
                <a:gd name="connsiteX35" fmla="*/ 94297 w 238125"/>
                <a:gd name="connsiteY35" fmla="*/ 416242 h 426719"/>
                <a:gd name="connsiteX36" fmla="*/ 104775 w 238125"/>
                <a:gd name="connsiteY36" fmla="*/ 426720 h 426719"/>
                <a:gd name="connsiteX37" fmla="*/ 135255 w 238125"/>
                <a:gd name="connsiteY37" fmla="*/ 424815 h 426719"/>
                <a:gd name="connsiteX38" fmla="*/ 147638 w 238125"/>
                <a:gd name="connsiteY38" fmla="*/ 424815 h 426719"/>
                <a:gd name="connsiteX39" fmla="*/ 162877 w 238125"/>
                <a:gd name="connsiteY39" fmla="*/ 424815 h 426719"/>
                <a:gd name="connsiteX40" fmla="*/ 182880 w 238125"/>
                <a:gd name="connsiteY40" fmla="*/ 424815 h 426719"/>
                <a:gd name="connsiteX41" fmla="*/ 206692 w 238125"/>
                <a:gd name="connsiteY41" fmla="*/ 421957 h 426719"/>
                <a:gd name="connsiteX42" fmla="*/ 220980 w 238125"/>
                <a:gd name="connsiteY42" fmla="*/ 407670 h 426719"/>
                <a:gd name="connsiteX43" fmla="*/ 202882 w 238125"/>
                <a:gd name="connsiteY43" fmla="*/ 389572 h 426719"/>
                <a:gd name="connsiteX44" fmla="*/ 190500 w 238125"/>
                <a:gd name="connsiteY44" fmla="*/ 364807 h 426719"/>
                <a:gd name="connsiteX45" fmla="*/ 187642 w 238125"/>
                <a:gd name="connsiteY45" fmla="*/ 339090 h 426719"/>
                <a:gd name="connsiteX46" fmla="*/ 208597 w 238125"/>
                <a:gd name="connsiteY46" fmla="*/ 341947 h 426719"/>
                <a:gd name="connsiteX47" fmla="*/ 222885 w 238125"/>
                <a:gd name="connsiteY47" fmla="*/ 357188 h 426719"/>
                <a:gd name="connsiteX48" fmla="*/ 238125 w 238125"/>
                <a:gd name="connsiteY48" fmla="*/ 341947 h 426719"/>
                <a:gd name="connsiteX49" fmla="*/ 238125 w 238125"/>
                <a:gd name="connsiteY49" fmla="*/ 302895 h 426719"/>
                <a:gd name="connsiteX50" fmla="*/ 230505 w 238125"/>
                <a:gd name="connsiteY50" fmla="*/ 255270 h 426719"/>
                <a:gd name="connsiteX51" fmla="*/ 237172 w 238125"/>
                <a:gd name="connsiteY51" fmla="*/ 218122 h 426719"/>
                <a:gd name="connsiteX52" fmla="*/ 220027 w 238125"/>
                <a:gd name="connsiteY52" fmla="*/ 200978 h 426719"/>
                <a:gd name="connsiteX53" fmla="*/ 193357 w 238125"/>
                <a:gd name="connsiteY53" fmla="*/ 175260 h 426719"/>
                <a:gd name="connsiteX54" fmla="*/ 175260 w 238125"/>
                <a:gd name="connsiteY54" fmla="*/ 163830 h 426719"/>
                <a:gd name="connsiteX55" fmla="*/ 193357 w 238125"/>
                <a:gd name="connsiteY55" fmla="*/ 145732 h 426719"/>
                <a:gd name="connsiteX56" fmla="*/ 201930 w 238125"/>
                <a:gd name="connsiteY56" fmla="*/ 108585 h 426719"/>
                <a:gd name="connsiteX57" fmla="*/ 181927 w 238125"/>
                <a:gd name="connsiteY57" fmla="*/ 87630 h 426719"/>
                <a:gd name="connsiteX58" fmla="*/ 172402 w 238125"/>
                <a:gd name="connsiteY58" fmla="*/ 60007 h 426719"/>
                <a:gd name="connsiteX59" fmla="*/ 197167 w 238125"/>
                <a:gd name="connsiteY59" fmla="*/ 47625 h 4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" h="426719">
                  <a:moveTo>
                    <a:pt x="197167" y="47625"/>
                  </a:moveTo>
                  <a:lnTo>
                    <a:pt x="187642" y="18097"/>
                  </a:lnTo>
                  <a:lnTo>
                    <a:pt x="171450" y="1905"/>
                  </a:lnTo>
                  <a:lnTo>
                    <a:pt x="151447" y="15240"/>
                  </a:lnTo>
                  <a:lnTo>
                    <a:pt x="122872" y="14288"/>
                  </a:lnTo>
                  <a:lnTo>
                    <a:pt x="108585" y="0"/>
                  </a:lnTo>
                  <a:lnTo>
                    <a:pt x="75247" y="8572"/>
                  </a:lnTo>
                  <a:lnTo>
                    <a:pt x="65722" y="34290"/>
                  </a:lnTo>
                  <a:lnTo>
                    <a:pt x="74295" y="61913"/>
                  </a:lnTo>
                  <a:lnTo>
                    <a:pt x="90488" y="73342"/>
                  </a:lnTo>
                  <a:lnTo>
                    <a:pt x="81915" y="118110"/>
                  </a:lnTo>
                  <a:lnTo>
                    <a:pt x="84772" y="144780"/>
                  </a:lnTo>
                  <a:lnTo>
                    <a:pt x="98107" y="162878"/>
                  </a:lnTo>
                  <a:lnTo>
                    <a:pt x="129540" y="163830"/>
                  </a:lnTo>
                  <a:lnTo>
                    <a:pt x="120967" y="199072"/>
                  </a:lnTo>
                  <a:lnTo>
                    <a:pt x="104775" y="207645"/>
                  </a:lnTo>
                  <a:lnTo>
                    <a:pt x="95250" y="243840"/>
                  </a:lnTo>
                  <a:lnTo>
                    <a:pt x="109538" y="258128"/>
                  </a:lnTo>
                  <a:lnTo>
                    <a:pt x="100965" y="280988"/>
                  </a:lnTo>
                  <a:lnTo>
                    <a:pt x="71438" y="278130"/>
                  </a:lnTo>
                  <a:lnTo>
                    <a:pt x="68580" y="296228"/>
                  </a:lnTo>
                  <a:lnTo>
                    <a:pt x="58102" y="296228"/>
                  </a:lnTo>
                  <a:lnTo>
                    <a:pt x="54292" y="284797"/>
                  </a:lnTo>
                  <a:lnTo>
                    <a:pt x="38100" y="278130"/>
                  </a:lnTo>
                  <a:lnTo>
                    <a:pt x="26670" y="289560"/>
                  </a:lnTo>
                  <a:lnTo>
                    <a:pt x="37147" y="302895"/>
                  </a:lnTo>
                  <a:lnTo>
                    <a:pt x="37147" y="320040"/>
                  </a:lnTo>
                  <a:lnTo>
                    <a:pt x="45720" y="328613"/>
                  </a:lnTo>
                  <a:lnTo>
                    <a:pt x="45720" y="341947"/>
                  </a:lnTo>
                  <a:lnTo>
                    <a:pt x="0" y="374332"/>
                  </a:lnTo>
                  <a:lnTo>
                    <a:pt x="3810" y="385763"/>
                  </a:lnTo>
                  <a:lnTo>
                    <a:pt x="22860" y="386715"/>
                  </a:lnTo>
                  <a:lnTo>
                    <a:pt x="38100" y="397192"/>
                  </a:lnTo>
                  <a:lnTo>
                    <a:pt x="63817" y="401003"/>
                  </a:lnTo>
                  <a:lnTo>
                    <a:pt x="73342" y="410528"/>
                  </a:lnTo>
                  <a:lnTo>
                    <a:pt x="94297" y="416242"/>
                  </a:lnTo>
                  <a:cubicBezTo>
                    <a:pt x="94297" y="416242"/>
                    <a:pt x="91440" y="426720"/>
                    <a:pt x="104775" y="426720"/>
                  </a:cubicBezTo>
                  <a:cubicBezTo>
                    <a:pt x="118110" y="426720"/>
                    <a:pt x="135255" y="424815"/>
                    <a:pt x="135255" y="424815"/>
                  </a:cubicBezTo>
                  <a:lnTo>
                    <a:pt x="147638" y="424815"/>
                  </a:lnTo>
                  <a:lnTo>
                    <a:pt x="162877" y="424815"/>
                  </a:lnTo>
                  <a:lnTo>
                    <a:pt x="182880" y="424815"/>
                  </a:lnTo>
                  <a:lnTo>
                    <a:pt x="206692" y="421957"/>
                  </a:lnTo>
                  <a:lnTo>
                    <a:pt x="220980" y="407670"/>
                  </a:lnTo>
                  <a:lnTo>
                    <a:pt x="202882" y="389572"/>
                  </a:lnTo>
                  <a:lnTo>
                    <a:pt x="190500" y="364807"/>
                  </a:lnTo>
                  <a:lnTo>
                    <a:pt x="187642" y="339090"/>
                  </a:lnTo>
                  <a:lnTo>
                    <a:pt x="208597" y="341947"/>
                  </a:lnTo>
                  <a:lnTo>
                    <a:pt x="222885" y="357188"/>
                  </a:lnTo>
                  <a:lnTo>
                    <a:pt x="238125" y="341947"/>
                  </a:lnTo>
                  <a:lnTo>
                    <a:pt x="238125" y="302895"/>
                  </a:lnTo>
                  <a:lnTo>
                    <a:pt x="230505" y="255270"/>
                  </a:lnTo>
                  <a:lnTo>
                    <a:pt x="237172" y="218122"/>
                  </a:lnTo>
                  <a:lnTo>
                    <a:pt x="220027" y="200978"/>
                  </a:lnTo>
                  <a:lnTo>
                    <a:pt x="193357" y="175260"/>
                  </a:lnTo>
                  <a:lnTo>
                    <a:pt x="175260" y="163830"/>
                  </a:lnTo>
                  <a:lnTo>
                    <a:pt x="193357" y="145732"/>
                  </a:lnTo>
                  <a:lnTo>
                    <a:pt x="201930" y="108585"/>
                  </a:lnTo>
                  <a:lnTo>
                    <a:pt x="181927" y="87630"/>
                  </a:lnTo>
                  <a:lnTo>
                    <a:pt x="172402" y="60007"/>
                  </a:lnTo>
                  <a:lnTo>
                    <a:pt x="19716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олилиния: фигура 74">
              <a:extLst>
                <a:ext uri="{FF2B5EF4-FFF2-40B4-BE49-F238E27FC236}">
                  <a16:creationId xmlns="" xmlns:a16="http://schemas.microsoft.com/office/drawing/2014/main" id="{8283113B-ACC3-0CD9-5339-329A05A881B0}"/>
                </a:ext>
              </a:extLst>
            </p:cNvPr>
            <p:cNvSpPr/>
            <p:nvPr/>
          </p:nvSpPr>
          <p:spPr>
            <a:xfrm>
              <a:off x="1854095" y="4265970"/>
              <a:ext cx="263134" cy="289255"/>
            </a:xfrm>
            <a:custGeom>
              <a:avLst/>
              <a:gdLst>
                <a:gd name="connsiteX0" fmla="*/ 30480 w 219075"/>
                <a:gd name="connsiteY0" fmla="*/ 53340 h 246697"/>
                <a:gd name="connsiteX1" fmla="*/ 15240 w 219075"/>
                <a:gd name="connsiteY1" fmla="*/ 53340 h 246697"/>
                <a:gd name="connsiteX2" fmla="*/ 0 w 219075"/>
                <a:gd name="connsiteY2" fmla="*/ 68580 h 246697"/>
                <a:gd name="connsiteX3" fmla="*/ 7620 w 219075"/>
                <a:gd name="connsiteY3" fmla="*/ 80963 h 246697"/>
                <a:gd name="connsiteX4" fmla="*/ 22860 w 219075"/>
                <a:gd name="connsiteY4" fmla="*/ 85725 h 246697"/>
                <a:gd name="connsiteX5" fmla="*/ 33338 w 219075"/>
                <a:gd name="connsiteY5" fmla="*/ 94297 h 246697"/>
                <a:gd name="connsiteX6" fmla="*/ 33338 w 219075"/>
                <a:gd name="connsiteY6" fmla="*/ 118110 h 246697"/>
                <a:gd name="connsiteX7" fmla="*/ 49530 w 219075"/>
                <a:gd name="connsiteY7" fmla="*/ 121920 h 246697"/>
                <a:gd name="connsiteX8" fmla="*/ 53340 w 219075"/>
                <a:gd name="connsiteY8" fmla="*/ 135255 h 246697"/>
                <a:gd name="connsiteX9" fmla="*/ 68580 w 219075"/>
                <a:gd name="connsiteY9" fmla="*/ 142875 h 246697"/>
                <a:gd name="connsiteX10" fmla="*/ 72390 w 219075"/>
                <a:gd name="connsiteY10" fmla="*/ 173355 h 246697"/>
                <a:gd name="connsiteX11" fmla="*/ 88583 w 219075"/>
                <a:gd name="connsiteY11" fmla="*/ 200025 h 246697"/>
                <a:gd name="connsiteX12" fmla="*/ 93345 w 219075"/>
                <a:gd name="connsiteY12" fmla="*/ 232410 h 246697"/>
                <a:gd name="connsiteX13" fmla="*/ 108585 w 219075"/>
                <a:gd name="connsiteY13" fmla="*/ 235268 h 246697"/>
                <a:gd name="connsiteX14" fmla="*/ 120015 w 219075"/>
                <a:gd name="connsiteY14" fmla="*/ 246697 h 246697"/>
                <a:gd name="connsiteX15" fmla="*/ 137160 w 219075"/>
                <a:gd name="connsiteY15" fmla="*/ 233363 h 246697"/>
                <a:gd name="connsiteX16" fmla="*/ 155258 w 219075"/>
                <a:gd name="connsiteY16" fmla="*/ 233363 h 246697"/>
                <a:gd name="connsiteX17" fmla="*/ 167640 w 219075"/>
                <a:gd name="connsiteY17" fmla="*/ 220980 h 246697"/>
                <a:gd name="connsiteX18" fmla="*/ 160020 w 219075"/>
                <a:gd name="connsiteY18" fmla="*/ 205740 h 246697"/>
                <a:gd name="connsiteX19" fmla="*/ 188595 w 219075"/>
                <a:gd name="connsiteY19" fmla="*/ 189547 h 246697"/>
                <a:gd name="connsiteX20" fmla="*/ 196215 w 219075"/>
                <a:gd name="connsiteY20" fmla="*/ 169545 h 246697"/>
                <a:gd name="connsiteX21" fmla="*/ 219075 w 219075"/>
                <a:gd name="connsiteY21" fmla="*/ 161925 h 246697"/>
                <a:gd name="connsiteX22" fmla="*/ 208598 w 219075"/>
                <a:gd name="connsiteY22" fmla="*/ 130493 h 246697"/>
                <a:gd name="connsiteX23" fmla="*/ 219075 w 219075"/>
                <a:gd name="connsiteY23" fmla="*/ 120968 h 246697"/>
                <a:gd name="connsiteX24" fmla="*/ 193358 w 219075"/>
                <a:gd name="connsiteY24" fmla="*/ 103822 h 246697"/>
                <a:gd name="connsiteX25" fmla="*/ 175260 w 219075"/>
                <a:gd name="connsiteY25" fmla="*/ 67628 h 246697"/>
                <a:gd name="connsiteX26" fmla="*/ 165735 w 219075"/>
                <a:gd name="connsiteY26" fmla="*/ 19050 h 246697"/>
                <a:gd name="connsiteX27" fmla="*/ 134303 w 219075"/>
                <a:gd name="connsiteY27" fmla="*/ 7620 h 246697"/>
                <a:gd name="connsiteX28" fmla="*/ 111443 w 219075"/>
                <a:gd name="connsiteY28" fmla="*/ 7620 h 246697"/>
                <a:gd name="connsiteX29" fmla="*/ 91440 w 219075"/>
                <a:gd name="connsiteY29" fmla="*/ 0 h 246697"/>
                <a:gd name="connsiteX30" fmla="*/ 82868 w 219075"/>
                <a:gd name="connsiteY30" fmla="*/ 8572 h 246697"/>
                <a:gd name="connsiteX31" fmla="*/ 78105 w 219075"/>
                <a:gd name="connsiteY31" fmla="*/ 26670 h 246697"/>
                <a:gd name="connsiteX32" fmla="*/ 70485 w 219075"/>
                <a:gd name="connsiteY32" fmla="*/ 34290 h 246697"/>
                <a:gd name="connsiteX33" fmla="*/ 59055 w 219075"/>
                <a:gd name="connsiteY33" fmla="*/ 22860 h 246697"/>
                <a:gd name="connsiteX34" fmla="*/ 42863 w 219075"/>
                <a:gd name="connsiteY34" fmla="*/ 22860 h 246697"/>
                <a:gd name="connsiteX35" fmla="*/ 29528 w 219075"/>
                <a:gd name="connsiteY35" fmla="*/ 27622 h 246697"/>
                <a:gd name="connsiteX36" fmla="*/ 34290 w 219075"/>
                <a:gd name="connsiteY36" fmla="*/ 40005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19075" h="246697">
                  <a:moveTo>
                    <a:pt x="30480" y="53340"/>
                  </a:moveTo>
                  <a:lnTo>
                    <a:pt x="15240" y="53340"/>
                  </a:lnTo>
                  <a:lnTo>
                    <a:pt x="0" y="68580"/>
                  </a:lnTo>
                  <a:lnTo>
                    <a:pt x="7620" y="80963"/>
                  </a:lnTo>
                  <a:lnTo>
                    <a:pt x="22860" y="85725"/>
                  </a:lnTo>
                  <a:lnTo>
                    <a:pt x="33338" y="94297"/>
                  </a:lnTo>
                  <a:lnTo>
                    <a:pt x="33338" y="118110"/>
                  </a:lnTo>
                  <a:lnTo>
                    <a:pt x="49530" y="121920"/>
                  </a:lnTo>
                  <a:lnTo>
                    <a:pt x="53340" y="135255"/>
                  </a:lnTo>
                  <a:lnTo>
                    <a:pt x="68580" y="142875"/>
                  </a:lnTo>
                  <a:lnTo>
                    <a:pt x="72390" y="173355"/>
                  </a:lnTo>
                  <a:lnTo>
                    <a:pt x="88583" y="200025"/>
                  </a:lnTo>
                  <a:lnTo>
                    <a:pt x="93345" y="232410"/>
                  </a:lnTo>
                  <a:lnTo>
                    <a:pt x="108585" y="235268"/>
                  </a:lnTo>
                  <a:lnTo>
                    <a:pt x="120015" y="246697"/>
                  </a:lnTo>
                  <a:lnTo>
                    <a:pt x="137160" y="233363"/>
                  </a:lnTo>
                  <a:lnTo>
                    <a:pt x="155258" y="233363"/>
                  </a:lnTo>
                  <a:lnTo>
                    <a:pt x="167640" y="220980"/>
                  </a:lnTo>
                  <a:lnTo>
                    <a:pt x="160020" y="205740"/>
                  </a:lnTo>
                  <a:lnTo>
                    <a:pt x="188595" y="189547"/>
                  </a:lnTo>
                  <a:lnTo>
                    <a:pt x="196215" y="169545"/>
                  </a:lnTo>
                  <a:lnTo>
                    <a:pt x="219075" y="161925"/>
                  </a:lnTo>
                  <a:lnTo>
                    <a:pt x="208598" y="130493"/>
                  </a:lnTo>
                  <a:lnTo>
                    <a:pt x="219075" y="120968"/>
                  </a:lnTo>
                  <a:lnTo>
                    <a:pt x="193358" y="103822"/>
                  </a:lnTo>
                  <a:lnTo>
                    <a:pt x="175260" y="67628"/>
                  </a:lnTo>
                  <a:lnTo>
                    <a:pt x="165735" y="19050"/>
                  </a:lnTo>
                  <a:lnTo>
                    <a:pt x="134303" y="7620"/>
                  </a:lnTo>
                  <a:lnTo>
                    <a:pt x="111443" y="7620"/>
                  </a:lnTo>
                  <a:lnTo>
                    <a:pt x="91440" y="0"/>
                  </a:lnTo>
                  <a:lnTo>
                    <a:pt x="82868" y="8572"/>
                  </a:lnTo>
                  <a:lnTo>
                    <a:pt x="78105" y="26670"/>
                  </a:lnTo>
                  <a:lnTo>
                    <a:pt x="70485" y="34290"/>
                  </a:lnTo>
                  <a:lnTo>
                    <a:pt x="59055" y="22860"/>
                  </a:lnTo>
                  <a:lnTo>
                    <a:pt x="42863" y="22860"/>
                  </a:lnTo>
                  <a:lnTo>
                    <a:pt x="29528" y="27622"/>
                  </a:lnTo>
                  <a:lnTo>
                    <a:pt x="34290" y="4000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Полилиния: фигура 75">
              <a:extLst>
                <a:ext uri="{FF2B5EF4-FFF2-40B4-BE49-F238E27FC236}">
                  <a16:creationId xmlns="" xmlns:a16="http://schemas.microsoft.com/office/drawing/2014/main" id="{3C2A8A87-0676-2BBB-C512-0376D5F4BD31}"/>
                </a:ext>
              </a:extLst>
            </p:cNvPr>
            <p:cNvSpPr/>
            <p:nvPr/>
          </p:nvSpPr>
          <p:spPr>
            <a:xfrm>
              <a:off x="1998246" y="4455830"/>
              <a:ext cx="296313" cy="272502"/>
            </a:xfrm>
            <a:custGeom>
              <a:avLst/>
              <a:gdLst>
                <a:gd name="connsiteX0" fmla="*/ 195263 w 246697"/>
                <a:gd name="connsiteY0" fmla="*/ 0 h 232409"/>
                <a:gd name="connsiteX1" fmla="*/ 175260 w 246697"/>
                <a:gd name="connsiteY1" fmla="*/ 953 h 232409"/>
                <a:gd name="connsiteX2" fmla="*/ 167640 w 246697"/>
                <a:gd name="connsiteY2" fmla="*/ 14288 h 232409"/>
                <a:gd name="connsiteX3" fmla="*/ 146685 w 246697"/>
                <a:gd name="connsiteY3" fmla="*/ 14288 h 232409"/>
                <a:gd name="connsiteX4" fmla="*/ 139065 w 246697"/>
                <a:gd name="connsiteY4" fmla="*/ 30480 h 232409"/>
                <a:gd name="connsiteX5" fmla="*/ 122872 w 246697"/>
                <a:gd name="connsiteY5" fmla="*/ 30480 h 232409"/>
                <a:gd name="connsiteX6" fmla="*/ 108585 w 246697"/>
                <a:gd name="connsiteY6" fmla="*/ 9525 h 232409"/>
                <a:gd name="connsiteX7" fmla="*/ 99060 w 246697"/>
                <a:gd name="connsiteY7" fmla="*/ 0 h 232409"/>
                <a:gd name="connsiteX8" fmla="*/ 76200 w 246697"/>
                <a:gd name="connsiteY8" fmla="*/ 7620 h 232409"/>
                <a:gd name="connsiteX9" fmla="*/ 68580 w 246697"/>
                <a:gd name="connsiteY9" fmla="*/ 27622 h 232409"/>
                <a:gd name="connsiteX10" fmla="*/ 40005 w 246697"/>
                <a:gd name="connsiteY10" fmla="*/ 43815 h 232409"/>
                <a:gd name="connsiteX11" fmla="*/ 47625 w 246697"/>
                <a:gd name="connsiteY11" fmla="*/ 59055 h 232409"/>
                <a:gd name="connsiteX12" fmla="*/ 35242 w 246697"/>
                <a:gd name="connsiteY12" fmla="*/ 71438 h 232409"/>
                <a:gd name="connsiteX13" fmla="*/ 17145 w 246697"/>
                <a:gd name="connsiteY13" fmla="*/ 71438 h 232409"/>
                <a:gd name="connsiteX14" fmla="*/ 0 w 246697"/>
                <a:gd name="connsiteY14" fmla="*/ 84772 h 232409"/>
                <a:gd name="connsiteX15" fmla="*/ 0 w 246697"/>
                <a:gd name="connsiteY15" fmla="*/ 108585 h 232409"/>
                <a:gd name="connsiteX16" fmla="*/ 18097 w 246697"/>
                <a:gd name="connsiteY16" fmla="*/ 111443 h 232409"/>
                <a:gd name="connsiteX17" fmla="*/ 38100 w 246697"/>
                <a:gd name="connsiteY17" fmla="*/ 123825 h 232409"/>
                <a:gd name="connsiteX18" fmla="*/ 62865 w 246697"/>
                <a:gd name="connsiteY18" fmla="*/ 127635 h 232409"/>
                <a:gd name="connsiteX19" fmla="*/ 73342 w 246697"/>
                <a:gd name="connsiteY19" fmla="*/ 149543 h 232409"/>
                <a:gd name="connsiteX20" fmla="*/ 99060 w 246697"/>
                <a:gd name="connsiteY20" fmla="*/ 158115 h 232409"/>
                <a:gd name="connsiteX21" fmla="*/ 93345 w 246697"/>
                <a:gd name="connsiteY21" fmla="*/ 183833 h 232409"/>
                <a:gd name="connsiteX22" fmla="*/ 110490 w 246697"/>
                <a:gd name="connsiteY22" fmla="*/ 200978 h 232409"/>
                <a:gd name="connsiteX23" fmla="*/ 132397 w 246697"/>
                <a:gd name="connsiteY23" fmla="*/ 202883 h 232409"/>
                <a:gd name="connsiteX24" fmla="*/ 154305 w 246697"/>
                <a:gd name="connsiteY24" fmla="*/ 232410 h 232409"/>
                <a:gd name="connsiteX25" fmla="*/ 170497 w 246697"/>
                <a:gd name="connsiteY25" fmla="*/ 219075 h 232409"/>
                <a:gd name="connsiteX26" fmla="*/ 186690 w 246697"/>
                <a:gd name="connsiteY26" fmla="*/ 219075 h 232409"/>
                <a:gd name="connsiteX27" fmla="*/ 191452 w 246697"/>
                <a:gd name="connsiteY27" fmla="*/ 196215 h 232409"/>
                <a:gd name="connsiteX28" fmla="*/ 176213 w 246697"/>
                <a:gd name="connsiteY28" fmla="*/ 180975 h 232409"/>
                <a:gd name="connsiteX29" fmla="*/ 179070 w 246697"/>
                <a:gd name="connsiteY29" fmla="*/ 160972 h 232409"/>
                <a:gd name="connsiteX30" fmla="*/ 170497 w 246697"/>
                <a:gd name="connsiteY30" fmla="*/ 149543 h 232409"/>
                <a:gd name="connsiteX31" fmla="*/ 176213 w 246697"/>
                <a:gd name="connsiteY31" fmla="*/ 134303 h 232409"/>
                <a:gd name="connsiteX32" fmla="*/ 195263 w 246697"/>
                <a:gd name="connsiteY32" fmla="*/ 128588 h 232409"/>
                <a:gd name="connsiteX33" fmla="*/ 218122 w 246697"/>
                <a:gd name="connsiteY33" fmla="*/ 105728 h 232409"/>
                <a:gd name="connsiteX34" fmla="*/ 246697 w 246697"/>
                <a:gd name="connsiteY34" fmla="*/ 84772 h 232409"/>
                <a:gd name="connsiteX35" fmla="*/ 240982 w 246697"/>
                <a:gd name="connsiteY35" fmla="*/ 46672 h 232409"/>
                <a:gd name="connsiteX36" fmla="*/ 221932 w 246697"/>
                <a:gd name="connsiteY36" fmla="*/ 27622 h 232409"/>
                <a:gd name="connsiteX37" fmla="*/ 204788 w 246697"/>
                <a:gd name="connsiteY37" fmla="*/ 40005 h 232409"/>
                <a:gd name="connsiteX38" fmla="*/ 195263 w 246697"/>
                <a:gd name="connsiteY38" fmla="*/ 24765 h 232409"/>
                <a:gd name="connsiteX39" fmla="*/ 202882 w 246697"/>
                <a:gd name="connsiteY39" fmla="*/ 11430 h 23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6697" h="232409">
                  <a:moveTo>
                    <a:pt x="195263" y="0"/>
                  </a:moveTo>
                  <a:lnTo>
                    <a:pt x="175260" y="953"/>
                  </a:lnTo>
                  <a:lnTo>
                    <a:pt x="167640" y="14288"/>
                  </a:lnTo>
                  <a:lnTo>
                    <a:pt x="146685" y="14288"/>
                  </a:lnTo>
                  <a:lnTo>
                    <a:pt x="139065" y="30480"/>
                  </a:lnTo>
                  <a:lnTo>
                    <a:pt x="122872" y="30480"/>
                  </a:lnTo>
                  <a:lnTo>
                    <a:pt x="108585" y="9525"/>
                  </a:lnTo>
                  <a:lnTo>
                    <a:pt x="99060" y="0"/>
                  </a:lnTo>
                  <a:lnTo>
                    <a:pt x="76200" y="7620"/>
                  </a:lnTo>
                  <a:lnTo>
                    <a:pt x="68580" y="27622"/>
                  </a:lnTo>
                  <a:lnTo>
                    <a:pt x="40005" y="43815"/>
                  </a:lnTo>
                  <a:lnTo>
                    <a:pt x="47625" y="59055"/>
                  </a:lnTo>
                  <a:lnTo>
                    <a:pt x="35242" y="71438"/>
                  </a:lnTo>
                  <a:lnTo>
                    <a:pt x="17145" y="71438"/>
                  </a:lnTo>
                  <a:lnTo>
                    <a:pt x="0" y="84772"/>
                  </a:lnTo>
                  <a:lnTo>
                    <a:pt x="0" y="108585"/>
                  </a:lnTo>
                  <a:lnTo>
                    <a:pt x="18097" y="111443"/>
                  </a:lnTo>
                  <a:lnTo>
                    <a:pt x="38100" y="123825"/>
                  </a:lnTo>
                  <a:lnTo>
                    <a:pt x="62865" y="127635"/>
                  </a:lnTo>
                  <a:lnTo>
                    <a:pt x="73342" y="149543"/>
                  </a:lnTo>
                  <a:lnTo>
                    <a:pt x="99060" y="158115"/>
                  </a:lnTo>
                  <a:lnTo>
                    <a:pt x="93345" y="183833"/>
                  </a:lnTo>
                  <a:lnTo>
                    <a:pt x="110490" y="200978"/>
                  </a:lnTo>
                  <a:lnTo>
                    <a:pt x="132397" y="202883"/>
                  </a:lnTo>
                  <a:lnTo>
                    <a:pt x="154305" y="232410"/>
                  </a:lnTo>
                  <a:lnTo>
                    <a:pt x="170497" y="219075"/>
                  </a:lnTo>
                  <a:lnTo>
                    <a:pt x="186690" y="219075"/>
                  </a:lnTo>
                  <a:lnTo>
                    <a:pt x="191452" y="196215"/>
                  </a:lnTo>
                  <a:lnTo>
                    <a:pt x="176213" y="180975"/>
                  </a:lnTo>
                  <a:lnTo>
                    <a:pt x="179070" y="160972"/>
                  </a:lnTo>
                  <a:lnTo>
                    <a:pt x="170497" y="149543"/>
                  </a:lnTo>
                  <a:lnTo>
                    <a:pt x="176213" y="134303"/>
                  </a:lnTo>
                  <a:lnTo>
                    <a:pt x="195263" y="128588"/>
                  </a:lnTo>
                  <a:lnTo>
                    <a:pt x="218122" y="105728"/>
                  </a:lnTo>
                  <a:lnTo>
                    <a:pt x="246697" y="84772"/>
                  </a:lnTo>
                  <a:lnTo>
                    <a:pt x="240982" y="46672"/>
                  </a:lnTo>
                  <a:lnTo>
                    <a:pt x="221932" y="27622"/>
                  </a:lnTo>
                  <a:lnTo>
                    <a:pt x="204788" y="40005"/>
                  </a:lnTo>
                  <a:lnTo>
                    <a:pt x="195263" y="24765"/>
                  </a:lnTo>
                  <a:lnTo>
                    <a:pt x="202882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олилиния: фигура 76">
              <a:extLst>
                <a:ext uri="{FF2B5EF4-FFF2-40B4-BE49-F238E27FC236}">
                  <a16:creationId xmlns="" xmlns:a16="http://schemas.microsoft.com/office/drawing/2014/main" id="{33AFB986-B8CF-30E8-0042-89583817283A}"/>
                </a:ext>
              </a:extLst>
            </p:cNvPr>
            <p:cNvSpPr/>
            <p:nvPr/>
          </p:nvSpPr>
          <p:spPr>
            <a:xfrm>
              <a:off x="2054305" y="4234698"/>
              <a:ext cx="236821" cy="255750"/>
            </a:xfrm>
            <a:custGeom>
              <a:avLst/>
              <a:gdLst>
                <a:gd name="connsiteX0" fmla="*/ 190500 w 197167"/>
                <a:gd name="connsiteY0" fmla="*/ 119063 h 218122"/>
                <a:gd name="connsiteX1" fmla="*/ 179070 w 197167"/>
                <a:gd name="connsiteY1" fmla="*/ 138113 h 218122"/>
                <a:gd name="connsiteX2" fmla="*/ 179070 w 197167"/>
                <a:gd name="connsiteY2" fmla="*/ 155257 h 218122"/>
                <a:gd name="connsiteX3" fmla="*/ 163830 w 197167"/>
                <a:gd name="connsiteY3" fmla="*/ 166688 h 218122"/>
                <a:gd name="connsiteX4" fmla="*/ 148590 w 197167"/>
                <a:gd name="connsiteY4" fmla="*/ 188595 h 218122"/>
                <a:gd name="connsiteX5" fmla="*/ 128588 w 197167"/>
                <a:gd name="connsiteY5" fmla="*/ 189547 h 218122"/>
                <a:gd name="connsiteX6" fmla="*/ 121920 w 197167"/>
                <a:gd name="connsiteY6" fmla="*/ 201930 h 218122"/>
                <a:gd name="connsiteX7" fmla="*/ 100965 w 197167"/>
                <a:gd name="connsiteY7" fmla="*/ 201930 h 218122"/>
                <a:gd name="connsiteX8" fmla="*/ 93345 w 197167"/>
                <a:gd name="connsiteY8" fmla="*/ 218122 h 218122"/>
                <a:gd name="connsiteX9" fmla="*/ 77153 w 197167"/>
                <a:gd name="connsiteY9" fmla="*/ 218122 h 218122"/>
                <a:gd name="connsiteX10" fmla="*/ 62865 w 197167"/>
                <a:gd name="connsiteY10" fmla="*/ 198120 h 218122"/>
                <a:gd name="connsiteX11" fmla="*/ 53340 w 197167"/>
                <a:gd name="connsiteY11" fmla="*/ 188595 h 218122"/>
                <a:gd name="connsiteX12" fmla="*/ 43815 w 197167"/>
                <a:gd name="connsiteY12" fmla="*/ 157163 h 218122"/>
                <a:gd name="connsiteX13" fmla="*/ 53340 w 197167"/>
                <a:gd name="connsiteY13" fmla="*/ 143828 h 218122"/>
                <a:gd name="connsiteX14" fmla="*/ 27623 w 197167"/>
                <a:gd name="connsiteY14" fmla="*/ 130492 h 218122"/>
                <a:gd name="connsiteX15" fmla="*/ 9525 w 197167"/>
                <a:gd name="connsiteY15" fmla="*/ 94297 h 218122"/>
                <a:gd name="connsiteX16" fmla="*/ 0 w 197167"/>
                <a:gd name="connsiteY16" fmla="*/ 45720 h 218122"/>
                <a:gd name="connsiteX17" fmla="*/ 20003 w 197167"/>
                <a:gd name="connsiteY17" fmla="*/ 19050 h 218122"/>
                <a:gd name="connsiteX18" fmla="*/ 32385 w 197167"/>
                <a:gd name="connsiteY18" fmla="*/ 23813 h 218122"/>
                <a:gd name="connsiteX19" fmla="*/ 44768 w 197167"/>
                <a:gd name="connsiteY19" fmla="*/ 11430 h 218122"/>
                <a:gd name="connsiteX20" fmla="*/ 68580 w 197167"/>
                <a:gd name="connsiteY20" fmla="*/ 4763 h 218122"/>
                <a:gd name="connsiteX21" fmla="*/ 82868 w 197167"/>
                <a:gd name="connsiteY21" fmla="*/ 12382 h 218122"/>
                <a:gd name="connsiteX22" fmla="*/ 99060 w 197167"/>
                <a:gd name="connsiteY22" fmla="*/ 28575 h 218122"/>
                <a:gd name="connsiteX23" fmla="*/ 118110 w 197167"/>
                <a:gd name="connsiteY23" fmla="*/ 24765 h 218122"/>
                <a:gd name="connsiteX24" fmla="*/ 118110 w 197167"/>
                <a:gd name="connsiteY24" fmla="*/ 8572 h 218122"/>
                <a:gd name="connsiteX25" fmla="*/ 125730 w 197167"/>
                <a:gd name="connsiteY25" fmla="*/ 953 h 218122"/>
                <a:gd name="connsiteX26" fmla="*/ 145733 w 197167"/>
                <a:gd name="connsiteY26" fmla="*/ 14288 h 218122"/>
                <a:gd name="connsiteX27" fmla="*/ 166688 w 197167"/>
                <a:gd name="connsiteY27" fmla="*/ 0 h 218122"/>
                <a:gd name="connsiteX28" fmla="*/ 179070 w 197167"/>
                <a:gd name="connsiteY28" fmla="*/ 20003 h 218122"/>
                <a:gd name="connsiteX29" fmla="*/ 197168 w 197167"/>
                <a:gd name="connsiteY29" fmla="*/ 23813 h 218122"/>
                <a:gd name="connsiteX30" fmla="*/ 197168 w 197167"/>
                <a:gd name="connsiteY30" fmla="*/ 39053 h 218122"/>
                <a:gd name="connsiteX31" fmla="*/ 191453 w 197167"/>
                <a:gd name="connsiteY31" fmla="*/ 56197 h 218122"/>
                <a:gd name="connsiteX32" fmla="*/ 196215 w 197167"/>
                <a:gd name="connsiteY32" fmla="*/ 73342 h 218122"/>
                <a:gd name="connsiteX33" fmla="*/ 189548 w 197167"/>
                <a:gd name="connsiteY33" fmla="*/ 97155 h 218122"/>
                <a:gd name="connsiteX34" fmla="*/ 190500 w 197167"/>
                <a:gd name="connsiteY34" fmla="*/ 119063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7167" h="218122">
                  <a:moveTo>
                    <a:pt x="190500" y="119063"/>
                  </a:moveTo>
                  <a:lnTo>
                    <a:pt x="179070" y="138113"/>
                  </a:lnTo>
                  <a:lnTo>
                    <a:pt x="179070" y="155257"/>
                  </a:lnTo>
                  <a:lnTo>
                    <a:pt x="163830" y="166688"/>
                  </a:lnTo>
                  <a:lnTo>
                    <a:pt x="148590" y="188595"/>
                  </a:lnTo>
                  <a:lnTo>
                    <a:pt x="128588" y="189547"/>
                  </a:lnTo>
                  <a:lnTo>
                    <a:pt x="121920" y="201930"/>
                  </a:lnTo>
                  <a:cubicBezTo>
                    <a:pt x="121920" y="201930"/>
                    <a:pt x="100965" y="198120"/>
                    <a:pt x="100965" y="201930"/>
                  </a:cubicBezTo>
                  <a:cubicBezTo>
                    <a:pt x="100965" y="205740"/>
                    <a:pt x="93345" y="218122"/>
                    <a:pt x="93345" y="218122"/>
                  </a:cubicBezTo>
                  <a:lnTo>
                    <a:pt x="77153" y="218122"/>
                  </a:lnTo>
                  <a:lnTo>
                    <a:pt x="62865" y="198120"/>
                  </a:lnTo>
                  <a:lnTo>
                    <a:pt x="53340" y="188595"/>
                  </a:lnTo>
                  <a:lnTo>
                    <a:pt x="43815" y="157163"/>
                  </a:lnTo>
                  <a:lnTo>
                    <a:pt x="53340" y="143828"/>
                  </a:lnTo>
                  <a:lnTo>
                    <a:pt x="27623" y="130492"/>
                  </a:lnTo>
                  <a:lnTo>
                    <a:pt x="9525" y="94297"/>
                  </a:lnTo>
                  <a:lnTo>
                    <a:pt x="0" y="45720"/>
                  </a:lnTo>
                  <a:lnTo>
                    <a:pt x="20003" y="19050"/>
                  </a:lnTo>
                  <a:lnTo>
                    <a:pt x="32385" y="23813"/>
                  </a:lnTo>
                  <a:lnTo>
                    <a:pt x="44768" y="11430"/>
                  </a:lnTo>
                  <a:lnTo>
                    <a:pt x="68580" y="4763"/>
                  </a:lnTo>
                  <a:lnTo>
                    <a:pt x="82868" y="12382"/>
                  </a:lnTo>
                  <a:lnTo>
                    <a:pt x="99060" y="28575"/>
                  </a:lnTo>
                  <a:lnTo>
                    <a:pt x="118110" y="24765"/>
                  </a:lnTo>
                  <a:lnTo>
                    <a:pt x="118110" y="8572"/>
                  </a:lnTo>
                  <a:lnTo>
                    <a:pt x="125730" y="953"/>
                  </a:lnTo>
                  <a:lnTo>
                    <a:pt x="145733" y="14288"/>
                  </a:lnTo>
                  <a:lnTo>
                    <a:pt x="166688" y="0"/>
                  </a:lnTo>
                  <a:lnTo>
                    <a:pt x="179070" y="20003"/>
                  </a:lnTo>
                  <a:lnTo>
                    <a:pt x="197168" y="23813"/>
                  </a:lnTo>
                  <a:lnTo>
                    <a:pt x="197168" y="39053"/>
                  </a:lnTo>
                  <a:lnTo>
                    <a:pt x="191453" y="56197"/>
                  </a:lnTo>
                  <a:lnTo>
                    <a:pt x="196215" y="73342"/>
                  </a:lnTo>
                  <a:lnTo>
                    <a:pt x="189548" y="97155"/>
                  </a:lnTo>
                  <a:lnTo>
                    <a:pt x="190500" y="11906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олилиния: фигура 77">
              <a:extLst>
                <a:ext uri="{FF2B5EF4-FFF2-40B4-BE49-F238E27FC236}">
                  <a16:creationId xmlns="" xmlns:a16="http://schemas.microsoft.com/office/drawing/2014/main" id="{4F107C54-6474-A3C4-8A28-14F1076A5AFA}"/>
                </a:ext>
              </a:extLst>
            </p:cNvPr>
            <p:cNvSpPr/>
            <p:nvPr/>
          </p:nvSpPr>
          <p:spPr>
            <a:xfrm>
              <a:off x="2232779" y="4344148"/>
              <a:ext cx="367244" cy="273619"/>
            </a:xfrm>
            <a:custGeom>
              <a:avLst/>
              <a:gdLst>
                <a:gd name="connsiteX0" fmla="*/ 51435 w 305752"/>
                <a:gd name="connsiteY0" fmla="*/ 180022 h 233362"/>
                <a:gd name="connsiteX1" fmla="*/ 45720 w 305752"/>
                <a:gd name="connsiteY1" fmla="*/ 141922 h 233362"/>
                <a:gd name="connsiteX2" fmla="*/ 26670 w 305752"/>
                <a:gd name="connsiteY2" fmla="*/ 122872 h 233362"/>
                <a:gd name="connsiteX3" fmla="*/ 9525 w 305752"/>
                <a:gd name="connsiteY3" fmla="*/ 135255 h 233362"/>
                <a:gd name="connsiteX4" fmla="*/ 0 w 305752"/>
                <a:gd name="connsiteY4" fmla="*/ 120015 h 233362"/>
                <a:gd name="connsiteX5" fmla="*/ 7620 w 305752"/>
                <a:gd name="connsiteY5" fmla="*/ 106680 h 233362"/>
                <a:gd name="connsiteX6" fmla="*/ 0 w 305752"/>
                <a:gd name="connsiteY6" fmla="*/ 95250 h 233362"/>
                <a:gd name="connsiteX7" fmla="*/ 16192 w 305752"/>
                <a:gd name="connsiteY7" fmla="*/ 73343 h 233362"/>
                <a:gd name="connsiteX8" fmla="*/ 30480 w 305752"/>
                <a:gd name="connsiteY8" fmla="*/ 61913 h 233362"/>
                <a:gd name="connsiteX9" fmla="*/ 30480 w 305752"/>
                <a:gd name="connsiteY9" fmla="*/ 44768 h 233362"/>
                <a:gd name="connsiteX10" fmla="*/ 41910 w 305752"/>
                <a:gd name="connsiteY10" fmla="*/ 25718 h 233362"/>
                <a:gd name="connsiteX11" fmla="*/ 62865 w 305752"/>
                <a:gd name="connsiteY11" fmla="*/ 21908 h 233362"/>
                <a:gd name="connsiteX12" fmla="*/ 66675 w 305752"/>
                <a:gd name="connsiteY12" fmla="*/ 7620 h 233362"/>
                <a:gd name="connsiteX13" fmla="*/ 83820 w 305752"/>
                <a:gd name="connsiteY13" fmla="*/ 3810 h 233362"/>
                <a:gd name="connsiteX14" fmla="*/ 89535 w 305752"/>
                <a:gd name="connsiteY14" fmla="*/ 9525 h 233362"/>
                <a:gd name="connsiteX15" fmla="*/ 115252 w 305752"/>
                <a:gd name="connsiteY15" fmla="*/ 8572 h 233362"/>
                <a:gd name="connsiteX16" fmla="*/ 122872 w 305752"/>
                <a:gd name="connsiteY16" fmla="*/ 953 h 233362"/>
                <a:gd name="connsiteX17" fmla="*/ 144780 w 305752"/>
                <a:gd name="connsiteY17" fmla="*/ 4763 h 233362"/>
                <a:gd name="connsiteX18" fmla="*/ 158115 w 305752"/>
                <a:gd name="connsiteY18" fmla="*/ 9525 h 233362"/>
                <a:gd name="connsiteX19" fmla="*/ 172402 w 305752"/>
                <a:gd name="connsiteY19" fmla="*/ 5715 h 233362"/>
                <a:gd name="connsiteX20" fmla="*/ 179070 w 305752"/>
                <a:gd name="connsiteY20" fmla="*/ 0 h 233362"/>
                <a:gd name="connsiteX21" fmla="*/ 195263 w 305752"/>
                <a:gd name="connsiteY21" fmla="*/ 953 h 233362"/>
                <a:gd name="connsiteX22" fmla="*/ 211455 w 305752"/>
                <a:gd name="connsiteY22" fmla="*/ 953 h 233362"/>
                <a:gd name="connsiteX23" fmla="*/ 225742 w 305752"/>
                <a:gd name="connsiteY23" fmla="*/ 12383 h 233362"/>
                <a:gd name="connsiteX24" fmla="*/ 220027 w 305752"/>
                <a:gd name="connsiteY24" fmla="*/ 28575 h 233362"/>
                <a:gd name="connsiteX25" fmla="*/ 240983 w 305752"/>
                <a:gd name="connsiteY25" fmla="*/ 36195 h 233362"/>
                <a:gd name="connsiteX26" fmla="*/ 244792 w 305752"/>
                <a:gd name="connsiteY26" fmla="*/ 54293 h 233362"/>
                <a:gd name="connsiteX27" fmla="*/ 260033 w 305752"/>
                <a:gd name="connsiteY27" fmla="*/ 59055 h 233362"/>
                <a:gd name="connsiteX28" fmla="*/ 278130 w 305752"/>
                <a:gd name="connsiteY28" fmla="*/ 87630 h 233362"/>
                <a:gd name="connsiteX29" fmla="*/ 278130 w 305752"/>
                <a:gd name="connsiteY29" fmla="*/ 114300 h 233362"/>
                <a:gd name="connsiteX30" fmla="*/ 291465 w 305752"/>
                <a:gd name="connsiteY30" fmla="*/ 122872 h 233362"/>
                <a:gd name="connsiteX31" fmla="*/ 300990 w 305752"/>
                <a:gd name="connsiteY31" fmla="*/ 132397 h 233362"/>
                <a:gd name="connsiteX32" fmla="*/ 300990 w 305752"/>
                <a:gd name="connsiteY32" fmla="*/ 145733 h 233362"/>
                <a:gd name="connsiteX33" fmla="*/ 305752 w 305752"/>
                <a:gd name="connsiteY33" fmla="*/ 159068 h 233362"/>
                <a:gd name="connsiteX34" fmla="*/ 292417 w 305752"/>
                <a:gd name="connsiteY34" fmla="*/ 172403 h 233362"/>
                <a:gd name="connsiteX35" fmla="*/ 275272 w 305752"/>
                <a:gd name="connsiteY35" fmla="*/ 177165 h 233362"/>
                <a:gd name="connsiteX36" fmla="*/ 266700 w 305752"/>
                <a:gd name="connsiteY36" fmla="*/ 185738 h 233362"/>
                <a:gd name="connsiteX37" fmla="*/ 253365 w 305752"/>
                <a:gd name="connsiteY37" fmla="*/ 199072 h 233362"/>
                <a:gd name="connsiteX38" fmla="*/ 237172 w 305752"/>
                <a:gd name="connsiteY38" fmla="*/ 199072 h 233362"/>
                <a:gd name="connsiteX39" fmla="*/ 237172 w 305752"/>
                <a:gd name="connsiteY39" fmla="*/ 209550 h 233362"/>
                <a:gd name="connsiteX40" fmla="*/ 224790 w 305752"/>
                <a:gd name="connsiteY40" fmla="*/ 221933 h 233362"/>
                <a:gd name="connsiteX41" fmla="*/ 208597 w 305752"/>
                <a:gd name="connsiteY41" fmla="*/ 233363 h 233362"/>
                <a:gd name="connsiteX42" fmla="*/ 195263 w 305752"/>
                <a:gd name="connsiteY42" fmla="*/ 226695 h 233362"/>
                <a:gd name="connsiteX43" fmla="*/ 178117 w 305752"/>
                <a:gd name="connsiteY43" fmla="*/ 209550 h 233362"/>
                <a:gd name="connsiteX44" fmla="*/ 165735 w 305752"/>
                <a:gd name="connsiteY44" fmla="*/ 210503 h 233362"/>
                <a:gd name="connsiteX45" fmla="*/ 148590 w 305752"/>
                <a:gd name="connsiteY45" fmla="*/ 194310 h 233362"/>
                <a:gd name="connsiteX46" fmla="*/ 133350 w 305752"/>
                <a:gd name="connsiteY46" fmla="*/ 212408 h 233362"/>
                <a:gd name="connsiteX47" fmla="*/ 107632 w 305752"/>
                <a:gd name="connsiteY47" fmla="*/ 208597 h 233362"/>
                <a:gd name="connsiteX48" fmla="*/ 98107 w 305752"/>
                <a:gd name="connsiteY48" fmla="*/ 185738 h 233362"/>
                <a:gd name="connsiteX49" fmla="*/ 72390 w 305752"/>
                <a:gd name="connsiteY49" fmla="*/ 178118 h 2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5752" h="233362">
                  <a:moveTo>
                    <a:pt x="51435" y="180022"/>
                  </a:moveTo>
                  <a:lnTo>
                    <a:pt x="45720" y="141922"/>
                  </a:lnTo>
                  <a:lnTo>
                    <a:pt x="26670" y="122872"/>
                  </a:lnTo>
                  <a:lnTo>
                    <a:pt x="9525" y="135255"/>
                  </a:lnTo>
                  <a:lnTo>
                    <a:pt x="0" y="120015"/>
                  </a:lnTo>
                  <a:lnTo>
                    <a:pt x="7620" y="106680"/>
                  </a:lnTo>
                  <a:lnTo>
                    <a:pt x="0" y="95250"/>
                  </a:lnTo>
                  <a:lnTo>
                    <a:pt x="16192" y="73343"/>
                  </a:lnTo>
                  <a:lnTo>
                    <a:pt x="30480" y="61913"/>
                  </a:lnTo>
                  <a:lnTo>
                    <a:pt x="30480" y="44768"/>
                  </a:lnTo>
                  <a:lnTo>
                    <a:pt x="41910" y="25718"/>
                  </a:lnTo>
                  <a:lnTo>
                    <a:pt x="62865" y="21908"/>
                  </a:lnTo>
                  <a:lnTo>
                    <a:pt x="66675" y="7620"/>
                  </a:lnTo>
                  <a:lnTo>
                    <a:pt x="83820" y="3810"/>
                  </a:lnTo>
                  <a:lnTo>
                    <a:pt x="89535" y="9525"/>
                  </a:lnTo>
                  <a:lnTo>
                    <a:pt x="115252" y="8572"/>
                  </a:lnTo>
                  <a:lnTo>
                    <a:pt x="122872" y="953"/>
                  </a:lnTo>
                  <a:lnTo>
                    <a:pt x="144780" y="4763"/>
                  </a:lnTo>
                  <a:lnTo>
                    <a:pt x="158115" y="9525"/>
                  </a:lnTo>
                  <a:lnTo>
                    <a:pt x="172402" y="5715"/>
                  </a:lnTo>
                  <a:lnTo>
                    <a:pt x="179070" y="0"/>
                  </a:lnTo>
                  <a:lnTo>
                    <a:pt x="195263" y="953"/>
                  </a:lnTo>
                  <a:lnTo>
                    <a:pt x="211455" y="953"/>
                  </a:lnTo>
                  <a:lnTo>
                    <a:pt x="225742" y="12383"/>
                  </a:lnTo>
                  <a:lnTo>
                    <a:pt x="220027" y="28575"/>
                  </a:lnTo>
                  <a:lnTo>
                    <a:pt x="240983" y="36195"/>
                  </a:lnTo>
                  <a:lnTo>
                    <a:pt x="244792" y="54293"/>
                  </a:lnTo>
                  <a:lnTo>
                    <a:pt x="260033" y="59055"/>
                  </a:lnTo>
                  <a:lnTo>
                    <a:pt x="278130" y="87630"/>
                  </a:lnTo>
                  <a:lnTo>
                    <a:pt x="278130" y="114300"/>
                  </a:lnTo>
                  <a:lnTo>
                    <a:pt x="291465" y="122872"/>
                  </a:lnTo>
                  <a:lnTo>
                    <a:pt x="300990" y="132397"/>
                  </a:lnTo>
                  <a:lnTo>
                    <a:pt x="300990" y="145733"/>
                  </a:lnTo>
                  <a:lnTo>
                    <a:pt x="305752" y="159068"/>
                  </a:lnTo>
                  <a:lnTo>
                    <a:pt x="292417" y="172403"/>
                  </a:lnTo>
                  <a:lnTo>
                    <a:pt x="275272" y="177165"/>
                  </a:lnTo>
                  <a:lnTo>
                    <a:pt x="266700" y="185738"/>
                  </a:lnTo>
                  <a:lnTo>
                    <a:pt x="253365" y="199072"/>
                  </a:lnTo>
                  <a:lnTo>
                    <a:pt x="237172" y="199072"/>
                  </a:lnTo>
                  <a:lnTo>
                    <a:pt x="237172" y="209550"/>
                  </a:lnTo>
                  <a:lnTo>
                    <a:pt x="224790" y="221933"/>
                  </a:lnTo>
                  <a:lnTo>
                    <a:pt x="208597" y="233363"/>
                  </a:lnTo>
                  <a:lnTo>
                    <a:pt x="195263" y="226695"/>
                  </a:lnTo>
                  <a:lnTo>
                    <a:pt x="178117" y="209550"/>
                  </a:lnTo>
                  <a:lnTo>
                    <a:pt x="165735" y="210503"/>
                  </a:lnTo>
                  <a:lnTo>
                    <a:pt x="148590" y="194310"/>
                  </a:lnTo>
                  <a:lnTo>
                    <a:pt x="133350" y="212408"/>
                  </a:lnTo>
                  <a:lnTo>
                    <a:pt x="107632" y="208597"/>
                  </a:lnTo>
                  <a:lnTo>
                    <a:pt x="98107" y="185738"/>
                  </a:lnTo>
                  <a:lnTo>
                    <a:pt x="72390" y="17811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олилиния: фигура 78">
              <a:extLst>
                <a:ext uri="{FF2B5EF4-FFF2-40B4-BE49-F238E27FC236}">
                  <a16:creationId xmlns="" xmlns:a16="http://schemas.microsoft.com/office/drawing/2014/main" id="{3BC2200F-580E-E4CB-4574-68E818F450B9}"/>
                </a:ext>
              </a:extLst>
            </p:cNvPr>
            <p:cNvSpPr/>
            <p:nvPr/>
          </p:nvSpPr>
          <p:spPr>
            <a:xfrm>
              <a:off x="2183585" y="4552993"/>
              <a:ext cx="283728" cy="320525"/>
            </a:xfrm>
            <a:custGeom>
              <a:avLst/>
              <a:gdLst>
                <a:gd name="connsiteX0" fmla="*/ 83820 w 236220"/>
                <a:gd name="connsiteY0" fmla="*/ 273367 h 273367"/>
                <a:gd name="connsiteX1" fmla="*/ 102870 w 236220"/>
                <a:gd name="connsiteY1" fmla="*/ 263842 h 273367"/>
                <a:gd name="connsiteX2" fmla="*/ 117158 w 236220"/>
                <a:gd name="connsiteY2" fmla="*/ 263842 h 273367"/>
                <a:gd name="connsiteX3" fmla="*/ 130492 w 236220"/>
                <a:gd name="connsiteY3" fmla="*/ 249555 h 273367"/>
                <a:gd name="connsiteX4" fmla="*/ 155258 w 236220"/>
                <a:gd name="connsiteY4" fmla="*/ 236220 h 273367"/>
                <a:gd name="connsiteX5" fmla="*/ 183833 w 236220"/>
                <a:gd name="connsiteY5" fmla="*/ 219075 h 273367"/>
                <a:gd name="connsiteX6" fmla="*/ 191453 w 236220"/>
                <a:gd name="connsiteY6" fmla="*/ 204788 h 273367"/>
                <a:gd name="connsiteX7" fmla="*/ 215265 w 236220"/>
                <a:gd name="connsiteY7" fmla="*/ 204788 h 273367"/>
                <a:gd name="connsiteX8" fmla="*/ 218122 w 236220"/>
                <a:gd name="connsiteY8" fmla="*/ 160020 h 273367"/>
                <a:gd name="connsiteX9" fmla="*/ 206692 w 236220"/>
                <a:gd name="connsiteY9" fmla="*/ 140017 h 273367"/>
                <a:gd name="connsiteX10" fmla="*/ 211455 w 236220"/>
                <a:gd name="connsiteY10" fmla="*/ 102870 h 273367"/>
                <a:gd name="connsiteX11" fmla="*/ 206692 w 236220"/>
                <a:gd name="connsiteY11" fmla="*/ 80010 h 273367"/>
                <a:gd name="connsiteX12" fmla="*/ 220028 w 236220"/>
                <a:gd name="connsiteY12" fmla="*/ 66675 h 273367"/>
                <a:gd name="connsiteX13" fmla="*/ 236220 w 236220"/>
                <a:gd name="connsiteY13" fmla="*/ 48578 h 273367"/>
                <a:gd name="connsiteX14" fmla="*/ 219075 w 236220"/>
                <a:gd name="connsiteY14" fmla="*/ 31432 h 273367"/>
                <a:gd name="connsiteX15" fmla="*/ 206692 w 236220"/>
                <a:gd name="connsiteY15" fmla="*/ 32385 h 273367"/>
                <a:gd name="connsiteX16" fmla="*/ 189547 w 236220"/>
                <a:gd name="connsiteY16" fmla="*/ 16192 h 273367"/>
                <a:gd name="connsiteX17" fmla="*/ 174308 w 236220"/>
                <a:gd name="connsiteY17" fmla="*/ 34290 h 273367"/>
                <a:gd name="connsiteX18" fmla="*/ 148590 w 236220"/>
                <a:gd name="connsiteY18" fmla="*/ 30480 h 273367"/>
                <a:gd name="connsiteX19" fmla="*/ 139065 w 236220"/>
                <a:gd name="connsiteY19" fmla="*/ 7620 h 273367"/>
                <a:gd name="connsiteX20" fmla="*/ 113348 w 236220"/>
                <a:gd name="connsiteY20" fmla="*/ 0 h 273367"/>
                <a:gd name="connsiteX21" fmla="*/ 92392 w 236220"/>
                <a:gd name="connsiteY21" fmla="*/ 1905 h 273367"/>
                <a:gd name="connsiteX22" fmla="*/ 63817 w 236220"/>
                <a:gd name="connsiteY22" fmla="*/ 22860 h 273367"/>
                <a:gd name="connsiteX23" fmla="*/ 40958 w 236220"/>
                <a:gd name="connsiteY23" fmla="*/ 45720 h 273367"/>
                <a:gd name="connsiteX24" fmla="*/ 21908 w 236220"/>
                <a:gd name="connsiteY24" fmla="*/ 51435 h 273367"/>
                <a:gd name="connsiteX25" fmla="*/ 16192 w 236220"/>
                <a:gd name="connsiteY25" fmla="*/ 66675 h 273367"/>
                <a:gd name="connsiteX26" fmla="*/ 24765 w 236220"/>
                <a:gd name="connsiteY26" fmla="*/ 78105 h 273367"/>
                <a:gd name="connsiteX27" fmla="*/ 21908 w 236220"/>
                <a:gd name="connsiteY27" fmla="*/ 98107 h 273367"/>
                <a:gd name="connsiteX28" fmla="*/ 37148 w 236220"/>
                <a:gd name="connsiteY28" fmla="*/ 113347 h 273367"/>
                <a:gd name="connsiteX29" fmla="*/ 32385 w 236220"/>
                <a:gd name="connsiteY29" fmla="*/ 136207 h 273367"/>
                <a:gd name="connsiteX30" fmla="*/ 16192 w 236220"/>
                <a:gd name="connsiteY30" fmla="*/ 136207 h 273367"/>
                <a:gd name="connsiteX31" fmla="*/ 0 w 236220"/>
                <a:gd name="connsiteY31" fmla="*/ 149542 h 273367"/>
                <a:gd name="connsiteX32" fmla="*/ 12383 w 236220"/>
                <a:gd name="connsiteY32" fmla="*/ 161925 h 273367"/>
                <a:gd name="connsiteX33" fmla="*/ 5715 w 236220"/>
                <a:gd name="connsiteY33" fmla="*/ 183832 h 273367"/>
                <a:gd name="connsiteX34" fmla="*/ 22860 w 236220"/>
                <a:gd name="connsiteY34" fmla="*/ 200978 h 273367"/>
                <a:gd name="connsiteX35" fmla="*/ 48577 w 236220"/>
                <a:gd name="connsiteY35" fmla="*/ 211455 h 273367"/>
                <a:gd name="connsiteX36" fmla="*/ 58102 w 236220"/>
                <a:gd name="connsiteY36" fmla="*/ 229553 h 273367"/>
                <a:gd name="connsiteX37" fmla="*/ 74295 w 236220"/>
                <a:gd name="connsiteY37" fmla="*/ 245745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6220" h="273367">
                  <a:moveTo>
                    <a:pt x="83820" y="273367"/>
                  </a:moveTo>
                  <a:lnTo>
                    <a:pt x="102870" y="263842"/>
                  </a:lnTo>
                  <a:lnTo>
                    <a:pt x="117158" y="263842"/>
                  </a:lnTo>
                  <a:lnTo>
                    <a:pt x="130492" y="249555"/>
                  </a:lnTo>
                  <a:lnTo>
                    <a:pt x="155258" y="236220"/>
                  </a:lnTo>
                  <a:lnTo>
                    <a:pt x="183833" y="219075"/>
                  </a:lnTo>
                  <a:lnTo>
                    <a:pt x="191453" y="204788"/>
                  </a:lnTo>
                  <a:lnTo>
                    <a:pt x="215265" y="204788"/>
                  </a:lnTo>
                  <a:lnTo>
                    <a:pt x="218122" y="160020"/>
                  </a:lnTo>
                  <a:lnTo>
                    <a:pt x="206692" y="140017"/>
                  </a:lnTo>
                  <a:lnTo>
                    <a:pt x="211455" y="102870"/>
                  </a:lnTo>
                  <a:lnTo>
                    <a:pt x="206692" y="80010"/>
                  </a:lnTo>
                  <a:lnTo>
                    <a:pt x="220028" y="66675"/>
                  </a:lnTo>
                  <a:lnTo>
                    <a:pt x="236220" y="48578"/>
                  </a:lnTo>
                  <a:lnTo>
                    <a:pt x="219075" y="31432"/>
                  </a:lnTo>
                  <a:lnTo>
                    <a:pt x="206692" y="32385"/>
                  </a:lnTo>
                  <a:lnTo>
                    <a:pt x="189547" y="16192"/>
                  </a:lnTo>
                  <a:lnTo>
                    <a:pt x="174308" y="34290"/>
                  </a:lnTo>
                  <a:lnTo>
                    <a:pt x="148590" y="30480"/>
                  </a:lnTo>
                  <a:lnTo>
                    <a:pt x="139065" y="7620"/>
                  </a:lnTo>
                  <a:lnTo>
                    <a:pt x="113348" y="0"/>
                  </a:lnTo>
                  <a:lnTo>
                    <a:pt x="92392" y="1905"/>
                  </a:lnTo>
                  <a:lnTo>
                    <a:pt x="63817" y="22860"/>
                  </a:lnTo>
                  <a:lnTo>
                    <a:pt x="40958" y="45720"/>
                  </a:lnTo>
                  <a:lnTo>
                    <a:pt x="21908" y="51435"/>
                  </a:lnTo>
                  <a:lnTo>
                    <a:pt x="16192" y="66675"/>
                  </a:lnTo>
                  <a:lnTo>
                    <a:pt x="24765" y="78105"/>
                  </a:lnTo>
                  <a:lnTo>
                    <a:pt x="21908" y="98107"/>
                  </a:lnTo>
                  <a:lnTo>
                    <a:pt x="37148" y="113347"/>
                  </a:lnTo>
                  <a:lnTo>
                    <a:pt x="32385" y="136207"/>
                  </a:lnTo>
                  <a:lnTo>
                    <a:pt x="16192" y="136207"/>
                  </a:lnTo>
                  <a:lnTo>
                    <a:pt x="0" y="149542"/>
                  </a:lnTo>
                  <a:lnTo>
                    <a:pt x="12383" y="161925"/>
                  </a:lnTo>
                  <a:lnTo>
                    <a:pt x="5715" y="183832"/>
                  </a:lnTo>
                  <a:lnTo>
                    <a:pt x="22860" y="200978"/>
                  </a:lnTo>
                  <a:lnTo>
                    <a:pt x="48577" y="211455"/>
                  </a:lnTo>
                  <a:lnTo>
                    <a:pt x="58102" y="229553"/>
                  </a:lnTo>
                  <a:lnTo>
                    <a:pt x="74295" y="2457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1" name="Полилиния: фигура 79">
              <a:extLst>
                <a:ext uri="{FF2B5EF4-FFF2-40B4-BE49-F238E27FC236}">
                  <a16:creationId xmlns="" xmlns:a16="http://schemas.microsoft.com/office/drawing/2014/main" id="{28A9E817-8BB5-3642-1978-E10933C4658E}"/>
                </a:ext>
              </a:extLst>
            </p:cNvPr>
            <p:cNvSpPr/>
            <p:nvPr/>
          </p:nvSpPr>
          <p:spPr>
            <a:xfrm>
              <a:off x="2483330" y="4530657"/>
              <a:ext cx="374109" cy="252401"/>
            </a:xfrm>
            <a:custGeom>
              <a:avLst/>
              <a:gdLst>
                <a:gd name="connsiteX0" fmla="*/ 97155 w 311467"/>
                <a:gd name="connsiteY0" fmla="*/ 0 h 215265"/>
                <a:gd name="connsiteX1" fmla="*/ 112395 w 311467"/>
                <a:gd name="connsiteY1" fmla="*/ 15240 h 215265"/>
                <a:gd name="connsiteX2" fmla="*/ 139065 w 311467"/>
                <a:gd name="connsiteY2" fmla="*/ 15240 h 215265"/>
                <a:gd name="connsiteX3" fmla="*/ 144780 w 311467"/>
                <a:gd name="connsiteY3" fmla="*/ 35242 h 215265"/>
                <a:gd name="connsiteX4" fmla="*/ 159067 w 311467"/>
                <a:gd name="connsiteY4" fmla="*/ 48578 h 215265"/>
                <a:gd name="connsiteX5" fmla="*/ 159067 w 311467"/>
                <a:gd name="connsiteY5" fmla="*/ 76200 h 215265"/>
                <a:gd name="connsiteX6" fmla="*/ 176213 w 311467"/>
                <a:gd name="connsiteY6" fmla="*/ 93345 h 215265"/>
                <a:gd name="connsiteX7" fmla="*/ 183833 w 311467"/>
                <a:gd name="connsiteY7" fmla="*/ 116205 h 215265"/>
                <a:gd name="connsiteX8" fmla="*/ 206692 w 311467"/>
                <a:gd name="connsiteY8" fmla="*/ 122872 h 215265"/>
                <a:gd name="connsiteX9" fmla="*/ 217170 w 311467"/>
                <a:gd name="connsiteY9" fmla="*/ 105728 h 215265"/>
                <a:gd name="connsiteX10" fmla="*/ 251460 w 311467"/>
                <a:gd name="connsiteY10" fmla="*/ 104775 h 215265"/>
                <a:gd name="connsiteX11" fmla="*/ 258128 w 311467"/>
                <a:gd name="connsiteY11" fmla="*/ 98107 h 215265"/>
                <a:gd name="connsiteX12" fmla="*/ 281940 w 311467"/>
                <a:gd name="connsiteY12" fmla="*/ 96203 h 215265"/>
                <a:gd name="connsiteX13" fmla="*/ 278130 w 311467"/>
                <a:gd name="connsiteY13" fmla="*/ 113347 h 215265"/>
                <a:gd name="connsiteX14" fmla="*/ 288608 w 311467"/>
                <a:gd name="connsiteY14" fmla="*/ 123825 h 215265"/>
                <a:gd name="connsiteX15" fmla="*/ 302895 w 311467"/>
                <a:gd name="connsiteY15" fmla="*/ 123825 h 215265"/>
                <a:gd name="connsiteX16" fmla="*/ 311467 w 311467"/>
                <a:gd name="connsiteY16" fmla="*/ 140970 h 215265"/>
                <a:gd name="connsiteX17" fmla="*/ 297180 w 311467"/>
                <a:gd name="connsiteY17" fmla="*/ 161925 h 215265"/>
                <a:gd name="connsiteX18" fmla="*/ 303848 w 311467"/>
                <a:gd name="connsiteY18" fmla="*/ 176213 h 215265"/>
                <a:gd name="connsiteX19" fmla="*/ 292417 w 311467"/>
                <a:gd name="connsiteY19" fmla="*/ 188595 h 215265"/>
                <a:gd name="connsiteX20" fmla="*/ 288608 w 311467"/>
                <a:gd name="connsiteY20" fmla="*/ 208597 h 215265"/>
                <a:gd name="connsiteX21" fmla="*/ 251460 w 311467"/>
                <a:gd name="connsiteY21" fmla="*/ 214313 h 215265"/>
                <a:gd name="connsiteX22" fmla="*/ 238125 w 311467"/>
                <a:gd name="connsiteY22" fmla="*/ 200025 h 215265"/>
                <a:gd name="connsiteX23" fmla="*/ 216217 w 311467"/>
                <a:gd name="connsiteY23" fmla="*/ 215265 h 215265"/>
                <a:gd name="connsiteX24" fmla="*/ 196215 w 311467"/>
                <a:gd name="connsiteY24" fmla="*/ 213360 h 215265"/>
                <a:gd name="connsiteX25" fmla="*/ 177165 w 311467"/>
                <a:gd name="connsiteY25" fmla="*/ 194310 h 215265"/>
                <a:gd name="connsiteX26" fmla="*/ 160020 w 311467"/>
                <a:gd name="connsiteY26" fmla="*/ 177165 h 215265"/>
                <a:gd name="connsiteX27" fmla="*/ 131445 w 311467"/>
                <a:gd name="connsiteY27" fmla="*/ 177165 h 215265"/>
                <a:gd name="connsiteX28" fmla="*/ 123825 w 311467"/>
                <a:gd name="connsiteY28" fmla="*/ 185738 h 215265"/>
                <a:gd name="connsiteX29" fmla="*/ 95250 w 311467"/>
                <a:gd name="connsiteY29" fmla="*/ 159067 h 215265"/>
                <a:gd name="connsiteX30" fmla="*/ 95250 w 311467"/>
                <a:gd name="connsiteY30" fmla="*/ 132397 h 215265"/>
                <a:gd name="connsiteX31" fmla="*/ 72390 w 311467"/>
                <a:gd name="connsiteY31" fmla="*/ 109538 h 215265"/>
                <a:gd name="connsiteX32" fmla="*/ 55245 w 311467"/>
                <a:gd name="connsiteY32" fmla="*/ 109538 h 215265"/>
                <a:gd name="connsiteX33" fmla="*/ 30480 w 311467"/>
                <a:gd name="connsiteY33" fmla="*/ 99060 h 215265"/>
                <a:gd name="connsiteX34" fmla="*/ 18098 w 311467"/>
                <a:gd name="connsiteY34" fmla="*/ 86678 h 215265"/>
                <a:gd name="connsiteX35" fmla="*/ 1905 w 311467"/>
                <a:gd name="connsiteY35" fmla="*/ 92392 h 215265"/>
                <a:gd name="connsiteX36" fmla="*/ 0 w 311467"/>
                <a:gd name="connsiteY36" fmla="*/ 74295 h 215265"/>
                <a:gd name="connsiteX37" fmla="*/ 16192 w 311467"/>
                <a:gd name="connsiteY37" fmla="*/ 62865 h 215265"/>
                <a:gd name="connsiteX38" fmla="*/ 28575 w 311467"/>
                <a:gd name="connsiteY38" fmla="*/ 50482 h 215265"/>
                <a:gd name="connsiteX39" fmla="*/ 28575 w 311467"/>
                <a:gd name="connsiteY39" fmla="*/ 40005 h 215265"/>
                <a:gd name="connsiteX40" fmla="*/ 44767 w 311467"/>
                <a:gd name="connsiteY40" fmla="*/ 40005 h 215265"/>
                <a:gd name="connsiteX41" fmla="*/ 66675 w 311467"/>
                <a:gd name="connsiteY41" fmla="*/ 18097 h 215265"/>
                <a:gd name="connsiteX42" fmla="*/ 83820 w 311467"/>
                <a:gd name="connsiteY42" fmla="*/ 13335 h 21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11467" h="215265">
                  <a:moveTo>
                    <a:pt x="97155" y="0"/>
                  </a:moveTo>
                  <a:lnTo>
                    <a:pt x="112395" y="15240"/>
                  </a:lnTo>
                  <a:lnTo>
                    <a:pt x="139065" y="15240"/>
                  </a:lnTo>
                  <a:lnTo>
                    <a:pt x="144780" y="35242"/>
                  </a:lnTo>
                  <a:lnTo>
                    <a:pt x="159067" y="48578"/>
                  </a:lnTo>
                  <a:lnTo>
                    <a:pt x="159067" y="76200"/>
                  </a:lnTo>
                  <a:lnTo>
                    <a:pt x="176213" y="93345"/>
                  </a:lnTo>
                  <a:lnTo>
                    <a:pt x="183833" y="116205"/>
                  </a:lnTo>
                  <a:lnTo>
                    <a:pt x="206692" y="122872"/>
                  </a:lnTo>
                  <a:lnTo>
                    <a:pt x="217170" y="105728"/>
                  </a:lnTo>
                  <a:lnTo>
                    <a:pt x="251460" y="104775"/>
                  </a:lnTo>
                  <a:lnTo>
                    <a:pt x="258128" y="98107"/>
                  </a:lnTo>
                  <a:lnTo>
                    <a:pt x="281940" y="96203"/>
                  </a:lnTo>
                  <a:lnTo>
                    <a:pt x="278130" y="113347"/>
                  </a:lnTo>
                  <a:lnTo>
                    <a:pt x="288608" y="123825"/>
                  </a:lnTo>
                  <a:lnTo>
                    <a:pt x="302895" y="123825"/>
                  </a:lnTo>
                  <a:lnTo>
                    <a:pt x="311467" y="140970"/>
                  </a:lnTo>
                  <a:lnTo>
                    <a:pt x="297180" y="161925"/>
                  </a:lnTo>
                  <a:lnTo>
                    <a:pt x="303848" y="176213"/>
                  </a:lnTo>
                  <a:lnTo>
                    <a:pt x="292417" y="188595"/>
                  </a:lnTo>
                  <a:lnTo>
                    <a:pt x="288608" y="208597"/>
                  </a:lnTo>
                  <a:lnTo>
                    <a:pt x="251460" y="214313"/>
                  </a:lnTo>
                  <a:lnTo>
                    <a:pt x="238125" y="200025"/>
                  </a:lnTo>
                  <a:lnTo>
                    <a:pt x="216217" y="215265"/>
                  </a:lnTo>
                  <a:lnTo>
                    <a:pt x="196215" y="213360"/>
                  </a:lnTo>
                  <a:lnTo>
                    <a:pt x="177165" y="194310"/>
                  </a:lnTo>
                  <a:lnTo>
                    <a:pt x="160020" y="177165"/>
                  </a:lnTo>
                  <a:lnTo>
                    <a:pt x="131445" y="177165"/>
                  </a:lnTo>
                  <a:lnTo>
                    <a:pt x="123825" y="185738"/>
                  </a:lnTo>
                  <a:lnTo>
                    <a:pt x="95250" y="159067"/>
                  </a:lnTo>
                  <a:lnTo>
                    <a:pt x="95250" y="132397"/>
                  </a:lnTo>
                  <a:lnTo>
                    <a:pt x="72390" y="109538"/>
                  </a:lnTo>
                  <a:lnTo>
                    <a:pt x="55245" y="109538"/>
                  </a:lnTo>
                  <a:lnTo>
                    <a:pt x="30480" y="99060"/>
                  </a:lnTo>
                  <a:lnTo>
                    <a:pt x="18098" y="86678"/>
                  </a:lnTo>
                  <a:lnTo>
                    <a:pt x="1905" y="92392"/>
                  </a:lnTo>
                  <a:lnTo>
                    <a:pt x="0" y="74295"/>
                  </a:lnTo>
                  <a:lnTo>
                    <a:pt x="16192" y="62865"/>
                  </a:lnTo>
                  <a:lnTo>
                    <a:pt x="28575" y="50482"/>
                  </a:lnTo>
                  <a:lnTo>
                    <a:pt x="28575" y="40005"/>
                  </a:lnTo>
                  <a:lnTo>
                    <a:pt x="44767" y="40005"/>
                  </a:lnTo>
                  <a:lnTo>
                    <a:pt x="66675" y="18097"/>
                  </a:lnTo>
                  <a:lnTo>
                    <a:pt x="83820" y="133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2" name="Полилиния: фигура 80">
              <a:extLst>
                <a:ext uri="{FF2B5EF4-FFF2-40B4-BE49-F238E27FC236}">
                  <a16:creationId xmlns="" xmlns:a16="http://schemas.microsoft.com/office/drawing/2014/main" id="{F76157C3-C902-4DDD-E83F-D0AEC9DDC721}"/>
                </a:ext>
              </a:extLst>
            </p:cNvPr>
            <p:cNvSpPr/>
            <p:nvPr/>
          </p:nvSpPr>
          <p:spPr>
            <a:xfrm>
              <a:off x="2404388" y="4609951"/>
              <a:ext cx="354661" cy="371899"/>
            </a:xfrm>
            <a:custGeom>
              <a:avLst/>
              <a:gdLst>
                <a:gd name="connsiteX0" fmla="*/ 52388 w 295275"/>
                <a:gd name="connsiteY0" fmla="*/ 0 h 317182"/>
                <a:gd name="connsiteX1" fmla="*/ 65722 w 295275"/>
                <a:gd name="connsiteY1" fmla="*/ 6667 h 317182"/>
                <a:gd name="connsiteX2" fmla="*/ 67627 w 295275"/>
                <a:gd name="connsiteY2" fmla="*/ 24765 h 317182"/>
                <a:gd name="connsiteX3" fmla="*/ 83820 w 295275"/>
                <a:gd name="connsiteY3" fmla="*/ 19050 h 317182"/>
                <a:gd name="connsiteX4" fmla="*/ 96202 w 295275"/>
                <a:gd name="connsiteY4" fmla="*/ 31432 h 317182"/>
                <a:gd name="connsiteX5" fmla="*/ 120967 w 295275"/>
                <a:gd name="connsiteY5" fmla="*/ 41910 h 317182"/>
                <a:gd name="connsiteX6" fmla="*/ 138113 w 295275"/>
                <a:gd name="connsiteY6" fmla="*/ 41910 h 317182"/>
                <a:gd name="connsiteX7" fmla="*/ 160972 w 295275"/>
                <a:gd name="connsiteY7" fmla="*/ 64770 h 317182"/>
                <a:gd name="connsiteX8" fmla="*/ 160972 w 295275"/>
                <a:gd name="connsiteY8" fmla="*/ 91440 h 317182"/>
                <a:gd name="connsiteX9" fmla="*/ 189547 w 295275"/>
                <a:gd name="connsiteY9" fmla="*/ 118110 h 317182"/>
                <a:gd name="connsiteX10" fmla="*/ 197167 w 295275"/>
                <a:gd name="connsiteY10" fmla="*/ 109538 h 317182"/>
                <a:gd name="connsiteX11" fmla="*/ 225742 w 295275"/>
                <a:gd name="connsiteY11" fmla="*/ 109538 h 317182"/>
                <a:gd name="connsiteX12" fmla="*/ 261938 w 295275"/>
                <a:gd name="connsiteY12" fmla="*/ 145732 h 317182"/>
                <a:gd name="connsiteX13" fmla="*/ 281940 w 295275"/>
                <a:gd name="connsiteY13" fmla="*/ 147638 h 317182"/>
                <a:gd name="connsiteX14" fmla="*/ 295275 w 295275"/>
                <a:gd name="connsiteY14" fmla="*/ 168592 h 317182"/>
                <a:gd name="connsiteX15" fmla="*/ 295275 w 295275"/>
                <a:gd name="connsiteY15" fmla="*/ 203835 h 317182"/>
                <a:gd name="connsiteX16" fmla="*/ 280988 w 295275"/>
                <a:gd name="connsiteY16" fmla="*/ 217170 h 317182"/>
                <a:gd name="connsiteX17" fmla="*/ 280988 w 295275"/>
                <a:gd name="connsiteY17" fmla="*/ 236220 h 317182"/>
                <a:gd name="connsiteX18" fmla="*/ 292417 w 295275"/>
                <a:gd name="connsiteY18" fmla="*/ 247650 h 317182"/>
                <a:gd name="connsiteX19" fmla="*/ 286702 w 295275"/>
                <a:gd name="connsiteY19" fmla="*/ 262890 h 317182"/>
                <a:gd name="connsiteX20" fmla="*/ 276225 w 295275"/>
                <a:gd name="connsiteY20" fmla="*/ 267652 h 317182"/>
                <a:gd name="connsiteX21" fmla="*/ 262890 w 295275"/>
                <a:gd name="connsiteY21" fmla="*/ 293370 h 317182"/>
                <a:gd name="connsiteX22" fmla="*/ 245745 w 295275"/>
                <a:gd name="connsiteY22" fmla="*/ 317182 h 317182"/>
                <a:gd name="connsiteX23" fmla="*/ 229552 w 295275"/>
                <a:gd name="connsiteY23" fmla="*/ 297180 h 317182"/>
                <a:gd name="connsiteX24" fmla="*/ 208597 w 295275"/>
                <a:gd name="connsiteY24" fmla="*/ 302895 h 317182"/>
                <a:gd name="connsiteX25" fmla="*/ 190500 w 295275"/>
                <a:gd name="connsiteY25" fmla="*/ 302895 h 317182"/>
                <a:gd name="connsiteX26" fmla="*/ 160972 w 295275"/>
                <a:gd name="connsiteY26" fmla="*/ 287655 h 317182"/>
                <a:gd name="connsiteX27" fmla="*/ 129540 w 295275"/>
                <a:gd name="connsiteY27" fmla="*/ 273367 h 317182"/>
                <a:gd name="connsiteX28" fmla="*/ 109538 w 295275"/>
                <a:gd name="connsiteY28" fmla="*/ 260985 h 317182"/>
                <a:gd name="connsiteX29" fmla="*/ 102870 w 295275"/>
                <a:gd name="connsiteY29" fmla="*/ 236220 h 317182"/>
                <a:gd name="connsiteX30" fmla="*/ 72390 w 295275"/>
                <a:gd name="connsiteY30" fmla="*/ 237172 h 317182"/>
                <a:gd name="connsiteX31" fmla="*/ 51435 w 295275"/>
                <a:gd name="connsiteY31" fmla="*/ 217170 h 317182"/>
                <a:gd name="connsiteX32" fmla="*/ 35242 w 295275"/>
                <a:gd name="connsiteY32" fmla="*/ 211455 h 317182"/>
                <a:gd name="connsiteX33" fmla="*/ 22860 w 295275"/>
                <a:gd name="connsiteY33" fmla="*/ 199072 h 317182"/>
                <a:gd name="connsiteX34" fmla="*/ 20002 w 295275"/>
                <a:gd name="connsiteY34" fmla="*/ 181927 h 317182"/>
                <a:gd name="connsiteX35" fmla="*/ 0 w 295275"/>
                <a:gd name="connsiteY35" fmla="*/ 170497 h 317182"/>
                <a:gd name="connsiteX36" fmla="*/ 7620 w 295275"/>
                <a:gd name="connsiteY36" fmla="*/ 156210 h 317182"/>
                <a:gd name="connsiteX37" fmla="*/ 31433 w 295275"/>
                <a:gd name="connsiteY37" fmla="*/ 156210 h 317182"/>
                <a:gd name="connsiteX38" fmla="*/ 34290 w 295275"/>
                <a:gd name="connsiteY38" fmla="*/ 111442 h 317182"/>
                <a:gd name="connsiteX39" fmla="*/ 22860 w 295275"/>
                <a:gd name="connsiteY39" fmla="*/ 91440 h 317182"/>
                <a:gd name="connsiteX40" fmla="*/ 27622 w 295275"/>
                <a:gd name="connsiteY40" fmla="*/ 54292 h 317182"/>
                <a:gd name="connsiteX41" fmla="*/ 22860 w 295275"/>
                <a:gd name="connsiteY41" fmla="*/ 31432 h 31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95275" h="317182">
                  <a:moveTo>
                    <a:pt x="52388" y="0"/>
                  </a:moveTo>
                  <a:lnTo>
                    <a:pt x="65722" y="6667"/>
                  </a:lnTo>
                  <a:lnTo>
                    <a:pt x="67627" y="24765"/>
                  </a:lnTo>
                  <a:lnTo>
                    <a:pt x="83820" y="19050"/>
                  </a:lnTo>
                  <a:lnTo>
                    <a:pt x="96202" y="31432"/>
                  </a:lnTo>
                  <a:lnTo>
                    <a:pt x="120967" y="41910"/>
                  </a:lnTo>
                  <a:lnTo>
                    <a:pt x="138113" y="41910"/>
                  </a:lnTo>
                  <a:lnTo>
                    <a:pt x="160972" y="64770"/>
                  </a:lnTo>
                  <a:lnTo>
                    <a:pt x="160972" y="91440"/>
                  </a:lnTo>
                  <a:lnTo>
                    <a:pt x="189547" y="118110"/>
                  </a:lnTo>
                  <a:lnTo>
                    <a:pt x="197167" y="109538"/>
                  </a:lnTo>
                  <a:lnTo>
                    <a:pt x="225742" y="109538"/>
                  </a:lnTo>
                  <a:lnTo>
                    <a:pt x="261938" y="145732"/>
                  </a:lnTo>
                  <a:lnTo>
                    <a:pt x="281940" y="147638"/>
                  </a:lnTo>
                  <a:lnTo>
                    <a:pt x="295275" y="168592"/>
                  </a:lnTo>
                  <a:lnTo>
                    <a:pt x="295275" y="203835"/>
                  </a:lnTo>
                  <a:lnTo>
                    <a:pt x="280988" y="217170"/>
                  </a:lnTo>
                  <a:lnTo>
                    <a:pt x="280988" y="236220"/>
                  </a:lnTo>
                  <a:lnTo>
                    <a:pt x="292417" y="247650"/>
                  </a:lnTo>
                  <a:lnTo>
                    <a:pt x="286702" y="262890"/>
                  </a:lnTo>
                  <a:lnTo>
                    <a:pt x="276225" y="267652"/>
                  </a:lnTo>
                  <a:lnTo>
                    <a:pt x="262890" y="293370"/>
                  </a:lnTo>
                  <a:lnTo>
                    <a:pt x="245745" y="317182"/>
                  </a:lnTo>
                  <a:lnTo>
                    <a:pt x="229552" y="297180"/>
                  </a:lnTo>
                  <a:lnTo>
                    <a:pt x="208597" y="302895"/>
                  </a:lnTo>
                  <a:lnTo>
                    <a:pt x="190500" y="302895"/>
                  </a:lnTo>
                  <a:lnTo>
                    <a:pt x="160972" y="287655"/>
                  </a:lnTo>
                  <a:lnTo>
                    <a:pt x="129540" y="273367"/>
                  </a:lnTo>
                  <a:lnTo>
                    <a:pt x="109538" y="260985"/>
                  </a:lnTo>
                  <a:lnTo>
                    <a:pt x="102870" y="236220"/>
                  </a:lnTo>
                  <a:lnTo>
                    <a:pt x="72390" y="237172"/>
                  </a:lnTo>
                  <a:lnTo>
                    <a:pt x="51435" y="217170"/>
                  </a:lnTo>
                  <a:lnTo>
                    <a:pt x="35242" y="211455"/>
                  </a:lnTo>
                  <a:lnTo>
                    <a:pt x="22860" y="199072"/>
                  </a:lnTo>
                  <a:lnTo>
                    <a:pt x="20002" y="181927"/>
                  </a:lnTo>
                  <a:lnTo>
                    <a:pt x="0" y="170497"/>
                  </a:lnTo>
                  <a:lnTo>
                    <a:pt x="7620" y="156210"/>
                  </a:lnTo>
                  <a:lnTo>
                    <a:pt x="31433" y="156210"/>
                  </a:lnTo>
                  <a:lnTo>
                    <a:pt x="34290" y="111442"/>
                  </a:lnTo>
                  <a:lnTo>
                    <a:pt x="22860" y="91440"/>
                  </a:lnTo>
                  <a:lnTo>
                    <a:pt x="27622" y="54292"/>
                  </a:lnTo>
                  <a:lnTo>
                    <a:pt x="22860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3" name="Полилиния: фигура 81">
              <a:extLst>
                <a:ext uri="{FF2B5EF4-FFF2-40B4-BE49-F238E27FC236}">
                  <a16:creationId xmlns="" xmlns:a16="http://schemas.microsoft.com/office/drawing/2014/main" id="{F2933559-6E5D-D01E-3344-422F84767E90}"/>
                </a:ext>
              </a:extLst>
            </p:cNvPr>
            <p:cNvSpPr/>
            <p:nvPr/>
          </p:nvSpPr>
          <p:spPr>
            <a:xfrm>
              <a:off x="2283118" y="4809860"/>
              <a:ext cx="650971" cy="584095"/>
            </a:xfrm>
            <a:custGeom>
              <a:avLst/>
              <a:gdLst>
                <a:gd name="connsiteX0" fmla="*/ 346710 w 541972"/>
                <a:gd name="connsiteY0" fmla="*/ 146685 h 498157"/>
                <a:gd name="connsiteX1" fmla="*/ 357188 w 541972"/>
                <a:gd name="connsiteY1" fmla="*/ 169545 h 498157"/>
                <a:gd name="connsiteX2" fmla="*/ 375285 w 541972"/>
                <a:gd name="connsiteY2" fmla="*/ 186690 h 498157"/>
                <a:gd name="connsiteX3" fmla="*/ 424815 w 541972"/>
                <a:gd name="connsiteY3" fmla="*/ 186690 h 498157"/>
                <a:gd name="connsiteX4" fmla="*/ 441960 w 541972"/>
                <a:gd name="connsiteY4" fmla="*/ 203835 h 498157"/>
                <a:gd name="connsiteX5" fmla="*/ 454342 w 541972"/>
                <a:gd name="connsiteY5" fmla="*/ 229553 h 498157"/>
                <a:gd name="connsiteX6" fmla="*/ 454342 w 541972"/>
                <a:gd name="connsiteY6" fmla="*/ 254317 h 498157"/>
                <a:gd name="connsiteX7" fmla="*/ 483870 w 541972"/>
                <a:gd name="connsiteY7" fmla="*/ 262890 h 498157"/>
                <a:gd name="connsiteX8" fmla="*/ 492442 w 541972"/>
                <a:gd name="connsiteY8" fmla="*/ 300990 h 498157"/>
                <a:gd name="connsiteX9" fmla="*/ 518160 w 541972"/>
                <a:gd name="connsiteY9" fmla="*/ 326707 h 498157"/>
                <a:gd name="connsiteX10" fmla="*/ 512445 w 541972"/>
                <a:gd name="connsiteY10" fmla="*/ 357188 h 498157"/>
                <a:gd name="connsiteX11" fmla="*/ 532448 w 541972"/>
                <a:gd name="connsiteY11" fmla="*/ 378142 h 498157"/>
                <a:gd name="connsiteX12" fmla="*/ 541973 w 541972"/>
                <a:gd name="connsiteY12" fmla="*/ 393382 h 498157"/>
                <a:gd name="connsiteX13" fmla="*/ 541020 w 541972"/>
                <a:gd name="connsiteY13" fmla="*/ 409575 h 498157"/>
                <a:gd name="connsiteX14" fmla="*/ 506730 w 541972"/>
                <a:gd name="connsiteY14" fmla="*/ 402907 h 498157"/>
                <a:gd name="connsiteX15" fmla="*/ 488633 w 541972"/>
                <a:gd name="connsiteY15" fmla="*/ 420053 h 498157"/>
                <a:gd name="connsiteX16" fmla="*/ 456248 w 541972"/>
                <a:gd name="connsiteY16" fmla="*/ 431482 h 498157"/>
                <a:gd name="connsiteX17" fmla="*/ 428625 w 541972"/>
                <a:gd name="connsiteY17" fmla="*/ 416242 h 498157"/>
                <a:gd name="connsiteX18" fmla="*/ 399098 w 541972"/>
                <a:gd name="connsiteY18" fmla="*/ 416242 h 498157"/>
                <a:gd name="connsiteX19" fmla="*/ 384810 w 541972"/>
                <a:gd name="connsiteY19" fmla="*/ 437197 h 498157"/>
                <a:gd name="connsiteX20" fmla="*/ 355283 w 541972"/>
                <a:gd name="connsiteY20" fmla="*/ 437197 h 498157"/>
                <a:gd name="connsiteX21" fmla="*/ 322898 w 541972"/>
                <a:gd name="connsiteY21" fmla="*/ 437197 h 498157"/>
                <a:gd name="connsiteX22" fmla="*/ 315278 w 541972"/>
                <a:gd name="connsiteY22" fmla="*/ 452438 h 498157"/>
                <a:gd name="connsiteX23" fmla="*/ 297180 w 541972"/>
                <a:gd name="connsiteY23" fmla="*/ 471488 h 498157"/>
                <a:gd name="connsiteX24" fmla="*/ 294323 w 541972"/>
                <a:gd name="connsiteY24" fmla="*/ 498157 h 498157"/>
                <a:gd name="connsiteX25" fmla="*/ 260033 w 541972"/>
                <a:gd name="connsiteY25" fmla="*/ 491490 h 498157"/>
                <a:gd name="connsiteX26" fmla="*/ 239078 w 541972"/>
                <a:gd name="connsiteY26" fmla="*/ 471488 h 498157"/>
                <a:gd name="connsiteX27" fmla="*/ 239078 w 541972"/>
                <a:gd name="connsiteY27" fmla="*/ 442913 h 498157"/>
                <a:gd name="connsiteX28" fmla="*/ 248603 w 541972"/>
                <a:gd name="connsiteY28" fmla="*/ 415290 h 498157"/>
                <a:gd name="connsiteX29" fmla="*/ 233363 w 541972"/>
                <a:gd name="connsiteY29" fmla="*/ 401003 h 498157"/>
                <a:gd name="connsiteX30" fmla="*/ 209550 w 541972"/>
                <a:gd name="connsiteY30" fmla="*/ 401003 h 498157"/>
                <a:gd name="connsiteX31" fmla="*/ 208598 w 541972"/>
                <a:gd name="connsiteY31" fmla="*/ 372428 h 498157"/>
                <a:gd name="connsiteX32" fmla="*/ 191453 w 541972"/>
                <a:gd name="connsiteY32" fmla="*/ 355282 h 498157"/>
                <a:gd name="connsiteX33" fmla="*/ 187642 w 541972"/>
                <a:gd name="connsiteY33" fmla="*/ 334328 h 498157"/>
                <a:gd name="connsiteX34" fmla="*/ 167640 w 541972"/>
                <a:gd name="connsiteY34" fmla="*/ 334328 h 498157"/>
                <a:gd name="connsiteX35" fmla="*/ 154305 w 541972"/>
                <a:gd name="connsiteY35" fmla="*/ 320992 h 498157"/>
                <a:gd name="connsiteX36" fmla="*/ 148590 w 541972"/>
                <a:gd name="connsiteY36" fmla="*/ 292417 h 498157"/>
                <a:gd name="connsiteX37" fmla="*/ 127635 w 541972"/>
                <a:gd name="connsiteY37" fmla="*/ 284797 h 498157"/>
                <a:gd name="connsiteX38" fmla="*/ 117158 w 541972"/>
                <a:gd name="connsiteY38" fmla="*/ 295275 h 498157"/>
                <a:gd name="connsiteX39" fmla="*/ 99060 w 541972"/>
                <a:gd name="connsiteY39" fmla="*/ 277178 h 498157"/>
                <a:gd name="connsiteX40" fmla="*/ 124778 w 541972"/>
                <a:gd name="connsiteY40" fmla="*/ 252413 h 498157"/>
                <a:gd name="connsiteX41" fmla="*/ 120967 w 541972"/>
                <a:gd name="connsiteY41" fmla="*/ 213360 h 498157"/>
                <a:gd name="connsiteX42" fmla="*/ 86678 w 541972"/>
                <a:gd name="connsiteY42" fmla="*/ 180975 h 498157"/>
                <a:gd name="connsiteX43" fmla="*/ 59055 w 541972"/>
                <a:gd name="connsiteY43" fmla="*/ 181928 h 498157"/>
                <a:gd name="connsiteX44" fmla="*/ 59055 w 541972"/>
                <a:gd name="connsiteY44" fmla="*/ 165735 h 498157"/>
                <a:gd name="connsiteX45" fmla="*/ 40005 w 541972"/>
                <a:gd name="connsiteY45" fmla="*/ 155257 h 498157"/>
                <a:gd name="connsiteX46" fmla="*/ 8573 w 541972"/>
                <a:gd name="connsiteY46" fmla="*/ 151447 h 498157"/>
                <a:gd name="connsiteX47" fmla="*/ 0 w 541972"/>
                <a:gd name="connsiteY47" fmla="*/ 118110 h 498157"/>
                <a:gd name="connsiteX48" fmla="*/ 1905 w 541972"/>
                <a:gd name="connsiteY48" fmla="*/ 93345 h 498157"/>
                <a:gd name="connsiteX49" fmla="*/ 11430 w 541972"/>
                <a:gd name="connsiteY49" fmla="*/ 82867 h 498157"/>
                <a:gd name="connsiteX50" fmla="*/ 953 w 541972"/>
                <a:gd name="connsiteY50" fmla="*/ 54292 h 498157"/>
                <a:gd name="connsiteX51" fmla="*/ 20003 w 541972"/>
                <a:gd name="connsiteY51" fmla="*/ 44767 h 498157"/>
                <a:gd name="connsiteX52" fmla="*/ 34290 w 541972"/>
                <a:gd name="connsiteY52" fmla="*/ 44767 h 498157"/>
                <a:gd name="connsiteX53" fmla="*/ 47625 w 541972"/>
                <a:gd name="connsiteY53" fmla="*/ 30480 h 498157"/>
                <a:gd name="connsiteX54" fmla="*/ 72390 w 541972"/>
                <a:gd name="connsiteY54" fmla="*/ 17145 h 498157"/>
                <a:gd name="connsiteX55" fmla="*/ 100965 w 541972"/>
                <a:gd name="connsiteY55" fmla="*/ 0 h 498157"/>
                <a:gd name="connsiteX56" fmla="*/ 120967 w 541972"/>
                <a:gd name="connsiteY56" fmla="*/ 11430 h 498157"/>
                <a:gd name="connsiteX57" fmla="*/ 123825 w 541972"/>
                <a:gd name="connsiteY57" fmla="*/ 28575 h 498157"/>
                <a:gd name="connsiteX58" fmla="*/ 136208 w 541972"/>
                <a:gd name="connsiteY58" fmla="*/ 40957 h 498157"/>
                <a:gd name="connsiteX59" fmla="*/ 152400 w 541972"/>
                <a:gd name="connsiteY59" fmla="*/ 46672 h 498157"/>
                <a:gd name="connsiteX60" fmla="*/ 173355 w 541972"/>
                <a:gd name="connsiteY60" fmla="*/ 66675 h 498157"/>
                <a:gd name="connsiteX61" fmla="*/ 203835 w 541972"/>
                <a:gd name="connsiteY61" fmla="*/ 65722 h 498157"/>
                <a:gd name="connsiteX62" fmla="*/ 210503 w 541972"/>
                <a:gd name="connsiteY62" fmla="*/ 90488 h 498157"/>
                <a:gd name="connsiteX63" fmla="*/ 230505 w 541972"/>
                <a:gd name="connsiteY63" fmla="*/ 102870 h 498157"/>
                <a:gd name="connsiteX64" fmla="*/ 261938 w 541972"/>
                <a:gd name="connsiteY64" fmla="*/ 117157 h 498157"/>
                <a:gd name="connsiteX65" fmla="*/ 291465 w 541972"/>
                <a:gd name="connsiteY65" fmla="*/ 132397 h 498157"/>
                <a:gd name="connsiteX66" fmla="*/ 309563 w 541972"/>
                <a:gd name="connsiteY66" fmla="*/ 132397 h 498157"/>
                <a:gd name="connsiteX67" fmla="*/ 330517 w 541972"/>
                <a:gd name="connsiteY67" fmla="*/ 126682 h 49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41972" h="498157">
                  <a:moveTo>
                    <a:pt x="346710" y="146685"/>
                  </a:moveTo>
                  <a:lnTo>
                    <a:pt x="357188" y="169545"/>
                  </a:lnTo>
                  <a:lnTo>
                    <a:pt x="375285" y="186690"/>
                  </a:lnTo>
                  <a:lnTo>
                    <a:pt x="424815" y="186690"/>
                  </a:lnTo>
                  <a:lnTo>
                    <a:pt x="441960" y="203835"/>
                  </a:lnTo>
                  <a:lnTo>
                    <a:pt x="454342" y="229553"/>
                  </a:lnTo>
                  <a:lnTo>
                    <a:pt x="454342" y="254317"/>
                  </a:lnTo>
                  <a:lnTo>
                    <a:pt x="483870" y="262890"/>
                  </a:lnTo>
                  <a:lnTo>
                    <a:pt x="492442" y="300990"/>
                  </a:lnTo>
                  <a:lnTo>
                    <a:pt x="518160" y="326707"/>
                  </a:lnTo>
                  <a:lnTo>
                    <a:pt x="512445" y="357188"/>
                  </a:lnTo>
                  <a:lnTo>
                    <a:pt x="532448" y="378142"/>
                  </a:lnTo>
                  <a:lnTo>
                    <a:pt x="541973" y="393382"/>
                  </a:lnTo>
                  <a:lnTo>
                    <a:pt x="541020" y="409575"/>
                  </a:lnTo>
                  <a:lnTo>
                    <a:pt x="506730" y="402907"/>
                  </a:lnTo>
                  <a:lnTo>
                    <a:pt x="488633" y="420053"/>
                  </a:lnTo>
                  <a:lnTo>
                    <a:pt x="456248" y="431482"/>
                  </a:lnTo>
                  <a:lnTo>
                    <a:pt x="428625" y="416242"/>
                  </a:lnTo>
                  <a:lnTo>
                    <a:pt x="399098" y="416242"/>
                  </a:lnTo>
                  <a:lnTo>
                    <a:pt x="384810" y="437197"/>
                  </a:lnTo>
                  <a:lnTo>
                    <a:pt x="355283" y="437197"/>
                  </a:lnTo>
                  <a:lnTo>
                    <a:pt x="322898" y="437197"/>
                  </a:lnTo>
                  <a:lnTo>
                    <a:pt x="315278" y="452438"/>
                  </a:lnTo>
                  <a:lnTo>
                    <a:pt x="297180" y="471488"/>
                  </a:lnTo>
                  <a:lnTo>
                    <a:pt x="294323" y="498157"/>
                  </a:lnTo>
                  <a:lnTo>
                    <a:pt x="260033" y="491490"/>
                  </a:lnTo>
                  <a:lnTo>
                    <a:pt x="239078" y="471488"/>
                  </a:lnTo>
                  <a:lnTo>
                    <a:pt x="239078" y="442913"/>
                  </a:lnTo>
                  <a:lnTo>
                    <a:pt x="248603" y="415290"/>
                  </a:lnTo>
                  <a:lnTo>
                    <a:pt x="233363" y="401003"/>
                  </a:lnTo>
                  <a:lnTo>
                    <a:pt x="209550" y="401003"/>
                  </a:lnTo>
                  <a:lnTo>
                    <a:pt x="208598" y="372428"/>
                  </a:lnTo>
                  <a:lnTo>
                    <a:pt x="191453" y="355282"/>
                  </a:lnTo>
                  <a:lnTo>
                    <a:pt x="187642" y="334328"/>
                  </a:lnTo>
                  <a:lnTo>
                    <a:pt x="167640" y="334328"/>
                  </a:lnTo>
                  <a:lnTo>
                    <a:pt x="154305" y="320992"/>
                  </a:lnTo>
                  <a:lnTo>
                    <a:pt x="148590" y="292417"/>
                  </a:lnTo>
                  <a:lnTo>
                    <a:pt x="127635" y="284797"/>
                  </a:lnTo>
                  <a:lnTo>
                    <a:pt x="117158" y="295275"/>
                  </a:lnTo>
                  <a:lnTo>
                    <a:pt x="99060" y="277178"/>
                  </a:lnTo>
                  <a:lnTo>
                    <a:pt x="124778" y="252413"/>
                  </a:lnTo>
                  <a:lnTo>
                    <a:pt x="120967" y="213360"/>
                  </a:lnTo>
                  <a:lnTo>
                    <a:pt x="86678" y="180975"/>
                  </a:lnTo>
                  <a:lnTo>
                    <a:pt x="59055" y="181928"/>
                  </a:lnTo>
                  <a:lnTo>
                    <a:pt x="59055" y="165735"/>
                  </a:lnTo>
                  <a:lnTo>
                    <a:pt x="40005" y="155257"/>
                  </a:lnTo>
                  <a:lnTo>
                    <a:pt x="8573" y="151447"/>
                  </a:lnTo>
                  <a:lnTo>
                    <a:pt x="0" y="118110"/>
                  </a:lnTo>
                  <a:lnTo>
                    <a:pt x="1905" y="93345"/>
                  </a:lnTo>
                  <a:lnTo>
                    <a:pt x="11430" y="82867"/>
                  </a:lnTo>
                  <a:lnTo>
                    <a:pt x="953" y="54292"/>
                  </a:lnTo>
                  <a:lnTo>
                    <a:pt x="20003" y="44767"/>
                  </a:lnTo>
                  <a:lnTo>
                    <a:pt x="34290" y="44767"/>
                  </a:lnTo>
                  <a:lnTo>
                    <a:pt x="47625" y="30480"/>
                  </a:lnTo>
                  <a:lnTo>
                    <a:pt x="72390" y="17145"/>
                  </a:lnTo>
                  <a:lnTo>
                    <a:pt x="100965" y="0"/>
                  </a:lnTo>
                  <a:lnTo>
                    <a:pt x="120967" y="11430"/>
                  </a:lnTo>
                  <a:lnTo>
                    <a:pt x="123825" y="28575"/>
                  </a:lnTo>
                  <a:lnTo>
                    <a:pt x="136208" y="40957"/>
                  </a:lnTo>
                  <a:lnTo>
                    <a:pt x="152400" y="46672"/>
                  </a:lnTo>
                  <a:lnTo>
                    <a:pt x="173355" y="66675"/>
                  </a:lnTo>
                  <a:lnTo>
                    <a:pt x="203835" y="65722"/>
                  </a:lnTo>
                  <a:lnTo>
                    <a:pt x="210503" y="90488"/>
                  </a:lnTo>
                  <a:lnTo>
                    <a:pt x="230505" y="102870"/>
                  </a:lnTo>
                  <a:lnTo>
                    <a:pt x="261938" y="117157"/>
                  </a:lnTo>
                  <a:lnTo>
                    <a:pt x="291465" y="132397"/>
                  </a:lnTo>
                  <a:lnTo>
                    <a:pt x="309563" y="132397"/>
                  </a:lnTo>
                  <a:lnTo>
                    <a:pt x="330517" y="1266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4" name="Полилиния: фигура 82">
              <a:extLst>
                <a:ext uri="{FF2B5EF4-FFF2-40B4-BE49-F238E27FC236}">
                  <a16:creationId xmlns="" xmlns:a16="http://schemas.microsoft.com/office/drawing/2014/main" id="{919E09E5-679C-6012-4367-DF49E9762792}"/>
                </a:ext>
              </a:extLst>
            </p:cNvPr>
            <p:cNvSpPr/>
            <p:nvPr/>
          </p:nvSpPr>
          <p:spPr>
            <a:xfrm>
              <a:off x="2699558" y="4737268"/>
              <a:ext cx="386691" cy="311590"/>
            </a:xfrm>
            <a:custGeom>
              <a:avLst/>
              <a:gdLst>
                <a:gd name="connsiteX0" fmla="*/ 123825 w 321944"/>
                <a:gd name="connsiteY0" fmla="*/ 0 h 265747"/>
                <a:gd name="connsiteX1" fmla="*/ 160972 w 321944"/>
                <a:gd name="connsiteY1" fmla="*/ 25717 h 265747"/>
                <a:gd name="connsiteX2" fmla="*/ 160972 w 321944"/>
                <a:gd name="connsiteY2" fmla="*/ 49530 h 265747"/>
                <a:gd name="connsiteX3" fmla="*/ 189547 w 321944"/>
                <a:gd name="connsiteY3" fmla="*/ 42863 h 265747"/>
                <a:gd name="connsiteX4" fmla="*/ 211455 w 321944"/>
                <a:gd name="connsiteY4" fmla="*/ 52388 h 265747"/>
                <a:gd name="connsiteX5" fmla="*/ 233363 w 321944"/>
                <a:gd name="connsiteY5" fmla="*/ 74295 h 265747"/>
                <a:gd name="connsiteX6" fmla="*/ 253365 w 321944"/>
                <a:gd name="connsiteY6" fmla="*/ 91440 h 265747"/>
                <a:gd name="connsiteX7" fmla="*/ 275272 w 321944"/>
                <a:gd name="connsiteY7" fmla="*/ 83820 h 265747"/>
                <a:gd name="connsiteX8" fmla="*/ 286702 w 321944"/>
                <a:gd name="connsiteY8" fmla="*/ 95250 h 265747"/>
                <a:gd name="connsiteX9" fmla="*/ 294322 w 321944"/>
                <a:gd name="connsiteY9" fmla="*/ 127635 h 265747"/>
                <a:gd name="connsiteX10" fmla="*/ 314325 w 321944"/>
                <a:gd name="connsiteY10" fmla="*/ 148590 h 265747"/>
                <a:gd name="connsiteX11" fmla="*/ 321945 w 321944"/>
                <a:gd name="connsiteY11" fmla="*/ 166688 h 265747"/>
                <a:gd name="connsiteX12" fmla="*/ 302895 w 321944"/>
                <a:gd name="connsiteY12" fmla="*/ 196215 h 265747"/>
                <a:gd name="connsiteX13" fmla="*/ 276225 w 321944"/>
                <a:gd name="connsiteY13" fmla="*/ 208597 h 265747"/>
                <a:gd name="connsiteX14" fmla="*/ 263842 w 321944"/>
                <a:gd name="connsiteY14" fmla="*/ 220980 h 265747"/>
                <a:gd name="connsiteX15" fmla="*/ 242888 w 321944"/>
                <a:gd name="connsiteY15" fmla="*/ 191453 h 265747"/>
                <a:gd name="connsiteX16" fmla="*/ 212407 w 321944"/>
                <a:gd name="connsiteY16" fmla="*/ 179070 h 265747"/>
                <a:gd name="connsiteX17" fmla="*/ 199072 w 321944"/>
                <a:gd name="connsiteY17" fmla="*/ 193357 h 265747"/>
                <a:gd name="connsiteX18" fmla="*/ 173355 w 321944"/>
                <a:gd name="connsiteY18" fmla="*/ 164782 h 265747"/>
                <a:gd name="connsiteX19" fmla="*/ 155257 w 321944"/>
                <a:gd name="connsiteY19" fmla="*/ 182880 h 265747"/>
                <a:gd name="connsiteX20" fmla="*/ 130492 w 321944"/>
                <a:gd name="connsiteY20" fmla="*/ 177165 h 265747"/>
                <a:gd name="connsiteX21" fmla="*/ 112395 w 321944"/>
                <a:gd name="connsiteY21" fmla="*/ 195263 h 265747"/>
                <a:gd name="connsiteX22" fmla="*/ 112395 w 321944"/>
                <a:gd name="connsiteY22" fmla="*/ 227647 h 265747"/>
                <a:gd name="connsiteX23" fmla="*/ 124777 w 321944"/>
                <a:gd name="connsiteY23" fmla="*/ 240030 h 265747"/>
                <a:gd name="connsiteX24" fmla="*/ 120015 w 321944"/>
                <a:gd name="connsiteY24" fmla="*/ 261938 h 265747"/>
                <a:gd name="connsiteX25" fmla="*/ 95250 w 321944"/>
                <a:gd name="connsiteY25" fmla="*/ 265747 h 265747"/>
                <a:gd name="connsiteX26" fmla="*/ 78105 w 321944"/>
                <a:gd name="connsiteY26" fmla="*/ 248603 h 265747"/>
                <a:gd name="connsiteX27" fmla="*/ 28575 w 321944"/>
                <a:gd name="connsiteY27" fmla="*/ 248603 h 265747"/>
                <a:gd name="connsiteX28" fmla="*/ 10477 w 321944"/>
                <a:gd name="connsiteY28" fmla="*/ 231457 h 265747"/>
                <a:gd name="connsiteX29" fmla="*/ 0 w 321944"/>
                <a:gd name="connsiteY29" fmla="*/ 208597 h 265747"/>
                <a:gd name="connsiteX30" fmla="*/ 17145 w 321944"/>
                <a:gd name="connsiteY30" fmla="*/ 184785 h 265747"/>
                <a:gd name="connsiteX31" fmla="*/ 30480 w 321944"/>
                <a:gd name="connsiteY31" fmla="*/ 159067 h 265747"/>
                <a:gd name="connsiteX32" fmla="*/ 40957 w 321944"/>
                <a:gd name="connsiteY32" fmla="*/ 154305 h 265747"/>
                <a:gd name="connsiteX33" fmla="*/ 46672 w 321944"/>
                <a:gd name="connsiteY33" fmla="*/ 139065 h 265747"/>
                <a:gd name="connsiteX34" fmla="*/ 35242 w 321944"/>
                <a:gd name="connsiteY34" fmla="*/ 127635 h 265747"/>
                <a:gd name="connsiteX35" fmla="*/ 35242 w 321944"/>
                <a:gd name="connsiteY35" fmla="*/ 108585 h 265747"/>
                <a:gd name="connsiteX36" fmla="*/ 49530 w 321944"/>
                <a:gd name="connsiteY36" fmla="*/ 95250 h 265747"/>
                <a:gd name="connsiteX37" fmla="*/ 49530 w 321944"/>
                <a:gd name="connsiteY37" fmla="*/ 60007 h 265747"/>
                <a:gd name="connsiteX38" fmla="*/ 36195 w 321944"/>
                <a:gd name="connsiteY38" fmla="*/ 39053 h 265747"/>
                <a:gd name="connsiteX39" fmla="*/ 58102 w 321944"/>
                <a:gd name="connsiteY39" fmla="*/ 23813 h 265747"/>
                <a:gd name="connsiteX40" fmla="*/ 71438 w 321944"/>
                <a:gd name="connsiteY40" fmla="*/ 38100 h 265747"/>
                <a:gd name="connsiteX41" fmla="*/ 108585 w 321944"/>
                <a:gd name="connsiteY41" fmla="*/ 32385 h 265747"/>
                <a:gd name="connsiteX42" fmla="*/ 112395 w 321944"/>
                <a:gd name="connsiteY42" fmla="*/ 12382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944" h="265747">
                  <a:moveTo>
                    <a:pt x="123825" y="0"/>
                  </a:moveTo>
                  <a:lnTo>
                    <a:pt x="160972" y="25717"/>
                  </a:lnTo>
                  <a:lnTo>
                    <a:pt x="160972" y="49530"/>
                  </a:lnTo>
                  <a:lnTo>
                    <a:pt x="189547" y="42863"/>
                  </a:lnTo>
                  <a:lnTo>
                    <a:pt x="211455" y="52388"/>
                  </a:lnTo>
                  <a:lnTo>
                    <a:pt x="233363" y="74295"/>
                  </a:lnTo>
                  <a:lnTo>
                    <a:pt x="253365" y="91440"/>
                  </a:lnTo>
                  <a:lnTo>
                    <a:pt x="275272" y="83820"/>
                  </a:lnTo>
                  <a:lnTo>
                    <a:pt x="286702" y="95250"/>
                  </a:lnTo>
                  <a:lnTo>
                    <a:pt x="294322" y="127635"/>
                  </a:lnTo>
                  <a:lnTo>
                    <a:pt x="314325" y="148590"/>
                  </a:lnTo>
                  <a:lnTo>
                    <a:pt x="321945" y="166688"/>
                  </a:lnTo>
                  <a:lnTo>
                    <a:pt x="302895" y="196215"/>
                  </a:lnTo>
                  <a:lnTo>
                    <a:pt x="276225" y="208597"/>
                  </a:lnTo>
                  <a:lnTo>
                    <a:pt x="263842" y="220980"/>
                  </a:lnTo>
                  <a:lnTo>
                    <a:pt x="242888" y="191453"/>
                  </a:lnTo>
                  <a:lnTo>
                    <a:pt x="212407" y="179070"/>
                  </a:lnTo>
                  <a:lnTo>
                    <a:pt x="199072" y="193357"/>
                  </a:lnTo>
                  <a:lnTo>
                    <a:pt x="173355" y="164782"/>
                  </a:lnTo>
                  <a:lnTo>
                    <a:pt x="155257" y="182880"/>
                  </a:lnTo>
                  <a:lnTo>
                    <a:pt x="130492" y="177165"/>
                  </a:lnTo>
                  <a:lnTo>
                    <a:pt x="112395" y="195263"/>
                  </a:lnTo>
                  <a:lnTo>
                    <a:pt x="112395" y="227647"/>
                  </a:lnTo>
                  <a:lnTo>
                    <a:pt x="124777" y="240030"/>
                  </a:lnTo>
                  <a:lnTo>
                    <a:pt x="120015" y="261938"/>
                  </a:lnTo>
                  <a:lnTo>
                    <a:pt x="95250" y="265747"/>
                  </a:lnTo>
                  <a:lnTo>
                    <a:pt x="78105" y="248603"/>
                  </a:lnTo>
                  <a:lnTo>
                    <a:pt x="28575" y="248603"/>
                  </a:lnTo>
                  <a:lnTo>
                    <a:pt x="10477" y="231457"/>
                  </a:lnTo>
                  <a:lnTo>
                    <a:pt x="0" y="208597"/>
                  </a:lnTo>
                  <a:lnTo>
                    <a:pt x="17145" y="184785"/>
                  </a:lnTo>
                  <a:lnTo>
                    <a:pt x="30480" y="159067"/>
                  </a:lnTo>
                  <a:lnTo>
                    <a:pt x="40957" y="154305"/>
                  </a:lnTo>
                  <a:lnTo>
                    <a:pt x="46672" y="139065"/>
                  </a:lnTo>
                  <a:lnTo>
                    <a:pt x="35242" y="127635"/>
                  </a:lnTo>
                  <a:lnTo>
                    <a:pt x="35242" y="108585"/>
                  </a:lnTo>
                  <a:lnTo>
                    <a:pt x="49530" y="95250"/>
                  </a:lnTo>
                  <a:lnTo>
                    <a:pt x="49530" y="60007"/>
                  </a:lnTo>
                  <a:lnTo>
                    <a:pt x="36195" y="39053"/>
                  </a:lnTo>
                  <a:lnTo>
                    <a:pt x="58102" y="23813"/>
                  </a:lnTo>
                  <a:lnTo>
                    <a:pt x="71438" y="38100"/>
                  </a:lnTo>
                  <a:lnTo>
                    <a:pt x="108585" y="32385"/>
                  </a:lnTo>
                  <a:lnTo>
                    <a:pt x="112395" y="1238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5" name="Полилиния: фигура 83">
              <a:extLst>
                <a:ext uri="{FF2B5EF4-FFF2-40B4-BE49-F238E27FC236}">
                  <a16:creationId xmlns="" xmlns:a16="http://schemas.microsoft.com/office/drawing/2014/main" id="{E0292E07-3CF1-BFF8-8A95-FC6185B7AE2A}"/>
                </a:ext>
              </a:extLst>
            </p:cNvPr>
            <p:cNvSpPr/>
            <p:nvPr/>
          </p:nvSpPr>
          <p:spPr>
            <a:xfrm>
              <a:off x="2813963" y="4930476"/>
              <a:ext cx="408429" cy="340628"/>
            </a:xfrm>
            <a:custGeom>
              <a:avLst/>
              <a:gdLst>
                <a:gd name="connsiteX0" fmla="*/ 340042 w 340042"/>
                <a:gd name="connsiteY0" fmla="*/ 93345 h 290512"/>
                <a:gd name="connsiteX1" fmla="*/ 329565 w 340042"/>
                <a:gd name="connsiteY1" fmla="*/ 69533 h 290512"/>
                <a:gd name="connsiteX2" fmla="*/ 337185 w 340042"/>
                <a:gd name="connsiteY2" fmla="*/ 51435 h 290512"/>
                <a:gd name="connsiteX3" fmla="*/ 301942 w 340042"/>
                <a:gd name="connsiteY3" fmla="*/ 21908 h 290512"/>
                <a:gd name="connsiteX4" fmla="*/ 279082 w 340042"/>
                <a:gd name="connsiteY4" fmla="*/ 21908 h 290512"/>
                <a:gd name="connsiteX5" fmla="*/ 262890 w 340042"/>
                <a:gd name="connsiteY5" fmla="*/ 38100 h 290512"/>
                <a:gd name="connsiteX6" fmla="*/ 226695 w 340042"/>
                <a:gd name="connsiteY6" fmla="*/ 1905 h 290512"/>
                <a:gd name="connsiteX7" fmla="*/ 207645 w 340042"/>
                <a:gd name="connsiteY7" fmla="*/ 31433 h 290512"/>
                <a:gd name="connsiteX8" fmla="*/ 180975 w 340042"/>
                <a:gd name="connsiteY8" fmla="*/ 43815 h 290512"/>
                <a:gd name="connsiteX9" fmla="*/ 168592 w 340042"/>
                <a:gd name="connsiteY9" fmla="*/ 56197 h 290512"/>
                <a:gd name="connsiteX10" fmla="*/ 147638 w 340042"/>
                <a:gd name="connsiteY10" fmla="*/ 26670 h 290512"/>
                <a:gd name="connsiteX11" fmla="*/ 117157 w 340042"/>
                <a:gd name="connsiteY11" fmla="*/ 14288 h 290512"/>
                <a:gd name="connsiteX12" fmla="*/ 103822 w 340042"/>
                <a:gd name="connsiteY12" fmla="*/ 28575 h 290512"/>
                <a:gd name="connsiteX13" fmla="*/ 78105 w 340042"/>
                <a:gd name="connsiteY13" fmla="*/ 0 h 290512"/>
                <a:gd name="connsiteX14" fmla="*/ 60007 w 340042"/>
                <a:gd name="connsiteY14" fmla="*/ 18097 h 290512"/>
                <a:gd name="connsiteX15" fmla="*/ 35242 w 340042"/>
                <a:gd name="connsiteY15" fmla="*/ 12383 h 290512"/>
                <a:gd name="connsiteX16" fmla="*/ 17145 w 340042"/>
                <a:gd name="connsiteY16" fmla="*/ 30480 h 290512"/>
                <a:gd name="connsiteX17" fmla="*/ 17145 w 340042"/>
                <a:gd name="connsiteY17" fmla="*/ 62865 h 290512"/>
                <a:gd name="connsiteX18" fmla="*/ 29527 w 340042"/>
                <a:gd name="connsiteY18" fmla="*/ 75247 h 290512"/>
                <a:gd name="connsiteX19" fmla="*/ 24765 w 340042"/>
                <a:gd name="connsiteY19" fmla="*/ 97155 h 290512"/>
                <a:gd name="connsiteX20" fmla="*/ 0 w 340042"/>
                <a:gd name="connsiteY20" fmla="*/ 100965 h 290512"/>
                <a:gd name="connsiteX21" fmla="*/ 12382 w 340042"/>
                <a:gd name="connsiteY21" fmla="*/ 126683 h 290512"/>
                <a:gd name="connsiteX22" fmla="*/ 12382 w 340042"/>
                <a:gd name="connsiteY22" fmla="*/ 151447 h 290512"/>
                <a:gd name="connsiteX23" fmla="*/ 41910 w 340042"/>
                <a:gd name="connsiteY23" fmla="*/ 160020 h 290512"/>
                <a:gd name="connsiteX24" fmla="*/ 50482 w 340042"/>
                <a:gd name="connsiteY24" fmla="*/ 198120 h 290512"/>
                <a:gd name="connsiteX25" fmla="*/ 76200 w 340042"/>
                <a:gd name="connsiteY25" fmla="*/ 223838 h 290512"/>
                <a:gd name="connsiteX26" fmla="*/ 70485 w 340042"/>
                <a:gd name="connsiteY26" fmla="*/ 254318 h 290512"/>
                <a:gd name="connsiteX27" fmla="*/ 90488 w 340042"/>
                <a:gd name="connsiteY27" fmla="*/ 275272 h 290512"/>
                <a:gd name="connsiteX28" fmla="*/ 100013 w 340042"/>
                <a:gd name="connsiteY28" fmla="*/ 290513 h 290512"/>
                <a:gd name="connsiteX29" fmla="*/ 150495 w 340042"/>
                <a:gd name="connsiteY29" fmla="*/ 290513 h 290512"/>
                <a:gd name="connsiteX30" fmla="*/ 164782 w 340042"/>
                <a:gd name="connsiteY30" fmla="*/ 260985 h 290512"/>
                <a:gd name="connsiteX31" fmla="*/ 192405 w 340042"/>
                <a:gd name="connsiteY31" fmla="*/ 241935 h 290512"/>
                <a:gd name="connsiteX32" fmla="*/ 207645 w 340042"/>
                <a:gd name="connsiteY32" fmla="*/ 245745 h 290512"/>
                <a:gd name="connsiteX33" fmla="*/ 216217 w 340042"/>
                <a:gd name="connsiteY33" fmla="*/ 227647 h 290512"/>
                <a:gd name="connsiteX34" fmla="*/ 255270 w 340042"/>
                <a:gd name="connsiteY34" fmla="*/ 220028 h 290512"/>
                <a:gd name="connsiteX35" fmla="*/ 274320 w 340042"/>
                <a:gd name="connsiteY35" fmla="*/ 175260 h 290512"/>
                <a:gd name="connsiteX36" fmla="*/ 306705 w 340042"/>
                <a:gd name="connsiteY36" fmla="*/ 157163 h 290512"/>
                <a:gd name="connsiteX37" fmla="*/ 330517 w 340042"/>
                <a:gd name="connsiteY37" fmla="*/ 132397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042" h="290512">
                  <a:moveTo>
                    <a:pt x="340042" y="93345"/>
                  </a:moveTo>
                  <a:lnTo>
                    <a:pt x="329565" y="69533"/>
                  </a:lnTo>
                  <a:lnTo>
                    <a:pt x="337185" y="51435"/>
                  </a:lnTo>
                  <a:lnTo>
                    <a:pt x="301942" y="21908"/>
                  </a:lnTo>
                  <a:lnTo>
                    <a:pt x="279082" y="21908"/>
                  </a:lnTo>
                  <a:lnTo>
                    <a:pt x="262890" y="38100"/>
                  </a:lnTo>
                  <a:lnTo>
                    <a:pt x="226695" y="1905"/>
                  </a:lnTo>
                  <a:lnTo>
                    <a:pt x="207645" y="31433"/>
                  </a:lnTo>
                  <a:lnTo>
                    <a:pt x="180975" y="43815"/>
                  </a:lnTo>
                  <a:lnTo>
                    <a:pt x="168592" y="56197"/>
                  </a:lnTo>
                  <a:lnTo>
                    <a:pt x="147638" y="26670"/>
                  </a:lnTo>
                  <a:lnTo>
                    <a:pt x="117157" y="14288"/>
                  </a:lnTo>
                  <a:lnTo>
                    <a:pt x="103822" y="28575"/>
                  </a:lnTo>
                  <a:lnTo>
                    <a:pt x="78105" y="0"/>
                  </a:lnTo>
                  <a:lnTo>
                    <a:pt x="60007" y="18097"/>
                  </a:lnTo>
                  <a:lnTo>
                    <a:pt x="35242" y="12383"/>
                  </a:lnTo>
                  <a:lnTo>
                    <a:pt x="17145" y="30480"/>
                  </a:lnTo>
                  <a:lnTo>
                    <a:pt x="17145" y="62865"/>
                  </a:lnTo>
                  <a:lnTo>
                    <a:pt x="29527" y="75247"/>
                  </a:lnTo>
                  <a:lnTo>
                    <a:pt x="24765" y="97155"/>
                  </a:lnTo>
                  <a:lnTo>
                    <a:pt x="0" y="100965"/>
                  </a:lnTo>
                  <a:lnTo>
                    <a:pt x="12382" y="126683"/>
                  </a:lnTo>
                  <a:lnTo>
                    <a:pt x="12382" y="151447"/>
                  </a:lnTo>
                  <a:lnTo>
                    <a:pt x="41910" y="160020"/>
                  </a:lnTo>
                  <a:lnTo>
                    <a:pt x="50482" y="198120"/>
                  </a:lnTo>
                  <a:lnTo>
                    <a:pt x="76200" y="223838"/>
                  </a:lnTo>
                  <a:lnTo>
                    <a:pt x="70485" y="254318"/>
                  </a:lnTo>
                  <a:lnTo>
                    <a:pt x="90488" y="275272"/>
                  </a:lnTo>
                  <a:lnTo>
                    <a:pt x="100013" y="290513"/>
                  </a:lnTo>
                  <a:lnTo>
                    <a:pt x="150495" y="290513"/>
                  </a:lnTo>
                  <a:lnTo>
                    <a:pt x="164782" y="260985"/>
                  </a:lnTo>
                  <a:lnTo>
                    <a:pt x="192405" y="241935"/>
                  </a:lnTo>
                  <a:lnTo>
                    <a:pt x="207645" y="245745"/>
                  </a:lnTo>
                  <a:lnTo>
                    <a:pt x="216217" y="227647"/>
                  </a:lnTo>
                  <a:lnTo>
                    <a:pt x="255270" y="220028"/>
                  </a:lnTo>
                  <a:lnTo>
                    <a:pt x="274320" y="175260"/>
                  </a:lnTo>
                  <a:lnTo>
                    <a:pt x="306705" y="157163"/>
                  </a:lnTo>
                  <a:lnTo>
                    <a:pt x="330517" y="1323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6" name="Полилиния: фигура 84">
              <a:extLst>
                <a:ext uri="{FF2B5EF4-FFF2-40B4-BE49-F238E27FC236}">
                  <a16:creationId xmlns="" xmlns:a16="http://schemas.microsoft.com/office/drawing/2014/main" id="{74CBED29-F372-2527-B9B2-8D4F48107E07}"/>
                </a:ext>
              </a:extLst>
            </p:cNvPr>
            <p:cNvSpPr/>
            <p:nvPr/>
          </p:nvSpPr>
          <p:spPr>
            <a:xfrm>
              <a:off x="3991203" y="5128154"/>
              <a:ext cx="545717" cy="368548"/>
            </a:xfrm>
            <a:custGeom>
              <a:avLst/>
              <a:gdLst>
                <a:gd name="connsiteX0" fmla="*/ 76200 w 454342"/>
                <a:gd name="connsiteY0" fmla="*/ 24765 h 314325"/>
                <a:gd name="connsiteX1" fmla="*/ 112395 w 454342"/>
                <a:gd name="connsiteY1" fmla="*/ 0 h 314325"/>
                <a:gd name="connsiteX2" fmla="*/ 134303 w 454342"/>
                <a:gd name="connsiteY2" fmla="*/ 10478 h 314325"/>
                <a:gd name="connsiteX3" fmla="*/ 152400 w 454342"/>
                <a:gd name="connsiteY3" fmla="*/ 10478 h 314325"/>
                <a:gd name="connsiteX4" fmla="*/ 174307 w 454342"/>
                <a:gd name="connsiteY4" fmla="*/ 19050 h 314325"/>
                <a:gd name="connsiteX5" fmla="*/ 188595 w 454342"/>
                <a:gd name="connsiteY5" fmla="*/ 13335 h 314325"/>
                <a:gd name="connsiteX6" fmla="*/ 208597 w 454342"/>
                <a:gd name="connsiteY6" fmla="*/ 46672 h 314325"/>
                <a:gd name="connsiteX7" fmla="*/ 241935 w 454342"/>
                <a:gd name="connsiteY7" fmla="*/ 20955 h 314325"/>
                <a:gd name="connsiteX8" fmla="*/ 272415 w 454342"/>
                <a:gd name="connsiteY8" fmla="*/ 20955 h 314325"/>
                <a:gd name="connsiteX9" fmla="*/ 282893 w 454342"/>
                <a:gd name="connsiteY9" fmla="*/ 35242 h 314325"/>
                <a:gd name="connsiteX10" fmla="*/ 266700 w 454342"/>
                <a:gd name="connsiteY10" fmla="*/ 64770 h 314325"/>
                <a:gd name="connsiteX11" fmla="*/ 291465 w 454342"/>
                <a:gd name="connsiteY11" fmla="*/ 100013 h 314325"/>
                <a:gd name="connsiteX12" fmla="*/ 308610 w 454342"/>
                <a:gd name="connsiteY12" fmla="*/ 104775 h 314325"/>
                <a:gd name="connsiteX13" fmla="*/ 308610 w 454342"/>
                <a:gd name="connsiteY13" fmla="*/ 137160 h 314325"/>
                <a:gd name="connsiteX14" fmla="*/ 330518 w 454342"/>
                <a:gd name="connsiteY14" fmla="*/ 140970 h 314325"/>
                <a:gd name="connsiteX15" fmla="*/ 346710 w 454342"/>
                <a:gd name="connsiteY15" fmla="*/ 157163 h 314325"/>
                <a:gd name="connsiteX16" fmla="*/ 371475 w 454342"/>
                <a:gd name="connsiteY16" fmla="*/ 157163 h 314325"/>
                <a:gd name="connsiteX17" fmla="*/ 380047 w 454342"/>
                <a:gd name="connsiteY17" fmla="*/ 175260 h 314325"/>
                <a:gd name="connsiteX18" fmla="*/ 399097 w 454342"/>
                <a:gd name="connsiteY18" fmla="*/ 178117 h 314325"/>
                <a:gd name="connsiteX19" fmla="*/ 394335 w 454342"/>
                <a:gd name="connsiteY19" fmla="*/ 204788 h 314325"/>
                <a:gd name="connsiteX20" fmla="*/ 450532 w 454342"/>
                <a:gd name="connsiteY20" fmla="*/ 239078 h 314325"/>
                <a:gd name="connsiteX21" fmla="*/ 454343 w 454342"/>
                <a:gd name="connsiteY21" fmla="*/ 281940 h 314325"/>
                <a:gd name="connsiteX22" fmla="*/ 437197 w 454342"/>
                <a:gd name="connsiteY22" fmla="*/ 305753 h 314325"/>
                <a:gd name="connsiteX23" fmla="*/ 401955 w 454342"/>
                <a:gd name="connsiteY23" fmla="*/ 305753 h 314325"/>
                <a:gd name="connsiteX24" fmla="*/ 371475 w 454342"/>
                <a:gd name="connsiteY24" fmla="*/ 314325 h 314325"/>
                <a:gd name="connsiteX25" fmla="*/ 345757 w 454342"/>
                <a:gd name="connsiteY25" fmla="*/ 300038 h 314325"/>
                <a:gd name="connsiteX26" fmla="*/ 314325 w 454342"/>
                <a:gd name="connsiteY26" fmla="*/ 305753 h 314325"/>
                <a:gd name="connsiteX27" fmla="*/ 276225 w 454342"/>
                <a:gd name="connsiteY27" fmla="*/ 305753 h 314325"/>
                <a:gd name="connsiteX28" fmla="*/ 240030 w 454342"/>
                <a:gd name="connsiteY28" fmla="*/ 286703 h 314325"/>
                <a:gd name="connsiteX29" fmla="*/ 224790 w 454342"/>
                <a:gd name="connsiteY29" fmla="*/ 286703 h 314325"/>
                <a:gd name="connsiteX30" fmla="*/ 208597 w 454342"/>
                <a:gd name="connsiteY30" fmla="*/ 302895 h 314325"/>
                <a:gd name="connsiteX31" fmla="*/ 180022 w 454342"/>
                <a:gd name="connsiteY31" fmla="*/ 308610 h 314325"/>
                <a:gd name="connsiteX32" fmla="*/ 153353 w 454342"/>
                <a:gd name="connsiteY32" fmla="*/ 294322 h 314325"/>
                <a:gd name="connsiteX33" fmla="*/ 129540 w 454342"/>
                <a:gd name="connsiteY33" fmla="*/ 294322 h 314325"/>
                <a:gd name="connsiteX34" fmla="*/ 97155 w 454342"/>
                <a:gd name="connsiteY34" fmla="*/ 284797 h 314325"/>
                <a:gd name="connsiteX35" fmla="*/ 49530 w 454342"/>
                <a:gd name="connsiteY35" fmla="*/ 285750 h 314325"/>
                <a:gd name="connsiteX36" fmla="*/ 56197 w 454342"/>
                <a:gd name="connsiteY36" fmla="*/ 265747 h 314325"/>
                <a:gd name="connsiteX37" fmla="*/ 77153 w 454342"/>
                <a:gd name="connsiteY37" fmla="*/ 244792 h 314325"/>
                <a:gd name="connsiteX38" fmla="*/ 65722 w 454342"/>
                <a:gd name="connsiteY38" fmla="*/ 217170 h 314325"/>
                <a:gd name="connsiteX39" fmla="*/ 38100 w 454342"/>
                <a:gd name="connsiteY39" fmla="*/ 217170 h 314325"/>
                <a:gd name="connsiteX40" fmla="*/ 34290 w 454342"/>
                <a:gd name="connsiteY40" fmla="*/ 203835 h 314325"/>
                <a:gd name="connsiteX41" fmla="*/ 16193 w 454342"/>
                <a:gd name="connsiteY41" fmla="*/ 202882 h 314325"/>
                <a:gd name="connsiteX42" fmla="*/ 0 w 454342"/>
                <a:gd name="connsiteY42" fmla="*/ 186690 h 314325"/>
                <a:gd name="connsiteX43" fmla="*/ 4763 w 454342"/>
                <a:gd name="connsiteY43" fmla="*/ 167640 h 314325"/>
                <a:gd name="connsiteX44" fmla="*/ 23813 w 454342"/>
                <a:gd name="connsiteY44" fmla="*/ 167640 h 314325"/>
                <a:gd name="connsiteX45" fmla="*/ 37147 w 454342"/>
                <a:gd name="connsiteY45" fmla="*/ 153353 h 314325"/>
                <a:gd name="connsiteX46" fmla="*/ 28575 w 454342"/>
                <a:gd name="connsiteY46" fmla="*/ 126682 h 314325"/>
                <a:gd name="connsiteX47" fmla="*/ 42863 w 454342"/>
                <a:gd name="connsiteY47" fmla="*/ 113347 h 314325"/>
                <a:gd name="connsiteX48" fmla="*/ 67628 w 454342"/>
                <a:gd name="connsiteY48" fmla="*/ 113347 h 314325"/>
                <a:gd name="connsiteX49" fmla="*/ 80963 w 454342"/>
                <a:gd name="connsiteY49" fmla="*/ 92392 h 314325"/>
                <a:gd name="connsiteX50" fmla="*/ 76200 w 454342"/>
                <a:gd name="connsiteY50" fmla="*/ 5619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342" h="314325">
                  <a:moveTo>
                    <a:pt x="76200" y="24765"/>
                  </a:moveTo>
                  <a:lnTo>
                    <a:pt x="112395" y="0"/>
                  </a:lnTo>
                  <a:lnTo>
                    <a:pt x="134303" y="10478"/>
                  </a:lnTo>
                  <a:lnTo>
                    <a:pt x="152400" y="10478"/>
                  </a:lnTo>
                  <a:lnTo>
                    <a:pt x="174307" y="19050"/>
                  </a:lnTo>
                  <a:lnTo>
                    <a:pt x="188595" y="13335"/>
                  </a:lnTo>
                  <a:lnTo>
                    <a:pt x="208597" y="46672"/>
                  </a:lnTo>
                  <a:lnTo>
                    <a:pt x="241935" y="20955"/>
                  </a:lnTo>
                  <a:lnTo>
                    <a:pt x="272415" y="20955"/>
                  </a:lnTo>
                  <a:lnTo>
                    <a:pt x="282893" y="35242"/>
                  </a:lnTo>
                  <a:lnTo>
                    <a:pt x="266700" y="64770"/>
                  </a:lnTo>
                  <a:lnTo>
                    <a:pt x="291465" y="100013"/>
                  </a:lnTo>
                  <a:lnTo>
                    <a:pt x="308610" y="104775"/>
                  </a:lnTo>
                  <a:lnTo>
                    <a:pt x="308610" y="137160"/>
                  </a:lnTo>
                  <a:lnTo>
                    <a:pt x="330518" y="140970"/>
                  </a:lnTo>
                  <a:lnTo>
                    <a:pt x="346710" y="157163"/>
                  </a:lnTo>
                  <a:lnTo>
                    <a:pt x="371475" y="157163"/>
                  </a:lnTo>
                  <a:lnTo>
                    <a:pt x="380047" y="175260"/>
                  </a:lnTo>
                  <a:lnTo>
                    <a:pt x="399097" y="178117"/>
                  </a:lnTo>
                  <a:lnTo>
                    <a:pt x="394335" y="204788"/>
                  </a:lnTo>
                  <a:lnTo>
                    <a:pt x="450532" y="239078"/>
                  </a:lnTo>
                  <a:lnTo>
                    <a:pt x="454343" y="281940"/>
                  </a:lnTo>
                  <a:lnTo>
                    <a:pt x="437197" y="305753"/>
                  </a:lnTo>
                  <a:lnTo>
                    <a:pt x="401955" y="305753"/>
                  </a:lnTo>
                  <a:lnTo>
                    <a:pt x="371475" y="314325"/>
                  </a:lnTo>
                  <a:lnTo>
                    <a:pt x="345757" y="300038"/>
                  </a:lnTo>
                  <a:lnTo>
                    <a:pt x="314325" y="305753"/>
                  </a:lnTo>
                  <a:lnTo>
                    <a:pt x="276225" y="305753"/>
                  </a:lnTo>
                  <a:lnTo>
                    <a:pt x="240030" y="286703"/>
                  </a:lnTo>
                  <a:lnTo>
                    <a:pt x="224790" y="286703"/>
                  </a:lnTo>
                  <a:lnTo>
                    <a:pt x="208597" y="302895"/>
                  </a:lnTo>
                  <a:lnTo>
                    <a:pt x="180022" y="308610"/>
                  </a:lnTo>
                  <a:lnTo>
                    <a:pt x="153353" y="294322"/>
                  </a:lnTo>
                  <a:lnTo>
                    <a:pt x="129540" y="294322"/>
                  </a:lnTo>
                  <a:lnTo>
                    <a:pt x="97155" y="284797"/>
                  </a:lnTo>
                  <a:lnTo>
                    <a:pt x="49530" y="285750"/>
                  </a:lnTo>
                  <a:lnTo>
                    <a:pt x="56197" y="265747"/>
                  </a:lnTo>
                  <a:lnTo>
                    <a:pt x="77153" y="244792"/>
                  </a:lnTo>
                  <a:lnTo>
                    <a:pt x="65722" y="217170"/>
                  </a:lnTo>
                  <a:lnTo>
                    <a:pt x="38100" y="217170"/>
                  </a:lnTo>
                  <a:lnTo>
                    <a:pt x="34290" y="203835"/>
                  </a:lnTo>
                  <a:lnTo>
                    <a:pt x="16193" y="202882"/>
                  </a:lnTo>
                  <a:lnTo>
                    <a:pt x="0" y="186690"/>
                  </a:lnTo>
                  <a:lnTo>
                    <a:pt x="4763" y="167640"/>
                  </a:lnTo>
                  <a:lnTo>
                    <a:pt x="23813" y="167640"/>
                  </a:lnTo>
                  <a:lnTo>
                    <a:pt x="37147" y="153353"/>
                  </a:lnTo>
                  <a:lnTo>
                    <a:pt x="28575" y="126682"/>
                  </a:lnTo>
                  <a:lnTo>
                    <a:pt x="42863" y="113347"/>
                  </a:lnTo>
                  <a:lnTo>
                    <a:pt x="67628" y="113347"/>
                  </a:lnTo>
                  <a:lnTo>
                    <a:pt x="80963" y="92392"/>
                  </a:lnTo>
                  <a:lnTo>
                    <a:pt x="76200" y="561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олилиния: фигура 85">
              <a:extLst>
                <a:ext uri="{FF2B5EF4-FFF2-40B4-BE49-F238E27FC236}">
                  <a16:creationId xmlns="" xmlns:a16="http://schemas.microsoft.com/office/drawing/2014/main" id="{64B6D777-1EFC-86E6-3361-6FCD759CCA45}"/>
                </a:ext>
              </a:extLst>
            </p:cNvPr>
            <p:cNvSpPr/>
            <p:nvPr/>
          </p:nvSpPr>
          <p:spPr>
            <a:xfrm>
              <a:off x="3278451" y="4856767"/>
              <a:ext cx="585759" cy="751617"/>
            </a:xfrm>
            <a:custGeom>
              <a:avLst/>
              <a:gdLst>
                <a:gd name="connsiteX0" fmla="*/ 481965 w 487679"/>
                <a:gd name="connsiteY0" fmla="*/ 169545 h 641032"/>
                <a:gd name="connsiteX1" fmla="*/ 463867 w 487679"/>
                <a:gd name="connsiteY1" fmla="*/ 187643 h 641032"/>
                <a:gd name="connsiteX2" fmla="*/ 446723 w 487679"/>
                <a:gd name="connsiteY2" fmla="*/ 163830 h 641032"/>
                <a:gd name="connsiteX3" fmla="*/ 426720 w 487679"/>
                <a:gd name="connsiteY3" fmla="*/ 163830 h 641032"/>
                <a:gd name="connsiteX4" fmla="*/ 394335 w 487679"/>
                <a:gd name="connsiteY4" fmla="*/ 140018 h 641032"/>
                <a:gd name="connsiteX5" fmla="*/ 376238 w 487679"/>
                <a:gd name="connsiteY5" fmla="*/ 114300 h 641032"/>
                <a:gd name="connsiteX6" fmla="*/ 360045 w 487679"/>
                <a:gd name="connsiteY6" fmla="*/ 121920 h 641032"/>
                <a:gd name="connsiteX7" fmla="*/ 341948 w 487679"/>
                <a:gd name="connsiteY7" fmla="*/ 115253 h 641032"/>
                <a:gd name="connsiteX8" fmla="*/ 330517 w 487679"/>
                <a:gd name="connsiteY8" fmla="*/ 77153 h 641032"/>
                <a:gd name="connsiteX9" fmla="*/ 307658 w 487679"/>
                <a:gd name="connsiteY9" fmla="*/ 72390 h 641032"/>
                <a:gd name="connsiteX10" fmla="*/ 295275 w 487679"/>
                <a:gd name="connsiteY10" fmla="*/ 46673 h 641032"/>
                <a:gd name="connsiteX11" fmla="*/ 266700 w 487679"/>
                <a:gd name="connsiteY11" fmla="*/ 46673 h 641032"/>
                <a:gd name="connsiteX12" fmla="*/ 237173 w 487679"/>
                <a:gd name="connsiteY12" fmla="*/ 23813 h 641032"/>
                <a:gd name="connsiteX13" fmla="*/ 237173 w 487679"/>
                <a:gd name="connsiteY13" fmla="*/ 7620 h 641032"/>
                <a:gd name="connsiteX14" fmla="*/ 220028 w 487679"/>
                <a:gd name="connsiteY14" fmla="*/ 0 h 641032"/>
                <a:gd name="connsiteX15" fmla="*/ 204788 w 487679"/>
                <a:gd name="connsiteY15" fmla="*/ 15240 h 641032"/>
                <a:gd name="connsiteX16" fmla="*/ 150495 w 487679"/>
                <a:gd name="connsiteY16" fmla="*/ 30480 h 641032"/>
                <a:gd name="connsiteX17" fmla="*/ 140970 w 487679"/>
                <a:gd name="connsiteY17" fmla="*/ 40005 h 641032"/>
                <a:gd name="connsiteX18" fmla="*/ 153353 w 487679"/>
                <a:gd name="connsiteY18" fmla="*/ 58103 h 641032"/>
                <a:gd name="connsiteX19" fmla="*/ 153353 w 487679"/>
                <a:gd name="connsiteY19" fmla="*/ 77153 h 641032"/>
                <a:gd name="connsiteX20" fmla="*/ 123825 w 487679"/>
                <a:gd name="connsiteY20" fmla="*/ 99060 h 641032"/>
                <a:gd name="connsiteX21" fmla="*/ 102870 w 487679"/>
                <a:gd name="connsiteY21" fmla="*/ 99060 h 641032"/>
                <a:gd name="connsiteX22" fmla="*/ 85725 w 487679"/>
                <a:gd name="connsiteY22" fmla="*/ 106680 h 641032"/>
                <a:gd name="connsiteX23" fmla="*/ 77153 w 487679"/>
                <a:gd name="connsiteY23" fmla="*/ 98108 h 641032"/>
                <a:gd name="connsiteX24" fmla="*/ 62865 w 487679"/>
                <a:gd name="connsiteY24" fmla="*/ 106680 h 641032"/>
                <a:gd name="connsiteX25" fmla="*/ 67628 w 487679"/>
                <a:gd name="connsiteY25" fmla="*/ 124778 h 641032"/>
                <a:gd name="connsiteX26" fmla="*/ 67628 w 487679"/>
                <a:gd name="connsiteY26" fmla="*/ 137160 h 641032"/>
                <a:gd name="connsiteX27" fmla="*/ 77153 w 487679"/>
                <a:gd name="connsiteY27" fmla="*/ 146685 h 641032"/>
                <a:gd name="connsiteX28" fmla="*/ 65723 w 487679"/>
                <a:gd name="connsiteY28" fmla="*/ 158115 h 641032"/>
                <a:gd name="connsiteX29" fmla="*/ 48578 w 487679"/>
                <a:gd name="connsiteY29" fmla="*/ 176213 h 641032"/>
                <a:gd name="connsiteX30" fmla="*/ 32385 w 487679"/>
                <a:gd name="connsiteY30" fmla="*/ 176213 h 641032"/>
                <a:gd name="connsiteX31" fmla="*/ 27623 w 487679"/>
                <a:gd name="connsiteY31" fmla="*/ 189548 h 641032"/>
                <a:gd name="connsiteX32" fmla="*/ 17145 w 487679"/>
                <a:gd name="connsiteY32" fmla="*/ 205740 h 641032"/>
                <a:gd name="connsiteX33" fmla="*/ 0 w 487679"/>
                <a:gd name="connsiteY33" fmla="*/ 212408 h 641032"/>
                <a:gd name="connsiteX34" fmla="*/ 6667 w 487679"/>
                <a:gd name="connsiteY34" fmla="*/ 225743 h 641032"/>
                <a:gd name="connsiteX35" fmla="*/ 5715 w 487679"/>
                <a:gd name="connsiteY35" fmla="*/ 261938 h 641032"/>
                <a:gd name="connsiteX36" fmla="*/ 16192 w 487679"/>
                <a:gd name="connsiteY36" fmla="*/ 272415 h 641032"/>
                <a:gd name="connsiteX37" fmla="*/ 8573 w 487679"/>
                <a:gd name="connsiteY37" fmla="*/ 311468 h 641032"/>
                <a:gd name="connsiteX38" fmla="*/ 23813 w 487679"/>
                <a:gd name="connsiteY38" fmla="*/ 321945 h 641032"/>
                <a:gd name="connsiteX39" fmla="*/ 42863 w 487679"/>
                <a:gd name="connsiteY39" fmla="*/ 340043 h 641032"/>
                <a:gd name="connsiteX40" fmla="*/ 55245 w 487679"/>
                <a:gd name="connsiteY40" fmla="*/ 371475 h 641032"/>
                <a:gd name="connsiteX41" fmla="*/ 55245 w 487679"/>
                <a:gd name="connsiteY41" fmla="*/ 401955 h 641032"/>
                <a:gd name="connsiteX42" fmla="*/ 64770 w 487679"/>
                <a:gd name="connsiteY42" fmla="*/ 421958 h 641032"/>
                <a:gd name="connsiteX43" fmla="*/ 56198 w 487679"/>
                <a:gd name="connsiteY43" fmla="*/ 441008 h 641032"/>
                <a:gd name="connsiteX44" fmla="*/ 56198 w 487679"/>
                <a:gd name="connsiteY44" fmla="*/ 468630 h 641032"/>
                <a:gd name="connsiteX45" fmla="*/ 50483 w 487679"/>
                <a:gd name="connsiteY45" fmla="*/ 481965 h 641032"/>
                <a:gd name="connsiteX46" fmla="*/ 67628 w 487679"/>
                <a:gd name="connsiteY46" fmla="*/ 491490 h 641032"/>
                <a:gd name="connsiteX47" fmla="*/ 81915 w 487679"/>
                <a:gd name="connsiteY47" fmla="*/ 476250 h 641032"/>
                <a:gd name="connsiteX48" fmla="*/ 105728 w 487679"/>
                <a:gd name="connsiteY48" fmla="*/ 476250 h 641032"/>
                <a:gd name="connsiteX49" fmla="*/ 114300 w 487679"/>
                <a:gd name="connsiteY49" fmla="*/ 491490 h 641032"/>
                <a:gd name="connsiteX50" fmla="*/ 105728 w 487679"/>
                <a:gd name="connsiteY50" fmla="*/ 513398 h 641032"/>
                <a:gd name="connsiteX51" fmla="*/ 82867 w 487679"/>
                <a:gd name="connsiteY51" fmla="*/ 522923 h 641032"/>
                <a:gd name="connsiteX52" fmla="*/ 87630 w 487679"/>
                <a:gd name="connsiteY52" fmla="*/ 533400 h 641032"/>
                <a:gd name="connsiteX53" fmla="*/ 102870 w 487679"/>
                <a:gd name="connsiteY53" fmla="*/ 537210 h 641032"/>
                <a:gd name="connsiteX54" fmla="*/ 99060 w 487679"/>
                <a:gd name="connsiteY54" fmla="*/ 564833 h 641032"/>
                <a:gd name="connsiteX55" fmla="*/ 89535 w 487679"/>
                <a:gd name="connsiteY55" fmla="*/ 573405 h 641032"/>
                <a:gd name="connsiteX56" fmla="*/ 94298 w 487679"/>
                <a:gd name="connsiteY56" fmla="*/ 595313 h 641032"/>
                <a:gd name="connsiteX57" fmla="*/ 107633 w 487679"/>
                <a:gd name="connsiteY57" fmla="*/ 595313 h 641032"/>
                <a:gd name="connsiteX58" fmla="*/ 110490 w 487679"/>
                <a:gd name="connsiteY58" fmla="*/ 607695 h 641032"/>
                <a:gd name="connsiteX59" fmla="*/ 127635 w 487679"/>
                <a:gd name="connsiteY59" fmla="*/ 624840 h 641032"/>
                <a:gd name="connsiteX60" fmla="*/ 144780 w 487679"/>
                <a:gd name="connsiteY60" fmla="*/ 616268 h 641032"/>
                <a:gd name="connsiteX61" fmla="*/ 157163 w 487679"/>
                <a:gd name="connsiteY61" fmla="*/ 603885 h 641032"/>
                <a:gd name="connsiteX62" fmla="*/ 171450 w 487679"/>
                <a:gd name="connsiteY62" fmla="*/ 611505 h 641032"/>
                <a:gd name="connsiteX63" fmla="*/ 177165 w 487679"/>
                <a:gd name="connsiteY63" fmla="*/ 625793 h 641032"/>
                <a:gd name="connsiteX64" fmla="*/ 192405 w 487679"/>
                <a:gd name="connsiteY64" fmla="*/ 636270 h 641032"/>
                <a:gd name="connsiteX65" fmla="*/ 210503 w 487679"/>
                <a:gd name="connsiteY65" fmla="*/ 641033 h 641032"/>
                <a:gd name="connsiteX66" fmla="*/ 228600 w 487679"/>
                <a:gd name="connsiteY66" fmla="*/ 627698 h 641032"/>
                <a:gd name="connsiteX67" fmla="*/ 240030 w 487679"/>
                <a:gd name="connsiteY67" fmla="*/ 600075 h 641032"/>
                <a:gd name="connsiteX68" fmla="*/ 248603 w 487679"/>
                <a:gd name="connsiteY68" fmla="*/ 584835 h 641032"/>
                <a:gd name="connsiteX69" fmla="*/ 271463 w 487679"/>
                <a:gd name="connsiteY69" fmla="*/ 575310 h 641032"/>
                <a:gd name="connsiteX70" fmla="*/ 275273 w 487679"/>
                <a:gd name="connsiteY70" fmla="*/ 554355 h 641032"/>
                <a:gd name="connsiteX71" fmla="*/ 294323 w 487679"/>
                <a:gd name="connsiteY71" fmla="*/ 519113 h 641032"/>
                <a:gd name="connsiteX72" fmla="*/ 309563 w 487679"/>
                <a:gd name="connsiteY72" fmla="*/ 519113 h 641032"/>
                <a:gd name="connsiteX73" fmla="*/ 309563 w 487679"/>
                <a:gd name="connsiteY73" fmla="*/ 494348 h 641032"/>
                <a:gd name="connsiteX74" fmla="*/ 327660 w 487679"/>
                <a:gd name="connsiteY74" fmla="*/ 469583 h 641032"/>
                <a:gd name="connsiteX75" fmla="*/ 327660 w 487679"/>
                <a:gd name="connsiteY75" fmla="*/ 454343 h 641032"/>
                <a:gd name="connsiteX76" fmla="*/ 357188 w 487679"/>
                <a:gd name="connsiteY76" fmla="*/ 424815 h 641032"/>
                <a:gd name="connsiteX77" fmla="*/ 378142 w 487679"/>
                <a:gd name="connsiteY77" fmla="*/ 417195 h 641032"/>
                <a:gd name="connsiteX78" fmla="*/ 378142 w 487679"/>
                <a:gd name="connsiteY78" fmla="*/ 407670 h 641032"/>
                <a:gd name="connsiteX79" fmla="*/ 401955 w 487679"/>
                <a:gd name="connsiteY79" fmla="*/ 405765 h 641032"/>
                <a:gd name="connsiteX80" fmla="*/ 412433 w 487679"/>
                <a:gd name="connsiteY80" fmla="*/ 419100 h 641032"/>
                <a:gd name="connsiteX81" fmla="*/ 428625 w 487679"/>
                <a:gd name="connsiteY81" fmla="*/ 419100 h 641032"/>
                <a:gd name="connsiteX82" fmla="*/ 428625 w 487679"/>
                <a:gd name="connsiteY82" fmla="*/ 391478 h 641032"/>
                <a:gd name="connsiteX83" fmla="*/ 419100 w 487679"/>
                <a:gd name="connsiteY83" fmla="*/ 360998 h 641032"/>
                <a:gd name="connsiteX84" fmla="*/ 383858 w 487679"/>
                <a:gd name="connsiteY84" fmla="*/ 350520 h 641032"/>
                <a:gd name="connsiteX85" fmla="*/ 369570 w 487679"/>
                <a:gd name="connsiteY85" fmla="*/ 360045 h 641032"/>
                <a:gd name="connsiteX86" fmla="*/ 334328 w 487679"/>
                <a:gd name="connsiteY86" fmla="*/ 356235 h 641032"/>
                <a:gd name="connsiteX87" fmla="*/ 316230 w 487679"/>
                <a:gd name="connsiteY87" fmla="*/ 327660 h 641032"/>
                <a:gd name="connsiteX88" fmla="*/ 312420 w 487679"/>
                <a:gd name="connsiteY88" fmla="*/ 290513 h 641032"/>
                <a:gd name="connsiteX89" fmla="*/ 298133 w 487679"/>
                <a:gd name="connsiteY89" fmla="*/ 276225 h 641032"/>
                <a:gd name="connsiteX90" fmla="*/ 292417 w 487679"/>
                <a:gd name="connsiteY90" fmla="*/ 249555 h 641032"/>
                <a:gd name="connsiteX91" fmla="*/ 323850 w 487679"/>
                <a:gd name="connsiteY91" fmla="*/ 226695 h 641032"/>
                <a:gd name="connsiteX92" fmla="*/ 344805 w 487679"/>
                <a:gd name="connsiteY92" fmla="*/ 232410 h 641032"/>
                <a:gd name="connsiteX93" fmla="*/ 367665 w 487679"/>
                <a:gd name="connsiteY93" fmla="*/ 243840 h 641032"/>
                <a:gd name="connsiteX94" fmla="*/ 383858 w 487679"/>
                <a:gd name="connsiteY94" fmla="*/ 260033 h 641032"/>
                <a:gd name="connsiteX95" fmla="*/ 383858 w 487679"/>
                <a:gd name="connsiteY95" fmla="*/ 279083 h 641032"/>
                <a:gd name="connsiteX96" fmla="*/ 413385 w 487679"/>
                <a:gd name="connsiteY96" fmla="*/ 290513 h 641032"/>
                <a:gd name="connsiteX97" fmla="*/ 431483 w 487679"/>
                <a:gd name="connsiteY97" fmla="*/ 271463 h 641032"/>
                <a:gd name="connsiteX98" fmla="*/ 463867 w 487679"/>
                <a:gd name="connsiteY98" fmla="*/ 263843 h 641032"/>
                <a:gd name="connsiteX99" fmla="*/ 463867 w 487679"/>
                <a:gd name="connsiteY99" fmla="*/ 246698 h 641032"/>
                <a:gd name="connsiteX100" fmla="*/ 481013 w 487679"/>
                <a:gd name="connsiteY100" fmla="*/ 215265 h 641032"/>
                <a:gd name="connsiteX101" fmla="*/ 487680 w 487679"/>
                <a:gd name="connsiteY101" fmla="*/ 193358 h 64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7679" h="641032">
                  <a:moveTo>
                    <a:pt x="481965" y="169545"/>
                  </a:moveTo>
                  <a:lnTo>
                    <a:pt x="463867" y="187643"/>
                  </a:lnTo>
                  <a:lnTo>
                    <a:pt x="446723" y="163830"/>
                  </a:lnTo>
                  <a:lnTo>
                    <a:pt x="426720" y="163830"/>
                  </a:lnTo>
                  <a:lnTo>
                    <a:pt x="394335" y="140018"/>
                  </a:lnTo>
                  <a:lnTo>
                    <a:pt x="376238" y="114300"/>
                  </a:lnTo>
                  <a:lnTo>
                    <a:pt x="360045" y="121920"/>
                  </a:lnTo>
                  <a:lnTo>
                    <a:pt x="341948" y="115253"/>
                  </a:lnTo>
                  <a:lnTo>
                    <a:pt x="330517" y="77153"/>
                  </a:lnTo>
                  <a:lnTo>
                    <a:pt x="307658" y="72390"/>
                  </a:lnTo>
                  <a:lnTo>
                    <a:pt x="295275" y="46673"/>
                  </a:lnTo>
                  <a:lnTo>
                    <a:pt x="266700" y="46673"/>
                  </a:lnTo>
                  <a:lnTo>
                    <a:pt x="237173" y="23813"/>
                  </a:lnTo>
                  <a:lnTo>
                    <a:pt x="237173" y="7620"/>
                  </a:lnTo>
                  <a:lnTo>
                    <a:pt x="220028" y="0"/>
                  </a:lnTo>
                  <a:lnTo>
                    <a:pt x="204788" y="15240"/>
                  </a:lnTo>
                  <a:lnTo>
                    <a:pt x="150495" y="30480"/>
                  </a:lnTo>
                  <a:lnTo>
                    <a:pt x="140970" y="40005"/>
                  </a:lnTo>
                  <a:lnTo>
                    <a:pt x="153353" y="58103"/>
                  </a:lnTo>
                  <a:lnTo>
                    <a:pt x="153353" y="77153"/>
                  </a:lnTo>
                  <a:lnTo>
                    <a:pt x="123825" y="99060"/>
                  </a:lnTo>
                  <a:lnTo>
                    <a:pt x="102870" y="99060"/>
                  </a:lnTo>
                  <a:lnTo>
                    <a:pt x="85725" y="106680"/>
                  </a:lnTo>
                  <a:lnTo>
                    <a:pt x="77153" y="98108"/>
                  </a:lnTo>
                  <a:lnTo>
                    <a:pt x="62865" y="106680"/>
                  </a:lnTo>
                  <a:lnTo>
                    <a:pt x="67628" y="124778"/>
                  </a:lnTo>
                  <a:lnTo>
                    <a:pt x="67628" y="137160"/>
                  </a:lnTo>
                  <a:lnTo>
                    <a:pt x="77153" y="146685"/>
                  </a:lnTo>
                  <a:lnTo>
                    <a:pt x="65723" y="158115"/>
                  </a:lnTo>
                  <a:lnTo>
                    <a:pt x="48578" y="176213"/>
                  </a:lnTo>
                  <a:lnTo>
                    <a:pt x="32385" y="176213"/>
                  </a:lnTo>
                  <a:lnTo>
                    <a:pt x="27623" y="189548"/>
                  </a:lnTo>
                  <a:lnTo>
                    <a:pt x="17145" y="205740"/>
                  </a:lnTo>
                  <a:lnTo>
                    <a:pt x="0" y="212408"/>
                  </a:lnTo>
                  <a:lnTo>
                    <a:pt x="6667" y="225743"/>
                  </a:lnTo>
                  <a:lnTo>
                    <a:pt x="5715" y="261938"/>
                  </a:lnTo>
                  <a:lnTo>
                    <a:pt x="16192" y="272415"/>
                  </a:lnTo>
                  <a:lnTo>
                    <a:pt x="8573" y="311468"/>
                  </a:lnTo>
                  <a:lnTo>
                    <a:pt x="23813" y="321945"/>
                  </a:lnTo>
                  <a:lnTo>
                    <a:pt x="42863" y="340043"/>
                  </a:lnTo>
                  <a:lnTo>
                    <a:pt x="55245" y="371475"/>
                  </a:lnTo>
                  <a:lnTo>
                    <a:pt x="55245" y="401955"/>
                  </a:lnTo>
                  <a:lnTo>
                    <a:pt x="64770" y="421958"/>
                  </a:lnTo>
                  <a:lnTo>
                    <a:pt x="56198" y="441008"/>
                  </a:lnTo>
                  <a:lnTo>
                    <a:pt x="56198" y="468630"/>
                  </a:lnTo>
                  <a:lnTo>
                    <a:pt x="50483" y="481965"/>
                  </a:lnTo>
                  <a:lnTo>
                    <a:pt x="67628" y="491490"/>
                  </a:lnTo>
                  <a:lnTo>
                    <a:pt x="81915" y="476250"/>
                  </a:lnTo>
                  <a:lnTo>
                    <a:pt x="105728" y="476250"/>
                  </a:lnTo>
                  <a:lnTo>
                    <a:pt x="114300" y="491490"/>
                  </a:lnTo>
                  <a:lnTo>
                    <a:pt x="105728" y="513398"/>
                  </a:lnTo>
                  <a:lnTo>
                    <a:pt x="82867" y="522923"/>
                  </a:lnTo>
                  <a:lnTo>
                    <a:pt x="87630" y="533400"/>
                  </a:lnTo>
                  <a:lnTo>
                    <a:pt x="102870" y="537210"/>
                  </a:lnTo>
                  <a:lnTo>
                    <a:pt x="99060" y="564833"/>
                  </a:lnTo>
                  <a:lnTo>
                    <a:pt x="89535" y="573405"/>
                  </a:lnTo>
                  <a:lnTo>
                    <a:pt x="94298" y="595313"/>
                  </a:lnTo>
                  <a:lnTo>
                    <a:pt x="107633" y="595313"/>
                  </a:lnTo>
                  <a:lnTo>
                    <a:pt x="110490" y="607695"/>
                  </a:lnTo>
                  <a:lnTo>
                    <a:pt x="127635" y="624840"/>
                  </a:lnTo>
                  <a:lnTo>
                    <a:pt x="144780" y="616268"/>
                  </a:lnTo>
                  <a:lnTo>
                    <a:pt x="157163" y="603885"/>
                  </a:lnTo>
                  <a:lnTo>
                    <a:pt x="171450" y="611505"/>
                  </a:lnTo>
                  <a:lnTo>
                    <a:pt x="177165" y="625793"/>
                  </a:lnTo>
                  <a:lnTo>
                    <a:pt x="192405" y="636270"/>
                  </a:lnTo>
                  <a:lnTo>
                    <a:pt x="210503" y="641033"/>
                  </a:lnTo>
                  <a:lnTo>
                    <a:pt x="228600" y="627698"/>
                  </a:lnTo>
                  <a:lnTo>
                    <a:pt x="240030" y="600075"/>
                  </a:lnTo>
                  <a:lnTo>
                    <a:pt x="248603" y="584835"/>
                  </a:lnTo>
                  <a:lnTo>
                    <a:pt x="271463" y="575310"/>
                  </a:lnTo>
                  <a:lnTo>
                    <a:pt x="275273" y="554355"/>
                  </a:lnTo>
                  <a:lnTo>
                    <a:pt x="294323" y="519113"/>
                  </a:lnTo>
                  <a:lnTo>
                    <a:pt x="309563" y="519113"/>
                  </a:lnTo>
                  <a:lnTo>
                    <a:pt x="309563" y="494348"/>
                  </a:lnTo>
                  <a:lnTo>
                    <a:pt x="327660" y="469583"/>
                  </a:lnTo>
                  <a:lnTo>
                    <a:pt x="327660" y="454343"/>
                  </a:lnTo>
                  <a:lnTo>
                    <a:pt x="357188" y="424815"/>
                  </a:lnTo>
                  <a:lnTo>
                    <a:pt x="378142" y="417195"/>
                  </a:lnTo>
                  <a:lnTo>
                    <a:pt x="378142" y="407670"/>
                  </a:lnTo>
                  <a:lnTo>
                    <a:pt x="401955" y="405765"/>
                  </a:lnTo>
                  <a:lnTo>
                    <a:pt x="412433" y="419100"/>
                  </a:lnTo>
                  <a:lnTo>
                    <a:pt x="428625" y="419100"/>
                  </a:lnTo>
                  <a:lnTo>
                    <a:pt x="428625" y="391478"/>
                  </a:lnTo>
                  <a:lnTo>
                    <a:pt x="419100" y="360998"/>
                  </a:lnTo>
                  <a:lnTo>
                    <a:pt x="383858" y="350520"/>
                  </a:lnTo>
                  <a:lnTo>
                    <a:pt x="369570" y="360045"/>
                  </a:lnTo>
                  <a:lnTo>
                    <a:pt x="334328" y="356235"/>
                  </a:lnTo>
                  <a:lnTo>
                    <a:pt x="316230" y="327660"/>
                  </a:lnTo>
                  <a:lnTo>
                    <a:pt x="312420" y="290513"/>
                  </a:lnTo>
                  <a:lnTo>
                    <a:pt x="298133" y="276225"/>
                  </a:lnTo>
                  <a:lnTo>
                    <a:pt x="292417" y="249555"/>
                  </a:lnTo>
                  <a:lnTo>
                    <a:pt x="323850" y="226695"/>
                  </a:lnTo>
                  <a:lnTo>
                    <a:pt x="344805" y="232410"/>
                  </a:lnTo>
                  <a:lnTo>
                    <a:pt x="367665" y="243840"/>
                  </a:lnTo>
                  <a:lnTo>
                    <a:pt x="383858" y="260033"/>
                  </a:lnTo>
                  <a:lnTo>
                    <a:pt x="383858" y="279083"/>
                  </a:lnTo>
                  <a:lnTo>
                    <a:pt x="413385" y="290513"/>
                  </a:lnTo>
                  <a:lnTo>
                    <a:pt x="431483" y="271463"/>
                  </a:lnTo>
                  <a:lnTo>
                    <a:pt x="463867" y="263843"/>
                  </a:lnTo>
                  <a:lnTo>
                    <a:pt x="463867" y="246698"/>
                  </a:lnTo>
                  <a:lnTo>
                    <a:pt x="481013" y="215265"/>
                  </a:lnTo>
                  <a:lnTo>
                    <a:pt x="487680" y="19335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8" name="Полилиния: фигура 86">
              <a:extLst>
                <a:ext uri="{FF2B5EF4-FFF2-40B4-BE49-F238E27FC236}">
                  <a16:creationId xmlns="" xmlns:a16="http://schemas.microsoft.com/office/drawing/2014/main" id="{B38DFEE2-834E-C021-CF2C-B4FC722E15D9}"/>
                </a:ext>
              </a:extLst>
            </p:cNvPr>
            <p:cNvSpPr/>
            <p:nvPr/>
          </p:nvSpPr>
          <p:spPr>
            <a:xfrm>
              <a:off x="2530236" y="3495366"/>
              <a:ext cx="876350" cy="692426"/>
            </a:xfrm>
            <a:custGeom>
              <a:avLst/>
              <a:gdLst>
                <a:gd name="connsiteX0" fmla="*/ 89535 w 729614"/>
                <a:gd name="connsiteY0" fmla="*/ 320993 h 590550"/>
                <a:gd name="connsiteX1" fmla="*/ 89535 w 729614"/>
                <a:gd name="connsiteY1" fmla="*/ 293370 h 590550"/>
                <a:gd name="connsiteX2" fmla="*/ 97155 w 729614"/>
                <a:gd name="connsiteY2" fmla="*/ 269558 h 590550"/>
                <a:gd name="connsiteX3" fmla="*/ 76200 w 729614"/>
                <a:gd name="connsiteY3" fmla="*/ 262890 h 590550"/>
                <a:gd name="connsiteX4" fmla="*/ 54292 w 729614"/>
                <a:gd name="connsiteY4" fmla="*/ 267653 h 590550"/>
                <a:gd name="connsiteX5" fmla="*/ 24765 w 729614"/>
                <a:gd name="connsiteY5" fmla="*/ 253365 h 590550"/>
                <a:gd name="connsiteX6" fmla="*/ 34290 w 729614"/>
                <a:gd name="connsiteY6" fmla="*/ 243840 h 590550"/>
                <a:gd name="connsiteX7" fmla="*/ 38100 w 729614"/>
                <a:gd name="connsiteY7" fmla="*/ 222885 h 590550"/>
                <a:gd name="connsiteX8" fmla="*/ 20002 w 729614"/>
                <a:gd name="connsiteY8" fmla="*/ 193358 h 590550"/>
                <a:gd name="connsiteX9" fmla="*/ 0 w 729614"/>
                <a:gd name="connsiteY9" fmla="*/ 185738 h 590550"/>
                <a:gd name="connsiteX10" fmla="*/ 15240 w 729614"/>
                <a:gd name="connsiteY10" fmla="*/ 156210 h 590550"/>
                <a:gd name="connsiteX11" fmla="*/ 29527 w 729614"/>
                <a:gd name="connsiteY11" fmla="*/ 140970 h 590550"/>
                <a:gd name="connsiteX12" fmla="*/ 57150 w 729614"/>
                <a:gd name="connsiteY12" fmla="*/ 144780 h 590550"/>
                <a:gd name="connsiteX13" fmla="*/ 65722 w 729614"/>
                <a:gd name="connsiteY13" fmla="*/ 132397 h 590550"/>
                <a:gd name="connsiteX14" fmla="*/ 83820 w 729614"/>
                <a:gd name="connsiteY14" fmla="*/ 127635 h 590550"/>
                <a:gd name="connsiteX15" fmla="*/ 101917 w 729614"/>
                <a:gd name="connsiteY15" fmla="*/ 103822 h 590550"/>
                <a:gd name="connsiteX16" fmla="*/ 109538 w 729614"/>
                <a:gd name="connsiteY16" fmla="*/ 84772 h 590550"/>
                <a:gd name="connsiteX17" fmla="*/ 122872 w 729614"/>
                <a:gd name="connsiteY17" fmla="*/ 60960 h 590550"/>
                <a:gd name="connsiteX18" fmla="*/ 154305 w 729614"/>
                <a:gd name="connsiteY18" fmla="*/ 43815 h 590550"/>
                <a:gd name="connsiteX19" fmla="*/ 175260 w 729614"/>
                <a:gd name="connsiteY19" fmla="*/ 13335 h 590550"/>
                <a:gd name="connsiteX20" fmla="*/ 190500 w 729614"/>
                <a:gd name="connsiteY20" fmla="*/ 21908 h 590550"/>
                <a:gd name="connsiteX21" fmla="*/ 217170 w 729614"/>
                <a:gd name="connsiteY21" fmla="*/ 7620 h 590550"/>
                <a:gd name="connsiteX22" fmla="*/ 240030 w 729614"/>
                <a:gd name="connsiteY22" fmla="*/ 0 h 590550"/>
                <a:gd name="connsiteX23" fmla="*/ 263842 w 729614"/>
                <a:gd name="connsiteY23" fmla="*/ 3810 h 590550"/>
                <a:gd name="connsiteX24" fmla="*/ 283845 w 729614"/>
                <a:gd name="connsiteY24" fmla="*/ 13335 h 590550"/>
                <a:gd name="connsiteX25" fmla="*/ 307658 w 729614"/>
                <a:gd name="connsiteY25" fmla="*/ 8572 h 590550"/>
                <a:gd name="connsiteX26" fmla="*/ 325755 w 729614"/>
                <a:gd name="connsiteY26" fmla="*/ 19050 h 590550"/>
                <a:gd name="connsiteX27" fmla="*/ 326708 w 729614"/>
                <a:gd name="connsiteY27" fmla="*/ 32385 h 590550"/>
                <a:gd name="connsiteX28" fmla="*/ 346710 w 729614"/>
                <a:gd name="connsiteY28" fmla="*/ 54293 h 590550"/>
                <a:gd name="connsiteX29" fmla="*/ 325755 w 729614"/>
                <a:gd name="connsiteY29" fmla="*/ 97155 h 590550"/>
                <a:gd name="connsiteX30" fmla="*/ 328613 w 729614"/>
                <a:gd name="connsiteY30" fmla="*/ 110490 h 590550"/>
                <a:gd name="connsiteX31" fmla="*/ 317183 w 729614"/>
                <a:gd name="connsiteY31" fmla="*/ 120968 h 590550"/>
                <a:gd name="connsiteX32" fmla="*/ 324802 w 729614"/>
                <a:gd name="connsiteY32" fmla="*/ 160972 h 590550"/>
                <a:gd name="connsiteX33" fmla="*/ 340995 w 729614"/>
                <a:gd name="connsiteY33" fmla="*/ 170497 h 590550"/>
                <a:gd name="connsiteX34" fmla="*/ 340995 w 729614"/>
                <a:gd name="connsiteY34" fmla="*/ 187643 h 590550"/>
                <a:gd name="connsiteX35" fmla="*/ 362902 w 729614"/>
                <a:gd name="connsiteY35" fmla="*/ 199072 h 590550"/>
                <a:gd name="connsiteX36" fmla="*/ 368617 w 729614"/>
                <a:gd name="connsiteY36" fmla="*/ 213360 h 590550"/>
                <a:gd name="connsiteX37" fmla="*/ 378142 w 729614"/>
                <a:gd name="connsiteY37" fmla="*/ 219075 h 590550"/>
                <a:gd name="connsiteX38" fmla="*/ 390525 w 729614"/>
                <a:gd name="connsiteY38" fmla="*/ 232410 h 590550"/>
                <a:gd name="connsiteX39" fmla="*/ 405765 w 729614"/>
                <a:gd name="connsiteY39" fmla="*/ 232410 h 590550"/>
                <a:gd name="connsiteX40" fmla="*/ 417195 w 729614"/>
                <a:gd name="connsiteY40" fmla="*/ 243840 h 590550"/>
                <a:gd name="connsiteX41" fmla="*/ 421958 w 729614"/>
                <a:gd name="connsiteY41" fmla="*/ 260033 h 590550"/>
                <a:gd name="connsiteX42" fmla="*/ 450533 w 729614"/>
                <a:gd name="connsiteY42" fmla="*/ 260985 h 590550"/>
                <a:gd name="connsiteX43" fmla="*/ 471488 w 729614"/>
                <a:gd name="connsiteY43" fmla="*/ 266700 h 590550"/>
                <a:gd name="connsiteX44" fmla="*/ 481013 w 729614"/>
                <a:gd name="connsiteY44" fmla="*/ 276225 h 590550"/>
                <a:gd name="connsiteX45" fmla="*/ 499110 w 729614"/>
                <a:gd name="connsiteY45" fmla="*/ 280988 h 590550"/>
                <a:gd name="connsiteX46" fmla="*/ 506730 w 729614"/>
                <a:gd name="connsiteY46" fmla="*/ 299085 h 590550"/>
                <a:gd name="connsiteX47" fmla="*/ 522922 w 729614"/>
                <a:gd name="connsiteY47" fmla="*/ 315278 h 590550"/>
                <a:gd name="connsiteX48" fmla="*/ 533400 w 729614"/>
                <a:gd name="connsiteY48" fmla="*/ 323850 h 590550"/>
                <a:gd name="connsiteX49" fmla="*/ 533400 w 729614"/>
                <a:gd name="connsiteY49" fmla="*/ 338138 h 590550"/>
                <a:gd name="connsiteX50" fmla="*/ 545783 w 729614"/>
                <a:gd name="connsiteY50" fmla="*/ 341947 h 590550"/>
                <a:gd name="connsiteX51" fmla="*/ 569595 w 729614"/>
                <a:gd name="connsiteY51" fmla="*/ 341947 h 590550"/>
                <a:gd name="connsiteX52" fmla="*/ 569595 w 729614"/>
                <a:gd name="connsiteY52" fmla="*/ 332422 h 590550"/>
                <a:gd name="connsiteX53" fmla="*/ 581025 w 729614"/>
                <a:gd name="connsiteY53" fmla="*/ 336233 h 590550"/>
                <a:gd name="connsiteX54" fmla="*/ 596265 w 729614"/>
                <a:gd name="connsiteY54" fmla="*/ 336233 h 590550"/>
                <a:gd name="connsiteX55" fmla="*/ 596265 w 729614"/>
                <a:gd name="connsiteY55" fmla="*/ 354330 h 590550"/>
                <a:gd name="connsiteX56" fmla="*/ 605790 w 729614"/>
                <a:gd name="connsiteY56" fmla="*/ 364808 h 590550"/>
                <a:gd name="connsiteX57" fmla="*/ 614363 w 729614"/>
                <a:gd name="connsiteY57" fmla="*/ 364808 h 590550"/>
                <a:gd name="connsiteX58" fmla="*/ 614363 w 729614"/>
                <a:gd name="connsiteY58" fmla="*/ 376238 h 590550"/>
                <a:gd name="connsiteX59" fmla="*/ 631508 w 729614"/>
                <a:gd name="connsiteY59" fmla="*/ 383858 h 590550"/>
                <a:gd name="connsiteX60" fmla="*/ 641985 w 729614"/>
                <a:gd name="connsiteY60" fmla="*/ 395288 h 590550"/>
                <a:gd name="connsiteX61" fmla="*/ 656272 w 729614"/>
                <a:gd name="connsiteY61" fmla="*/ 380047 h 590550"/>
                <a:gd name="connsiteX62" fmla="*/ 661035 w 729614"/>
                <a:gd name="connsiteY62" fmla="*/ 367665 h 590550"/>
                <a:gd name="connsiteX63" fmla="*/ 676275 w 729614"/>
                <a:gd name="connsiteY63" fmla="*/ 374333 h 590550"/>
                <a:gd name="connsiteX64" fmla="*/ 686752 w 729614"/>
                <a:gd name="connsiteY64" fmla="*/ 392430 h 590550"/>
                <a:gd name="connsiteX65" fmla="*/ 675322 w 729614"/>
                <a:gd name="connsiteY65" fmla="*/ 404813 h 590550"/>
                <a:gd name="connsiteX66" fmla="*/ 691515 w 729614"/>
                <a:gd name="connsiteY66" fmla="*/ 414338 h 590550"/>
                <a:gd name="connsiteX67" fmla="*/ 691515 w 729614"/>
                <a:gd name="connsiteY67" fmla="*/ 421958 h 590550"/>
                <a:gd name="connsiteX68" fmla="*/ 702945 w 729614"/>
                <a:gd name="connsiteY68" fmla="*/ 421958 h 590550"/>
                <a:gd name="connsiteX69" fmla="*/ 719138 w 729614"/>
                <a:gd name="connsiteY69" fmla="*/ 428625 h 590550"/>
                <a:gd name="connsiteX70" fmla="*/ 711518 w 729614"/>
                <a:gd name="connsiteY70" fmla="*/ 435293 h 590550"/>
                <a:gd name="connsiteX71" fmla="*/ 729615 w 729614"/>
                <a:gd name="connsiteY71" fmla="*/ 458153 h 590550"/>
                <a:gd name="connsiteX72" fmla="*/ 698183 w 729614"/>
                <a:gd name="connsiteY72" fmla="*/ 488633 h 590550"/>
                <a:gd name="connsiteX73" fmla="*/ 679133 w 729614"/>
                <a:gd name="connsiteY73" fmla="*/ 508635 h 590550"/>
                <a:gd name="connsiteX74" fmla="*/ 652463 w 729614"/>
                <a:gd name="connsiteY74" fmla="*/ 496253 h 590550"/>
                <a:gd name="connsiteX75" fmla="*/ 638175 w 729614"/>
                <a:gd name="connsiteY75" fmla="*/ 509588 h 590550"/>
                <a:gd name="connsiteX76" fmla="*/ 668655 w 729614"/>
                <a:gd name="connsiteY76" fmla="*/ 541972 h 590550"/>
                <a:gd name="connsiteX77" fmla="*/ 648652 w 729614"/>
                <a:gd name="connsiteY77" fmla="*/ 552450 h 590550"/>
                <a:gd name="connsiteX78" fmla="*/ 648652 w 729614"/>
                <a:gd name="connsiteY78" fmla="*/ 578168 h 590550"/>
                <a:gd name="connsiteX79" fmla="*/ 640080 w 729614"/>
                <a:gd name="connsiteY79" fmla="*/ 587693 h 590550"/>
                <a:gd name="connsiteX80" fmla="*/ 606743 w 729614"/>
                <a:gd name="connsiteY80" fmla="*/ 558165 h 590550"/>
                <a:gd name="connsiteX81" fmla="*/ 589597 w 729614"/>
                <a:gd name="connsiteY81" fmla="*/ 585788 h 590550"/>
                <a:gd name="connsiteX82" fmla="*/ 558165 w 729614"/>
                <a:gd name="connsiteY82" fmla="*/ 578168 h 590550"/>
                <a:gd name="connsiteX83" fmla="*/ 545783 w 729614"/>
                <a:gd name="connsiteY83" fmla="*/ 590550 h 590550"/>
                <a:gd name="connsiteX84" fmla="*/ 526733 w 729614"/>
                <a:gd name="connsiteY84" fmla="*/ 562928 h 590550"/>
                <a:gd name="connsiteX85" fmla="*/ 498158 w 729614"/>
                <a:gd name="connsiteY85" fmla="*/ 546735 h 590550"/>
                <a:gd name="connsiteX86" fmla="*/ 474345 w 729614"/>
                <a:gd name="connsiteY86" fmla="*/ 536258 h 590550"/>
                <a:gd name="connsiteX87" fmla="*/ 464820 w 729614"/>
                <a:gd name="connsiteY87" fmla="*/ 508635 h 590550"/>
                <a:gd name="connsiteX88" fmla="*/ 436245 w 729614"/>
                <a:gd name="connsiteY88" fmla="*/ 481013 h 590550"/>
                <a:gd name="connsiteX89" fmla="*/ 400050 w 729614"/>
                <a:gd name="connsiteY89" fmla="*/ 474345 h 590550"/>
                <a:gd name="connsiteX90" fmla="*/ 381952 w 729614"/>
                <a:gd name="connsiteY90" fmla="*/ 434340 h 590550"/>
                <a:gd name="connsiteX91" fmla="*/ 353377 w 729614"/>
                <a:gd name="connsiteY91" fmla="*/ 447675 h 590550"/>
                <a:gd name="connsiteX92" fmla="*/ 321945 w 729614"/>
                <a:gd name="connsiteY92" fmla="*/ 434340 h 590550"/>
                <a:gd name="connsiteX93" fmla="*/ 287655 w 729614"/>
                <a:gd name="connsiteY93" fmla="*/ 442913 h 590550"/>
                <a:gd name="connsiteX94" fmla="*/ 256222 w 729614"/>
                <a:gd name="connsiteY94" fmla="*/ 456247 h 590550"/>
                <a:gd name="connsiteX95" fmla="*/ 222885 w 729614"/>
                <a:gd name="connsiteY95" fmla="*/ 422910 h 590550"/>
                <a:gd name="connsiteX96" fmla="*/ 222885 w 729614"/>
                <a:gd name="connsiteY96" fmla="*/ 393383 h 590550"/>
                <a:gd name="connsiteX97" fmla="*/ 222885 w 729614"/>
                <a:gd name="connsiteY97" fmla="*/ 367665 h 590550"/>
                <a:gd name="connsiteX98" fmla="*/ 196215 w 729614"/>
                <a:gd name="connsiteY98" fmla="*/ 340995 h 590550"/>
                <a:gd name="connsiteX99" fmla="*/ 182880 w 729614"/>
                <a:gd name="connsiteY99" fmla="*/ 354330 h 590550"/>
                <a:gd name="connsiteX100" fmla="*/ 147638 w 729614"/>
                <a:gd name="connsiteY100" fmla="*/ 330518 h 590550"/>
                <a:gd name="connsiteX101" fmla="*/ 132397 w 729614"/>
                <a:gd name="connsiteY101" fmla="*/ 315278 h 590550"/>
                <a:gd name="connsiteX102" fmla="*/ 106680 w 729614"/>
                <a:gd name="connsiteY102" fmla="*/ 31813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729614" h="590550">
                  <a:moveTo>
                    <a:pt x="89535" y="320993"/>
                  </a:moveTo>
                  <a:lnTo>
                    <a:pt x="89535" y="293370"/>
                  </a:lnTo>
                  <a:lnTo>
                    <a:pt x="97155" y="269558"/>
                  </a:lnTo>
                  <a:lnTo>
                    <a:pt x="76200" y="262890"/>
                  </a:lnTo>
                  <a:lnTo>
                    <a:pt x="54292" y="267653"/>
                  </a:lnTo>
                  <a:lnTo>
                    <a:pt x="24765" y="253365"/>
                  </a:lnTo>
                  <a:lnTo>
                    <a:pt x="34290" y="243840"/>
                  </a:lnTo>
                  <a:lnTo>
                    <a:pt x="38100" y="222885"/>
                  </a:lnTo>
                  <a:lnTo>
                    <a:pt x="20002" y="193358"/>
                  </a:lnTo>
                  <a:lnTo>
                    <a:pt x="0" y="185738"/>
                  </a:lnTo>
                  <a:lnTo>
                    <a:pt x="15240" y="156210"/>
                  </a:lnTo>
                  <a:lnTo>
                    <a:pt x="29527" y="140970"/>
                  </a:lnTo>
                  <a:lnTo>
                    <a:pt x="57150" y="144780"/>
                  </a:lnTo>
                  <a:lnTo>
                    <a:pt x="65722" y="132397"/>
                  </a:lnTo>
                  <a:lnTo>
                    <a:pt x="83820" y="127635"/>
                  </a:lnTo>
                  <a:lnTo>
                    <a:pt x="101917" y="103822"/>
                  </a:lnTo>
                  <a:lnTo>
                    <a:pt x="109538" y="84772"/>
                  </a:lnTo>
                  <a:lnTo>
                    <a:pt x="122872" y="60960"/>
                  </a:lnTo>
                  <a:lnTo>
                    <a:pt x="154305" y="43815"/>
                  </a:lnTo>
                  <a:lnTo>
                    <a:pt x="175260" y="13335"/>
                  </a:lnTo>
                  <a:lnTo>
                    <a:pt x="190500" y="21908"/>
                  </a:lnTo>
                  <a:lnTo>
                    <a:pt x="217170" y="7620"/>
                  </a:lnTo>
                  <a:lnTo>
                    <a:pt x="240030" y="0"/>
                  </a:lnTo>
                  <a:lnTo>
                    <a:pt x="263842" y="3810"/>
                  </a:lnTo>
                  <a:lnTo>
                    <a:pt x="283845" y="13335"/>
                  </a:lnTo>
                  <a:lnTo>
                    <a:pt x="307658" y="8572"/>
                  </a:lnTo>
                  <a:lnTo>
                    <a:pt x="325755" y="19050"/>
                  </a:lnTo>
                  <a:lnTo>
                    <a:pt x="326708" y="32385"/>
                  </a:lnTo>
                  <a:lnTo>
                    <a:pt x="346710" y="54293"/>
                  </a:lnTo>
                  <a:lnTo>
                    <a:pt x="325755" y="97155"/>
                  </a:lnTo>
                  <a:lnTo>
                    <a:pt x="328613" y="110490"/>
                  </a:lnTo>
                  <a:lnTo>
                    <a:pt x="317183" y="120968"/>
                  </a:lnTo>
                  <a:lnTo>
                    <a:pt x="324802" y="160972"/>
                  </a:lnTo>
                  <a:lnTo>
                    <a:pt x="340995" y="170497"/>
                  </a:lnTo>
                  <a:lnTo>
                    <a:pt x="340995" y="187643"/>
                  </a:lnTo>
                  <a:lnTo>
                    <a:pt x="362902" y="199072"/>
                  </a:lnTo>
                  <a:lnTo>
                    <a:pt x="368617" y="213360"/>
                  </a:lnTo>
                  <a:lnTo>
                    <a:pt x="378142" y="219075"/>
                  </a:lnTo>
                  <a:lnTo>
                    <a:pt x="390525" y="232410"/>
                  </a:lnTo>
                  <a:lnTo>
                    <a:pt x="405765" y="232410"/>
                  </a:lnTo>
                  <a:lnTo>
                    <a:pt x="417195" y="243840"/>
                  </a:lnTo>
                  <a:lnTo>
                    <a:pt x="421958" y="260033"/>
                  </a:lnTo>
                  <a:lnTo>
                    <a:pt x="450533" y="260985"/>
                  </a:lnTo>
                  <a:lnTo>
                    <a:pt x="471488" y="266700"/>
                  </a:lnTo>
                  <a:lnTo>
                    <a:pt x="481013" y="276225"/>
                  </a:lnTo>
                  <a:lnTo>
                    <a:pt x="499110" y="280988"/>
                  </a:lnTo>
                  <a:lnTo>
                    <a:pt x="506730" y="299085"/>
                  </a:lnTo>
                  <a:lnTo>
                    <a:pt x="522922" y="315278"/>
                  </a:lnTo>
                  <a:lnTo>
                    <a:pt x="533400" y="323850"/>
                  </a:lnTo>
                  <a:lnTo>
                    <a:pt x="533400" y="338138"/>
                  </a:lnTo>
                  <a:lnTo>
                    <a:pt x="545783" y="341947"/>
                  </a:lnTo>
                  <a:lnTo>
                    <a:pt x="569595" y="341947"/>
                  </a:lnTo>
                  <a:lnTo>
                    <a:pt x="569595" y="332422"/>
                  </a:lnTo>
                  <a:lnTo>
                    <a:pt x="581025" y="336233"/>
                  </a:lnTo>
                  <a:lnTo>
                    <a:pt x="596265" y="336233"/>
                  </a:lnTo>
                  <a:lnTo>
                    <a:pt x="596265" y="354330"/>
                  </a:lnTo>
                  <a:lnTo>
                    <a:pt x="605790" y="364808"/>
                  </a:lnTo>
                  <a:lnTo>
                    <a:pt x="614363" y="364808"/>
                  </a:lnTo>
                  <a:lnTo>
                    <a:pt x="614363" y="376238"/>
                  </a:lnTo>
                  <a:lnTo>
                    <a:pt x="631508" y="383858"/>
                  </a:lnTo>
                  <a:lnTo>
                    <a:pt x="641985" y="395288"/>
                  </a:lnTo>
                  <a:lnTo>
                    <a:pt x="656272" y="380047"/>
                  </a:lnTo>
                  <a:lnTo>
                    <a:pt x="661035" y="367665"/>
                  </a:lnTo>
                  <a:lnTo>
                    <a:pt x="676275" y="374333"/>
                  </a:lnTo>
                  <a:lnTo>
                    <a:pt x="686752" y="392430"/>
                  </a:lnTo>
                  <a:lnTo>
                    <a:pt x="675322" y="404813"/>
                  </a:lnTo>
                  <a:lnTo>
                    <a:pt x="691515" y="414338"/>
                  </a:lnTo>
                  <a:lnTo>
                    <a:pt x="691515" y="421958"/>
                  </a:lnTo>
                  <a:lnTo>
                    <a:pt x="702945" y="421958"/>
                  </a:lnTo>
                  <a:lnTo>
                    <a:pt x="719138" y="428625"/>
                  </a:lnTo>
                  <a:lnTo>
                    <a:pt x="711518" y="435293"/>
                  </a:lnTo>
                  <a:lnTo>
                    <a:pt x="729615" y="458153"/>
                  </a:lnTo>
                  <a:lnTo>
                    <a:pt x="698183" y="488633"/>
                  </a:lnTo>
                  <a:lnTo>
                    <a:pt x="679133" y="508635"/>
                  </a:lnTo>
                  <a:lnTo>
                    <a:pt x="652463" y="496253"/>
                  </a:lnTo>
                  <a:lnTo>
                    <a:pt x="638175" y="509588"/>
                  </a:lnTo>
                  <a:lnTo>
                    <a:pt x="668655" y="541972"/>
                  </a:lnTo>
                  <a:lnTo>
                    <a:pt x="648652" y="552450"/>
                  </a:lnTo>
                  <a:lnTo>
                    <a:pt x="648652" y="578168"/>
                  </a:lnTo>
                  <a:lnTo>
                    <a:pt x="640080" y="587693"/>
                  </a:lnTo>
                  <a:lnTo>
                    <a:pt x="606743" y="558165"/>
                  </a:lnTo>
                  <a:lnTo>
                    <a:pt x="589597" y="585788"/>
                  </a:lnTo>
                  <a:lnTo>
                    <a:pt x="558165" y="578168"/>
                  </a:lnTo>
                  <a:lnTo>
                    <a:pt x="545783" y="590550"/>
                  </a:lnTo>
                  <a:lnTo>
                    <a:pt x="526733" y="562928"/>
                  </a:lnTo>
                  <a:lnTo>
                    <a:pt x="498158" y="546735"/>
                  </a:lnTo>
                  <a:lnTo>
                    <a:pt x="474345" y="536258"/>
                  </a:lnTo>
                  <a:lnTo>
                    <a:pt x="464820" y="508635"/>
                  </a:lnTo>
                  <a:lnTo>
                    <a:pt x="436245" y="481013"/>
                  </a:lnTo>
                  <a:lnTo>
                    <a:pt x="400050" y="474345"/>
                  </a:lnTo>
                  <a:lnTo>
                    <a:pt x="381952" y="434340"/>
                  </a:lnTo>
                  <a:lnTo>
                    <a:pt x="353377" y="447675"/>
                  </a:lnTo>
                  <a:lnTo>
                    <a:pt x="321945" y="434340"/>
                  </a:lnTo>
                  <a:lnTo>
                    <a:pt x="287655" y="442913"/>
                  </a:lnTo>
                  <a:lnTo>
                    <a:pt x="256222" y="456247"/>
                  </a:lnTo>
                  <a:lnTo>
                    <a:pt x="222885" y="422910"/>
                  </a:lnTo>
                  <a:lnTo>
                    <a:pt x="222885" y="393383"/>
                  </a:lnTo>
                  <a:lnTo>
                    <a:pt x="222885" y="367665"/>
                  </a:lnTo>
                  <a:lnTo>
                    <a:pt x="196215" y="340995"/>
                  </a:lnTo>
                  <a:lnTo>
                    <a:pt x="182880" y="354330"/>
                  </a:lnTo>
                  <a:lnTo>
                    <a:pt x="147638" y="330518"/>
                  </a:lnTo>
                  <a:lnTo>
                    <a:pt x="132397" y="315278"/>
                  </a:lnTo>
                  <a:lnTo>
                    <a:pt x="106680" y="31813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9" name="Полилиния: фигура 87">
              <a:extLst>
                <a:ext uri="{FF2B5EF4-FFF2-40B4-BE49-F238E27FC236}">
                  <a16:creationId xmlns="" xmlns:a16="http://schemas.microsoft.com/office/drawing/2014/main" id="{0B906BA5-4A4F-B117-70BD-555F73105F6F}"/>
                </a:ext>
              </a:extLst>
            </p:cNvPr>
            <p:cNvSpPr/>
            <p:nvPr/>
          </p:nvSpPr>
          <p:spPr>
            <a:xfrm>
              <a:off x="2495914" y="3865034"/>
              <a:ext cx="342074" cy="290372"/>
            </a:xfrm>
            <a:custGeom>
              <a:avLst/>
              <a:gdLst>
                <a:gd name="connsiteX0" fmla="*/ 90488 w 284797"/>
                <a:gd name="connsiteY0" fmla="*/ 18097 h 247650"/>
                <a:gd name="connsiteX1" fmla="*/ 118110 w 284797"/>
                <a:gd name="connsiteY1" fmla="*/ 5715 h 247650"/>
                <a:gd name="connsiteX2" fmla="*/ 135255 w 284797"/>
                <a:gd name="connsiteY2" fmla="*/ 2857 h 247650"/>
                <a:gd name="connsiteX3" fmla="*/ 160972 w 284797"/>
                <a:gd name="connsiteY3" fmla="*/ 0 h 247650"/>
                <a:gd name="connsiteX4" fmla="*/ 176213 w 284797"/>
                <a:gd name="connsiteY4" fmla="*/ 15240 h 247650"/>
                <a:gd name="connsiteX5" fmla="*/ 211455 w 284797"/>
                <a:gd name="connsiteY5" fmla="*/ 39053 h 247650"/>
                <a:gd name="connsiteX6" fmla="*/ 224790 w 284797"/>
                <a:gd name="connsiteY6" fmla="*/ 25718 h 247650"/>
                <a:gd name="connsiteX7" fmla="*/ 251460 w 284797"/>
                <a:gd name="connsiteY7" fmla="*/ 52388 h 247650"/>
                <a:gd name="connsiteX8" fmla="*/ 251460 w 284797"/>
                <a:gd name="connsiteY8" fmla="*/ 107632 h 247650"/>
                <a:gd name="connsiteX9" fmla="*/ 284797 w 284797"/>
                <a:gd name="connsiteY9" fmla="*/ 140970 h 247650"/>
                <a:gd name="connsiteX10" fmla="*/ 284797 w 284797"/>
                <a:gd name="connsiteY10" fmla="*/ 165735 h 247650"/>
                <a:gd name="connsiteX11" fmla="*/ 247650 w 284797"/>
                <a:gd name="connsiteY11" fmla="*/ 167640 h 247650"/>
                <a:gd name="connsiteX12" fmla="*/ 239077 w 284797"/>
                <a:gd name="connsiteY12" fmla="*/ 187643 h 247650"/>
                <a:gd name="connsiteX13" fmla="*/ 220980 w 284797"/>
                <a:gd name="connsiteY13" fmla="*/ 187643 h 247650"/>
                <a:gd name="connsiteX14" fmla="*/ 193358 w 284797"/>
                <a:gd name="connsiteY14" fmla="*/ 215265 h 247650"/>
                <a:gd name="connsiteX15" fmla="*/ 176213 w 284797"/>
                <a:gd name="connsiteY15" fmla="*/ 215265 h 247650"/>
                <a:gd name="connsiteX16" fmla="*/ 168592 w 284797"/>
                <a:gd name="connsiteY16" fmla="*/ 235268 h 247650"/>
                <a:gd name="connsiteX17" fmla="*/ 140017 w 284797"/>
                <a:gd name="connsiteY17" fmla="*/ 229553 h 247650"/>
                <a:gd name="connsiteX18" fmla="*/ 126683 w 284797"/>
                <a:gd name="connsiteY18" fmla="*/ 215265 h 247650"/>
                <a:gd name="connsiteX19" fmla="*/ 94297 w 284797"/>
                <a:gd name="connsiteY19" fmla="*/ 215265 h 247650"/>
                <a:gd name="connsiteX20" fmla="*/ 74295 w 284797"/>
                <a:gd name="connsiteY20" fmla="*/ 235268 h 247650"/>
                <a:gd name="connsiteX21" fmla="*/ 51435 w 284797"/>
                <a:gd name="connsiteY21" fmla="*/ 235268 h 247650"/>
                <a:gd name="connsiteX22" fmla="*/ 39052 w 284797"/>
                <a:gd name="connsiteY22" fmla="*/ 247650 h 247650"/>
                <a:gd name="connsiteX23" fmla="*/ 22860 w 284797"/>
                <a:gd name="connsiteY23" fmla="*/ 230505 h 247650"/>
                <a:gd name="connsiteX24" fmla="*/ 6667 w 284797"/>
                <a:gd name="connsiteY24" fmla="*/ 218122 h 247650"/>
                <a:gd name="connsiteX25" fmla="*/ 4763 w 284797"/>
                <a:gd name="connsiteY25" fmla="*/ 203835 h 247650"/>
                <a:gd name="connsiteX26" fmla="*/ 0 w 284797"/>
                <a:gd name="connsiteY26" fmla="*/ 186690 h 247650"/>
                <a:gd name="connsiteX27" fmla="*/ 10477 w 284797"/>
                <a:gd name="connsiteY27" fmla="*/ 175260 h 247650"/>
                <a:gd name="connsiteX28" fmla="*/ 26670 w 284797"/>
                <a:gd name="connsiteY28" fmla="*/ 159068 h 247650"/>
                <a:gd name="connsiteX29" fmla="*/ 54292 w 284797"/>
                <a:gd name="connsiteY29" fmla="*/ 141922 h 247650"/>
                <a:gd name="connsiteX30" fmla="*/ 43815 w 284797"/>
                <a:gd name="connsiteY30" fmla="*/ 119063 h 247650"/>
                <a:gd name="connsiteX31" fmla="*/ 43815 w 284797"/>
                <a:gd name="connsiteY31" fmla="*/ 105728 h 247650"/>
                <a:gd name="connsiteX32" fmla="*/ 60008 w 284797"/>
                <a:gd name="connsiteY32" fmla="*/ 89535 h 247650"/>
                <a:gd name="connsiteX33" fmla="*/ 53340 w 284797"/>
                <a:gd name="connsiteY33" fmla="*/ 65722 h 247650"/>
                <a:gd name="connsiteX34" fmla="*/ 60960 w 284797"/>
                <a:gd name="connsiteY34" fmla="*/ 46672 h 247650"/>
                <a:gd name="connsiteX35" fmla="*/ 81915 w 284797"/>
                <a:gd name="connsiteY35" fmla="*/ 4667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4797" h="247650">
                  <a:moveTo>
                    <a:pt x="90488" y="18097"/>
                  </a:moveTo>
                  <a:lnTo>
                    <a:pt x="118110" y="5715"/>
                  </a:lnTo>
                  <a:lnTo>
                    <a:pt x="135255" y="2857"/>
                  </a:lnTo>
                  <a:lnTo>
                    <a:pt x="160972" y="0"/>
                  </a:lnTo>
                  <a:lnTo>
                    <a:pt x="176213" y="15240"/>
                  </a:lnTo>
                  <a:lnTo>
                    <a:pt x="211455" y="39053"/>
                  </a:lnTo>
                  <a:lnTo>
                    <a:pt x="224790" y="25718"/>
                  </a:lnTo>
                  <a:lnTo>
                    <a:pt x="251460" y="52388"/>
                  </a:lnTo>
                  <a:lnTo>
                    <a:pt x="251460" y="107632"/>
                  </a:lnTo>
                  <a:lnTo>
                    <a:pt x="284797" y="140970"/>
                  </a:lnTo>
                  <a:lnTo>
                    <a:pt x="284797" y="165735"/>
                  </a:lnTo>
                  <a:lnTo>
                    <a:pt x="247650" y="167640"/>
                  </a:lnTo>
                  <a:lnTo>
                    <a:pt x="239077" y="187643"/>
                  </a:lnTo>
                  <a:lnTo>
                    <a:pt x="220980" y="187643"/>
                  </a:lnTo>
                  <a:lnTo>
                    <a:pt x="193358" y="215265"/>
                  </a:lnTo>
                  <a:lnTo>
                    <a:pt x="176213" y="215265"/>
                  </a:lnTo>
                  <a:lnTo>
                    <a:pt x="168592" y="235268"/>
                  </a:lnTo>
                  <a:lnTo>
                    <a:pt x="140017" y="229553"/>
                  </a:lnTo>
                  <a:lnTo>
                    <a:pt x="126683" y="215265"/>
                  </a:lnTo>
                  <a:lnTo>
                    <a:pt x="94297" y="215265"/>
                  </a:lnTo>
                  <a:lnTo>
                    <a:pt x="74295" y="235268"/>
                  </a:lnTo>
                  <a:lnTo>
                    <a:pt x="51435" y="235268"/>
                  </a:lnTo>
                  <a:lnTo>
                    <a:pt x="39052" y="247650"/>
                  </a:lnTo>
                  <a:lnTo>
                    <a:pt x="22860" y="230505"/>
                  </a:lnTo>
                  <a:lnTo>
                    <a:pt x="6667" y="218122"/>
                  </a:lnTo>
                  <a:lnTo>
                    <a:pt x="4763" y="203835"/>
                  </a:lnTo>
                  <a:lnTo>
                    <a:pt x="0" y="186690"/>
                  </a:lnTo>
                  <a:lnTo>
                    <a:pt x="10477" y="175260"/>
                  </a:lnTo>
                  <a:lnTo>
                    <a:pt x="26670" y="159068"/>
                  </a:lnTo>
                  <a:lnTo>
                    <a:pt x="54292" y="141922"/>
                  </a:lnTo>
                  <a:lnTo>
                    <a:pt x="43815" y="119063"/>
                  </a:lnTo>
                  <a:lnTo>
                    <a:pt x="43815" y="105728"/>
                  </a:lnTo>
                  <a:lnTo>
                    <a:pt x="60008" y="89535"/>
                  </a:lnTo>
                  <a:lnTo>
                    <a:pt x="53340" y="65722"/>
                  </a:lnTo>
                  <a:lnTo>
                    <a:pt x="60960" y="46672"/>
                  </a:lnTo>
                  <a:lnTo>
                    <a:pt x="81915" y="4667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0" name="Полилиния: фигура 88">
              <a:extLst>
                <a:ext uri="{FF2B5EF4-FFF2-40B4-BE49-F238E27FC236}">
                  <a16:creationId xmlns="" xmlns:a16="http://schemas.microsoft.com/office/drawing/2014/main" id="{32657CBB-47AB-74BE-F50B-4DB87629E219}"/>
                </a:ext>
              </a:extLst>
            </p:cNvPr>
            <p:cNvSpPr/>
            <p:nvPr/>
          </p:nvSpPr>
          <p:spPr>
            <a:xfrm>
              <a:off x="2698414" y="4004635"/>
              <a:ext cx="600632" cy="323877"/>
            </a:xfrm>
            <a:custGeom>
              <a:avLst/>
              <a:gdLst>
                <a:gd name="connsiteX0" fmla="*/ 482917 w 500062"/>
                <a:gd name="connsiteY0" fmla="*/ 172403 h 276225"/>
                <a:gd name="connsiteX1" fmla="*/ 500063 w 500062"/>
                <a:gd name="connsiteY1" fmla="*/ 153353 h 276225"/>
                <a:gd name="connsiteX2" fmla="*/ 466725 w 500062"/>
                <a:gd name="connsiteY2" fmla="*/ 123825 h 276225"/>
                <a:gd name="connsiteX3" fmla="*/ 449580 w 500062"/>
                <a:gd name="connsiteY3" fmla="*/ 151447 h 276225"/>
                <a:gd name="connsiteX4" fmla="*/ 418147 w 500062"/>
                <a:gd name="connsiteY4" fmla="*/ 143828 h 276225"/>
                <a:gd name="connsiteX5" fmla="*/ 405765 w 500062"/>
                <a:gd name="connsiteY5" fmla="*/ 156210 h 276225"/>
                <a:gd name="connsiteX6" fmla="*/ 386715 w 500062"/>
                <a:gd name="connsiteY6" fmla="*/ 128588 h 276225"/>
                <a:gd name="connsiteX7" fmla="*/ 334328 w 500062"/>
                <a:gd name="connsiteY7" fmla="*/ 101918 h 276225"/>
                <a:gd name="connsiteX8" fmla="*/ 324803 w 500062"/>
                <a:gd name="connsiteY8" fmla="*/ 74295 h 276225"/>
                <a:gd name="connsiteX9" fmla="*/ 296228 w 500062"/>
                <a:gd name="connsiteY9" fmla="*/ 46672 h 276225"/>
                <a:gd name="connsiteX10" fmla="*/ 260033 w 500062"/>
                <a:gd name="connsiteY10" fmla="*/ 40005 h 276225"/>
                <a:gd name="connsiteX11" fmla="*/ 241935 w 500062"/>
                <a:gd name="connsiteY11" fmla="*/ 0 h 276225"/>
                <a:gd name="connsiteX12" fmla="*/ 213360 w 500062"/>
                <a:gd name="connsiteY12" fmla="*/ 13335 h 276225"/>
                <a:gd name="connsiteX13" fmla="*/ 181928 w 500062"/>
                <a:gd name="connsiteY13" fmla="*/ 0 h 276225"/>
                <a:gd name="connsiteX14" fmla="*/ 147638 w 500062"/>
                <a:gd name="connsiteY14" fmla="*/ 8572 h 276225"/>
                <a:gd name="connsiteX15" fmla="*/ 116205 w 500062"/>
                <a:gd name="connsiteY15" fmla="*/ 21907 h 276225"/>
                <a:gd name="connsiteX16" fmla="*/ 116205 w 500062"/>
                <a:gd name="connsiteY16" fmla="*/ 46672 h 276225"/>
                <a:gd name="connsiteX17" fmla="*/ 79058 w 500062"/>
                <a:gd name="connsiteY17" fmla="*/ 48578 h 276225"/>
                <a:gd name="connsiteX18" fmla="*/ 70485 w 500062"/>
                <a:gd name="connsiteY18" fmla="*/ 68580 h 276225"/>
                <a:gd name="connsiteX19" fmla="*/ 52388 w 500062"/>
                <a:gd name="connsiteY19" fmla="*/ 68580 h 276225"/>
                <a:gd name="connsiteX20" fmla="*/ 24765 w 500062"/>
                <a:gd name="connsiteY20" fmla="*/ 96203 h 276225"/>
                <a:gd name="connsiteX21" fmla="*/ 7620 w 500062"/>
                <a:gd name="connsiteY21" fmla="*/ 96203 h 276225"/>
                <a:gd name="connsiteX22" fmla="*/ 0 w 500062"/>
                <a:gd name="connsiteY22" fmla="*/ 116205 h 276225"/>
                <a:gd name="connsiteX23" fmla="*/ 19050 w 500062"/>
                <a:gd name="connsiteY23" fmla="*/ 135255 h 276225"/>
                <a:gd name="connsiteX24" fmla="*/ 43815 w 500062"/>
                <a:gd name="connsiteY24" fmla="*/ 135255 h 276225"/>
                <a:gd name="connsiteX25" fmla="*/ 56197 w 500062"/>
                <a:gd name="connsiteY25" fmla="*/ 147638 h 276225"/>
                <a:gd name="connsiteX26" fmla="*/ 76200 w 500062"/>
                <a:gd name="connsiteY26" fmla="*/ 127635 h 276225"/>
                <a:gd name="connsiteX27" fmla="*/ 86678 w 500062"/>
                <a:gd name="connsiteY27" fmla="*/ 130493 h 276225"/>
                <a:gd name="connsiteX28" fmla="*/ 95250 w 500062"/>
                <a:gd name="connsiteY28" fmla="*/ 156210 h 276225"/>
                <a:gd name="connsiteX29" fmla="*/ 126683 w 500062"/>
                <a:gd name="connsiteY29" fmla="*/ 176213 h 276225"/>
                <a:gd name="connsiteX30" fmla="*/ 144780 w 500062"/>
                <a:gd name="connsiteY30" fmla="*/ 176213 h 276225"/>
                <a:gd name="connsiteX31" fmla="*/ 144780 w 500062"/>
                <a:gd name="connsiteY31" fmla="*/ 207645 h 276225"/>
                <a:gd name="connsiteX32" fmla="*/ 172403 w 500062"/>
                <a:gd name="connsiteY32" fmla="*/ 221932 h 276225"/>
                <a:gd name="connsiteX33" fmla="*/ 172403 w 500062"/>
                <a:gd name="connsiteY33" fmla="*/ 247650 h 276225"/>
                <a:gd name="connsiteX34" fmla="*/ 205740 w 500062"/>
                <a:gd name="connsiteY34" fmla="*/ 255270 h 276225"/>
                <a:gd name="connsiteX35" fmla="*/ 248603 w 500062"/>
                <a:gd name="connsiteY35" fmla="*/ 243840 h 276225"/>
                <a:gd name="connsiteX36" fmla="*/ 264795 w 500062"/>
                <a:gd name="connsiteY36" fmla="*/ 227647 h 276225"/>
                <a:gd name="connsiteX37" fmla="*/ 289560 w 500062"/>
                <a:gd name="connsiteY37" fmla="*/ 227647 h 276225"/>
                <a:gd name="connsiteX38" fmla="*/ 300038 w 500062"/>
                <a:gd name="connsiteY38" fmla="*/ 251460 h 276225"/>
                <a:gd name="connsiteX39" fmla="*/ 315278 w 500062"/>
                <a:gd name="connsiteY39" fmla="*/ 266700 h 276225"/>
                <a:gd name="connsiteX40" fmla="*/ 341947 w 500062"/>
                <a:gd name="connsiteY40" fmla="*/ 266700 h 276225"/>
                <a:gd name="connsiteX41" fmla="*/ 351472 w 500062"/>
                <a:gd name="connsiteY41" fmla="*/ 276225 h 276225"/>
                <a:gd name="connsiteX42" fmla="*/ 373380 w 500062"/>
                <a:gd name="connsiteY42" fmla="*/ 254318 h 276225"/>
                <a:gd name="connsiteX43" fmla="*/ 407670 w 500062"/>
                <a:gd name="connsiteY43" fmla="*/ 242888 h 276225"/>
                <a:gd name="connsiteX44" fmla="*/ 421958 w 500062"/>
                <a:gd name="connsiteY44" fmla="*/ 257175 h 276225"/>
                <a:gd name="connsiteX45" fmla="*/ 438150 w 500062"/>
                <a:gd name="connsiteY45" fmla="*/ 239078 h 276225"/>
                <a:gd name="connsiteX46" fmla="*/ 478155 w 500062"/>
                <a:gd name="connsiteY46" fmla="*/ 23907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0062" h="276225">
                  <a:moveTo>
                    <a:pt x="482917" y="172403"/>
                  </a:moveTo>
                  <a:lnTo>
                    <a:pt x="500063" y="153353"/>
                  </a:lnTo>
                  <a:lnTo>
                    <a:pt x="466725" y="123825"/>
                  </a:lnTo>
                  <a:lnTo>
                    <a:pt x="449580" y="151447"/>
                  </a:lnTo>
                  <a:lnTo>
                    <a:pt x="418147" y="143828"/>
                  </a:lnTo>
                  <a:lnTo>
                    <a:pt x="405765" y="156210"/>
                  </a:lnTo>
                  <a:lnTo>
                    <a:pt x="386715" y="128588"/>
                  </a:lnTo>
                  <a:lnTo>
                    <a:pt x="334328" y="101918"/>
                  </a:lnTo>
                  <a:lnTo>
                    <a:pt x="324803" y="74295"/>
                  </a:lnTo>
                  <a:lnTo>
                    <a:pt x="296228" y="46672"/>
                  </a:lnTo>
                  <a:lnTo>
                    <a:pt x="260033" y="40005"/>
                  </a:lnTo>
                  <a:lnTo>
                    <a:pt x="241935" y="0"/>
                  </a:lnTo>
                  <a:lnTo>
                    <a:pt x="213360" y="13335"/>
                  </a:lnTo>
                  <a:lnTo>
                    <a:pt x="181928" y="0"/>
                  </a:lnTo>
                  <a:lnTo>
                    <a:pt x="147638" y="8572"/>
                  </a:lnTo>
                  <a:lnTo>
                    <a:pt x="116205" y="21907"/>
                  </a:lnTo>
                  <a:lnTo>
                    <a:pt x="116205" y="46672"/>
                  </a:lnTo>
                  <a:lnTo>
                    <a:pt x="79058" y="48578"/>
                  </a:lnTo>
                  <a:lnTo>
                    <a:pt x="70485" y="68580"/>
                  </a:lnTo>
                  <a:lnTo>
                    <a:pt x="52388" y="68580"/>
                  </a:lnTo>
                  <a:lnTo>
                    <a:pt x="24765" y="96203"/>
                  </a:lnTo>
                  <a:lnTo>
                    <a:pt x="7620" y="96203"/>
                  </a:lnTo>
                  <a:lnTo>
                    <a:pt x="0" y="116205"/>
                  </a:lnTo>
                  <a:lnTo>
                    <a:pt x="19050" y="135255"/>
                  </a:lnTo>
                  <a:lnTo>
                    <a:pt x="43815" y="135255"/>
                  </a:lnTo>
                  <a:lnTo>
                    <a:pt x="56197" y="147638"/>
                  </a:lnTo>
                  <a:lnTo>
                    <a:pt x="76200" y="127635"/>
                  </a:lnTo>
                  <a:lnTo>
                    <a:pt x="86678" y="130493"/>
                  </a:lnTo>
                  <a:lnTo>
                    <a:pt x="95250" y="156210"/>
                  </a:lnTo>
                  <a:lnTo>
                    <a:pt x="126683" y="176213"/>
                  </a:lnTo>
                  <a:lnTo>
                    <a:pt x="144780" y="176213"/>
                  </a:lnTo>
                  <a:lnTo>
                    <a:pt x="144780" y="207645"/>
                  </a:lnTo>
                  <a:lnTo>
                    <a:pt x="172403" y="221932"/>
                  </a:lnTo>
                  <a:lnTo>
                    <a:pt x="172403" y="247650"/>
                  </a:lnTo>
                  <a:lnTo>
                    <a:pt x="205740" y="255270"/>
                  </a:lnTo>
                  <a:lnTo>
                    <a:pt x="248603" y="243840"/>
                  </a:lnTo>
                  <a:lnTo>
                    <a:pt x="264795" y="227647"/>
                  </a:lnTo>
                  <a:lnTo>
                    <a:pt x="289560" y="227647"/>
                  </a:lnTo>
                  <a:lnTo>
                    <a:pt x="300038" y="251460"/>
                  </a:lnTo>
                  <a:lnTo>
                    <a:pt x="315278" y="266700"/>
                  </a:lnTo>
                  <a:lnTo>
                    <a:pt x="341947" y="266700"/>
                  </a:lnTo>
                  <a:lnTo>
                    <a:pt x="351472" y="276225"/>
                  </a:lnTo>
                  <a:lnTo>
                    <a:pt x="373380" y="254318"/>
                  </a:lnTo>
                  <a:lnTo>
                    <a:pt x="407670" y="242888"/>
                  </a:lnTo>
                  <a:lnTo>
                    <a:pt x="421958" y="257175"/>
                  </a:lnTo>
                  <a:lnTo>
                    <a:pt x="438150" y="239078"/>
                  </a:lnTo>
                  <a:lnTo>
                    <a:pt x="478155" y="23907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1" name="Полилиния: фигура 89">
              <a:extLst>
                <a:ext uri="{FF2B5EF4-FFF2-40B4-BE49-F238E27FC236}">
                  <a16:creationId xmlns="" xmlns:a16="http://schemas.microsoft.com/office/drawing/2014/main" id="{568BEE49-ECB6-14A2-AA42-68E15F511E34}"/>
                </a:ext>
              </a:extLst>
            </p:cNvPr>
            <p:cNvSpPr/>
            <p:nvPr/>
          </p:nvSpPr>
          <p:spPr>
            <a:xfrm>
              <a:off x="2585150" y="4117435"/>
              <a:ext cx="320338" cy="279204"/>
            </a:xfrm>
            <a:custGeom>
              <a:avLst/>
              <a:gdLst>
                <a:gd name="connsiteX0" fmla="*/ 0 w 266700"/>
                <a:gd name="connsiteY0" fmla="*/ 20003 h 238125"/>
                <a:gd name="connsiteX1" fmla="*/ 20002 w 266700"/>
                <a:gd name="connsiteY1" fmla="*/ 0 h 238125"/>
                <a:gd name="connsiteX2" fmla="*/ 52388 w 266700"/>
                <a:gd name="connsiteY2" fmla="*/ 0 h 238125"/>
                <a:gd name="connsiteX3" fmla="*/ 65722 w 266700"/>
                <a:gd name="connsiteY3" fmla="*/ 14288 h 238125"/>
                <a:gd name="connsiteX4" fmla="*/ 94297 w 266700"/>
                <a:gd name="connsiteY4" fmla="*/ 20003 h 238125"/>
                <a:gd name="connsiteX5" fmla="*/ 113347 w 266700"/>
                <a:gd name="connsiteY5" fmla="*/ 39053 h 238125"/>
                <a:gd name="connsiteX6" fmla="*/ 138113 w 266700"/>
                <a:gd name="connsiteY6" fmla="*/ 39053 h 238125"/>
                <a:gd name="connsiteX7" fmla="*/ 150495 w 266700"/>
                <a:gd name="connsiteY7" fmla="*/ 51435 h 238125"/>
                <a:gd name="connsiteX8" fmla="*/ 170497 w 266700"/>
                <a:gd name="connsiteY8" fmla="*/ 31432 h 238125"/>
                <a:gd name="connsiteX9" fmla="*/ 180975 w 266700"/>
                <a:gd name="connsiteY9" fmla="*/ 34290 h 238125"/>
                <a:gd name="connsiteX10" fmla="*/ 189547 w 266700"/>
                <a:gd name="connsiteY10" fmla="*/ 60007 h 238125"/>
                <a:gd name="connsiteX11" fmla="*/ 220980 w 266700"/>
                <a:gd name="connsiteY11" fmla="*/ 80010 h 238125"/>
                <a:gd name="connsiteX12" fmla="*/ 239077 w 266700"/>
                <a:gd name="connsiteY12" fmla="*/ 80010 h 238125"/>
                <a:gd name="connsiteX13" fmla="*/ 239077 w 266700"/>
                <a:gd name="connsiteY13" fmla="*/ 111442 h 238125"/>
                <a:gd name="connsiteX14" fmla="*/ 266700 w 266700"/>
                <a:gd name="connsiteY14" fmla="*/ 125730 h 238125"/>
                <a:gd name="connsiteX15" fmla="*/ 266700 w 266700"/>
                <a:gd name="connsiteY15" fmla="*/ 151447 h 238125"/>
                <a:gd name="connsiteX16" fmla="*/ 238125 w 266700"/>
                <a:gd name="connsiteY16" fmla="*/ 151447 h 238125"/>
                <a:gd name="connsiteX17" fmla="*/ 226695 w 266700"/>
                <a:gd name="connsiteY17" fmla="*/ 180022 h 238125"/>
                <a:gd name="connsiteX18" fmla="*/ 198120 w 266700"/>
                <a:gd name="connsiteY18" fmla="*/ 180022 h 238125"/>
                <a:gd name="connsiteX19" fmla="*/ 179070 w 266700"/>
                <a:gd name="connsiteY19" fmla="*/ 160020 h 238125"/>
                <a:gd name="connsiteX20" fmla="*/ 162877 w 266700"/>
                <a:gd name="connsiteY20" fmla="*/ 176213 h 238125"/>
                <a:gd name="connsiteX21" fmla="*/ 155257 w 266700"/>
                <a:gd name="connsiteY21" fmla="*/ 205740 h 238125"/>
                <a:gd name="connsiteX22" fmla="*/ 137160 w 266700"/>
                <a:gd name="connsiteY22" fmla="*/ 223838 h 238125"/>
                <a:gd name="connsiteX23" fmla="*/ 100965 w 266700"/>
                <a:gd name="connsiteY23" fmla="*/ 228600 h 238125"/>
                <a:gd name="connsiteX24" fmla="*/ 69532 w 266700"/>
                <a:gd name="connsiteY24" fmla="*/ 238125 h 238125"/>
                <a:gd name="connsiteX25" fmla="*/ 81915 w 266700"/>
                <a:gd name="connsiteY25" fmla="*/ 193357 h 238125"/>
                <a:gd name="connsiteX26" fmla="*/ 97155 w 266700"/>
                <a:gd name="connsiteY26" fmla="*/ 156210 h 238125"/>
                <a:gd name="connsiteX27" fmla="*/ 60007 w 266700"/>
                <a:gd name="connsiteY27" fmla="*/ 119063 h 238125"/>
                <a:gd name="connsiteX28" fmla="*/ 39052 w 266700"/>
                <a:gd name="connsiteY28" fmla="*/ 98107 h 238125"/>
                <a:gd name="connsiteX29" fmla="*/ 2857 w 266700"/>
                <a:gd name="connsiteY29" fmla="*/ 85725 h 238125"/>
                <a:gd name="connsiteX30" fmla="*/ 2857 w 266700"/>
                <a:gd name="connsiteY30" fmla="*/ 65722 h 238125"/>
                <a:gd name="connsiteX31" fmla="*/ 15240 w 266700"/>
                <a:gd name="connsiteY31" fmla="*/ 4381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66700" h="238125">
                  <a:moveTo>
                    <a:pt x="0" y="20003"/>
                  </a:moveTo>
                  <a:lnTo>
                    <a:pt x="20002" y="0"/>
                  </a:lnTo>
                  <a:lnTo>
                    <a:pt x="52388" y="0"/>
                  </a:lnTo>
                  <a:lnTo>
                    <a:pt x="65722" y="14288"/>
                  </a:lnTo>
                  <a:lnTo>
                    <a:pt x="94297" y="20003"/>
                  </a:lnTo>
                  <a:lnTo>
                    <a:pt x="113347" y="39053"/>
                  </a:lnTo>
                  <a:lnTo>
                    <a:pt x="138113" y="39053"/>
                  </a:lnTo>
                  <a:lnTo>
                    <a:pt x="150495" y="51435"/>
                  </a:lnTo>
                  <a:lnTo>
                    <a:pt x="170497" y="31432"/>
                  </a:lnTo>
                  <a:lnTo>
                    <a:pt x="180975" y="34290"/>
                  </a:lnTo>
                  <a:lnTo>
                    <a:pt x="189547" y="60007"/>
                  </a:lnTo>
                  <a:lnTo>
                    <a:pt x="220980" y="80010"/>
                  </a:lnTo>
                  <a:lnTo>
                    <a:pt x="239077" y="80010"/>
                  </a:lnTo>
                  <a:lnTo>
                    <a:pt x="239077" y="111442"/>
                  </a:lnTo>
                  <a:lnTo>
                    <a:pt x="266700" y="125730"/>
                  </a:lnTo>
                  <a:lnTo>
                    <a:pt x="266700" y="151447"/>
                  </a:lnTo>
                  <a:lnTo>
                    <a:pt x="238125" y="151447"/>
                  </a:lnTo>
                  <a:lnTo>
                    <a:pt x="226695" y="180022"/>
                  </a:lnTo>
                  <a:lnTo>
                    <a:pt x="198120" y="180022"/>
                  </a:lnTo>
                  <a:lnTo>
                    <a:pt x="179070" y="160020"/>
                  </a:lnTo>
                  <a:lnTo>
                    <a:pt x="162877" y="176213"/>
                  </a:lnTo>
                  <a:lnTo>
                    <a:pt x="155257" y="205740"/>
                  </a:lnTo>
                  <a:lnTo>
                    <a:pt x="137160" y="223838"/>
                  </a:lnTo>
                  <a:lnTo>
                    <a:pt x="100965" y="228600"/>
                  </a:lnTo>
                  <a:lnTo>
                    <a:pt x="69532" y="238125"/>
                  </a:lnTo>
                  <a:lnTo>
                    <a:pt x="81915" y="193357"/>
                  </a:lnTo>
                  <a:lnTo>
                    <a:pt x="97155" y="156210"/>
                  </a:lnTo>
                  <a:lnTo>
                    <a:pt x="60007" y="119063"/>
                  </a:lnTo>
                  <a:lnTo>
                    <a:pt x="39052" y="98107"/>
                  </a:lnTo>
                  <a:lnTo>
                    <a:pt x="2857" y="85725"/>
                  </a:lnTo>
                  <a:lnTo>
                    <a:pt x="2857" y="65722"/>
                  </a:lnTo>
                  <a:lnTo>
                    <a:pt x="15240" y="4381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2" name="Полилиния: фигура 90">
              <a:extLst>
                <a:ext uri="{FF2B5EF4-FFF2-40B4-BE49-F238E27FC236}">
                  <a16:creationId xmlns="" xmlns:a16="http://schemas.microsoft.com/office/drawing/2014/main" id="{8D929F37-76B8-C2FD-BA18-67CFC5AFB4D6}"/>
                </a:ext>
              </a:extLst>
            </p:cNvPr>
            <p:cNvSpPr/>
            <p:nvPr/>
          </p:nvSpPr>
          <p:spPr>
            <a:xfrm>
              <a:off x="2443286" y="4104032"/>
              <a:ext cx="258559" cy="342861"/>
            </a:xfrm>
            <a:custGeom>
              <a:avLst/>
              <a:gdLst>
                <a:gd name="connsiteX0" fmla="*/ 82867 w 215265"/>
                <a:gd name="connsiteY0" fmla="*/ 43815 h 292417"/>
                <a:gd name="connsiteX1" fmla="*/ 95250 w 215265"/>
                <a:gd name="connsiteY1" fmla="*/ 31433 h 292417"/>
                <a:gd name="connsiteX2" fmla="*/ 118110 w 215265"/>
                <a:gd name="connsiteY2" fmla="*/ 31433 h 292417"/>
                <a:gd name="connsiteX3" fmla="*/ 133350 w 215265"/>
                <a:gd name="connsiteY3" fmla="*/ 55245 h 292417"/>
                <a:gd name="connsiteX4" fmla="*/ 120967 w 215265"/>
                <a:gd name="connsiteY4" fmla="*/ 77153 h 292417"/>
                <a:gd name="connsiteX5" fmla="*/ 120967 w 215265"/>
                <a:gd name="connsiteY5" fmla="*/ 97155 h 292417"/>
                <a:gd name="connsiteX6" fmla="*/ 157163 w 215265"/>
                <a:gd name="connsiteY6" fmla="*/ 109538 h 292417"/>
                <a:gd name="connsiteX7" fmla="*/ 178117 w 215265"/>
                <a:gd name="connsiteY7" fmla="*/ 130493 h 292417"/>
                <a:gd name="connsiteX8" fmla="*/ 215265 w 215265"/>
                <a:gd name="connsiteY8" fmla="*/ 167640 h 292417"/>
                <a:gd name="connsiteX9" fmla="*/ 200025 w 215265"/>
                <a:gd name="connsiteY9" fmla="*/ 204788 h 292417"/>
                <a:gd name="connsiteX10" fmla="*/ 187642 w 215265"/>
                <a:gd name="connsiteY10" fmla="*/ 249555 h 292417"/>
                <a:gd name="connsiteX11" fmla="*/ 159067 w 215265"/>
                <a:gd name="connsiteY11" fmla="*/ 254318 h 292417"/>
                <a:gd name="connsiteX12" fmla="*/ 141923 w 215265"/>
                <a:gd name="connsiteY12" fmla="*/ 271463 h 292417"/>
                <a:gd name="connsiteX13" fmla="*/ 118110 w 215265"/>
                <a:gd name="connsiteY13" fmla="*/ 277178 h 292417"/>
                <a:gd name="connsiteX14" fmla="*/ 102870 w 215265"/>
                <a:gd name="connsiteY14" fmla="*/ 292418 h 292417"/>
                <a:gd name="connsiteX15" fmla="*/ 84773 w 215265"/>
                <a:gd name="connsiteY15" fmla="*/ 263843 h 292417"/>
                <a:gd name="connsiteX16" fmla="*/ 69533 w 215265"/>
                <a:gd name="connsiteY16" fmla="*/ 259080 h 292417"/>
                <a:gd name="connsiteX17" fmla="*/ 65723 w 215265"/>
                <a:gd name="connsiteY17" fmla="*/ 240983 h 292417"/>
                <a:gd name="connsiteX18" fmla="*/ 44767 w 215265"/>
                <a:gd name="connsiteY18" fmla="*/ 233363 h 292417"/>
                <a:gd name="connsiteX19" fmla="*/ 50483 w 215265"/>
                <a:gd name="connsiteY19" fmla="*/ 217170 h 292417"/>
                <a:gd name="connsiteX20" fmla="*/ 36195 w 215265"/>
                <a:gd name="connsiteY20" fmla="*/ 205740 h 292417"/>
                <a:gd name="connsiteX21" fmla="*/ 36195 w 215265"/>
                <a:gd name="connsiteY21" fmla="*/ 185738 h 292417"/>
                <a:gd name="connsiteX22" fmla="*/ 45720 w 215265"/>
                <a:gd name="connsiteY22" fmla="*/ 181928 h 292417"/>
                <a:gd name="connsiteX23" fmla="*/ 50483 w 215265"/>
                <a:gd name="connsiteY23" fmla="*/ 166688 h 292417"/>
                <a:gd name="connsiteX24" fmla="*/ 52388 w 215265"/>
                <a:gd name="connsiteY24" fmla="*/ 140018 h 292417"/>
                <a:gd name="connsiteX25" fmla="*/ 40958 w 215265"/>
                <a:gd name="connsiteY25" fmla="*/ 129540 h 292417"/>
                <a:gd name="connsiteX26" fmla="*/ 27623 w 215265"/>
                <a:gd name="connsiteY26" fmla="*/ 123825 h 292417"/>
                <a:gd name="connsiteX27" fmla="*/ 20955 w 215265"/>
                <a:gd name="connsiteY27" fmla="*/ 110490 h 292417"/>
                <a:gd name="connsiteX28" fmla="*/ 20955 w 215265"/>
                <a:gd name="connsiteY28" fmla="*/ 92393 h 292417"/>
                <a:gd name="connsiteX29" fmla="*/ 7620 w 215265"/>
                <a:gd name="connsiteY29" fmla="*/ 86678 h 292417"/>
                <a:gd name="connsiteX30" fmla="*/ 0 w 215265"/>
                <a:gd name="connsiteY30" fmla="*/ 67628 h 292417"/>
                <a:gd name="connsiteX31" fmla="*/ 16192 w 215265"/>
                <a:gd name="connsiteY31" fmla="*/ 56197 h 292417"/>
                <a:gd name="connsiteX32" fmla="*/ 15240 w 215265"/>
                <a:gd name="connsiteY32" fmla="*/ 37147 h 292417"/>
                <a:gd name="connsiteX33" fmla="*/ 26670 w 215265"/>
                <a:gd name="connsiteY33" fmla="*/ 25718 h 292417"/>
                <a:gd name="connsiteX34" fmla="*/ 32385 w 215265"/>
                <a:gd name="connsiteY34" fmla="*/ 7620 h 292417"/>
                <a:gd name="connsiteX35" fmla="*/ 48578 w 215265"/>
                <a:gd name="connsiteY35" fmla="*/ 0 h 292417"/>
                <a:gd name="connsiteX36" fmla="*/ 50483 w 215265"/>
                <a:gd name="connsiteY36" fmla="*/ 14288 h 292417"/>
                <a:gd name="connsiteX37" fmla="*/ 66675 w 215265"/>
                <a:gd name="connsiteY37" fmla="*/ 26670 h 29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265" h="292417">
                  <a:moveTo>
                    <a:pt x="82867" y="43815"/>
                  </a:moveTo>
                  <a:lnTo>
                    <a:pt x="95250" y="31433"/>
                  </a:lnTo>
                  <a:lnTo>
                    <a:pt x="118110" y="31433"/>
                  </a:lnTo>
                  <a:lnTo>
                    <a:pt x="133350" y="55245"/>
                  </a:lnTo>
                  <a:lnTo>
                    <a:pt x="120967" y="77153"/>
                  </a:lnTo>
                  <a:lnTo>
                    <a:pt x="120967" y="97155"/>
                  </a:lnTo>
                  <a:lnTo>
                    <a:pt x="157163" y="109538"/>
                  </a:lnTo>
                  <a:lnTo>
                    <a:pt x="178117" y="130493"/>
                  </a:lnTo>
                  <a:lnTo>
                    <a:pt x="215265" y="167640"/>
                  </a:lnTo>
                  <a:lnTo>
                    <a:pt x="200025" y="204788"/>
                  </a:lnTo>
                  <a:lnTo>
                    <a:pt x="187642" y="249555"/>
                  </a:lnTo>
                  <a:lnTo>
                    <a:pt x="159067" y="254318"/>
                  </a:lnTo>
                  <a:lnTo>
                    <a:pt x="141923" y="271463"/>
                  </a:lnTo>
                  <a:lnTo>
                    <a:pt x="118110" y="277178"/>
                  </a:lnTo>
                  <a:lnTo>
                    <a:pt x="102870" y="292418"/>
                  </a:lnTo>
                  <a:lnTo>
                    <a:pt x="84773" y="263843"/>
                  </a:lnTo>
                  <a:lnTo>
                    <a:pt x="69533" y="259080"/>
                  </a:lnTo>
                  <a:lnTo>
                    <a:pt x="65723" y="240983"/>
                  </a:lnTo>
                  <a:lnTo>
                    <a:pt x="44767" y="233363"/>
                  </a:lnTo>
                  <a:lnTo>
                    <a:pt x="50483" y="217170"/>
                  </a:lnTo>
                  <a:lnTo>
                    <a:pt x="36195" y="205740"/>
                  </a:lnTo>
                  <a:lnTo>
                    <a:pt x="36195" y="185738"/>
                  </a:lnTo>
                  <a:lnTo>
                    <a:pt x="45720" y="181928"/>
                  </a:lnTo>
                  <a:lnTo>
                    <a:pt x="50483" y="166688"/>
                  </a:lnTo>
                  <a:lnTo>
                    <a:pt x="52388" y="140018"/>
                  </a:lnTo>
                  <a:lnTo>
                    <a:pt x="40958" y="129540"/>
                  </a:lnTo>
                  <a:lnTo>
                    <a:pt x="27623" y="123825"/>
                  </a:lnTo>
                  <a:lnTo>
                    <a:pt x="20955" y="110490"/>
                  </a:lnTo>
                  <a:lnTo>
                    <a:pt x="20955" y="92393"/>
                  </a:lnTo>
                  <a:lnTo>
                    <a:pt x="7620" y="86678"/>
                  </a:lnTo>
                  <a:lnTo>
                    <a:pt x="0" y="67628"/>
                  </a:lnTo>
                  <a:lnTo>
                    <a:pt x="16192" y="56197"/>
                  </a:lnTo>
                  <a:lnTo>
                    <a:pt x="15240" y="37147"/>
                  </a:lnTo>
                  <a:lnTo>
                    <a:pt x="26670" y="25718"/>
                  </a:lnTo>
                  <a:lnTo>
                    <a:pt x="32385" y="7620"/>
                  </a:lnTo>
                  <a:lnTo>
                    <a:pt x="48578" y="0"/>
                  </a:lnTo>
                  <a:lnTo>
                    <a:pt x="50483" y="14288"/>
                  </a:lnTo>
                  <a:lnTo>
                    <a:pt x="66675" y="2667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3" name="Полилиния: фигура 91">
              <a:extLst>
                <a:ext uri="{FF2B5EF4-FFF2-40B4-BE49-F238E27FC236}">
                  <a16:creationId xmlns="" xmlns:a16="http://schemas.microsoft.com/office/drawing/2014/main" id="{2BB20EA5-B530-1F76-27F2-E5B0C6F6B188}"/>
                </a:ext>
              </a:extLst>
            </p:cNvPr>
            <p:cNvSpPr/>
            <p:nvPr/>
          </p:nvSpPr>
          <p:spPr>
            <a:xfrm>
              <a:off x="2566846" y="4271554"/>
              <a:ext cx="633810" cy="404288"/>
            </a:xfrm>
            <a:custGeom>
              <a:avLst/>
              <a:gdLst>
                <a:gd name="connsiteX0" fmla="*/ 0 w 527684"/>
                <a:gd name="connsiteY0" fmla="*/ 176213 h 344805"/>
                <a:gd name="connsiteX1" fmla="*/ 0 w 527684"/>
                <a:gd name="connsiteY1" fmla="*/ 149543 h 344805"/>
                <a:gd name="connsiteX2" fmla="*/ 15240 w 527684"/>
                <a:gd name="connsiteY2" fmla="*/ 134303 h 344805"/>
                <a:gd name="connsiteX3" fmla="*/ 39053 w 527684"/>
                <a:gd name="connsiteY3" fmla="*/ 128588 h 344805"/>
                <a:gd name="connsiteX4" fmla="*/ 56197 w 527684"/>
                <a:gd name="connsiteY4" fmla="*/ 111443 h 344805"/>
                <a:gd name="connsiteX5" fmla="*/ 84772 w 527684"/>
                <a:gd name="connsiteY5" fmla="*/ 106680 h 344805"/>
                <a:gd name="connsiteX6" fmla="*/ 116205 w 527684"/>
                <a:gd name="connsiteY6" fmla="*/ 97155 h 344805"/>
                <a:gd name="connsiteX7" fmla="*/ 152400 w 527684"/>
                <a:gd name="connsiteY7" fmla="*/ 92393 h 344805"/>
                <a:gd name="connsiteX8" fmla="*/ 170497 w 527684"/>
                <a:gd name="connsiteY8" fmla="*/ 74295 h 344805"/>
                <a:gd name="connsiteX9" fmla="*/ 178117 w 527684"/>
                <a:gd name="connsiteY9" fmla="*/ 44768 h 344805"/>
                <a:gd name="connsiteX10" fmla="*/ 194310 w 527684"/>
                <a:gd name="connsiteY10" fmla="*/ 28575 h 344805"/>
                <a:gd name="connsiteX11" fmla="*/ 213360 w 527684"/>
                <a:gd name="connsiteY11" fmla="*/ 48578 h 344805"/>
                <a:gd name="connsiteX12" fmla="*/ 241935 w 527684"/>
                <a:gd name="connsiteY12" fmla="*/ 48578 h 344805"/>
                <a:gd name="connsiteX13" fmla="*/ 253365 w 527684"/>
                <a:gd name="connsiteY13" fmla="*/ 20003 h 344805"/>
                <a:gd name="connsiteX14" fmla="*/ 281940 w 527684"/>
                <a:gd name="connsiteY14" fmla="*/ 20003 h 344805"/>
                <a:gd name="connsiteX15" fmla="*/ 315278 w 527684"/>
                <a:gd name="connsiteY15" fmla="*/ 27622 h 344805"/>
                <a:gd name="connsiteX16" fmla="*/ 358140 w 527684"/>
                <a:gd name="connsiteY16" fmla="*/ 16193 h 344805"/>
                <a:gd name="connsiteX17" fmla="*/ 374333 w 527684"/>
                <a:gd name="connsiteY17" fmla="*/ 0 h 344805"/>
                <a:gd name="connsiteX18" fmla="*/ 399097 w 527684"/>
                <a:gd name="connsiteY18" fmla="*/ 0 h 344805"/>
                <a:gd name="connsiteX19" fmla="*/ 409575 w 527684"/>
                <a:gd name="connsiteY19" fmla="*/ 23813 h 344805"/>
                <a:gd name="connsiteX20" fmla="*/ 424815 w 527684"/>
                <a:gd name="connsiteY20" fmla="*/ 39053 h 344805"/>
                <a:gd name="connsiteX21" fmla="*/ 451485 w 527684"/>
                <a:gd name="connsiteY21" fmla="*/ 39053 h 344805"/>
                <a:gd name="connsiteX22" fmla="*/ 461010 w 527684"/>
                <a:gd name="connsiteY22" fmla="*/ 48578 h 344805"/>
                <a:gd name="connsiteX23" fmla="*/ 490538 w 527684"/>
                <a:gd name="connsiteY23" fmla="*/ 70485 h 344805"/>
                <a:gd name="connsiteX24" fmla="*/ 527685 w 527684"/>
                <a:gd name="connsiteY24" fmla="*/ 107633 h 344805"/>
                <a:gd name="connsiteX25" fmla="*/ 504825 w 527684"/>
                <a:gd name="connsiteY25" fmla="*/ 129540 h 344805"/>
                <a:gd name="connsiteX26" fmla="*/ 487680 w 527684"/>
                <a:gd name="connsiteY26" fmla="*/ 146685 h 344805"/>
                <a:gd name="connsiteX27" fmla="*/ 457200 w 527684"/>
                <a:gd name="connsiteY27" fmla="*/ 128588 h 344805"/>
                <a:gd name="connsiteX28" fmla="*/ 434340 w 527684"/>
                <a:gd name="connsiteY28" fmla="*/ 134303 h 344805"/>
                <a:gd name="connsiteX29" fmla="*/ 417195 w 527684"/>
                <a:gd name="connsiteY29" fmla="*/ 150495 h 344805"/>
                <a:gd name="connsiteX30" fmla="*/ 397192 w 527684"/>
                <a:gd name="connsiteY30" fmla="*/ 180022 h 344805"/>
                <a:gd name="connsiteX31" fmla="*/ 358140 w 527684"/>
                <a:gd name="connsiteY31" fmla="*/ 156210 h 344805"/>
                <a:gd name="connsiteX32" fmla="*/ 340995 w 527684"/>
                <a:gd name="connsiteY32" fmla="*/ 174308 h 344805"/>
                <a:gd name="connsiteX33" fmla="*/ 311467 w 527684"/>
                <a:gd name="connsiteY33" fmla="*/ 173355 h 344805"/>
                <a:gd name="connsiteX34" fmla="*/ 314325 w 527684"/>
                <a:gd name="connsiteY34" fmla="*/ 204788 h 344805"/>
                <a:gd name="connsiteX35" fmla="*/ 299085 w 527684"/>
                <a:gd name="connsiteY35" fmla="*/ 219075 h 344805"/>
                <a:gd name="connsiteX36" fmla="*/ 312420 w 527684"/>
                <a:gd name="connsiteY36" fmla="*/ 243840 h 344805"/>
                <a:gd name="connsiteX37" fmla="*/ 271463 w 527684"/>
                <a:gd name="connsiteY37" fmla="*/ 267653 h 344805"/>
                <a:gd name="connsiteX38" fmla="*/ 271463 w 527684"/>
                <a:gd name="connsiteY38" fmla="*/ 301943 h 344805"/>
                <a:gd name="connsiteX39" fmla="*/ 245745 w 527684"/>
                <a:gd name="connsiteY39" fmla="*/ 324803 h 344805"/>
                <a:gd name="connsiteX40" fmla="*/ 233363 w 527684"/>
                <a:gd name="connsiteY40" fmla="*/ 344805 h 344805"/>
                <a:gd name="connsiteX41" fmla="*/ 219075 w 527684"/>
                <a:gd name="connsiteY41" fmla="*/ 344805 h 344805"/>
                <a:gd name="connsiteX42" fmla="*/ 208597 w 527684"/>
                <a:gd name="connsiteY42" fmla="*/ 334328 h 344805"/>
                <a:gd name="connsiteX43" fmla="*/ 212408 w 527684"/>
                <a:gd name="connsiteY43" fmla="*/ 317183 h 344805"/>
                <a:gd name="connsiteX44" fmla="*/ 188595 w 527684"/>
                <a:gd name="connsiteY44" fmla="*/ 319088 h 344805"/>
                <a:gd name="connsiteX45" fmla="*/ 181928 w 527684"/>
                <a:gd name="connsiteY45" fmla="*/ 325755 h 344805"/>
                <a:gd name="connsiteX46" fmla="*/ 147638 w 527684"/>
                <a:gd name="connsiteY46" fmla="*/ 326708 h 344805"/>
                <a:gd name="connsiteX47" fmla="*/ 137160 w 527684"/>
                <a:gd name="connsiteY47" fmla="*/ 343853 h 344805"/>
                <a:gd name="connsiteX48" fmla="*/ 114300 w 527684"/>
                <a:gd name="connsiteY48" fmla="*/ 337185 h 344805"/>
                <a:gd name="connsiteX49" fmla="*/ 106680 w 527684"/>
                <a:gd name="connsiteY49" fmla="*/ 314325 h 344805"/>
                <a:gd name="connsiteX50" fmla="*/ 89535 w 527684"/>
                <a:gd name="connsiteY50" fmla="*/ 297180 h 344805"/>
                <a:gd name="connsiteX51" fmla="*/ 89535 w 527684"/>
                <a:gd name="connsiteY51" fmla="*/ 269558 h 344805"/>
                <a:gd name="connsiteX52" fmla="*/ 75247 w 527684"/>
                <a:gd name="connsiteY52" fmla="*/ 256222 h 344805"/>
                <a:gd name="connsiteX53" fmla="*/ 69533 w 527684"/>
                <a:gd name="connsiteY53" fmla="*/ 236220 h 344805"/>
                <a:gd name="connsiteX54" fmla="*/ 42863 w 527684"/>
                <a:gd name="connsiteY54" fmla="*/ 236220 h 344805"/>
                <a:gd name="connsiteX55" fmla="*/ 27622 w 527684"/>
                <a:gd name="connsiteY55" fmla="*/ 220980 h 344805"/>
                <a:gd name="connsiteX56" fmla="*/ 22860 w 527684"/>
                <a:gd name="connsiteY56" fmla="*/ 207645 h 344805"/>
                <a:gd name="connsiteX57" fmla="*/ 22860 w 527684"/>
                <a:gd name="connsiteY57" fmla="*/ 194310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7684" h="344805">
                  <a:moveTo>
                    <a:pt x="0" y="176213"/>
                  </a:moveTo>
                  <a:lnTo>
                    <a:pt x="0" y="149543"/>
                  </a:lnTo>
                  <a:lnTo>
                    <a:pt x="15240" y="134303"/>
                  </a:lnTo>
                  <a:lnTo>
                    <a:pt x="39053" y="128588"/>
                  </a:lnTo>
                  <a:lnTo>
                    <a:pt x="56197" y="111443"/>
                  </a:lnTo>
                  <a:lnTo>
                    <a:pt x="84772" y="106680"/>
                  </a:lnTo>
                  <a:lnTo>
                    <a:pt x="116205" y="97155"/>
                  </a:lnTo>
                  <a:lnTo>
                    <a:pt x="152400" y="92393"/>
                  </a:lnTo>
                  <a:lnTo>
                    <a:pt x="170497" y="74295"/>
                  </a:lnTo>
                  <a:lnTo>
                    <a:pt x="178117" y="44768"/>
                  </a:lnTo>
                  <a:lnTo>
                    <a:pt x="194310" y="28575"/>
                  </a:lnTo>
                  <a:lnTo>
                    <a:pt x="213360" y="48578"/>
                  </a:lnTo>
                  <a:lnTo>
                    <a:pt x="241935" y="48578"/>
                  </a:lnTo>
                  <a:lnTo>
                    <a:pt x="253365" y="20003"/>
                  </a:lnTo>
                  <a:lnTo>
                    <a:pt x="281940" y="20003"/>
                  </a:lnTo>
                  <a:lnTo>
                    <a:pt x="315278" y="27622"/>
                  </a:lnTo>
                  <a:lnTo>
                    <a:pt x="358140" y="16193"/>
                  </a:lnTo>
                  <a:lnTo>
                    <a:pt x="374333" y="0"/>
                  </a:lnTo>
                  <a:lnTo>
                    <a:pt x="399097" y="0"/>
                  </a:lnTo>
                  <a:lnTo>
                    <a:pt x="409575" y="23813"/>
                  </a:lnTo>
                  <a:lnTo>
                    <a:pt x="424815" y="39053"/>
                  </a:lnTo>
                  <a:lnTo>
                    <a:pt x="451485" y="39053"/>
                  </a:lnTo>
                  <a:lnTo>
                    <a:pt x="461010" y="48578"/>
                  </a:lnTo>
                  <a:lnTo>
                    <a:pt x="490538" y="70485"/>
                  </a:lnTo>
                  <a:lnTo>
                    <a:pt x="527685" y="107633"/>
                  </a:lnTo>
                  <a:lnTo>
                    <a:pt x="504825" y="129540"/>
                  </a:lnTo>
                  <a:lnTo>
                    <a:pt x="487680" y="146685"/>
                  </a:lnTo>
                  <a:lnTo>
                    <a:pt x="457200" y="128588"/>
                  </a:lnTo>
                  <a:lnTo>
                    <a:pt x="434340" y="134303"/>
                  </a:lnTo>
                  <a:lnTo>
                    <a:pt x="417195" y="150495"/>
                  </a:lnTo>
                  <a:lnTo>
                    <a:pt x="397192" y="180022"/>
                  </a:lnTo>
                  <a:lnTo>
                    <a:pt x="358140" y="156210"/>
                  </a:lnTo>
                  <a:lnTo>
                    <a:pt x="340995" y="174308"/>
                  </a:lnTo>
                  <a:lnTo>
                    <a:pt x="311467" y="173355"/>
                  </a:lnTo>
                  <a:lnTo>
                    <a:pt x="314325" y="204788"/>
                  </a:lnTo>
                  <a:lnTo>
                    <a:pt x="299085" y="219075"/>
                  </a:lnTo>
                  <a:lnTo>
                    <a:pt x="312420" y="243840"/>
                  </a:lnTo>
                  <a:lnTo>
                    <a:pt x="271463" y="267653"/>
                  </a:lnTo>
                  <a:lnTo>
                    <a:pt x="271463" y="301943"/>
                  </a:lnTo>
                  <a:lnTo>
                    <a:pt x="245745" y="324803"/>
                  </a:lnTo>
                  <a:lnTo>
                    <a:pt x="233363" y="344805"/>
                  </a:lnTo>
                  <a:lnTo>
                    <a:pt x="219075" y="344805"/>
                  </a:lnTo>
                  <a:lnTo>
                    <a:pt x="208597" y="334328"/>
                  </a:lnTo>
                  <a:lnTo>
                    <a:pt x="212408" y="317183"/>
                  </a:lnTo>
                  <a:lnTo>
                    <a:pt x="188595" y="319088"/>
                  </a:lnTo>
                  <a:lnTo>
                    <a:pt x="181928" y="325755"/>
                  </a:lnTo>
                  <a:lnTo>
                    <a:pt x="147638" y="326708"/>
                  </a:lnTo>
                  <a:lnTo>
                    <a:pt x="137160" y="343853"/>
                  </a:lnTo>
                  <a:lnTo>
                    <a:pt x="114300" y="337185"/>
                  </a:lnTo>
                  <a:lnTo>
                    <a:pt x="106680" y="314325"/>
                  </a:lnTo>
                  <a:lnTo>
                    <a:pt x="89535" y="297180"/>
                  </a:lnTo>
                  <a:lnTo>
                    <a:pt x="89535" y="269558"/>
                  </a:lnTo>
                  <a:lnTo>
                    <a:pt x="75247" y="256222"/>
                  </a:lnTo>
                  <a:lnTo>
                    <a:pt x="69533" y="236220"/>
                  </a:lnTo>
                  <a:lnTo>
                    <a:pt x="42863" y="236220"/>
                  </a:lnTo>
                  <a:lnTo>
                    <a:pt x="27622" y="220980"/>
                  </a:lnTo>
                  <a:lnTo>
                    <a:pt x="22860" y="207645"/>
                  </a:lnTo>
                  <a:lnTo>
                    <a:pt x="22860" y="19431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4" name="Полилиния: фигура 92">
              <a:extLst>
                <a:ext uri="{FF2B5EF4-FFF2-40B4-BE49-F238E27FC236}">
                  <a16:creationId xmlns="" xmlns:a16="http://schemas.microsoft.com/office/drawing/2014/main" id="{2D040065-EAF3-2238-633C-FEF303B89E38}"/>
                </a:ext>
              </a:extLst>
            </p:cNvPr>
            <p:cNvSpPr/>
            <p:nvPr/>
          </p:nvSpPr>
          <p:spPr>
            <a:xfrm>
              <a:off x="2840276" y="4557461"/>
              <a:ext cx="228811" cy="209961"/>
            </a:xfrm>
            <a:custGeom>
              <a:avLst/>
              <a:gdLst>
                <a:gd name="connsiteX0" fmla="*/ 14288 w 190500"/>
                <a:gd name="connsiteY0" fmla="*/ 118110 h 179069"/>
                <a:gd name="connsiteX1" fmla="*/ 5715 w 190500"/>
                <a:gd name="connsiteY1" fmla="*/ 100965 h 179069"/>
                <a:gd name="connsiteX2" fmla="*/ 18098 w 190500"/>
                <a:gd name="connsiteY2" fmla="*/ 80963 h 179069"/>
                <a:gd name="connsiteX3" fmla="*/ 43815 w 190500"/>
                <a:gd name="connsiteY3" fmla="*/ 58103 h 179069"/>
                <a:gd name="connsiteX4" fmla="*/ 43815 w 190500"/>
                <a:gd name="connsiteY4" fmla="*/ 23813 h 179069"/>
                <a:gd name="connsiteX5" fmla="*/ 84773 w 190500"/>
                <a:gd name="connsiteY5" fmla="*/ 0 h 179069"/>
                <a:gd name="connsiteX6" fmla="*/ 109538 w 190500"/>
                <a:gd name="connsiteY6" fmla="*/ 12382 h 179069"/>
                <a:gd name="connsiteX7" fmla="*/ 161925 w 190500"/>
                <a:gd name="connsiteY7" fmla="*/ 12382 h 179069"/>
                <a:gd name="connsiteX8" fmla="*/ 165735 w 190500"/>
                <a:gd name="connsiteY8" fmla="*/ 39053 h 179069"/>
                <a:gd name="connsiteX9" fmla="*/ 181928 w 190500"/>
                <a:gd name="connsiteY9" fmla="*/ 54293 h 179069"/>
                <a:gd name="connsiteX10" fmla="*/ 174308 w 190500"/>
                <a:gd name="connsiteY10" fmla="*/ 77153 h 179069"/>
                <a:gd name="connsiteX11" fmla="*/ 190500 w 190500"/>
                <a:gd name="connsiteY11" fmla="*/ 106680 h 179069"/>
                <a:gd name="connsiteX12" fmla="*/ 155258 w 190500"/>
                <a:gd name="connsiteY12" fmla="*/ 115253 h 179069"/>
                <a:gd name="connsiteX13" fmla="*/ 123825 w 190500"/>
                <a:gd name="connsiteY13" fmla="*/ 134303 h 179069"/>
                <a:gd name="connsiteX14" fmla="*/ 123825 w 190500"/>
                <a:gd name="connsiteY14" fmla="*/ 168593 h 179069"/>
                <a:gd name="connsiteX15" fmla="*/ 96203 w 190500"/>
                <a:gd name="connsiteY15" fmla="*/ 178118 h 179069"/>
                <a:gd name="connsiteX16" fmla="*/ 71438 w 190500"/>
                <a:gd name="connsiteY16" fmla="*/ 168593 h 179069"/>
                <a:gd name="connsiteX17" fmla="*/ 43815 w 190500"/>
                <a:gd name="connsiteY17" fmla="*/ 179070 h 179069"/>
                <a:gd name="connsiteX18" fmla="*/ 6668 w 190500"/>
                <a:gd name="connsiteY18" fmla="*/ 153353 h 179069"/>
                <a:gd name="connsiteX19" fmla="*/ 0 w 190500"/>
                <a:gd name="connsiteY19" fmla="*/ 139065 h 1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0500" h="179069">
                  <a:moveTo>
                    <a:pt x="14288" y="118110"/>
                  </a:moveTo>
                  <a:lnTo>
                    <a:pt x="5715" y="100965"/>
                  </a:lnTo>
                  <a:lnTo>
                    <a:pt x="18098" y="80963"/>
                  </a:lnTo>
                  <a:lnTo>
                    <a:pt x="43815" y="58103"/>
                  </a:lnTo>
                  <a:lnTo>
                    <a:pt x="43815" y="23813"/>
                  </a:lnTo>
                  <a:lnTo>
                    <a:pt x="84773" y="0"/>
                  </a:lnTo>
                  <a:lnTo>
                    <a:pt x="109538" y="12382"/>
                  </a:lnTo>
                  <a:lnTo>
                    <a:pt x="161925" y="12382"/>
                  </a:lnTo>
                  <a:lnTo>
                    <a:pt x="165735" y="39053"/>
                  </a:lnTo>
                  <a:lnTo>
                    <a:pt x="181928" y="54293"/>
                  </a:lnTo>
                  <a:lnTo>
                    <a:pt x="174308" y="77153"/>
                  </a:lnTo>
                  <a:lnTo>
                    <a:pt x="190500" y="106680"/>
                  </a:lnTo>
                  <a:lnTo>
                    <a:pt x="155258" y="115253"/>
                  </a:lnTo>
                  <a:lnTo>
                    <a:pt x="123825" y="134303"/>
                  </a:lnTo>
                  <a:lnTo>
                    <a:pt x="123825" y="168593"/>
                  </a:lnTo>
                  <a:lnTo>
                    <a:pt x="96203" y="178118"/>
                  </a:lnTo>
                  <a:lnTo>
                    <a:pt x="71438" y="168593"/>
                  </a:lnTo>
                  <a:lnTo>
                    <a:pt x="43815" y="179070"/>
                  </a:lnTo>
                  <a:lnTo>
                    <a:pt x="6668" y="153353"/>
                  </a:lnTo>
                  <a:lnTo>
                    <a:pt x="0" y="1390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олилиния: фигура 93">
              <a:extLst>
                <a:ext uri="{FF2B5EF4-FFF2-40B4-BE49-F238E27FC236}">
                  <a16:creationId xmlns="" xmlns:a16="http://schemas.microsoft.com/office/drawing/2014/main" id="{D568B111-2730-A50C-641B-476A28E596DB}"/>
                </a:ext>
              </a:extLst>
            </p:cNvPr>
            <p:cNvSpPr/>
            <p:nvPr/>
          </p:nvSpPr>
          <p:spPr>
            <a:xfrm>
              <a:off x="3043920" y="4016922"/>
              <a:ext cx="705887" cy="747151"/>
            </a:xfrm>
            <a:custGeom>
              <a:avLst/>
              <a:gdLst>
                <a:gd name="connsiteX0" fmla="*/ 0 w 587692"/>
                <a:gd name="connsiteY0" fmla="*/ 397192 h 637222"/>
                <a:gd name="connsiteX1" fmla="*/ 20003 w 587692"/>
                <a:gd name="connsiteY1" fmla="*/ 367665 h 637222"/>
                <a:gd name="connsiteX2" fmla="*/ 37148 w 587692"/>
                <a:gd name="connsiteY2" fmla="*/ 351472 h 637222"/>
                <a:gd name="connsiteX3" fmla="*/ 60008 w 587692"/>
                <a:gd name="connsiteY3" fmla="*/ 345757 h 637222"/>
                <a:gd name="connsiteX4" fmla="*/ 90488 w 587692"/>
                <a:gd name="connsiteY4" fmla="*/ 363855 h 637222"/>
                <a:gd name="connsiteX5" fmla="*/ 130492 w 587692"/>
                <a:gd name="connsiteY5" fmla="*/ 324803 h 637222"/>
                <a:gd name="connsiteX6" fmla="*/ 93345 w 587692"/>
                <a:gd name="connsiteY6" fmla="*/ 287655 h 637222"/>
                <a:gd name="connsiteX7" fmla="*/ 63817 w 587692"/>
                <a:gd name="connsiteY7" fmla="*/ 265747 h 637222"/>
                <a:gd name="connsiteX8" fmla="*/ 85725 w 587692"/>
                <a:gd name="connsiteY8" fmla="*/ 243840 h 637222"/>
                <a:gd name="connsiteX9" fmla="*/ 120015 w 587692"/>
                <a:gd name="connsiteY9" fmla="*/ 232410 h 637222"/>
                <a:gd name="connsiteX10" fmla="*/ 134303 w 587692"/>
                <a:gd name="connsiteY10" fmla="*/ 246697 h 637222"/>
                <a:gd name="connsiteX11" fmla="*/ 150495 w 587692"/>
                <a:gd name="connsiteY11" fmla="*/ 228600 h 637222"/>
                <a:gd name="connsiteX12" fmla="*/ 190500 w 587692"/>
                <a:gd name="connsiteY12" fmla="*/ 228600 h 637222"/>
                <a:gd name="connsiteX13" fmla="*/ 195263 w 587692"/>
                <a:gd name="connsiteY13" fmla="*/ 161925 h 637222"/>
                <a:gd name="connsiteX14" fmla="*/ 212408 w 587692"/>
                <a:gd name="connsiteY14" fmla="*/ 142875 h 637222"/>
                <a:gd name="connsiteX15" fmla="*/ 220980 w 587692"/>
                <a:gd name="connsiteY15" fmla="*/ 133350 h 637222"/>
                <a:gd name="connsiteX16" fmla="*/ 220980 w 587692"/>
                <a:gd name="connsiteY16" fmla="*/ 107632 h 637222"/>
                <a:gd name="connsiteX17" fmla="*/ 240983 w 587692"/>
                <a:gd name="connsiteY17" fmla="*/ 97155 h 637222"/>
                <a:gd name="connsiteX18" fmla="*/ 210503 w 587692"/>
                <a:gd name="connsiteY18" fmla="*/ 64770 h 637222"/>
                <a:gd name="connsiteX19" fmla="*/ 224790 w 587692"/>
                <a:gd name="connsiteY19" fmla="*/ 51435 h 637222"/>
                <a:gd name="connsiteX20" fmla="*/ 251460 w 587692"/>
                <a:gd name="connsiteY20" fmla="*/ 63817 h 637222"/>
                <a:gd name="connsiteX21" fmla="*/ 301942 w 587692"/>
                <a:gd name="connsiteY21" fmla="*/ 13335 h 637222"/>
                <a:gd name="connsiteX22" fmla="*/ 317183 w 587692"/>
                <a:gd name="connsiteY22" fmla="*/ 0 h 637222"/>
                <a:gd name="connsiteX23" fmla="*/ 327660 w 587692"/>
                <a:gd name="connsiteY23" fmla="*/ 3810 h 637222"/>
                <a:gd name="connsiteX24" fmla="*/ 354330 w 587692"/>
                <a:gd name="connsiteY24" fmla="*/ 35242 h 637222"/>
                <a:gd name="connsiteX25" fmla="*/ 349567 w 587692"/>
                <a:gd name="connsiteY25" fmla="*/ 50482 h 637222"/>
                <a:gd name="connsiteX26" fmla="*/ 361950 w 587692"/>
                <a:gd name="connsiteY26" fmla="*/ 57150 h 637222"/>
                <a:gd name="connsiteX27" fmla="*/ 364808 w 587692"/>
                <a:gd name="connsiteY27" fmla="*/ 79057 h 637222"/>
                <a:gd name="connsiteX28" fmla="*/ 347663 w 587692"/>
                <a:gd name="connsiteY28" fmla="*/ 96203 h 637222"/>
                <a:gd name="connsiteX29" fmla="*/ 347663 w 587692"/>
                <a:gd name="connsiteY29" fmla="*/ 124778 h 637222"/>
                <a:gd name="connsiteX30" fmla="*/ 320040 w 587692"/>
                <a:gd name="connsiteY30" fmla="*/ 130492 h 637222"/>
                <a:gd name="connsiteX31" fmla="*/ 320040 w 587692"/>
                <a:gd name="connsiteY31" fmla="*/ 149542 h 637222"/>
                <a:gd name="connsiteX32" fmla="*/ 301942 w 587692"/>
                <a:gd name="connsiteY32" fmla="*/ 167640 h 637222"/>
                <a:gd name="connsiteX33" fmla="*/ 301942 w 587692"/>
                <a:gd name="connsiteY33" fmla="*/ 188595 h 637222"/>
                <a:gd name="connsiteX34" fmla="*/ 316230 w 587692"/>
                <a:gd name="connsiteY34" fmla="*/ 203835 h 637222"/>
                <a:gd name="connsiteX35" fmla="*/ 316230 w 587692"/>
                <a:gd name="connsiteY35" fmla="*/ 224790 h 637222"/>
                <a:gd name="connsiteX36" fmla="*/ 322898 w 587692"/>
                <a:gd name="connsiteY36" fmla="*/ 246697 h 637222"/>
                <a:gd name="connsiteX37" fmla="*/ 314325 w 587692"/>
                <a:gd name="connsiteY37" fmla="*/ 266700 h 637222"/>
                <a:gd name="connsiteX38" fmla="*/ 323850 w 587692"/>
                <a:gd name="connsiteY38" fmla="*/ 277178 h 637222"/>
                <a:gd name="connsiteX39" fmla="*/ 340042 w 587692"/>
                <a:gd name="connsiteY39" fmla="*/ 257175 h 637222"/>
                <a:gd name="connsiteX40" fmla="*/ 350520 w 587692"/>
                <a:gd name="connsiteY40" fmla="*/ 228600 h 637222"/>
                <a:gd name="connsiteX41" fmla="*/ 374333 w 587692"/>
                <a:gd name="connsiteY41" fmla="*/ 221932 h 637222"/>
                <a:gd name="connsiteX42" fmla="*/ 401003 w 587692"/>
                <a:gd name="connsiteY42" fmla="*/ 234315 h 637222"/>
                <a:gd name="connsiteX43" fmla="*/ 417195 w 587692"/>
                <a:gd name="connsiteY43" fmla="*/ 250507 h 637222"/>
                <a:gd name="connsiteX44" fmla="*/ 439103 w 587692"/>
                <a:gd name="connsiteY44" fmla="*/ 229553 h 637222"/>
                <a:gd name="connsiteX45" fmla="*/ 450533 w 587692"/>
                <a:gd name="connsiteY45" fmla="*/ 241935 h 637222"/>
                <a:gd name="connsiteX46" fmla="*/ 458153 w 587692"/>
                <a:gd name="connsiteY46" fmla="*/ 257175 h 637222"/>
                <a:gd name="connsiteX47" fmla="*/ 479108 w 587692"/>
                <a:gd name="connsiteY47" fmla="*/ 254317 h 637222"/>
                <a:gd name="connsiteX48" fmla="*/ 491490 w 587692"/>
                <a:gd name="connsiteY48" fmla="*/ 241935 h 637222"/>
                <a:gd name="connsiteX49" fmla="*/ 514350 w 587692"/>
                <a:gd name="connsiteY49" fmla="*/ 241935 h 637222"/>
                <a:gd name="connsiteX50" fmla="*/ 527685 w 587692"/>
                <a:gd name="connsiteY50" fmla="*/ 254317 h 637222"/>
                <a:gd name="connsiteX51" fmla="*/ 553403 w 587692"/>
                <a:gd name="connsiteY51" fmla="*/ 266700 h 637222"/>
                <a:gd name="connsiteX52" fmla="*/ 572453 w 587692"/>
                <a:gd name="connsiteY52" fmla="*/ 285750 h 637222"/>
                <a:gd name="connsiteX53" fmla="*/ 587693 w 587692"/>
                <a:gd name="connsiteY53" fmla="*/ 299085 h 637222"/>
                <a:gd name="connsiteX54" fmla="*/ 583883 w 587692"/>
                <a:gd name="connsiteY54" fmla="*/ 323850 h 637222"/>
                <a:gd name="connsiteX55" fmla="*/ 560070 w 587692"/>
                <a:gd name="connsiteY55" fmla="*/ 343853 h 637222"/>
                <a:gd name="connsiteX56" fmla="*/ 538163 w 587692"/>
                <a:gd name="connsiteY56" fmla="*/ 352425 h 637222"/>
                <a:gd name="connsiteX57" fmla="*/ 512445 w 587692"/>
                <a:gd name="connsiteY57" fmla="*/ 377190 h 637222"/>
                <a:gd name="connsiteX58" fmla="*/ 512445 w 587692"/>
                <a:gd name="connsiteY58" fmla="*/ 401003 h 637222"/>
                <a:gd name="connsiteX59" fmla="*/ 527685 w 587692"/>
                <a:gd name="connsiteY59" fmla="*/ 415290 h 637222"/>
                <a:gd name="connsiteX60" fmla="*/ 520065 w 587692"/>
                <a:gd name="connsiteY60" fmla="*/ 438150 h 637222"/>
                <a:gd name="connsiteX61" fmla="*/ 520065 w 587692"/>
                <a:gd name="connsiteY61" fmla="*/ 461010 h 637222"/>
                <a:gd name="connsiteX62" fmla="*/ 488633 w 587692"/>
                <a:gd name="connsiteY62" fmla="*/ 481013 h 637222"/>
                <a:gd name="connsiteX63" fmla="*/ 463867 w 587692"/>
                <a:gd name="connsiteY63" fmla="*/ 481013 h 637222"/>
                <a:gd name="connsiteX64" fmla="*/ 462915 w 587692"/>
                <a:gd name="connsiteY64" fmla="*/ 452438 h 637222"/>
                <a:gd name="connsiteX65" fmla="*/ 434340 w 587692"/>
                <a:gd name="connsiteY65" fmla="*/ 453390 h 637222"/>
                <a:gd name="connsiteX66" fmla="*/ 401003 w 587692"/>
                <a:gd name="connsiteY66" fmla="*/ 421957 h 637222"/>
                <a:gd name="connsiteX67" fmla="*/ 374333 w 587692"/>
                <a:gd name="connsiteY67" fmla="*/ 440055 h 637222"/>
                <a:gd name="connsiteX68" fmla="*/ 359092 w 587692"/>
                <a:gd name="connsiteY68" fmla="*/ 467678 h 637222"/>
                <a:gd name="connsiteX69" fmla="*/ 351473 w 587692"/>
                <a:gd name="connsiteY69" fmla="*/ 492442 h 637222"/>
                <a:gd name="connsiteX70" fmla="*/ 333375 w 587692"/>
                <a:gd name="connsiteY70" fmla="*/ 510540 h 637222"/>
                <a:gd name="connsiteX71" fmla="*/ 309563 w 587692"/>
                <a:gd name="connsiteY71" fmla="*/ 510540 h 637222"/>
                <a:gd name="connsiteX72" fmla="*/ 295275 w 587692"/>
                <a:gd name="connsiteY72" fmla="*/ 496253 h 637222"/>
                <a:gd name="connsiteX73" fmla="*/ 269558 w 587692"/>
                <a:gd name="connsiteY73" fmla="*/ 522922 h 637222"/>
                <a:gd name="connsiteX74" fmla="*/ 269558 w 587692"/>
                <a:gd name="connsiteY74" fmla="*/ 563880 h 637222"/>
                <a:gd name="connsiteX75" fmla="*/ 245745 w 587692"/>
                <a:gd name="connsiteY75" fmla="*/ 587692 h 637222"/>
                <a:gd name="connsiteX76" fmla="*/ 228600 w 587692"/>
                <a:gd name="connsiteY76" fmla="*/ 604838 h 637222"/>
                <a:gd name="connsiteX77" fmla="*/ 216217 w 587692"/>
                <a:gd name="connsiteY77" fmla="*/ 637222 h 637222"/>
                <a:gd name="connsiteX78" fmla="*/ 192405 w 587692"/>
                <a:gd name="connsiteY78" fmla="*/ 609600 h 637222"/>
                <a:gd name="connsiteX79" fmla="*/ 185738 w 587692"/>
                <a:gd name="connsiteY79" fmla="*/ 575310 h 637222"/>
                <a:gd name="connsiteX80" fmla="*/ 185738 w 587692"/>
                <a:gd name="connsiteY80" fmla="*/ 552450 h 637222"/>
                <a:gd name="connsiteX81" fmla="*/ 178117 w 587692"/>
                <a:gd name="connsiteY81" fmla="*/ 531495 h 637222"/>
                <a:gd name="connsiteX82" fmla="*/ 178117 w 587692"/>
                <a:gd name="connsiteY82" fmla="*/ 486728 h 637222"/>
                <a:gd name="connsiteX83" fmla="*/ 154305 w 587692"/>
                <a:gd name="connsiteY83" fmla="*/ 473392 h 637222"/>
                <a:gd name="connsiteX84" fmla="*/ 144780 w 587692"/>
                <a:gd name="connsiteY84" fmla="*/ 440055 h 637222"/>
                <a:gd name="connsiteX85" fmla="*/ 113348 w 587692"/>
                <a:gd name="connsiteY85" fmla="*/ 434340 h 637222"/>
                <a:gd name="connsiteX86" fmla="*/ 90488 w 587692"/>
                <a:gd name="connsiteY86" fmla="*/ 420053 h 637222"/>
                <a:gd name="connsiteX87" fmla="*/ 80010 w 587692"/>
                <a:gd name="connsiteY87" fmla="*/ 438150 h 637222"/>
                <a:gd name="connsiteX88" fmla="*/ 63817 w 587692"/>
                <a:gd name="connsiteY88" fmla="*/ 421957 h 637222"/>
                <a:gd name="connsiteX89" fmla="*/ 38100 w 587692"/>
                <a:gd name="connsiteY89" fmla="*/ 436245 h 637222"/>
                <a:gd name="connsiteX90" fmla="*/ 16192 w 587692"/>
                <a:gd name="connsiteY90" fmla="*/ 421957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87692" h="637222">
                  <a:moveTo>
                    <a:pt x="0" y="397192"/>
                  </a:moveTo>
                  <a:lnTo>
                    <a:pt x="20003" y="367665"/>
                  </a:lnTo>
                  <a:lnTo>
                    <a:pt x="37148" y="351472"/>
                  </a:lnTo>
                  <a:lnTo>
                    <a:pt x="60008" y="345757"/>
                  </a:lnTo>
                  <a:lnTo>
                    <a:pt x="90488" y="363855"/>
                  </a:lnTo>
                  <a:lnTo>
                    <a:pt x="130492" y="324803"/>
                  </a:lnTo>
                  <a:lnTo>
                    <a:pt x="93345" y="287655"/>
                  </a:lnTo>
                  <a:lnTo>
                    <a:pt x="63817" y="265747"/>
                  </a:lnTo>
                  <a:lnTo>
                    <a:pt x="85725" y="243840"/>
                  </a:lnTo>
                  <a:lnTo>
                    <a:pt x="120015" y="232410"/>
                  </a:lnTo>
                  <a:lnTo>
                    <a:pt x="134303" y="246697"/>
                  </a:lnTo>
                  <a:lnTo>
                    <a:pt x="150495" y="228600"/>
                  </a:lnTo>
                  <a:lnTo>
                    <a:pt x="190500" y="228600"/>
                  </a:lnTo>
                  <a:lnTo>
                    <a:pt x="195263" y="161925"/>
                  </a:lnTo>
                  <a:lnTo>
                    <a:pt x="212408" y="142875"/>
                  </a:lnTo>
                  <a:lnTo>
                    <a:pt x="220980" y="133350"/>
                  </a:lnTo>
                  <a:lnTo>
                    <a:pt x="220980" y="107632"/>
                  </a:lnTo>
                  <a:lnTo>
                    <a:pt x="240983" y="97155"/>
                  </a:lnTo>
                  <a:lnTo>
                    <a:pt x="210503" y="64770"/>
                  </a:lnTo>
                  <a:lnTo>
                    <a:pt x="224790" y="51435"/>
                  </a:lnTo>
                  <a:lnTo>
                    <a:pt x="251460" y="63817"/>
                  </a:lnTo>
                  <a:lnTo>
                    <a:pt x="301942" y="13335"/>
                  </a:lnTo>
                  <a:lnTo>
                    <a:pt x="317183" y="0"/>
                  </a:lnTo>
                  <a:lnTo>
                    <a:pt x="327660" y="3810"/>
                  </a:lnTo>
                  <a:lnTo>
                    <a:pt x="354330" y="35242"/>
                  </a:lnTo>
                  <a:lnTo>
                    <a:pt x="349567" y="50482"/>
                  </a:lnTo>
                  <a:lnTo>
                    <a:pt x="361950" y="57150"/>
                  </a:lnTo>
                  <a:lnTo>
                    <a:pt x="364808" y="79057"/>
                  </a:lnTo>
                  <a:lnTo>
                    <a:pt x="347663" y="96203"/>
                  </a:lnTo>
                  <a:lnTo>
                    <a:pt x="347663" y="124778"/>
                  </a:lnTo>
                  <a:lnTo>
                    <a:pt x="320040" y="130492"/>
                  </a:lnTo>
                  <a:lnTo>
                    <a:pt x="320040" y="149542"/>
                  </a:lnTo>
                  <a:lnTo>
                    <a:pt x="301942" y="167640"/>
                  </a:lnTo>
                  <a:lnTo>
                    <a:pt x="301942" y="188595"/>
                  </a:lnTo>
                  <a:lnTo>
                    <a:pt x="316230" y="203835"/>
                  </a:lnTo>
                  <a:lnTo>
                    <a:pt x="316230" y="224790"/>
                  </a:lnTo>
                  <a:lnTo>
                    <a:pt x="322898" y="246697"/>
                  </a:lnTo>
                  <a:lnTo>
                    <a:pt x="314325" y="266700"/>
                  </a:lnTo>
                  <a:lnTo>
                    <a:pt x="323850" y="277178"/>
                  </a:lnTo>
                  <a:lnTo>
                    <a:pt x="340042" y="257175"/>
                  </a:lnTo>
                  <a:lnTo>
                    <a:pt x="350520" y="228600"/>
                  </a:lnTo>
                  <a:lnTo>
                    <a:pt x="374333" y="221932"/>
                  </a:lnTo>
                  <a:lnTo>
                    <a:pt x="401003" y="234315"/>
                  </a:lnTo>
                  <a:lnTo>
                    <a:pt x="417195" y="250507"/>
                  </a:lnTo>
                  <a:lnTo>
                    <a:pt x="439103" y="229553"/>
                  </a:lnTo>
                  <a:lnTo>
                    <a:pt x="450533" y="241935"/>
                  </a:lnTo>
                  <a:lnTo>
                    <a:pt x="458153" y="257175"/>
                  </a:lnTo>
                  <a:lnTo>
                    <a:pt x="479108" y="254317"/>
                  </a:lnTo>
                  <a:lnTo>
                    <a:pt x="491490" y="241935"/>
                  </a:lnTo>
                  <a:lnTo>
                    <a:pt x="514350" y="241935"/>
                  </a:lnTo>
                  <a:lnTo>
                    <a:pt x="527685" y="254317"/>
                  </a:lnTo>
                  <a:lnTo>
                    <a:pt x="553403" y="266700"/>
                  </a:lnTo>
                  <a:lnTo>
                    <a:pt x="572453" y="285750"/>
                  </a:lnTo>
                  <a:lnTo>
                    <a:pt x="587693" y="299085"/>
                  </a:lnTo>
                  <a:lnTo>
                    <a:pt x="583883" y="323850"/>
                  </a:lnTo>
                  <a:lnTo>
                    <a:pt x="560070" y="343853"/>
                  </a:lnTo>
                  <a:lnTo>
                    <a:pt x="538163" y="352425"/>
                  </a:lnTo>
                  <a:lnTo>
                    <a:pt x="512445" y="377190"/>
                  </a:lnTo>
                  <a:lnTo>
                    <a:pt x="512445" y="401003"/>
                  </a:lnTo>
                  <a:lnTo>
                    <a:pt x="527685" y="415290"/>
                  </a:lnTo>
                  <a:lnTo>
                    <a:pt x="520065" y="438150"/>
                  </a:lnTo>
                  <a:lnTo>
                    <a:pt x="520065" y="461010"/>
                  </a:lnTo>
                  <a:lnTo>
                    <a:pt x="488633" y="481013"/>
                  </a:lnTo>
                  <a:lnTo>
                    <a:pt x="463867" y="481013"/>
                  </a:lnTo>
                  <a:lnTo>
                    <a:pt x="462915" y="452438"/>
                  </a:lnTo>
                  <a:lnTo>
                    <a:pt x="434340" y="453390"/>
                  </a:lnTo>
                  <a:lnTo>
                    <a:pt x="401003" y="421957"/>
                  </a:lnTo>
                  <a:lnTo>
                    <a:pt x="374333" y="440055"/>
                  </a:lnTo>
                  <a:lnTo>
                    <a:pt x="359092" y="467678"/>
                  </a:lnTo>
                  <a:lnTo>
                    <a:pt x="351473" y="492442"/>
                  </a:lnTo>
                  <a:lnTo>
                    <a:pt x="333375" y="510540"/>
                  </a:lnTo>
                  <a:lnTo>
                    <a:pt x="309563" y="510540"/>
                  </a:lnTo>
                  <a:lnTo>
                    <a:pt x="295275" y="496253"/>
                  </a:lnTo>
                  <a:lnTo>
                    <a:pt x="269558" y="522922"/>
                  </a:lnTo>
                  <a:lnTo>
                    <a:pt x="269558" y="563880"/>
                  </a:lnTo>
                  <a:lnTo>
                    <a:pt x="245745" y="587692"/>
                  </a:lnTo>
                  <a:lnTo>
                    <a:pt x="228600" y="604838"/>
                  </a:lnTo>
                  <a:lnTo>
                    <a:pt x="216217" y="637222"/>
                  </a:lnTo>
                  <a:lnTo>
                    <a:pt x="192405" y="609600"/>
                  </a:lnTo>
                  <a:lnTo>
                    <a:pt x="185738" y="575310"/>
                  </a:lnTo>
                  <a:lnTo>
                    <a:pt x="185738" y="552450"/>
                  </a:lnTo>
                  <a:lnTo>
                    <a:pt x="178117" y="531495"/>
                  </a:lnTo>
                  <a:lnTo>
                    <a:pt x="178117" y="486728"/>
                  </a:lnTo>
                  <a:lnTo>
                    <a:pt x="154305" y="473392"/>
                  </a:lnTo>
                  <a:lnTo>
                    <a:pt x="144780" y="440055"/>
                  </a:lnTo>
                  <a:lnTo>
                    <a:pt x="113348" y="434340"/>
                  </a:lnTo>
                  <a:lnTo>
                    <a:pt x="90488" y="420053"/>
                  </a:lnTo>
                  <a:lnTo>
                    <a:pt x="80010" y="438150"/>
                  </a:lnTo>
                  <a:lnTo>
                    <a:pt x="63817" y="421957"/>
                  </a:lnTo>
                  <a:lnTo>
                    <a:pt x="38100" y="436245"/>
                  </a:lnTo>
                  <a:lnTo>
                    <a:pt x="16192" y="4219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олилиния: фигура 94">
              <a:extLst>
                <a:ext uri="{FF2B5EF4-FFF2-40B4-BE49-F238E27FC236}">
                  <a16:creationId xmlns="" xmlns:a16="http://schemas.microsoft.com/office/drawing/2014/main" id="{35B45F09-BC42-0469-336B-701953086F1E}"/>
                </a:ext>
              </a:extLst>
            </p:cNvPr>
            <p:cNvSpPr/>
            <p:nvPr/>
          </p:nvSpPr>
          <p:spPr>
            <a:xfrm>
              <a:off x="2926080" y="4454712"/>
              <a:ext cx="340931" cy="227830"/>
            </a:xfrm>
            <a:custGeom>
              <a:avLst/>
              <a:gdLst>
                <a:gd name="connsiteX0" fmla="*/ 41910 w 283845"/>
                <a:gd name="connsiteY0" fmla="*/ 18098 h 194310"/>
                <a:gd name="connsiteX1" fmla="*/ 59055 w 283845"/>
                <a:gd name="connsiteY1" fmla="*/ 0 h 194310"/>
                <a:gd name="connsiteX2" fmla="*/ 98108 w 283845"/>
                <a:gd name="connsiteY2" fmla="*/ 23813 h 194310"/>
                <a:gd name="connsiteX3" fmla="*/ 114300 w 283845"/>
                <a:gd name="connsiteY3" fmla="*/ 48578 h 194310"/>
                <a:gd name="connsiteX4" fmla="*/ 136208 w 283845"/>
                <a:gd name="connsiteY4" fmla="*/ 62865 h 194310"/>
                <a:gd name="connsiteX5" fmla="*/ 161925 w 283845"/>
                <a:gd name="connsiteY5" fmla="*/ 48578 h 194310"/>
                <a:gd name="connsiteX6" fmla="*/ 178118 w 283845"/>
                <a:gd name="connsiteY6" fmla="*/ 64770 h 194310"/>
                <a:gd name="connsiteX7" fmla="*/ 188595 w 283845"/>
                <a:gd name="connsiteY7" fmla="*/ 46673 h 194310"/>
                <a:gd name="connsiteX8" fmla="*/ 211455 w 283845"/>
                <a:gd name="connsiteY8" fmla="*/ 60960 h 194310"/>
                <a:gd name="connsiteX9" fmla="*/ 242888 w 283845"/>
                <a:gd name="connsiteY9" fmla="*/ 66675 h 194310"/>
                <a:gd name="connsiteX10" fmla="*/ 252413 w 283845"/>
                <a:gd name="connsiteY10" fmla="*/ 100013 h 194310"/>
                <a:gd name="connsiteX11" fmla="*/ 276225 w 283845"/>
                <a:gd name="connsiteY11" fmla="*/ 113348 h 194310"/>
                <a:gd name="connsiteX12" fmla="*/ 276225 w 283845"/>
                <a:gd name="connsiteY12" fmla="*/ 158115 h 194310"/>
                <a:gd name="connsiteX13" fmla="*/ 283845 w 283845"/>
                <a:gd name="connsiteY13" fmla="*/ 179070 h 194310"/>
                <a:gd name="connsiteX14" fmla="*/ 259080 w 283845"/>
                <a:gd name="connsiteY14" fmla="*/ 193358 h 194310"/>
                <a:gd name="connsiteX15" fmla="*/ 240983 w 283845"/>
                <a:gd name="connsiteY15" fmla="*/ 175260 h 194310"/>
                <a:gd name="connsiteX16" fmla="*/ 210503 w 283845"/>
                <a:gd name="connsiteY16" fmla="*/ 175260 h 194310"/>
                <a:gd name="connsiteX17" fmla="*/ 197168 w 283845"/>
                <a:gd name="connsiteY17" fmla="*/ 162878 h 194310"/>
                <a:gd name="connsiteX18" fmla="*/ 164783 w 283845"/>
                <a:gd name="connsiteY18" fmla="*/ 181928 h 194310"/>
                <a:gd name="connsiteX19" fmla="*/ 119063 w 283845"/>
                <a:gd name="connsiteY19" fmla="*/ 194310 h 194310"/>
                <a:gd name="connsiteX20" fmla="*/ 102870 w 283845"/>
                <a:gd name="connsiteY20" fmla="*/ 164783 h 194310"/>
                <a:gd name="connsiteX21" fmla="*/ 110490 w 283845"/>
                <a:gd name="connsiteY21" fmla="*/ 141923 h 194310"/>
                <a:gd name="connsiteX22" fmla="*/ 94298 w 283845"/>
                <a:gd name="connsiteY22" fmla="*/ 126683 h 194310"/>
                <a:gd name="connsiteX23" fmla="*/ 90488 w 283845"/>
                <a:gd name="connsiteY23" fmla="*/ 100013 h 194310"/>
                <a:gd name="connsiteX24" fmla="*/ 38100 w 283845"/>
                <a:gd name="connsiteY24" fmla="*/ 100013 h 194310"/>
                <a:gd name="connsiteX25" fmla="*/ 13335 w 283845"/>
                <a:gd name="connsiteY25" fmla="*/ 87630 h 194310"/>
                <a:gd name="connsiteX26" fmla="*/ 0 w 283845"/>
                <a:gd name="connsiteY26" fmla="*/ 62865 h 194310"/>
                <a:gd name="connsiteX27" fmla="*/ 15240 w 283845"/>
                <a:gd name="connsiteY27" fmla="*/ 48578 h 194310"/>
                <a:gd name="connsiteX28" fmla="*/ 12383 w 283845"/>
                <a:gd name="connsiteY28" fmla="*/ 17145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3845" h="194310">
                  <a:moveTo>
                    <a:pt x="41910" y="18098"/>
                  </a:moveTo>
                  <a:lnTo>
                    <a:pt x="59055" y="0"/>
                  </a:lnTo>
                  <a:lnTo>
                    <a:pt x="98108" y="23813"/>
                  </a:lnTo>
                  <a:lnTo>
                    <a:pt x="114300" y="48578"/>
                  </a:lnTo>
                  <a:lnTo>
                    <a:pt x="136208" y="62865"/>
                  </a:lnTo>
                  <a:lnTo>
                    <a:pt x="161925" y="48578"/>
                  </a:lnTo>
                  <a:lnTo>
                    <a:pt x="178118" y="64770"/>
                  </a:lnTo>
                  <a:lnTo>
                    <a:pt x="188595" y="46673"/>
                  </a:lnTo>
                  <a:lnTo>
                    <a:pt x="211455" y="60960"/>
                  </a:lnTo>
                  <a:lnTo>
                    <a:pt x="242888" y="66675"/>
                  </a:lnTo>
                  <a:lnTo>
                    <a:pt x="252413" y="100013"/>
                  </a:lnTo>
                  <a:lnTo>
                    <a:pt x="276225" y="113348"/>
                  </a:lnTo>
                  <a:lnTo>
                    <a:pt x="276225" y="158115"/>
                  </a:lnTo>
                  <a:lnTo>
                    <a:pt x="283845" y="179070"/>
                  </a:lnTo>
                  <a:lnTo>
                    <a:pt x="259080" y="193358"/>
                  </a:lnTo>
                  <a:lnTo>
                    <a:pt x="240983" y="175260"/>
                  </a:lnTo>
                  <a:lnTo>
                    <a:pt x="210503" y="175260"/>
                  </a:lnTo>
                  <a:lnTo>
                    <a:pt x="197168" y="162878"/>
                  </a:lnTo>
                  <a:lnTo>
                    <a:pt x="164783" y="181928"/>
                  </a:lnTo>
                  <a:lnTo>
                    <a:pt x="119063" y="194310"/>
                  </a:lnTo>
                  <a:lnTo>
                    <a:pt x="102870" y="164783"/>
                  </a:lnTo>
                  <a:lnTo>
                    <a:pt x="110490" y="141923"/>
                  </a:lnTo>
                  <a:lnTo>
                    <a:pt x="94298" y="126683"/>
                  </a:lnTo>
                  <a:lnTo>
                    <a:pt x="90488" y="100013"/>
                  </a:lnTo>
                  <a:lnTo>
                    <a:pt x="38100" y="100013"/>
                  </a:lnTo>
                  <a:lnTo>
                    <a:pt x="13335" y="87630"/>
                  </a:lnTo>
                  <a:lnTo>
                    <a:pt x="0" y="62865"/>
                  </a:lnTo>
                  <a:lnTo>
                    <a:pt x="15240" y="48578"/>
                  </a:lnTo>
                  <a:lnTo>
                    <a:pt x="12383" y="1714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7" name="Полилиния: фигура 95">
              <a:extLst>
                <a:ext uri="{FF2B5EF4-FFF2-40B4-BE49-F238E27FC236}">
                  <a16:creationId xmlns="" xmlns:a16="http://schemas.microsoft.com/office/drawing/2014/main" id="{54B9DFD0-CE7B-88E9-69A9-36BE175204A4}"/>
                </a:ext>
              </a:extLst>
            </p:cNvPr>
            <p:cNvSpPr/>
            <p:nvPr/>
          </p:nvSpPr>
          <p:spPr>
            <a:xfrm>
              <a:off x="2892902" y="4645688"/>
              <a:ext cx="569744" cy="460129"/>
            </a:xfrm>
            <a:custGeom>
              <a:avLst/>
              <a:gdLst>
                <a:gd name="connsiteX0" fmla="*/ 461963 w 474345"/>
                <a:gd name="connsiteY0" fmla="*/ 220028 h 392430"/>
                <a:gd name="connsiteX1" fmla="*/ 474345 w 474345"/>
                <a:gd name="connsiteY1" fmla="*/ 238125 h 392430"/>
                <a:gd name="connsiteX2" fmla="*/ 474345 w 474345"/>
                <a:gd name="connsiteY2" fmla="*/ 257175 h 392430"/>
                <a:gd name="connsiteX3" fmla="*/ 444817 w 474345"/>
                <a:gd name="connsiteY3" fmla="*/ 279083 h 392430"/>
                <a:gd name="connsiteX4" fmla="*/ 423863 w 474345"/>
                <a:gd name="connsiteY4" fmla="*/ 279083 h 392430"/>
                <a:gd name="connsiteX5" fmla="*/ 406717 w 474345"/>
                <a:gd name="connsiteY5" fmla="*/ 286703 h 392430"/>
                <a:gd name="connsiteX6" fmla="*/ 398145 w 474345"/>
                <a:gd name="connsiteY6" fmla="*/ 278130 h 392430"/>
                <a:gd name="connsiteX7" fmla="*/ 383858 w 474345"/>
                <a:gd name="connsiteY7" fmla="*/ 286703 h 392430"/>
                <a:gd name="connsiteX8" fmla="*/ 388620 w 474345"/>
                <a:gd name="connsiteY8" fmla="*/ 304800 h 392430"/>
                <a:gd name="connsiteX9" fmla="*/ 388620 w 474345"/>
                <a:gd name="connsiteY9" fmla="*/ 317183 h 392430"/>
                <a:gd name="connsiteX10" fmla="*/ 398145 w 474345"/>
                <a:gd name="connsiteY10" fmla="*/ 326708 h 392430"/>
                <a:gd name="connsiteX11" fmla="*/ 369570 w 474345"/>
                <a:gd name="connsiteY11" fmla="*/ 356235 h 392430"/>
                <a:gd name="connsiteX12" fmla="*/ 353378 w 474345"/>
                <a:gd name="connsiteY12" fmla="*/ 356235 h 392430"/>
                <a:gd name="connsiteX13" fmla="*/ 338138 w 474345"/>
                <a:gd name="connsiteY13" fmla="*/ 385763 h 392430"/>
                <a:gd name="connsiteX14" fmla="*/ 320992 w 474345"/>
                <a:gd name="connsiteY14" fmla="*/ 392430 h 392430"/>
                <a:gd name="connsiteX15" fmla="*/ 304800 w 474345"/>
                <a:gd name="connsiteY15" fmla="*/ 376238 h 392430"/>
                <a:gd name="connsiteX16" fmla="*/ 320992 w 474345"/>
                <a:gd name="connsiteY16" fmla="*/ 360045 h 392430"/>
                <a:gd name="connsiteX17" fmla="*/ 297180 w 474345"/>
                <a:gd name="connsiteY17" fmla="*/ 336233 h 392430"/>
                <a:gd name="connsiteX18" fmla="*/ 274320 w 474345"/>
                <a:gd name="connsiteY18" fmla="*/ 336233 h 392430"/>
                <a:gd name="connsiteX19" fmla="*/ 263842 w 474345"/>
                <a:gd name="connsiteY19" fmla="*/ 312420 h 392430"/>
                <a:gd name="connsiteX20" fmla="*/ 271463 w 474345"/>
                <a:gd name="connsiteY20" fmla="*/ 294322 h 392430"/>
                <a:gd name="connsiteX21" fmla="*/ 236220 w 474345"/>
                <a:gd name="connsiteY21" fmla="*/ 264795 h 392430"/>
                <a:gd name="connsiteX22" fmla="*/ 213360 w 474345"/>
                <a:gd name="connsiteY22" fmla="*/ 264795 h 392430"/>
                <a:gd name="connsiteX23" fmla="*/ 197167 w 474345"/>
                <a:gd name="connsiteY23" fmla="*/ 280988 h 392430"/>
                <a:gd name="connsiteX24" fmla="*/ 160972 w 474345"/>
                <a:gd name="connsiteY24" fmla="*/ 244793 h 392430"/>
                <a:gd name="connsiteX25" fmla="*/ 153353 w 474345"/>
                <a:gd name="connsiteY25" fmla="*/ 226695 h 392430"/>
                <a:gd name="connsiteX26" fmla="*/ 133350 w 474345"/>
                <a:gd name="connsiteY26" fmla="*/ 205740 h 392430"/>
                <a:gd name="connsiteX27" fmla="*/ 125730 w 474345"/>
                <a:gd name="connsiteY27" fmla="*/ 173355 h 392430"/>
                <a:gd name="connsiteX28" fmla="*/ 114300 w 474345"/>
                <a:gd name="connsiteY28" fmla="*/ 161925 h 392430"/>
                <a:gd name="connsiteX29" fmla="*/ 92392 w 474345"/>
                <a:gd name="connsiteY29" fmla="*/ 169545 h 392430"/>
                <a:gd name="connsiteX30" fmla="*/ 50483 w 474345"/>
                <a:gd name="connsiteY30" fmla="*/ 130493 h 392430"/>
                <a:gd name="connsiteX31" fmla="*/ 28575 w 474345"/>
                <a:gd name="connsiteY31" fmla="*/ 120968 h 392430"/>
                <a:gd name="connsiteX32" fmla="*/ 0 w 474345"/>
                <a:gd name="connsiteY32" fmla="*/ 127635 h 392430"/>
                <a:gd name="connsiteX33" fmla="*/ 0 w 474345"/>
                <a:gd name="connsiteY33" fmla="*/ 103822 h 392430"/>
                <a:gd name="connsiteX34" fmla="*/ 27622 w 474345"/>
                <a:gd name="connsiteY34" fmla="*/ 93345 h 392430"/>
                <a:gd name="connsiteX35" fmla="*/ 52388 w 474345"/>
                <a:gd name="connsiteY35" fmla="*/ 102870 h 392430"/>
                <a:gd name="connsiteX36" fmla="*/ 80010 w 474345"/>
                <a:gd name="connsiteY36" fmla="*/ 93345 h 392430"/>
                <a:gd name="connsiteX37" fmla="*/ 80010 w 474345"/>
                <a:gd name="connsiteY37" fmla="*/ 59055 h 392430"/>
                <a:gd name="connsiteX38" fmla="*/ 111442 w 474345"/>
                <a:gd name="connsiteY38" fmla="*/ 40005 h 392430"/>
                <a:gd name="connsiteX39" fmla="*/ 146685 w 474345"/>
                <a:gd name="connsiteY39" fmla="*/ 31433 h 392430"/>
                <a:gd name="connsiteX40" fmla="*/ 192405 w 474345"/>
                <a:gd name="connsiteY40" fmla="*/ 19050 h 392430"/>
                <a:gd name="connsiteX41" fmla="*/ 224790 w 474345"/>
                <a:gd name="connsiteY41" fmla="*/ 0 h 392430"/>
                <a:gd name="connsiteX42" fmla="*/ 238125 w 474345"/>
                <a:gd name="connsiteY42" fmla="*/ 12383 h 392430"/>
                <a:gd name="connsiteX43" fmla="*/ 268605 w 474345"/>
                <a:gd name="connsiteY43" fmla="*/ 12383 h 392430"/>
                <a:gd name="connsiteX44" fmla="*/ 286703 w 474345"/>
                <a:gd name="connsiteY44" fmla="*/ 30480 h 392430"/>
                <a:gd name="connsiteX45" fmla="*/ 311467 w 474345"/>
                <a:gd name="connsiteY45" fmla="*/ 16193 h 392430"/>
                <a:gd name="connsiteX46" fmla="*/ 311467 w 474345"/>
                <a:gd name="connsiteY46" fmla="*/ 39053 h 392430"/>
                <a:gd name="connsiteX47" fmla="*/ 318135 w 474345"/>
                <a:gd name="connsiteY47" fmla="*/ 73343 h 392430"/>
                <a:gd name="connsiteX48" fmla="*/ 341947 w 474345"/>
                <a:gd name="connsiteY48" fmla="*/ 100965 h 392430"/>
                <a:gd name="connsiteX49" fmla="*/ 371475 w 474345"/>
                <a:gd name="connsiteY49" fmla="*/ 103822 h 392430"/>
                <a:gd name="connsiteX50" fmla="*/ 384810 w 474345"/>
                <a:gd name="connsiteY50" fmla="*/ 122872 h 392430"/>
                <a:gd name="connsiteX51" fmla="*/ 409575 w 474345"/>
                <a:gd name="connsiteY51" fmla="*/ 133350 h 392430"/>
                <a:gd name="connsiteX52" fmla="*/ 419100 w 474345"/>
                <a:gd name="connsiteY52" fmla="*/ 147638 h 392430"/>
                <a:gd name="connsiteX53" fmla="*/ 435292 w 474345"/>
                <a:gd name="connsiteY53" fmla="*/ 147638 h 392430"/>
                <a:gd name="connsiteX54" fmla="*/ 438150 w 474345"/>
                <a:gd name="connsiteY54" fmla="*/ 173355 h 392430"/>
                <a:gd name="connsiteX55" fmla="*/ 457200 w 474345"/>
                <a:gd name="connsiteY55" fmla="*/ 188595 h 392430"/>
                <a:gd name="connsiteX56" fmla="*/ 439103 w 474345"/>
                <a:gd name="connsiteY56" fmla="*/ 199072 h 392430"/>
                <a:gd name="connsiteX57" fmla="*/ 440055 w 474345"/>
                <a:gd name="connsiteY57" fmla="*/ 211455 h 39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74345" h="392430">
                  <a:moveTo>
                    <a:pt x="461963" y="220028"/>
                  </a:moveTo>
                  <a:lnTo>
                    <a:pt x="474345" y="238125"/>
                  </a:lnTo>
                  <a:lnTo>
                    <a:pt x="474345" y="257175"/>
                  </a:lnTo>
                  <a:lnTo>
                    <a:pt x="444817" y="279083"/>
                  </a:lnTo>
                  <a:lnTo>
                    <a:pt x="423863" y="279083"/>
                  </a:lnTo>
                  <a:lnTo>
                    <a:pt x="406717" y="286703"/>
                  </a:lnTo>
                  <a:lnTo>
                    <a:pt x="398145" y="278130"/>
                  </a:lnTo>
                  <a:lnTo>
                    <a:pt x="383858" y="286703"/>
                  </a:lnTo>
                  <a:lnTo>
                    <a:pt x="388620" y="304800"/>
                  </a:lnTo>
                  <a:lnTo>
                    <a:pt x="388620" y="317183"/>
                  </a:lnTo>
                  <a:lnTo>
                    <a:pt x="398145" y="326708"/>
                  </a:lnTo>
                  <a:lnTo>
                    <a:pt x="369570" y="356235"/>
                  </a:lnTo>
                  <a:lnTo>
                    <a:pt x="353378" y="356235"/>
                  </a:lnTo>
                  <a:lnTo>
                    <a:pt x="338138" y="385763"/>
                  </a:lnTo>
                  <a:lnTo>
                    <a:pt x="320992" y="392430"/>
                  </a:lnTo>
                  <a:lnTo>
                    <a:pt x="304800" y="376238"/>
                  </a:lnTo>
                  <a:lnTo>
                    <a:pt x="320992" y="360045"/>
                  </a:lnTo>
                  <a:lnTo>
                    <a:pt x="297180" y="336233"/>
                  </a:lnTo>
                  <a:lnTo>
                    <a:pt x="274320" y="336233"/>
                  </a:lnTo>
                  <a:lnTo>
                    <a:pt x="263842" y="312420"/>
                  </a:lnTo>
                  <a:lnTo>
                    <a:pt x="271463" y="294322"/>
                  </a:lnTo>
                  <a:lnTo>
                    <a:pt x="236220" y="264795"/>
                  </a:lnTo>
                  <a:lnTo>
                    <a:pt x="213360" y="264795"/>
                  </a:lnTo>
                  <a:lnTo>
                    <a:pt x="197167" y="280988"/>
                  </a:lnTo>
                  <a:lnTo>
                    <a:pt x="160972" y="244793"/>
                  </a:lnTo>
                  <a:lnTo>
                    <a:pt x="153353" y="226695"/>
                  </a:lnTo>
                  <a:lnTo>
                    <a:pt x="133350" y="205740"/>
                  </a:lnTo>
                  <a:lnTo>
                    <a:pt x="125730" y="173355"/>
                  </a:lnTo>
                  <a:lnTo>
                    <a:pt x="114300" y="161925"/>
                  </a:lnTo>
                  <a:lnTo>
                    <a:pt x="92392" y="169545"/>
                  </a:lnTo>
                  <a:lnTo>
                    <a:pt x="50483" y="130493"/>
                  </a:lnTo>
                  <a:lnTo>
                    <a:pt x="28575" y="120968"/>
                  </a:lnTo>
                  <a:lnTo>
                    <a:pt x="0" y="127635"/>
                  </a:lnTo>
                  <a:lnTo>
                    <a:pt x="0" y="103822"/>
                  </a:lnTo>
                  <a:lnTo>
                    <a:pt x="27622" y="93345"/>
                  </a:lnTo>
                  <a:lnTo>
                    <a:pt x="52388" y="102870"/>
                  </a:lnTo>
                  <a:lnTo>
                    <a:pt x="80010" y="93345"/>
                  </a:lnTo>
                  <a:lnTo>
                    <a:pt x="80010" y="59055"/>
                  </a:lnTo>
                  <a:lnTo>
                    <a:pt x="111442" y="40005"/>
                  </a:lnTo>
                  <a:lnTo>
                    <a:pt x="146685" y="31433"/>
                  </a:lnTo>
                  <a:lnTo>
                    <a:pt x="192405" y="19050"/>
                  </a:lnTo>
                  <a:lnTo>
                    <a:pt x="224790" y="0"/>
                  </a:lnTo>
                  <a:lnTo>
                    <a:pt x="238125" y="12383"/>
                  </a:lnTo>
                  <a:lnTo>
                    <a:pt x="268605" y="12383"/>
                  </a:lnTo>
                  <a:lnTo>
                    <a:pt x="286703" y="30480"/>
                  </a:lnTo>
                  <a:lnTo>
                    <a:pt x="311467" y="16193"/>
                  </a:lnTo>
                  <a:lnTo>
                    <a:pt x="311467" y="39053"/>
                  </a:lnTo>
                  <a:lnTo>
                    <a:pt x="318135" y="73343"/>
                  </a:lnTo>
                  <a:lnTo>
                    <a:pt x="341947" y="100965"/>
                  </a:lnTo>
                  <a:lnTo>
                    <a:pt x="371475" y="103822"/>
                  </a:lnTo>
                  <a:lnTo>
                    <a:pt x="384810" y="122872"/>
                  </a:lnTo>
                  <a:lnTo>
                    <a:pt x="409575" y="133350"/>
                  </a:lnTo>
                  <a:lnTo>
                    <a:pt x="419100" y="147638"/>
                  </a:lnTo>
                  <a:lnTo>
                    <a:pt x="435292" y="147638"/>
                  </a:lnTo>
                  <a:lnTo>
                    <a:pt x="438150" y="173355"/>
                  </a:lnTo>
                  <a:lnTo>
                    <a:pt x="457200" y="188595"/>
                  </a:lnTo>
                  <a:lnTo>
                    <a:pt x="439103" y="199072"/>
                  </a:lnTo>
                  <a:lnTo>
                    <a:pt x="440055" y="2114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олилиния: фигура 97">
              <a:extLst>
                <a:ext uri="{FF2B5EF4-FFF2-40B4-BE49-F238E27FC236}">
                  <a16:creationId xmlns="" xmlns:a16="http://schemas.microsoft.com/office/drawing/2014/main" id="{B9BE469F-7B42-DC17-1F31-401F9F344776}"/>
                </a:ext>
              </a:extLst>
            </p:cNvPr>
            <p:cNvSpPr/>
            <p:nvPr/>
          </p:nvSpPr>
          <p:spPr>
            <a:xfrm>
              <a:off x="3406587" y="3456278"/>
              <a:ext cx="1557068" cy="906856"/>
            </a:xfrm>
            <a:custGeom>
              <a:avLst/>
              <a:gdLst>
                <a:gd name="connsiteX0" fmla="*/ 1274445 w 1296352"/>
                <a:gd name="connsiteY0" fmla="*/ 112395 h 773430"/>
                <a:gd name="connsiteX1" fmla="*/ 1258253 w 1296352"/>
                <a:gd name="connsiteY1" fmla="*/ 112395 h 773430"/>
                <a:gd name="connsiteX2" fmla="*/ 1229678 w 1296352"/>
                <a:gd name="connsiteY2" fmla="*/ 137160 h 773430"/>
                <a:gd name="connsiteX3" fmla="*/ 1204913 w 1296352"/>
                <a:gd name="connsiteY3" fmla="*/ 138113 h 773430"/>
                <a:gd name="connsiteX4" fmla="*/ 1193483 w 1296352"/>
                <a:gd name="connsiteY4" fmla="*/ 164783 h 773430"/>
                <a:gd name="connsiteX5" fmla="*/ 1156335 w 1296352"/>
                <a:gd name="connsiteY5" fmla="*/ 159068 h 773430"/>
                <a:gd name="connsiteX6" fmla="*/ 1146810 w 1296352"/>
                <a:gd name="connsiteY6" fmla="*/ 175260 h 773430"/>
                <a:gd name="connsiteX7" fmla="*/ 1129665 w 1296352"/>
                <a:gd name="connsiteY7" fmla="*/ 191453 h 773430"/>
                <a:gd name="connsiteX8" fmla="*/ 1113473 w 1296352"/>
                <a:gd name="connsiteY8" fmla="*/ 200025 h 773430"/>
                <a:gd name="connsiteX9" fmla="*/ 1082040 w 1296352"/>
                <a:gd name="connsiteY9" fmla="*/ 211455 h 773430"/>
                <a:gd name="connsiteX10" fmla="*/ 1055370 w 1296352"/>
                <a:gd name="connsiteY10" fmla="*/ 218122 h 773430"/>
                <a:gd name="connsiteX11" fmla="*/ 1023938 w 1296352"/>
                <a:gd name="connsiteY11" fmla="*/ 201930 h 773430"/>
                <a:gd name="connsiteX12" fmla="*/ 1006793 w 1296352"/>
                <a:gd name="connsiteY12" fmla="*/ 204788 h 773430"/>
                <a:gd name="connsiteX13" fmla="*/ 987743 w 1296352"/>
                <a:gd name="connsiteY13" fmla="*/ 188595 h 773430"/>
                <a:gd name="connsiteX14" fmla="*/ 950595 w 1296352"/>
                <a:gd name="connsiteY14" fmla="*/ 174308 h 773430"/>
                <a:gd name="connsiteX15" fmla="*/ 912495 w 1296352"/>
                <a:gd name="connsiteY15" fmla="*/ 149543 h 773430"/>
                <a:gd name="connsiteX16" fmla="*/ 883920 w 1296352"/>
                <a:gd name="connsiteY16" fmla="*/ 138113 h 773430"/>
                <a:gd name="connsiteX17" fmla="*/ 838200 w 1296352"/>
                <a:gd name="connsiteY17" fmla="*/ 120968 h 773430"/>
                <a:gd name="connsiteX18" fmla="*/ 815340 w 1296352"/>
                <a:gd name="connsiteY18" fmla="*/ 98108 h 773430"/>
                <a:gd name="connsiteX19" fmla="*/ 787718 w 1296352"/>
                <a:gd name="connsiteY19" fmla="*/ 95250 h 773430"/>
                <a:gd name="connsiteX20" fmla="*/ 743903 w 1296352"/>
                <a:gd name="connsiteY20" fmla="*/ 65722 h 773430"/>
                <a:gd name="connsiteX21" fmla="*/ 721043 w 1296352"/>
                <a:gd name="connsiteY21" fmla="*/ 43815 h 773430"/>
                <a:gd name="connsiteX22" fmla="*/ 686753 w 1296352"/>
                <a:gd name="connsiteY22" fmla="*/ 28575 h 773430"/>
                <a:gd name="connsiteX23" fmla="*/ 653415 w 1296352"/>
                <a:gd name="connsiteY23" fmla="*/ 0 h 773430"/>
                <a:gd name="connsiteX24" fmla="*/ 621983 w 1296352"/>
                <a:gd name="connsiteY24" fmla="*/ 3810 h 773430"/>
                <a:gd name="connsiteX25" fmla="*/ 599122 w 1296352"/>
                <a:gd name="connsiteY25" fmla="*/ 19050 h 773430"/>
                <a:gd name="connsiteX26" fmla="*/ 452438 w 1296352"/>
                <a:gd name="connsiteY26" fmla="*/ 20003 h 773430"/>
                <a:gd name="connsiteX27" fmla="*/ 436245 w 1296352"/>
                <a:gd name="connsiteY27" fmla="*/ 35243 h 773430"/>
                <a:gd name="connsiteX28" fmla="*/ 428625 w 1296352"/>
                <a:gd name="connsiteY28" fmla="*/ 56197 h 773430"/>
                <a:gd name="connsiteX29" fmla="*/ 419100 w 1296352"/>
                <a:gd name="connsiteY29" fmla="*/ 65722 h 773430"/>
                <a:gd name="connsiteX30" fmla="*/ 419100 w 1296352"/>
                <a:gd name="connsiteY30" fmla="*/ 76200 h 773430"/>
                <a:gd name="connsiteX31" fmla="*/ 408622 w 1296352"/>
                <a:gd name="connsiteY31" fmla="*/ 86678 h 773430"/>
                <a:gd name="connsiteX32" fmla="*/ 396240 w 1296352"/>
                <a:gd name="connsiteY32" fmla="*/ 99060 h 773430"/>
                <a:gd name="connsiteX33" fmla="*/ 401955 w 1296352"/>
                <a:gd name="connsiteY33" fmla="*/ 111443 h 773430"/>
                <a:gd name="connsiteX34" fmla="*/ 418147 w 1296352"/>
                <a:gd name="connsiteY34" fmla="*/ 126683 h 773430"/>
                <a:gd name="connsiteX35" fmla="*/ 424815 w 1296352"/>
                <a:gd name="connsiteY35" fmla="*/ 140018 h 773430"/>
                <a:gd name="connsiteX36" fmla="*/ 416243 w 1296352"/>
                <a:gd name="connsiteY36" fmla="*/ 159068 h 773430"/>
                <a:gd name="connsiteX37" fmla="*/ 420053 w 1296352"/>
                <a:gd name="connsiteY37" fmla="*/ 178118 h 773430"/>
                <a:gd name="connsiteX38" fmla="*/ 430530 w 1296352"/>
                <a:gd name="connsiteY38" fmla="*/ 188595 h 773430"/>
                <a:gd name="connsiteX39" fmla="*/ 418147 w 1296352"/>
                <a:gd name="connsiteY39" fmla="*/ 210503 h 773430"/>
                <a:gd name="connsiteX40" fmla="*/ 405765 w 1296352"/>
                <a:gd name="connsiteY40" fmla="*/ 222885 h 773430"/>
                <a:gd name="connsiteX41" fmla="*/ 397193 w 1296352"/>
                <a:gd name="connsiteY41" fmla="*/ 214313 h 773430"/>
                <a:gd name="connsiteX42" fmla="*/ 383858 w 1296352"/>
                <a:gd name="connsiteY42" fmla="*/ 214313 h 773430"/>
                <a:gd name="connsiteX43" fmla="*/ 366713 w 1296352"/>
                <a:gd name="connsiteY43" fmla="*/ 200025 h 773430"/>
                <a:gd name="connsiteX44" fmla="*/ 348615 w 1296352"/>
                <a:gd name="connsiteY44" fmla="*/ 196215 h 773430"/>
                <a:gd name="connsiteX45" fmla="*/ 333375 w 1296352"/>
                <a:gd name="connsiteY45" fmla="*/ 186690 h 773430"/>
                <a:gd name="connsiteX46" fmla="*/ 314325 w 1296352"/>
                <a:gd name="connsiteY46" fmla="*/ 194310 h 773430"/>
                <a:gd name="connsiteX47" fmla="*/ 298133 w 1296352"/>
                <a:gd name="connsiteY47" fmla="*/ 201930 h 773430"/>
                <a:gd name="connsiteX48" fmla="*/ 294323 w 1296352"/>
                <a:gd name="connsiteY48" fmla="*/ 180022 h 773430"/>
                <a:gd name="connsiteX49" fmla="*/ 271463 w 1296352"/>
                <a:gd name="connsiteY49" fmla="*/ 158115 h 773430"/>
                <a:gd name="connsiteX50" fmla="*/ 250508 w 1296352"/>
                <a:gd name="connsiteY50" fmla="*/ 145733 h 773430"/>
                <a:gd name="connsiteX51" fmla="*/ 226695 w 1296352"/>
                <a:gd name="connsiteY51" fmla="*/ 140970 h 773430"/>
                <a:gd name="connsiteX52" fmla="*/ 215265 w 1296352"/>
                <a:gd name="connsiteY52" fmla="*/ 128588 h 773430"/>
                <a:gd name="connsiteX53" fmla="*/ 198120 w 1296352"/>
                <a:gd name="connsiteY53" fmla="*/ 122872 h 773430"/>
                <a:gd name="connsiteX54" fmla="*/ 178118 w 1296352"/>
                <a:gd name="connsiteY54" fmla="*/ 108585 h 773430"/>
                <a:gd name="connsiteX55" fmla="*/ 160973 w 1296352"/>
                <a:gd name="connsiteY55" fmla="*/ 108585 h 773430"/>
                <a:gd name="connsiteX56" fmla="*/ 163830 w 1296352"/>
                <a:gd name="connsiteY56" fmla="*/ 127635 h 773430"/>
                <a:gd name="connsiteX57" fmla="*/ 163830 w 1296352"/>
                <a:gd name="connsiteY57" fmla="*/ 144780 h 773430"/>
                <a:gd name="connsiteX58" fmla="*/ 179070 w 1296352"/>
                <a:gd name="connsiteY58" fmla="*/ 165735 h 773430"/>
                <a:gd name="connsiteX59" fmla="*/ 193358 w 1296352"/>
                <a:gd name="connsiteY59" fmla="*/ 180022 h 773430"/>
                <a:gd name="connsiteX60" fmla="*/ 187643 w 1296352"/>
                <a:gd name="connsiteY60" fmla="*/ 200025 h 773430"/>
                <a:gd name="connsiteX61" fmla="*/ 187643 w 1296352"/>
                <a:gd name="connsiteY61" fmla="*/ 220980 h 773430"/>
                <a:gd name="connsiteX62" fmla="*/ 168593 w 1296352"/>
                <a:gd name="connsiteY62" fmla="*/ 232410 h 773430"/>
                <a:gd name="connsiteX63" fmla="*/ 163830 w 1296352"/>
                <a:gd name="connsiteY63" fmla="*/ 254318 h 773430"/>
                <a:gd name="connsiteX64" fmla="*/ 174308 w 1296352"/>
                <a:gd name="connsiteY64" fmla="*/ 264795 h 773430"/>
                <a:gd name="connsiteX65" fmla="*/ 177165 w 1296352"/>
                <a:gd name="connsiteY65" fmla="*/ 286703 h 773430"/>
                <a:gd name="connsiteX66" fmla="*/ 173355 w 1296352"/>
                <a:gd name="connsiteY66" fmla="*/ 300038 h 773430"/>
                <a:gd name="connsiteX67" fmla="*/ 153353 w 1296352"/>
                <a:gd name="connsiteY67" fmla="*/ 294322 h 773430"/>
                <a:gd name="connsiteX68" fmla="*/ 137160 w 1296352"/>
                <a:gd name="connsiteY68" fmla="*/ 299085 h 773430"/>
                <a:gd name="connsiteX69" fmla="*/ 132398 w 1296352"/>
                <a:gd name="connsiteY69" fmla="*/ 312420 h 773430"/>
                <a:gd name="connsiteX70" fmla="*/ 125730 w 1296352"/>
                <a:gd name="connsiteY70" fmla="*/ 319088 h 773430"/>
                <a:gd name="connsiteX71" fmla="*/ 127635 w 1296352"/>
                <a:gd name="connsiteY71" fmla="*/ 335280 h 773430"/>
                <a:gd name="connsiteX72" fmla="*/ 111443 w 1296352"/>
                <a:gd name="connsiteY72" fmla="*/ 343853 h 773430"/>
                <a:gd name="connsiteX73" fmla="*/ 113348 w 1296352"/>
                <a:gd name="connsiteY73" fmla="*/ 368618 h 773430"/>
                <a:gd name="connsiteX74" fmla="*/ 127635 w 1296352"/>
                <a:gd name="connsiteY74" fmla="*/ 374333 h 773430"/>
                <a:gd name="connsiteX75" fmla="*/ 140970 w 1296352"/>
                <a:gd name="connsiteY75" fmla="*/ 379095 h 773430"/>
                <a:gd name="connsiteX76" fmla="*/ 153353 w 1296352"/>
                <a:gd name="connsiteY76" fmla="*/ 391478 h 773430"/>
                <a:gd name="connsiteX77" fmla="*/ 165735 w 1296352"/>
                <a:gd name="connsiteY77" fmla="*/ 373380 h 773430"/>
                <a:gd name="connsiteX78" fmla="*/ 175260 w 1296352"/>
                <a:gd name="connsiteY78" fmla="*/ 376238 h 773430"/>
                <a:gd name="connsiteX79" fmla="*/ 182880 w 1296352"/>
                <a:gd name="connsiteY79" fmla="*/ 358140 h 773430"/>
                <a:gd name="connsiteX80" fmla="*/ 201930 w 1296352"/>
                <a:gd name="connsiteY80" fmla="*/ 354330 h 773430"/>
                <a:gd name="connsiteX81" fmla="*/ 214313 w 1296352"/>
                <a:gd name="connsiteY81" fmla="*/ 354330 h 773430"/>
                <a:gd name="connsiteX82" fmla="*/ 222885 w 1296352"/>
                <a:gd name="connsiteY82" fmla="*/ 363855 h 773430"/>
                <a:gd name="connsiteX83" fmla="*/ 237173 w 1296352"/>
                <a:gd name="connsiteY83" fmla="*/ 357188 h 773430"/>
                <a:gd name="connsiteX84" fmla="*/ 239078 w 1296352"/>
                <a:gd name="connsiteY84" fmla="*/ 376238 h 773430"/>
                <a:gd name="connsiteX85" fmla="*/ 250508 w 1296352"/>
                <a:gd name="connsiteY85" fmla="*/ 387668 h 773430"/>
                <a:gd name="connsiteX86" fmla="*/ 233363 w 1296352"/>
                <a:gd name="connsiteY86" fmla="*/ 405765 h 773430"/>
                <a:gd name="connsiteX87" fmla="*/ 220980 w 1296352"/>
                <a:gd name="connsiteY87" fmla="*/ 410528 h 773430"/>
                <a:gd name="connsiteX88" fmla="*/ 201930 w 1296352"/>
                <a:gd name="connsiteY88" fmla="*/ 429578 h 773430"/>
                <a:gd name="connsiteX89" fmla="*/ 180023 w 1296352"/>
                <a:gd name="connsiteY89" fmla="*/ 442913 h 773430"/>
                <a:gd name="connsiteX90" fmla="*/ 178118 w 1296352"/>
                <a:gd name="connsiteY90" fmla="*/ 455295 h 773430"/>
                <a:gd name="connsiteX91" fmla="*/ 160973 w 1296352"/>
                <a:gd name="connsiteY91" fmla="*/ 466725 h 773430"/>
                <a:gd name="connsiteX92" fmla="*/ 150495 w 1296352"/>
                <a:gd name="connsiteY92" fmla="*/ 477203 h 773430"/>
                <a:gd name="connsiteX93" fmla="*/ 165735 w 1296352"/>
                <a:gd name="connsiteY93" fmla="*/ 493395 h 773430"/>
                <a:gd name="connsiteX94" fmla="*/ 154305 w 1296352"/>
                <a:gd name="connsiteY94" fmla="*/ 513397 h 773430"/>
                <a:gd name="connsiteX95" fmla="*/ 140018 w 1296352"/>
                <a:gd name="connsiteY95" fmla="*/ 523875 h 773430"/>
                <a:gd name="connsiteX96" fmla="*/ 127635 w 1296352"/>
                <a:gd name="connsiteY96" fmla="*/ 538163 h 773430"/>
                <a:gd name="connsiteX97" fmla="*/ 114300 w 1296352"/>
                <a:gd name="connsiteY97" fmla="*/ 535305 h 773430"/>
                <a:gd name="connsiteX98" fmla="*/ 111443 w 1296352"/>
                <a:gd name="connsiteY98" fmla="*/ 523875 h 773430"/>
                <a:gd name="connsiteX99" fmla="*/ 88583 w 1296352"/>
                <a:gd name="connsiteY99" fmla="*/ 523875 h 773430"/>
                <a:gd name="connsiteX100" fmla="*/ 76200 w 1296352"/>
                <a:gd name="connsiteY100" fmla="*/ 521018 h 773430"/>
                <a:gd name="connsiteX101" fmla="*/ 78105 w 1296352"/>
                <a:gd name="connsiteY101" fmla="*/ 530543 h 773430"/>
                <a:gd name="connsiteX102" fmla="*/ 60008 w 1296352"/>
                <a:gd name="connsiteY102" fmla="*/ 535305 h 773430"/>
                <a:gd name="connsiteX103" fmla="*/ 62865 w 1296352"/>
                <a:gd name="connsiteY103" fmla="*/ 557213 h 773430"/>
                <a:gd name="connsiteX104" fmla="*/ 45720 w 1296352"/>
                <a:gd name="connsiteY104" fmla="*/ 574358 h 773430"/>
                <a:gd name="connsiteX105" fmla="*/ 45720 w 1296352"/>
                <a:gd name="connsiteY105" fmla="*/ 602933 h 773430"/>
                <a:gd name="connsiteX106" fmla="*/ 18098 w 1296352"/>
                <a:gd name="connsiteY106" fmla="*/ 608647 h 773430"/>
                <a:gd name="connsiteX107" fmla="*/ 18098 w 1296352"/>
                <a:gd name="connsiteY107" fmla="*/ 627697 h 773430"/>
                <a:gd name="connsiteX108" fmla="*/ 0 w 1296352"/>
                <a:gd name="connsiteY108" fmla="*/ 645795 h 773430"/>
                <a:gd name="connsiteX109" fmla="*/ 0 w 1296352"/>
                <a:gd name="connsiteY109" fmla="*/ 666750 h 773430"/>
                <a:gd name="connsiteX110" fmla="*/ 14288 w 1296352"/>
                <a:gd name="connsiteY110" fmla="*/ 681990 h 773430"/>
                <a:gd name="connsiteX111" fmla="*/ 14288 w 1296352"/>
                <a:gd name="connsiteY111" fmla="*/ 702945 h 773430"/>
                <a:gd name="connsiteX112" fmla="*/ 20955 w 1296352"/>
                <a:gd name="connsiteY112" fmla="*/ 724853 h 773430"/>
                <a:gd name="connsiteX113" fmla="*/ 12383 w 1296352"/>
                <a:gd name="connsiteY113" fmla="*/ 744855 h 773430"/>
                <a:gd name="connsiteX114" fmla="*/ 21908 w 1296352"/>
                <a:gd name="connsiteY114" fmla="*/ 755333 h 773430"/>
                <a:gd name="connsiteX115" fmla="*/ 38100 w 1296352"/>
                <a:gd name="connsiteY115" fmla="*/ 735330 h 773430"/>
                <a:gd name="connsiteX116" fmla="*/ 48578 w 1296352"/>
                <a:gd name="connsiteY116" fmla="*/ 706755 h 773430"/>
                <a:gd name="connsiteX117" fmla="*/ 72390 w 1296352"/>
                <a:gd name="connsiteY117" fmla="*/ 700088 h 773430"/>
                <a:gd name="connsiteX118" fmla="*/ 99060 w 1296352"/>
                <a:gd name="connsiteY118" fmla="*/ 712470 h 773430"/>
                <a:gd name="connsiteX119" fmla="*/ 115253 w 1296352"/>
                <a:gd name="connsiteY119" fmla="*/ 728663 h 773430"/>
                <a:gd name="connsiteX120" fmla="*/ 137160 w 1296352"/>
                <a:gd name="connsiteY120" fmla="*/ 707708 h 773430"/>
                <a:gd name="connsiteX121" fmla="*/ 148590 w 1296352"/>
                <a:gd name="connsiteY121" fmla="*/ 720090 h 773430"/>
                <a:gd name="connsiteX122" fmla="*/ 156210 w 1296352"/>
                <a:gd name="connsiteY122" fmla="*/ 735330 h 773430"/>
                <a:gd name="connsiteX123" fmla="*/ 177165 w 1296352"/>
                <a:gd name="connsiteY123" fmla="*/ 732472 h 773430"/>
                <a:gd name="connsiteX124" fmla="*/ 189548 w 1296352"/>
                <a:gd name="connsiteY124" fmla="*/ 720090 h 773430"/>
                <a:gd name="connsiteX125" fmla="*/ 212408 w 1296352"/>
                <a:gd name="connsiteY125" fmla="*/ 720090 h 773430"/>
                <a:gd name="connsiteX126" fmla="*/ 234315 w 1296352"/>
                <a:gd name="connsiteY126" fmla="*/ 711518 h 773430"/>
                <a:gd name="connsiteX127" fmla="*/ 234315 w 1296352"/>
                <a:gd name="connsiteY127" fmla="*/ 694372 h 773430"/>
                <a:gd name="connsiteX128" fmla="*/ 220028 w 1296352"/>
                <a:gd name="connsiteY128" fmla="*/ 680085 h 773430"/>
                <a:gd name="connsiteX129" fmla="*/ 233363 w 1296352"/>
                <a:gd name="connsiteY129" fmla="*/ 654368 h 773430"/>
                <a:gd name="connsiteX130" fmla="*/ 261938 w 1296352"/>
                <a:gd name="connsiteY130" fmla="*/ 669608 h 773430"/>
                <a:gd name="connsiteX131" fmla="*/ 271463 w 1296352"/>
                <a:gd name="connsiteY131" fmla="*/ 660083 h 773430"/>
                <a:gd name="connsiteX132" fmla="*/ 281940 w 1296352"/>
                <a:gd name="connsiteY132" fmla="*/ 669608 h 773430"/>
                <a:gd name="connsiteX133" fmla="*/ 295275 w 1296352"/>
                <a:gd name="connsiteY133" fmla="*/ 656272 h 773430"/>
                <a:gd name="connsiteX134" fmla="*/ 313373 w 1296352"/>
                <a:gd name="connsiteY134" fmla="*/ 661988 h 773430"/>
                <a:gd name="connsiteX135" fmla="*/ 320993 w 1296352"/>
                <a:gd name="connsiteY135" fmla="*/ 674370 h 773430"/>
                <a:gd name="connsiteX136" fmla="*/ 318135 w 1296352"/>
                <a:gd name="connsiteY136" fmla="*/ 692468 h 773430"/>
                <a:gd name="connsiteX137" fmla="*/ 332423 w 1296352"/>
                <a:gd name="connsiteY137" fmla="*/ 709613 h 773430"/>
                <a:gd name="connsiteX138" fmla="*/ 350520 w 1296352"/>
                <a:gd name="connsiteY138" fmla="*/ 703897 h 773430"/>
                <a:gd name="connsiteX139" fmla="*/ 381000 w 1296352"/>
                <a:gd name="connsiteY139" fmla="*/ 717233 h 773430"/>
                <a:gd name="connsiteX140" fmla="*/ 401955 w 1296352"/>
                <a:gd name="connsiteY140" fmla="*/ 737235 h 773430"/>
                <a:gd name="connsiteX141" fmla="*/ 423863 w 1296352"/>
                <a:gd name="connsiteY141" fmla="*/ 725805 h 773430"/>
                <a:gd name="connsiteX142" fmla="*/ 449580 w 1296352"/>
                <a:gd name="connsiteY142" fmla="*/ 735330 h 773430"/>
                <a:gd name="connsiteX143" fmla="*/ 463868 w 1296352"/>
                <a:gd name="connsiteY143" fmla="*/ 721043 h 773430"/>
                <a:gd name="connsiteX144" fmla="*/ 478155 w 1296352"/>
                <a:gd name="connsiteY144" fmla="*/ 725805 h 773430"/>
                <a:gd name="connsiteX145" fmla="*/ 487680 w 1296352"/>
                <a:gd name="connsiteY145" fmla="*/ 736283 h 773430"/>
                <a:gd name="connsiteX146" fmla="*/ 501968 w 1296352"/>
                <a:gd name="connsiteY146" fmla="*/ 731520 h 773430"/>
                <a:gd name="connsiteX147" fmla="*/ 510540 w 1296352"/>
                <a:gd name="connsiteY147" fmla="*/ 713422 h 773430"/>
                <a:gd name="connsiteX148" fmla="*/ 525780 w 1296352"/>
                <a:gd name="connsiteY148" fmla="*/ 713422 h 773430"/>
                <a:gd name="connsiteX149" fmla="*/ 558165 w 1296352"/>
                <a:gd name="connsiteY149" fmla="*/ 735330 h 773430"/>
                <a:gd name="connsiteX150" fmla="*/ 589597 w 1296352"/>
                <a:gd name="connsiteY150" fmla="*/ 752475 h 773430"/>
                <a:gd name="connsiteX151" fmla="*/ 625793 w 1296352"/>
                <a:gd name="connsiteY151" fmla="*/ 765810 h 773430"/>
                <a:gd name="connsiteX152" fmla="*/ 674370 w 1296352"/>
                <a:gd name="connsiteY152" fmla="*/ 773430 h 773430"/>
                <a:gd name="connsiteX153" fmla="*/ 681990 w 1296352"/>
                <a:gd name="connsiteY153" fmla="*/ 753428 h 773430"/>
                <a:gd name="connsiteX154" fmla="*/ 695325 w 1296352"/>
                <a:gd name="connsiteY154" fmla="*/ 740093 h 773430"/>
                <a:gd name="connsiteX155" fmla="*/ 700088 w 1296352"/>
                <a:gd name="connsiteY155" fmla="*/ 715328 h 773430"/>
                <a:gd name="connsiteX156" fmla="*/ 735330 w 1296352"/>
                <a:gd name="connsiteY156" fmla="*/ 680085 h 773430"/>
                <a:gd name="connsiteX157" fmla="*/ 735330 w 1296352"/>
                <a:gd name="connsiteY157" fmla="*/ 661035 h 773430"/>
                <a:gd name="connsiteX158" fmla="*/ 746760 w 1296352"/>
                <a:gd name="connsiteY158" fmla="*/ 639128 h 773430"/>
                <a:gd name="connsiteX159" fmla="*/ 741045 w 1296352"/>
                <a:gd name="connsiteY159" fmla="*/ 614363 h 773430"/>
                <a:gd name="connsiteX160" fmla="*/ 760095 w 1296352"/>
                <a:gd name="connsiteY160" fmla="*/ 579120 h 773430"/>
                <a:gd name="connsiteX161" fmla="*/ 788670 w 1296352"/>
                <a:gd name="connsiteY161" fmla="*/ 561022 h 773430"/>
                <a:gd name="connsiteX162" fmla="*/ 792480 w 1296352"/>
                <a:gd name="connsiteY162" fmla="*/ 535305 h 773430"/>
                <a:gd name="connsiteX163" fmla="*/ 825818 w 1296352"/>
                <a:gd name="connsiteY163" fmla="*/ 514350 h 773430"/>
                <a:gd name="connsiteX164" fmla="*/ 821055 w 1296352"/>
                <a:gd name="connsiteY164" fmla="*/ 483870 h 773430"/>
                <a:gd name="connsiteX165" fmla="*/ 833438 w 1296352"/>
                <a:gd name="connsiteY165" fmla="*/ 459105 h 773430"/>
                <a:gd name="connsiteX166" fmla="*/ 862965 w 1296352"/>
                <a:gd name="connsiteY166" fmla="*/ 430530 h 773430"/>
                <a:gd name="connsiteX167" fmla="*/ 883920 w 1296352"/>
                <a:gd name="connsiteY167" fmla="*/ 408622 h 773430"/>
                <a:gd name="connsiteX168" fmla="*/ 902018 w 1296352"/>
                <a:gd name="connsiteY168" fmla="*/ 414338 h 773430"/>
                <a:gd name="connsiteX169" fmla="*/ 902018 w 1296352"/>
                <a:gd name="connsiteY169" fmla="*/ 437197 h 773430"/>
                <a:gd name="connsiteX170" fmla="*/ 926783 w 1296352"/>
                <a:gd name="connsiteY170" fmla="*/ 433388 h 773430"/>
                <a:gd name="connsiteX171" fmla="*/ 953453 w 1296352"/>
                <a:gd name="connsiteY171" fmla="*/ 407670 h 773430"/>
                <a:gd name="connsiteX172" fmla="*/ 979170 w 1296352"/>
                <a:gd name="connsiteY172" fmla="*/ 393383 h 773430"/>
                <a:gd name="connsiteX173" fmla="*/ 994410 w 1296352"/>
                <a:gd name="connsiteY173" fmla="*/ 376238 h 773430"/>
                <a:gd name="connsiteX174" fmla="*/ 1021080 w 1296352"/>
                <a:gd name="connsiteY174" fmla="*/ 372428 h 773430"/>
                <a:gd name="connsiteX175" fmla="*/ 1058228 w 1296352"/>
                <a:gd name="connsiteY175" fmla="*/ 373380 h 773430"/>
                <a:gd name="connsiteX176" fmla="*/ 1058228 w 1296352"/>
                <a:gd name="connsiteY176" fmla="*/ 342900 h 773430"/>
                <a:gd name="connsiteX177" fmla="*/ 1102995 w 1296352"/>
                <a:gd name="connsiteY177" fmla="*/ 317183 h 773430"/>
                <a:gd name="connsiteX178" fmla="*/ 1148715 w 1296352"/>
                <a:gd name="connsiteY178" fmla="*/ 307658 h 773430"/>
                <a:gd name="connsiteX179" fmla="*/ 1196340 w 1296352"/>
                <a:gd name="connsiteY179" fmla="*/ 307658 h 773430"/>
                <a:gd name="connsiteX180" fmla="*/ 1206818 w 1296352"/>
                <a:gd name="connsiteY180" fmla="*/ 276225 h 773430"/>
                <a:gd name="connsiteX181" fmla="*/ 1233488 w 1296352"/>
                <a:gd name="connsiteY181" fmla="*/ 276225 h 773430"/>
                <a:gd name="connsiteX182" fmla="*/ 1258253 w 1296352"/>
                <a:gd name="connsiteY182" fmla="*/ 251460 h 773430"/>
                <a:gd name="connsiteX183" fmla="*/ 1292543 w 1296352"/>
                <a:gd name="connsiteY183" fmla="*/ 234315 h 773430"/>
                <a:gd name="connsiteX184" fmla="*/ 1270635 w 1296352"/>
                <a:gd name="connsiteY184" fmla="*/ 212408 h 773430"/>
                <a:gd name="connsiteX185" fmla="*/ 1296353 w 1296352"/>
                <a:gd name="connsiteY185" fmla="*/ 201930 h 773430"/>
                <a:gd name="connsiteX186" fmla="*/ 1296353 w 1296352"/>
                <a:gd name="connsiteY186" fmla="*/ 182880 h 773430"/>
                <a:gd name="connsiteX187" fmla="*/ 1268730 w 1296352"/>
                <a:gd name="connsiteY187" fmla="*/ 169545 h 773430"/>
                <a:gd name="connsiteX188" fmla="*/ 1272540 w 1296352"/>
                <a:gd name="connsiteY188" fmla="*/ 142875 h 773430"/>
                <a:gd name="connsiteX189" fmla="*/ 1283970 w 1296352"/>
                <a:gd name="connsiteY189" fmla="*/ 137160 h 773430"/>
                <a:gd name="connsiteX190" fmla="*/ 1290638 w 1296352"/>
                <a:gd name="connsiteY190" fmla="*/ 121920 h 77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96352" h="773430">
                  <a:moveTo>
                    <a:pt x="1274445" y="112395"/>
                  </a:moveTo>
                  <a:lnTo>
                    <a:pt x="1258253" y="112395"/>
                  </a:lnTo>
                  <a:lnTo>
                    <a:pt x="1229678" y="137160"/>
                  </a:lnTo>
                  <a:lnTo>
                    <a:pt x="1204913" y="138113"/>
                  </a:lnTo>
                  <a:lnTo>
                    <a:pt x="1193483" y="164783"/>
                  </a:lnTo>
                  <a:lnTo>
                    <a:pt x="1156335" y="159068"/>
                  </a:lnTo>
                  <a:lnTo>
                    <a:pt x="1146810" y="175260"/>
                  </a:lnTo>
                  <a:lnTo>
                    <a:pt x="1129665" y="191453"/>
                  </a:lnTo>
                  <a:lnTo>
                    <a:pt x="1113473" y="200025"/>
                  </a:lnTo>
                  <a:lnTo>
                    <a:pt x="1082040" y="211455"/>
                  </a:lnTo>
                  <a:lnTo>
                    <a:pt x="1055370" y="218122"/>
                  </a:lnTo>
                  <a:lnTo>
                    <a:pt x="1023938" y="201930"/>
                  </a:lnTo>
                  <a:lnTo>
                    <a:pt x="1006793" y="204788"/>
                  </a:lnTo>
                  <a:lnTo>
                    <a:pt x="987743" y="188595"/>
                  </a:lnTo>
                  <a:lnTo>
                    <a:pt x="950595" y="174308"/>
                  </a:lnTo>
                  <a:lnTo>
                    <a:pt x="912495" y="149543"/>
                  </a:lnTo>
                  <a:lnTo>
                    <a:pt x="883920" y="138113"/>
                  </a:lnTo>
                  <a:lnTo>
                    <a:pt x="838200" y="120968"/>
                  </a:lnTo>
                  <a:lnTo>
                    <a:pt x="815340" y="98108"/>
                  </a:lnTo>
                  <a:lnTo>
                    <a:pt x="787718" y="95250"/>
                  </a:lnTo>
                  <a:lnTo>
                    <a:pt x="743903" y="65722"/>
                  </a:lnTo>
                  <a:lnTo>
                    <a:pt x="721043" y="43815"/>
                  </a:lnTo>
                  <a:lnTo>
                    <a:pt x="686753" y="28575"/>
                  </a:lnTo>
                  <a:lnTo>
                    <a:pt x="653415" y="0"/>
                  </a:lnTo>
                  <a:lnTo>
                    <a:pt x="621983" y="3810"/>
                  </a:lnTo>
                  <a:lnTo>
                    <a:pt x="599122" y="19050"/>
                  </a:lnTo>
                  <a:lnTo>
                    <a:pt x="452438" y="20003"/>
                  </a:lnTo>
                  <a:lnTo>
                    <a:pt x="436245" y="35243"/>
                  </a:lnTo>
                  <a:lnTo>
                    <a:pt x="428625" y="56197"/>
                  </a:lnTo>
                  <a:lnTo>
                    <a:pt x="419100" y="65722"/>
                  </a:lnTo>
                  <a:lnTo>
                    <a:pt x="419100" y="76200"/>
                  </a:lnTo>
                  <a:lnTo>
                    <a:pt x="408622" y="86678"/>
                  </a:lnTo>
                  <a:lnTo>
                    <a:pt x="396240" y="99060"/>
                  </a:lnTo>
                  <a:lnTo>
                    <a:pt x="401955" y="111443"/>
                  </a:lnTo>
                  <a:lnTo>
                    <a:pt x="418147" y="126683"/>
                  </a:lnTo>
                  <a:lnTo>
                    <a:pt x="424815" y="140018"/>
                  </a:lnTo>
                  <a:lnTo>
                    <a:pt x="416243" y="159068"/>
                  </a:lnTo>
                  <a:lnTo>
                    <a:pt x="420053" y="178118"/>
                  </a:lnTo>
                  <a:lnTo>
                    <a:pt x="430530" y="188595"/>
                  </a:lnTo>
                  <a:lnTo>
                    <a:pt x="418147" y="210503"/>
                  </a:lnTo>
                  <a:lnTo>
                    <a:pt x="405765" y="222885"/>
                  </a:lnTo>
                  <a:lnTo>
                    <a:pt x="397193" y="214313"/>
                  </a:lnTo>
                  <a:lnTo>
                    <a:pt x="383858" y="214313"/>
                  </a:lnTo>
                  <a:lnTo>
                    <a:pt x="366713" y="200025"/>
                  </a:lnTo>
                  <a:lnTo>
                    <a:pt x="348615" y="196215"/>
                  </a:lnTo>
                  <a:lnTo>
                    <a:pt x="333375" y="186690"/>
                  </a:lnTo>
                  <a:lnTo>
                    <a:pt x="314325" y="194310"/>
                  </a:lnTo>
                  <a:lnTo>
                    <a:pt x="298133" y="201930"/>
                  </a:lnTo>
                  <a:lnTo>
                    <a:pt x="294323" y="180022"/>
                  </a:lnTo>
                  <a:lnTo>
                    <a:pt x="271463" y="158115"/>
                  </a:lnTo>
                  <a:lnTo>
                    <a:pt x="250508" y="145733"/>
                  </a:lnTo>
                  <a:lnTo>
                    <a:pt x="226695" y="140970"/>
                  </a:lnTo>
                  <a:lnTo>
                    <a:pt x="215265" y="128588"/>
                  </a:lnTo>
                  <a:lnTo>
                    <a:pt x="198120" y="122872"/>
                  </a:lnTo>
                  <a:lnTo>
                    <a:pt x="178118" y="108585"/>
                  </a:lnTo>
                  <a:lnTo>
                    <a:pt x="160973" y="108585"/>
                  </a:lnTo>
                  <a:lnTo>
                    <a:pt x="163830" y="127635"/>
                  </a:lnTo>
                  <a:lnTo>
                    <a:pt x="163830" y="144780"/>
                  </a:lnTo>
                  <a:lnTo>
                    <a:pt x="179070" y="165735"/>
                  </a:lnTo>
                  <a:lnTo>
                    <a:pt x="193358" y="180022"/>
                  </a:lnTo>
                  <a:lnTo>
                    <a:pt x="187643" y="200025"/>
                  </a:lnTo>
                  <a:lnTo>
                    <a:pt x="187643" y="220980"/>
                  </a:lnTo>
                  <a:lnTo>
                    <a:pt x="168593" y="232410"/>
                  </a:lnTo>
                  <a:lnTo>
                    <a:pt x="163830" y="254318"/>
                  </a:lnTo>
                  <a:lnTo>
                    <a:pt x="174308" y="264795"/>
                  </a:lnTo>
                  <a:lnTo>
                    <a:pt x="177165" y="286703"/>
                  </a:lnTo>
                  <a:lnTo>
                    <a:pt x="173355" y="300038"/>
                  </a:lnTo>
                  <a:lnTo>
                    <a:pt x="153353" y="294322"/>
                  </a:lnTo>
                  <a:lnTo>
                    <a:pt x="137160" y="299085"/>
                  </a:lnTo>
                  <a:lnTo>
                    <a:pt x="132398" y="312420"/>
                  </a:lnTo>
                  <a:lnTo>
                    <a:pt x="125730" y="319088"/>
                  </a:lnTo>
                  <a:lnTo>
                    <a:pt x="127635" y="335280"/>
                  </a:lnTo>
                  <a:lnTo>
                    <a:pt x="111443" y="343853"/>
                  </a:lnTo>
                  <a:lnTo>
                    <a:pt x="113348" y="368618"/>
                  </a:lnTo>
                  <a:lnTo>
                    <a:pt x="127635" y="374333"/>
                  </a:lnTo>
                  <a:lnTo>
                    <a:pt x="140970" y="379095"/>
                  </a:lnTo>
                  <a:lnTo>
                    <a:pt x="153353" y="391478"/>
                  </a:lnTo>
                  <a:lnTo>
                    <a:pt x="165735" y="373380"/>
                  </a:lnTo>
                  <a:lnTo>
                    <a:pt x="175260" y="376238"/>
                  </a:lnTo>
                  <a:lnTo>
                    <a:pt x="182880" y="358140"/>
                  </a:lnTo>
                  <a:lnTo>
                    <a:pt x="201930" y="354330"/>
                  </a:lnTo>
                  <a:lnTo>
                    <a:pt x="214313" y="354330"/>
                  </a:lnTo>
                  <a:lnTo>
                    <a:pt x="222885" y="363855"/>
                  </a:lnTo>
                  <a:lnTo>
                    <a:pt x="237173" y="357188"/>
                  </a:lnTo>
                  <a:lnTo>
                    <a:pt x="239078" y="376238"/>
                  </a:lnTo>
                  <a:lnTo>
                    <a:pt x="250508" y="387668"/>
                  </a:lnTo>
                  <a:lnTo>
                    <a:pt x="233363" y="405765"/>
                  </a:lnTo>
                  <a:lnTo>
                    <a:pt x="220980" y="410528"/>
                  </a:lnTo>
                  <a:lnTo>
                    <a:pt x="201930" y="429578"/>
                  </a:lnTo>
                  <a:lnTo>
                    <a:pt x="180023" y="442913"/>
                  </a:lnTo>
                  <a:lnTo>
                    <a:pt x="178118" y="455295"/>
                  </a:lnTo>
                  <a:lnTo>
                    <a:pt x="160973" y="466725"/>
                  </a:lnTo>
                  <a:lnTo>
                    <a:pt x="150495" y="477203"/>
                  </a:lnTo>
                  <a:lnTo>
                    <a:pt x="165735" y="493395"/>
                  </a:lnTo>
                  <a:lnTo>
                    <a:pt x="154305" y="513397"/>
                  </a:lnTo>
                  <a:lnTo>
                    <a:pt x="140018" y="523875"/>
                  </a:lnTo>
                  <a:lnTo>
                    <a:pt x="127635" y="538163"/>
                  </a:lnTo>
                  <a:lnTo>
                    <a:pt x="114300" y="535305"/>
                  </a:lnTo>
                  <a:lnTo>
                    <a:pt x="111443" y="523875"/>
                  </a:lnTo>
                  <a:lnTo>
                    <a:pt x="88583" y="523875"/>
                  </a:lnTo>
                  <a:lnTo>
                    <a:pt x="76200" y="521018"/>
                  </a:lnTo>
                  <a:lnTo>
                    <a:pt x="78105" y="530543"/>
                  </a:lnTo>
                  <a:lnTo>
                    <a:pt x="60008" y="535305"/>
                  </a:lnTo>
                  <a:lnTo>
                    <a:pt x="62865" y="557213"/>
                  </a:lnTo>
                  <a:lnTo>
                    <a:pt x="45720" y="574358"/>
                  </a:lnTo>
                  <a:lnTo>
                    <a:pt x="45720" y="602933"/>
                  </a:lnTo>
                  <a:lnTo>
                    <a:pt x="18098" y="608647"/>
                  </a:lnTo>
                  <a:lnTo>
                    <a:pt x="18098" y="627697"/>
                  </a:lnTo>
                  <a:lnTo>
                    <a:pt x="0" y="645795"/>
                  </a:lnTo>
                  <a:lnTo>
                    <a:pt x="0" y="666750"/>
                  </a:lnTo>
                  <a:lnTo>
                    <a:pt x="14288" y="681990"/>
                  </a:lnTo>
                  <a:lnTo>
                    <a:pt x="14288" y="702945"/>
                  </a:lnTo>
                  <a:lnTo>
                    <a:pt x="20955" y="724853"/>
                  </a:lnTo>
                  <a:lnTo>
                    <a:pt x="12383" y="744855"/>
                  </a:lnTo>
                  <a:lnTo>
                    <a:pt x="21908" y="755333"/>
                  </a:lnTo>
                  <a:lnTo>
                    <a:pt x="38100" y="735330"/>
                  </a:lnTo>
                  <a:lnTo>
                    <a:pt x="48578" y="706755"/>
                  </a:lnTo>
                  <a:lnTo>
                    <a:pt x="72390" y="700088"/>
                  </a:lnTo>
                  <a:lnTo>
                    <a:pt x="99060" y="712470"/>
                  </a:lnTo>
                  <a:lnTo>
                    <a:pt x="115253" y="728663"/>
                  </a:lnTo>
                  <a:lnTo>
                    <a:pt x="137160" y="707708"/>
                  </a:lnTo>
                  <a:lnTo>
                    <a:pt x="148590" y="720090"/>
                  </a:lnTo>
                  <a:lnTo>
                    <a:pt x="156210" y="735330"/>
                  </a:lnTo>
                  <a:lnTo>
                    <a:pt x="177165" y="732472"/>
                  </a:lnTo>
                  <a:lnTo>
                    <a:pt x="189548" y="720090"/>
                  </a:lnTo>
                  <a:lnTo>
                    <a:pt x="212408" y="720090"/>
                  </a:lnTo>
                  <a:lnTo>
                    <a:pt x="234315" y="711518"/>
                  </a:lnTo>
                  <a:lnTo>
                    <a:pt x="234315" y="694372"/>
                  </a:lnTo>
                  <a:lnTo>
                    <a:pt x="220028" y="680085"/>
                  </a:lnTo>
                  <a:lnTo>
                    <a:pt x="233363" y="654368"/>
                  </a:lnTo>
                  <a:lnTo>
                    <a:pt x="261938" y="669608"/>
                  </a:lnTo>
                  <a:lnTo>
                    <a:pt x="271463" y="660083"/>
                  </a:lnTo>
                  <a:lnTo>
                    <a:pt x="281940" y="669608"/>
                  </a:lnTo>
                  <a:lnTo>
                    <a:pt x="295275" y="656272"/>
                  </a:lnTo>
                  <a:lnTo>
                    <a:pt x="313373" y="661988"/>
                  </a:lnTo>
                  <a:lnTo>
                    <a:pt x="320993" y="674370"/>
                  </a:lnTo>
                  <a:lnTo>
                    <a:pt x="318135" y="692468"/>
                  </a:lnTo>
                  <a:lnTo>
                    <a:pt x="332423" y="709613"/>
                  </a:lnTo>
                  <a:lnTo>
                    <a:pt x="350520" y="703897"/>
                  </a:lnTo>
                  <a:lnTo>
                    <a:pt x="381000" y="717233"/>
                  </a:lnTo>
                  <a:lnTo>
                    <a:pt x="401955" y="737235"/>
                  </a:lnTo>
                  <a:lnTo>
                    <a:pt x="423863" y="725805"/>
                  </a:lnTo>
                  <a:lnTo>
                    <a:pt x="449580" y="735330"/>
                  </a:lnTo>
                  <a:lnTo>
                    <a:pt x="463868" y="721043"/>
                  </a:lnTo>
                  <a:lnTo>
                    <a:pt x="478155" y="725805"/>
                  </a:lnTo>
                  <a:lnTo>
                    <a:pt x="487680" y="736283"/>
                  </a:lnTo>
                  <a:lnTo>
                    <a:pt x="501968" y="731520"/>
                  </a:lnTo>
                  <a:lnTo>
                    <a:pt x="510540" y="713422"/>
                  </a:lnTo>
                  <a:lnTo>
                    <a:pt x="525780" y="713422"/>
                  </a:lnTo>
                  <a:lnTo>
                    <a:pt x="558165" y="735330"/>
                  </a:lnTo>
                  <a:lnTo>
                    <a:pt x="589597" y="752475"/>
                  </a:lnTo>
                  <a:lnTo>
                    <a:pt x="625793" y="765810"/>
                  </a:lnTo>
                  <a:lnTo>
                    <a:pt x="674370" y="773430"/>
                  </a:lnTo>
                  <a:lnTo>
                    <a:pt x="681990" y="753428"/>
                  </a:lnTo>
                  <a:lnTo>
                    <a:pt x="695325" y="740093"/>
                  </a:lnTo>
                  <a:lnTo>
                    <a:pt x="700088" y="715328"/>
                  </a:lnTo>
                  <a:lnTo>
                    <a:pt x="735330" y="680085"/>
                  </a:lnTo>
                  <a:lnTo>
                    <a:pt x="735330" y="661035"/>
                  </a:lnTo>
                  <a:lnTo>
                    <a:pt x="746760" y="639128"/>
                  </a:lnTo>
                  <a:lnTo>
                    <a:pt x="741045" y="614363"/>
                  </a:lnTo>
                  <a:lnTo>
                    <a:pt x="760095" y="579120"/>
                  </a:lnTo>
                  <a:lnTo>
                    <a:pt x="788670" y="561022"/>
                  </a:lnTo>
                  <a:lnTo>
                    <a:pt x="792480" y="535305"/>
                  </a:lnTo>
                  <a:lnTo>
                    <a:pt x="825818" y="514350"/>
                  </a:lnTo>
                  <a:lnTo>
                    <a:pt x="821055" y="483870"/>
                  </a:lnTo>
                  <a:lnTo>
                    <a:pt x="833438" y="459105"/>
                  </a:lnTo>
                  <a:lnTo>
                    <a:pt x="862965" y="430530"/>
                  </a:lnTo>
                  <a:lnTo>
                    <a:pt x="883920" y="408622"/>
                  </a:lnTo>
                  <a:lnTo>
                    <a:pt x="902018" y="414338"/>
                  </a:lnTo>
                  <a:lnTo>
                    <a:pt x="902018" y="437197"/>
                  </a:lnTo>
                  <a:lnTo>
                    <a:pt x="926783" y="433388"/>
                  </a:lnTo>
                  <a:lnTo>
                    <a:pt x="953453" y="407670"/>
                  </a:lnTo>
                  <a:lnTo>
                    <a:pt x="979170" y="393383"/>
                  </a:lnTo>
                  <a:lnTo>
                    <a:pt x="994410" y="376238"/>
                  </a:lnTo>
                  <a:lnTo>
                    <a:pt x="1021080" y="372428"/>
                  </a:lnTo>
                  <a:lnTo>
                    <a:pt x="1058228" y="373380"/>
                  </a:lnTo>
                  <a:lnTo>
                    <a:pt x="1058228" y="342900"/>
                  </a:lnTo>
                  <a:lnTo>
                    <a:pt x="1102995" y="317183"/>
                  </a:lnTo>
                  <a:lnTo>
                    <a:pt x="1148715" y="307658"/>
                  </a:lnTo>
                  <a:lnTo>
                    <a:pt x="1196340" y="307658"/>
                  </a:lnTo>
                  <a:lnTo>
                    <a:pt x="1206818" y="276225"/>
                  </a:lnTo>
                  <a:lnTo>
                    <a:pt x="1233488" y="276225"/>
                  </a:lnTo>
                  <a:lnTo>
                    <a:pt x="1258253" y="251460"/>
                  </a:lnTo>
                  <a:lnTo>
                    <a:pt x="1292543" y="234315"/>
                  </a:lnTo>
                  <a:lnTo>
                    <a:pt x="1270635" y="212408"/>
                  </a:lnTo>
                  <a:lnTo>
                    <a:pt x="1296353" y="201930"/>
                  </a:lnTo>
                  <a:lnTo>
                    <a:pt x="1296353" y="182880"/>
                  </a:lnTo>
                  <a:lnTo>
                    <a:pt x="1268730" y="169545"/>
                  </a:lnTo>
                  <a:lnTo>
                    <a:pt x="1272540" y="142875"/>
                  </a:lnTo>
                  <a:lnTo>
                    <a:pt x="1283970" y="137160"/>
                  </a:lnTo>
                  <a:lnTo>
                    <a:pt x="1290638" y="1219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9" name="Полилиния: фигура 98">
              <a:extLst>
                <a:ext uri="{FF2B5EF4-FFF2-40B4-BE49-F238E27FC236}">
                  <a16:creationId xmlns="" xmlns:a16="http://schemas.microsoft.com/office/drawing/2014/main" id="{7EA9B87D-21E6-E4F6-12CF-A9AF04F76713}"/>
                </a:ext>
              </a:extLst>
            </p:cNvPr>
            <p:cNvSpPr/>
            <p:nvPr/>
          </p:nvSpPr>
          <p:spPr>
            <a:xfrm>
              <a:off x="3520993" y="4223531"/>
              <a:ext cx="695590" cy="776187"/>
            </a:xfrm>
            <a:custGeom>
              <a:avLst/>
              <a:gdLst>
                <a:gd name="connsiteX0" fmla="*/ 122873 w 579120"/>
                <a:gd name="connsiteY0" fmla="*/ 284797 h 661987"/>
                <a:gd name="connsiteX1" fmla="*/ 91440 w 579120"/>
                <a:gd name="connsiteY1" fmla="*/ 304800 h 661987"/>
                <a:gd name="connsiteX2" fmla="*/ 85725 w 579120"/>
                <a:gd name="connsiteY2" fmla="*/ 335280 h 661987"/>
                <a:gd name="connsiteX3" fmla="*/ 83820 w 579120"/>
                <a:gd name="connsiteY3" fmla="*/ 371475 h 661987"/>
                <a:gd name="connsiteX4" fmla="*/ 66675 w 579120"/>
                <a:gd name="connsiteY4" fmla="*/ 402907 h 661987"/>
                <a:gd name="connsiteX5" fmla="*/ 61913 w 579120"/>
                <a:gd name="connsiteY5" fmla="*/ 437197 h 661987"/>
                <a:gd name="connsiteX6" fmla="*/ 45720 w 579120"/>
                <a:gd name="connsiteY6" fmla="*/ 473392 h 661987"/>
                <a:gd name="connsiteX7" fmla="*/ 0 w 579120"/>
                <a:gd name="connsiteY7" fmla="*/ 496253 h 661987"/>
                <a:gd name="connsiteX8" fmla="*/ 0 w 579120"/>
                <a:gd name="connsiteY8" fmla="*/ 512445 h 661987"/>
                <a:gd name="connsiteX9" fmla="*/ 18098 w 579120"/>
                <a:gd name="connsiteY9" fmla="*/ 540067 h 661987"/>
                <a:gd name="connsiteX10" fmla="*/ 35243 w 579120"/>
                <a:gd name="connsiteY10" fmla="*/ 547688 h 661987"/>
                <a:gd name="connsiteX11" fmla="*/ 35243 w 579120"/>
                <a:gd name="connsiteY11" fmla="*/ 563880 h 661987"/>
                <a:gd name="connsiteX12" fmla="*/ 64770 w 579120"/>
                <a:gd name="connsiteY12" fmla="*/ 586740 h 661987"/>
                <a:gd name="connsiteX13" fmla="*/ 93345 w 579120"/>
                <a:gd name="connsiteY13" fmla="*/ 586740 h 661987"/>
                <a:gd name="connsiteX14" fmla="*/ 105728 w 579120"/>
                <a:gd name="connsiteY14" fmla="*/ 612457 h 661987"/>
                <a:gd name="connsiteX15" fmla="*/ 128588 w 579120"/>
                <a:gd name="connsiteY15" fmla="*/ 617220 h 661987"/>
                <a:gd name="connsiteX16" fmla="*/ 140018 w 579120"/>
                <a:gd name="connsiteY16" fmla="*/ 655320 h 661987"/>
                <a:gd name="connsiteX17" fmla="*/ 158115 w 579120"/>
                <a:gd name="connsiteY17" fmla="*/ 661988 h 661987"/>
                <a:gd name="connsiteX18" fmla="*/ 174308 w 579120"/>
                <a:gd name="connsiteY18" fmla="*/ 654367 h 661987"/>
                <a:gd name="connsiteX19" fmla="*/ 192405 w 579120"/>
                <a:gd name="connsiteY19" fmla="*/ 634365 h 661987"/>
                <a:gd name="connsiteX20" fmla="*/ 203835 w 579120"/>
                <a:gd name="connsiteY20" fmla="*/ 622935 h 661987"/>
                <a:gd name="connsiteX21" fmla="*/ 203835 w 579120"/>
                <a:gd name="connsiteY21" fmla="*/ 599122 h 661987"/>
                <a:gd name="connsiteX22" fmla="*/ 213360 w 579120"/>
                <a:gd name="connsiteY22" fmla="*/ 580072 h 661987"/>
                <a:gd name="connsiteX23" fmla="*/ 221933 w 579120"/>
                <a:gd name="connsiteY23" fmla="*/ 587692 h 661987"/>
                <a:gd name="connsiteX24" fmla="*/ 249555 w 579120"/>
                <a:gd name="connsiteY24" fmla="*/ 587692 h 661987"/>
                <a:gd name="connsiteX25" fmla="*/ 272415 w 579120"/>
                <a:gd name="connsiteY25" fmla="*/ 576263 h 661987"/>
                <a:gd name="connsiteX26" fmla="*/ 279083 w 579120"/>
                <a:gd name="connsiteY26" fmla="*/ 549592 h 661987"/>
                <a:gd name="connsiteX27" fmla="*/ 293370 w 579120"/>
                <a:gd name="connsiteY27" fmla="*/ 525780 h 661987"/>
                <a:gd name="connsiteX28" fmla="*/ 312420 w 579120"/>
                <a:gd name="connsiteY28" fmla="*/ 525780 h 661987"/>
                <a:gd name="connsiteX29" fmla="*/ 329565 w 579120"/>
                <a:gd name="connsiteY29" fmla="*/ 551497 h 661987"/>
                <a:gd name="connsiteX30" fmla="*/ 340043 w 579120"/>
                <a:gd name="connsiteY30" fmla="*/ 540067 h 661987"/>
                <a:gd name="connsiteX31" fmla="*/ 355283 w 579120"/>
                <a:gd name="connsiteY31" fmla="*/ 524828 h 661987"/>
                <a:gd name="connsiteX32" fmla="*/ 344805 w 579120"/>
                <a:gd name="connsiteY32" fmla="*/ 514350 h 661987"/>
                <a:gd name="connsiteX33" fmla="*/ 342900 w 579120"/>
                <a:gd name="connsiteY33" fmla="*/ 500063 h 661987"/>
                <a:gd name="connsiteX34" fmla="*/ 368618 w 579120"/>
                <a:gd name="connsiteY34" fmla="*/ 482917 h 661987"/>
                <a:gd name="connsiteX35" fmla="*/ 393383 w 579120"/>
                <a:gd name="connsiteY35" fmla="*/ 488632 h 661987"/>
                <a:gd name="connsiteX36" fmla="*/ 410528 w 579120"/>
                <a:gd name="connsiteY36" fmla="*/ 474345 h 661987"/>
                <a:gd name="connsiteX37" fmla="*/ 427672 w 579120"/>
                <a:gd name="connsiteY37" fmla="*/ 457200 h 661987"/>
                <a:gd name="connsiteX38" fmla="*/ 412433 w 579120"/>
                <a:gd name="connsiteY38" fmla="*/ 441007 h 661987"/>
                <a:gd name="connsiteX39" fmla="*/ 412433 w 579120"/>
                <a:gd name="connsiteY39" fmla="*/ 430530 h 661987"/>
                <a:gd name="connsiteX40" fmla="*/ 426720 w 579120"/>
                <a:gd name="connsiteY40" fmla="*/ 416242 h 661987"/>
                <a:gd name="connsiteX41" fmla="*/ 436245 w 579120"/>
                <a:gd name="connsiteY41" fmla="*/ 384810 h 661987"/>
                <a:gd name="connsiteX42" fmla="*/ 418147 w 579120"/>
                <a:gd name="connsiteY42" fmla="*/ 356235 h 661987"/>
                <a:gd name="connsiteX43" fmla="*/ 418147 w 579120"/>
                <a:gd name="connsiteY43" fmla="*/ 320040 h 661987"/>
                <a:gd name="connsiteX44" fmla="*/ 441960 w 579120"/>
                <a:gd name="connsiteY44" fmla="*/ 300038 h 661987"/>
                <a:gd name="connsiteX45" fmla="*/ 465772 w 579120"/>
                <a:gd name="connsiteY45" fmla="*/ 300038 h 661987"/>
                <a:gd name="connsiteX46" fmla="*/ 484822 w 579120"/>
                <a:gd name="connsiteY46" fmla="*/ 280988 h 661987"/>
                <a:gd name="connsiteX47" fmla="*/ 506730 w 579120"/>
                <a:gd name="connsiteY47" fmla="*/ 249555 h 661987"/>
                <a:gd name="connsiteX48" fmla="*/ 535305 w 579120"/>
                <a:gd name="connsiteY48" fmla="*/ 223838 h 661987"/>
                <a:gd name="connsiteX49" fmla="*/ 550545 w 579120"/>
                <a:gd name="connsiteY49" fmla="*/ 184785 h 661987"/>
                <a:gd name="connsiteX50" fmla="*/ 550545 w 579120"/>
                <a:gd name="connsiteY50" fmla="*/ 156210 h 661987"/>
                <a:gd name="connsiteX51" fmla="*/ 579120 w 579120"/>
                <a:gd name="connsiteY51" fmla="*/ 141922 h 661987"/>
                <a:gd name="connsiteX52" fmla="*/ 579120 w 579120"/>
                <a:gd name="connsiteY52" fmla="*/ 119063 h 661987"/>
                <a:gd name="connsiteX53" fmla="*/ 530543 w 579120"/>
                <a:gd name="connsiteY53" fmla="*/ 111442 h 661987"/>
                <a:gd name="connsiteX54" fmla="*/ 494347 w 579120"/>
                <a:gd name="connsiteY54" fmla="*/ 98107 h 661987"/>
                <a:gd name="connsiteX55" fmla="*/ 462915 w 579120"/>
                <a:gd name="connsiteY55" fmla="*/ 80963 h 661987"/>
                <a:gd name="connsiteX56" fmla="*/ 430530 w 579120"/>
                <a:gd name="connsiteY56" fmla="*/ 59055 h 661987"/>
                <a:gd name="connsiteX57" fmla="*/ 415290 w 579120"/>
                <a:gd name="connsiteY57" fmla="*/ 59055 h 661987"/>
                <a:gd name="connsiteX58" fmla="*/ 406718 w 579120"/>
                <a:gd name="connsiteY58" fmla="*/ 77153 h 661987"/>
                <a:gd name="connsiteX59" fmla="*/ 392430 w 579120"/>
                <a:gd name="connsiteY59" fmla="*/ 81915 h 661987"/>
                <a:gd name="connsiteX60" fmla="*/ 382905 w 579120"/>
                <a:gd name="connsiteY60" fmla="*/ 71438 h 661987"/>
                <a:gd name="connsiteX61" fmla="*/ 368618 w 579120"/>
                <a:gd name="connsiteY61" fmla="*/ 66675 h 661987"/>
                <a:gd name="connsiteX62" fmla="*/ 354330 w 579120"/>
                <a:gd name="connsiteY62" fmla="*/ 80963 h 661987"/>
                <a:gd name="connsiteX63" fmla="*/ 328613 w 579120"/>
                <a:gd name="connsiteY63" fmla="*/ 71438 h 661987"/>
                <a:gd name="connsiteX64" fmla="*/ 306705 w 579120"/>
                <a:gd name="connsiteY64" fmla="*/ 82867 h 661987"/>
                <a:gd name="connsiteX65" fmla="*/ 285750 w 579120"/>
                <a:gd name="connsiteY65" fmla="*/ 62865 h 661987"/>
                <a:gd name="connsiteX66" fmla="*/ 255270 w 579120"/>
                <a:gd name="connsiteY66" fmla="*/ 49530 h 661987"/>
                <a:gd name="connsiteX67" fmla="*/ 237173 w 579120"/>
                <a:gd name="connsiteY67" fmla="*/ 55245 h 661987"/>
                <a:gd name="connsiteX68" fmla="*/ 222885 w 579120"/>
                <a:gd name="connsiteY68" fmla="*/ 38100 h 661987"/>
                <a:gd name="connsiteX69" fmla="*/ 225743 w 579120"/>
                <a:gd name="connsiteY69" fmla="*/ 20003 h 661987"/>
                <a:gd name="connsiteX70" fmla="*/ 218123 w 579120"/>
                <a:gd name="connsiteY70" fmla="*/ 7620 h 661987"/>
                <a:gd name="connsiteX71" fmla="*/ 200025 w 579120"/>
                <a:gd name="connsiteY71" fmla="*/ 1905 h 661987"/>
                <a:gd name="connsiteX72" fmla="*/ 186690 w 579120"/>
                <a:gd name="connsiteY72" fmla="*/ 15240 h 661987"/>
                <a:gd name="connsiteX73" fmla="*/ 176213 w 579120"/>
                <a:gd name="connsiteY73" fmla="*/ 5715 h 661987"/>
                <a:gd name="connsiteX74" fmla="*/ 166688 w 579120"/>
                <a:gd name="connsiteY74" fmla="*/ 15240 h 661987"/>
                <a:gd name="connsiteX75" fmla="*/ 138113 w 579120"/>
                <a:gd name="connsiteY75" fmla="*/ 0 h 661987"/>
                <a:gd name="connsiteX76" fmla="*/ 124778 w 579120"/>
                <a:gd name="connsiteY76" fmla="*/ 25717 h 661987"/>
                <a:gd name="connsiteX77" fmla="*/ 139065 w 579120"/>
                <a:gd name="connsiteY77" fmla="*/ 40005 h 661987"/>
                <a:gd name="connsiteX78" fmla="*/ 139065 w 579120"/>
                <a:gd name="connsiteY78" fmla="*/ 57150 h 661987"/>
                <a:gd name="connsiteX79" fmla="*/ 117158 w 579120"/>
                <a:gd name="connsiteY79" fmla="*/ 65722 h 661987"/>
                <a:gd name="connsiteX80" fmla="*/ 130493 w 579120"/>
                <a:gd name="connsiteY80" fmla="*/ 78105 h 661987"/>
                <a:gd name="connsiteX81" fmla="*/ 156210 w 579120"/>
                <a:gd name="connsiteY81" fmla="*/ 90488 h 661987"/>
                <a:gd name="connsiteX82" fmla="*/ 175260 w 579120"/>
                <a:gd name="connsiteY82" fmla="*/ 109538 h 661987"/>
                <a:gd name="connsiteX83" fmla="*/ 190500 w 579120"/>
                <a:gd name="connsiteY83" fmla="*/ 122872 h 661987"/>
                <a:gd name="connsiteX84" fmla="*/ 186690 w 579120"/>
                <a:gd name="connsiteY84" fmla="*/ 147638 h 661987"/>
                <a:gd name="connsiteX85" fmla="*/ 162878 w 579120"/>
                <a:gd name="connsiteY85" fmla="*/ 167640 h 661987"/>
                <a:gd name="connsiteX86" fmla="*/ 140970 w 579120"/>
                <a:gd name="connsiteY86" fmla="*/ 176213 h 661987"/>
                <a:gd name="connsiteX87" fmla="*/ 115253 w 579120"/>
                <a:gd name="connsiteY87" fmla="*/ 200978 h 661987"/>
                <a:gd name="connsiteX88" fmla="*/ 115253 w 579120"/>
                <a:gd name="connsiteY88" fmla="*/ 224790 h 661987"/>
                <a:gd name="connsiteX89" fmla="*/ 130493 w 579120"/>
                <a:gd name="connsiteY89" fmla="*/ 239078 h 661987"/>
                <a:gd name="connsiteX90" fmla="*/ 122873 w 579120"/>
                <a:gd name="connsiteY90" fmla="*/ 261938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79120" h="661987">
                  <a:moveTo>
                    <a:pt x="122873" y="284797"/>
                  </a:moveTo>
                  <a:lnTo>
                    <a:pt x="91440" y="304800"/>
                  </a:lnTo>
                  <a:lnTo>
                    <a:pt x="85725" y="335280"/>
                  </a:lnTo>
                  <a:lnTo>
                    <a:pt x="83820" y="371475"/>
                  </a:lnTo>
                  <a:lnTo>
                    <a:pt x="66675" y="402907"/>
                  </a:lnTo>
                  <a:lnTo>
                    <a:pt x="61913" y="437197"/>
                  </a:lnTo>
                  <a:lnTo>
                    <a:pt x="45720" y="473392"/>
                  </a:lnTo>
                  <a:lnTo>
                    <a:pt x="0" y="496253"/>
                  </a:lnTo>
                  <a:lnTo>
                    <a:pt x="0" y="512445"/>
                  </a:lnTo>
                  <a:lnTo>
                    <a:pt x="18098" y="540067"/>
                  </a:lnTo>
                  <a:lnTo>
                    <a:pt x="35243" y="547688"/>
                  </a:lnTo>
                  <a:lnTo>
                    <a:pt x="35243" y="563880"/>
                  </a:lnTo>
                  <a:lnTo>
                    <a:pt x="64770" y="586740"/>
                  </a:lnTo>
                  <a:lnTo>
                    <a:pt x="93345" y="586740"/>
                  </a:lnTo>
                  <a:lnTo>
                    <a:pt x="105728" y="612457"/>
                  </a:lnTo>
                  <a:lnTo>
                    <a:pt x="128588" y="617220"/>
                  </a:lnTo>
                  <a:lnTo>
                    <a:pt x="140018" y="655320"/>
                  </a:lnTo>
                  <a:lnTo>
                    <a:pt x="158115" y="661988"/>
                  </a:lnTo>
                  <a:lnTo>
                    <a:pt x="174308" y="654367"/>
                  </a:lnTo>
                  <a:lnTo>
                    <a:pt x="192405" y="634365"/>
                  </a:lnTo>
                  <a:lnTo>
                    <a:pt x="203835" y="622935"/>
                  </a:lnTo>
                  <a:lnTo>
                    <a:pt x="203835" y="599122"/>
                  </a:lnTo>
                  <a:lnTo>
                    <a:pt x="213360" y="580072"/>
                  </a:lnTo>
                  <a:lnTo>
                    <a:pt x="221933" y="587692"/>
                  </a:lnTo>
                  <a:lnTo>
                    <a:pt x="249555" y="587692"/>
                  </a:lnTo>
                  <a:lnTo>
                    <a:pt x="272415" y="576263"/>
                  </a:lnTo>
                  <a:lnTo>
                    <a:pt x="279083" y="549592"/>
                  </a:lnTo>
                  <a:lnTo>
                    <a:pt x="293370" y="525780"/>
                  </a:lnTo>
                  <a:lnTo>
                    <a:pt x="312420" y="525780"/>
                  </a:lnTo>
                  <a:lnTo>
                    <a:pt x="329565" y="551497"/>
                  </a:lnTo>
                  <a:lnTo>
                    <a:pt x="340043" y="540067"/>
                  </a:lnTo>
                  <a:lnTo>
                    <a:pt x="355283" y="524828"/>
                  </a:lnTo>
                  <a:lnTo>
                    <a:pt x="344805" y="514350"/>
                  </a:lnTo>
                  <a:lnTo>
                    <a:pt x="342900" y="500063"/>
                  </a:lnTo>
                  <a:lnTo>
                    <a:pt x="368618" y="482917"/>
                  </a:lnTo>
                  <a:lnTo>
                    <a:pt x="393383" y="488632"/>
                  </a:lnTo>
                  <a:lnTo>
                    <a:pt x="410528" y="474345"/>
                  </a:lnTo>
                  <a:lnTo>
                    <a:pt x="427672" y="457200"/>
                  </a:lnTo>
                  <a:lnTo>
                    <a:pt x="412433" y="441007"/>
                  </a:lnTo>
                  <a:lnTo>
                    <a:pt x="412433" y="430530"/>
                  </a:lnTo>
                  <a:lnTo>
                    <a:pt x="426720" y="416242"/>
                  </a:lnTo>
                  <a:lnTo>
                    <a:pt x="436245" y="384810"/>
                  </a:lnTo>
                  <a:lnTo>
                    <a:pt x="418147" y="356235"/>
                  </a:lnTo>
                  <a:lnTo>
                    <a:pt x="418147" y="320040"/>
                  </a:lnTo>
                  <a:lnTo>
                    <a:pt x="441960" y="300038"/>
                  </a:lnTo>
                  <a:lnTo>
                    <a:pt x="465772" y="300038"/>
                  </a:lnTo>
                  <a:lnTo>
                    <a:pt x="484822" y="280988"/>
                  </a:lnTo>
                  <a:lnTo>
                    <a:pt x="506730" y="249555"/>
                  </a:lnTo>
                  <a:lnTo>
                    <a:pt x="535305" y="223838"/>
                  </a:lnTo>
                  <a:lnTo>
                    <a:pt x="550545" y="184785"/>
                  </a:lnTo>
                  <a:lnTo>
                    <a:pt x="550545" y="156210"/>
                  </a:lnTo>
                  <a:lnTo>
                    <a:pt x="579120" y="141922"/>
                  </a:lnTo>
                  <a:lnTo>
                    <a:pt x="579120" y="119063"/>
                  </a:lnTo>
                  <a:lnTo>
                    <a:pt x="530543" y="111442"/>
                  </a:lnTo>
                  <a:lnTo>
                    <a:pt x="494347" y="98107"/>
                  </a:lnTo>
                  <a:lnTo>
                    <a:pt x="462915" y="80963"/>
                  </a:lnTo>
                  <a:lnTo>
                    <a:pt x="430530" y="59055"/>
                  </a:lnTo>
                  <a:lnTo>
                    <a:pt x="415290" y="59055"/>
                  </a:lnTo>
                  <a:lnTo>
                    <a:pt x="406718" y="77153"/>
                  </a:lnTo>
                  <a:lnTo>
                    <a:pt x="392430" y="81915"/>
                  </a:lnTo>
                  <a:lnTo>
                    <a:pt x="382905" y="71438"/>
                  </a:lnTo>
                  <a:lnTo>
                    <a:pt x="368618" y="66675"/>
                  </a:lnTo>
                  <a:lnTo>
                    <a:pt x="354330" y="80963"/>
                  </a:lnTo>
                  <a:lnTo>
                    <a:pt x="328613" y="71438"/>
                  </a:lnTo>
                  <a:lnTo>
                    <a:pt x="306705" y="82867"/>
                  </a:lnTo>
                  <a:lnTo>
                    <a:pt x="285750" y="62865"/>
                  </a:lnTo>
                  <a:lnTo>
                    <a:pt x="255270" y="49530"/>
                  </a:lnTo>
                  <a:lnTo>
                    <a:pt x="237173" y="55245"/>
                  </a:lnTo>
                  <a:lnTo>
                    <a:pt x="222885" y="38100"/>
                  </a:lnTo>
                  <a:lnTo>
                    <a:pt x="225743" y="20003"/>
                  </a:lnTo>
                  <a:lnTo>
                    <a:pt x="218123" y="7620"/>
                  </a:lnTo>
                  <a:lnTo>
                    <a:pt x="200025" y="1905"/>
                  </a:lnTo>
                  <a:lnTo>
                    <a:pt x="186690" y="15240"/>
                  </a:lnTo>
                  <a:lnTo>
                    <a:pt x="176213" y="5715"/>
                  </a:lnTo>
                  <a:lnTo>
                    <a:pt x="166688" y="15240"/>
                  </a:lnTo>
                  <a:lnTo>
                    <a:pt x="138113" y="0"/>
                  </a:lnTo>
                  <a:lnTo>
                    <a:pt x="124778" y="25717"/>
                  </a:lnTo>
                  <a:lnTo>
                    <a:pt x="139065" y="40005"/>
                  </a:lnTo>
                  <a:lnTo>
                    <a:pt x="139065" y="57150"/>
                  </a:lnTo>
                  <a:lnTo>
                    <a:pt x="117158" y="65722"/>
                  </a:lnTo>
                  <a:lnTo>
                    <a:pt x="130493" y="78105"/>
                  </a:lnTo>
                  <a:lnTo>
                    <a:pt x="156210" y="90488"/>
                  </a:lnTo>
                  <a:lnTo>
                    <a:pt x="175260" y="109538"/>
                  </a:lnTo>
                  <a:lnTo>
                    <a:pt x="190500" y="122872"/>
                  </a:lnTo>
                  <a:lnTo>
                    <a:pt x="186690" y="147638"/>
                  </a:lnTo>
                  <a:lnTo>
                    <a:pt x="162878" y="167640"/>
                  </a:lnTo>
                  <a:lnTo>
                    <a:pt x="140970" y="176213"/>
                  </a:lnTo>
                  <a:lnTo>
                    <a:pt x="115253" y="200978"/>
                  </a:lnTo>
                  <a:lnTo>
                    <a:pt x="115253" y="224790"/>
                  </a:lnTo>
                  <a:lnTo>
                    <a:pt x="130493" y="239078"/>
                  </a:lnTo>
                  <a:lnTo>
                    <a:pt x="122873" y="26193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0" name="Полилиния: фигура 99">
              <a:extLst>
                <a:ext uri="{FF2B5EF4-FFF2-40B4-BE49-F238E27FC236}">
                  <a16:creationId xmlns="" xmlns:a16="http://schemas.microsoft.com/office/drawing/2014/main" id="{80EFC7AC-7E02-7441-F1CA-10D1EB0BEDAD}"/>
                </a:ext>
              </a:extLst>
            </p:cNvPr>
            <p:cNvSpPr/>
            <p:nvPr/>
          </p:nvSpPr>
          <p:spPr>
            <a:xfrm>
              <a:off x="7077884" y="5073430"/>
              <a:ext cx="1446095" cy="1250835"/>
            </a:xfrm>
            <a:custGeom>
              <a:avLst/>
              <a:gdLst>
                <a:gd name="connsiteX0" fmla="*/ 697230 w 1203960"/>
                <a:gd name="connsiteY0" fmla="*/ 1025842 h 1066800"/>
                <a:gd name="connsiteX1" fmla="*/ 647700 w 1203960"/>
                <a:gd name="connsiteY1" fmla="*/ 1018222 h 1066800"/>
                <a:gd name="connsiteX2" fmla="*/ 627698 w 1203960"/>
                <a:gd name="connsiteY2" fmla="*/ 1005840 h 1066800"/>
                <a:gd name="connsiteX3" fmla="*/ 562928 w 1203960"/>
                <a:gd name="connsiteY3" fmla="*/ 1015365 h 1066800"/>
                <a:gd name="connsiteX4" fmla="*/ 522923 w 1203960"/>
                <a:gd name="connsiteY4" fmla="*/ 1015365 h 1066800"/>
                <a:gd name="connsiteX5" fmla="*/ 489585 w 1203960"/>
                <a:gd name="connsiteY5" fmla="*/ 1047750 h 1066800"/>
                <a:gd name="connsiteX6" fmla="*/ 453390 w 1203960"/>
                <a:gd name="connsiteY6" fmla="*/ 1056323 h 1066800"/>
                <a:gd name="connsiteX7" fmla="*/ 418148 w 1203960"/>
                <a:gd name="connsiteY7" fmla="*/ 1066800 h 1066800"/>
                <a:gd name="connsiteX8" fmla="*/ 366713 w 1203960"/>
                <a:gd name="connsiteY8" fmla="*/ 1062038 h 1066800"/>
                <a:gd name="connsiteX9" fmla="*/ 332423 w 1203960"/>
                <a:gd name="connsiteY9" fmla="*/ 1047750 h 1066800"/>
                <a:gd name="connsiteX10" fmla="*/ 310515 w 1203960"/>
                <a:gd name="connsiteY10" fmla="*/ 1025842 h 1066800"/>
                <a:gd name="connsiteX11" fmla="*/ 289560 w 1203960"/>
                <a:gd name="connsiteY11" fmla="*/ 982027 h 1066800"/>
                <a:gd name="connsiteX12" fmla="*/ 263843 w 1203960"/>
                <a:gd name="connsiteY12" fmla="*/ 956310 h 1066800"/>
                <a:gd name="connsiteX13" fmla="*/ 227648 w 1203960"/>
                <a:gd name="connsiteY13" fmla="*/ 942022 h 1066800"/>
                <a:gd name="connsiteX14" fmla="*/ 192405 w 1203960"/>
                <a:gd name="connsiteY14" fmla="*/ 942022 h 1066800"/>
                <a:gd name="connsiteX15" fmla="*/ 151448 w 1203960"/>
                <a:gd name="connsiteY15" fmla="*/ 952500 h 1066800"/>
                <a:gd name="connsiteX16" fmla="*/ 123825 w 1203960"/>
                <a:gd name="connsiteY16" fmla="*/ 924877 h 1066800"/>
                <a:gd name="connsiteX17" fmla="*/ 69532 w 1203960"/>
                <a:gd name="connsiteY17" fmla="*/ 924877 h 1066800"/>
                <a:gd name="connsiteX18" fmla="*/ 37148 w 1203960"/>
                <a:gd name="connsiteY18" fmla="*/ 901065 h 1066800"/>
                <a:gd name="connsiteX19" fmla="*/ 20003 w 1203960"/>
                <a:gd name="connsiteY19" fmla="*/ 917257 h 1066800"/>
                <a:gd name="connsiteX20" fmla="*/ 19050 w 1203960"/>
                <a:gd name="connsiteY20" fmla="*/ 890588 h 1066800"/>
                <a:gd name="connsiteX21" fmla="*/ 4763 w 1203960"/>
                <a:gd name="connsiteY21" fmla="*/ 877252 h 1066800"/>
                <a:gd name="connsiteX22" fmla="*/ 0 w 1203960"/>
                <a:gd name="connsiteY22" fmla="*/ 853440 h 1066800"/>
                <a:gd name="connsiteX23" fmla="*/ 15240 w 1203960"/>
                <a:gd name="connsiteY23" fmla="*/ 838200 h 1066800"/>
                <a:gd name="connsiteX24" fmla="*/ 15240 w 1203960"/>
                <a:gd name="connsiteY24" fmla="*/ 813435 h 1066800"/>
                <a:gd name="connsiteX25" fmla="*/ 31432 w 1203960"/>
                <a:gd name="connsiteY25" fmla="*/ 797242 h 1066800"/>
                <a:gd name="connsiteX26" fmla="*/ 68580 w 1203960"/>
                <a:gd name="connsiteY26" fmla="*/ 760095 h 1066800"/>
                <a:gd name="connsiteX27" fmla="*/ 78105 w 1203960"/>
                <a:gd name="connsiteY27" fmla="*/ 749617 h 1066800"/>
                <a:gd name="connsiteX28" fmla="*/ 91440 w 1203960"/>
                <a:gd name="connsiteY28" fmla="*/ 737235 h 1066800"/>
                <a:gd name="connsiteX29" fmla="*/ 110490 w 1203960"/>
                <a:gd name="connsiteY29" fmla="*/ 749617 h 1066800"/>
                <a:gd name="connsiteX30" fmla="*/ 106680 w 1203960"/>
                <a:gd name="connsiteY30" fmla="*/ 768667 h 1066800"/>
                <a:gd name="connsiteX31" fmla="*/ 133350 w 1203960"/>
                <a:gd name="connsiteY31" fmla="*/ 781050 h 1066800"/>
                <a:gd name="connsiteX32" fmla="*/ 148590 w 1203960"/>
                <a:gd name="connsiteY32" fmla="*/ 795338 h 1066800"/>
                <a:gd name="connsiteX33" fmla="*/ 183832 w 1203960"/>
                <a:gd name="connsiteY33" fmla="*/ 806767 h 1066800"/>
                <a:gd name="connsiteX34" fmla="*/ 200025 w 1203960"/>
                <a:gd name="connsiteY34" fmla="*/ 822007 h 1066800"/>
                <a:gd name="connsiteX35" fmla="*/ 218123 w 1203960"/>
                <a:gd name="connsiteY35" fmla="*/ 831532 h 1066800"/>
                <a:gd name="connsiteX36" fmla="*/ 238125 w 1203960"/>
                <a:gd name="connsiteY36" fmla="*/ 851535 h 1066800"/>
                <a:gd name="connsiteX37" fmla="*/ 282893 w 1203960"/>
                <a:gd name="connsiteY37" fmla="*/ 842010 h 1066800"/>
                <a:gd name="connsiteX38" fmla="*/ 300038 w 1203960"/>
                <a:gd name="connsiteY38" fmla="*/ 860107 h 1066800"/>
                <a:gd name="connsiteX39" fmla="*/ 320993 w 1203960"/>
                <a:gd name="connsiteY39" fmla="*/ 878205 h 1066800"/>
                <a:gd name="connsiteX40" fmla="*/ 343853 w 1203960"/>
                <a:gd name="connsiteY40" fmla="*/ 878205 h 1066800"/>
                <a:gd name="connsiteX41" fmla="*/ 343853 w 1203960"/>
                <a:gd name="connsiteY41" fmla="*/ 898207 h 1066800"/>
                <a:gd name="connsiteX42" fmla="*/ 359093 w 1203960"/>
                <a:gd name="connsiteY42" fmla="*/ 923925 h 1066800"/>
                <a:gd name="connsiteX43" fmla="*/ 382905 w 1203960"/>
                <a:gd name="connsiteY43" fmla="*/ 923925 h 1066800"/>
                <a:gd name="connsiteX44" fmla="*/ 400050 w 1203960"/>
                <a:gd name="connsiteY44" fmla="*/ 923925 h 1066800"/>
                <a:gd name="connsiteX45" fmla="*/ 406718 w 1203960"/>
                <a:gd name="connsiteY45" fmla="*/ 949642 h 1066800"/>
                <a:gd name="connsiteX46" fmla="*/ 439103 w 1203960"/>
                <a:gd name="connsiteY46" fmla="*/ 931545 h 1066800"/>
                <a:gd name="connsiteX47" fmla="*/ 461963 w 1203960"/>
                <a:gd name="connsiteY47" fmla="*/ 931545 h 1066800"/>
                <a:gd name="connsiteX48" fmla="*/ 461963 w 1203960"/>
                <a:gd name="connsiteY48" fmla="*/ 889635 h 1066800"/>
                <a:gd name="connsiteX49" fmla="*/ 495300 w 1203960"/>
                <a:gd name="connsiteY49" fmla="*/ 857250 h 1066800"/>
                <a:gd name="connsiteX50" fmla="*/ 533400 w 1203960"/>
                <a:gd name="connsiteY50" fmla="*/ 811530 h 1066800"/>
                <a:gd name="connsiteX51" fmla="*/ 552450 w 1203960"/>
                <a:gd name="connsiteY51" fmla="*/ 762952 h 1066800"/>
                <a:gd name="connsiteX52" fmla="*/ 601980 w 1203960"/>
                <a:gd name="connsiteY52" fmla="*/ 712470 h 1066800"/>
                <a:gd name="connsiteX53" fmla="*/ 659130 w 1203960"/>
                <a:gd name="connsiteY53" fmla="*/ 644842 h 1066800"/>
                <a:gd name="connsiteX54" fmla="*/ 667703 w 1203960"/>
                <a:gd name="connsiteY54" fmla="*/ 543877 h 1066800"/>
                <a:gd name="connsiteX55" fmla="*/ 687705 w 1203960"/>
                <a:gd name="connsiteY55" fmla="*/ 477202 h 1066800"/>
                <a:gd name="connsiteX56" fmla="*/ 657225 w 1203960"/>
                <a:gd name="connsiteY56" fmla="*/ 467677 h 1066800"/>
                <a:gd name="connsiteX57" fmla="*/ 641032 w 1203960"/>
                <a:gd name="connsiteY57" fmla="*/ 391477 h 1066800"/>
                <a:gd name="connsiteX58" fmla="*/ 627698 w 1203960"/>
                <a:gd name="connsiteY58" fmla="*/ 328613 h 1066800"/>
                <a:gd name="connsiteX59" fmla="*/ 638175 w 1203960"/>
                <a:gd name="connsiteY59" fmla="*/ 308610 h 1066800"/>
                <a:gd name="connsiteX60" fmla="*/ 652463 w 1203960"/>
                <a:gd name="connsiteY60" fmla="*/ 294322 h 1066800"/>
                <a:gd name="connsiteX61" fmla="*/ 628650 w 1203960"/>
                <a:gd name="connsiteY61" fmla="*/ 277177 h 1066800"/>
                <a:gd name="connsiteX62" fmla="*/ 604838 w 1203960"/>
                <a:gd name="connsiteY62" fmla="*/ 269557 h 1066800"/>
                <a:gd name="connsiteX63" fmla="*/ 596265 w 1203960"/>
                <a:gd name="connsiteY63" fmla="*/ 231457 h 1066800"/>
                <a:gd name="connsiteX64" fmla="*/ 641032 w 1203960"/>
                <a:gd name="connsiteY64" fmla="*/ 199072 h 1066800"/>
                <a:gd name="connsiteX65" fmla="*/ 662940 w 1203960"/>
                <a:gd name="connsiteY65" fmla="*/ 199072 h 1066800"/>
                <a:gd name="connsiteX66" fmla="*/ 662940 w 1203960"/>
                <a:gd name="connsiteY66" fmla="*/ 170497 h 1066800"/>
                <a:gd name="connsiteX67" fmla="*/ 684848 w 1203960"/>
                <a:gd name="connsiteY67" fmla="*/ 160972 h 1066800"/>
                <a:gd name="connsiteX68" fmla="*/ 715328 w 1203960"/>
                <a:gd name="connsiteY68" fmla="*/ 171450 h 1066800"/>
                <a:gd name="connsiteX69" fmla="*/ 746760 w 1203960"/>
                <a:gd name="connsiteY69" fmla="*/ 160020 h 1066800"/>
                <a:gd name="connsiteX70" fmla="*/ 746760 w 1203960"/>
                <a:gd name="connsiteY70" fmla="*/ 132397 h 1066800"/>
                <a:gd name="connsiteX71" fmla="*/ 769620 w 1203960"/>
                <a:gd name="connsiteY71" fmla="*/ 116205 h 1066800"/>
                <a:gd name="connsiteX72" fmla="*/ 781050 w 1203960"/>
                <a:gd name="connsiteY72" fmla="*/ 128588 h 1066800"/>
                <a:gd name="connsiteX73" fmla="*/ 817245 w 1203960"/>
                <a:gd name="connsiteY73" fmla="*/ 128588 h 1066800"/>
                <a:gd name="connsiteX74" fmla="*/ 838200 w 1203960"/>
                <a:gd name="connsiteY74" fmla="*/ 114300 h 1066800"/>
                <a:gd name="connsiteX75" fmla="*/ 851535 w 1203960"/>
                <a:gd name="connsiteY75" fmla="*/ 127635 h 1066800"/>
                <a:gd name="connsiteX76" fmla="*/ 895350 w 1203960"/>
                <a:gd name="connsiteY76" fmla="*/ 136207 h 1066800"/>
                <a:gd name="connsiteX77" fmla="*/ 913448 w 1203960"/>
                <a:gd name="connsiteY77" fmla="*/ 118110 h 1066800"/>
                <a:gd name="connsiteX78" fmla="*/ 932498 w 1203960"/>
                <a:gd name="connsiteY78" fmla="*/ 128588 h 1066800"/>
                <a:gd name="connsiteX79" fmla="*/ 960120 w 1203960"/>
                <a:gd name="connsiteY79" fmla="*/ 100965 h 1066800"/>
                <a:gd name="connsiteX80" fmla="*/ 982028 w 1203960"/>
                <a:gd name="connsiteY80" fmla="*/ 100965 h 1066800"/>
                <a:gd name="connsiteX81" fmla="*/ 982028 w 1203960"/>
                <a:gd name="connsiteY81" fmla="*/ 45720 h 1066800"/>
                <a:gd name="connsiteX82" fmla="*/ 1007745 w 1203960"/>
                <a:gd name="connsiteY82" fmla="*/ 32385 h 1066800"/>
                <a:gd name="connsiteX83" fmla="*/ 1022985 w 1203960"/>
                <a:gd name="connsiteY83" fmla="*/ 0 h 1066800"/>
                <a:gd name="connsiteX84" fmla="*/ 1049655 w 1203960"/>
                <a:gd name="connsiteY84" fmla="*/ 5715 h 1066800"/>
                <a:gd name="connsiteX85" fmla="*/ 1062038 w 1203960"/>
                <a:gd name="connsiteY85" fmla="*/ 19050 h 1066800"/>
                <a:gd name="connsiteX86" fmla="*/ 1031557 w 1203960"/>
                <a:gd name="connsiteY86" fmla="*/ 47625 h 1066800"/>
                <a:gd name="connsiteX87" fmla="*/ 1031557 w 1203960"/>
                <a:gd name="connsiteY87" fmla="*/ 85725 h 1066800"/>
                <a:gd name="connsiteX88" fmla="*/ 1058228 w 1203960"/>
                <a:gd name="connsiteY88" fmla="*/ 99060 h 1066800"/>
                <a:gd name="connsiteX89" fmla="*/ 1068705 w 1203960"/>
                <a:gd name="connsiteY89" fmla="*/ 133350 h 1066800"/>
                <a:gd name="connsiteX90" fmla="*/ 1085850 w 1203960"/>
                <a:gd name="connsiteY90" fmla="*/ 153352 h 1066800"/>
                <a:gd name="connsiteX91" fmla="*/ 1096328 w 1203960"/>
                <a:gd name="connsiteY91" fmla="*/ 189547 h 1066800"/>
                <a:gd name="connsiteX92" fmla="*/ 1120140 w 1203960"/>
                <a:gd name="connsiteY92" fmla="*/ 215265 h 1066800"/>
                <a:gd name="connsiteX93" fmla="*/ 1143000 w 1203960"/>
                <a:gd name="connsiteY93" fmla="*/ 207645 h 1066800"/>
                <a:gd name="connsiteX94" fmla="*/ 1174432 w 1203960"/>
                <a:gd name="connsiteY94" fmla="*/ 222885 h 1066800"/>
                <a:gd name="connsiteX95" fmla="*/ 1195388 w 1203960"/>
                <a:gd name="connsiteY95" fmla="*/ 244792 h 1066800"/>
                <a:gd name="connsiteX96" fmla="*/ 1203960 w 1203960"/>
                <a:gd name="connsiteY96" fmla="*/ 266700 h 1066800"/>
                <a:gd name="connsiteX97" fmla="*/ 1191578 w 1203960"/>
                <a:gd name="connsiteY97" fmla="*/ 309563 h 1066800"/>
                <a:gd name="connsiteX98" fmla="*/ 1160145 w 1203960"/>
                <a:gd name="connsiteY98" fmla="*/ 319088 h 1066800"/>
                <a:gd name="connsiteX99" fmla="*/ 1133475 w 1203960"/>
                <a:gd name="connsiteY99" fmla="*/ 345757 h 1066800"/>
                <a:gd name="connsiteX100" fmla="*/ 1113473 w 1203960"/>
                <a:gd name="connsiteY100" fmla="*/ 379095 h 1066800"/>
                <a:gd name="connsiteX101" fmla="*/ 1098232 w 1203960"/>
                <a:gd name="connsiteY101" fmla="*/ 411480 h 1066800"/>
                <a:gd name="connsiteX102" fmla="*/ 1075373 w 1203960"/>
                <a:gd name="connsiteY102" fmla="*/ 435292 h 1066800"/>
                <a:gd name="connsiteX103" fmla="*/ 1057275 w 1203960"/>
                <a:gd name="connsiteY103" fmla="*/ 469582 h 1066800"/>
                <a:gd name="connsiteX104" fmla="*/ 1067753 w 1203960"/>
                <a:gd name="connsiteY104" fmla="*/ 504825 h 1066800"/>
                <a:gd name="connsiteX105" fmla="*/ 1089660 w 1203960"/>
                <a:gd name="connsiteY105" fmla="*/ 511492 h 1066800"/>
                <a:gd name="connsiteX106" fmla="*/ 1089660 w 1203960"/>
                <a:gd name="connsiteY106" fmla="*/ 527685 h 1066800"/>
                <a:gd name="connsiteX107" fmla="*/ 1106805 w 1203960"/>
                <a:gd name="connsiteY107" fmla="*/ 544830 h 1066800"/>
                <a:gd name="connsiteX108" fmla="*/ 1097280 w 1203960"/>
                <a:gd name="connsiteY108" fmla="*/ 580072 h 1066800"/>
                <a:gd name="connsiteX109" fmla="*/ 1042988 w 1203960"/>
                <a:gd name="connsiteY109" fmla="*/ 632460 h 1066800"/>
                <a:gd name="connsiteX110" fmla="*/ 1012507 w 1203960"/>
                <a:gd name="connsiteY110" fmla="*/ 646747 h 1066800"/>
                <a:gd name="connsiteX111" fmla="*/ 993457 w 1203960"/>
                <a:gd name="connsiteY111" fmla="*/ 665797 h 1066800"/>
                <a:gd name="connsiteX112" fmla="*/ 969645 w 1203960"/>
                <a:gd name="connsiteY112" fmla="*/ 675322 h 1066800"/>
                <a:gd name="connsiteX113" fmla="*/ 962978 w 1203960"/>
                <a:gd name="connsiteY113" fmla="*/ 715327 h 1066800"/>
                <a:gd name="connsiteX114" fmla="*/ 943928 w 1203960"/>
                <a:gd name="connsiteY114" fmla="*/ 734377 h 1066800"/>
                <a:gd name="connsiteX115" fmla="*/ 922973 w 1203960"/>
                <a:gd name="connsiteY115" fmla="*/ 742950 h 1066800"/>
                <a:gd name="connsiteX116" fmla="*/ 908685 w 1203960"/>
                <a:gd name="connsiteY116" fmla="*/ 790575 h 1066800"/>
                <a:gd name="connsiteX117" fmla="*/ 886778 w 1203960"/>
                <a:gd name="connsiteY117" fmla="*/ 790575 h 1066800"/>
                <a:gd name="connsiteX118" fmla="*/ 859155 w 1203960"/>
                <a:gd name="connsiteY118" fmla="*/ 785813 h 1066800"/>
                <a:gd name="connsiteX119" fmla="*/ 822007 w 1203960"/>
                <a:gd name="connsiteY119" fmla="*/ 822960 h 1066800"/>
                <a:gd name="connsiteX120" fmla="*/ 802957 w 1203960"/>
                <a:gd name="connsiteY120" fmla="*/ 832485 h 1066800"/>
                <a:gd name="connsiteX121" fmla="*/ 786765 w 1203960"/>
                <a:gd name="connsiteY121" fmla="*/ 826770 h 1066800"/>
                <a:gd name="connsiteX122" fmla="*/ 771525 w 1203960"/>
                <a:gd name="connsiteY122" fmla="*/ 826770 h 1066800"/>
                <a:gd name="connsiteX123" fmla="*/ 755332 w 1203960"/>
                <a:gd name="connsiteY123" fmla="*/ 842010 h 1066800"/>
                <a:gd name="connsiteX124" fmla="*/ 755332 w 1203960"/>
                <a:gd name="connsiteY124" fmla="*/ 868680 h 1066800"/>
                <a:gd name="connsiteX125" fmla="*/ 766763 w 1203960"/>
                <a:gd name="connsiteY125" fmla="*/ 882967 h 1066800"/>
                <a:gd name="connsiteX126" fmla="*/ 748665 w 1203960"/>
                <a:gd name="connsiteY126" fmla="*/ 889635 h 1066800"/>
                <a:gd name="connsiteX127" fmla="*/ 748665 w 1203960"/>
                <a:gd name="connsiteY127" fmla="*/ 940117 h 1066800"/>
                <a:gd name="connsiteX128" fmla="*/ 774382 w 1203960"/>
                <a:gd name="connsiteY128" fmla="*/ 936307 h 1066800"/>
                <a:gd name="connsiteX129" fmla="*/ 790575 w 1203960"/>
                <a:gd name="connsiteY129" fmla="*/ 952500 h 1066800"/>
                <a:gd name="connsiteX130" fmla="*/ 744855 w 1203960"/>
                <a:gd name="connsiteY130" fmla="*/ 999172 h 1066800"/>
                <a:gd name="connsiteX131" fmla="*/ 750570 w 1203960"/>
                <a:gd name="connsiteY131" fmla="*/ 1025842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203960" h="1066800">
                  <a:moveTo>
                    <a:pt x="697230" y="1025842"/>
                  </a:moveTo>
                  <a:lnTo>
                    <a:pt x="647700" y="1018222"/>
                  </a:lnTo>
                  <a:lnTo>
                    <a:pt x="627698" y="1005840"/>
                  </a:lnTo>
                  <a:lnTo>
                    <a:pt x="562928" y="1015365"/>
                  </a:lnTo>
                  <a:lnTo>
                    <a:pt x="522923" y="1015365"/>
                  </a:lnTo>
                  <a:lnTo>
                    <a:pt x="489585" y="1047750"/>
                  </a:lnTo>
                  <a:lnTo>
                    <a:pt x="453390" y="1056323"/>
                  </a:lnTo>
                  <a:lnTo>
                    <a:pt x="418148" y="1066800"/>
                  </a:lnTo>
                  <a:lnTo>
                    <a:pt x="366713" y="1062038"/>
                  </a:lnTo>
                  <a:lnTo>
                    <a:pt x="332423" y="1047750"/>
                  </a:lnTo>
                  <a:lnTo>
                    <a:pt x="310515" y="1025842"/>
                  </a:lnTo>
                  <a:lnTo>
                    <a:pt x="289560" y="982027"/>
                  </a:lnTo>
                  <a:lnTo>
                    <a:pt x="263843" y="956310"/>
                  </a:lnTo>
                  <a:lnTo>
                    <a:pt x="227648" y="942022"/>
                  </a:lnTo>
                  <a:lnTo>
                    <a:pt x="192405" y="942022"/>
                  </a:lnTo>
                  <a:lnTo>
                    <a:pt x="151448" y="952500"/>
                  </a:lnTo>
                  <a:lnTo>
                    <a:pt x="123825" y="924877"/>
                  </a:lnTo>
                  <a:lnTo>
                    <a:pt x="69532" y="924877"/>
                  </a:lnTo>
                  <a:lnTo>
                    <a:pt x="37148" y="901065"/>
                  </a:lnTo>
                  <a:lnTo>
                    <a:pt x="20003" y="917257"/>
                  </a:lnTo>
                  <a:lnTo>
                    <a:pt x="19050" y="890588"/>
                  </a:lnTo>
                  <a:lnTo>
                    <a:pt x="4763" y="877252"/>
                  </a:lnTo>
                  <a:lnTo>
                    <a:pt x="0" y="853440"/>
                  </a:lnTo>
                  <a:lnTo>
                    <a:pt x="15240" y="838200"/>
                  </a:lnTo>
                  <a:lnTo>
                    <a:pt x="15240" y="813435"/>
                  </a:lnTo>
                  <a:lnTo>
                    <a:pt x="31432" y="797242"/>
                  </a:lnTo>
                  <a:lnTo>
                    <a:pt x="68580" y="760095"/>
                  </a:lnTo>
                  <a:lnTo>
                    <a:pt x="78105" y="749617"/>
                  </a:lnTo>
                  <a:lnTo>
                    <a:pt x="91440" y="737235"/>
                  </a:lnTo>
                  <a:lnTo>
                    <a:pt x="110490" y="749617"/>
                  </a:lnTo>
                  <a:lnTo>
                    <a:pt x="106680" y="768667"/>
                  </a:lnTo>
                  <a:lnTo>
                    <a:pt x="133350" y="781050"/>
                  </a:lnTo>
                  <a:lnTo>
                    <a:pt x="148590" y="795338"/>
                  </a:lnTo>
                  <a:lnTo>
                    <a:pt x="183832" y="806767"/>
                  </a:lnTo>
                  <a:lnTo>
                    <a:pt x="200025" y="822007"/>
                  </a:lnTo>
                  <a:lnTo>
                    <a:pt x="218123" y="831532"/>
                  </a:lnTo>
                  <a:lnTo>
                    <a:pt x="238125" y="851535"/>
                  </a:lnTo>
                  <a:lnTo>
                    <a:pt x="282893" y="842010"/>
                  </a:lnTo>
                  <a:lnTo>
                    <a:pt x="300038" y="860107"/>
                  </a:lnTo>
                  <a:lnTo>
                    <a:pt x="320993" y="878205"/>
                  </a:lnTo>
                  <a:lnTo>
                    <a:pt x="343853" y="878205"/>
                  </a:lnTo>
                  <a:lnTo>
                    <a:pt x="343853" y="898207"/>
                  </a:lnTo>
                  <a:lnTo>
                    <a:pt x="359093" y="923925"/>
                  </a:lnTo>
                  <a:lnTo>
                    <a:pt x="382905" y="923925"/>
                  </a:lnTo>
                  <a:lnTo>
                    <a:pt x="400050" y="923925"/>
                  </a:lnTo>
                  <a:lnTo>
                    <a:pt x="406718" y="949642"/>
                  </a:lnTo>
                  <a:lnTo>
                    <a:pt x="439103" y="931545"/>
                  </a:lnTo>
                  <a:lnTo>
                    <a:pt x="461963" y="931545"/>
                  </a:lnTo>
                  <a:lnTo>
                    <a:pt x="461963" y="889635"/>
                  </a:lnTo>
                  <a:lnTo>
                    <a:pt x="495300" y="857250"/>
                  </a:lnTo>
                  <a:lnTo>
                    <a:pt x="533400" y="811530"/>
                  </a:lnTo>
                  <a:lnTo>
                    <a:pt x="552450" y="762952"/>
                  </a:lnTo>
                  <a:lnTo>
                    <a:pt x="601980" y="712470"/>
                  </a:lnTo>
                  <a:lnTo>
                    <a:pt x="659130" y="644842"/>
                  </a:lnTo>
                  <a:lnTo>
                    <a:pt x="667703" y="543877"/>
                  </a:lnTo>
                  <a:lnTo>
                    <a:pt x="687705" y="477202"/>
                  </a:lnTo>
                  <a:lnTo>
                    <a:pt x="657225" y="467677"/>
                  </a:lnTo>
                  <a:lnTo>
                    <a:pt x="641032" y="391477"/>
                  </a:lnTo>
                  <a:lnTo>
                    <a:pt x="627698" y="328613"/>
                  </a:lnTo>
                  <a:lnTo>
                    <a:pt x="638175" y="308610"/>
                  </a:lnTo>
                  <a:lnTo>
                    <a:pt x="652463" y="294322"/>
                  </a:lnTo>
                  <a:lnTo>
                    <a:pt x="628650" y="277177"/>
                  </a:lnTo>
                  <a:lnTo>
                    <a:pt x="604838" y="269557"/>
                  </a:lnTo>
                  <a:lnTo>
                    <a:pt x="596265" y="231457"/>
                  </a:lnTo>
                  <a:lnTo>
                    <a:pt x="641032" y="199072"/>
                  </a:lnTo>
                  <a:lnTo>
                    <a:pt x="662940" y="199072"/>
                  </a:lnTo>
                  <a:lnTo>
                    <a:pt x="662940" y="170497"/>
                  </a:lnTo>
                  <a:lnTo>
                    <a:pt x="684848" y="160972"/>
                  </a:lnTo>
                  <a:lnTo>
                    <a:pt x="715328" y="171450"/>
                  </a:lnTo>
                  <a:lnTo>
                    <a:pt x="746760" y="160020"/>
                  </a:lnTo>
                  <a:lnTo>
                    <a:pt x="746760" y="132397"/>
                  </a:lnTo>
                  <a:lnTo>
                    <a:pt x="769620" y="116205"/>
                  </a:lnTo>
                  <a:lnTo>
                    <a:pt x="781050" y="128588"/>
                  </a:lnTo>
                  <a:lnTo>
                    <a:pt x="817245" y="128588"/>
                  </a:lnTo>
                  <a:lnTo>
                    <a:pt x="838200" y="114300"/>
                  </a:lnTo>
                  <a:lnTo>
                    <a:pt x="851535" y="127635"/>
                  </a:lnTo>
                  <a:lnTo>
                    <a:pt x="895350" y="136207"/>
                  </a:lnTo>
                  <a:lnTo>
                    <a:pt x="913448" y="118110"/>
                  </a:lnTo>
                  <a:lnTo>
                    <a:pt x="932498" y="128588"/>
                  </a:lnTo>
                  <a:lnTo>
                    <a:pt x="960120" y="100965"/>
                  </a:lnTo>
                  <a:lnTo>
                    <a:pt x="982028" y="100965"/>
                  </a:lnTo>
                  <a:lnTo>
                    <a:pt x="982028" y="45720"/>
                  </a:lnTo>
                  <a:lnTo>
                    <a:pt x="1007745" y="32385"/>
                  </a:lnTo>
                  <a:lnTo>
                    <a:pt x="1022985" y="0"/>
                  </a:lnTo>
                  <a:lnTo>
                    <a:pt x="1049655" y="5715"/>
                  </a:lnTo>
                  <a:lnTo>
                    <a:pt x="1062038" y="19050"/>
                  </a:lnTo>
                  <a:lnTo>
                    <a:pt x="1031557" y="47625"/>
                  </a:lnTo>
                  <a:lnTo>
                    <a:pt x="1031557" y="85725"/>
                  </a:lnTo>
                  <a:lnTo>
                    <a:pt x="1058228" y="99060"/>
                  </a:lnTo>
                  <a:lnTo>
                    <a:pt x="1068705" y="133350"/>
                  </a:lnTo>
                  <a:lnTo>
                    <a:pt x="1085850" y="153352"/>
                  </a:lnTo>
                  <a:lnTo>
                    <a:pt x="1096328" y="189547"/>
                  </a:lnTo>
                  <a:lnTo>
                    <a:pt x="1120140" y="215265"/>
                  </a:lnTo>
                  <a:lnTo>
                    <a:pt x="1143000" y="207645"/>
                  </a:lnTo>
                  <a:lnTo>
                    <a:pt x="1174432" y="222885"/>
                  </a:lnTo>
                  <a:lnTo>
                    <a:pt x="1195388" y="244792"/>
                  </a:lnTo>
                  <a:lnTo>
                    <a:pt x="1203960" y="266700"/>
                  </a:lnTo>
                  <a:lnTo>
                    <a:pt x="1191578" y="309563"/>
                  </a:lnTo>
                  <a:lnTo>
                    <a:pt x="1160145" y="319088"/>
                  </a:lnTo>
                  <a:lnTo>
                    <a:pt x="1133475" y="345757"/>
                  </a:lnTo>
                  <a:lnTo>
                    <a:pt x="1113473" y="379095"/>
                  </a:lnTo>
                  <a:lnTo>
                    <a:pt x="1098232" y="411480"/>
                  </a:lnTo>
                  <a:lnTo>
                    <a:pt x="1075373" y="435292"/>
                  </a:lnTo>
                  <a:lnTo>
                    <a:pt x="1057275" y="469582"/>
                  </a:lnTo>
                  <a:lnTo>
                    <a:pt x="1067753" y="504825"/>
                  </a:lnTo>
                  <a:lnTo>
                    <a:pt x="1089660" y="511492"/>
                  </a:lnTo>
                  <a:lnTo>
                    <a:pt x="1089660" y="527685"/>
                  </a:lnTo>
                  <a:lnTo>
                    <a:pt x="1106805" y="544830"/>
                  </a:lnTo>
                  <a:lnTo>
                    <a:pt x="1097280" y="580072"/>
                  </a:lnTo>
                  <a:lnTo>
                    <a:pt x="1042988" y="632460"/>
                  </a:lnTo>
                  <a:lnTo>
                    <a:pt x="1012507" y="646747"/>
                  </a:lnTo>
                  <a:lnTo>
                    <a:pt x="993457" y="665797"/>
                  </a:lnTo>
                  <a:lnTo>
                    <a:pt x="969645" y="675322"/>
                  </a:lnTo>
                  <a:lnTo>
                    <a:pt x="962978" y="715327"/>
                  </a:lnTo>
                  <a:lnTo>
                    <a:pt x="943928" y="734377"/>
                  </a:lnTo>
                  <a:lnTo>
                    <a:pt x="922973" y="742950"/>
                  </a:lnTo>
                  <a:lnTo>
                    <a:pt x="908685" y="790575"/>
                  </a:lnTo>
                  <a:lnTo>
                    <a:pt x="886778" y="790575"/>
                  </a:lnTo>
                  <a:lnTo>
                    <a:pt x="859155" y="785813"/>
                  </a:lnTo>
                  <a:lnTo>
                    <a:pt x="822007" y="822960"/>
                  </a:lnTo>
                  <a:lnTo>
                    <a:pt x="802957" y="832485"/>
                  </a:lnTo>
                  <a:lnTo>
                    <a:pt x="786765" y="826770"/>
                  </a:lnTo>
                  <a:lnTo>
                    <a:pt x="771525" y="826770"/>
                  </a:lnTo>
                  <a:lnTo>
                    <a:pt x="755332" y="842010"/>
                  </a:lnTo>
                  <a:lnTo>
                    <a:pt x="755332" y="868680"/>
                  </a:lnTo>
                  <a:lnTo>
                    <a:pt x="766763" y="882967"/>
                  </a:lnTo>
                  <a:lnTo>
                    <a:pt x="748665" y="889635"/>
                  </a:lnTo>
                  <a:lnTo>
                    <a:pt x="748665" y="940117"/>
                  </a:lnTo>
                  <a:lnTo>
                    <a:pt x="774382" y="936307"/>
                  </a:lnTo>
                  <a:lnTo>
                    <a:pt x="790575" y="952500"/>
                  </a:lnTo>
                  <a:lnTo>
                    <a:pt x="744855" y="999172"/>
                  </a:lnTo>
                  <a:lnTo>
                    <a:pt x="750570" y="10258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1" name="Полилиния: фигура 100">
              <a:extLst>
                <a:ext uri="{FF2B5EF4-FFF2-40B4-BE49-F238E27FC236}">
                  <a16:creationId xmlns="" xmlns:a16="http://schemas.microsoft.com/office/drawing/2014/main" id="{808C9CA5-B791-A883-F6E9-E973D4D47ADC}"/>
                </a:ext>
              </a:extLst>
            </p:cNvPr>
            <p:cNvSpPr/>
            <p:nvPr/>
          </p:nvSpPr>
          <p:spPr>
            <a:xfrm>
              <a:off x="7972542" y="4864583"/>
              <a:ext cx="1033089" cy="1474198"/>
            </a:xfrm>
            <a:custGeom>
              <a:avLst/>
              <a:gdLst>
                <a:gd name="connsiteX0" fmla="*/ 833438 w 860107"/>
                <a:gd name="connsiteY0" fmla="*/ 739140 h 1257300"/>
                <a:gd name="connsiteX1" fmla="*/ 841057 w 860107"/>
                <a:gd name="connsiteY1" fmla="*/ 678180 h 1257300"/>
                <a:gd name="connsiteX2" fmla="*/ 852488 w 860107"/>
                <a:gd name="connsiteY2" fmla="*/ 654368 h 1257300"/>
                <a:gd name="connsiteX3" fmla="*/ 841057 w 860107"/>
                <a:gd name="connsiteY3" fmla="*/ 609600 h 1257300"/>
                <a:gd name="connsiteX4" fmla="*/ 822007 w 860107"/>
                <a:gd name="connsiteY4" fmla="*/ 589597 h 1257300"/>
                <a:gd name="connsiteX5" fmla="*/ 803910 w 860107"/>
                <a:gd name="connsiteY5" fmla="*/ 572453 h 1257300"/>
                <a:gd name="connsiteX6" fmla="*/ 782002 w 860107"/>
                <a:gd name="connsiteY6" fmla="*/ 589597 h 1257300"/>
                <a:gd name="connsiteX7" fmla="*/ 766763 w 860107"/>
                <a:gd name="connsiteY7" fmla="*/ 569595 h 1257300"/>
                <a:gd name="connsiteX8" fmla="*/ 778193 w 860107"/>
                <a:gd name="connsiteY8" fmla="*/ 541972 h 1257300"/>
                <a:gd name="connsiteX9" fmla="*/ 793432 w 860107"/>
                <a:gd name="connsiteY9" fmla="*/ 495300 h 1257300"/>
                <a:gd name="connsiteX10" fmla="*/ 815340 w 860107"/>
                <a:gd name="connsiteY10" fmla="*/ 473393 h 1257300"/>
                <a:gd name="connsiteX11" fmla="*/ 860107 w 860107"/>
                <a:gd name="connsiteY11" fmla="*/ 446722 h 1257300"/>
                <a:gd name="connsiteX12" fmla="*/ 839152 w 860107"/>
                <a:gd name="connsiteY12" fmla="*/ 411480 h 1257300"/>
                <a:gd name="connsiteX13" fmla="*/ 830580 w 860107"/>
                <a:gd name="connsiteY13" fmla="*/ 393382 h 1257300"/>
                <a:gd name="connsiteX14" fmla="*/ 805815 w 860107"/>
                <a:gd name="connsiteY14" fmla="*/ 393382 h 1257300"/>
                <a:gd name="connsiteX15" fmla="*/ 799148 w 860107"/>
                <a:gd name="connsiteY15" fmla="*/ 362903 h 1257300"/>
                <a:gd name="connsiteX16" fmla="*/ 786765 w 860107"/>
                <a:gd name="connsiteY16" fmla="*/ 344805 h 1257300"/>
                <a:gd name="connsiteX17" fmla="*/ 808673 w 860107"/>
                <a:gd name="connsiteY17" fmla="*/ 332422 h 1257300"/>
                <a:gd name="connsiteX18" fmla="*/ 808673 w 860107"/>
                <a:gd name="connsiteY18" fmla="*/ 321945 h 1257300"/>
                <a:gd name="connsiteX19" fmla="*/ 797243 w 860107"/>
                <a:gd name="connsiteY19" fmla="*/ 321945 h 1257300"/>
                <a:gd name="connsiteX20" fmla="*/ 778193 w 860107"/>
                <a:gd name="connsiteY20" fmla="*/ 301943 h 1257300"/>
                <a:gd name="connsiteX21" fmla="*/ 762000 w 860107"/>
                <a:gd name="connsiteY21" fmla="*/ 300038 h 1257300"/>
                <a:gd name="connsiteX22" fmla="*/ 765810 w 860107"/>
                <a:gd name="connsiteY22" fmla="*/ 263843 h 1257300"/>
                <a:gd name="connsiteX23" fmla="*/ 757238 w 860107"/>
                <a:gd name="connsiteY23" fmla="*/ 247650 h 1257300"/>
                <a:gd name="connsiteX24" fmla="*/ 746760 w 860107"/>
                <a:gd name="connsiteY24" fmla="*/ 220028 h 1257300"/>
                <a:gd name="connsiteX25" fmla="*/ 723900 w 860107"/>
                <a:gd name="connsiteY25" fmla="*/ 208597 h 1257300"/>
                <a:gd name="connsiteX26" fmla="*/ 707707 w 860107"/>
                <a:gd name="connsiteY26" fmla="*/ 231457 h 1257300"/>
                <a:gd name="connsiteX27" fmla="*/ 691515 w 860107"/>
                <a:gd name="connsiteY27" fmla="*/ 224790 h 1257300"/>
                <a:gd name="connsiteX28" fmla="*/ 689610 w 860107"/>
                <a:gd name="connsiteY28" fmla="*/ 200978 h 1257300"/>
                <a:gd name="connsiteX29" fmla="*/ 678180 w 860107"/>
                <a:gd name="connsiteY29" fmla="*/ 189547 h 1257300"/>
                <a:gd name="connsiteX30" fmla="*/ 661988 w 860107"/>
                <a:gd name="connsiteY30" fmla="*/ 184785 h 1257300"/>
                <a:gd name="connsiteX31" fmla="*/ 644843 w 860107"/>
                <a:gd name="connsiteY31" fmla="*/ 201930 h 1257300"/>
                <a:gd name="connsiteX32" fmla="*/ 636270 w 860107"/>
                <a:gd name="connsiteY32" fmla="*/ 223838 h 1257300"/>
                <a:gd name="connsiteX33" fmla="*/ 606743 w 860107"/>
                <a:gd name="connsiteY33" fmla="*/ 215265 h 1257300"/>
                <a:gd name="connsiteX34" fmla="*/ 598170 w 860107"/>
                <a:gd name="connsiteY34" fmla="*/ 198120 h 1257300"/>
                <a:gd name="connsiteX35" fmla="*/ 615315 w 860107"/>
                <a:gd name="connsiteY35" fmla="*/ 177165 h 1257300"/>
                <a:gd name="connsiteX36" fmla="*/ 604838 w 860107"/>
                <a:gd name="connsiteY36" fmla="*/ 160972 h 1257300"/>
                <a:gd name="connsiteX37" fmla="*/ 585788 w 860107"/>
                <a:gd name="connsiteY37" fmla="*/ 166688 h 1257300"/>
                <a:gd name="connsiteX38" fmla="*/ 561023 w 860107"/>
                <a:gd name="connsiteY38" fmla="*/ 160972 h 1257300"/>
                <a:gd name="connsiteX39" fmla="*/ 543877 w 860107"/>
                <a:gd name="connsiteY39" fmla="*/ 143828 h 1257300"/>
                <a:gd name="connsiteX40" fmla="*/ 543877 w 860107"/>
                <a:gd name="connsiteY40" fmla="*/ 126682 h 1257300"/>
                <a:gd name="connsiteX41" fmla="*/ 521018 w 860107"/>
                <a:gd name="connsiteY41" fmla="*/ 120015 h 1257300"/>
                <a:gd name="connsiteX42" fmla="*/ 521018 w 860107"/>
                <a:gd name="connsiteY42" fmla="*/ 95250 h 1257300"/>
                <a:gd name="connsiteX43" fmla="*/ 500063 w 860107"/>
                <a:gd name="connsiteY43" fmla="*/ 88582 h 1257300"/>
                <a:gd name="connsiteX44" fmla="*/ 478155 w 860107"/>
                <a:gd name="connsiteY44" fmla="*/ 59055 h 1257300"/>
                <a:gd name="connsiteX45" fmla="*/ 446723 w 860107"/>
                <a:gd name="connsiteY45" fmla="*/ 47625 h 1257300"/>
                <a:gd name="connsiteX46" fmla="*/ 440055 w 860107"/>
                <a:gd name="connsiteY46" fmla="*/ 16193 h 1257300"/>
                <a:gd name="connsiteX47" fmla="*/ 425768 w 860107"/>
                <a:gd name="connsiteY47" fmla="*/ 953 h 1257300"/>
                <a:gd name="connsiteX48" fmla="*/ 408623 w 860107"/>
                <a:gd name="connsiteY48" fmla="*/ 14288 h 1257300"/>
                <a:gd name="connsiteX49" fmla="*/ 391477 w 860107"/>
                <a:gd name="connsiteY49" fmla="*/ 14288 h 1257300"/>
                <a:gd name="connsiteX50" fmla="*/ 378143 w 860107"/>
                <a:gd name="connsiteY50" fmla="*/ 953 h 1257300"/>
                <a:gd name="connsiteX51" fmla="*/ 355282 w 860107"/>
                <a:gd name="connsiteY51" fmla="*/ 0 h 1257300"/>
                <a:gd name="connsiteX52" fmla="*/ 330518 w 860107"/>
                <a:gd name="connsiteY52" fmla="*/ 23813 h 1257300"/>
                <a:gd name="connsiteX53" fmla="*/ 340995 w 860107"/>
                <a:gd name="connsiteY53" fmla="*/ 34290 h 1257300"/>
                <a:gd name="connsiteX54" fmla="*/ 330518 w 860107"/>
                <a:gd name="connsiteY54" fmla="*/ 58103 h 1257300"/>
                <a:gd name="connsiteX55" fmla="*/ 342900 w 860107"/>
                <a:gd name="connsiteY55" fmla="*/ 71438 h 1257300"/>
                <a:gd name="connsiteX56" fmla="*/ 331470 w 860107"/>
                <a:gd name="connsiteY56" fmla="*/ 100013 h 1257300"/>
                <a:gd name="connsiteX57" fmla="*/ 372427 w 860107"/>
                <a:gd name="connsiteY57" fmla="*/ 140970 h 1257300"/>
                <a:gd name="connsiteX58" fmla="*/ 395288 w 860107"/>
                <a:gd name="connsiteY58" fmla="*/ 131445 h 1257300"/>
                <a:gd name="connsiteX59" fmla="*/ 395288 w 860107"/>
                <a:gd name="connsiteY59" fmla="*/ 148590 h 1257300"/>
                <a:gd name="connsiteX60" fmla="*/ 405765 w 860107"/>
                <a:gd name="connsiteY60" fmla="*/ 159068 h 1257300"/>
                <a:gd name="connsiteX61" fmla="*/ 400050 w 860107"/>
                <a:gd name="connsiteY61" fmla="*/ 186690 h 1257300"/>
                <a:gd name="connsiteX62" fmla="*/ 378143 w 860107"/>
                <a:gd name="connsiteY62" fmla="*/ 200025 h 1257300"/>
                <a:gd name="connsiteX63" fmla="*/ 364807 w 860107"/>
                <a:gd name="connsiteY63" fmla="*/ 224790 h 1257300"/>
                <a:gd name="connsiteX64" fmla="*/ 333375 w 860107"/>
                <a:gd name="connsiteY64" fmla="*/ 216218 h 1257300"/>
                <a:gd name="connsiteX65" fmla="*/ 312420 w 860107"/>
                <a:gd name="connsiteY65" fmla="*/ 227647 h 1257300"/>
                <a:gd name="connsiteX66" fmla="*/ 286702 w 860107"/>
                <a:gd name="connsiteY66" fmla="*/ 225743 h 1257300"/>
                <a:gd name="connsiteX67" fmla="*/ 286702 w 860107"/>
                <a:gd name="connsiteY67" fmla="*/ 263843 h 1257300"/>
                <a:gd name="connsiteX68" fmla="*/ 313373 w 860107"/>
                <a:gd name="connsiteY68" fmla="*/ 277178 h 1257300"/>
                <a:gd name="connsiteX69" fmla="*/ 323850 w 860107"/>
                <a:gd name="connsiteY69" fmla="*/ 311468 h 1257300"/>
                <a:gd name="connsiteX70" fmla="*/ 340995 w 860107"/>
                <a:gd name="connsiteY70" fmla="*/ 331470 h 1257300"/>
                <a:gd name="connsiteX71" fmla="*/ 351473 w 860107"/>
                <a:gd name="connsiteY71" fmla="*/ 367665 h 1257300"/>
                <a:gd name="connsiteX72" fmla="*/ 375285 w 860107"/>
                <a:gd name="connsiteY72" fmla="*/ 393382 h 1257300"/>
                <a:gd name="connsiteX73" fmla="*/ 398145 w 860107"/>
                <a:gd name="connsiteY73" fmla="*/ 385763 h 1257300"/>
                <a:gd name="connsiteX74" fmla="*/ 429577 w 860107"/>
                <a:gd name="connsiteY74" fmla="*/ 401003 h 1257300"/>
                <a:gd name="connsiteX75" fmla="*/ 450532 w 860107"/>
                <a:gd name="connsiteY75" fmla="*/ 422910 h 1257300"/>
                <a:gd name="connsiteX76" fmla="*/ 459105 w 860107"/>
                <a:gd name="connsiteY76" fmla="*/ 444818 h 1257300"/>
                <a:gd name="connsiteX77" fmla="*/ 446723 w 860107"/>
                <a:gd name="connsiteY77" fmla="*/ 487680 h 1257300"/>
                <a:gd name="connsiteX78" fmla="*/ 415290 w 860107"/>
                <a:gd name="connsiteY78" fmla="*/ 497205 h 1257300"/>
                <a:gd name="connsiteX79" fmla="*/ 388620 w 860107"/>
                <a:gd name="connsiteY79" fmla="*/ 523875 h 1257300"/>
                <a:gd name="connsiteX80" fmla="*/ 368618 w 860107"/>
                <a:gd name="connsiteY80" fmla="*/ 557213 h 1257300"/>
                <a:gd name="connsiteX81" fmla="*/ 353377 w 860107"/>
                <a:gd name="connsiteY81" fmla="*/ 589597 h 1257300"/>
                <a:gd name="connsiteX82" fmla="*/ 330518 w 860107"/>
                <a:gd name="connsiteY82" fmla="*/ 613410 h 1257300"/>
                <a:gd name="connsiteX83" fmla="*/ 312420 w 860107"/>
                <a:gd name="connsiteY83" fmla="*/ 647700 h 1257300"/>
                <a:gd name="connsiteX84" fmla="*/ 322898 w 860107"/>
                <a:gd name="connsiteY84" fmla="*/ 682943 h 1257300"/>
                <a:gd name="connsiteX85" fmla="*/ 344805 w 860107"/>
                <a:gd name="connsiteY85" fmla="*/ 689610 h 1257300"/>
                <a:gd name="connsiteX86" fmla="*/ 344805 w 860107"/>
                <a:gd name="connsiteY86" fmla="*/ 705803 h 1257300"/>
                <a:gd name="connsiteX87" fmla="*/ 361950 w 860107"/>
                <a:gd name="connsiteY87" fmla="*/ 722947 h 1257300"/>
                <a:gd name="connsiteX88" fmla="*/ 352425 w 860107"/>
                <a:gd name="connsiteY88" fmla="*/ 758190 h 1257300"/>
                <a:gd name="connsiteX89" fmla="*/ 320040 w 860107"/>
                <a:gd name="connsiteY89" fmla="*/ 789622 h 1257300"/>
                <a:gd name="connsiteX90" fmla="*/ 298132 w 860107"/>
                <a:gd name="connsiteY90" fmla="*/ 810578 h 1257300"/>
                <a:gd name="connsiteX91" fmla="*/ 267652 w 860107"/>
                <a:gd name="connsiteY91" fmla="*/ 824865 h 1257300"/>
                <a:gd name="connsiteX92" fmla="*/ 248602 w 860107"/>
                <a:gd name="connsiteY92" fmla="*/ 843915 h 1257300"/>
                <a:gd name="connsiteX93" fmla="*/ 224790 w 860107"/>
                <a:gd name="connsiteY93" fmla="*/ 853440 h 1257300"/>
                <a:gd name="connsiteX94" fmla="*/ 218123 w 860107"/>
                <a:gd name="connsiteY94" fmla="*/ 893445 h 1257300"/>
                <a:gd name="connsiteX95" fmla="*/ 199073 w 860107"/>
                <a:gd name="connsiteY95" fmla="*/ 912495 h 1257300"/>
                <a:gd name="connsiteX96" fmla="*/ 178118 w 860107"/>
                <a:gd name="connsiteY96" fmla="*/ 921068 h 1257300"/>
                <a:gd name="connsiteX97" fmla="*/ 170498 w 860107"/>
                <a:gd name="connsiteY97" fmla="*/ 947738 h 1257300"/>
                <a:gd name="connsiteX98" fmla="*/ 163830 w 860107"/>
                <a:gd name="connsiteY98" fmla="*/ 968693 h 1257300"/>
                <a:gd name="connsiteX99" fmla="*/ 141923 w 860107"/>
                <a:gd name="connsiteY99" fmla="*/ 968693 h 1257300"/>
                <a:gd name="connsiteX100" fmla="*/ 114300 w 860107"/>
                <a:gd name="connsiteY100" fmla="*/ 963930 h 1257300"/>
                <a:gd name="connsiteX101" fmla="*/ 77152 w 860107"/>
                <a:gd name="connsiteY101" fmla="*/ 1001078 h 1257300"/>
                <a:gd name="connsiteX102" fmla="*/ 58102 w 860107"/>
                <a:gd name="connsiteY102" fmla="*/ 1010603 h 1257300"/>
                <a:gd name="connsiteX103" fmla="*/ 41910 w 860107"/>
                <a:gd name="connsiteY103" fmla="*/ 1004888 h 1257300"/>
                <a:gd name="connsiteX104" fmla="*/ 26670 w 860107"/>
                <a:gd name="connsiteY104" fmla="*/ 1004888 h 1257300"/>
                <a:gd name="connsiteX105" fmla="*/ 10477 w 860107"/>
                <a:gd name="connsiteY105" fmla="*/ 1020128 h 1257300"/>
                <a:gd name="connsiteX106" fmla="*/ 10477 w 860107"/>
                <a:gd name="connsiteY106" fmla="*/ 1046797 h 1257300"/>
                <a:gd name="connsiteX107" fmla="*/ 21907 w 860107"/>
                <a:gd name="connsiteY107" fmla="*/ 1061085 h 1257300"/>
                <a:gd name="connsiteX108" fmla="*/ 3810 w 860107"/>
                <a:gd name="connsiteY108" fmla="*/ 1067753 h 1257300"/>
                <a:gd name="connsiteX109" fmla="*/ 3810 w 860107"/>
                <a:gd name="connsiteY109" fmla="*/ 1118235 h 1257300"/>
                <a:gd name="connsiteX110" fmla="*/ 29527 w 860107"/>
                <a:gd name="connsiteY110" fmla="*/ 1114425 h 1257300"/>
                <a:gd name="connsiteX111" fmla="*/ 45720 w 860107"/>
                <a:gd name="connsiteY111" fmla="*/ 1130618 h 1257300"/>
                <a:gd name="connsiteX112" fmla="*/ 0 w 860107"/>
                <a:gd name="connsiteY112" fmla="*/ 1177290 h 1257300"/>
                <a:gd name="connsiteX113" fmla="*/ 5715 w 860107"/>
                <a:gd name="connsiteY113" fmla="*/ 1203960 h 1257300"/>
                <a:gd name="connsiteX114" fmla="*/ 25718 w 860107"/>
                <a:gd name="connsiteY114" fmla="*/ 1223010 h 1257300"/>
                <a:gd name="connsiteX115" fmla="*/ 37148 w 860107"/>
                <a:gd name="connsiteY115" fmla="*/ 1244918 h 1257300"/>
                <a:gd name="connsiteX116" fmla="*/ 75248 w 860107"/>
                <a:gd name="connsiteY116" fmla="*/ 1257300 h 1257300"/>
                <a:gd name="connsiteX117" fmla="*/ 117157 w 860107"/>
                <a:gd name="connsiteY117" fmla="*/ 1251585 h 1257300"/>
                <a:gd name="connsiteX118" fmla="*/ 175260 w 860107"/>
                <a:gd name="connsiteY118" fmla="*/ 1251585 h 1257300"/>
                <a:gd name="connsiteX119" fmla="*/ 216218 w 860107"/>
                <a:gd name="connsiteY119" fmla="*/ 1239203 h 1257300"/>
                <a:gd name="connsiteX120" fmla="*/ 260985 w 860107"/>
                <a:gd name="connsiteY120" fmla="*/ 1239203 h 1257300"/>
                <a:gd name="connsiteX121" fmla="*/ 279082 w 860107"/>
                <a:gd name="connsiteY121" fmla="*/ 1221105 h 1257300"/>
                <a:gd name="connsiteX122" fmla="*/ 313373 w 860107"/>
                <a:gd name="connsiteY122" fmla="*/ 1186815 h 1257300"/>
                <a:gd name="connsiteX123" fmla="*/ 359093 w 860107"/>
                <a:gd name="connsiteY123" fmla="*/ 1165860 h 1257300"/>
                <a:gd name="connsiteX124" fmla="*/ 391477 w 860107"/>
                <a:gd name="connsiteY124" fmla="*/ 1143000 h 1257300"/>
                <a:gd name="connsiteX125" fmla="*/ 416243 w 860107"/>
                <a:gd name="connsiteY125" fmla="*/ 1118235 h 1257300"/>
                <a:gd name="connsiteX126" fmla="*/ 427673 w 860107"/>
                <a:gd name="connsiteY126" fmla="*/ 1076325 h 1257300"/>
                <a:gd name="connsiteX127" fmla="*/ 479107 w 860107"/>
                <a:gd name="connsiteY127" fmla="*/ 1025843 h 1257300"/>
                <a:gd name="connsiteX128" fmla="*/ 514350 w 860107"/>
                <a:gd name="connsiteY128" fmla="*/ 1010603 h 1257300"/>
                <a:gd name="connsiteX129" fmla="*/ 541020 w 860107"/>
                <a:gd name="connsiteY129" fmla="*/ 1020128 h 1257300"/>
                <a:gd name="connsiteX130" fmla="*/ 570548 w 860107"/>
                <a:gd name="connsiteY130" fmla="*/ 1035368 h 1257300"/>
                <a:gd name="connsiteX131" fmla="*/ 609600 w 860107"/>
                <a:gd name="connsiteY131" fmla="*/ 1013460 h 1257300"/>
                <a:gd name="connsiteX132" fmla="*/ 638175 w 860107"/>
                <a:gd name="connsiteY132" fmla="*/ 996315 h 1257300"/>
                <a:gd name="connsiteX133" fmla="*/ 676275 w 860107"/>
                <a:gd name="connsiteY133" fmla="*/ 1002982 h 1257300"/>
                <a:gd name="connsiteX134" fmla="*/ 728663 w 860107"/>
                <a:gd name="connsiteY134" fmla="*/ 1007745 h 1257300"/>
                <a:gd name="connsiteX135" fmla="*/ 775335 w 860107"/>
                <a:gd name="connsiteY135" fmla="*/ 990600 h 1257300"/>
                <a:gd name="connsiteX136" fmla="*/ 802957 w 860107"/>
                <a:gd name="connsiteY136" fmla="*/ 962978 h 1257300"/>
                <a:gd name="connsiteX137" fmla="*/ 822007 w 860107"/>
                <a:gd name="connsiteY137" fmla="*/ 918210 h 1257300"/>
                <a:gd name="connsiteX138" fmla="*/ 851535 w 860107"/>
                <a:gd name="connsiteY138" fmla="*/ 909638 h 1257300"/>
                <a:gd name="connsiteX139" fmla="*/ 851535 w 860107"/>
                <a:gd name="connsiteY139" fmla="*/ 870585 h 1257300"/>
                <a:gd name="connsiteX140" fmla="*/ 838200 w 860107"/>
                <a:gd name="connsiteY140" fmla="*/ 858203 h 1257300"/>
                <a:gd name="connsiteX141" fmla="*/ 817245 w 860107"/>
                <a:gd name="connsiteY141" fmla="*/ 817245 h 1257300"/>
                <a:gd name="connsiteX142" fmla="*/ 833438 w 860107"/>
                <a:gd name="connsiteY142" fmla="*/ 777240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60107" h="1257300">
                  <a:moveTo>
                    <a:pt x="833438" y="739140"/>
                  </a:moveTo>
                  <a:lnTo>
                    <a:pt x="841057" y="678180"/>
                  </a:lnTo>
                  <a:lnTo>
                    <a:pt x="852488" y="654368"/>
                  </a:lnTo>
                  <a:lnTo>
                    <a:pt x="841057" y="609600"/>
                  </a:lnTo>
                  <a:lnTo>
                    <a:pt x="822007" y="589597"/>
                  </a:lnTo>
                  <a:lnTo>
                    <a:pt x="803910" y="572453"/>
                  </a:lnTo>
                  <a:lnTo>
                    <a:pt x="782002" y="589597"/>
                  </a:lnTo>
                  <a:lnTo>
                    <a:pt x="766763" y="569595"/>
                  </a:lnTo>
                  <a:lnTo>
                    <a:pt x="778193" y="541972"/>
                  </a:lnTo>
                  <a:lnTo>
                    <a:pt x="793432" y="495300"/>
                  </a:lnTo>
                  <a:lnTo>
                    <a:pt x="815340" y="473393"/>
                  </a:lnTo>
                  <a:lnTo>
                    <a:pt x="860107" y="446722"/>
                  </a:lnTo>
                  <a:lnTo>
                    <a:pt x="839152" y="411480"/>
                  </a:lnTo>
                  <a:lnTo>
                    <a:pt x="830580" y="393382"/>
                  </a:lnTo>
                  <a:lnTo>
                    <a:pt x="805815" y="393382"/>
                  </a:lnTo>
                  <a:lnTo>
                    <a:pt x="799148" y="362903"/>
                  </a:lnTo>
                  <a:lnTo>
                    <a:pt x="786765" y="344805"/>
                  </a:lnTo>
                  <a:lnTo>
                    <a:pt x="808673" y="332422"/>
                  </a:lnTo>
                  <a:lnTo>
                    <a:pt x="808673" y="321945"/>
                  </a:lnTo>
                  <a:lnTo>
                    <a:pt x="797243" y="321945"/>
                  </a:lnTo>
                  <a:lnTo>
                    <a:pt x="778193" y="301943"/>
                  </a:lnTo>
                  <a:lnTo>
                    <a:pt x="762000" y="300038"/>
                  </a:lnTo>
                  <a:lnTo>
                    <a:pt x="765810" y="263843"/>
                  </a:lnTo>
                  <a:lnTo>
                    <a:pt x="757238" y="247650"/>
                  </a:lnTo>
                  <a:lnTo>
                    <a:pt x="746760" y="220028"/>
                  </a:lnTo>
                  <a:lnTo>
                    <a:pt x="723900" y="208597"/>
                  </a:lnTo>
                  <a:lnTo>
                    <a:pt x="707707" y="231457"/>
                  </a:lnTo>
                  <a:lnTo>
                    <a:pt x="691515" y="224790"/>
                  </a:lnTo>
                  <a:lnTo>
                    <a:pt x="689610" y="200978"/>
                  </a:lnTo>
                  <a:lnTo>
                    <a:pt x="678180" y="189547"/>
                  </a:lnTo>
                  <a:lnTo>
                    <a:pt x="661988" y="184785"/>
                  </a:lnTo>
                  <a:lnTo>
                    <a:pt x="644843" y="201930"/>
                  </a:lnTo>
                  <a:lnTo>
                    <a:pt x="636270" y="223838"/>
                  </a:lnTo>
                  <a:lnTo>
                    <a:pt x="606743" y="215265"/>
                  </a:lnTo>
                  <a:lnTo>
                    <a:pt x="598170" y="198120"/>
                  </a:lnTo>
                  <a:lnTo>
                    <a:pt x="615315" y="177165"/>
                  </a:lnTo>
                  <a:lnTo>
                    <a:pt x="604838" y="160972"/>
                  </a:lnTo>
                  <a:lnTo>
                    <a:pt x="585788" y="166688"/>
                  </a:lnTo>
                  <a:lnTo>
                    <a:pt x="561023" y="160972"/>
                  </a:lnTo>
                  <a:lnTo>
                    <a:pt x="543877" y="143828"/>
                  </a:lnTo>
                  <a:lnTo>
                    <a:pt x="543877" y="126682"/>
                  </a:lnTo>
                  <a:lnTo>
                    <a:pt x="521018" y="120015"/>
                  </a:lnTo>
                  <a:lnTo>
                    <a:pt x="521018" y="95250"/>
                  </a:lnTo>
                  <a:lnTo>
                    <a:pt x="500063" y="88582"/>
                  </a:lnTo>
                  <a:lnTo>
                    <a:pt x="478155" y="59055"/>
                  </a:lnTo>
                  <a:lnTo>
                    <a:pt x="446723" y="47625"/>
                  </a:lnTo>
                  <a:lnTo>
                    <a:pt x="440055" y="16193"/>
                  </a:lnTo>
                  <a:lnTo>
                    <a:pt x="425768" y="953"/>
                  </a:lnTo>
                  <a:lnTo>
                    <a:pt x="408623" y="14288"/>
                  </a:lnTo>
                  <a:lnTo>
                    <a:pt x="391477" y="14288"/>
                  </a:lnTo>
                  <a:lnTo>
                    <a:pt x="378143" y="953"/>
                  </a:lnTo>
                  <a:lnTo>
                    <a:pt x="355282" y="0"/>
                  </a:lnTo>
                  <a:lnTo>
                    <a:pt x="330518" y="23813"/>
                  </a:lnTo>
                  <a:lnTo>
                    <a:pt x="340995" y="34290"/>
                  </a:lnTo>
                  <a:lnTo>
                    <a:pt x="330518" y="58103"/>
                  </a:lnTo>
                  <a:lnTo>
                    <a:pt x="342900" y="71438"/>
                  </a:lnTo>
                  <a:lnTo>
                    <a:pt x="331470" y="100013"/>
                  </a:lnTo>
                  <a:lnTo>
                    <a:pt x="372427" y="140970"/>
                  </a:lnTo>
                  <a:lnTo>
                    <a:pt x="395288" y="131445"/>
                  </a:lnTo>
                  <a:lnTo>
                    <a:pt x="395288" y="148590"/>
                  </a:lnTo>
                  <a:lnTo>
                    <a:pt x="405765" y="159068"/>
                  </a:lnTo>
                  <a:lnTo>
                    <a:pt x="400050" y="186690"/>
                  </a:lnTo>
                  <a:lnTo>
                    <a:pt x="378143" y="200025"/>
                  </a:lnTo>
                  <a:lnTo>
                    <a:pt x="364807" y="224790"/>
                  </a:lnTo>
                  <a:lnTo>
                    <a:pt x="333375" y="216218"/>
                  </a:lnTo>
                  <a:lnTo>
                    <a:pt x="312420" y="227647"/>
                  </a:lnTo>
                  <a:lnTo>
                    <a:pt x="286702" y="225743"/>
                  </a:lnTo>
                  <a:lnTo>
                    <a:pt x="286702" y="263843"/>
                  </a:lnTo>
                  <a:lnTo>
                    <a:pt x="313373" y="277178"/>
                  </a:lnTo>
                  <a:lnTo>
                    <a:pt x="323850" y="311468"/>
                  </a:lnTo>
                  <a:lnTo>
                    <a:pt x="340995" y="331470"/>
                  </a:lnTo>
                  <a:lnTo>
                    <a:pt x="351473" y="367665"/>
                  </a:lnTo>
                  <a:lnTo>
                    <a:pt x="375285" y="393382"/>
                  </a:lnTo>
                  <a:lnTo>
                    <a:pt x="398145" y="385763"/>
                  </a:lnTo>
                  <a:lnTo>
                    <a:pt x="429577" y="401003"/>
                  </a:lnTo>
                  <a:lnTo>
                    <a:pt x="450532" y="422910"/>
                  </a:lnTo>
                  <a:lnTo>
                    <a:pt x="459105" y="444818"/>
                  </a:lnTo>
                  <a:lnTo>
                    <a:pt x="446723" y="487680"/>
                  </a:lnTo>
                  <a:lnTo>
                    <a:pt x="415290" y="497205"/>
                  </a:lnTo>
                  <a:lnTo>
                    <a:pt x="388620" y="523875"/>
                  </a:lnTo>
                  <a:lnTo>
                    <a:pt x="368618" y="557213"/>
                  </a:lnTo>
                  <a:lnTo>
                    <a:pt x="353377" y="589597"/>
                  </a:lnTo>
                  <a:lnTo>
                    <a:pt x="330518" y="613410"/>
                  </a:lnTo>
                  <a:lnTo>
                    <a:pt x="312420" y="647700"/>
                  </a:lnTo>
                  <a:lnTo>
                    <a:pt x="322898" y="682943"/>
                  </a:lnTo>
                  <a:lnTo>
                    <a:pt x="344805" y="689610"/>
                  </a:lnTo>
                  <a:lnTo>
                    <a:pt x="344805" y="705803"/>
                  </a:lnTo>
                  <a:lnTo>
                    <a:pt x="361950" y="722947"/>
                  </a:lnTo>
                  <a:lnTo>
                    <a:pt x="352425" y="758190"/>
                  </a:lnTo>
                  <a:lnTo>
                    <a:pt x="320040" y="789622"/>
                  </a:lnTo>
                  <a:lnTo>
                    <a:pt x="298132" y="810578"/>
                  </a:lnTo>
                  <a:lnTo>
                    <a:pt x="267652" y="824865"/>
                  </a:lnTo>
                  <a:lnTo>
                    <a:pt x="248602" y="843915"/>
                  </a:lnTo>
                  <a:lnTo>
                    <a:pt x="224790" y="853440"/>
                  </a:lnTo>
                  <a:lnTo>
                    <a:pt x="218123" y="893445"/>
                  </a:lnTo>
                  <a:lnTo>
                    <a:pt x="199073" y="912495"/>
                  </a:lnTo>
                  <a:lnTo>
                    <a:pt x="178118" y="921068"/>
                  </a:lnTo>
                  <a:lnTo>
                    <a:pt x="170498" y="947738"/>
                  </a:lnTo>
                  <a:lnTo>
                    <a:pt x="163830" y="968693"/>
                  </a:lnTo>
                  <a:lnTo>
                    <a:pt x="141923" y="968693"/>
                  </a:lnTo>
                  <a:lnTo>
                    <a:pt x="114300" y="963930"/>
                  </a:lnTo>
                  <a:lnTo>
                    <a:pt x="77152" y="1001078"/>
                  </a:lnTo>
                  <a:lnTo>
                    <a:pt x="58102" y="1010603"/>
                  </a:lnTo>
                  <a:lnTo>
                    <a:pt x="41910" y="1004888"/>
                  </a:lnTo>
                  <a:lnTo>
                    <a:pt x="26670" y="1004888"/>
                  </a:lnTo>
                  <a:lnTo>
                    <a:pt x="10477" y="1020128"/>
                  </a:lnTo>
                  <a:lnTo>
                    <a:pt x="10477" y="1046797"/>
                  </a:lnTo>
                  <a:lnTo>
                    <a:pt x="21907" y="1061085"/>
                  </a:lnTo>
                  <a:lnTo>
                    <a:pt x="3810" y="1067753"/>
                  </a:lnTo>
                  <a:lnTo>
                    <a:pt x="3810" y="1118235"/>
                  </a:lnTo>
                  <a:lnTo>
                    <a:pt x="29527" y="1114425"/>
                  </a:lnTo>
                  <a:lnTo>
                    <a:pt x="45720" y="1130618"/>
                  </a:lnTo>
                  <a:lnTo>
                    <a:pt x="0" y="1177290"/>
                  </a:lnTo>
                  <a:lnTo>
                    <a:pt x="5715" y="1203960"/>
                  </a:lnTo>
                  <a:lnTo>
                    <a:pt x="25718" y="1223010"/>
                  </a:lnTo>
                  <a:lnTo>
                    <a:pt x="37148" y="1244918"/>
                  </a:lnTo>
                  <a:lnTo>
                    <a:pt x="75248" y="1257300"/>
                  </a:lnTo>
                  <a:lnTo>
                    <a:pt x="117157" y="1251585"/>
                  </a:lnTo>
                  <a:lnTo>
                    <a:pt x="175260" y="1251585"/>
                  </a:lnTo>
                  <a:lnTo>
                    <a:pt x="216218" y="1239203"/>
                  </a:lnTo>
                  <a:lnTo>
                    <a:pt x="260985" y="1239203"/>
                  </a:lnTo>
                  <a:lnTo>
                    <a:pt x="279082" y="1221105"/>
                  </a:lnTo>
                  <a:lnTo>
                    <a:pt x="313373" y="1186815"/>
                  </a:lnTo>
                  <a:lnTo>
                    <a:pt x="359093" y="1165860"/>
                  </a:lnTo>
                  <a:lnTo>
                    <a:pt x="391477" y="1143000"/>
                  </a:lnTo>
                  <a:lnTo>
                    <a:pt x="416243" y="1118235"/>
                  </a:lnTo>
                  <a:lnTo>
                    <a:pt x="427673" y="1076325"/>
                  </a:lnTo>
                  <a:lnTo>
                    <a:pt x="479107" y="1025843"/>
                  </a:lnTo>
                  <a:lnTo>
                    <a:pt x="514350" y="1010603"/>
                  </a:lnTo>
                  <a:lnTo>
                    <a:pt x="541020" y="1020128"/>
                  </a:lnTo>
                  <a:lnTo>
                    <a:pt x="570548" y="1035368"/>
                  </a:lnTo>
                  <a:lnTo>
                    <a:pt x="609600" y="1013460"/>
                  </a:lnTo>
                  <a:lnTo>
                    <a:pt x="638175" y="996315"/>
                  </a:lnTo>
                  <a:lnTo>
                    <a:pt x="676275" y="1002982"/>
                  </a:lnTo>
                  <a:lnTo>
                    <a:pt x="728663" y="1007745"/>
                  </a:lnTo>
                  <a:lnTo>
                    <a:pt x="775335" y="990600"/>
                  </a:lnTo>
                  <a:lnTo>
                    <a:pt x="802957" y="962978"/>
                  </a:lnTo>
                  <a:lnTo>
                    <a:pt x="822007" y="918210"/>
                  </a:lnTo>
                  <a:lnTo>
                    <a:pt x="851535" y="909638"/>
                  </a:lnTo>
                  <a:lnTo>
                    <a:pt x="851535" y="870585"/>
                  </a:lnTo>
                  <a:lnTo>
                    <a:pt x="838200" y="858203"/>
                  </a:lnTo>
                  <a:lnTo>
                    <a:pt x="817245" y="817245"/>
                  </a:lnTo>
                  <a:lnTo>
                    <a:pt x="833438" y="77724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2" name="Рисунок 3">
              <a:extLst>
                <a:ext uri="{FF2B5EF4-FFF2-40B4-BE49-F238E27FC236}">
                  <a16:creationId xmlns="" xmlns:a16="http://schemas.microsoft.com/office/drawing/2014/main" id="{77A36D19-DA13-A3B6-90BD-DFC40473983C}"/>
                </a:ext>
              </a:extLst>
            </p:cNvPr>
            <p:cNvGrpSpPr/>
            <p:nvPr/>
          </p:nvGrpSpPr>
          <p:grpSpPr>
            <a:xfrm>
              <a:off x="6781573" y="4303941"/>
              <a:ext cx="1708085" cy="1882953"/>
              <a:chOff x="6452235" y="4022407"/>
              <a:chExt cx="1422082" cy="1605915"/>
            </a:xfrm>
            <a:solidFill>
              <a:srgbClr val="D7D7D7"/>
            </a:solidFill>
          </p:grpSpPr>
          <p:sp>
            <p:nvSpPr>
              <p:cNvPr id="581" name="Полилиния: фигура 102">
                <a:extLst>
                  <a:ext uri="{FF2B5EF4-FFF2-40B4-BE49-F238E27FC236}">
                    <a16:creationId xmlns="" xmlns:a16="http://schemas.microsoft.com/office/drawing/2014/main" id="{CEAA71ED-DB4B-1E37-456E-1B9E0309340B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2" name="Полилиния: фигура 103">
                <a:extLst>
                  <a:ext uri="{FF2B5EF4-FFF2-40B4-BE49-F238E27FC236}">
                    <a16:creationId xmlns="" xmlns:a16="http://schemas.microsoft.com/office/drawing/2014/main" id="{842108A6-3822-26E1-10C4-D62EE35C67E2}"/>
                  </a:ext>
                </a:extLst>
              </p:cNvPr>
              <p:cNvSpPr/>
              <p:nvPr/>
            </p:nvSpPr>
            <p:spPr>
              <a:xfrm>
                <a:off x="6452235" y="4022407"/>
                <a:ext cx="1422082" cy="1605915"/>
              </a:xfrm>
              <a:custGeom>
                <a:avLst/>
                <a:gdLst>
                  <a:gd name="connsiteX0" fmla="*/ 1382077 w 1422082"/>
                  <a:gd name="connsiteY0" fmla="*/ 423863 h 1605915"/>
                  <a:gd name="connsiteX1" fmla="*/ 1370647 w 1422082"/>
                  <a:gd name="connsiteY1" fmla="*/ 392430 h 1605915"/>
                  <a:gd name="connsiteX2" fmla="*/ 1353502 w 1422082"/>
                  <a:gd name="connsiteY2" fmla="*/ 390525 h 1605915"/>
                  <a:gd name="connsiteX3" fmla="*/ 1353502 w 1422082"/>
                  <a:gd name="connsiteY3" fmla="*/ 370523 h 1605915"/>
                  <a:gd name="connsiteX4" fmla="*/ 1334452 w 1422082"/>
                  <a:gd name="connsiteY4" fmla="*/ 349568 h 1605915"/>
                  <a:gd name="connsiteX5" fmla="*/ 1318260 w 1422082"/>
                  <a:gd name="connsiteY5" fmla="*/ 334328 h 1605915"/>
                  <a:gd name="connsiteX6" fmla="*/ 1296352 w 1422082"/>
                  <a:gd name="connsiteY6" fmla="*/ 334328 h 1605915"/>
                  <a:gd name="connsiteX7" fmla="*/ 1296352 w 1422082"/>
                  <a:gd name="connsiteY7" fmla="*/ 355283 h 1605915"/>
                  <a:gd name="connsiteX8" fmla="*/ 1276350 w 1422082"/>
                  <a:gd name="connsiteY8" fmla="*/ 375285 h 1605915"/>
                  <a:gd name="connsiteX9" fmla="*/ 1245870 w 1422082"/>
                  <a:gd name="connsiteY9" fmla="*/ 371475 h 1605915"/>
                  <a:gd name="connsiteX10" fmla="*/ 1245870 w 1422082"/>
                  <a:gd name="connsiteY10" fmla="*/ 350520 h 1605915"/>
                  <a:gd name="connsiteX11" fmla="*/ 1232535 w 1422082"/>
                  <a:gd name="connsiteY11" fmla="*/ 339090 h 1605915"/>
                  <a:gd name="connsiteX12" fmla="*/ 1232535 w 1422082"/>
                  <a:gd name="connsiteY12" fmla="*/ 313373 h 1605915"/>
                  <a:gd name="connsiteX13" fmla="*/ 1204913 w 1422082"/>
                  <a:gd name="connsiteY13" fmla="*/ 310515 h 1605915"/>
                  <a:gd name="connsiteX14" fmla="*/ 1173480 w 1422082"/>
                  <a:gd name="connsiteY14" fmla="*/ 295275 h 1605915"/>
                  <a:gd name="connsiteX15" fmla="*/ 1143000 w 1422082"/>
                  <a:gd name="connsiteY15" fmla="*/ 299085 h 1605915"/>
                  <a:gd name="connsiteX16" fmla="*/ 1113472 w 1422082"/>
                  <a:gd name="connsiteY16" fmla="*/ 294323 h 1605915"/>
                  <a:gd name="connsiteX17" fmla="*/ 1096327 w 1422082"/>
                  <a:gd name="connsiteY17" fmla="*/ 314325 h 1605915"/>
                  <a:gd name="connsiteX18" fmla="*/ 1087755 w 1422082"/>
                  <a:gd name="connsiteY18" fmla="*/ 341948 h 1605915"/>
                  <a:gd name="connsiteX19" fmla="*/ 1068705 w 1422082"/>
                  <a:gd name="connsiteY19" fmla="*/ 361950 h 1605915"/>
                  <a:gd name="connsiteX20" fmla="*/ 1076325 w 1422082"/>
                  <a:gd name="connsiteY20" fmla="*/ 389573 h 1605915"/>
                  <a:gd name="connsiteX21" fmla="*/ 1065847 w 1422082"/>
                  <a:gd name="connsiteY21" fmla="*/ 421005 h 1605915"/>
                  <a:gd name="connsiteX22" fmla="*/ 1039177 w 1422082"/>
                  <a:gd name="connsiteY22" fmla="*/ 447675 h 1605915"/>
                  <a:gd name="connsiteX23" fmla="*/ 1039177 w 1422082"/>
                  <a:gd name="connsiteY23" fmla="*/ 497205 h 1605915"/>
                  <a:gd name="connsiteX24" fmla="*/ 1002030 w 1422082"/>
                  <a:gd name="connsiteY24" fmla="*/ 522923 h 1605915"/>
                  <a:gd name="connsiteX25" fmla="*/ 1002030 w 1422082"/>
                  <a:gd name="connsiteY25" fmla="*/ 551498 h 1605915"/>
                  <a:gd name="connsiteX26" fmla="*/ 986790 w 1422082"/>
                  <a:gd name="connsiteY26" fmla="*/ 529590 h 1605915"/>
                  <a:gd name="connsiteX27" fmla="*/ 986790 w 1422082"/>
                  <a:gd name="connsiteY27" fmla="*/ 504825 h 1605915"/>
                  <a:gd name="connsiteX28" fmla="*/ 967740 w 1422082"/>
                  <a:gd name="connsiteY28" fmla="*/ 486728 h 1605915"/>
                  <a:gd name="connsiteX29" fmla="*/ 950595 w 1422082"/>
                  <a:gd name="connsiteY29" fmla="*/ 494348 h 1605915"/>
                  <a:gd name="connsiteX30" fmla="*/ 945832 w 1422082"/>
                  <a:gd name="connsiteY30" fmla="*/ 517208 h 1605915"/>
                  <a:gd name="connsiteX31" fmla="*/ 899160 w 1422082"/>
                  <a:gd name="connsiteY31" fmla="*/ 535305 h 1605915"/>
                  <a:gd name="connsiteX32" fmla="*/ 877252 w 1422082"/>
                  <a:gd name="connsiteY32" fmla="*/ 535305 h 1605915"/>
                  <a:gd name="connsiteX33" fmla="*/ 868680 w 1422082"/>
                  <a:gd name="connsiteY33" fmla="*/ 561023 h 1605915"/>
                  <a:gd name="connsiteX34" fmla="*/ 854392 w 1422082"/>
                  <a:gd name="connsiteY34" fmla="*/ 582930 h 1605915"/>
                  <a:gd name="connsiteX35" fmla="*/ 823913 w 1422082"/>
                  <a:gd name="connsiteY35" fmla="*/ 584835 h 1605915"/>
                  <a:gd name="connsiteX36" fmla="*/ 789622 w 1422082"/>
                  <a:gd name="connsiteY36" fmla="*/ 550545 h 1605915"/>
                  <a:gd name="connsiteX37" fmla="*/ 785813 w 1422082"/>
                  <a:gd name="connsiteY37" fmla="*/ 480060 h 1605915"/>
                  <a:gd name="connsiteX38" fmla="*/ 790575 w 1422082"/>
                  <a:gd name="connsiteY38" fmla="*/ 438150 h 1605915"/>
                  <a:gd name="connsiteX39" fmla="*/ 790575 w 1422082"/>
                  <a:gd name="connsiteY39" fmla="*/ 398145 h 1605915"/>
                  <a:gd name="connsiteX40" fmla="*/ 796290 w 1422082"/>
                  <a:gd name="connsiteY40" fmla="*/ 362903 h 1605915"/>
                  <a:gd name="connsiteX41" fmla="*/ 796290 w 1422082"/>
                  <a:gd name="connsiteY41" fmla="*/ 328613 h 1605915"/>
                  <a:gd name="connsiteX42" fmla="*/ 771525 w 1422082"/>
                  <a:gd name="connsiteY42" fmla="*/ 318135 h 1605915"/>
                  <a:gd name="connsiteX43" fmla="*/ 753427 w 1422082"/>
                  <a:gd name="connsiteY43" fmla="*/ 312420 h 1605915"/>
                  <a:gd name="connsiteX44" fmla="*/ 750570 w 1422082"/>
                  <a:gd name="connsiteY44" fmla="*/ 295275 h 1605915"/>
                  <a:gd name="connsiteX45" fmla="*/ 742950 w 1422082"/>
                  <a:gd name="connsiteY45" fmla="*/ 276225 h 1605915"/>
                  <a:gd name="connsiteX46" fmla="*/ 726757 w 1422082"/>
                  <a:gd name="connsiteY46" fmla="*/ 260033 h 1605915"/>
                  <a:gd name="connsiteX47" fmla="*/ 726757 w 1422082"/>
                  <a:gd name="connsiteY47" fmla="*/ 240983 h 1605915"/>
                  <a:gd name="connsiteX48" fmla="*/ 738188 w 1422082"/>
                  <a:gd name="connsiteY48" fmla="*/ 229553 h 1605915"/>
                  <a:gd name="connsiteX49" fmla="*/ 741045 w 1422082"/>
                  <a:gd name="connsiteY49" fmla="*/ 203835 h 1605915"/>
                  <a:gd name="connsiteX50" fmla="*/ 725805 w 1422082"/>
                  <a:gd name="connsiteY50" fmla="*/ 188595 h 1605915"/>
                  <a:gd name="connsiteX51" fmla="*/ 704850 w 1422082"/>
                  <a:gd name="connsiteY51" fmla="*/ 188595 h 1605915"/>
                  <a:gd name="connsiteX52" fmla="*/ 682942 w 1422082"/>
                  <a:gd name="connsiteY52" fmla="*/ 178118 h 1605915"/>
                  <a:gd name="connsiteX53" fmla="*/ 682942 w 1422082"/>
                  <a:gd name="connsiteY53" fmla="*/ 158115 h 1605915"/>
                  <a:gd name="connsiteX54" fmla="*/ 691515 w 1422082"/>
                  <a:gd name="connsiteY54" fmla="*/ 148590 h 1605915"/>
                  <a:gd name="connsiteX55" fmla="*/ 681990 w 1422082"/>
                  <a:gd name="connsiteY55" fmla="*/ 139065 h 1605915"/>
                  <a:gd name="connsiteX56" fmla="*/ 674370 w 1422082"/>
                  <a:gd name="connsiteY56" fmla="*/ 108585 h 1605915"/>
                  <a:gd name="connsiteX57" fmla="*/ 656272 w 1422082"/>
                  <a:gd name="connsiteY57" fmla="*/ 76200 h 1605915"/>
                  <a:gd name="connsiteX58" fmla="*/ 635317 w 1422082"/>
                  <a:gd name="connsiteY58" fmla="*/ 61913 h 1605915"/>
                  <a:gd name="connsiteX59" fmla="*/ 611505 w 1422082"/>
                  <a:gd name="connsiteY59" fmla="*/ 68580 h 1605915"/>
                  <a:gd name="connsiteX60" fmla="*/ 588645 w 1422082"/>
                  <a:gd name="connsiteY60" fmla="*/ 70485 h 1605915"/>
                  <a:gd name="connsiteX61" fmla="*/ 588645 w 1422082"/>
                  <a:gd name="connsiteY61" fmla="*/ 42863 h 1605915"/>
                  <a:gd name="connsiteX62" fmla="*/ 607695 w 1422082"/>
                  <a:gd name="connsiteY62" fmla="*/ 38100 h 1605915"/>
                  <a:gd name="connsiteX63" fmla="*/ 607695 w 1422082"/>
                  <a:gd name="connsiteY63" fmla="*/ 20003 h 1605915"/>
                  <a:gd name="connsiteX64" fmla="*/ 587692 w 1422082"/>
                  <a:gd name="connsiteY64" fmla="*/ 0 h 1605915"/>
                  <a:gd name="connsiteX65" fmla="*/ 580072 w 1422082"/>
                  <a:gd name="connsiteY65" fmla="*/ 15240 h 1605915"/>
                  <a:gd name="connsiteX66" fmla="*/ 568642 w 1422082"/>
                  <a:gd name="connsiteY66" fmla="*/ 27623 h 1605915"/>
                  <a:gd name="connsiteX67" fmla="*/ 551497 w 1422082"/>
                  <a:gd name="connsiteY67" fmla="*/ 23813 h 1605915"/>
                  <a:gd name="connsiteX68" fmla="*/ 533400 w 1422082"/>
                  <a:gd name="connsiteY68" fmla="*/ 42863 h 1605915"/>
                  <a:gd name="connsiteX69" fmla="*/ 514350 w 1422082"/>
                  <a:gd name="connsiteY69" fmla="*/ 49530 h 1605915"/>
                  <a:gd name="connsiteX70" fmla="*/ 502920 w 1422082"/>
                  <a:gd name="connsiteY70" fmla="*/ 75248 h 1605915"/>
                  <a:gd name="connsiteX71" fmla="*/ 502920 w 1422082"/>
                  <a:gd name="connsiteY71" fmla="*/ 100965 h 1605915"/>
                  <a:gd name="connsiteX72" fmla="*/ 512445 w 1422082"/>
                  <a:gd name="connsiteY72" fmla="*/ 128588 h 1605915"/>
                  <a:gd name="connsiteX73" fmla="*/ 504825 w 1422082"/>
                  <a:gd name="connsiteY73" fmla="*/ 151448 h 1605915"/>
                  <a:gd name="connsiteX74" fmla="*/ 504825 w 1422082"/>
                  <a:gd name="connsiteY74" fmla="*/ 172403 h 1605915"/>
                  <a:gd name="connsiteX75" fmla="*/ 529590 w 1422082"/>
                  <a:gd name="connsiteY75" fmla="*/ 197168 h 1605915"/>
                  <a:gd name="connsiteX76" fmla="*/ 544830 w 1422082"/>
                  <a:gd name="connsiteY76" fmla="*/ 211455 h 1605915"/>
                  <a:gd name="connsiteX77" fmla="*/ 537210 w 1422082"/>
                  <a:gd name="connsiteY77" fmla="*/ 232410 h 1605915"/>
                  <a:gd name="connsiteX78" fmla="*/ 527685 w 1422082"/>
                  <a:gd name="connsiteY78" fmla="*/ 249555 h 1605915"/>
                  <a:gd name="connsiteX79" fmla="*/ 545782 w 1422082"/>
                  <a:gd name="connsiteY79" fmla="*/ 267653 h 1605915"/>
                  <a:gd name="connsiteX80" fmla="*/ 528638 w 1422082"/>
                  <a:gd name="connsiteY80" fmla="*/ 284798 h 1605915"/>
                  <a:gd name="connsiteX81" fmla="*/ 515302 w 1422082"/>
                  <a:gd name="connsiteY81" fmla="*/ 293370 h 1605915"/>
                  <a:gd name="connsiteX82" fmla="*/ 515302 w 1422082"/>
                  <a:gd name="connsiteY82" fmla="*/ 331470 h 1605915"/>
                  <a:gd name="connsiteX83" fmla="*/ 501015 w 1422082"/>
                  <a:gd name="connsiteY83" fmla="*/ 340043 h 1605915"/>
                  <a:gd name="connsiteX84" fmla="*/ 495300 w 1422082"/>
                  <a:gd name="connsiteY84" fmla="*/ 365760 h 1605915"/>
                  <a:gd name="connsiteX85" fmla="*/ 470535 w 1422082"/>
                  <a:gd name="connsiteY85" fmla="*/ 375285 h 1605915"/>
                  <a:gd name="connsiteX86" fmla="*/ 477202 w 1422082"/>
                  <a:gd name="connsiteY86" fmla="*/ 409575 h 1605915"/>
                  <a:gd name="connsiteX87" fmla="*/ 465772 w 1422082"/>
                  <a:gd name="connsiteY87" fmla="*/ 420053 h 1605915"/>
                  <a:gd name="connsiteX88" fmla="*/ 461963 w 1422082"/>
                  <a:gd name="connsiteY88" fmla="*/ 451485 h 1605915"/>
                  <a:gd name="connsiteX89" fmla="*/ 468630 w 1422082"/>
                  <a:gd name="connsiteY89" fmla="*/ 479108 h 1605915"/>
                  <a:gd name="connsiteX90" fmla="*/ 481965 w 1422082"/>
                  <a:gd name="connsiteY90" fmla="*/ 485775 h 1605915"/>
                  <a:gd name="connsiteX91" fmla="*/ 505777 w 1422082"/>
                  <a:gd name="connsiteY91" fmla="*/ 509588 h 1605915"/>
                  <a:gd name="connsiteX92" fmla="*/ 515302 w 1422082"/>
                  <a:gd name="connsiteY92" fmla="*/ 500063 h 1605915"/>
                  <a:gd name="connsiteX93" fmla="*/ 538163 w 1422082"/>
                  <a:gd name="connsiteY93" fmla="*/ 508635 h 1605915"/>
                  <a:gd name="connsiteX94" fmla="*/ 538163 w 1422082"/>
                  <a:gd name="connsiteY94" fmla="*/ 533400 h 1605915"/>
                  <a:gd name="connsiteX95" fmla="*/ 545782 w 1422082"/>
                  <a:gd name="connsiteY95" fmla="*/ 554355 h 1605915"/>
                  <a:gd name="connsiteX96" fmla="*/ 530542 w 1422082"/>
                  <a:gd name="connsiteY96" fmla="*/ 552450 h 1605915"/>
                  <a:gd name="connsiteX97" fmla="*/ 520065 w 1422082"/>
                  <a:gd name="connsiteY97" fmla="*/ 571500 h 1605915"/>
                  <a:gd name="connsiteX98" fmla="*/ 511492 w 1422082"/>
                  <a:gd name="connsiteY98" fmla="*/ 587693 h 1605915"/>
                  <a:gd name="connsiteX99" fmla="*/ 516255 w 1422082"/>
                  <a:gd name="connsiteY99" fmla="*/ 601028 h 1605915"/>
                  <a:gd name="connsiteX100" fmla="*/ 539115 w 1422082"/>
                  <a:gd name="connsiteY100" fmla="*/ 601028 h 1605915"/>
                  <a:gd name="connsiteX101" fmla="*/ 549592 w 1422082"/>
                  <a:gd name="connsiteY101" fmla="*/ 622935 h 1605915"/>
                  <a:gd name="connsiteX102" fmla="*/ 557213 w 1422082"/>
                  <a:gd name="connsiteY102" fmla="*/ 643890 h 1605915"/>
                  <a:gd name="connsiteX103" fmla="*/ 544830 w 1422082"/>
                  <a:gd name="connsiteY103" fmla="*/ 656273 h 1605915"/>
                  <a:gd name="connsiteX104" fmla="*/ 531495 w 1422082"/>
                  <a:gd name="connsiteY104" fmla="*/ 677228 h 1605915"/>
                  <a:gd name="connsiteX105" fmla="*/ 531495 w 1422082"/>
                  <a:gd name="connsiteY105" fmla="*/ 696278 h 1605915"/>
                  <a:gd name="connsiteX106" fmla="*/ 523875 w 1422082"/>
                  <a:gd name="connsiteY106" fmla="*/ 711518 h 1605915"/>
                  <a:gd name="connsiteX107" fmla="*/ 502920 w 1422082"/>
                  <a:gd name="connsiteY107" fmla="*/ 711518 h 1605915"/>
                  <a:gd name="connsiteX108" fmla="*/ 485775 w 1422082"/>
                  <a:gd name="connsiteY108" fmla="*/ 694373 h 1605915"/>
                  <a:gd name="connsiteX109" fmla="*/ 461963 w 1422082"/>
                  <a:gd name="connsiteY109" fmla="*/ 694373 h 1605915"/>
                  <a:gd name="connsiteX110" fmla="*/ 452438 w 1422082"/>
                  <a:gd name="connsiteY110" fmla="*/ 678180 h 1605915"/>
                  <a:gd name="connsiteX111" fmla="*/ 430530 w 1422082"/>
                  <a:gd name="connsiteY111" fmla="*/ 668655 h 1605915"/>
                  <a:gd name="connsiteX112" fmla="*/ 425767 w 1422082"/>
                  <a:gd name="connsiteY112" fmla="*/ 653415 h 1605915"/>
                  <a:gd name="connsiteX113" fmla="*/ 407670 w 1422082"/>
                  <a:gd name="connsiteY113" fmla="*/ 649605 h 1605915"/>
                  <a:gd name="connsiteX114" fmla="*/ 382905 w 1422082"/>
                  <a:gd name="connsiteY114" fmla="*/ 664845 h 1605915"/>
                  <a:gd name="connsiteX115" fmla="*/ 376238 w 1422082"/>
                  <a:gd name="connsiteY115" fmla="*/ 692468 h 1605915"/>
                  <a:gd name="connsiteX116" fmla="*/ 389572 w 1422082"/>
                  <a:gd name="connsiteY116" fmla="*/ 721995 h 1605915"/>
                  <a:gd name="connsiteX117" fmla="*/ 370522 w 1422082"/>
                  <a:gd name="connsiteY117" fmla="*/ 749618 h 1605915"/>
                  <a:gd name="connsiteX118" fmla="*/ 340042 w 1422082"/>
                  <a:gd name="connsiteY118" fmla="*/ 780098 h 1605915"/>
                  <a:gd name="connsiteX119" fmla="*/ 319088 w 1422082"/>
                  <a:gd name="connsiteY119" fmla="*/ 810578 h 1605915"/>
                  <a:gd name="connsiteX120" fmla="*/ 311467 w 1422082"/>
                  <a:gd name="connsiteY120" fmla="*/ 841058 h 1605915"/>
                  <a:gd name="connsiteX121" fmla="*/ 300990 w 1422082"/>
                  <a:gd name="connsiteY121" fmla="*/ 866775 h 1605915"/>
                  <a:gd name="connsiteX122" fmla="*/ 320040 w 1422082"/>
                  <a:gd name="connsiteY122" fmla="*/ 886778 h 1605915"/>
                  <a:gd name="connsiteX123" fmla="*/ 300990 w 1422082"/>
                  <a:gd name="connsiteY123" fmla="*/ 900113 h 1605915"/>
                  <a:gd name="connsiteX124" fmla="*/ 273367 w 1422082"/>
                  <a:gd name="connsiteY124" fmla="*/ 882015 h 1605915"/>
                  <a:gd name="connsiteX125" fmla="*/ 260032 w 1422082"/>
                  <a:gd name="connsiteY125" fmla="*/ 849630 h 1605915"/>
                  <a:gd name="connsiteX126" fmla="*/ 237172 w 1422082"/>
                  <a:gd name="connsiteY126" fmla="*/ 825818 h 1605915"/>
                  <a:gd name="connsiteX127" fmla="*/ 215265 w 1422082"/>
                  <a:gd name="connsiteY127" fmla="*/ 837248 h 1605915"/>
                  <a:gd name="connsiteX128" fmla="*/ 205740 w 1422082"/>
                  <a:gd name="connsiteY128" fmla="*/ 867728 h 1605915"/>
                  <a:gd name="connsiteX129" fmla="*/ 170497 w 1422082"/>
                  <a:gd name="connsiteY129" fmla="*/ 881063 h 1605915"/>
                  <a:gd name="connsiteX130" fmla="*/ 141922 w 1422082"/>
                  <a:gd name="connsiteY130" fmla="*/ 876300 h 1605915"/>
                  <a:gd name="connsiteX131" fmla="*/ 112395 w 1422082"/>
                  <a:gd name="connsiteY131" fmla="*/ 882968 h 1605915"/>
                  <a:gd name="connsiteX132" fmla="*/ 111442 w 1422082"/>
                  <a:gd name="connsiteY132" fmla="*/ 924878 h 1605915"/>
                  <a:gd name="connsiteX133" fmla="*/ 95250 w 1422082"/>
                  <a:gd name="connsiteY133" fmla="*/ 942023 h 1605915"/>
                  <a:gd name="connsiteX134" fmla="*/ 95250 w 1422082"/>
                  <a:gd name="connsiteY134" fmla="*/ 982028 h 1605915"/>
                  <a:gd name="connsiteX135" fmla="*/ 114300 w 1422082"/>
                  <a:gd name="connsiteY135" fmla="*/ 1001078 h 1605915"/>
                  <a:gd name="connsiteX136" fmla="*/ 128588 w 1422082"/>
                  <a:gd name="connsiteY136" fmla="*/ 1033463 h 1605915"/>
                  <a:gd name="connsiteX137" fmla="*/ 128588 w 1422082"/>
                  <a:gd name="connsiteY137" fmla="*/ 1051560 h 1605915"/>
                  <a:gd name="connsiteX138" fmla="*/ 106680 w 1422082"/>
                  <a:gd name="connsiteY138" fmla="*/ 1062990 h 1605915"/>
                  <a:gd name="connsiteX139" fmla="*/ 96202 w 1422082"/>
                  <a:gd name="connsiteY139" fmla="*/ 1088708 h 1605915"/>
                  <a:gd name="connsiteX140" fmla="*/ 76200 w 1422082"/>
                  <a:gd name="connsiteY140" fmla="*/ 1088708 h 1605915"/>
                  <a:gd name="connsiteX141" fmla="*/ 70485 w 1422082"/>
                  <a:gd name="connsiteY141" fmla="*/ 1115378 h 1605915"/>
                  <a:gd name="connsiteX142" fmla="*/ 60960 w 1422082"/>
                  <a:gd name="connsiteY142" fmla="*/ 1138238 h 1605915"/>
                  <a:gd name="connsiteX143" fmla="*/ 76200 w 1422082"/>
                  <a:gd name="connsiteY143" fmla="*/ 1160145 h 1605915"/>
                  <a:gd name="connsiteX144" fmla="*/ 77152 w 1422082"/>
                  <a:gd name="connsiteY144" fmla="*/ 1183005 h 1605915"/>
                  <a:gd name="connsiteX145" fmla="*/ 65722 w 1422082"/>
                  <a:gd name="connsiteY145" fmla="*/ 1190625 h 1605915"/>
                  <a:gd name="connsiteX146" fmla="*/ 65722 w 1422082"/>
                  <a:gd name="connsiteY146" fmla="*/ 1223963 h 1605915"/>
                  <a:gd name="connsiteX147" fmla="*/ 71438 w 1422082"/>
                  <a:gd name="connsiteY147" fmla="*/ 1242060 h 1605915"/>
                  <a:gd name="connsiteX148" fmla="*/ 61913 w 1422082"/>
                  <a:gd name="connsiteY148" fmla="*/ 1260158 h 1605915"/>
                  <a:gd name="connsiteX149" fmla="*/ 64770 w 1422082"/>
                  <a:gd name="connsiteY149" fmla="*/ 1282065 h 1605915"/>
                  <a:gd name="connsiteX150" fmla="*/ 23813 w 1422082"/>
                  <a:gd name="connsiteY150" fmla="*/ 1284923 h 1605915"/>
                  <a:gd name="connsiteX151" fmla="*/ 23813 w 1422082"/>
                  <a:gd name="connsiteY151" fmla="*/ 1303020 h 1605915"/>
                  <a:gd name="connsiteX152" fmla="*/ 6667 w 1422082"/>
                  <a:gd name="connsiteY152" fmla="*/ 1299210 h 1605915"/>
                  <a:gd name="connsiteX153" fmla="*/ 0 w 1422082"/>
                  <a:gd name="connsiteY153" fmla="*/ 1317308 h 1605915"/>
                  <a:gd name="connsiteX154" fmla="*/ 26670 w 1422082"/>
                  <a:gd name="connsiteY154" fmla="*/ 1333500 h 1605915"/>
                  <a:gd name="connsiteX155" fmla="*/ 66675 w 1422082"/>
                  <a:gd name="connsiteY155" fmla="*/ 1374458 h 1605915"/>
                  <a:gd name="connsiteX156" fmla="*/ 85725 w 1422082"/>
                  <a:gd name="connsiteY156" fmla="*/ 1384935 h 1605915"/>
                  <a:gd name="connsiteX157" fmla="*/ 110490 w 1422082"/>
                  <a:gd name="connsiteY157" fmla="*/ 1384935 h 1605915"/>
                  <a:gd name="connsiteX158" fmla="*/ 132397 w 1422082"/>
                  <a:gd name="connsiteY158" fmla="*/ 1401128 h 1605915"/>
                  <a:gd name="connsiteX159" fmla="*/ 163830 w 1422082"/>
                  <a:gd name="connsiteY159" fmla="*/ 1405890 h 1605915"/>
                  <a:gd name="connsiteX160" fmla="*/ 190500 w 1422082"/>
                  <a:gd name="connsiteY160" fmla="*/ 1430655 h 1605915"/>
                  <a:gd name="connsiteX161" fmla="*/ 208597 w 1422082"/>
                  <a:gd name="connsiteY161" fmla="*/ 1439228 h 1605915"/>
                  <a:gd name="connsiteX162" fmla="*/ 239077 w 1422082"/>
                  <a:gd name="connsiteY162" fmla="*/ 1439228 h 1605915"/>
                  <a:gd name="connsiteX163" fmla="*/ 251460 w 1422082"/>
                  <a:gd name="connsiteY163" fmla="*/ 1426845 h 1605915"/>
                  <a:gd name="connsiteX164" fmla="*/ 278130 w 1422082"/>
                  <a:gd name="connsiteY164" fmla="*/ 1453515 h 1605915"/>
                  <a:gd name="connsiteX165" fmla="*/ 338138 w 1422082"/>
                  <a:gd name="connsiteY165" fmla="*/ 1393508 h 1605915"/>
                  <a:gd name="connsiteX166" fmla="*/ 360045 w 1422082"/>
                  <a:gd name="connsiteY166" fmla="*/ 1408748 h 1605915"/>
                  <a:gd name="connsiteX167" fmla="*/ 353377 w 1422082"/>
                  <a:gd name="connsiteY167" fmla="*/ 1424940 h 1605915"/>
                  <a:gd name="connsiteX168" fmla="*/ 380047 w 1422082"/>
                  <a:gd name="connsiteY168" fmla="*/ 1437323 h 1605915"/>
                  <a:gd name="connsiteX169" fmla="*/ 395288 w 1422082"/>
                  <a:gd name="connsiteY169" fmla="*/ 1451610 h 1605915"/>
                  <a:gd name="connsiteX170" fmla="*/ 430530 w 1422082"/>
                  <a:gd name="connsiteY170" fmla="*/ 1463040 h 1605915"/>
                  <a:gd name="connsiteX171" fmla="*/ 446722 w 1422082"/>
                  <a:gd name="connsiteY171" fmla="*/ 1478280 h 1605915"/>
                  <a:gd name="connsiteX172" fmla="*/ 464820 w 1422082"/>
                  <a:gd name="connsiteY172" fmla="*/ 1487805 h 1605915"/>
                  <a:gd name="connsiteX173" fmla="*/ 484822 w 1422082"/>
                  <a:gd name="connsiteY173" fmla="*/ 1507808 h 1605915"/>
                  <a:gd name="connsiteX174" fmla="*/ 529590 w 1422082"/>
                  <a:gd name="connsiteY174" fmla="*/ 1498283 h 1605915"/>
                  <a:gd name="connsiteX175" fmla="*/ 567690 w 1422082"/>
                  <a:gd name="connsiteY175" fmla="*/ 1534478 h 1605915"/>
                  <a:gd name="connsiteX176" fmla="*/ 590550 w 1422082"/>
                  <a:gd name="connsiteY176" fmla="*/ 1534478 h 1605915"/>
                  <a:gd name="connsiteX177" fmla="*/ 590550 w 1422082"/>
                  <a:gd name="connsiteY177" fmla="*/ 1554480 h 1605915"/>
                  <a:gd name="connsiteX178" fmla="*/ 605790 w 1422082"/>
                  <a:gd name="connsiteY178" fmla="*/ 1580198 h 1605915"/>
                  <a:gd name="connsiteX179" fmla="*/ 646747 w 1422082"/>
                  <a:gd name="connsiteY179" fmla="*/ 1580198 h 1605915"/>
                  <a:gd name="connsiteX180" fmla="*/ 653415 w 1422082"/>
                  <a:gd name="connsiteY180" fmla="*/ 1605915 h 1605915"/>
                  <a:gd name="connsiteX181" fmla="*/ 685800 w 1422082"/>
                  <a:gd name="connsiteY181" fmla="*/ 1587818 h 1605915"/>
                  <a:gd name="connsiteX182" fmla="*/ 708660 w 1422082"/>
                  <a:gd name="connsiteY182" fmla="*/ 1587818 h 1605915"/>
                  <a:gd name="connsiteX183" fmla="*/ 708660 w 1422082"/>
                  <a:gd name="connsiteY183" fmla="*/ 1545908 h 1605915"/>
                  <a:gd name="connsiteX184" fmla="*/ 741997 w 1422082"/>
                  <a:gd name="connsiteY184" fmla="*/ 1513523 h 1605915"/>
                  <a:gd name="connsiteX185" fmla="*/ 780097 w 1422082"/>
                  <a:gd name="connsiteY185" fmla="*/ 1467803 h 1605915"/>
                  <a:gd name="connsiteX186" fmla="*/ 799147 w 1422082"/>
                  <a:gd name="connsiteY186" fmla="*/ 1419225 h 1605915"/>
                  <a:gd name="connsiteX187" fmla="*/ 848677 w 1422082"/>
                  <a:gd name="connsiteY187" fmla="*/ 1368743 h 1605915"/>
                  <a:gd name="connsiteX188" fmla="*/ 905827 w 1422082"/>
                  <a:gd name="connsiteY188" fmla="*/ 1301115 h 1605915"/>
                  <a:gd name="connsiteX189" fmla="*/ 914400 w 1422082"/>
                  <a:gd name="connsiteY189" fmla="*/ 1200150 h 1605915"/>
                  <a:gd name="connsiteX190" fmla="*/ 934402 w 1422082"/>
                  <a:gd name="connsiteY190" fmla="*/ 1133475 h 1605915"/>
                  <a:gd name="connsiteX191" fmla="*/ 903922 w 1422082"/>
                  <a:gd name="connsiteY191" fmla="*/ 1123950 h 1605915"/>
                  <a:gd name="connsiteX192" fmla="*/ 874395 w 1422082"/>
                  <a:gd name="connsiteY192" fmla="*/ 984885 h 1605915"/>
                  <a:gd name="connsiteX193" fmla="*/ 884872 w 1422082"/>
                  <a:gd name="connsiteY193" fmla="*/ 964883 h 1605915"/>
                  <a:gd name="connsiteX194" fmla="*/ 899160 w 1422082"/>
                  <a:gd name="connsiteY194" fmla="*/ 950595 h 1605915"/>
                  <a:gd name="connsiteX195" fmla="*/ 875347 w 1422082"/>
                  <a:gd name="connsiteY195" fmla="*/ 933450 h 1605915"/>
                  <a:gd name="connsiteX196" fmla="*/ 851535 w 1422082"/>
                  <a:gd name="connsiteY196" fmla="*/ 925830 h 1605915"/>
                  <a:gd name="connsiteX197" fmla="*/ 842963 w 1422082"/>
                  <a:gd name="connsiteY197" fmla="*/ 887730 h 1605915"/>
                  <a:gd name="connsiteX198" fmla="*/ 887730 w 1422082"/>
                  <a:gd name="connsiteY198" fmla="*/ 855345 h 1605915"/>
                  <a:gd name="connsiteX199" fmla="*/ 909638 w 1422082"/>
                  <a:gd name="connsiteY199" fmla="*/ 855345 h 1605915"/>
                  <a:gd name="connsiteX200" fmla="*/ 909638 w 1422082"/>
                  <a:gd name="connsiteY200" fmla="*/ 826770 h 1605915"/>
                  <a:gd name="connsiteX201" fmla="*/ 931545 w 1422082"/>
                  <a:gd name="connsiteY201" fmla="*/ 817245 h 1605915"/>
                  <a:gd name="connsiteX202" fmla="*/ 962025 w 1422082"/>
                  <a:gd name="connsiteY202" fmla="*/ 827723 h 1605915"/>
                  <a:gd name="connsiteX203" fmla="*/ 993457 w 1422082"/>
                  <a:gd name="connsiteY203" fmla="*/ 816293 h 1605915"/>
                  <a:gd name="connsiteX204" fmla="*/ 993457 w 1422082"/>
                  <a:gd name="connsiteY204" fmla="*/ 788670 h 1605915"/>
                  <a:gd name="connsiteX205" fmla="*/ 1016317 w 1422082"/>
                  <a:gd name="connsiteY205" fmla="*/ 772478 h 1605915"/>
                  <a:gd name="connsiteX206" fmla="*/ 1027747 w 1422082"/>
                  <a:gd name="connsiteY206" fmla="*/ 784860 h 1605915"/>
                  <a:gd name="connsiteX207" fmla="*/ 1063942 w 1422082"/>
                  <a:gd name="connsiteY207" fmla="*/ 784860 h 1605915"/>
                  <a:gd name="connsiteX208" fmla="*/ 1084897 w 1422082"/>
                  <a:gd name="connsiteY208" fmla="*/ 770573 h 1605915"/>
                  <a:gd name="connsiteX209" fmla="*/ 1098232 w 1422082"/>
                  <a:gd name="connsiteY209" fmla="*/ 783908 h 1605915"/>
                  <a:gd name="connsiteX210" fmla="*/ 1142047 w 1422082"/>
                  <a:gd name="connsiteY210" fmla="*/ 792480 h 1605915"/>
                  <a:gd name="connsiteX211" fmla="*/ 1160145 w 1422082"/>
                  <a:gd name="connsiteY211" fmla="*/ 774383 h 1605915"/>
                  <a:gd name="connsiteX212" fmla="*/ 1179195 w 1422082"/>
                  <a:gd name="connsiteY212" fmla="*/ 784860 h 1605915"/>
                  <a:gd name="connsiteX213" fmla="*/ 1206817 w 1422082"/>
                  <a:gd name="connsiteY213" fmla="*/ 757238 h 1605915"/>
                  <a:gd name="connsiteX214" fmla="*/ 1228725 w 1422082"/>
                  <a:gd name="connsiteY214" fmla="*/ 757238 h 1605915"/>
                  <a:gd name="connsiteX215" fmla="*/ 1228725 w 1422082"/>
                  <a:gd name="connsiteY215" fmla="*/ 701993 h 1605915"/>
                  <a:gd name="connsiteX216" fmla="*/ 1254442 w 1422082"/>
                  <a:gd name="connsiteY216" fmla="*/ 688658 h 1605915"/>
                  <a:gd name="connsiteX217" fmla="*/ 1269682 w 1422082"/>
                  <a:gd name="connsiteY217" fmla="*/ 656273 h 1605915"/>
                  <a:gd name="connsiteX218" fmla="*/ 1296352 w 1422082"/>
                  <a:gd name="connsiteY218" fmla="*/ 661988 h 1605915"/>
                  <a:gd name="connsiteX219" fmla="*/ 1308735 w 1422082"/>
                  <a:gd name="connsiteY219" fmla="*/ 675323 h 1605915"/>
                  <a:gd name="connsiteX220" fmla="*/ 1278255 w 1422082"/>
                  <a:gd name="connsiteY220" fmla="*/ 703898 h 1605915"/>
                  <a:gd name="connsiteX221" fmla="*/ 1303972 w 1422082"/>
                  <a:gd name="connsiteY221" fmla="*/ 705803 h 1605915"/>
                  <a:gd name="connsiteX222" fmla="*/ 1324927 w 1422082"/>
                  <a:gd name="connsiteY222" fmla="*/ 694373 h 1605915"/>
                  <a:gd name="connsiteX223" fmla="*/ 1356360 w 1422082"/>
                  <a:gd name="connsiteY223" fmla="*/ 702945 h 1605915"/>
                  <a:gd name="connsiteX224" fmla="*/ 1369695 w 1422082"/>
                  <a:gd name="connsiteY224" fmla="*/ 678180 h 1605915"/>
                  <a:gd name="connsiteX225" fmla="*/ 1391602 w 1422082"/>
                  <a:gd name="connsiteY225" fmla="*/ 664845 h 1605915"/>
                  <a:gd name="connsiteX226" fmla="*/ 1397317 w 1422082"/>
                  <a:gd name="connsiteY226" fmla="*/ 637223 h 1605915"/>
                  <a:gd name="connsiteX227" fmla="*/ 1386840 w 1422082"/>
                  <a:gd name="connsiteY227" fmla="*/ 626745 h 1605915"/>
                  <a:gd name="connsiteX228" fmla="*/ 1386840 w 1422082"/>
                  <a:gd name="connsiteY228" fmla="*/ 609600 h 1605915"/>
                  <a:gd name="connsiteX229" fmla="*/ 1363980 w 1422082"/>
                  <a:gd name="connsiteY229" fmla="*/ 619125 h 1605915"/>
                  <a:gd name="connsiteX230" fmla="*/ 1323022 w 1422082"/>
                  <a:gd name="connsiteY230" fmla="*/ 578168 h 1605915"/>
                  <a:gd name="connsiteX231" fmla="*/ 1334452 w 1422082"/>
                  <a:gd name="connsiteY231" fmla="*/ 549593 h 1605915"/>
                  <a:gd name="connsiteX232" fmla="*/ 1322070 w 1422082"/>
                  <a:gd name="connsiteY232" fmla="*/ 536258 h 1605915"/>
                  <a:gd name="connsiteX233" fmla="*/ 1332547 w 1422082"/>
                  <a:gd name="connsiteY233" fmla="*/ 512445 h 1605915"/>
                  <a:gd name="connsiteX234" fmla="*/ 1322070 w 1422082"/>
                  <a:gd name="connsiteY234" fmla="*/ 501968 h 1605915"/>
                  <a:gd name="connsiteX235" fmla="*/ 1346835 w 1422082"/>
                  <a:gd name="connsiteY235" fmla="*/ 478155 h 1605915"/>
                  <a:gd name="connsiteX236" fmla="*/ 1369695 w 1422082"/>
                  <a:gd name="connsiteY236" fmla="*/ 479108 h 1605915"/>
                  <a:gd name="connsiteX237" fmla="*/ 1383030 w 1422082"/>
                  <a:gd name="connsiteY237" fmla="*/ 492443 h 1605915"/>
                  <a:gd name="connsiteX238" fmla="*/ 1400175 w 1422082"/>
                  <a:gd name="connsiteY238" fmla="*/ 492443 h 1605915"/>
                  <a:gd name="connsiteX239" fmla="*/ 1417320 w 1422082"/>
                  <a:gd name="connsiteY239" fmla="*/ 479108 h 1605915"/>
                  <a:gd name="connsiteX240" fmla="*/ 1422082 w 1422082"/>
                  <a:gd name="connsiteY240" fmla="*/ 463868 h 160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422082" h="1605915">
                    <a:moveTo>
                      <a:pt x="1382077" y="423863"/>
                    </a:moveTo>
                    <a:lnTo>
                      <a:pt x="1370647" y="392430"/>
                    </a:lnTo>
                    <a:lnTo>
                      <a:pt x="1353502" y="390525"/>
                    </a:lnTo>
                    <a:lnTo>
                      <a:pt x="1353502" y="370523"/>
                    </a:lnTo>
                    <a:lnTo>
                      <a:pt x="1334452" y="349568"/>
                    </a:lnTo>
                    <a:lnTo>
                      <a:pt x="1318260" y="334328"/>
                    </a:lnTo>
                    <a:lnTo>
                      <a:pt x="1296352" y="334328"/>
                    </a:lnTo>
                    <a:lnTo>
                      <a:pt x="1296352" y="355283"/>
                    </a:lnTo>
                    <a:lnTo>
                      <a:pt x="1276350" y="375285"/>
                    </a:lnTo>
                    <a:lnTo>
                      <a:pt x="1245870" y="371475"/>
                    </a:lnTo>
                    <a:lnTo>
                      <a:pt x="1245870" y="350520"/>
                    </a:lnTo>
                    <a:lnTo>
                      <a:pt x="1232535" y="339090"/>
                    </a:lnTo>
                    <a:lnTo>
                      <a:pt x="1232535" y="313373"/>
                    </a:lnTo>
                    <a:lnTo>
                      <a:pt x="1204913" y="310515"/>
                    </a:lnTo>
                    <a:lnTo>
                      <a:pt x="1173480" y="295275"/>
                    </a:lnTo>
                    <a:lnTo>
                      <a:pt x="1143000" y="299085"/>
                    </a:lnTo>
                    <a:lnTo>
                      <a:pt x="1113472" y="294323"/>
                    </a:lnTo>
                    <a:lnTo>
                      <a:pt x="1096327" y="314325"/>
                    </a:lnTo>
                    <a:lnTo>
                      <a:pt x="1087755" y="341948"/>
                    </a:lnTo>
                    <a:lnTo>
                      <a:pt x="1068705" y="361950"/>
                    </a:lnTo>
                    <a:lnTo>
                      <a:pt x="1076325" y="389573"/>
                    </a:lnTo>
                    <a:lnTo>
                      <a:pt x="1065847" y="421005"/>
                    </a:lnTo>
                    <a:lnTo>
                      <a:pt x="1039177" y="447675"/>
                    </a:lnTo>
                    <a:lnTo>
                      <a:pt x="1039177" y="497205"/>
                    </a:lnTo>
                    <a:lnTo>
                      <a:pt x="1002030" y="522923"/>
                    </a:lnTo>
                    <a:lnTo>
                      <a:pt x="1002030" y="551498"/>
                    </a:lnTo>
                    <a:lnTo>
                      <a:pt x="986790" y="529590"/>
                    </a:lnTo>
                    <a:lnTo>
                      <a:pt x="986790" y="504825"/>
                    </a:lnTo>
                    <a:lnTo>
                      <a:pt x="967740" y="486728"/>
                    </a:lnTo>
                    <a:lnTo>
                      <a:pt x="950595" y="494348"/>
                    </a:lnTo>
                    <a:lnTo>
                      <a:pt x="945832" y="517208"/>
                    </a:lnTo>
                    <a:lnTo>
                      <a:pt x="899160" y="535305"/>
                    </a:lnTo>
                    <a:lnTo>
                      <a:pt x="877252" y="535305"/>
                    </a:lnTo>
                    <a:lnTo>
                      <a:pt x="868680" y="561023"/>
                    </a:lnTo>
                    <a:lnTo>
                      <a:pt x="854392" y="582930"/>
                    </a:lnTo>
                    <a:lnTo>
                      <a:pt x="823913" y="584835"/>
                    </a:lnTo>
                    <a:lnTo>
                      <a:pt x="789622" y="550545"/>
                    </a:lnTo>
                    <a:lnTo>
                      <a:pt x="785813" y="480060"/>
                    </a:lnTo>
                    <a:lnTo>
                      <a:pt x="790575" y="438150"/>
                    </a:lnTo>
                    <a:lnTo>
                      <a:pt x="790575" y="398145"/>
                    </a:lnTo>
                    <a:lnTo>
                      <a:pt x="796290" y="362903"/>
                    </a:lnTo>
                    <a:lnTo>
                      <a:pt x="796290" y="328613"/>
                    </a:lnTo>
                    <a:lnTo>
                      <a:pt x="771525" y="318135"/>
                    </a:lnTo>
                    <a:lnTo>
                      <a:pt x="753427" y="312420"/>
                    </a:lnTo>
                    <a:lnTo>
                      <a:pt x="750570" y="295275"/>
                    </a:lnTo>
                    <a:lnTo>
                      <a:pt x="742950" y="276225"/>
                    </a:lnTo>
                    <a:lnTo>
                      <a:pt x="726757" y="260033"/>
                    </a:lnTo>
                    <a:lnTo>
                      <a:pt x="726757" y="240983"/>
                    </a:lnTo>
                    <a:lnTo>
                      <a:pt x="738188" y="229553"/>
                    </a:lnTo>
                    <a:lnTo>
                      <a:pt x="741045" y="203835"/>
                    </a:lnTo>
                    <a:lnTo>
                      <a:pt x="725805" y="188595"/>
                    </a:lnTo>
                    <a:lnTo>
                      <a:pt x="704850" y="188595"/>
                    </a:lnTo>
                    <a:lnTo>
                      <a:pt x="682942" y="178118"/>
                    </a:lnTo>
                    <a:lnTo>
                      <a:pt x="682942" y="158115"/>
                    </a:lnTo>
                    <a:lnTo>
                      <a:pt x="691515" y="148590"/>
                    </a:lnTo>
                    <a:lnTo>
                      <a:pt x="681990" y="139065"/>
                    </a:lnTo>
                    <a:lnTo>
                      <a:pt x="674370" y="108585"/>
                    </a:lnTo>
                    <a:lnTo>
                      <a:pt x="656272" y="76200"/>
                    </a:lnTo>
                    <a:lnTo>
                      <a:pt x="635317" y="61913"/>
                    </a:lnTo>
                    <a:lnTo>
                      <a:pt x="611505" y="68580"/>
                    </a:lnTo>
                    <a:lnTo>
                      <a:pt x="588645" y="70485"/>
                    </a:lnTo>
                    <a:lnTo>
                      <a:pt x="588645" y="42863"/>
                    </a:lnTo>
                    <a:lnTo>
                      <a:pt x="607695" y="38100"/>
                    </a:lnTo>
                    <a:lnTo>
                      <a:pt x="607695" y="20003"/>
                    </a:lnTo>
                    <a:lnTo>
                      <a:pt x="587692" y="0"/>
                    </a:lnTo>
                    <a:lnTo>
                      <a:pt x="580072" y="15240"/>
                    </a:lnTo>
                    <a:lnTo>
                      <a:pt x="568642" y="27623"/>
                    </a:lnTo>
                    <a:lnTo>
                      <a:pt x="551497" y="23813"/>
                    </a:lnTo>
                    <a:lnTo>
                      <a:pt x="533400" y="42863"/>
                    </a:lnTo>
                    <a:lnTo>
                      <a:pt x="514350" y="49530"/>
                    </a:lnTo>
                    <a:lnTo>
                      <a:pt x="502920" y="75248"/>
                    </a:lnTo>
                    <a:lnTo>
                      <a:pt x="502920" y="100965"/>
                    </a:lnTo>
                    <a:lnTo>
                      <a:pt x="512445" y="128588"/>
                    </a:lnTo>
                    <a:lnTo>
                      <a:pt x="504825" y="151448"/>
                    </a:lnTo>
                    <a:lnTo>
                      <a:pt x="504825" y="172403"/>
                    </a:lnTo>
                    <a:lnTo>
                      <a:pt x="529590" y="197168"/>
                    </a:lnTo>
                    <a:lnTo>
                      <a:pt x="544830" y="211455"/>
                    </a:lnTo>
                    <a:lnTo>
                      <a:pt x="537210" y="232410"/>
                    </a:lnTo>
                    <a:lnTo>
                      <a:pt x="527685" y="249555"/>
                    </a:lnTo>
                    <a:lnTo>
                      <a:pt x="545782" y="267653"/>
                    </a:lnTo>
                    <a:lnTo>
                      <a:pt x="528638" y="284798"/>
                    </a:lnTo>
                    <a:lnTo>
                      <a:pt x="515302" y="293370"/>
                    </a:lnTo>
                    <a:lnTo>
                      <a:pt x="515302" y="331470"/>
                    </a:lnTo>
                    <a:lnTo>
                      <a:pt x="501015" y="340043"/>
                    </a:lnTo>
                    <a:lnTo>
                      <a:pt x="495300" y="365760"/>
                    </a:lnTo>
                    <a:lnTo>
                      <a:pt x="470535" y="375285"/>
                    </a:lnTo>
                    <a:lnTo>
                      <a:pt x="477202" y="409575"/>
                    </a:lnTo>
                    <a:lnTo>
                      <a:pt x="465772" y="420053"/>
                    </a:lnTo>
                    <a:lnTo>
                      <a:pt x="461963" y="451485"/>
                    </a:lnTo>
                    <a:lnTo>
                      <a:pt x="468630" y="479108"/>
                    </a:lnTo>
                    <a:lnTo>
                      <a:pt x="481965" y="485775"/>
                    </a:lnTo>
                    <a:lnTo>
                      <a:pt x="505777" y="509588"/>
                    </a:lnTo>
                    <a:lnTo>
                      <a:pt x="515302" y="500063"/>
                    </a:lnTo>
                    <a:lnTo>
                      <a:pt x="538163" y="508635"/>
                    </a:lnTo>
                    <a:lnTo>
                      <a:pt x="538163" y="533400"/>
                    </a:lnTo>
                    <a:lnTo>
                      <a:pt x="545782" y="554355"/>
                    </a:lnTo>
                    <a:lnTo>
                      <a:pt x="530542" y="552450"/>
                    </a:lnTo>
                    <a:lnTo>
                      <a:pt x="520065" y="571500"/>
                    </a:lnTo>
                    <a:lnTo>
                      <a:pt x="511492" y="587693"/>
                    </a:lnTo>
                    <a:lnTo>
                      <a:pt x="516255" y="601028"/>
                    </a:lnTo>
                    <a:lnTo>
                      <a:pt x="539115" y="601028"/>
                    </a:lnTo>
                    <a:lnTo>
                      <a:pt x="549592" y="622935"/>
                    </a:lnTo>
                    <a:lnTo>
                      <a:pt x="557213" y="643890"/>
                    </a:lnTo>
                    <a:lnTo>
                      <a:pt x="544830" y="656273"/>
                    </a:lnTo>
                    <a:lnTo>
                      <a:pt x="531495" y="677228"/>
                    </a:lnTo>
                    <a:lnTo>
                      <a:pt x="531495" y="696278"/>
                    </a:lnTo>
                    <a:lnTo>
                      <a:pt x="523875" y="711518"/>
                    </a:lnTo>
                    <a:lnTo>
                      <a:pt x="502920" y="711518"/>
                    </a:lnTo>
                    <a:lnTo>
                      <a:pt x="485775" y="694373"/>
                    </a:lnTo>
                    <a:lnTo>
                      <a:pt x="461963" y="694373"/>
                    </a:lnTo>
                    <a:lnTo>
                      <a:pt x="452438" y="678180"/>
                    </a:lnTo>
                    <a:lnTo>
                      <a:pt x="430530" y="668655"/>
                    </a:lnTo>
                    <a:lnTo>
                      <a:pt x="425767" y="653415"/>
                    </a:lnTo>
                    <a:lnTo>
                      <a:pt x="407670" y="649605"/>
                    </a:lnTo>
                    <a:lnTo>
                      <a:pt x="382905" y="664845"/>
                    </a:lnTo>
                    <a:lnTo>
                      <a:pt x="376238" y="692468"/>
                    </a:lnTo>
                    <a:lnTo>
                      <a:pt x="389572" y="721995"/>
                    </a:lnTo>
                    <a:lnTo>
                      <a:pt x="370522" y="749618"/>
                    </a:lnTo>
                    <a:lnTo>
                      <a:pt x="340042" y="780098"/>
                    </a:lnTo>
                    <a:lnTo>
                      <a:pt x="319088" y="810578"/>
                    </a:lnTo>
                    <a:lnTo>
                      <a:pt x="311467" y="841058"/>
                    </a:lnTo>
                    <a:lnTo>
                      <a:pt x="300990" y="866775"/>
                    </a:lnTo>
                    <a:lnTo>
                      <a:pt x="320040" y="886778"/>
                    </a:lnTo>
                    <a:lnTo>
                      <a:pt x="300990" y="900113"/>
                    </a:lnTo>
                    <a:lnTo>
                      <a:pt x="273367" y="882015"/>
                    </a:lnTo>
                    <a:lnTo>
                      <a:pt x="260032" y="849630"/>
                    </a:lnTo>
                    <a:lnTo>
                      <a:pt x="237172" y="825818"/>
                    </a:lnTo>
                    <a:lnTo>
                      <a:pt x="215265" y="837248"/>
                    </a:lnTo>
                    <a:lnTo>
                      <a:pt x="205740" y="867728"/>
                    </a:lnTo>
                    <a:lnTo>
                      <a:pt x="170497" y="881063"/>
                    </a:lnTo>
                    <a:lnTo>
                      <a:pt x="141922" y="876300"/>
                    </a:lnTo>
                    <a:lnTo>
                      <a:pt x="112395" y="882968"/>
                    </a:lnTo>
                    <a:lnTo>
                      <a:pt x="111442" y="924878"/>
                    </a:lnTo>
                    <a:lnTo>
                      <a:pt x="95250" y="942023"/>
                    </a:lnTo>
                    <a:lnTo>
                      <a:pt x="95250" y="982028"/>
                    </a:lnTo>
                    <a:lnTo>
                      <a:pt x="114300" y="1001078"/>
                    </a:lnTo>
                    <a:lnTo>
                      <a:pt x="128588" y="1033463"/>
                    </a:lnTo>
                    <a:lnTo>
                      <a:pt x="128588" y="1051560"/>
                    </a:lnTo>
                    <a:lnTo>
                      <a:pt x="106680" y="1062990"/>
                    </a:lnTo>
                    <a:lnTo>
                      <a:pt x="96202" y="1088708"/>
                    </a:lnTo>
                    <a:lnTo>
                      <a:pt x="76200" y="1088708"/>
                    </a:lnTo>
                    <a:lnTo>
                      <a:pt x="70485" y="1115378"/>
                    </a:lnTo>
                    <a:lnTo>
                      <a:pt x="60960" y="1138238"/>
                    </a:lnTo>
                    <a:lnTo>
                      <a:pt x="76200" y="1160145"/>
                    </a:lnTo>
                    <a:lnTo>
                      <a:pt x="77152" y="1183005"/>
                    </a:lnTo>
                    <a:lnTo>
                      <a:pt x="65722" y="1190625"/>
                    </a:lnTo>
                    <a:lnTo>
                      <a:pt x="65722" y="1223963"/>
                    </a:lnTo>
                    <a:lnTo>
                      <a:pt x="71438" y="1242060"/>
                    </a:lnTo>
                    <a:lnTo>
                      <a:pt x="61913" y="1260158"/>
                    </a:lnTo>
                    <a:lnTo>
                      <a:pt x="64770" y="1282065"/>
                    </a:lnTo>
                    <a:lnTo>
                      <a:pt x="23813" y="1284923"/>
                    </a:lnTo>
                    <a:lnTo>
                      <a:pt x="23813" y="1303020"/>
                    </a:lnTo>
                    <a:lnTo>
                      <a:pt x="6667" y="1299210"/>
                    </a:lnTo>
                    <a:lnTo>
                      <a:pt x="0" y="1317308"/>
                    </a:lnTo>
                    <a:lnTo>
                      <a:pt x="26670" y="1333500"/>
                    </a:lnTo>
                    <a:lnTo>
                      <a:pt x="66675" y="1374458"/>
                    </a:lnTo>
                    <a:lnTo>
                      <a:pt x="85725" y="1384935"/>
                    </a:lnTo>
                    <a:lnTo>
                      <a:pt x="110490" y="1384935"/>
                    </a:lnTo>
                    <a:lnTo>
                      <a:pt x="132397" y="1401128"/>
                    </a:lnTo>
                    <a:lnTo>
                      <a:pt x="163830" y="1405890"/>
                    </a:lnTo>
                    <a:lnTo>
                      <a:pt x="190500" y="1430655"/>
                    </a:lnTo>
                    <a:lnTo>
                      <a:pt x="208597" y="1439228"/>
                    </a:lnTo>
                    <a:lnTo>
                      <a:pt x="239077" y="1439228"/>
                    </a:lnTo>
                    <a:lnTo>
                      <a:pt x="251460" y="1426845"/>
                    </a:lnTo>
                    <a:lnTo>
                      <a:pt x="278130" y="1453515"/>
                    </a:lnTo>
                    <a:lnTo>
                      <a:pt x="338138" y="1393508"/>
                    </a:lnTo>
                    <a:lnTo>
                      <a:pt x="360045" y="1408748"/>
                    </a:lnTo>
                    <a:lnTo>
                      <a:pt x="353377" y="1424940"/>
                    </a:lnTo>
                    <a:lnTo>
                      <a:pt x="380047" y="1437323"/>
                    </a:lnTo>
                    <a:lnTo>
                      <a:pt x="395288" y="1451610"/>
                    </a:lnTo>
                    <a:lnTo>
                      <a:pt x="430530" y="1463040"/>
                    </a:lnTo>
                    <a:lnTo>
                      <a:pt x="446722" y="1478280"/>
                    </a:lnTo>
                    <a:lnTo>
                      <a:pt x="464820" y="1487805"/>
                    </a:lnTo>
                    <a:lnTo>
                      <a:pt x="484822" y="1507808"/>
                    </a:lnTo>
                    <a:lnTo>
                      <a:pt x="529590" y="1498283"/>
                    </a:lnTo>
                    <a:lnTo>
                      <a:pt x="567690" y="1534478"/>
                    </a:lnTo>
                    <a:lnTo>
                      <a:pt x="590550" y="1534478"/>
                    </a:lnTo>
                    <a:lnTo>
                      <a:pt x="590550" y="1554480"/>
                    </a:lnTo>
                    <a:lnTo>
                      <a:pt x="605790" y="1580198"/>
                    </a:lnTo>
                    <a:lnTo>
                      <a:pt x="646747" y="1580198"/>
                    </a:lnTo>
                    <a:lnTo>
                      <a:pt x="653415" y="1605915"/>
                    </a:lnTo>
                    <a:lnTo>
                      <a:pt x="685800" y="1587818"/>
                    </a:lnTo>
                    <a:lnTo>
                      <a:pt x="708660" y="1587818"/>
                    </a:lnTo>
                    <a:lnTo>
                      <a:pt x="708660" y="1545908"/>
                    </a:lnTo>
                    <a:lnTo>
                      <a:pt x="741997" y="1513523"/>
                    </a:lnTo>
                    <a:lnTo>
                      <a:pt x="780097" y="1467803"/>
                    </a:lnTo>
                    <a:lnTo>
                      <a:pt x="799147" y="1419225"/>
                    </a:lnTo>
                    <a:lnTo>
                      <a:pt x="848677" y="1368743"/>
                    </a:lnTo>
                    <a:lnTo>
                      <a:pt x="905827" y="1301115"/>
                    </a:lnTo>
                    <a:lnTo>
                      <a:pt x="914400" y="1200150"/>
                    </a:lnTo>
                    <a:lnTo>
                      <a:pt x="934402" y="1133475"/>
                    </a:lnTo>
                    <a:lnTo>
                      <a:pt x="903922" y="1123950"/>
                    </a:lnTo>
                    <a:lnTo>
                      <a:pt x="874395" y="984885"/>
                    </a:lnTo>
                    <a:lnTo>
                      <a:pt x="884872" y="964883"/>
                    </a:lnTo>
                    <a:lnTo>
                      <a:pt x="899160" y="950595"/>
                    </a:lnTo>
                    <a:lnTo>
                      <a:pt x="875347" y="933450"/>
                    </a:lnTo>
                    <a:lnTo>
                      <a:pt x="851535" y="925830"/>
                    </a:lnTo>
                    <a:lnTo>
                      <a:pt x="842963" y="887730"/>
                    </a:lnTo>
                    <a:lnTo>
                      <a:pt x="887730" y="855345"/>
                    </a:lnTo>
                    <a:lnTo>
                      <a:pt x="909638" y="855345"/>
                    </a:lnTo>
                    <a:lnTo>
                      <a:pt x="909638" y="826770"/>
                    </a:lnTo>
                    <a:lnTo>
                      <a:pt x="931545" y="817245"/>
                    </a:lnTo>
                    <a:lnTo>
                      <a:pt x="962025" y="827723"/>
                    </a:lnTo>
                    <a:lnTo>
                      <a:pt x="993457" y="816293"/>
                    </a:lnTo>
                    <a:lnTo>
                      <a:pt x="993457" y="788670"/>
                    </a:lnTo>
                    <a:lnTo>
                      <a:pt x="1016317" y="772478"/>
                    </a:lnTo>
                    <a:lnTo>
                      <a:pt x="1027747" y="784860"/>
                    </a:lnTo>
                    <a:lnTo>
                      <a:pt x="1063942" y="784860"/>
                    </a:lnTo>
                    <a:lnTo>
                      <a:pt x="1084897" y="770573"/>
                    </a:lnTo>
                    <a:lnTo>
                      <a:pt x="1098232" y="783908"/>
                    </a:lnTo>
                    <a:lnTo>
                      <a:pt x="1142047" y="792480"/>
                    </a:lnTo>
                    <a:lnTo>
                      <a:pt x="1160145" y="774383"/>
                    </a:lnTo>
                    <a:lnTo>
                      <a:pt x="1179195" y="784860"/>
                    </a:lnTo>
                    <a:lnTo>
                      <a:pt x="1206817" y="757238"/>
                    </a:lnTo>
                    <a:lnTo>
                      <a:pt x="1228725" y="757238"/>
                    </a:lnTo>
                    <a:lnTo>
                      <a:pt x="1228725" y="701993"/>
                    </a:lnTo>
                    <a:lnTo>
                      <a:pt x="1254442" y="688658"/>
                    </a:lnTo>
                    <a:lnTo>
                      <a:pt x="1269682" y="656273"/>
                    </a:lnTo>
                    <a:lnTo>
                      <a:pt x="1296352" y="661988"/>
                    </a:lnTo>
                    <a:lnTo>
                      <a:pt x="1308735" y="675323"/>
                    </a:lnTo>
                    <a:lnTo>
                      <a:pt x="1278255" y="703898"/>
                    </a:lnTo>
                    <a:lnTo>
                      <a:pt x="1303972" y="705803"/>
                    </a:lnTo>
                    <a:lnTo>
                      <a:pt x="1324927" y="694373"/>
                    </a:lnTo>
                    <a:lnTo>
                      <a:pt x="1356360" y="702945"/>
                    </a:lnTo>
                    <a:lnTo>
                      <a:pt x="1369695" y="678180"/>
                    </a:lnTo>
                    <a:lnTo>
                      <a:pt x="1391602" y="664845"/>
                    </a:lnTo>
                    <a:lnTo>
                      <a:pt x="1397317" y="637223"/>
                    </a:lnTo>
                    <a:lnTo>
                      <a:pt x="1386840" y="626745"/>
                    </a:lnTo>
                    <a:lnTo>
                      <a:pt x="1386840" y="609600"/>
                    </a:lnTo>
                    <a:lnTo>
                      <a:pt x="1363980" y="619125"/>
                    </a:lnTo>
                    <a:lnTo>
                      <a:pt x="1323022" y="578168"/>
                    </a:lnTo>
                    <a:lnTo>
                      <a:pt x="1334452" y="549593"/>
                    </a:lnTo>
                    <a:lnTo>
                      <a:pt x="1322070" y="536258"/>
                    </a:lnTo>
                    <a:lnTo>
                      <a:pt x="1332547" y="512445"/>
                    </a:lnTo>
                    <a:lnTo>
                      <a:pt x="1322070" y="501968"/>
                    </a:lnTo>
                    <a:lnTo>
                      <a:pt x="1346835" y="478155"/>
                    </a:lnTo>
                    <a:lnTo>
                      <a:pt x="1369695" y="479108"/>
                    </a:lnTo>
                    <a:lnTo>
                      <a:pt x="1383030" y="492443"/>
                    </a:lnTo>
                    <a:lnTo>
                      <a:pt x="1400175" y="492443"/>
                    </a:lnTo>
                    <a:lnTo>
                      <a:pt x="1417320" y="479108"/>
                    </a:lnTo>
                    <a:lnTo>
                      <a:pt x="1422082" y="4638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3" name="Полилиния: фигура 104">
              <a:extLst>
                <a:ext uri="{FF2B5EF4-FFF2-40B4-BE49-F238E27FC236}">
                  <a16:creationId xmlns="" xmlns:a16="http://schemas.microsoft.com/office/drawing/2014/main" id="{0D160928-6A86-F65A-E235-45C48DE58107}"/>
                </a:ext>
              </a:extLst>
            </p:cNvPr>
            <p:cNvSpPr/>
            <p:nvPr/>
          </p:nvSpPr>
          <p:spPr>
            <a:xfrm>
              <a:off x="4311541" y="4837781"/>
              <a:ext cx="863766" cy="673439"/>
            </a:xfrm>
            <a:custGeom>
              <a:avLst/>
              <a:gdLst>
                <a:gd name="connsiteX0" fmla="*/ 295275 w 719137"/>
                <a:gd name="connsiteY0" fmla="*/ 574357 h 574357"/>
                <a:gd name="connsiteX1" fmla="*/ 281940 w 719137"/>
                <a:gd name="connsiteY1" fmla="*/ 548640 h 574357"/>
                <a:gd name="connsiteX2" fmla="*/ 246697 w 719137"/>
                <a:gd name="connsiteY2" fmla="*/ 548640 h 574357"/>
                <a:gd name="connsiteX3" fmla="*/ 219075 w 719137"/>
                <a:gd name="connsiteY3" fmla="*/ 532447 h 574357"/>
                <a:gd name="connsiteX4" fmla="*/ 187643 w 719137"/>
                <a:gd name="connsiteY4" fmla="*/ 529590 h 574357"/>
                <a:gd name="connsiteX5" fmla="*/ 183832 w 719137"/>
                <a:gd name="connsiteY5" fmla="*/ 486728 h 574357"/>
                <a:gd name="connsiteX6" fmla="*/ 127635 w 719137"/>
                <a:gd name="connsiteY6" fmla="*/ 452438 h 574357"/>
                <a:gd name="connsiteX7" fmla="*/ 132397 w 719137"/>
                <a:gd name="connsiteY7" fmla="*/ 425767 h 574357"/>
                <a:gd name="connsiteX8" fmla="*/ 113347 w 719137"/>
                <a:gd name="connsiteY8" fmla="*/ 422910 h 574357"/>
                <a:gd name="connsiteX9" fmla="*/ 104775 w 719137"/>
                <a:gd name="connsiteY9" fmla="*/ 404813 h 574357"/>
                <a:gd name="connsiteX10" fmla="*/ 80010 w 719137"/>
                <a:gd name="connsiteY10" fmla="*/ 404813 h 574357"/>
                <a:gd name="connsiteX11" fmla="*/ 63818 w 719137"/>
                <a:gd name="connsiteY11" fmla="*/ 388620 h 574357"/>
                <a:gd name="connsiteX12" fmla="*/ 41910 w 719137"/>
                <a:gd name="connsiteY12" fmla="*/ 384810 h 574357"/>
                <a:gd name="connsiteX13" fmla="*/ 41910 w 719137"/>
                <a:gd name="connsiteY13" fmla="*/ 352425 h 574357"/>
                <a:gd name="connsiteX14" fmla="*/ 24765 w 719137"/>
                <a:gd name="connsiteY14" fmla="*/ 347663 h 574357"/>
                <a:gd name="connsiteX15" fmla="*/ 0 w 719137"/>
                <a:gd name="connsiteY15" fmla="*/ 312420 h 574357"/>
                <a:gd name="connsiteX16" fmla="*/ 16193 w 719137"/>
                <a:gd name="connsiteY16" fmla="*/ 282892 h 574357"/>
                <a:gd name="connsiteX17" fmla="*/ 34290 w 719137"/>
                <a:gd name="connsiteY17" fmla="*/ 269557 h 574357"/>
                <a:gd name="connsiteX18" fmla="*/ 26670 w 719137"/>
                <a:gd name="connsiteY18" fmla="*/ 244792 h 574357"/>
                <a:gd name="connsiteX19" fmla="*/ 38100 w 719137"/>
                <a:gd name="connsiteY19" fmla="*/ 233363 h 574357"/>
                <a:gd name="connsiteX20" fmla="*/ 32385 w 719137"/>
                <a:gd name="connsiteY20" fmla="*/ 201930 h 574357"/>
                <a:gd name="connsiteX21" fmla="*/ 57150 w 719137"/>
                <a:gd name="connsiteY21" fmla="*/ 178117 h 574357"/>
                <a:gd name="connsiteX22" fmla="*/ 78105 w 719137"/>
                <a:gd name="connsiteY22" fmla="*/ 183832 h 574357"/>
                <a:gd name="connsiteX23" fmla="*/ 95250 w 719137"/>
                <a:gd name="connsiteY23" fmla="*/ 166688 h 574357"/>
                <a:gd name="connsiteX24" fmla="*/ 113347 w 719137"/>
                <a:gd name="connsiteY24" fmla="*/ 174307 h 574357"/>
                <a:gd name="connsiteX25" fmla="*/ 146685 w 719137"/>
                <a:gd name="connsiteY25" fmla="*/ 158115 h 574357"/>
                <a:gd name="connsiteX26" fmla="*/ 146685 w 719137"/>
                <a:gd name="connsiteY26" fmla="*/ 133350 h 574357"/>
                <a:gd name="connsiteX27" fmla="*/ 140018 w 719137"/>
                <a:gd name="connsiteY27" fmla="*/ 115253 h 574357"/>
                <a:gd name="connsiteX28" fmla="*/ 148590 w 719137"/>
                <a:gd name="connsiteY28" fmla="*/ 87630 h 574357"/>
                <a:gd name="connsiteX29" fmla="*/ 167640 w 719137"/>
                <a:gd name="connsiteY29" fmla="*/ 103822 h 574357"/>
                <a:gd name="connsiteX30" fmla="*/ 197168 w 719137"/>
                <a:gd name="connsiteY30" fmla="*/ 103822 h 574357"/>
                <a:gd name="connsiteX31" fmla="*/ 220028 w 719137"/>
                <a:gd name="connsiteY31" fmla="*/ 97155 h 574357"/>
                <a:gd name="connsiteX32" fmla="*/ 220028 w 719137"/>
                <a:gd name="connsiteY32" fmla="*/ 78105 h 574357"/>
                <a:gd name="connsiteX33" fmla="*/ 230505 w 719137"/>
                <a:gd name="connsiteY33" fmla="*/ 67628 h 574357"/>
                <a:gd name="connsiteX34" fmla="*/ 269557 w 719137"/>
                <a:gd name="connsiteY34" fmla="*/ 78105 h 574357"/>
                <a:gd name="connsiteX35" fmla="*/ 285750 w 719137"/>
                <a:gd name="connsiteY35" fmla="*/ 61913 h 574357"/>
                <a:gd name="connsiteX36" fmla="*/ 327660 w 719137"/>
                <a:gd name="connsiteY36" fmla="*/ 61913 h 574357"/>
                <a:gd name="connsiteX37" fmla="*/ 340043 w 719137"/>
                <a:gd name="connsiteY37" fmla="*/ 49530 h 574357"/>
                <a:gd name="connsiteX38" fmla="*/ 362903 w 719137"/>
                <a:gd name="connsiteY38" fmla="*/ 41910 h 574357"/>
                <a:gd name="connsiteX39" fmla="*/ 385763 w 719137"/>
                <a:gd name="connsiteY39" fmla="*/ 33338 h 574357"/>
                <a:gd name="connsiteX40" fmla="*/ 397193 w 719137"/>
                <a:gd name="connsiteY40" fmla="*/ 22860 h 574357"/>
                <a:gd name="connsiteX41" fmla="*/ 395288 w 719137"/>
                <a:gd name="connsiteY41" fmla="*/ 0 h 574357"/>
                <a:gd name="connsiteX42" fmla="*/ 411480 w 719137"/>
                <a:gd name="connsiteY42" fmla="*/ 0 h 574357"/>
                <a:gd name="connsiteX43" fmla="*/ 430530 w 719137"/>
                <a:gd name="connsiteY43" fmla="*/ 15240 h 574357"/>
                <a:gd name="connsiteX44" fmla="*/ 447675 w 719137"/>
                <a:gd name="connsiteY44" fmla="*/ 23813 h 574357"/>
                <a:gd name="connsiteX45" fmla="*/ 466725 w 719137"/>
                <a:gd name="connsiteY45" fmla="*/ 42863 h 574357"/>
                <a:gd name="connsiteX46" fmla="*/ 487680 w 719137"/>
                <a:gd name="connsiteY46" fmla="*/ 42863 h 574357"/>
                <a:gd name="connsiteX47" fmla="*/ 515303 w 719137"/>
                <a:gd name="connsiteY47" fmla="*/ 50482 h 574357"/>
                <a:gd name="connsiteX48" fmla="*/ 537210 w 719137"/>
                <a:gd name="connsiteY48" fmla="*/ 72390 h 574357"/>
                <a:gd name="connsiteX49" fmla="*/ 553403 w 719137"/>
                <a:gd name="connsiteY49" fmla="*/ 100965 h 574357"/>
                <a:gd name="connsiteX50" fmla="*/ 572453 w 719137"/>
                <a:gd name="connsiteY50" fmla="*/ 132397 h 574357"/>
                <a:gd name="connsiteX51" fmla="*/ 572453 w 719137"/>
                <a:gd name="connsiteY51" fmla="*/ 157163 h 574357"/>
                <a:gd name="connsiteX52" fmla="*/ 601028 w 719137"/>
                <a:gd name="connsiteY52" fmla="*/ 161925 h 574357"/>
                <a:gd name="connsiteX53" fmla="*/ 601028 w 719137"/>
                <a:gd name="connsiteY53" fmla="*/ 185738 h 574357"/>
                <a:gd name="connsiteX54" fmla="*/ 615315 w 719137"/>
                <a:gd name="connsiteY54" fmla="*/ 200025 h 574357"/>
                <a:gd name="connsiteX55" fmla="*/ 639128 w 719137"/>
                <a:gd name="connsiteY55" fmla="*/ 208597 h 574357"/>
                <a:gd name="connsiteX56" fmla="*/ 652463 w 719137"/>
                <a:gd name="connsiteY56" fmla="*/ 221932 h 574357"/>
                <a:gd name="connsiteX57" fmla="*/ 678180 w 719137"/>
                <a:gd name="connsiteY57" fmla="*/ 221932 h 574357"/>
                <a:gd name="connsiteX58" fmla="*/ 696278 w 719137"/>
                <a:gd name="connsiteY58" fmla="*/ 238125 h 574357"/>
                <a:gd name="connsiteX59" fmla="*/ 719138 w 719137"/>
                <a:gd name="connsiteY59" fmla="*/ 238125 h 574357"/>
                <a:gd name="connsiteX60" fmla="*/ 706755 w 719137"/>
                <a:gd name="connsiteY60" fmla="*/ 256222 h 574357"/>
                <a:gd name="connsiteX61" fmla="*/ 683895 w 719137"/>
                <a:gd name="connsiteY61" fmla="*/ 278130 h 574357"/>
                <a:gd name="connsiteX62" fmla="*/ 655320 w 719137"/>
                <a:gd name="connsiteY62" fmla="*/ 291465 h 574357"/>
                <a:gd name="connsiteX63" fmla="*/ 621982 w 719137"/>
                <a:gd name="connsiteY63" fmla="*/ 291465 h 574357"/>
                <a:gd name="connsiteX64" fmla="*/ 601028 w 719137"/>
                <a:gd name="connsiteY64" fmla="*/ 285750 h 574357"/>
                <a:gd name="connsiteX65" fmla="*/ 576263 w 719137"/>
                <a:gd name="connsiteY65" fmla="*/ 272415 h 574357"/>
                <a:gd name="connsiteX66" fmla="*/ 561975 w 719137"/>
                <a:gd name="connsiteY66" fmla="*/ 286703 h 574357"/>
                <a:gd name="connsiteX67" fmla="*/ 538163 w 719137"/>
                <a:gd name="connsiteY67" fmla="*/ 286703 h 574357"/>
                <a:gd name="connsiteX68" fmla="*/ 520065 w 719137"/>
                <a:gd name="connsiteY68" fmla="*/ 275272 h 574357"/>
                <a:gd name="connsiteX69" fmla="*/ 504825 w 719137"/>
                <a:gd name="connsiteY69" fmla="*/ 267653 h 574357"/>
                <a:gd name="connsiteX70" fmla="*/ 480060 w 719137"/>
                <a:gd name="connsiteY70" fmla="*/ 260032 h 574357"/>
                <a:gd name="connsiteX71" fmla="*/ 461010 w 719137"/>
                <a:gd name="connsiteY71" fmla="*/ 253365 h 574357"/>
                <a:gd name="connsiteX72" fmla="*/ 461010 w 719137"/>
                <a:gd name="connsiteY72" fmla="*/ 237172 h 574357"/>
                <a:gd name="connsiteX73" fmla="*/ 474345 w 719137"/>
                <a:gd name="connsiteY73" fmla="*/ 222885 h 574357"/>
                <a:gd name="connsiteX74" fmla="*/ 452438 w 719137"/>
                <a:gd name="connsiteY74" fmla="*/ 200978 h 574357"/>
                <a:gd name="connsiteX75" fmla="*/ 431482 w 719137"/>
                <a:gd name="connsiteY75" fmla="*/ 215265 h 574357"/>
                <a:gd name="connsiteX76" fmla="*/ 419100 w 719137"/>
                <a:gd name="connsiteY76" fmla="*/ 237172 h 574357"/>
                <a:gd name="connsiteX77" fmla="*/ 401955 w 719137"/>
                <a:gd name="connsiteY77" fmla="*/ 253365 h 574357"/>
                <a:gd name="connsiteX78" fmla="*/ 400050 w 719137"/>
                <a:gd name="connsiteY78" fmla="*/ 276225 h 574357"/>
                <a:gd name="connsiteX79" fmla="*/ 409575 w 719137"/>
                <a:gd name="connsiteY79" fmla="*/ 304800 h 574357"/>
                <a:gd name="connsiteX80" fmla="*/ 386715 w 719137"/>
                <a:gd name="connsiteY80" fmla="*/ 315278 h 574357"/>
                <a:gd name="connsiteX81" fmla="*/ 386715 w 719137"/>
                <a:gd name="connsiteY81" fmla="*/ 330517 h 574357"/>
                <a:gd name="connsiteX82" fmla="*/ 405765 w 719137"/>
                <a:gd name="connsiteY82" fmla="*/ 340042 h 574357"/>
                <a:gd name="connsiteX83" fmla="*/ 419100 w 719137"/>
                <a:gd name="connsiteY83" fmla="*/ 353378 h 574357"/>
                <a:gd name="connsiteX84" fmla="*/ 425768 w 719137"/>
                <a:gd name="connsiteY84" fmla="*/ 370522 h 574357"/>
                <a:gd name="connsiteX85" fmla="*/ 447675 w 719137"/>
                <a:gd name="connsiteY85" fmla="*/ 381953 h 574357"/>
                <a:gd name="connsiteX86" fmla="*/ 447675 w 719137"/>
                <a:gd name="connsiteY86" fmla="*/ 401003 h 574357"/>
                <a:gd name="connsiteX87" fmla="*/ 437197 w 719137"/>
                <a:gd name="connsiteY87" fmla="*/ 410528 h 574357"/>
                <a:gd name="connsiteX88" fmla="*/ 410528 w 719137"/>
                <a:gd name="connsiteY88" fmla="*/ 415290 h 574357"/>
                <a:gd name="connsiteX89" fmla="*/ 395288 w 719137"/>
                <a:gd name="connsiteY89" fmla="*/ 431482 h 574357"/>
                <a:gd name="connsiteX90" fmla="*/ 374332 w 719137"/>
                <a:gd name="connsiteY90" fmla="*/ 451485 h 574357"/>
                <a:gd name="connsiteX91" fmla="*/ 374332 w 719137"/>
                <a:gd name="connsiteY91" fmla="*/ 476250 h 574357"/>
                <a:gd name="connsiteX92" fmla="*/ 368618 w 719137"/>
                <a:gd name="connsiteY92" fmla="*/ 490538 h 574357"/>
                <a:gd name="connsiteX93" fmla="*/ 354330 w 719137"/>
                <a:gd name="connsiteY93" fmla="*/ 505778 h 574357"/>
                <a:gd name="connsiteX94" fmla="*/ 342900 w 719137"/>
                <a:gd name="connsiteY94" fmla="*/ 507682 h 574357"/>
                <a:gd name="connsiteX95" fmla="*/ 342900 w 719137"/>
                <a:gd name="connsiteY95" fmla="*/ 526732 h 574357"/>
                <a:gd name="connsiteX96" fmla="*/ 328613 w 719137"/>
                <a:gd name="connsiteY96" fmla="*/ 541020 h 574357"/>
                <a:gd name="connsiteX97" fmla="*/ 320040 w 719137"/>
                <a:gd name="connsiteY97" fmla="*/ 557213 h 574357"/>
                <a:gd name="connsiteX98" fmla="*/ 320040 w 719137"/>
                <a:gd name="connsiteY98" fmla="*/ 574357 h 57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719137" h="574357">
                  <a:moveTo>
                    <a:pt x="295275" y="574357"/>
                  </a:moveTo>
                  <a:lnTo>
                    <a:pt x="281940" y="548640"/>
                  </a:lnTo>
                  <a:lnTo>
                    <a:pt x="246697" y="548640"/>
                  </a:lnTo>
                  <a:lnTo>
                    <a:pt x="219075" y="532447"/>
                  </a:lnTo>
                  <a:lnTo>
                    <a:pt x="187643" y="529590"/>
                  </a:lnTo>
                  <a:lnTo>
                    <a:pt x="183832" y="486728"/>
                  </a:lnTo>
                  <a:lnTo>
                    <a:pt x="127635" y="452438"/>
                  </a:lnTo>
                  <a:lnTo>
                    <a:pt x="132397" y="425767"/>
                  </a:lnTo>
                  <a:lnTo>
                    <a:pt x="113347" y="422910"/>
                  </a:lnTo>
                  <a:lnTo>
                    <a:pt x="104775" y="404813"/>
                  </a:lnTo>
                  <a:lnTo>
                    <a:pt x="80010" y="404813"/>
                  </a:lnTo>
                  <a:lnTo>
                    <a:pt x="63818" y="388620"/>
                  </a:lnTo>
                  <a:lnTo>
                    <a:pt x="41910" y="384810"/>
                  </a:lnTo>
                  <a:lnTo>
                    <a:pt x="41910" y="352425"/>
                  </a:lnTo>
                  <a:lnTo>
                    <a:pt x="24765" y="347663"/>
                  </a:lnTo>
                  <a:lnTo>
                    <a:pt x="0" y="312420"/>
                  </a:lnTo>
                  <a:lnTo>
                    <a:pt x="16193" y="282892"/>
                  </a:lnTo>
                  <a:lnTo>
                    <a:pt x="34290" y="269557"/>
                  </a:lnTo>
                  <a:lnTo>
                    <a:pt x="26670" y="244792"/>
                  </a:lnTo>
                  <a:lnTo>
                    <a:pt x="38100" y="233363"/>
                  </a:lnTo>
                  <a:lnTo>
                    <a:pt x="32385" y="201930"/>
                  </a:lnTo>
                  <a:lnTo>
                    <a:pt x="57150" y="178117"/>
                  </a:lnTo>
                  <a:lnTo>
                    <a:pt x="78105" y="183832"/>
                  </a:lnTo>
                  <a:lnTo>
                    <a:pt x="95250" y="166688"/>
                  </a:lnTo>
                  <a:lnTo>
                    <a:pt x="113347" y="174307"/>
                  </a:lnTo>
                  <a:lnTo>
                    <a:pt x="146685" y="158115"/>
                  </a:lnTo>
                  <a:lnTo>
                    <a:pt x="146685" y="133350"/>
                  </a:lnTo>
                  <a:lnTo>
                    <a:pt x="140018" y="115253"/>
                  </a:lnTo>
                  <a:lnTo>
                    <a:pt x="148590" y="87630"/>
                  </a:lnTo>
                  <a:lnTo>
                    <a:pt x="167640" y="103822"/>
                  </a:lnTo>
                  <a:lnTo>
                    <a:pt x="197168" y="103822"/>
                  </a:lnTo>
                  <a:lnTo>
                    <a:pt x="220028" y="97155"/>
                  </a:lnTo>
                  <a:lnTo>
                    <a:pt x="220028" y="78105"/>
                  </a:lnTo>
                  <a:lnTo>
                    <a:pt x="230505" y="67628"/>
                  </a:lnTo>
                  <a:lnTo>
                    <a:pt x="269557" y="78105"/>
                  </a:lnTo>
                  <a:lnTo>
                    <a:pt x="285750" y="61913"/>
                  </a:lnTo>
                  <a:lnTo>
                    <a:pt x="327660" y="61913"/>
                  </a:lnTo>
                  <a:lnTo>
                    <a:pt x="340043" y="49530"/>
                  </a:lnTo>
                  <a:lnTo>
                    <a:pt x="362903" y="41910"/>
                  </a:lnTo>
                  <a:lnTo>
                    <a:pt x="385763" y="33338"/>
                  </a:lnTo>
                  <a:lnTo>
                    <a:pt x="397193" y="22860"/>
                  </a:lnTo>
                  <a:lnTo>
                    <a:pt x="395288" y="0"/>
                  </a:lnTo>
                  <a:lnTo>
                    <a:pt x="411480" y="0"/>
                  </a:lnTo>
                  <a:lnTo>
                    <a:pt x="430530" y="15240"/>
                  </a:lnTo>
                  <a:lnTo>
                    <a:pt x="447675" y="23813"/>
                  </a:lnTo>
                  <a:lnTo>
                    <a:pt x="466725" y="42863"/>
                  </a:lnTo>
                  <a:lnTo>
                    <a:pt x="487680" y="42863"/>
                  </a:lnTo>
                  <a:lnTo>
                    <a:pt x="515303" y="50482"/>
                  </a:lnTo>
                  <a:lnTo>
                    <a:pt x="537210" y="72390"/>
                  </a:lnTo>
                  <a:lnTo>
                    <a:pt x="553403" y="100965"/>
                  </a:lnTo>
                  <a:lnTo>
                    <a:pt x="572453" y="132397"/>
                  </a:lnTo>
                  <a:lnTo>
                    <a:pt x="572453" y="157163"/>
                  </a:lnTo>
                  <a:lnTo>
                    <a:pt x="601028" y="161925"/>
                  </a:lnTo>
                  <a:lnTo>
                    <a:pt x="601028" y="185738"/>
                  </a:lnTo>
                  <a:lnTo>
                    <a:pt x="615315" y="200025"/>
                  </a:lnTo>
                  <a:lnTo>
                    <a:pt x="639128" y="208597"/>
                  </a:lnTo>
                  <a:lnTo>
                    <a:pt x="652463" y="221932"/>
                  </a:lnTo>
                  <a:lnTo>
                    <a:pt x="678180" y="221932"/>
                  </a:lnTo>
                  <a:lnTo>
                    <a:pt x="696278" y="238125"/>
                  </a:lnTo>
                  <a:lnTo>
                    <a:pt x="719138" y="238125"/>
                  </a:lnTo>
                  <a:lnTo>
                    <a:pt x="706755" y="256222"/>
                  </a:lnTo>
                  <a:lnTo>
                    <a:pt x="683895" y="278130"/>
                  </a:lnTo>
                  <a:lnTo>
                    <a:pt x="655320" y="291465"/>
                  </a:lnTo>
                  <a:lnTo>
                    <a:pt x="621982" y="291465"/>
                  </a:lnTo>
                  <a:lnTo>
                    <a:pt x="601028" y="285750"/>
                  </a:lnTo>
                  <a:lnTo>
                    <a:pt x="576263" y="272415"/>
                  </a:lnTo>
                  <a:lnTo>
                    <a:pt x="561975" y="286703"/>
                  </a:lnTo>
                  <a:lnTo>
                    <a:pt x="538163" y="286703"/>
                  </a:lnTo>
                  <a:lnTo>
                    <a:pt x="520065" y="275272"/>
                  </a:lnTo>
                  <a:lnTo>
                    <a:pt x="504825" y="267653"/>
                  </a:lnTo>
                  <a:lnTo>
                    <a:pt x="480060" y="260032"/>
                  </a:lnTo>
                  <a:lnTo>
                    <a:pt x="461010" y="253365"/>
                  </a:lnTo>
                  <a:lnTo>
                    <a:pt x="461010" y="237172"/>
                  </a:lnTo>
                  <a:lnTo>
                    <a:pt x="474345" y="222885"/>
                  </a:lnTo>
                  <a:lnTo>
                    <a:pt x="452438" y="200978"/>
                  </a:lnTo>
                  <a:lnTo>
                    <a:pt x="431482" y="215265"/>
                  </a:lnTo>
                  <a:lnTo>
                    <a:pt x="419100" y="237172"/>
                  </a:lnTo>
                  <a:lnTo>
                    <a:pt x="401955" y="253365"/>
                  </a:lnTo>
                  <a:lnTo>
                    <a:pt x="400050" y="276225"/>
                  </a:lnTo>
                  <a:lnTo>
                    <a:pt x="409575" y="304800"/>
                  </a:lnTo>
                  <a:lnTo>
                    <a:pt x="386715" y="315278"/>
                  </a:lnTo>
                  <a:lnTo>
                    <a:pt x="386715" y="330517"/>
                  </a:lnTo>
                  <a:lnTo>
                    <a:pt x="405765" y="340042"/>
                  </a:lnTo>
                  <a:lnTo>
                    <a:pt x="419100" y="353378"/>
                  </a:lnTo>
                  <a:lnTo>
                    <a:pt x="425768" y="370522"/>
                  </a:lnTo>
                  <a:lnTo>
                    <a:pt x="447675" y="381953"/>
                  </a:lnTo>
                  <a:lnTo>
                    <a:pt x="447675" y="401003"/>
                  </a:lnTo>
                  <a:lnTo>
                    <a:pt x="437197" y="410528"/>
                  </a:lnTo>
                  <a:lnTo>
                    <a:pt x="410528" y="415290"/>
                  </a:lnTo>
                  <a:lnTo>
                    <a:pt x="395288" y="431482"/>
                  </a:lnTo>
                  <a:lnTo>
                    <a:pt x="374332" y="451485"/>
                  </a:lnTo>
                  <a:lnTo>
                    <a:pt x="374332" y="476250"/>
                  </a:lnTo>
                  <a:lnTo>
                    <a:pt x="368618" y="490538"/>
                  </a:lnTo>
                  <a:lnTo>
                    <a:pt x="354330" y="505778"/>
                  </a:lnTo>
                  <a:lnTo>
                    <a:pt x="342900" y="507682"/>
                  </a:lnTo>
                  <a:lnTo>
                    <a:pt x="342900" y="526732"/>
                  </a:lnTo>
                  <a:lnTo>
                    <a:pt x="328613" y="541020"/>
                  </a:lnTo>
                  <a:lnTo>
                    <a:pt x="320040" y="557213"/>
                  </a:lnTo>
                  <a:lnTo>
                    <a:pt x="320040" y="57435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олилиния: фигура 105">
              <a:extLst>
                <a:ext uri="{FF2B5EF4-FFF2-40B4-BE49-F238E27FC236}">
                  <a16:creationId xmlns="" xmlns:a16="http://schemas.microsoft.com/office/drawing/2014/main" id="{EFE8E919-3E43-D703-AD80-E0DA37FE704F}"/>
                </a:ext>
              </a:extLst>
            </p:cNvPr>
            <p:cNvSpPr/>
            <p:nvPr/>
          </p:nvSpPr>
          <p:spPr>
            <a:xfrm>
              <a:off x="3730357" y="4324046"/>
              <a:ext cx="759659" cy="858833"/>
            </a:xfrm>
            <a:custGeom>
              <a:avLst/>
              <a:gdLst>
                <a:gd name="connsiteX0" fmla="*/ 489585 w 632460"/>
                <a:gd name="connsiteY0" fmla="*/ 706755 h 732472"/>
                <a:gd name="connsiteX1" fmla="*/ 459105 w 632460"/>
                <a:gd name="connsiteY1" fmla="*/ 706755 h 732472"/>
                <a:gd name="connsiteX2" fmla="*/ 425767 w 632460"/>
                <a:gd name="connsiteY2" fmla="*/ 732472 h 732472"/>
                <a:gd name="connsiteX3" fmla="*/ 405765 w 632460"/>
                <a:gd name="connsiteY3" fmla="*/ 699135 h 732472"/>
                <a:gd name="connsiteX4" fmla="*/ 391477 w 632460"/>
                <a:gd name="connsiteY4" fmla="*/ 704850 h 732472"/>
                <a:gd name="connsiteX5" fmla="*/ 369570 w 632460"/>
                <a:gd name="connsiteY5" fmla="*/ 696278 h 732472"/>
                <a:gd name="connsiteX6" fmla="*/ 351473 w 632460"/>
                <a:gd name="connsiteY6" fmla="*/ 696278 h 732472"/>
                <a:gd name="connsiteX7" fmla="*/ 329565 w 632460"/>
                <a:gd name="connsiteY7" fmla="*/ 685800 h 732472"/>
                <a:gd name="connsiteX8" fmla="*/ 293370 w 632460"/>
                <a:gd name="connsiteY8" fmla="*/ 710565 h 732472"/>
                <a:gd name="connsiteX9" fmla="*/ 278130 w 632460"/>
                <a:gd name="connsiteY9" fmla="*/ 696278 h 732472"/>
                <a:gd name="connsiteX10" fmla="*/ 262890 w 632460"/>
                <a:gd name="connsiteY10" fmla="*/ 681038 h 732472"/>
                <a:gd name="connsiteX11" fmla="*/ 242888 w 632460"/>
                <a:gd name="connsiteY11" fmla="*/ 669607 h 732472"/>
                <a:gd name="connsiteX12" fmla="*/ 224790 w 632460"/>
                <a:gd name="connsiteY12" fmla="*/ 686753 h 732472"/>
                <a:gd name="connsiteX13" fmla="*/ 205740 w 632460"/>
                <a:gd name="connsiteY13" fmla="*/ 667703 h 732472"/>
                <a:gd name="connsiteX14" fmla="*/ 186690 w 632460"/>
                <a:gd name="connsiteY14" fmla="*/ 665797 h 732472"/>
                <a:gd name="connsiteX15" fmla="*/ 181927 w 632460"/>
                <a:gd name="connsiteY15" fmla="*/ 655320 h 732472"/>
                <a:gd name="connsiteX16" fmla="*/ 156210 w 632460"/>
                <a:gd name="connsiteY16" fmla="*/ 646747 h 732472"/>
                <a:gd name="connsiteX17" fmla="*/ 148590 w 632460"/>
                <a:gd name="connsiteY17" fmla="*/ 632460 h 732472"/>
                <a:gd name="connsiteX18" fmla="*/ 124777 w 632460"/>
                <a:gd name="connsiteY18" fmla="*/ 616267 h 732472"/>
                <a:gd name="connsiteX19" fmla="*/ 105727 w 632460"/>
                <a:gd name="connsiteY19" fmla="*/ 623888 h 732472"/>
                <a:gd name="connsiteX20" fmla="*/ 87630 w 632460"/>
                <a:gd name="connsiteY20" fmla="*/ 641985 h 732472"/>
                <a:gd name="connsiteX21" fmla="*/ 70485 w 632460"/>
                <a:gd name="connsiteY21" fmla="*/ 618172 h 732472"/>
                <a:gd name="connsiteX22" fmla="*/ 50483 w 632460"/>
                <a:gd name="connsiteY22" fmla="*/ 618172 h 732472"/>
                <a:gd name="connsiteX23" fmla="*/ 18098 w 632460"/>
                <a:gd name="connsiteY23" fmla="*/ 594360 h 732472"/>
                <a:gd name="connsiteX24" fmla="*/ 0 w 632460"/>
                <a:gd name="connsiteY24" fmla="*/ 568642 h 732472"/>
                <a:gd name="connsiteX25" fmla="*/ 18098 w 632460"/>
                <a:gd name="connsiteY25" fmla="*/ 548640 h 732472"/>
                <a:gd name="connsiteX26" fmla="*/ 29528 w 632460"/>
                <a:gd name="connsiteY26" fmla="*/ 537210 h 732472"/>
                <a:gd name="connsiteX27" fmla="*/ 29528 w 632460"/>
                <a:gd name="connsiteY27" fmla="*/ 513397 h 732472"/>
                <a:gd name="connsiteX28" fmla="*/ 39053 w 632460"/>
                <a:gd name="connsiteY28" fmla="*/ 494347 h 732472"/>
                <a:gd name="connsiteX29" fmla="*/ 47625 w 632460"/>
                <a:gd name="connsiteY29" fmla="*/ 501967 h 732472"/>
                <a:gd name="connsiteX30" fmla="*/ 75248 w 632460"/>
                <a:gd name="connsiteY30" fmla="*/ 501967 h 732472"/>
                <a:gd name="connsiteX31" fmla="*/ 98108 w 632460"/>
                <a:gd name="connsiteY31" fmla="*/ 490538 h 732472"/>
                <a:gd name="connsiteX32" fmla="*/ 104775 w 632460"/>
                <a:gd name="connsiteY32" fmla="*/ 463867 h 732472"/>
                <a:gd name="connsiteX33" fmla="*/ 119063 w 632460"/>
                <a:gd name="connsiteY33" fmla="*/ 440055 h 732472"/>
                <a:gd name="connsiteX34" fmla="*/ 138113 w 632460"/>
                <a:gd name="connsiteY34" fmla="*/ 440055 h 732472"/>
                <a:gd name="connsiteX35" fmla="*/ 155258 w 632460"/>
                <a:gd name="connsiteY35" fmla="*/ 465772 h 732472"/>
                <a:gd name="connsiteX36" fmla="*/ 165735 w 632460"/>
                <a:gd name="connsiteY36" fmla="*/ 454342 h 732472"/>
                <a:gd name="connsiteX37" fmla="*/ 180975 w 632460"/>
                <a:gd name="connsiteY37" fmla="*/ 439103 h 732472"/>
                <a:gd name="connsiteX38" fmla="*/ 170498 w 632460"/>
                <a:gd name="connsiteY38" fmla="*/ 428625 h 732472"/>
                <a:gd name="connsiteX39" fmla="*/ 168592 w 632460"/>
                <a:gd name="connsiteY39" fmla="*/ 414338 h 732472"/>
                <a:gd name="connsiteX40" fmla="*/ 194310 w 632460"/>
                <a:gd name="connsiteY40" fmla="*/ 397192 h 732472"/>
                <a:gd name="connsiteX41" fmla="*/ 219075 w 632460"/>
                <a:gd name="connsiteY41" fmla="*/ 402907 h 732472"/>
                <a:gd name="connsiteX42" fmla="*/ 236220 w 632460"/>
                <a:gd name="connsiteY42" fmla="*/ 388620 h 732472"/>
                <a:gd name="connsiteX43" fmla="*/ 253365 w 632460"/>
                <a:gd name="connsiteY43" fmla="*/ 371475 h 732472"/>
                <a:gd name="connsiteX44" fmla="*/ 238125 w 632460"/>
                <a:gd name="connsiteY44" fmla="*/ 355282 h 732472"/>
                <a:gd name="connsiteX45" fmla="*/ 238125 w 632460"/>
                <a:gd name="connsiteY45" fmla="*/ 344805 h 732472"/>
                <a:gd name="connsiteX46" fmla="*/ 252413 w 632460"/>
                <a:gd name="connsiteY46" fmla="*/ 330517 h 732472"/>
                <a:gd name="connsiteX47" fmla="*/ 261938 w 632460"/>
                <a:gd name="connsiteY47" fmla="*/ 299085 h 732472"/>
                <a:gd name="connsiteX48" fmla="*/ 243840 w 632460"/>
                <a:gd name="connsiteY48" fmla="*/ 270510 h 732472"/>
                <a:gd name="connsiteX49" fmla="*/ 243840 w 632460"/>
                <a:gd name="connsiteY49" fmla="*/ 234315 h 732472"/>
                <a:gd name="connsiteX50" fmla="*/ 267652 w 632460"/>
                <a:gd name="connsiteY50" fmla="*/ 214313 h 732472"/>
                <a:gd name="connsiteX51" fmla="*/ 291465 w 632460"/>
                <a:gd name="connsiteY51" fmla="*/ 214313 h 732472"/>
                <a:gd name="connsiteX52" fmla="*/ 310515 w 632460"/>
                <a:gd name="connsiteY52" fmla="*/ 195263 h 732472"/>
                <a:gd name="connsiteX53" fmla="*/ 332423 w 632460"/>
                <a:gd name="connsiteY53" fmla="*/ 163830 h 732472"/>
                <a:gd name="connsiteX54" fmla="*/ 360998 w 632460"/>
                <a:gd name="connsiteY54" fmla="*/ 138113 h 732472"/>
                <a:gd name="connsiteX55" fmla="*/ 376238 w 632460"/>
                <a:gd name="connsiteY55" fmla="*/ 99060 h 732472"/>
                <a:gd name="connsiteX56" fmla="*/ 376238 w 632460"/>
                <a:gd name="connsiteY56" fmla="*/ 70485 h 732472"/>
                <a:gd name="connsiteX57" fmla="*/ 404813 w 632460"/>
                <a:gd name="connsiteY57" fmla="*/ 56197 h 732472"/>
                <a:gd name="connsiteX58" fmla="*/ 404813 w 632460"/>
                <a:gd name="connsiteY58" fmla="*/ 33338 h 732472"/>
                <a:gd name="connsiteX59" fmla="*/ 412433 w 632460"/>
                <a:gd name="connsiteY59" fmla="*/ 13335 h 732472"/>
                <a:gd name="connsiteX60" fmla="*/ 425767 w 632460"/>
                <a:gd name="connsiteY60" fmla="*/ 0 h 732472"/>
                <a:gd name="connsiteX61" fmla="*/ 445770 w 632460"/>
                <a:gd name="connsiteY61" fmla="*/ 12382 h 732472"/>
                <a:gd name="connsiteX62" fmla="*/ 445770 w 632460"/>
                <a:gd name="connsiteY62" fmla="*/ 30480 h 732472"/>
                <a:gd name="connsiteX63" fmla="*/ 457200 w 632460"/>
                <a:gd name="connsiteY63" fmla="*/ 41910 h 732472"/>
                <a:gd name="connsiteX64" fmla="*/ 469583 w 632460"/>
                <a:gd name="connsiteY64" fmla="*/ 50482 h 732472"/>
                <a:gd name="connsiteX65" fmla="*/ 488633 w 632460"/>
                <a:gd name="connsiteY65" fmla="*/ 69532 h 732472"/>
                <a:gd name="connsiteX66" fmla="*/ 521970 w 632460"/>
                <a:gd name="connsiteY66" fmla="*/ 102870 h 732472"/>
                <a:gd name="connsiteX67" fmla="*/ 541973 w 632460"/>
                <a:gd name="connsiteY67" fmla="*/ 140970 h 732472"/>
                <a:gd name="connsiteX68" fmla="*/ 559118 w 632460"/>
                <a:gd name="connsiteY68" fmla="*/ 158115 h 732472"/>
                <a:gd name="connsiteX69" fmla="*/ 559118 w 632460"/>
                <a:gd name="connsiteY69" fmla="*/ 196215 h 732472"/>
                <a:gd name="connsiteX70" fmla="*/ 544830 w 632460"/>
                <a:gd name="connsiteY70" fmla="*/ 215265 h 732472"/>
                <a:gd name="connsiteX71" fmla="*/ 552450 w 632460"/>
                <a:gd name="connsiteY71" fmla="*/ 259080 h 732472"/>
                <a:gd name="connsiteX72" fmla="*/ 543877 w 632460"/>
                <a:gd name="connsiteY72" fmla="*/ 294322 h 732472"/>
                <a:gd name="connsiteX73" fmla="*/ 561975 w 632460"/>
                <a:gd name="connsiteY73" fmla="*/ 312420 h 732472"/>
                <a:gd name="connsiteX74" fmla="*/ 561975 w 632460"/>
                <a:gd name="connsiteY74" fmla="*/ 340995 h 732472"/>
                <a:gd name="connsiteX75" fmla="*/ 544830 w 632460"/>
                <a:gd name="connsiteY75" fmla="*/ 357188 h 732472"/>
                <a:gd name="connsiteX76" fmla="*/ 551498 w 632460"/>
                <a:gd name="connsiteY76" fmla="*/ 389572 h 732472"/>
                <a:gd name="connsiteX77" fmla="*/ 575310 w 632460"/>
                <a:gd name="connsiteY77" fmla="*/ 401955 h 732472"/>
                <a:gd name="connsiteX78" fmla="*/ 591502 w 632460"/>
                <a:gd name="connsiteY78" fmla="*/ 421957 h 732472"/>
                <a:gd name="connsiteX79" fmla="*/ 592455 w 632460"/>
                <a:gd name="connsiteY79" fmla="*/ 444817 h 732472"/>
                <a:gd name="connsiteX80" fmla="*/ 608648 w 632460"/>
                <a:gd name="connsiteY80" fmla="*/ 444817 h 732472"/>
                <a:gd name="connsiteX81" fmla="*/ 624840 w 632460"/>
                <a:gd name="connsiteY81" fmla="*/ 461010 h 732472"/>
                <a:gd name="connsiteX82" fmla="*/ 616268 w 632460"/>
                <a:gd name="connsiteY82" fmla="*/ 478155 h 732472"/>
                <a:gd name="connsiteX83" fmla="*/ 616268 w 632460"/>
                <a:gd name="connsiteY83" fmla="*/ 510540 h 732472"/>
                <a:gd name="connsiteX84" fmla="*/ 632460 w 632460"/>
                <a:gd name="connsiteY84" fmla="*/ 525780 h 732472"/>
                <a:gd name="connsiteX85" fmla="*/ 623888 w 632460"/>
                <a:gd name="connsiteY85" fmla="*/ 553403 h 732472"/>
                <a:gd name="connsiteX86" fmla="*/ 630555 w 632460"/>
                <a:gd name="connsiteY86" fmla="*/ 571500 h 732472"/>
                <a:gd name="connsiteX87" fmla="*/ 630555 w 632460"/>
                <a:gd name="connsiteY87" fmla="*/ 596265 h 732472"/>
                <a:gd name="connsiteX88" fmla="*/ 597218 w 632460"/>
                <a:gd name="connsiteY88" fmla="*/ 612457 h 732472"/>
                <a:gd name="connsiteX89" fmla="*/ 579120 w 632460"/>
                <a:gd name="connsiteY89" fmla="*/ 604838 h 732472"/>
                <a:gd name="connsiteX90" fmla="*/ 561975 w 632460"/>
                <a:gd name="connsiteY90" fmla="*/ 621982 h 732472"/>
                <a:gd name="connsiteX91" fmla="*/ 541020 w 632460"/>
                <a:gd name="connsiteY91" fmla="*/ 616267 h 732472"/>
                <a:gd name="connsiteX92" fmla="*/ 516255 w 632460"/>
                <a:gd name="connsiteY92" fmla="*/ 640080 h 732472"/>
                <a:gd name="connsiteX93" fmla="*/ 521970 w 632460"/>
                <a:gd name="connsiteY93" fmla="*/ 671513 h 732472"/>
                <a:gd name="connsiteX94" fmla="*/ 510540 w 632460"/>
                <a:gd name="connsiteY94" fmla="*/ 682942 h 732472"/>
                <a:gd name="connsiteX95" fmla="*/ 518160 w 632460"/>
                <a:gd name="connsiteY95" fmla="*/ 707707 h 732472"/>
                <a:gd name="connsiteX96" fmla="*/ 500063 w 632460"/>
                <a:gd name="connsiteY96" fmla="*/ 721042 h 732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632460" h="732472">
                  <a:moveTo>
                    <a:pt x="489585" y="706755"/>
                  </a:moveTo>
                  <a:lnTo>
                    <a:pt x="459105" y="706755"/>
                  </a:lnTo>
                  <a:lnTo>
                    <a:pt x="425767" y="732472"/>
                  </a:lnTo>
                  <a:lnTo>
                    <a:pt x="405765" y="699135"/>
                  </a:lnTo>
                  <a:lnTo>
                    <a:pt x="391477" y="704850"/>
                  </a:lnTo>
                  <a:lnTo>
                    <a:pt x="369570" y="696278"/>
                  </a:lnTo>
                  <a:lnTo>
                    <a:pt x="351473" y="696278"/>
                  </a:lnTo>
                  <a:lnTo>
                    <a:pt x="329565" y="685800"/>
                  </a:lnTo>
                  <a:lnTo>
                    <a:pt x="293370" y="710565"/>
                  </a:lnTo>
                  <a:lnTo>
                    <a:pt x="278130" y="696278"/>
                  </a:lnTo>
                  <a:lnTo>
                    <a:pt x="262890" y="681038"/>
                  </a:lnTo>
                  <a:lnTo>
                    <a:pt x="242888" y="669607"/>
                  </a:lnTo>
                  <a:lnTo>
                    <a:pt x="224790" y="686753"/>
                  </a:lnTo>
                  <a:lnTo>
                    <a:pt x="205740" y="667703"/>
                  </a:lnTo>
                  <a:lnTo>
                    <a:pt x="186690" y="665797"/>
                  </a:lnTo>
                  <a:lnTo>
                    <a:pt x="181927" y="655320"/>
                  </a:lnTo>
                  <a:lnTo>
                    <a:pt x="156210" y="646747"/>
                  </a:lnTo>
                  <a:lnTo>
                    <a:pt x="148590" y="632460"/>
                  </a:lnTo>
                  <a:lnTo>
                    <a:pt x="124777" y="616267"/>
                  </a:lnTo>
                  <a:lnTo>
                    <a:pt x="105727" y="623888"/>
                  </a:lnTo>
                  <a:lnTo>
                    <a:pt x="87630" y="641985"/>
                  </a:lnTo>
                  <a:lnTo>
                    <a:pt x="70485" y="618172"/>
                  </a:lnTo>
                  <a:lnTo>
                    <a:pt x="50483" y="618172"/>
                  </a:lnTo>
                  <a:lnTo>
                    <a:pt x="18098" y="594360"/>
                  </a:lnTo>
                  <a:lnTo>
                    <a:pt x="0" y="568642"/>
                  </a:lnTo>
                  <a:lnTo>
                    <a:pt x="18098" y="548640"/>
                  </a:lnTo>
                  <a:lnTo>
                    <a:pt x="29528" y="537210"/>
                  </a:lnTo>
                  <a:lnTo>
                    <a:pt x="29528" y="513397"/>
                  </a:lnTo>
                  <a:lnTo>
                    <a:pt x="39053" y="494347"/>
                  </a:lnTo>
                  <a:lnTo>
                    <a:pt x="47625" y="501967"/>
                  </a:lnTo>
                  <a:lnTo>
                    <a:pt x="75248" y="501967"/>
                  </a:lnTo>
                  <a:lnTo>
                    <a:pt x="98108" y="490538"/>
                  </a:lnTo>
                  <a:lnTo>
                    <a:pt x="104775" y="463867"/>
                  </a:lnTo>
                  <a:lnTo>
                    <a:pt x="119063" y="440055"/>
                  </a:lnTo>
                  <a:lnTo>
                    <a:pt x="138113" y="440055"/>
                  </a:lnTo>
                  <a:lnTo>
                    <a:pt x="155258" y="465772"/>
                  </a:lnTo>
                  <a:lnTo>
                    <a:pt x="165735" y="454342"/>
                  </a:lnTo>
                  <a:lnTo>
                    <a:pt x="180975" y="439103"/>
                  </a:lnTo>
                  <a:lnTo>
                    <a:pt x="170498" y="428625"/>
                  </a:lnTo>
                  <a:lnTo>
                    <a:pt x="168592" y="414338"/>
                  </a:lnTo>
                  <a:lnTo>
                    <a:pt x="194310" y="397192"/>
                  </a:lnTo>
                  <a:lnTo>
                    <a:pt x="219075" y="402907"/>
                  </a:lnTo>
                  <a:lnTo>
                    <a:pt x="236220" y="388620"/>
                  </a:lnTo>
                  <a:lnTo>
                    <a:pt x="253365" y="371475"/>
                  </a:lnTo>
                  <a:lnTo>
                    <a:pt x="238125" y="355282"/>
                  </a:lnTo>
                  <a:lnTo>
                    <a:pt x="238125" y="344805"/>
                  </a:lnTo>
                  <a:lnTo>
                    <a:pt x="252413" y="330517"/>
                  </a:lnTo>
                  <a:lnTo>
                    <a:pt x="261938" y="299085"/>
                  </a:lnTo>
                  <a:lnTo>
                    <a:pt x="243840" y="270510"/>
                  </a:lnTo>
                  <a:lnTo>
                    <a:pt x="243840" y="234315"/>
                  </a:lnTo>
                  <a:lnTo>
                    <a:pt x="267652" y="214313"/>
                  </a:lnTo>
                  <a:lnTo>
                    <a:pt x="291465" y="214313"/>
                  </a:lnTo>
                  <a:lnTo>
                    <a:pt x="310515" y="195263"/>
                  </a:lnTo>
                  <a:lnTo>
                    <a:pt x="332423" y="163830"/>
                  </a:lnTo>
                  <a:lnTo>
                    <a:pt x="360998" y="138113"/>
                  </a:lnTo>
                  <a:lnTo>
                    <a:pt x="376238" y="99060"/>
                  </a:lnTo>
                  <a:lnTo>
                    <a:pt x="376238" y="70485"/>
                  </a:lnTo>
                  <a:lnTo>
                    <a:pt x="404813" y="56197"/>
                  </a:lnTo>
                  <a:lnTo>
                    <a:pt x="404813" y="33338"/>
                  </a:lnTo>
                  <a:lnTo>
                    <a:pt x="412433" y="13335"/>
                  </a:lnTo>
                  <a:lnTo>
                    <a:pt x="425767" y="0"/>
                  </a:lnTo>
                  <a:lnTo>
                    <a:pt x="445770" y="12382"/>
                  </a:lnTo>
                  <a:lnTo>
                    <a:pt x="445770" y="30480"/>
                  </a:lnTo>
                  <a:lnTo>
                    <a:pt x="457200" y="41910"/>
                  </a:lnTo>
                  <a:lnTo>
                    <a:pt x="469583" y="50482"/>
                  </a:lnTo>
                  <a:lnTo>
                    <a:pt x="488633" y="69532"/>
                  </a:lnTo>
                  <a:lnTo>
                    <a:pt x="521970" y="102870"/>
                  </a:lnTo>
                  <a:lnTo>
                    <a:pt x="541973" y="140970"/>
                  </a:lnTo>
                  <a:lnTo>
                    <a:pt x="559118" y="158115"/>
                  </a:lnTo>
                  <a:lnTo>
                    <a:pt x="559118" y="196215"/>
                  </a:lnTo>
                  <a:lnTo>
                    <a:pt x="544830" y="215265"/>
                  </a:lnTo>
                  <a:lnTo>
                    <a:pt x="552450" y="259080"/>
                  </a:lnTo>
                  <a:lnTo>
                    <a:pt x="543877" y="294322"/>
                  </a:lnTo>
                  <a:lnTo>
                    <a:pt x="561975" y="312420"/>
                  </a:lnTo>
                  <a:lnTo>
                    <a:pt x="561975" y="340995"/>
                  </a:lnTo>
                  <a:lnTo>
                    <a:pt x="544830" y="357188"/>
                  </a:lnTo>
                  <a:lnTo>
                    <a:pt x="551498" y="389572"/>
                  </a:lnTo>
                  <a:lnTo>
                    <a:pt x="575310" y="401955"/>
                  </a:lnTo>
                  <a:lnTo>
                    <a:pt x="591502" y="421957"/>
                  </a:lnTo>
                  <a:lnTo>
                    <a:pt x="592455" y="444817"/>
                  </a:lnTo>
                  <a:lnTo>
                    <a:pt x="608648" y="444817"/>
                  </a:lnTo>
                  <a:lnTo>
                    <a:pt x="624840" y="461010"/>
                  </a:lnTo>
                  <a:lnTo>
                    <a:pt x="616268" y="478155"/>
                  </a:lnTo>
                  <a:lnTo>
                    <a:pt x="616268" y="510540"/>
                  </a:lnTo>
                  <a:lnTo>
                    <a:pt x="632460" y="525780"/>
                  </a:lnTo>
                  <a:lnTo>
                    <a:pt x="623888" y="553403"/>
                  </a:lnTo>
                  <a:lnTo>
                    <a:pt x="630555" y="571500"/>
                  </a:lnTo>
                  <a:lnTo>
                    <a:pt x="630555" y="596265"/>
                  </a:lnTo>
                  <a:lnTo>
                    <a:pt x="597218" y="612457"/>
                  </a:lnTo>
                  <a:lnTo>
                    <a:pt x="579120" y="604838"/>
                  </a:lnTo>
                  <a:lnTo>
                    <a:pt x="561975" y="621982"/>
                  </a:lnTo>
                  <a:lnTo>
                    <a:pt x="541020" y="616267"/>
                  </a:lnTo>
                  <a:lnTo>
                    <a:pt x="516255" y="640080"/>
                  </a:lnTo>
                  <a:lnTo>
                    <a:pt x="521970" y="671513"/>
                  </a:lnTo>
                  <a:lnTo>
                    <a:pt x="510540" y="682942"/>
                  </a:lnTo>
                  <a:lnTo>
                    <a:pt x="518160" y="707707"/>
                  </a:lnTo>
                  <a:lnTo>
                    <a:pt x="500063" y="72104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Полилиния: фигура 106">
              <a:extLst>
                <a:ext uri="{FF2B5EF4-FFF2-40B4-BE49-F238E27FC236}">
                  <a16:creationId xmlns="" xmlns:a16="http://schemas.microsoft.com/office/drawing/2014/main" id="{03474CC9-9FE2-0AB4-5C1F-890A555B868C}"/>
                </a:ext>
              </a:extLst>
            </p:cNvPr>
            <p:cNvSpPr/>
            <p:nvPr/>
          </p:nvSpPr>
          <p:spPr>
            <a:xfrm>
              <a:off x="4242898" y="3892954"/>
              <a:ext cx="1769863" cy="1224031"/>
            </a:xfrm>
            <a:custGeom>
              <a:avLst/>
              <a:gdLst>
                <a:gd name="connsiteX0" fmla="*/ 324803 w 1473517"/>
                <a:gd name="connsiteY0" fmla="*/ 0 h 1043940"/>
                <a:gd name="connsiteX1" fmla="*/ 321945 w 1473517"/>
                <a:gd name="connsiteY1" fmla="*/ 46672 h 1043940"/>
                <a:gd name="connsiteX2" fmla="*/ 327660 w 1473517"/>
                <a:gd name="connsiteY2" fmla="*/ 84772 h 1043940"/>
                <a:gd name="connsiteX3" fmla="*/ 317182 w 1473517"/>
                <a:gd name="connsiteY3" fmla="*/ 119063 h 1043940"/>
                <a:gd name="connsiteX4" fmla="*/ 291465 w 1473517"/>
                <a:gd name="connsiteY4" fmla="*/ 144780 h 1043940"/>
                <a:gd name="connsiteX5" fmla="*/ 304800 w 1473517"/>
                <a:gd name="connsiteY5" fmla="*/ 158115 h 1043940"/>
                <a:gd name="connsiteX6" fmla="*/ 328613 w 1473517"/>
                <a:gd name="connsiteY6" fmla="*/ 181928 h 1043940"/>
                <a:gd name="connsiteX7" fmla="*/ 356235 w 1473517"/>
                <a:gd name="connsiteY7" fmla="*/ 209550 h 1043940"/>
                <a:gd name="connsiteX8" fmla="*/ 394335 w 1473517"/>
                <a:gd name="connsiteY8" fmla="*/ 200978 h 1043940"/>
                <a:gd name="connsiteX9" fmla="*/ 423863 w 1473517"/>
                <a:gd name="connsiteY9" fmla="*/ 213360 h 1043940"/>
                <a:gd name="connsiteX10" fmla="*/ 453390 w 1473517"/>
                <a:gd name="connsiteY10" fmla="*/ 200978 h 1043940"/>
                <a:gd name="connsiteX11" fmla="*/ 485775 w 1473517"/>
                <a:gd name="connsiteY11" fmla="*/ 218122 h 1043940"/>
                <a:gd name="connsiteX12" fmla="*/ 517207 w 1473517"/>
                <a:gd name="connsiteY12" fmla="*/ 245745 h 1043940"/>
                <a:gd name="connsiteX13" fmla="*/ 492443 w 1473517"/>
                <a:gd name="connsiteY13" fmla="*/ 270510 h 1043940"/>
                <a:gd name="connsiteX14" fmla="*/ 513397 w 1473517"/>
                <a:gd name="connsiteY14" fmla="*/ 294322 h 1043940"/>
                <a:gd name="connsiteX15" fmla="*/ 551497 w 1473517"/>
                <a:gd name="connsiteY15" fmla="*/ 300990 h 1043940"/>
                <a:gd name="connsiteX16" fmla="*/ 571500 w 1473517"/>
                <a:gd name="connsiteY16" fmla="*/ 280988 h 1043940"/>
                <a:gd name="connsiteX17" fmla="*/ 592455 w 1473517"/>
                <a:gd name="connsiteY17" fmla="*/ 301943 h 1043940"/>
                <a:gd name="connsiteX18" fmla="*/ 607695 w 1473517"/>
                <a:gd name="connsiteY18" fmla="*/ 286703 h 1043940"/>
                <a:gd name="connsiteX19" fmla="*/ 645795 w 1473517"/>
                <a:gd name="connsiteY19" fmla="*/ 286703 h 1043940"/>
                <a:gd name="connsiteX20" fmla="*/ 680085 w 1473517"/>
                <a:gd name="connsiteY20" fmla="*/ 320993 h 1043940"/>
                <a:gd name="connsiteX21" fmla="*/ 687705 w 1473517"/>
                <a:gd name="connsiteY21" fmla="*/ 359093 h 1043940"/>
                <a:gd name="connsiteX22" fmla="*/ 687705 w 1473517"/>
                <a:gd name="connsiteY22" fmla="*/ 383857 h 1043940"/>
                <a:gd name="connsiteX23" fmla="*/ 719138 w 1473517"/>
                <a:gd name="connsiteY23" fmla="*/ 415290 h 1043940"/>
                <a:gd name="connsiteX24" fmla="*/ 712470 w 1473517"/>
                <a:gd name="connsiteY24" fmla="*/ 443865 h 1043940"/>
                <a:gd name="connsiteX25" fmla="*/ 721995 w 1473517"/>
                <a:gd name="connsiteY25" fmla="*/ 472440 h 1043940"/>
                <a:gd name="connsiteX26" fmla="*/ 771525 w 1473517"/>
                <a:gd name="connsiteY26" fmla="*/ 466725 h 1043940"/>
                <a:gd name="connsiteX27" fmla="*/ 795338 w 1473517"/>
                <a:gd name="connsiteY27" fmla="*/ 466725 h 1043940"/>
                <a:gd name="connsiteX28" fmla="*/ 816293 w 1473517"/>
                <a:gd name="connsiteY28" fmla="*/ 501015 h 1043940"/>
                <a:gd name="connsiteX29" fmla="*/ 840105 w 1473517"/>
                <a:gd name="connsiteY29" fmla="*/ 501015 h 1043940"/>
                <a:gd name="connsiteX30" fmla="*/ 868680 w 1473517"/>
                <a:gd name="connsiteY30" fmla="*/ 530543 h 1043940"/>
                <a:gd name="connsiteX31" fmla="*/ 892493 w 1473517"/>
                <a:gd name="connsiteY31" fmla="*/ 524828 h 1043940"/>
                <a:gd name="connsiteX32" fmla="*/ 926782 w 1473517"/>
                <a:gd name="connsiteY32" fmla="*/ 534353 h 1043940"/>
                <a:gd name="connsiteX33" fmla="*/ 949643 w 1473517"/>
                <a:gd name="connsiteY33" fmla="*/ 557213 h 1043940"/>
                <a:gd name="connsiteX34" fmla="*/ 962978 w 1473517"/>
                <a:gd name="connsiteY34" fmla="*/ 543878 h 1043940"/>
                <a:gd name="connsiteX35" fmla="*/ 1001078 w 1473517"/>
                <a:gd name="connsiteY35" fmla="*/ 559118 h 1043940"/>
                <a:gd name="connsiteX36" fmla="*/ 991553 w 1473517"/>
                <a:gd name="connsiteY36" fmla="*/ 585788 h 1043940"/>
                <a:gd name="connsiteX37" fmla="*/ 1021080 w 1473517"/>
                <a:gd name="connsiteY37" fmla="*/ 601028 h 1043940"/>
                <a:gd name="connsiteX38" fmla="*/ 1043940 w 1473517"/>
                <a:gd name="connsiteY38" fmla="*/ 623888 h 1043940"/>
                <a:gd name="connsiteX39" fmla="*/ 1096328 w 1473517"/>
                <a:gd name="connsiteY39" fmla="*/ 623888 h 1043940"/>
                <a:gd name="connsiteX40" fmla="*/ 1145857 w 1473517"/>
                <a:gd name="connsiteY40" fmla="*/ 623888 h 1043940"/>
                <a:gd name="connsiteX41" fmla="*/ 1157288 w 1473517"/>
                <a:gd name="connsiteY41" fmla="*/ 603885 h 1043940"/>
                <a:gd name="connsiteX42" fmla="*/ 1183005 w 1473517"/>
                <a:gd name="connsiteY42" fmla="*/ 589597 h 1043940"/>
                <a:gd name="connsiteX43" fmla="*/ 1212532 w 1473517"/>
                <a:gd name="connsiteY43" fmla="*/ 569595 h 1043940"/>
                <a:gd name="connsiteX44" fmla="*/ 1223963 w 1473517"/>
                <a:gd name="connsiteY44" fmla="*/ 599122 h 1043940"/>
                <a:gd name="connsiteX45" fmla="*/ 1252538 w 1473517"/>
                <a:gd name="connsiteY45" fmla="*/ 636270 h 1043940"/>
                <a:gd name="connsiteX46" fmla="*/ 1265873 w 1473517"/>
                <a:gd name="connsiteY46" fmla="*/ 622935 h 1043940"/>
                <a:gd name="connsiteX47" fmla="*/ 1306830 w 1473517"/>
                <a:gd name="connsiteY47" fmla="*/ 635318 h 1043940"/>
                <a:gd name="connsiteX48" fmla="*/ 1327785 w 1473517"/>
                <a:gd name="connsiteY48" fmla="*/ 670560 h 1043940"/>
                <a:gd name="connsiteX49" fmla="*/ 1348740 w 1473517"/>
                <a:gd name="connsiteY49" fmla="*/ 663893 h 1043940"/>
                <a:gd name="connsiteX50" fmla="*/ 1368743 w 1473517"/>
                <a:gd name="connsiteY50" fmla="*/ 663893 h 1043940"/>
                <a:gd name="connsiteX51" fmla="*/ 1398270 w 1473517"/>
                <a:gd name="connsiteY51" fmla="*/ 701040 h 1043940"/>
                <a:gd name="connsiteX52" fmla="*/ 1398270 w 1473517"/>
                <a:gd name="connsiteY52" fmla="*/ 743903 h 1043940"/>
                <a:gd name="connsiteX53" fmla="*/ 1433513 w 1473517"/>
                <a:gd name="connsiteY53" fmla="*/ 767715 h 1043940"/>
                <a:gd name="connsiteX54" fmla="*/ 1473518 w 1473517"/>
                <a:gd name="connsiteY54" fmla="*/ 784860 h 1043940"/>
                <a:gd name="connsiteX55" fmla="*/ 1452563 w 1473517"/>
                <a:gd name="connsiteY55" fmla="*/ 819150 h 1043940"/>
                <a:gd name="connsiteX56" fmla="*/ 1402080 w 1473517"/>
                <a:gd name="connsiteY56" fmla="*/ 841057 h 1043940"/>
                <a:gd name="connsiteX57" fmla="*/ 1369695 w 1473517"/>
                <a:gd name="connsiteY57" fmla="*/ 873443 h 1043940"/>
                <a:gd name="connsiteX58" fmla="*/ 1317307 w 1473517"/>
                <a:gd name="connsiteY58" fmla="*/ 835343 h 1043940"/>
                <a:gd name="connsiteX59" fmla="*/ 1262063 w 1473517"/>
                <a:gd name="connsiteY59" fmla="*/ 859155 h 1043940"/>
                <a:gd name="connsiteX60" fmla="*/ 1251585 w 1473517"/>
                <a:gd name="connsiteY60" fmla="*/ 893445 h 1043940"/>
                <a:gd name="connsiteX61" fmla="*/ 1214438 w 1473517"/>
                <a:gd name="connsiteY61" fmla="*/ 874395 h 1043940"/>
                <a:gd name="connsiteX62" fmla="*/ 1187768 w 1473517"/>
                <a:gd name="connsiteY62" fmla="*/ 881063 h 1043940"/>
                <a:gd name="connsiteX63" fmla="*/ 1155382 w 1473517"/>
                <a:gd name="connsiteY63" fmla="*/ 848678 h 1043940"/>
                <a:gd name="connsiteX64" fmla="*/ 1120140 w 1473517"/>
                <a:gd name="connsiteY64" fmla="*/ 862013 h 1043940"/>
                <a:gd name="connsiteX65" fmla="*/ 1075373 w 1473517"/>
                <a:gd name="connsiteY65" fmla="*/ 857250 h 1043940"/>
                <a:gd name="connsiteX66" fmla="*/ 1062990 w 1473517"/>
                <a:gd name="connsiteY66" fmla="*/ 839153 h 1043940"/>
                <a:gd name="connsiteX67" fmla="*/ 1014413 w 1473517"/>
                <a:gd name="connsiteY67" fmla="*/ 839153 h 1043940"/>
                <a:gd name="connsiteX68" fmla="*/ 980122 w 1473517"/>
                <a:gd name="connsiteY68" fmla="*/ 823913 h 1043940"/>
                <a:gd name="connsiteX69" fmla="*/ 935355 w 1473517"/>
                <a:gd name="connsiteY69" fmla="*/ 830580 h 1043940"/>
                <a:gd name="connsiteX70" fmla="*/ 919163 w 1473517"/>
                <a:gd name="connsiteY70" fmla="*/ 863918 h 1043940"/>
                <a:gd name="connsiteX71" fmla="*/ 902970 w 1473517"/>
                <a:gd name="connsiteY71" fmla="*/ 904875 h 1043940"/>
                <a:gd name="connsiteX72" fmla="*/ 905828 w 1473517"/>
                <a:gd name="connsiteY72" fmla="*/ 949643 h 1043940"/>
                <a:gd name="connsiteX73" fmla="*/ 859155 w 1473517"/>
                <a:gd name="connsiteY73" fmla="*/ 962978 h 1043940"/>
                <a:gd name="connsiteX74" fmla="*/ 821055 w 1473517"/>
                <a:gd name="connsiteY74" fmla="*/ 990600 h 1043940"/>
                <a:gd name="connsiteX75" fmla="*/ 816293 w 1473517"/>
                <a:gd name="connsiteY75" fmla="*/ 1020128 h 1043940"/>
                <a:gd name="connsiteX76" fmla="*/ 776288 w 1473517"/>
                <a:gd name="connsiteY76" fmla="*/ 1043940 h 1043940"/>
                <a:gd name="connsiteX77" fmla="*/ 753428 w 1473517"/>
                <a:gd name="connsiteY77" fmla="*/ 1043940 h 1043940"/>
                <a:gd name="connsiteX78" fmla="*/ 735330 w 1473517"/>
                <a:gd name="connsiteY78" fmla="*/ 1027747 h 1043940"/>
                <a:gd name="connsiteX79" fmla="*/ 709613 w 1473517"/>
                <a:gd name="connsiteY79" fmla="*/ 1027747 h 1043940"/>
                <a:gd name="connsiteX80" fmla="*/ 696278 w 1473517"/>
                <a:gd name="connsiteY80" fmla="*/ 1014413 h 1043940"/>
                <a:gd name="connsiteX81" fmla="*/ 672465 w 1473517"/>
                <a:gd name="connsiteY81" fmla="*/ 1006793 h 1043940"/>
                <a:gd name="connsiteX82" fmla="*/ 658178 w 1473517"/>
                <a:gd name="connsiteY82" fmla="*/ 992505 h 1043940"/>
                <a:gd name="connsiteX83" fmla="*/ 658178 w 1473517"/>
                <a:gd name="connsiteY83" fmla="*/ 967740 h 1043940"/>
                <a:gd name="connsiteX84" fmla="*/ 629603 w 1473517"/>
                <a:gd name="connsiteY84" fmla="*/ 963930 h 1043940"/>
                <a:gd name="connsiteX85" fmla="*/ 629603 w 1473517"/>
                <a:gd name="connsiteY85" fmla="*/ 938213 h 1043940"/>
                <a:gd name="connsiteX86" fmla="*/ 610553 w 1473517"/>
                <a:gd name="connsiteY86" fmla="*/ 907732 h 1043940"/>
                <a:gd name="connsiteX87" fmla="*/ 594360 w 1473517"/>
                <a:gd name="connsiteY87" fmla="*/ 879157 h 1043940"/>
                <a:gd name="connsiteX88" fmla="*/ 572453 w 1473517"/>
                <a:gd name="connsiteY88" fmla="*/ 857250 h 1043940"/>
                <a:gd name="connsiteX89" fmla="*/ 544830 w 1473517"/>
                <a:gd name="connsiteY89" fmla="*/ 849630 h 1043940"/>
                <a:gd name="connsiteX90" fmla="*/ 523875 w 1473517"/>
                <a:gd name="connsiteY90" fmla="*/ 849630 h 1043940"/>
                <a:gd name="connsiteX91" fmla="*/ 504825 w 1473517"/>
                <a:gd name="connsiteY91" fmla="*/ 830580 h 1043940"/>
                <a:gd name="connsiteX92" fmla="*/ 468630 w 1473517"/>
                <a:gd name="connsiteY92" fmla="*/ 805815 h 1043940"/>
                <a:gd name="connsiteX93" fmla="*/ 452438 w 1473517"/>
                <a:gd name="connsiteY93" fmla="*/ 805815 h 1043940"/>
                <a:gd name="connsiteX94" fmla="*/ 454343 w 1473517"/>
                <a:gd name="connsiteY94" fmla="*/ 828675 h 1043940"/>
                <a:gd name="connsiteX95" fmla="*/ 442913 w 1473517"/>
                <a:gd name="connsiteY95" fmla="*/ 840105 h 1043940"/>
                <a:gd name="connsiteX96" fmla="*/ 397193 w 1473517"/>
                <a:gd name="connsiteY96" fmla="*/ 856297 h 1043940"/>
                <a:gd name="connsiteX97" fmla="*/ 384810 w 1473517"/>
                <a:gd name="connsiteY97" fmla="*/ 868680 h 1043940"/>
                <a:gd name="connsiteX98" fmla="*/ 342900 w 1473517"/>
                <a:gd name="connsiteY98" fmla="*/ 868680 h 1043940"/>
                <a:gd name="connsiteX99" fmla="*/ 326707 w 1473517"/>
                <a:gd name="connsiteY99" fmla="*/ 884872 h 1043940"/>
                <a:gd name="connsiteX100" fmla="*/ 287655 w 1473517"/>
                <a:gd name="connsiteY100" fmla="*/ 874395 h 1043940"/>
                <a:gd name="connsiteX101" fmla="*/ 277178 w 1473517"/>
                <a:gd name="connsiteY101" fmla="*/ 884872 h 1043940"/>
                <a:gd name="connsiteX102" fmla="*/ 277178 w 1473517"/>
                <a:gd name="connsiteY102" fmla="*/ 903922 h 1043940"/>
                <a:gd name="connsiteX103" fmla="*/ 255270 w 1473517"/>
                <a:gd name="connsiteY103" fmla="*/ 910590 h 1043940"/>
                <a:gd name="connsiteX104" fmla="*/ 225743 w 1473517"/>
                <a:gd name="connsiteY104" fmla="*/ 910590 h 1043940"/>
                <a:gd name="connsiteX105" fmla="*/ 205740 w 1473517"/>
                <a:gd name="connsiteY105" fmla="*/ 895350 h 1043940"/>
                <a:gd name="connsiteX106" fmla="*/ 190500 w 1473517"/>
                <a:gd name="connsiteY106" fmla="*/ 880110 h 1043940"/>
                <a:gd name="connsiteX107" fmla="*/ 190500 w 1473517"/>
                <a:gd name="connsiteY107" fmla="*/ 847725 h 1043940"/>
                <a:gd name="connsiteX108" fmla="*/ 199072 w 1473517"/>
                <a:gd name="connsiteY108" fmla="*/ 831532 h 1043940"/>
                <a:gd name="connsiteX109" fmla="*/ 182880 w 1473517"/>
                <a:gd name="connsiteY109" fmla="*/ 815340 h 1043940"/>
                <a:gd name="connsiteX110" fmla="*/ 166688 w 1473517"/>
                <a:gd name="connsiteY110" fmla="*/ 815340 h 1043940"/>
                <a:gd name="connsiteX111" fmla="*/ 165735 w 1473517"/>
                <a:gd name="connsiteY111" fmla="*/ 792480 h 1043940"/>
                <a:gd name="connsiteX112" fmla="*/ 149543 w 1473517"/>
                <a:gd name="connsiteY112" fmla="*/ 772478 h 1043940"/>
                <a:gd name="connsiteX113" fmla="*/ 125730 w 1473517"/>
                <a:gd name="connsiteY113" fmla="*/ 760095 h 1043940"/>
                <a:gd name="connsiteX114" fmla="*/ 120015 w 1473517"/>
                <a:gd name="connsiteY114" fmla="*/ 727710 h 1043940"/>
                <a:gd name="connsiteX115" fmla="*/ 136207 w 1473517"/>
                <a:gd name="connsiteY115" fmla="*/ 711518 h 1043940"/>
                <a:gd name="connsiteX116" fmla="*/ 136207 w 1473517"/>
                <a:gd name="connsiteY116" fmla="*/ 682943 h 1043940"/>
                <a:gd name="connsiteX117" fmla="*/ 118110 w 1473517"/>
                <a:gd name="connsiteY117" fmla="*/ 664845 h 1043940"/>
                <a:gd name="connsiteX118" fmla="*/ 125730 w 1473517"/>
                <a:gd name="connsiteY118" fmla="*/ 635318 h 1043940"/>
                <a:gd name="connsiteX119" fmla="*/ 120015 w 1473517"/>
                <a:gd name="connsiteY119" fmla="*/ 584835 h 1043940"/>
                <a:gd name="connsiteX120" fmla="*/ 134303 w 1473517"/>
                <a:gd name="connsiteY120" fmla="*/ 565785 h 1043940"/>
                <a:gd name="connsiteX121" fmla="*/ 134303 w 1473517"/>
                <a:gd name="connsiteY121" fmla="*/ 527685 h 1043940"/>
                <a:gd name="connsiteX122" fmla="*/ 117157 w 1473517"/>
                <a:gd name="connsiteY122" fmla="*/ 510540 h 1043940"/>
                <a:gd name="connsiteX123" fmla="*/ 96203 w 1473517"/>
                <a:gd name="connsiteY123" fmla="*/ 472440 h 1043940"/>
                <a:gd name="connsiteX124" fmla="*/ 62865 w 1473517"/>
                <a:gd name="connsiteY124" fmla="*/ 439103 h 1043940"/>
                <a:gd name="connsiteX125" fmla="*/ 43815 w 1473517"/>
                <a:gd name="connsiteY125" fmla="*/ 420053 h 1043940"/>
                <a:gd name="connsiteX126" fmla="*/ 20003 w 1473517"/>
                <a:gd name="connsiteY126" fmla="*/ 400050 h 1043940"/>
                <a:gd name="connsiteX127" fmla="*/ 20003 w 1473517"/>
                <a:gd name="connsiteY127" fmla="*/ 382905 h 1043940"/>
                <a:gd name="connsiteX128" fmla="*/ 0 w 1473517"/>
                <a:gd name="connsiteY128" fmla="*/ 370522 h 1043940"/>
                <a:gd name="connsiteX129" fmla="*/ 4763 w 1473517"/>
                <a:gd name="connsiteY129" fmla="*/ 345757 h 1043940"/>
                <a:gd name="connsiteX130" fmla="*/ 40005 w 1473517"/>
                <a:gd name="connsiteY130" fmla="*/ 310515 h 1043940"/>
                <a:gd name="connsiteX131" fmla="*/ 40005 w 1473517"/>
                <a:gd name="connsiteY131" fmla="*/ 291465 h 1043940"/>
                <a:gd name="connsiteX132" fmla="*/ 51435 w 1473517"/>
                <a:gd name="connsiteY132" fmla="*/ 269557 h 1043940"/>
                <a:gd name="connsiteX133" fmla="*/ 45720 w 1473517"/>
                <a:gd name="connsiteY133" fmla="*/ 244793 h 1043940"/>
                <a:gd name="connsiteX134" fmla="*/ 64770 w 1473517"/>
                <a:gd name="connsiteY134" fmla="*/ 208597 h 1043940"/>
                <a:gd name="connsiteX135" fmla="*/ 93345 w 1473517"/>
                <a:gd name="connsiteY135" fmla="*/ 190500 h 1043940"/>
                <a:gd name="connsiteX136" fmla="*/ 96203 w 1473517"/>
                <a:gd name="connsiteY136" fmla="*/ 164782 h 1043940"/>
                <a:gd name="connsiteX137" fmla="*/ 130493 w 1473517"/>
                <a:gd name="connsiteY137" fmla="*/ 143828 h 1043940"/>
                <a:gd name="connsiteX138" fmla="*/ 124778 w 1473517"/>
                <a:gd name="connsiteY138" fmla="*/ 113347 h 1043940"/>
                <a:gd name="connsiteX139" fmla="*/ 137160 w 1473517"/>
                <a:gd name="connsiteY139" fmla="*/ 88582 h 1043940"/>
                <a:gd name="connsiteX140" fmla="*/ 166688 w 1473517"/>
                <a:gd name="connsiteY140" fmla="*/ 59055 h 1043940"/>
                <a:gd name="connsiteX141" fmla="*/ 188595 w 1473517"/>
                <a:gd name="connsiteY141" fmla="*/ 37147 h 1043940"/>
                <a:gd name="connsiteX142" fmla="*/ 206693 w 1473517"/>
                <a:gd name="connsiteY142" fmla="*/ 43815 h 1043940"/>
                <a:gd name="connsiteX143" fmla="*/ 206693 w 1473517"/>
                <a:gd name="connsiteY143" fmla="*/ 65722 h 1043940"/>
                <a:gd name="connsiteX144" fmla="*/ 231457 w 1473517"/>
                <a:gd name="connsiteY144" fmla="*/ 62865 h 1043940"/>
                <a:gd name="connsiteX145" fmla="*/ 258128 w 1473517"/>
                <a:gd name="connsiteY145" fmla="*/ 36195 h 1043940"/>
                <a:gd name="connsiteX146" fmla="*/ 284797 w 1473517"/>
                <a:gd name="connsiteY146" fmla="*/ 22860 h 1043940"/>
                <a:gd name="connsiteX147" fmla="*/ 300038 w 1473517"/>
                <a:gd name="connsiteY147" fmla="*/ 5715 h 1043940"/>
                <a:gd name="connsiteX148" fmla="*/ 324803 w 1473517"/>
                <a:gd name="connsiteY148" fmla="*/ 0 h 10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473517" h="1043940">
                  <a:moveTo>
                    <a:pt x="324803" y="0"/>
                  </a:moveTo>
                  <a:lnTo>
                    <a:pt x="321945" y="46672"/>
                  </a:lnTo>
                  <a:lnTo>
                    <a:pt x="327660" y="84772"/>
                  </a:lnTo>
                  <a:lnTo>
                    <a:pt x="317182" y="119063"/>
                  </a:lnTo>
                  <a:lnTo>
                    <a:pt x="291465" y="144780"/>
                  </a:lnTo>
                  <a:lnTo>
                    <a:pt x="304800" y="158115"/>
                  </a:lnTo>
                  <a:lnTo>
                    <a:pt x="328613" y="181928"/>
                  </a:lnTo>
                  <a:lnTo>
                    <a:pt x="356235" y="209550"/>
                  </a:lnTo>
                  <a:lnTo>
                    <a:pt x="394335" y="200978"/>
                  </a:lnTo>
                  <a:lnTo>
                    <a:pt x="423863" y="213360"/>
                  </a:lnTo>
                  <a:lnTo>
                    <a:pt x="453390" y="200978"/>
                  </a:lnTo>
                  <a:lnTo>
                    <a:pt x="485775" y="218122"/>
                  </a:lnTo>
                  <a:lnTo>
                    <a:pt x="517207" y="245745"/>
                  </a:lnTo>
                  <a:lnTo>
                    <a:pt x="492443" y="270510"/>
                  </a:lnTo>
                  <a:lnTo>
                    <a:pt x="513397" y="294322"/>
                  </a:lnTo>
                  <a:lnTo>
                    <a:pt x="551497" y="300990"/>
                  </a:lnTo>
                  <a:lnTo>
                    <a:pt x="571500" y="280988"/>
                  </a:lnTo>
                  <a:lnTo>
                    <a:pt x="592455" y="301943"/>
                  </a:lnTo>
                  <a:lnTo>
                    <a:pt x="607695" y="286703"/>
                  </a:lnTo>
                  <a:lnTo>
                    <a:pt x="645795" y="286703"/>
                  </a:lnTo>
                  <a:lnTo>
                    <a:pt x="680085" y="320993"/>
                  </a:lnTo>
                  <a:lnTo>
                    <a:pt x="687705" y="359093"/>
                  </a:lnTo>
                  <a:lnTo>
                    <a:pt x="687705" y="383857"/>
                  </a:lnTo>
                  <a:lnTo>
                    <a:pt x="719138" y="415290"/>
                  </a:lnTo>
                  <a:lnTo>
                    <a:pt x="712470" y="443865"/>
                  </a:lnTo>
                  <a:lnTo>
                    <a:pt x="721995" y="472440"/>
                  </a:lnTo>
                  <a:lnTo>
                    <a:pt x="771525" y="466725"/>
                  </a:lnTo>
                  <a:lnTo>
                    <a:pt x="795338" y="466725"/>
                  </a:lnTo>
                  <a:lnTo>
                    <a:pt x="816293" y="501015"/>
                  </a:lnTo>
                  <a:lnTo>
                    <a:pt x="840105" y="501015"/>
                  </a:lnTo>
                  <a:lnTo>
                    <a:pt x="868680" y="530543"/>
                  </a:lnTo>
                  <a:lnTo>
                    <a:pt x="892493" y="524828"/>
                  </a:lnTo>
                  <a:lnTo>
                    <a:pt x="926782" y="534353"/>
                  </a:lnTo>
                  <a:lnTo>
                    <a:pt x="949643" y="557213"/>
                  </a:lnTo>
                  <a:lnTo>
                    <a:pt x="962978" y="543878"/>
                  </a:lnTo>
                  <a:lnTo>
                    <a:pt x="1001078" y="559118"/>
                  </a:lnTo>
                  <a:lnTo>
                    <a:pt x="991553" y="585788"/>
                  </a:lnTo>
                  <a:lnTo>
                    <a:pt x="1021080" y="601028"/>
                  </a:lnTo>
                  <a:lnTo>
                    <a:pt x="1043940" y="623888"/>
                  </a:lnTo>
                  <a:lnTo>
                    <a:pt x="1096328" y="623888"/>
                  </a:lnTo>
                  <a:lnTo>
                    <a:pt x="1145857" y="623888"/>
                  </a:lnTo>
                  <a:lnTo>
                    <a:pt x="1157288" y="603885"/>
                  </a:lnTo>
                  <a:lnTo>
                    <a:pt x="1183005" y="589597"/>
                  </a:lnTo>
                  <a:lnTo>
                    <a:pt x="1212532" y="569595"/>
                  </a:lnTo>
                  <a:lnTo>
                    <a:pt x="1223963" y="599122"/>
                  </a:lnTo>
                  <a:lnTo>
                    <a:pt x="1252538" y="636270"/>
                  </a:lnTo>
                  <a:lnTo>
                    <a:pt x="1265873" y="622935"/>
                  </a:lnTo>
                  <a:lnTo>
                    <a:pt x="1306830" y="635318"/>
                  </a:lnTo>
                  <a:lnTo>
                    <a:pt x="1327785" y="670560"/>
                  </a:lnTo>
                  <a:lnTo>
                    <a:pt x="1348740" y="663893"/>
                  </a:lnTo>
                  <a:lnTo>
                    <a:pt x="1368743" y="663893"/>
                  </a:lnTo>
                  <a:lnTo>
                    <a:pt x="1398270" y="701040"/>
                  </a:lnTo>
                  <a:lnTo>
                    <a:pt x="1398270" y="743903"/>
                  </a:lnTo>
                  <a:lnTo>
                    <a:pt x="1433513" y="767715"/>
                  </a:lnTo>
                  <a:lnTo>
                    <a:pt x="1473518" y="784860"/>
                  </a:lnTo>
                  <a:lnTo>
                    <a:pt x="1452563" y="819150"/>
                  </a:lnTo>
                  <a:lnTo>
                    <a:pt x="1402080" y="841057"/>
                  </a:lnTo>
                  <a:lnTo>
                    <a:pt x="1369695" y="873443"/>
                  </a:lnTo>
                  <a:lnTo>
                    <a:pt x="1317307" y="835343"/>
                  </a:lnTo>
                  <a:lnTo>
                    <a:pt x="1262063" y="859155"/>
                  </a:lnTo>
                  <a:lnTo>
                    <a:pt x="1251585" y="893445"/>
                  </a:lnTo>
                  <a:lnTo>
                    <a:pt x="1214438" y="874395"/>
                  </a:lnTo>
                  <a:lnTo>
                    <a:pt x="1187768" y="881063"/>
                  </a:lnTo>
                  <a:lnTo>
                    <a:pt x="1155382" y="848678"/>
                  </a:lnTo>
                  <a:lnTo>
                    <a:pt x="1120140" y="862013"/>
                  </a:lnTo>
                  <a:lnTo>
                    <a:pt x="1075373" y="857250"/>
                  </a:lnTo>
                  <a:lnTo>
                    <a:pt x="1062990" y="839153"/>
                  </a:lnTo>
                  <a:lnTo>
                    <a:pt x="1014413" y="839153"/>
                  </a:lnTo>
                  <a:lnTo>
                    <a:pt x="980122" y="823913"/>
                  </a:lnTo>
                  <a:lnTo>
                    <a:pt x="935355" y="830580"/>
                  </a:lnTo>
                  <a:lnTo>
                    <a:pt x="919163" y="863918"/>
                  </a:lnTo>
                  <a:lnTo>
                    <a:pt x="902970" y="904875"/>
                  </a:lnTo>
                  <a:lnTo>
                    <a:pt x="905828" y="949643"/>
                  </a:lnTo>
                  <a:lnTo>
                    <a:pt x="859155" y="962978"/>
                  </a:lnTo>
                  <a:lnTo>
                    <a:pt x="821055" y="990600"/>
                  </a:lnTo>
                  <a:lnTo>
                    <a:pt x="816293" y="1020128"/>
                  </a:lnTo>
                  <a:lnTo>
                    <a:pt x="776288" y="1043940"/>
                  </a:lnTo>
                  <a:lnTo>
                    <a:pt x="753428" y="1043940"/>
                  </a:lnTo>
                  <a:lnTo>
                    <a:pt x="735330" y="1027747"/>
                  </a:lnTo>
                  <a:lnTo>
                    <a:pt x="709613" y="1027747"/>
                  </a:lnTo>
                  <a:lnTo>
                    <a:pt x="696278" y="1014413"/>
                  </a:lnTo>
                  <a:lnTo>
                    <a:pt x="672465" y="1006793"/>
                  </a:lnTo>
                  <a:lnTo>
                    <a:pt x="658178" y="992505"/>
                  </a:lnTo>
                  <a:lnTo>
                    <a:pt x="658178" y="967740"/>
                  </a:lnTo>
                  <a:lnTo>
                    <a:pt x="629603" y="963930"/>
                  </a:lnTo>
                  <a:lnTo>
                    <a:pt x="629603" y="938213"/>
                  </a:lnTo>
                  <a:lnTo>
                    <a:pt x="610553" y="907732"/>
                  </a:lnTo>
                  <a:lnTo>
                    <a:pt x="594360" y="879157"/>
                  </a:lnTo>
                  <a:lnTo>
                    <a:pt x="572453" y="857250"/>
                  </a:lnTo>
                  <a:lnTo>
                    <a:pt x="544830" y="849630"/>
                  </a:lnTo>
                  <a:lnTo>
                    <a:pt x="523875" y="849630"/>
                  </a:lnTo>
                  <a:lnTo>
                    <a:pt x="504825" y="830580"/>
                  </a:lnTo>
                  <a:lnTo>
                    <a:pt x="468630" y="805815"/>
                  </a:lnTo>
                  <a:lnTo>
                    <a:pt x="452438" y="805815"/>
                  </a:lnTo>
                  <a:lnTo>
                    <a:pt x="454343" y="828675"/>
                  </a:lnTo>
                  <a:lnTo>
                    <a:pt x="442913" y="840105"/>
                  </a:lnTo>
                  <a:lnTo>
                    <a:pt x="397193" y="856297"/>
                  </a:lnTo>
                  <a:lnTo>
                    <a:pt x="384810" y="868680"/>
                  </a:lnTo>
                  <a:lnTo>
                    <a:pt x="342900" y="868680"/>
                  </a:lnTo>
                  <a:lnTo>
                    <a:pt x="326707" y="884872"/>
                  </a:lnTo>
                  <a:lnTo>
                    <a:pt x="287655" y="874395"/>
                  </a:lnTo>
                  <a:lnTo>
                    <a:pt x="277178" y="884872"/>
                  </a:lnTo>
                  <a:lnTo>
                    <a:pt x="277178" y="903922"/>
                  </a:lnTo>
                  <a:lnTo>
                    <a:pt x="255270" y="910590"/>
                  </a:lnTo>
                  <a:lnTo>
                    <a:pt x="225743" y="910590"/>
                  </a:lnTo>
                  <a:lnTo>
                    <a:pt x="205740" y="895350"/>
                  </a:lnTo>
                  <a:lnTo>
                    <a:pt x="190500" y="880110"/>
                  </a:lnTo>
                  <a:lnTo>
                    <a:pt x="190500" y="847725"/>
                  </a:lnTo>
                  <a:lnTo>
                    <a:pt x="199072" y="831532"/>
                  </a:lnTo>
                  <a:lnTo>
                    <a:pt x="182880" y="815340"/>
                  </a:lnTo>
                  <a:lnTo>
                    <a:pt x="166688" y="815340"/>
                  </a:lnTo>
                  <a:lnTo>
                    <a:pt x="165735" y="792480"/>
                  </a:lnTo>
                  <a:lnTo>
                    <a:pt x="149543" y="772478"/>
                  </a:lnTo>
                  <a:lnTo>
                    <a:pt x="125730" y="760095"/>
                  </a:lnTo>
                  <a:lnTo>
                    <a:pt x="120015" y="727710"/>
                  </a:lnTo>
                  <a:lnTo>
                    <a:pt x="136207" y="711518"/>
                  </a:lnTo>
                  <a:cubicBezTo>
                    <a:pt x="136207" y="711518"/>
                    <a:pt x="140970" y="687705"/>
                    <a:pt x="136207" y="682943"/>
                  </a:cubicBezTo>
                  <a:cubicBezTo>
                    <a:pt x="131445" y="678180"/>
                    <a:pt x="118110" y="664845"/>
                    <a:pt x="118110" y="664845"/>
                  </a:cubicBezTo>
                  <a:lnTo>
                    <a:pt x="125730" y="635318"/>
                  </a:lnTo>
                  <a:lnTo>
                    <a:pt x="120015" y="584835"/>
                  </a:lnTo>
                  <a:cubicBezTo>
                    <a:pt x="120015" y="584835"/>
                    <a:pt x="129540" y="570547"/>
                    <a:pt x="134303" y="565785"/>
                  </a:cubicBezTo>
                  <a:cubicBezTo>
                    <a:pt x="139065" y="561022"/>
                    <a:pt x="134303" y="527685"/>
                    <a:pt x="134303" y="527685"/>
                  </a:cubicBezTo>
                  <a:lnTo>
                    <a:pt x="117157" y="510540"/>
                  </a:lnTo>
                  <a:lnTo>
                    <a:pt x="96203" y="472440"/>
                  </a:lnTo>
                  <a:lnTo>
                    <a:pt x="62865" y="439103"/>
                  </a:lnTo>
                  <a:lnTo>
                    <a:pt x="43815" y="420053"/>
                  </a:lnTo>
                  <a:lnTo>
                    <a:pt x="20003" y="400050"/>
                  </a:lnTo>
                  <a:lnTo>
                    <a:pt x="20003" y="382905"/>
                  </a:lnTo>
                  <a:lnTo>
                    <a:pt x="0" y="370522"/>
                  </a:lnTo>
                  <a:lnTo>
                    <a:pt x="4763" y="345757"/>
                  </a:lnTo>
                  <a:lnTo>
                    <a:pt x="40005" y="310515"/>
                  </a:lnTo>
                  <a:lnTo>
                    <a:pt x="40005" y="291465"/>
                  </a:lnTo>
                  <a:lnTo>
                    <a:pt x="51435" y="269557"/>
                  </a:lnTo>
                  <a:lnTo>
                    <a:pt x="45720" y="244793"/>
                  </a:lnTo>
                  <a:lnTo>
                    <a:pt x="64770" y="208597"/>
                  </a:lnTo>
                  <a:lnTo>
                    <a:pt x="93345" y="190500"/>
                  </a:lnTo>
                  <a:lnTo>
                    <a:pt x="96203" y="164782"/>
                  </a:lnTo>
                  <a:lnTo>
                    <a:pt x="130493" y="143828"/>
                  </a:lnTo>
                  <a:lnTo>
                    <a:pt x="124778" y="113347"/>
                  </a:lnTo>
                  <a:lnTo>
                    <a:pt x="137160" y="88582"/>
                  </a:lnTo>
                  <a:lnTo>
                    <a:pt x="166688" y="59055"/>
                  </a:lnTo>
                  <a:lnTo>
                    <a:pt x="188595" y="37147"/>
                  </a:lnTo>
                  <a:lnTo>
                    <a:pt x="206693" y="43815"/>
                  </a:lnTo>
                  <a:lnTo>
                    <a:pt x="206693" y="65722"/>
                  </a:lnTo>
                  <a:lnTo>
                    <a:pt x="231457" y="62865"/>
                  </a:lnTo>
                  <a:lnTo>
                    <a:pt x="258128" y="36195"/>
                  </a:lnTo>
                  <a:lnTo>
                    <a:pt x="284797" y="22860"/>
                  </a:lnTo>
                  <a:lnTo>
                    <a:pt x="300038" y="5715"/>
                  </a:lnTo>
                  <a:lnTo>
                    <a:pt x="324803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16" name="Рисунок 3">
              <a:extLst>
                <a:ext uri="{FF2B5EF4-FFF2-40B4-BE49-F238E27FC236}">
                  <a16:creationId xmlns="" xmlns:a16="http://schemas.microsoft.com/office/drawing/2014/main" id="{A1716723-6556-2647-B4BE-0EB555EDF7FA}"/>
                </a:ext>
              </a:extLst>
            </p:cNvPr>
            <p:cNvGrpSpPr/>
            <p:nvPr/>
          </p:nvGrpSpPr>
          <p:grpSpPr>
            <a:xfrm>
              <a:off x="5787380" y="1827958"/>
              <a:ext cx="1144062" cy="1326778"/>
              <a:chOff x="5624512" y="1910714"/>
              <a:chExt cx="952499" cy="1131570"/>
            </a:xfrm>
            <a:solidFill>
              <a:srgbClr val="D7D7D7"/>
            </a:solidFill>
          </p:grpSpPr>
          <p:sp>
            <p:nvSpPr>
              <p:cNvPr id="564" name="Полилиния: фигура 108">
                <a:extLst>
                  <a:ext uri="{FF2B5EF4-FFF2-40B4-BE49-F238E27FC236}">
                    <a16:creationId xmlns="" xmlns:a16="http://schemas.microsoft.com/office/drawing/2014/main" id="{C9E935F2-D211-8BAD-E171-C9CBB835572C}"/>
                  </a:ext>
                </a:extLst>
              </p:cNvPr>
              <p:cNvSpPr/>
              <p:nvPr/>
            </p:nvSpPr>
            <p:spPr>
              <a:xfrm>
                <a:off x="6560819" y="2394584"/>
                <a:ext cx="16192" cy="15240"/>
              </a:xfrm>
              <a:custGeom>
                <a:avLst/>
                <a:gdLst>
                  <a:gd name="connsiteX0" fmla="*/ 4763 w 16192"/>
                  <a:gd name="connsiteY0" fmla="*/ 0 h 15240"/>
                  <a:gd name="connsiteX1" fmla="*/ 0 w 16192"/>
                  <a:gd name="connsiteY1" fmla="*/ 7620 h 15240"/>
                  <a:gd name="connsiteX2" fmla="*/ 11430 w 16192"/>
                  <a:gd name="connsiteY2" fmla="*/ 15240 h 15240"/>
                  <a:gd name="connsiteX3" fmla="*/ 16193 w 16192"/>
                  <a:gd name="connsiteY3" fmla="*/ 5715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5240">
                    <a:moveTo>
                      <a:pt x="4763" y="0"/>
                    </a:moveTo>
                    <a:lnTo>
                      <a:pt x="0" y="7620"/>
                    </a:lnTo>
                    <a:lnTo>
                      <a:pt x="11430" y="15240"/>
                    </a:lnTo>
                    <a:lnTo>
                      <a:pt x="16193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5" name="Полилиния: фигура 109">
                <a:extLst>
                  <a:ext uri="{FF2B5EF4-FFF2-40B4-BE49-F238E27FC236}">
                    <a16:creationId xmlns="" xmlns:a16="http://schemas.microsoft.com/office/drawing/2014/main" id="{2068721C-CECA-9B68-E579-EE18795803AE}"/>
                  </a:ext>
                </a:extLst>
              </p:cNvPr>
              <p:cNvSpPr/>
              <p:nvPr/>
            </p:nvSpPr>
            <p:spPr>
              <a:xfrm>
                <a:off x="6497955" y="2280284"/>
                <a:ext cx="44767" cy="25717"/>
              </a:xfrm>
              <a:custGeom>
                <a:avLst/>
                <a:gdLst>
                  <a:gd name="connsiteX0" fmla="*/ 12382 w 44767"/>
                  <a:gd name="connsiteY0" fmla="*/ 0 h 25717"/>
                  <a:gd name="connsiteX1" fmla="*/ 0 w 44767"/>
                  <a:gd name="connsiteY1" fmla="*/ 7620 h 25717"/>
                  <a:gd name="connsiteX2" fmla="*/ 18097 w 44767"/>
                  <a:gd name="connsiteY2" fmla="*/ 17145 h 25717"/>
                  <a:gd name="connsiteX3" fmla="*/ 30480 w 44767"/>
                  <a:gd name="connsiteY3" fmla="*/ 25718 h 25717"/>
                  <a:gd name="connsiteX4" fmla="*/ 44768 w 44767"/>
                  <a:gd name="connsiteY4" fmla="*/ 21908 h 25717"/>
                  <a:gd name="connsiteX5" fmla="*/ 40957 w 44767"/>
                  <a:gd name="connsiteY5" fmla="*/ 4763 h 25717"/>
                  <a:gd name="connsiteX6" fmla="*/ 26670 w 44767"/>
                  <a:gd name="connsiteY6" fmla="*/ 8573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767" h="25717">
                    <a:moveTo>
                      <a:pt x="12382" y="0"/>
                    </a:moveTo>
                    <a:lnTo>
                      <a:pt x="0" y="7620"/>
                    </a:lnTo>
                    <a:lnTo>
                      <a:pt x="18097" y="17145"/>
                    </a:lnTo>
                    <a:lnTo>
                      <a:pt x="30480" y="25718"/>
                    </a:lnTo>
                    <a:lnTo>
                      <a:pt x="44768" y="21908"/>
                    </a:lnTo>
                    <a:lnTo>
                      <a:pt x="40957" y="4763"/>
                    </a:lnTo>
                    <a:lnTo>
                      <a:pt x="26670" y="85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6" name="Полилиния: фигура 110">
                <a:extLst>
                  <a:ext uri="{FF2B5EF4-FFF2-40B4-BE49-F238E27FC236}">
                    <a16:creationId xmlns="" xmlns:a16="http://schemas.microsoft.com/office/drawing/2014/main" id="{16EFA09C-85DA-5811-287A-0088CF45F98E}"/>
                  </a:ext>
                </a:extLst>
              </p:cNvPr>
              <p:cNvSpPr/>
              <p:nvPr/>
            </p:nvSpPr>
            <p:spPr>
              <a:xfrm>
                <a:off x="6316980" y="2149792"/>
                <a:ext cx="155257" cy="204787"/>
              </a:xfrm>
              <a:custGeom>
                <a:avLst/>
                <a:gdLst>
                  <a:gd name="connsiteX0" fmla="*/ 67627 w 155257"/>
                  <a:gd name="connsiteY0" fmla="*/ 67628 h 204787"/>
                  <a:gd name="connsiteX1" fmla="*/ 67627 w 155257"/>
                  <a:gd name="connsiteY1" fmla="*/ 49530 h 204787"/>
                  <a:gd name="connsiteX2" fmla="*/ 69532 w 155257"/>
                  <a:gd name="connsiteY2" fmla="*/ 18098 h 204787"/>
                  <a:gd name="connsiteX3" fmla="*/ 60007 w 155257"/>
                  <a:gd name="connsiteY3" fmla="*/ 0 h 204787"/>
                  <a:gd name="connsiteX4" fmla="*/ 47625 w 155257"/>
                  <a:gd name="connsiteY4" fmla="*/ 953 h 204787"/>
                  <a:gd name="connsiteX5" fmla="*/ 29527 w 155257"/>
                  <a:gd name="connsiteY5" fmla="*/ 22860 h 204787"/>
                  <a:gd name="connsiteX6" fmla="*/ 30480 w 155257"/>
                  <a:gd name="connsiteY6" fmla="*/ 41910 h 204787"/>
                  <a:gd name="connsiteX7" fmla="*/ 22860 w 155257"/>
                  <a:gd name="connsiteY7" fmla="*/ 55245 h 204787"/>
                  <a:gd name="connsiteX8" fmla="*/ 28575 w 155257"/>
                  <a:gd name="connsiteY8" fmla="*/ 89535 h 204787"/>
                  <a:gd name="connsiteX9" fmla="*/ 13335 w 155257"/>
                  <a:gd name="connsiteY9" fmla="*/ 104775 h 204787"/>
                  <a:gd name="connsiteX10" fmla="*/ 14288 w 155257"/>
                  <a:gd name="connsiteY10" fmla="*/ 139065 h 204787"/>
                  <a:gd name="connsiteX11" fmla="*/ 6667 w 155257"/>
                  <a:gd name="connsiteY11" fmla="*/ 168592 h 204787"/>
                  <a:gd name="connsiteX12" fmla="*/ 0 w 155257"/>
                  <a:gd name="connsiteY12" fmla="*/ 198120 h 204787"/>
                  <a:gd name="connsiteX13" fmla="*/ 11430 w 155257"/>
                  <a:gd name="connsiteY13" fmla="*/ 204788 h 204787"/>
                  <a:gd name="connsiteX14" fmla="*/ 36195 w 155257"/>
                  <a:gd name="connsiteY14" fmla="*/ 185738 h 204787"/>
                  <a:gd name="connsiteX15" fmla="*/ 50482 w 155257"/>
                  <a:gd name="connsiteY15" fmla="*/ 176213 h 204787"/>
                  <a:gd name="connsiteX16" fmla="*/ 81915 w 155257"/>
                  <a:gd name="connsiteY16" fmla="*/ 160020 h 204787"/>
                  <a:gd name="connsiteX17" fmla="*/ 107632 w 155257"/>
                  <a:gd name="connsiteY17" fmla="*/ 157163 h 204787"/>
                  <a:gd name="connsiteX18" fmla="*/ 140018 w 155257"/>
                  <a:gd name="connsiteY18" fmla="*/ 133350 h 204787"/>
                  <a:gd name="connsiteX19" fmla="*/ 155257 w 155257"/>
                  <a:gd name="connsiteY19" fmla="*/ 103823 h 204787"/>
                  <a:gd name="connsiteX20" fmla="*/ 144780 w 155257"/>
                  <a:gd name="connsiteY20" fmla="*/ 78105 h 204787"/>
                  <a:gd name="connsiteX21" fmla="*/ 133350 w 155257"/>
                  <a:gd name="connsiteY21" fmla="*/ 59055 h 204787"/>
                  <a:gd name="connsiteX22" fmla="*/ 118110 w 155257"/>
                  <a:gd name="connsiteY22" fmla="*/ 65723 h 204787"/>
                  <a:gd name="connsiteX23" fmla="*/ 102870 w 155257"/>
                  <a:gd name="connsiteY23" fmla="*/ 38100 h 204787"/>
                  <a:gd name="connsiteX24" fmla="*/ 91440 w 155257"/>
                  <a:gd name="connsiteY24" fmla="*/ 26670 h 204787"/>
                  <a:gd name="connsiteX25" fmla="*/ 77152 w 155257"/>
                  <a:gd name="connsiteY25" fmla="*/ 43815 h 20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5257" h="204787">
                    <a:moveTo>
                      <a:pt x="67627" y="67628"/>
                    </a:moveTo>
                    <a:lnTo>
                      <a:pt x="67627" y="49530"/>
                    </a:lnTo>
                    <a:lnTo>
                      <a:pt x="69532" y="18098"/>
                    </a:lnTo>
                    <a:lnTo>
                      <a:pt x="60007" y="0"/>
                    </a:lnTo>
                    <a:lnTo>
                      <a:pt x="47625" y="953"/>
                    </a:lnTo>
                    <a:lnTo>
                      <a:pt x="29527" y="22860"/>
                    </a:lnTo>
                    <a:lnTo>
                      <a:pt x="30480" y="41910"/>
                    </a:lnTo>
                    <a:lnTo>
                      <a:pt x="22860" y="55245"/>
                    </a:lnTo>
                    <a:lnTo>
                      <a:pt x="28575" y="89535"/>
                    </a:lnTo>
                    <a:lnTo>
                      <a:pt x="13335" y="104775"/>
                    </a:lnTo>
                    <a:lnTo>
                      <a:pt x="14288" y="139065"/>
                    </a:lnTo>
                    <a:lnTo>
                      <a:pt x="6667" y="168592"/>
                    </a:lnTo>
                    <a:lnTo>
                      <a:pt x="0" y="198120"/>
                    </a:lnTo>
                    <a:lnTo>
                      <a:pt x="11430" y="204788"/>
                    </a:lnTo>
                    <a:lnTo>
                      <a:pt x="36195" y="185738"/>
                    </a:lnTo>
                    <a:lnTo>
                      <a:pt x="50482" y="176213"/>
                    </a:lnTo>
                    <a:lnTo>
                      <a:pt x="81915" y="160020"/>
                    </a:lnTo>
                    <a:lnTo>
                      <a:pt x="107632" y="157163"/>
                    </a:lnTo>
                    <a:lnTo>
                      <a:pt x="140018" y="133350"/>
                    </a:lnTo>
                    <a:lnTo>
                      <a:pt x="155257" y="103823"/>
                    </a:lnTo>
                    <a:lnTo>
                      <a:pt x="144780" y="78105"/>
                    </a:lnTo>
                    <a:lnTo>
                      <a:pt x="133350" y="59055"/>
                    </a:lnTo>
                    <a:lnTo>
                      <a:pt x="118110" y="65723"/>
                    </a:lnTo>
                    <a:lnTo>
                      <a:pt x="102870" y="38100"/>
                    </a:lnTo>
                    <a:lnTo>
                      <a:pt x="91440" y="26670"/>
                    </a:lnTo>
                    <a:lnTo>
                      <a:pt x="77152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7" name="Полилиния: фигура 111">
                <a:extLst>
                  <a:ext uri="{FF2B5EF4-FFF2-40B4-BE49-F238E27FC236}">
                    <a16:creationId xmlns="" xmlns:a16="http://schemas.microsoft.com/office/drawing/2014/main" id="{A9C25594-8A18-85A6-1CD6-960061985E8A}"/>
                  </a:ext>
                </a:extLst>
              </p:cNvPr>
              <p:cNvSpPr/>
              <p:nvPr/>
            </p:nvSpPr>
            <p:spPr>
              <a:xfrm>
                <a:off x="6130290" y="2059304"/>
                <a:ext cx="182879" cy="188595"/>
              </a:xfrm>
              <a:custGeom>
                <a:avLst/>
                <a:gdLst>
                  <a:gd name="connsiteX0" fmla="*/ 139065 w 182879"/>
                  <a:gd name="connsiteY0" fmla="*/ 20955 h 188595"/>
                  <a:gd name="connsiteX1" fmla="*/ 127635 w 182879"/>
                  <a:gd name="connsiteY1" fmla="*/ 35243 h 188595"/>
                  <a:gd name="connsiteX2" fmla="*/ 117157 w 182879"/>
                  <a:gd name="connsiteY2" fmla="*/ 54292 h 188595"/>
                  <a:gd name="connsiteX3" fmla="*/ 108585 w 182879"/>
                  <a:gd name="connsiteY3" fmla="*/ 50483 h 188595"/>
                  <a:gd name="connsiteX4" fmla="*/ 115253 w 182879"/>
                  <a:gd name="connsiteY4" fmla="*/ 25718 h 188595"/>
                  <a:gd name="connsiteX5" fmla="*/ 115253 w 182879"/>
                  <a:gd name="connsiteY5" fmla="*/ 0 h 188595"/>
                  <a:gd name="connsiteX6" fmla="*/ 86678 w 182879"/>
                  <a:gd name="connsiteY6" fmla="*/ 8573 h 188595"/>
                  <a:gd name="connsiteX7" fmla="*/ 65722 w 182879"/>
                  <a:gd name="connsiteY7" fmla="*/ 13335 h 188595"/>
                  <a:gd name="connsiteX8" fmla="*/ 42863 w 182879"/>
                  <a:gd name="connsiteY8" fmla="*/ 20955 h 188595"/>
                  <a:gd name="connsiteX9" fmla="*/ 34290 w 182879"/>
                  <a:gd name="connsiteY9" fmla="*/ 40005 h 188595"/>
                  <a:gd name="connsiteX10" fmla="*/ 29528 w 182879"/>
                  <a:gd name="connsiteY10" fmla="*/ 56198 h 188595"/>
                  <a:gd name="connsiteX11" fmla="*/ 18097 w 182879"/>
                  <a:gd name="connsiteY11" fmla="*/ 70485 h 188595"/>
                  <a:gd name="connsiteX12" fmla="*/ 21907 w 182879"/>
                  <a:gd name="connsiteY12" fmla="*/ 86678 h 188595"/>
                  <a:gd name="connsiteX13" fmla="*/ 0 w 182879"/>
                  <a:gd name="connsiteY13" fmla="*/ 102870 h 188595"/>
                  <a:gd name="connsiteX14" fmla="*/ 10478 w 182879"/>
                  <a:gd name="connsiteY14" fmla="*/ 111442 h 188595"/>
                  <a:gd name="connsiteX15" fmla="*/ 25717 w 182879"/>
                  <a:gd name="connsiteY15" fmla="*/ 106680 h 188595"/>
                  <a:gd name="connsiteX16" fmla="*/ 38100 w 182879"/>
                  <a:gd name="connsiteY16" fmla="*/ 124778 h 188595"/>
                  <a:gd name="connsiteX17" fmla="*/ 39053 w 182879"/>
                  <a:gd name="connsiteY17" fmla="*/ 140970 h 188595"/>
                  <a:gd name="connsiteX18" fmla="*/ 50482 w 182879"/>
                  <a:gd name="connsiteY18" fmla="*/ 155258 h 188595"/>
                  <a:gd name="connsiteX19" fmla="*/ 80010 w 182879"/>
                  <a:gd name="connsiteY19" fmla="*/ 158115 h 188595"/>
                  <a:gd name="connsiteX20" fmla="*/ 83820 w 182879"/>
                  <a:gd name="connsiteY20" fmla="*/ 174308 h 188595"/>
                  <a:gd name="connsiteX21" fmla="*/ 104775 w 182879"/>
                  <a:gd name="connsiteY21" fmla="*/ 161925 h 188595"/>
                  <a:gd name="connsiteX22" fmla="*/ 115253 w 182879"/>
                  <a:gd name="connsiteY22" fmla="*/ 178117 h 188595"/>
                  <a:gd name="connsiteX23" fmla="*/ 143828 w 182879"/>
                  <a:gd name="connsiteY23" fmla="*/ 188595 h 188595"/>
                  <a:gd name="connsiteX24" fmla="*/ 170497 w 182879"/>
                  <a:gd name="connsiteY24" fmla="*/ 176213 h 188595"/>
                  <a:gd name="connsiteX25" fmla="*/ 182880 w 182879"/>
                  <a:gd name="connsiteY25" fmla="*/ 158115 h 188595"/>
                  <a:gd name="connsiteX26" fmla="*/ 172403 w 182879"/>
                  <a:gd name="connsiteY26" fmla="*/ 137160 h 188595"/>
                  <a:gd name="connsiteX27" fmla="*/ 156210 w 182879"/>
                  <a:gd name="connsiteY27" fmla="*/ 114300 h 188595"/>
                  <a:gd name="connsiteX28" fmla="*/ 168592 w 182879"/>
                  <a:gd name="connsiteY28" fmla="*/ 105728 h 188595"/>
                  <a:gd name="connsiteX29" fmla="*/ 173355 w 182879"/>
                  <a:gd name="connsiteY29" fmla="*/ 83820 h 188595"/>
                  <a:gd name="connsiteX30" fmla="*/ 166688 w 182879"/>
                  <a:gd name="connsiteY30" fmla="*/ 59055 h 188595"/>
                  <a:gd name="connsiteX31" fmla="*/ 169545 w 182879"/>
                  <a:gd name="connsiteY31" fmla="*/ 34290 h 188595"/>
                  <a:gd name="connsiteX32" fmla="*/ 139065 w 182879"/>
                  <a:gd name="connsiteY32" fmla="*/ 20955 h 18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2879" h="188595">
                    <a:moveTo>
                      <a:pt x="139065" y="20955"/>
                    </a:moveTo>
                    <a:lnTo>
                      <a:pt x="127635" y="35243"/>
                    </a:lnTo>
                    <a:lnTo>
                      <a:pt x="117157" y="54292"/>
                    </a:lnTo>
                    <a:lnTo>
                      <a:pt x="108585" y="50483"/>
                    </a:lnTo>
                    <a:lnTo>
                      <a:pt x="115253" y="25718"/>
                    </a:lnTo>
                    <a:lnTo>
                      <a:pt x="115253" y="0"/>
                    </a:lnTo>
                    <a:lnTo>
                      <a:pt x="86678" y="8573"/>
                    </a:lnTo>
                    <a:cubicBezTo>
                      <a:pt x="86678" y="8573"/>
                      <a:pt x="70485" y="12383"/>
                      <a:pt x="65722" y="13335"/>
                    </a:cubicBezTo>
                    <a:cubicBezTo>
                      <a:pt x="61913" y="14288"/>
                      <a:pt x="42863" y="20955"/>
                      <a:pt x="42863" y="20955"/>
                    </a:cubicBezTo>
                    <a:lnTo>
                      <a:pt x="34290" y="40005"/>
                    </a:lnTo>
                    <a:lnTo>
                      <a:pt x="29528" y="56198"/>
                    </a:lnTo>
                    <a:lnTo>
                      <a:pt x="18097" y="70485"/>
                    </a:lnTo>
                    <a:lnTo>
                      <a:pt x="21907" y="86678"/>
                    </a:lnTo>
                    <a:lnTo>
                      <a:pt x="0" y="102870"/>
                    </a:lnTo>
                    <a:lnTo>
                      <a:pt x="10478" y="111442"/>
                    </a:lnTo>
                    <a:lnTo>
                      <a:pt x="25717" y="106680"/>
                    </a:lnTo>
                    <a:lnTo>
                      <a:pt x="38100" y="124778"/>
                    </a:lnTo>
                    <a:lnTo>
                      <a:pt x="39053" y="140970"/>
                    </a:lnTo>
                    <a:lnTo>
                      <a:pt x="50482" y="155258"/>
                    </a:lnTo>
                    <a:lnTo>
                      <a:pt x="80010" y="158115"/>
                    </a:lnTo>
                    <a:lnTo>
                      <a:pt x="83820" y="174308"/>
                    </a:lnTo>
                    <a:lnTo>
                      <a:pt x="104775" y="161925"/>
                    </a:lnTo>
                    <a:lnTo>
                      <a:pt x="115253" y="178117"/>
                    </a:lnTo>
                    <a:lnTo>
                      <a:pt x="143828" y="188595"/>
                    </a:lnTo>
                    <a:lnTo>
                      <a:pt x="170497" y="176213"/>
                    </a:lnTo>
                    <a:lnTo>
                      <a:pt x="182880" y="158115"/>
                    </a:lnTo>
                    <a:lnTo>
                      <a:pt x="172403" y="137160"/>
                    </a:lnTo>
                    <a:lnTo>
                      <a:pt x="156210" y="114300"/>
                    </a:lnTo>
                    <a:lnTo>
                      <a:pt x="168592" y="105728"/>
                    </a:lnTo>
                    <a:lnTo>
                      <a:pt x="173355" y="83820"/>
                    </a:lnTo>
                    <a:lnTo>
                      <a:pt x="166688" y="59055"/>
                    </a:lnTo>
                    <a:lnTo>
                      <a:pt x="169545" y="34290"/>
                    </a:lnTo>
                    <a:lnTo>
                      <a:pt x="139065" y="2095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8" name="Полилиния: фигура 112">
                <a:extLst>
                  <a:ext uri="{FF2B5EF4-FFF2-40B4-BE49-F238E27FC236}">
                    <a16:creationId xmlns="" xmlns:a16="http://schemas.microsoft.com/office/drawing/2014/main" id="{C03EAD30-6EBB-0509-5891-67919873FC8C}"/>
                  </a:ext>
                </a:extLst>
              </p:cNvPr>
              <p:cNvSpPr/>
              <p:nvPr/>
            </p:nvSpPr>
            <p:spPr>
              <a:xfrm>
                <a:off x="6216967" y="2472690"/>
                <a:ext cx="31432" cy="30479"/>
              </a:xfrm>
              <a:custGeom>
                <a:avLst/>
                <a:gdLst>
                  <a:gd name="connsiteX0" fmla="*/ 29527 w 31432"/>
                  <a:gd name="connsiteY0" fmla="*/ 0 h 30479"/>
                  <a:gd name="connsiteX1" fmla="*/ 17145 w 31432"/>
                  <a:gd name="connsiteY1" fmla="*/ 15240 h 30479"/>
                  <a:gd name="connsiteX2" fmla="*/ 0 w 31432"/>
                  <a:gd name="connsiteY2" fmla="*/ 19050 h 30479"/>
                  <a:gd name="connsiteX3" fmla="*/ 15240 w 31432"/>
                  <a:gd name="connsiteY3" fmla="*/ 30480 h 30479"/>
                  <a:gd name="connsiteX4" fmla="*/ 31432 w 31432"/>
                  <a:gd name="connsiteY4" fmla="*/ 1524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" h="30479">
                    <a:moveTo>
                      <a:pt x="29527" y="0"/>
                    </a:moveTo>
                    <a:lnTo>
                      <a:pt x="17145" y="15240"/>
                    </a:lnTo>
                    <a:lnTo>
                      <a:pt x="0" y="19050"/>
                    </a:lnTo>
                    <a:lnTo>
                      <a:pt x="15240" y="30480"/>
                    </a:lnTo>
                    <a:lnTo>
                      <a:pt x="31432" y="1524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9" name="Полилиния: фигура 113">
                <a:extLst>
                  <a:ext uri="{FF2B5EF4-FFF2-40B4-BE49-F238E27FC236}">
                    <a16:creationId xmlns="" xmlns:a16="http://schemas.microsoft.com/office/drawing/2014/main" id="{E59605EA-3892-6A3A-8988-9424EBBBE04C}"/>
                  </a:ext>
                </a:extLst>
              </p:cNvPr>
              <p:cNvSpPr/>
              <p:nvPr/>
            </p:nvSpPr>
            <p:spPr>
              <a:xfrm>
                <a:off x="6026467" y="2466975"/>
                <a:ext cx="20002" cy="18097"/>
              </a:xfrm>
              <a:custGeom>
                <a:avLst/>
                <a:gdLst>
                  <a:gd name="connsiteX0" fmla="*/ 6667 w 20002"/>
                  <a:gd name="connsiteY0" fmla="*/ 0 h 18097"/>
                  <a:gd name="connsiteX1" fmla="*/ 0 w 20002"/>
                  <a:gd name="connsiteY1" fmla="*/ 10478 h 18097"/>
                  <a:gd name="connsiteX2" fmla="*/ 8572 w 20002"/>
                  <a:gd name="connsiteY2" fmla="*/ 18097 h 18097"/>
                  <a:gd name="connsiteX3" fmla="*/ 20002 w 20002"/>
                  <a:gd name="connsiteY3" fmla="*/ 190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18097">
                    <a:moveTo>
                      <a:pt x="6667" y="0"/>
                    </a:moveTo>
                    <a:lnTo>
                      <a:pt x="0" y="10478"/>
                    </a:lnTo>
                    <a:lnTo>
                      <a:pt x="8572" y="18097"/>
                    </a:lnTo>
                    <a:lnTo>
                      <a:pt x="20002" y="190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0" name="Полилиния: фигура 114">
                <a:extLst>
                  <a:ext uri="{FF2B5EF4-FFF2-40B4-BE49-F238E27FC236}">
                    <a16:creationId xmlns="" xmlns:a16="http://schemas.microsoft.com/office/drawing/2014/main" id="{15021BC5-FE54-4E4C-9FA6-12476692B335}"/>
                  </a:ext>
                </a:extLst>
              </p:cNvPr>
              <p:cNvSpPr/>
              <p:nvPr/>
            </p:nvSpPr>
            <p:spPr>
              <a:xfrm>
                <a:off x="5885497" y="2818447"/>
                <a:ext cx="18097" cy="24104"/>
              </a:xfrm>
              <a:custGeom>
                <a:avLst/>
                <a:gdLst>
                  <a:gd name="connsiteX0" fmla="*/ 15240 w 18097"/>
                  <a:gd name="connsiteY0" fmla="*/ 0 h 24104"/>
                  <a:gd name="connsiteX1" fmla="*/ 0 w 18097"/>
                  <a:gd name="connsiteY1" fmla="*/ 7620 h 24104"/>
                  <a:gd name="connsiteX2" fmla="*/ 6668 w 18097"/>
                  <a:gd name="connsiteY2" fmla="*/ 23813 h 24104"/>
                  <a:gd name="connsiteX3" fmla="*/ 18097 w 18097"/>
                  <a:gd name="connsiteY3" fmla="*/ 19050 h 24104"/>
                  <a:gd name="connsiteX4" fmla="*/ 15240 w 18097"/>
                  <a:gd name="connsiteY4" fmla="*/ 0 h 2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97" h="24104">
                    <a:moveTo>
                      <a:pt x="15240" y="0"/>
                    </a:moveTo>
                    <a:lnTo>
                      <a:pt x="0" y="7620"/>
                    </a:lnTo>
                    <a:cubicBezTo>
                      <a:pt x="0" y="7620"/>
                      <a:pt x="6668" y="26670"/>
                      <a:pt x="6668" y="23813"/>
                    </a:cubicBezTo>
                    <a:cubicBezTo>
                      <a:pt x="6668" y="20955"/>
                      <a:pt x="18097" y="19050"/>
                      <a:pt x="18097" y="19050"/>
                    </a:cubicBezTo>
                    <a:lnTo>
                      <a:pt x="1524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1" name="Полилиния: фигура 115">
                <a:extLst>
                  <a:ext uri="{FF2B5EF4-FFF2-40B4-BE49-F238E27FC236}">
                    <a16:creationId xmlns="" xmlns:a16="http://schemas.microsoft.com/office/drawing/2014/main" id="{5C6ED819-9A9C-2971-D8BD-A271C71080BF}"/>
                  </a:ext>
                </a:extLst>
              </p:cNvPr>
              <p:cNvSpPr/>
              <p:nvPr/>
            </p:nvSpPr>
            <p:spPr>
              <a:xfrm>
                <a:off x="5776912" y="2703195"/>
                <a:ext cx="20002" cy="26670"/>
              </a:xfrm>
              <a:custGeom>
                <a:avLst/>
                <a:gdLst>
                  <a:gd name="connsiteX0" fmla="*/ 13335 w 20002"/>
                  <a:gd name="connsiteY0" fmla="*/ 0 h 26670"/>
                  <a:gd name="connsiteX1" fmla="*/ 0 w 20002"/>
                  <a:gd name="connsiteY1" fmla="*/ 11430 h 26670"/>
                  <a:gd name="connsiteX2" fmla="*/ 7620 w 20002"/>
                  <a:gd name="connsiteY2" fmla="*/ 26670 h 26670"/>
                  <a:gd name="connsiteX3" fmla="*/ 20003 w 20002"/>
                  <a:gd name="connsiteY3" fmla="*/ 23813 h 2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6670">
                    <a:moveTo>
                      <a:pt x="13335" y="0"/>
                    </a:moveTo>
                    <a:lnTo>
                      <a:pt x="0" y="11430"/>
                    </a:lnTo>
                    <a:lnTo>
                      <a:pt x="7620" y="26670"/>
                    </a:lnTo>
                    <a:lnTo>
                      <a:pt x="20003" y="2381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2" name="Полилиния: фигура 116">
                <a:extLst>
                  <a:ext uri="{FF2B5EF4-FFF2-40B4-BE49-F238E27FC236}">
                    <a16:creationId xmlns="" xmlns:a16="http://schemas.microsoft.com/office/drawing/2014/main" id="{4B82B949-B21F-FF05-A75F-076A94598325}"/>
                  </a:ext>
                </a:extLst>
              </p:cNvPr>
              <p:cNvSpPr/>
              <p:nvPr/>
            </p:nvSpPr>
            <p:spPr>
              <a:xfrm>
                <a:off x="5782627" y="2870834"/>
                <a:ext cx="35242" cy="25717"/>
              </a:xfrm>
              <a:custGeom>
                <a:avLst/>
                <a:gdLst>
                  <a:gd name="connsiteX0" fmla="*/ 2857 w 35242"/>
                  <a:gd name="connsiteY0" fmla="*/ 0 h 25717"/>
                  <a:gd name="connsiteX1" fmla="*/ 0 w 35242"/>
                  <a:gd name="connsiteY1" fmla="*/ 14288 h 25717"/>
                  <a:gd name="connsiteX2" fmla="*/ 21907 w 35242"/>
                  <a:gd name="connsiteY2" fmla="*/ 14288 h 25717"/>
                  <a:gd name="connsiteX3" fmla="*/ 33338 w 35242"/>
                  <a:gd name="connsiteY3" fmla="*/ 25718 h 25717"/>
                  <a:gd name="connsiteX4" fmla="*/ 35242 w 35242"/>
                  <a:gd name="connsiteY4" fmla="*/ 6668 h 25717"/>
                  <a:gd name="connsiteX5" fmla="*/ 21907 w 35242"/>
                  <a:gd name="connsiteY5" fmla="*/ 381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42" h="25717">
                    <a:moveTo>
                      <a:pt x="2857" y="0"/>
                    </a:moveTo>
                    <a:lnTo>
                      <a:pt x="0" y="14288"/>
                    </a:lnTo>
                    <a:lnTo>
                      <a:pt x="21907" y="14288"/>
                    </a:lnTo>
                    <a:lnTo>
                      <a:pt x="33338" y="25718"/>
                    </a:lnTo>
                    <a:lnTo>
                      <a:pt x="35242" y="6668"/>
                    </a:lnTo>
                    <a:lnTo>
                      <a:pt x="21907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3" name="Полилиния: фигура 117">
                <a:extLst>
                  <a:ext uri="{FF2B5EF4-FFF2-40B4-BE49-F238E27FC236}">
                    <a16:creationId xmlns="" xmlns:a16="http://schemas.microsoft.com/office/drawing/2014/main" id="{21C201AB-74AA-172D-BDE6-E0696F7C4C96}"/>
                  </a:ext>
                </a:extLst>
              </p:cNvPr>
              <p:cNvSpPr/>
              <p:nvPr/>
            </p:nvSpPr>
            <p:spPr>
              <a:xfrm>
                <a:off x="5703569" y="2111692"/>
                <a:ext cx="26670" cy="22860"/>
              </a:xfrm>
              <a:custGeom>
                <a:avLst/>
                <a:gdLst>
                  <a:gd name="connsiteX0" fmla="*/ 7620 w 26670"/>
                  <a:gd name="connsiteY0" fmla="*/ 0 h 22860"/>
                  <a:gd name="connsiteX1" fmla="*/ 0 w 26670"/>
                  <a:gd name="connsiteY1" fmla="*/ 7620 h 22860"/>
                  <a:gd name="connsiteX2" fmla="*/ 8573 w 26670"/>
                  <a:gd name="connsiteY2" fmla="*/ 12383 h 22860"/>
                  <a:gd name="connsiteX3" fmla="*/ 22860 w 26670"/>
                  <a:gd name="connsiteY3" fmla="*/ 22860 h 22860"/>
                  <a:gd name="connsiteX4" fmla="*/ 26670 w 26670"/>
                  <a:gd name="connsiteY4" fmla="*/ 952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70" h="22860">
                    <a:moveTo>
                      <a:pt x="7620" y="0"/>
                    </a:moveTo>
                    <a:lnTo>
                      <a:pt x="0" y="7620"/>
                    </a:lnTo>
                    <a:lnTo>
                      <a:pt x="8573" y="12383"/>
                    </a:lnTo>
                    <a:lnTo>
                      <a:pt x="22860" y="22860"/>
                    </a:lnTo>
                    <a:lnTo>
                      <a:pt x="26670" y="952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4" name="Полилиния: фигура 118">
                <a:extLst>
                  <a:ext uri="{FF2B5EF4-FFF2-40B4-BE49-F238E27FC236}">
                    <a16:creationId xmlns="" xmlns:a16="http://schemas.microsoft.com/office/drawing/2014/main" id="{7F836B22-DA34-975F-17B6-F928E4DC6CE5}"/>
                  </a:ext>
                </a:extLst>
              </p:cNvPr>
              <p:cNvSpPr/>
              <p:nvPr/>
            </p:nvSpPr>
            <p:spPr>
              <a:xfrm>
                <a:off x="5624512" y="3000375"/>
                <a:ext cx="31432" cy="41909"/>
              </a:xfrm>
              <a:custGeom>
                <a:avLst/>
                <a:gdLst>
                  <a:gd name="connsiteX0" fmla="*/ 8572 w 31432"/>
                  <a:gd name="connsiteY0" fmla="*/ 3810 h 41909"/>
                  <a:gd name="connsiteX1" fmla="*/ 0 w 31432"/>
                  <a:gd name="connsiteY1" fmla="*/ 15240 h 41909"/>
                  <a:gd name="connsiteX2" fmla="*/ 4763 w 31432"/>
                  <a:gd name="connsiteY2" fmla="*/ 30480 h 41909"/>
                  <a:gd name="connsiteX3" fmla="*/ 13335 w 31432"/>
                  <a:gd name="connsiteY3" fmla="*/ 41910 h 41909"/>
                  <a:gd name="connsiteX4" fmla="*/ 26670 w 31432"/>
                  <a:gd name="connsiteY4" fmla="*/ 27622 h 41909"/>
                  <a:gd name="connsiteX5" fmla="*/ 31432 w 31432"/>
                  <a:gd name="connsiteY5" fmla="*/ 11430 h 41909"/>
                  <a:gd name="connsiteX6" fmla="*/ 20003 w 31432"/>
                  <a:gd name="connsiteY6" fmla="*/ 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32" h="41909">
                    <a:moveTo>
                      <a:pt x="8572" y="3810"/>
                    </a:moveTo>
                    <a:lnTo>
                      <a:pt x="0" y="15240"/>
                    </a:lnTo>
                    <a:lnTo>
                      <a:pt x="4763" y="30480"/>
                    </a:lnTo>
                    <a:lnTo>
                      <a:pt x="13335" y="41910"/>
                    </a:lnTo>
                    <a:lnTo>
                      <a:pt x="26670" y="27622"/>
                    </a:lnTo>
                    <a:lnTo>
                      <a:pt x="31432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5" name="Полилиния: фигура 119">
                <a:extLst>
                  <a:ext uri="{FF2B5EF4-FFF2-40B4-BE49-F238E27FC236}">
                    <a16:creationId xmlns="" xmlns:a16="http://schemas.microsoft.com/office/drawing/2014/main" id="{B8EDE94D-7A49-C3F9-4624-168F77D66920}"/>
                  </a:ext>
                </a:extLst>
              </p:cNvPr>
              <p:cNvSpPr/>
              <p:nvPr/>
            </p:nvSpPr>
            <p:spPr>
              <a:xfrm>
                <a:off x="5801677" y="1945957"/>
                <a:ext cx="33337" cy="19050"/>
              </a:xfrm>
              <a:custGeom>
                <a:avLst/>
                <a:gdLst>
                  <a:gd name="connsiteX0" fmla="*/ 17145 w 33337"/>
                  <a:gd name="connsiteY0" fmla="*/ 0 h 19050"/>
                  <a:gd name="connsiteX1" fmla="*/ 6667 w 33337"/>
                  <a:gd name="connsiteY1" fmla="*/ 1905 h 19050"/>
                  <a:gd name="connsiteX2" fmla="*/ 0 w 33337"/>
                  <a:gd name="connsiteY2" fmla="*/ 8572 h 19050"/>
                  <a:gd name="connsiteX3" fmla="*/ 10478 w 33337"/>
                  <a:gd name="connsiteY3" fmla="*/ 19050 h 19050"/>
                  <a:gd name="connsiteX4" fmla="*/ 24765 w 33337"/>
                  <a:gd name="connsiteY4" fmla="*/ 14288 h 19050"/>
                  <a:gd name="connsiteX5" fmla="*/ 33338 w 33337"/>
                  <a:gd name="connsiteY5" fmla="*/ 5715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9050">
                    <a:moveTo>
                      <a:pt x="17145" y="0"/>
                    </a:moveTo>
                    <a:lnTo>
                      <a:pt x="6667" y="1905"/>
                    </a:lnTo>
                    <a:lnTo>
                      <a:pt x="0" y="8572"/>
                    </a:lnTo>
                    <a:lnTo>
                      <a:pt x="10478" y="19050"/>
                    </a:lnTo>
                    <a:lnTo>
                      <a:pt x="24765" y="14288"/>
                    </a:lnTo>
                    <a:lnTo>
                      <a:pt x="33338" y="57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6" name="Полилиния: фигура 120">
                <a:extLst>
                  <a:ext uri="{FF2B5EF4-FFF2-40B4-BE49-F238E27FC236}">
                    <a16:creationId xmlns="" xmlns:a16="http://schemas.microsoft.com/office/drawing/2014/main" id="{60D21F35-BDCC-CCCE-09DB-C28F557AC85E}"/>
                  </a:ext>
                </a:extLst>
              </p:cNvPr>
              <p:cNvSpPr/>
              <p:nvPr/>
            </p:nvSpPr>
            <p:spPr>
              <a:xfrm>
                <a:off x="6052184" y="1923097"/>
                <a:ext cx="31432" cy="25717"/>
              </a:xfrm>
              <a:custGeom>
                <a:avLst/>
                <a:gdLst>
                  <a:gd name="connsiteX0" fmla="*/ 9525 w 31432"/>
                  <a:gd name="connsiteY0" fmla="*/ 952 h 25717"/>
                  <a:gd name="connsiteX1" fmla="*/ 0 w 31432"/>
                  <a:gd name="connsiteY1" fmla="*/ 10477 h 25717"/>
                  <a:gd name="connsiteX2" fmla="*/ 6668 w 31432"/>
                  <a:gd name="connsiteY2" fmla="*/ 18098 h 25717"/>
                  <a:gd name="connsiteX3" fmla="*/ 15240 w 31432"/>
                  <a:gd name="connsiteY3" fmla="*/ 25717 h 25717"/>
                  <a:gd name="connsiteX4" fmla="*/ 31433 w 31432"/>
                  <a:gd name="connsiteY4" fmla="*/ 10477 h 25717"/>
                  <a:gd name="connsiteX5" fmla="*/ 31433 w 31432"/>
                  <a:gd name="connsiteY5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32" h="25717">
                    <a:moveTo>
                      <a:pt x="9525" y="952"/>
                    </a:moveTo>
                    <a:lnTo>
                      <a:pt x="0" y="10477"/>
                    </a:lnTo>
                    <a:lnTo>
                      <a:pt x="6668" y="18098"/>
                    </a:lnTo>
                    <a:lnTo>
                      <a:pt x="15240" y="25717"/>
                    </a:lnTo>
                    <a:lnTo>
                      <a:pt x="31433" y="10477"/>
                    </a:lnTo>
                    <a:lnTo>
                      <a:pt x="3143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7" name="Полилиния: фигура 121">
                <a:extLst>
                  <a:ext uri="{FF2B5EF4-FFF2-40B4-BE49-F238E27FC236}">
                    <a16:creationId xmlns="" xmlns:a16="http://schemas.microsoft.com/office/drawing/2014/main" id="{80AED313-7727-83C5-6783-44F9D762FD97}"/>
                  </a:ext>
                </a:extLst>
              </p:cNvPr>
              <p:cNvSpPr/>
              <p:nvPr/>
            </p:nvSpPr>
            <p:spPr>
              <a:xfrm>
                <a:off x="6098857" y="1910714"/>
                <a:ext cx="137160" cy="180975"/>
              </a:xfrm>
              <a:custGeom>
                <a:avLst/>
                <a:gdLst>
                  <a:gd name="connsiteX0" fmla="*/ 63818 w 137160"/>
                  <a:gd name="connsiteY0" fmla="*/ 0 h 180975"/>
                  <a:gd name="connsiteX1" fmla="*/ 60960 w 137160"/>
                  <a:gd name="connsiteY1" fmla="*/ 20955 h 180975"/>
                  <a:gd name="connsiteX2" fmla="*/ 41910 w 137160"/>
                  <a:gd name="connsiteY2" fmla="*/ 29527 h 180975"/>
                  <a:gd name="connsiteX3" fmla="*/ 13335 w 137160"/>
                  <a:gd name="connsiteY3" fmla="*/ 48577 h 180975"/>
                  <a:gd name="connsiteX4" fmla="*/ 13335 w 137160"/>
                  <a:gd name="connsiteY4" fmla="*/ 75248 h 180975"/>
                  <a:gd name="connsiteX5" fmla="*/ 24765 w 137160"/>
                  <a:gd name="connsiteY5" fmla="*/ 86677 h 180975"/>
                  <a:gd name="connsiteX6" fmla="*/ 9525 w 137160"/>
                  <a:gd name="connsiteY6" fmla="*/ 101918 h 180975"/>
                  <a:gd name="connsiteX7" fmla="*/ 0 w 137160"/>
                  <a:gd name="connsiteY7" fmla="*/ 121920 h 180975"/>
                  <a:gd name="connsiteX8" fmla="*/ 13335 w 137160"/>
                  <a:gd name="connsiteY8" fmla="*/ 140970 h 180975"/>
                  <a:gd name="connsiteX9" fmla="*/ 19050 w 137160"/>
                  <a:gd name="connsiteY9" fmla="*/ 160020 h 180975"/>
                  <a:gd name="connsiteX10" fmla="*/ 42863 w 137160"/>
                  <a:gd name="connsiteY10" fmla="*/ 180975 h 180975"/>
                  <a:gd name="connsiteX11" fmla="*/ 64770 w 137160"/>
                  <a:gd name="connsiteY11" fmla="*/ 160020 h 180975"/>
                  <a:gd name="connsiteX12" fmla="*/ 80010 w 137160"/>
                  <a:gd name="connsiteY12" fmla="*/ 160020 h 180975"/>
                  <a:gd name="connsiteX13" fmla="*/ 101918 w 137160"/>
                  <a:gd name="connsiteY13" fmla="*/ 146685 h 180975"/>
                  <a:gd name="connsiteX14" fmla="*/ 128588 w 137160"/>
                  <a:gd name="connsiteY14" fmla="*/ 138113 h 180975"/>
                  <a:gd name="connsiteX15" fmla="*/ 120968 w 137160"/>
                  <a:gd name="connsiteY15" fmla="*/ 113348 h 180975"/>
                  <a:gd name="connsiteX16" fmla="*/ 120968 w 137160"/>
                  <a:gd name="connsiteY16" fmla="*/ 80963 h 180975"/>
                  <a:gd name="connsiteX17" fmla="*/ 137160 w 137160"/>
                  <a:gd name="connsiteY17" fmla="*/ 67627 h 180975"/>
                  <a:gd name="connsiteX18" fmla="*/ 123825 w 137160"/>
                  <a:gd name="connsiteY18" fmla="*/ 54293 h 180975"/>
                  <a:gd name="connsiteX19" fmla="*/ 97155 w 137160"/>
                  <a:gd name="connsiteY19" fmla="*/ 27623 h 180975"/>
                  <a:gd name="connsiteX20" fmla="*/ 87630 w 137160"/>
                  <a:gd name="connsiteY20" fmla="*/ 6668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7160" h="180975">
                    <a:moveTo>
                      <a:pt x="63818" y="0"/>
                    </a:moveTo>
                    <a:lnTo>
                      <a:pt x="60960" y="20955"/>
                    </a:lnTo>
                    <a:lnTo>
                      <a:pt x="41910" y="29527"/>
                    </a:lnTo>
                    <a:lnTo>
                      <a:pt x="13335" y="48577"/>
                    </a:lnTo>
                    <a:lnTo>
                      <a:pt x="13335" y="75248"/>
                    </a:lnTo>
                    <a:lnTo>
                      <a:pt x="24765" y="86677"/>
                    </a:lnTo>
                    <a:lnTo>
                      <a:pt x="9525" y="101918"/>
                    </a:lnTo>
                    <a:lnTo>
                      <a:pt x="0" y="121920"/>
                    </a:lnTo>
                    <a:lnTo>
                      <a:pt x="13335" y="140970"/>
                    </a:lnTo>
                    <a:lnTo>
                      <a:pt x="19050" y="160020"/>
                    </a:lnTo>
                    <a:lnTo>
                      <a:pt x="42863" y="180975"/>
                    </a:lnTo>
                    <a:lnTo>
                      <a:pt x="64770" y="160020"/>
                    </a:lnTo>
                    <a:lnTo>
                      <a:pt x="80010" y="160020"/>
                    </a:lnTo>
                    <a:lnTo>
                      <a:pt x="101918" y="146685"/>
                    </a:lnTo>
                    <a:lnTo>
                      <a:pt x="128588" y="138113"/>
                    </a:lnTo>
                    <a:lnTo>
                      <a:pt x="120968" y="113348"/>
                    </a:lnTo>
                    <a:lnTo>
                      <a:pt x="120968" y="80963"/>
                    </a:lnTo>
                    <a:lnTo>
                      <a:pt x="137160" y="67627"/>
                    </a:lnTo>
                    <a:lnTo>
                      <a:pt x="123825" y="54293"/>
                    </a:lnTo>
                    <a:lnTo>
                      <a:pt x="97155" y="27623"/>
                    </a:lnTo>
                    <a:lnTo>
                      <a:pt x="87630" y="666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8" name="Полилиния: фигура 122">
                <a:extLst>
                  <a:ext uri="{FF2B5EF4-FFF2-40B4-BE49-F238E27FC236}">
                    <a16:creationId xmlns="" xmlns:a16="http://schemas.microsoft.com/office/drawing/2014/main" id="{3BCD2D42-CCBB-924C-676D-0D7B19B0F7F6}"/>
                  </a:ext>
                </a:extLst>
              </p:cNvPr>
              <p:cNvSpPr/>
              <p:nvPr/>
            </p:nvSpPr>
            <p:spPr>
              <a:xfrm>
                <a:off x="6082665" y="2084070"/>
                <a:ext cx="58102" cy="54292"/>
              </a:xfrm>
              <a:custGeom>
                <a:avLst/>
                <a:gdLst>
                  <a:gd name="connsiteX0" fmla="*/ 18097 w 58102"/>
                  <a:gd name="connsiteY0" fmla="*/ 1905 h 54292"/>
                  <a:gd name="connsiteX1" fmla="*/ 0 w 58102"/>
                  <a:gd name="connsiteY1" fmla="*/ 0 h 54292"/>
                  <a:gd name="connsiteX2" fmla="*/ 2857 w 58102"/>
                  <a:gd name="connsiteY2" fmla="*/ 23813 h 54292"/>
                  <a:gd name="connsiteX3" fmla="*/ 2857 w 58102"/>
                  <a:gd name="connsiteY3" fmla="*/ 38100 h 54292"/>
                  <a:gd name="connsiteX4" fmla="*/ 26670 w 58102"/>
                  <a:gd name="connsiteY4" fmla="*/ 44767 h 54292"/>
                  <a:gd name="connsiteX5" fmla="*/ 36195 w 58102"/>
                  <a:gd name="connsiteY5" fmla="*/ 54292 h 54292"/>
                  <a:gd name="connsiteX6" fmla="*/ 50482 w 58102"/>
                  <a:gd name="connsiteY6" fmla="*/ 40005 h 54292"/>
                  <a:gd name="connsiteX7" fmla="*/ 58103 w 58102"/>
                  <a:gd name="connsiteY7" fmla="*/ 19050 h 54292"/>
                  <a:gd name="connsiteX8" fmla="*/ 44767 w 58102"/>
                  <a:gd name="connsiteY8" fmla="*/ 8572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102" h="54292">
                    <a:moveTo>
                      <a:pt x="18097" y="1905"/>
                    </a:moveTo>
                    <a:lnTo>
                      <a:pt x="0" y="0"/>
                    </a:lnTo>
                    <a:lnTo>
                      <a:pt x="2857" y="23813"/>
                    </a:lnTo>
                    <a:lnTo>
                      <a:pt x="2857" y="38100"/>
                    </a:lnTo>
                    <a:lnTo>
                      <a:pt x="26670" y="44767"/>
                    </a:lnTo>
                    <a:lnTo>
                      <a:pt x="36195" y="54292"/>
                    </a:lnTo>
                    <a:lnTo>
                      <a:pt x="50482" y="40005"/>
                    </a:lnTo>
                    <a:lnTo>
                      <a:pt x="58103" y="19050"/>
                    </a:lnTo>
                    <a:lnTo>
                      <a:pt x="44767" y="857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9" name="Полилиния: фигура 123">
                <a:extLst>
                  <a:ext uri="{FF2B5EF4-FFF2-40B4-BE49-F238E27FC236}">
                    <a16:creationId xmlns="" xmlns:a16="http://schemas.microsoft.com/office/drawing/2014/main" id="{17E9077D-EAC2-B3C3-739C-276C65759FC1}"/>
                  </a:ext>
                </a:extLst>
              </p:cNvPr>
              <p:cNvSpPr/>
              <p:nvPr/>
            </p:nvSpPr>
            <p:spPr>
              <a:xfrm>
                <a:off x="5811202" y="2627947"/>
                <a:ext cx="23812" cy="15240"/>
              </a:xfrm>
              <a:custGeom>
                <a:avLst/>
                <a:gdLst>
                  <a:gd name="connsiteX0" fmla="*/ 6667 w 23812"/>
                  <a:gd name="connsiteY0" fmla="*/ 0 h 15240"/>
                  <a:gd name="connsiteX1" fmla="*/ 0 w 23812"/>
                  <a:gd name="connsiteY1" fmla="*/ 7620 h 15240"/>
                  <a:gd name="connsiteX2" fmla="*/ 8572 w 23812"/>
                  <a:gd name="connsiteY2" fmla="*/ 15240 h 15240"/>
                  <a:gd name="connsiteX3" fmla="*/ 23813 w 23812"/>
                  <a:gd name="connsiteY3" fmla="*/ 10478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15240">
                    <a:moveTo>
                      <a:pt x="6667" y="0"/>
                    </a:moveTo>
                    <a:lnTo>
                      <a:pt x="0" y="7620"/>
                    </a:lnTo>
                    <a:lnTo>
                      <a:pt x="8572" y="15240"/>
                    </a:lnTo>
                    <a:lnTo>
                      <a:pt x="23813" y="1047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17" name="Полилиния: фигура 125">
              <a:extLst>
                <a:ext uri="{FF2B5EF4-FFF2-40B4-BE49-F238E27FC236}">
                  <a16:creationId xmlns="" xmlns:a16="http://schemas.microsoft.com/office/drawing/2014/main" id="{4B16C1CE-E0AE-D6C5-4858-E15CA1E9E1BE}"/>
                </a:ext>
              </a:extLst>
            </p:cNvPr>
            <p:cNvSpPr/>
            <p:nvPr/>
          </p:nvSpPr>
          <p:spPr>
            <a:xfrm>
              <a:off x="5161578" y="4860117"/>
              <a:ext cx="1090289" cy="780654"/>
            </a:xfrm>
            <a:custGeom>
              <a:avLst/>
              <a:gdLst>
                <a:gd name="connsiteX0" fmla="*/ 606743 w 907732"/>
                <a:gd name="connsiteY0" fmla="*/ 49530 h 665797"/>
                <a:gd name="connsiteX1" fmla="*/ 622935 w 907732"/>
                <a:gd name="connsiteY1" fmla="*/ 82867 h 665797"/>
                <a:gd name="connsiteX2" fmla="*/ 634365 w 907732"/>
                <a:gd name="connsiteY2" fmla="*/ 106680 h 665797"/>
                <a:gd name="connsiteX3" fmla="*/ 608648 w 907732"/>
                <a:gd name="connsiteY3" fmla="*/ 132397 h 665797"/>
                <a:gd name="connsiteX4" fmla="*/ 617220 w 907732"/>
                <a:gd name="connsiteY4" fmla="*/ 160020 h 665797"/>
                <a:gd name="connsiteX5" fmla="*/ 648653 w 907732"/>
                <a:gd name="connsiteY5" fmla="*/ 170497 h 665797"/>
                <a:gd name="connsiteX6" fmla="*/ 686753 w 907732"/>
                <a:gd name="connsiteY6" fmla="*/ 160020 h 665797"/>
                <a:gd name="connsiteX7" fmla="*/ 731520 w 907732"/>
                <a:gd name="connsiteY7" fmla="*/ 160020 h 665797"/>
                <a:gd name="connsiteX8" fmla="*/ 765810 w 907732"/>
                <a:gd name="connsiteY8" fmla="*/ 168592 h 665797"/>
                <a:gd name="connsiteX9" fmla="*/ 782955 w 907732"/>
                <a:gd name="connsiteY9" fmla="*/ 194310 h 665797"/>
                <a:gd name="connsiteX10" fmla="*/ 809625 w 907732"/>
                <a:gd name="connsiteY10" fmla="*/ 220980 h 665797"/>
                <a:gd name="connsiteX11" fmla="*/ 818198 w 907732"/>
                <a:gd name="connsiteY11" fmla="*/ 253365 h 665797"/>
                <a:gd name="connsiteX12" fmla="*/ 859155 w 907732"/>
                <a:gd name="connsiteY12" fmla="*/ 250507 h 665797"/>
                <a:gd name="connsiteX13" fmla="*/ 872490 w 907732"/>
                <a:gd name="connsiteY13" fmla="*/ 264795 h 665797"/>
                <a:gd name="connsiteX14" fmla="*/ 848678 w 907732"/>
                <a:gd name="connsiteY14" fmla="*/ 291465 h 665797"/>
                <a:gd name="connsiteX15" fmla="*/ 826770 w 907732"/>
                <a:gd name="connsiteY15" fmla="*/ 313372 h 665797"/>
                <a:gd name="connsiteX16" fmla="*/ 813435 w 907732"/>
                <a:gd name="connsiteY16" fmla="*/ 349567 h 665797"/>
                <a:gd name="connsiteX17" fmla="*/ 834390 w 907732"/>
                <a:gd name="connsiteY17" fmla="*/ 382905 h 665797"/>
                <a:gd name="connsiteX18" fmla="*/ 842010 w 907732"/>
                <a:gd name="connsiteY18" fmla="*/ 405765 h 665797"/>
                <a:gd name="connsiteX19" fmla="*/ 865823 w 907732"/>
                <a:gd name="connsiteY19" fmla="*/ 405765 h 665797"/>
                <a:gd name="connsiteX20" fmla="*/ 903923 w 907732"/>
                <a:gd name="connsiteY20" fmla="*/ 418147 h 665797"/>
                <a:gd name="connsiteX21" fmla="*/ 907733 w 907732"/>
                <a:gd name="connsiteY21" fmla="*/ 450532 h 665797"/>
                <a:gd name="connsiteX22" fmla="*/ 877253 w 907732"/>
                <a:gd name="connsiteY22" fmla="*/ 466725 h 665797"/>
                <a:gd name="connsiteX23" fmla="*/ 859155 w 907732"/>
                <a:gd name="connsiteY23" fmla="*/ 499110 h 665797"/>
                <a:gd name="connsiteX24" fmla="*/ 859155 w 907732"/>
                <a:gd name="connsiteY24" fmla="*/ 541020 h 665797"/>
                <a:gd name="connsiteX25" fmla="*/ 831533 w 907732"/>
                <a:gd name="connsiteY25" fmla="*/ 552450 h 665797"/>
                <a:gd name="connsiteX26" fmla="*/ 802005 w 907732"/>
                <a:gd name="connsiteY26" fmla="*/ 581978 h 665797"/>
                <a:gd name="connsiteX27" fmla="*/ 786765 w 907732"/>
                <a:gd name="connsiteY27" fmla="*/ 566738 h 665797"/>
                <a:gd name="connsiteX28" fmla="*/ 755333 w 907732"/>
                <a:gd name="connsiteY28" fmla="*/ 583882 h 665797"/>
                <a:gd name="connsiteX29" fmla="*/ 730568 w 907732"/>
                <a:gd name="connsiteY29" fmla="*/ 572453 h 665797"/>
                <a:gd name="connsiteX30" fmla="*/ 701040 w 907732"/>
                <a:gd name="connsiteY30" fmla="*/ 572453 h 665797"/>
                <a:gd name="connsiteX31" fmla="*/ 652463 w 907732"/>
                <a:gd name="connsiteY31" fmla="*/ 614363 h 665797"/>
                <a:gd name="connsiteX32" fmla="*/ 602933 w 907732"/>
                <a:gd name="connsiteY32" fmla="*/ 614363 h 665797"/>
                <a:gd name="connsiteX33" fmla="*/ 574358 w 907732"/>
                <a:gd name="connsiteY33" fmla="*/ 629603 h 665797"/>
                <a:gd name="connsiteX34" fmla="*/ 539115 w 907732"/>
                <a:gd name="connsiteY34" fmla="*/ 627697 h 665797"/>
                <a:gd name="connsiteX35" fmla="*/ 501968 w 907732"/>
                <a:gd name="connsiteY35" fmla="*/ 665797 h 665797"/>
                <a:gd name="connsiteX36" fmla="*/ 486728 w 907732"/>
                <a:gd name="connsiteY36" fmla="*/ 650557 h 665797"/>
                <a:gd name="connsiteX37" fmla="*/ 500063 w 907732"/>
                <a:gd name="connsiteY37" fmla="*/ 637222 h 665797"/>
                <a:gd name="connsiteX38" fmla="*/ 488633 w 907732"/>
                <a:gd name="connsiteY38" fmla="*/ 626745 h 665797"/>
                <a:gd name="connsiteX39" fmla="*/ 488633 w 907732"/>
                <a:gd name="connsiteY39" fmla="*/ 600075 h 665797"/>
                <a:gd name="connsiteX40" fmla="*/ 483870 w 907732"/>
                <a:gd name="connsiteY40" fmla="*/ 563880 h 665797"/>
                <a:gd name="connsiteX41" fmla="*/ 465773 w 907732"/>
                <a:gd name="connsiteY41" fmla="*/ 555307 h 665797"/>
                <a:gd name="connsiteX42" fmla="*/ 445770 w 907732"/>
                <a:gd name="connsiteY42" fmla="*/ 575310 h 665797"/>
                <a:gd name="connsiteX43" fmla="*/ 411480 w 907732"/>
                <a:gd name="connsiteY43" fmla="*/ 583882 h 665797"/>
                <a:gd name="connsiteX44" fmla="*/ 382905 w 907732"/>
                <a:gd name="connsiteY44" fmla="*/ 583882 h 665797"/>
                <a:gd name="connsiteX45" fmla="*/ 359093 w 907732"/>
                <a:gd name="connsiteY45" fmla="*/ 550545 h 665797"/>
                <a:gd name="connsiteX46" fmla="*/ 297180 w 907732"/>
                <a:gd name="connsiteY46" fmla="*/ 550545 h 665797"/>
                <a:gd name="connsiteX47" fmla="*/ 269558 w 907732"/>
                <a:gd name="connsiteY47" fmla="*/ 511492 h 665797"/>
                <a:gd name="connsiteX48" fmla="*/ 250508 w 907732"/>
                <a:gd name="connsiteY48" fmla="*/ 492442 h 665797"/>
                <a:gd name="connsiteX49" fmla="*/ 226695 w 907732"/>
                <a:gd name="connsiteY49" fmla="*/ 468630 h 665797"/>
                <a:gd name="connsiteX50" fmla="*/ 188595 w 907732"/>
                <a:gd name="connsiteY50" fmla="*/ 452438 h 665797"/>
                <a:gd name="connsiteX51" fmla="*/ 156210 w 907732"/>
                <a:gd name="connsiteY51" fmla="*/ 436245 h 665797"/>
                <a:gd name="connsiteX52" fmla="*/ 118110 w 907732"/>
                <a:gd name="connsiteY52" fmla="*/ 430530 h 665797"/>
                <a:gd name="connsiteX53" fmla="*/ 83820 w 907732"/>
                <a:gd name="connsiteY53" fmla="*/ 430530 h 665797"/>
                <a:gd name="connsiteX54" fmla="*/ 66675 w 907732"/>
                <a:gd name="connsiteY54" fmla="*/ 413385 h 665797"/>
                <a:gd name="connsiteX55" fmla="*/ 36195 w 907732"/>
                <a:gd name="connsiteY55" fmla="*/ 405765 h 665797"/>
                <a:gd name="connsiteX56" fmla="*/ 27623 w 907732"/>
                <a:gd name="connsiteY56" fmla="*/ 381953 h 665797"/>
                <a:gd name="connsiteX57" fmla="*/ 11430 w 907732"/>
                <a:gd name="connsiteY57" fmla="*/ 349567 h 665797"/>
                <a:gd name="connsiteX58" fmla="*/ 16193 w 907732"/>
                <a:gd name="connsiteY58" fmla="*/ 314325 h 665797"/>
                <a:gd name="connsiteX59" fmla="*/ 0 w 907732"/>
                <a:gd name="connsiteY59" fmla="*/ 298132 h 665797"/>
                <a:gd name="connsiteX60" fmla="*/ 0 w 907732"/>
                <a:gd name="connsiteY60" fmla="*/ 269557 h 665797"/>
                <a:gd name="connsiteX61" fmla="*/ 16193 w 907732"/>
                <a:gd name="connsiteY61" fmla="*/ 232410 h 665797"/>
                <a:gd name="connsiteX62" fmla="*/ 11430 w 907732"/>
                <a:gd name="connsiteY62" fmla="*/ 219075 h 665797"/>
                <a:gd name="connsiteX63" fmla="*/ 51435 w 907732"/>
                <a:gd name="connsiteY63" fmla="*/ 195263 h 665797"/>
                <a:gd name="connsiteX64" fmla="*/ 56198 w 907732"/>
                <a:gd name="connsiteY64" fmla="*/ 165735 h 665797"/>
                <a:gd name="connsiteX65" fmla="*/ 94298 w 907732"/>
                <a:gd name="connsiteY65" fmla="*/ 138113 h 665797"/>
                <a:gd name="connsiteX66" fmla="*/ 140970 w 907732"/>
                <a:gd name="connsiteY66" fmla="*/ 124778 h 665797"/>
                <a:gd name="connsiteX67" fmla="*/ 138113 w 907732"/>
                <a:gd name="connsiteY67" fmla="*/ 80963 h 665797"/>
                <a:gd name="connsiteX68" fmla="*/ 171450 w 907732"/>
                <a:gd name="connsiteY68" fmla="*/ 6667 h 665797"/>
                <a:gd name="connsiteX69" fmla="*/ 217170 w 907732"/>
                <a:gd name="connsiteY69" fmla="*/ 0 h 665797"/>
                <a:gd name="connsiteX70" fmla="*/ 250508 w 907732"/>
                <a:gd name="connsiteY70" fmla="*/ 14288 h 665797"/>
                <a:gd name="connsiteX71" fmla="*/ 299085 w 907732"/>
                <a:gd name="connsiteY71" fmla="*/ 14288 h 665797"/>
                <a:gd name="connsiteX72" fmla="*/ 311468 w 907732"/>
                <a:gd name="connsiteY72" fmla="*/ 33338 h 665797"/>
                <a:gd name="connsiteX73" fmla="*/ 356235 w 907732"/>
                <a:gd name="connsiteY73" fmla="*/ 38100 h 665797"/>
                <a:gd name="connsiteX74" fmla="*/ 391478 w 907732"/>
                <a:gd name="connsiteY74" fmla="*/ 24765 h 665797"/>
                <a:gd name="connsiteX75" fmla="*/ 424815 w 907732"/>
                <a:gd name="connsiteY75" fmla="*/ 57150 h 665797"/>
                <a:gd name="connsiteX76" fmla="*/ 451485 w 907732"/>
                <a:gd name="connsiteY76" fmla="*/ 50482 h 665797"/>
                <a:gd name="connsiteX77" fmla="*/ 488633 w 907732"/>
                <a:gd name="connsiteY77" fmla="*/ 69532 h 665797"/>
                <a:gd name="connsiteX78" fmla="*/ 499110 w 907732"/>
                <a:gd name="connsiteY78" fmla="*/ 34290 h 665797"/>
                <a:gd name="connsiteX79" fmla="*/ 554355 w 907732"/>
                <a:gd name="connsiteY79" fmla="*/ 11430 h 66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907732" h="665797">
                  <a:moveTo>
                    <a:pt x="606743" y="49530"/>
                  </a:moveTo>
                  <a:lnTo>
                    <a:pt x="622935" y="82867"/>
                  </a:lnTo>
                  <a:lnTo>
                    <a:pt x="634365" y="106680"/>
                  </a:lnTo>
                  <a:lnTo>
                    <a:pt x="608648" y="132397"/>
                  </a:lnTo>
                  <a:lnTo>
                    <a:pt x="617220" y="160020"/>
                  </a:lnTo>
                  <a:lnTo>
                    <a:pt x="648653" y="170497"/>
                  </a:lnTo>
                  <a:lnTo>
                    <a:pt x="686753" y="160020"/>
                  </a:lnTo>
                  <a:lnTo>
                    <a:pt x="731520" y="160020"/>
                  </a:lnTo>
                  <a:lnTo>
                    <a:pt x="765810" y="168592"/>
                  </a:lnTo>
                  <a:lnTo>
                    <a:pt x="782955" y="194310"/>
                  </a:lnTo>
                  <a:lnTo>
                    <a:pt x="809625" y="220980"/>
                  </a:lnTo>
                  <a:lnTo>
                    <a:pt x="818198" y="253365"/>
                  </a:lnTo>
                  <a:lnTo>
                    <a:pt x="859155" y="250507"/>
                  </a:lnTo>
                  <a:lnTo>
                    <a:pt x="872490" y="264795"/>
                  </a:lnTo>
                  <a:lnTo>
                    <a:pt x="848678" y="291465"/>
                  </a:lnTo>
                  <a:lnTo>
                    <a:pt x="826770" y="313372"/>
                  </a:lnTo>
                  <a:lnTo>
                    <a:pt x="813435" y="349567"/>
                  </a:lnTo>
                  <a:lnTo>
                    <a:pt x="834390" y="382905"/>
                  </a:lnTo>
                  <a:lnTo>
                    <a:pt x="842010" y="405765"/>
                  </a:lnTo>
                  <a:lnTo>
                    <a:pt x="865823" y="405765"/>
                  </a:lnTo>
                  <a:lnTo>
                    <a:pt x="903923" y="418147"/>
                  </a:lnTo>
                  <a:lnTo>
                    <a:pt x="907733" y="450532"/>
                  </a:lnTo>
                  <a:lnTo>
                    <a:pt x="877253" y="466725"/>
                  </a:lnTo>
                  <a:lnTo>
                    <a:pt x="859155" y="499110"/>
                  </a:lnTo>
                  <a:lnTo>
                    <a:pt x="859155" y="541020"/>
                  </a:lnTo>
                  <a:lnTo>
                    <a:pt x="831533" y="552450"/>
                  </a:lnTo>
                  <a:lnTo>
                    <a:pt x="802005" y="581978"/>
                  </a:lnTo>
                  <a:lnTo>
                    <a:pt x="786765" y="566738"/>
                  </a:lnTo>
                  <a:lnTo>
                    <a:pt x="755333" y="583882"/>
                  </a:lnTo>
                  <a:lnTo>
                    <a:pt x="730568" y="572453"/>
                  </a:lnTo>
                  <a:lnTo>
                    <a:pt x="701040" y="572453"/>
                  </a:lnTo>
                  <a:lnTo>
                    <a:pt x="652463" y="614363"/>
                  </a:lnTo>
                  <a:lnTo>
                    <a:pt x="602933" y="614363"/>
                  </a:lnTo>
                  <a:lnTo>
                    <a:pt x="574358" y="629603"/>
                  </a:lnTo>
                  <a:lnTo>
                    <a:pt x="539115" y="627697"/>
                  </a:lnTo>
                  <a:lnTo>
                    <a:pt x="501968" y="665797"/>
                  </a:lnTo>
                  <a:lnTo>
                    <a:pt x="486728" y="650557"/>
                  </a:lnTo>
                  <a:lnTo>
                    <a:pt x="500063" y="637222"/>
                  </a:lnTo>
                  <a:lnTo>
                    <a:pt x="488633" y="626745"/>
                  </a:lnTo>
                  <a:lnTo>
                    <a:pt x="488633" y="600075"/>
                  </a:lnTo>
                  <a:lnTo>
                    <a:pt x="483870" y="563880"/>
                  </a:lnTo>
                  <a:lnTo>
                    <a:pt x="465773" y="555307"/>
                  </a:lnTo>
                  <a:lnTo>
                    <a:pt x="445770" y="575310"/>
                  </a:lnTo>
                  <a:lnTo>
                    <a:pt x="411480" y="583882"/>
                  </a:lnTo>
                  <a:lnTo>
                    <a:pt x="382905" y="583882"/>
                  </a:lnTo>
                  <a:lnTo>
                    <a:pt x="359093" y="550545"/>
                  </a:lnTo>
                  <a:lnTo>
                    <a:pt x="297180" y="550545"/>
                  </a:lnTo>
                  <a:lnTo>
                    <a:pt x="269558" y="511492"/>
                  </a:lnTo>
                  <a:lnTo>
                    <a:pt x="250508" y="492442"/>
                  </a:lnTo>
                  <a:lnTo>
                    <a:pt x="226695" y="468630"/>
                  </a:lnTo>
                  <a:lnTo>
                    <a:pt x="188595" y="452438"/>
                  </a:lnTo>
                  <a:lnTo>
                    <a:pt x="156210" y="436245"/>
                  </a:lnTo>
                  <a:lnTo>
                    <a:pt x="118110" y="430530"/>
                  </a:lnTo>
                  <a:lnTo>
                    <a:pt x="83820" y="430530"/>
                  </a:lnTo>
                  <a:lnTo>
                    <a:pt x="66675" y="413385"/>
                  </a:lnTo>
                  <a:lnTo>
                    <a:pt x="36195" y="405765"/>
                  </a:lnTo>
                  <a:lnTo>
                    <a:pt x="27623" y="381953"/>
                  </a:lnTo>
                  <a:lnTo>
                    <a:pt x="11430" y="349567"/>
                  </a:lnTo>
                  <a:lnTo>
                    <a:pt x="16193" y="314325"/>
                  </a:lnTo>
                  <a:lnTo>
                    <a:pt x="0" y="298132"/>
                  </a:lnTo>
                  <a:lnTo>
                    <a:pt x="0" y="269557"/>
                  </a:lnTo>
                  <a:lnTo>
                    <a:pt x="16193" y="232410"/>
                  </a:lnTo>
                  <a:lnTo>
                    <a:pt x="11430" y="219075"/>
                  </a:lnTo>
                  <a:lnTo>
                    <a:pt x="51435" y="195263"/>
                  </a:lnTo>
                  <a:lnTo>
                    <a:pt x="56198" y="165735"/>
                  </a:lnTo>
                  <a:lnTo>
                    <a:pt x="94298" y="138113"/>
                  </a:lnTo>
                  <a:lnTo>
                    <a:pt x="140970" y="124778"/>
                  </a:lnTo>
                  <a:lnTo>
                    <a:pt x="138113" y="80963"/>
                  </a:lnTo>
                  <a:lnTo>
                    <a:pt x="171450" y="6667"/>
                  </a:lnTo>
                  <a:lnTo>
                    <a:pt x="217170" y="0"/>
                  </a:lnTo>
                  <a:lnTo>
                    <a:pt x="250508" y="14288"/>
                  </a:lnTo>
                  <a:lnTo>
                    <a:pt x="299085" y="14288"/>
                  </a:lnTo>
                  <a:lnTo>
                    <a:pt x="311468" y="33338"/>
                  </a:lnTo>
                  <a:lnTo>
                    <a:pt x="356235" y="38100"/>
                  </a:lnTo>
                  <a:lnTo>
                    <a:pt x="391478" y="24765"/>
                  </a:lnTo>
                  <a:lnTo>
                    <a:pt x="424815" y="57150"/>
                  </a:lnTo>
                  <a:lnTo>
                    <a:pt x="451485" y="50482"/>
                  </a:lnTo>
                  <a:lnTo>
                    <a:pt x="488633" y="69532"/>
                  </a:lnTo>
                  <a:lnTo>
                    <a:pt x="499110" y="34290"/>
                  </a:lnTo>
                  <a:lnTo>
                    <a:pt x="554355" y="1143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8" name="Полилиния: фигура 126">
              <a:extLst>
                <a:ext uri="{FF2B5EF4-FFF2-40B4-BE49-F238E27FC236}">
                  <a16:creationId xmlns="" xmlns:a16="http://schemas.microsoft.com/office/drawing/2014/main" id="{85330CC0-537C-AEB3-82E4-CB76323626D6}"/>
                </a:ext>
              </a:extLst>
            </p:cNvPr>
            <p:cNvSpPr/>
            <p:nvPr/>
          </p:nvSpPr>
          <p:spPr>
            <a:xfrm>
              <a:off x="5851448" y="5494469"/>
              <a:ext cx="395845" cy="670089"/>
            </a:xfrm>
            <a:custGeom>
              <a:avLst/>
              <a:gdLst>
                <a:gd name="connsiteX0" fmla="*/ 281940 w 329565"/>
                <a:gd name="connsiteY0" fmla="*/ 52388 h 571500"/>
                <a:gd name="connsiteX1" fmla="*/ 277178 w 329565"/>
                <a:gd name="connsiteY1" fmla="*/ 29528 h 571500"/>
                <a:gd name="connsiteX2" fmla="*/ 284797 w 329565"/>
                <a:gd name="connsiteY2" fmla="*/ 0 h 571500"/>
                <a:gd name="connsiteX3" fmla="*/ 257175 w 329565"/>
                <a:gd name="connsiteY3" fmla="*/ 11430 h 571500"/>
                <a:gd name="connsiteX4" fmla="*/ 227647 w 329565"/>
                <a:gd name="connsiteY4" fmla="*/ 40958 h 571500"/>
                <a:gd name="connsiteX5" fmla="*/ 212407 w 329565"/>
                <a:gd name="connsiteY5" fmla="*/ 25718 h 571500"/>
                <a:gd name="connsiteX6" fmla="*/ 180975 w 329565"/>
                <a:gd name="connsiteY6" fmla="*/ 42863 h 571500"/>
                <a:gd name="connsiteX7" fmla="*/ 156210 w 329565"/>
                <a:gd name="connsiteY7" fmla="*/ 31433 h 571500"/>
                <a:gd name="connsiteX8" fmla="*/ 126682 w 329565"/>
                <a:gd name="connsiteY8" fmla="*/ 31433 h 571500"/>
                <a:gd name="connsiteX9" fmla="*/ 78105 w 329565"/>
                <a:gd name="connsiteY9" fmla="*/ 73343 h 571500"/>
                <a:gd name="connsiteX10" fmla="*/ 28575 w 329565"/>
                <a:gd name="connsiteY10" fmla="*/ 73343 h 571500"/>
                <a:gd name="connsiteX11" fmla="*/ 0 w 329565"/>
                <a:gd name="connsiteY11" fmla="*/ 88583 h 571500"/>
                <a:gd name="connsiteX12" fmla="*/ 4763 w 329565"/>
                <a:gd name="connsiteY12" fmla="*/ 135255 h 571500"/>
                <a:gd name="connsiteX13" fmla="*/ 14288 w 329565"/>
                <a:gd name="connsiteY13" fmla="*/ 155258 h 571500"/>
                <a:gd name="connsiteX14" fmla="*/ 21907 w 329565"/>
                <a:gd name="connsiteY14" fmla="*/ 197168 h 571500"/>
                <a:gd name="connsiteX15" fmla="*/ 16192 w 329565"/>
                <a:gd name="connsiteY15" fmla="*/ 258128 h 571500"/>
                <a:gd name="connsiteX16" fmla="*/ 34290 w 329565"/>
                <a:gd name="connsiteY16" fmla="*/ 283845 h 571500"/>
                <a:gd name="connsiteX17" fmla="*/ 51435 w 329565"/>
                <a:gd name="connsiteY17" fmla="*/ 317183 h 571500"/>
                <a:gd name="connsiteX18" fmla="*/ 76200 w 329565"/>
                <a:gd name="connsiteY18" fmla="*/ 317183 h 571500"/>
                <a:gd name="connsiteX19" fmla="*/ 94297 w 329565"/>
                <a:gd name="connsiteY19" fmla="*/ 352425 h 571500"/>
                <a:gd name="connsiteX20" fmla="*/ 110490 w 329565"/>
                <a:gd name="connsiteY20" fmla="*/ 367665 h 571500"/>
                <a:gd name="connsiteX21" fmla="*/ 115253 w 329565"/>
                <a:gd name="connsiteY21" fmla="*/ 394335 h 571500"/>
                <a:gd name="connsiteX22" fmla="*/ 138113 w 329565"/>
                <a:gd name="connsiteY22" fmla="*/ 407670 h 571500"/>
                <a:gd name="connsiteX23" fmla="*/ 159067 w 329565"/>
                <a:gd name="connsiteY23" fmla="*/ 407670 h 571500"/>
                <a:gd name="connsiteX24" fmla="*/ 160020 w 329565"/>
                <a:gd name="connsiteY24" fmla="*/ 426720 h 571500"/>
                <a:gd name="connsiteX25" fmla="*/ 139065 w 329565"/>
                <a:gd name="connsiteY25" fmla="*/ 436245 h 571500"/>
                <a:gd name="connsiteX26" fmla="*/ 150495 w 329565"/>
                <a:gd name="connsiteY26" fmla="*/ 458153 h 571500"/>
                <a:gd name="connsiteX27" fmla="*/ 153353 w 329565"/>
                <a:gd name="connsiteY27" fmla="*/ 485775 h 571500"/>
                <a:gd name="connsiteX28" fmla="*/ 161925 w 329565"/>
                <a:gd name="connsiteY28" fmla="*/ 508635 h 571500"/>
                <a:gd name="connsiteX29" fmla="*/ 189547 w 329565"/>
                <a:gd name="connsiteY29" fmla="*/ 533400 h 571500"/>
                <a:gd name="connsiteX30" fmla="*/ 217170 w 329565"/>
                <a:gd name="connsiteY30" fmla="*/ 533400 h 571500"/>
                <a:gd name="connsiteX31" fmla="*/ 241935 w 329565"/>
                <a:gd name="connsiteY31" fmla="*/ 545783 h 571500"/>
                <a:gd name="connsiteX32" fmla="*/ 255270 w 329565"/>
                <a:gd name="connsiteY32" fmla="*/ 545783 h 571500"/>
                <a:gd name="connsiteX33" fmla="*/ 256222 w 329565"/>
                <a:gd name="connsiteY33" fmla="*/ 571500 h 571500"/>
                <a:gd name="connsiteX34" fmla="*/ 276225 w 329565"/>
                <a:gd name="connsiteY34" fmla="*/ 571500 h 571500"/>
                <a:gd name="connsiteX35" fmla="*/ 276225 w 329565"/>
                <a:gd name="connsiteY35" fmla="*/ 547688 h 571500"/>
                <a:gd name="connsiteX36" fmla="*/ 295275 w 329565"/>
                <a:gd name="connsiteY36" fmla="*/ 527685 h 571500"/>
                <a:gd name="connsiteX37" fmla="*/ 320040 w 329565"/>
                <a:gd name="connsiteY37" fmla="*/ 503872 h 571500"/>
                <a:gd name="connsiteX38" fmla="*/ 307657 w 329565"/>
                <a:gd name="connsiteY38" fmla="*/ 490538 h 571500"/>
                <a:gd name="connsiteX39" fmla="*/ 298132 w 329565"/>
                <a:gd name="connsiteY39" fmla="*/ 473393 h 571500"/>
                <a:gd name="connsiteX40" fmla="*/ 300990 w 329565"/>
                <a:gd name="connsiteY40" fmla="*/ 457200 h 571500"/>
                <a:gd name="connsiteX41" fmla="*/ 311467 w 329565"/>
                <a:gd name="connsiteY41" fmla="*/ 446722 h 571500"/>
                <a:gd name="connsiteX42" fmla="*/ 298132 w 329565"/>
                <a:gd name="connsiteY42" fmla="*/ 429578 h 571500"/>
                <a:gd name="connsiteX43" fmla="*/ 284797 w 329565"/>
                <a:gd name="connsiteY43" fmla="*/ 415290 h 571500"/>
                <a:gd name="connsiteX44" fmla="*/ 309563 w 329565"/>
                <a:gd name="connsiteY44" fmla="*/ 377190 h 571500"/>
                <a:gd name="connsiteX45" fmla="*/ 309563 w 329565"/>
                <a:gd name="connsiteY45" fmla="*/ 347663 h 571500"/>
                <a:gd name="connsiteX46" fmla="*/ 309563 w 329565"/>
                <a:gd name="connsiteY46" fmla="*/ 336233 h 571500"/>
                <a:gd name="connsiteX47" fmla="*/ 319088 w 329565"/>
                <a:gd name="connsiteY47" fmla="*/ 326708 h 571500"/>
                <a:gd name="connsiteX48" fmla="*/ 319088 w 329565"/>
                <a:gd name="connsiteY48" fmla="*/ 309563 h 571500"/>
                <a:gd name="connsiteX49" fmla="*/ 294322 w 329565"/>
                <a:gd name="connsiteY49" fmla="*/ 304800 h 571500"/>
                <a:gd name="connsiteX50" fmla="*/ 278130 w 329565"/>
                <a:gd name="connsiteY50" fmla="*/ 320993 h 571500"/>
                <a:gd name="connsiteX51" fmla="*/ 258128 w 329565"/>
                <a:gd name="connsiteY51" fmla="*/ 301943 h 571500"/>
                <a:gd name="connsiteX52" fmla="*/ 283845 w 329565"/>
                <a:gd name="connsiteY52" fmla="*/ 294322 h 571500"/>
                <a:gd name="connsiteX53" fmla="*/ 283845 w 329565"/>
                <a:gd name="connsiteY53" fmla="*/ 268605 h 571500"/>
                <a:gd name="connsiteX54" fmla="*/ 289560 w 329565"/>
                <a:gd name="connsiteY54" fmla="*/ 245745 h 571500"/>
                <a:gd name="connsiteX55" fmla="*/ 276225 w 329565"/>
                <a:gd name="connsiteY55" fmla="*/ 217170 h 571500"/>
                <a:gd name="connsiteX56" fmla="*/ 265747 w 329565"/>
                <a:gd name="connsiteY56" fmla="*/ 189547 h 571500"/>
                <a:gd name="connsiteX57" fmla="*/ 287655 w 329565"/>
                <a:gd name="connsiteY57" fmla="*/ 171450 h 571500"/>
                <a:gd name="connsiteX58" fmla="*/ 312420 w 329565"/>
                <a:gd name="connsiteY58" fmla="*/ 145733 h 571500"/>
                <a:gd name="connsiteX59" fmla="*/ 329565 w 329565"/>
                <a:gd name="connsiteY59" fmla="*/ 138113 h 571500"/>
                <a:gd name="connsiteX60" fmla="*/ 329565 w 329565"/>
                <a:gd name="connsiteY60" fmla="*/ 101918 h 571500"/>
                <a:gd name="connsiteX61" fmla="*/ 312420 w 329565"/>
                <a:gd name="connsiteY61" fmla="*/ 69533 h 571500"/>
                <a:gd name="connsiteX62" fmla="*/ 292417 w 329565"/>
                <a:gd name="connsiteY62" fmla="*/ 61913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9565" h="571500">
                  <a:moveTo>
                    <a:pt x="281940" y="52388"/>
                  </a:moveTo>
                  <a:lnTo>
                    <a:pt x="277178" y="29528"/>
                  </a:lnTo>
                  <a:lnTo>
                    <a:pt x="284797" y="0"/>
                  </a:lnTo>
                  <a:lnTo>
                    <a:pt x="257175" y="11430"/>
                  </a:lnTo>
                  <a:lnTo>
                    <a:pt x="227647" y="40958"/>
                  </a:lnTo>
                  <a:lnTo>
                    <a:pt x="212407" y="25718"/>
                  </a:lnTo>
                  <a:lnTo>
                    <a:pt x="180975" y="42863"/>
                  </a:lnTo>
                  <a:lnTo>
                    <a:pt x="156210" y="31433"/>
                  </a:lnTo>
                  <a:lnTo>
                    <a:pt x="126682" y="31433"/>
                  </a:lnTo>
                  <a:lnTo>
                    <a:pt x="78105" y="73343"/>
                  </a:lnTo>
                  <a:lnTo>
                    <a:pt x="28575" y="73343"/>
                  </a:lnTo>
                  <a:lnTo>
                    <a:pt x="0" y="88583"/>
                  </a:lnTo>
                  <a:lnTo>
                    <a:pt x="4763" y="135255"/>
                  </a:lnTo>
                  <a:lnTo>
                    <a:pt x="14288" y="155258"/>
                  </a:lnTo>
                  <a:lnTo>
                    <a:pt x="21907" y="197168"/>
                  </a:lnTo>
                  <a:lnTo>
                    <a:pt x="16192" y="258128"/>
                  </a:lnTo>
                  <a:lnTo>
                    <a:pt x="34290" y="283845"/>
                  </a:lnTo>
                  <a:lnTo>
                    <a:pt x="51435" y="317183"/>
                  </a:lnTo>
                  <a:lnTo>
                    <a:pt x="76200" y="317183"/>
                  </a:lnTo>
                  <a:lnTo>
                    <a:pt x="94297" y="352425"/>
                  </a:lnTo>
                  <a:lnTo>
                    <a:pt x="110490" y="367665"/>
                  </a:lnTo>
                  <a:lnTo>
                    <a:pt x="115253" y="394335"/>
                  </a:lnTo>
                  <a:lnTo>
                    <a:pt x="138113" y="407670"/>
                  </a:lnTo>
                  <a:lnTo>
                    <a:pt x="159067" y="407670"/>
                  </a:lnTo>
                  <a:lnTo>
                    <a:pt x="160020" y="426720"/>
                  </a:lnTo>
                  <a:lnTo>
                    <a:pt x="139065" y="436245"/>
                  </a:lnTo>
                  <a:lnTo>
                    <a:pt x="150495" y="458153"/>
                  </a:lnTo>
                  <a:lnTo>
                    <a:pt x="153353" y="485775"/>
                  </a:lnTo>
                  <a:lnTo>
                    <a:pt x="161925" y="508635"/>
                  </a:lnTo>
                  <a:lnTo>
                    <a:pt x="189547" y="533400"/>
                  </a:lnTo>
                  <a:lnTo>
                    <a:pt x="217170" y="533400"/>
                  </a:lnTo>
                  <a:lnTo>
                    <a:pt x="241935" y="545783"/>
                  </a:lnTo>
                  <a:lnTo>
                    <a:pt x="255270" y="545783"/>
                  </a:lnTo>
                  <a:lnTo>
                    <a:pt x="256222" y="571500"/>
                  </a:lnTo>
                  <a:lnTo>
                    <a:pt x="276225" y="571500"/>
                  </a:lnTo>
                  <a:lnTo>
                    <a:pt x="276225" y="547688"/>
                  </a:lnTo>
                  <a:lnTo>
                    <a:pt x="295275" y="527685"/>
                  </a:lnTo>
                  <a:lnTo>
                    <a:pt x="320040" y="503872"/>
                  </a:lnTo>
                  <a:lnTo>
                    <a:pt x="307657" y="490538"/>
                  </a:lnTo>
                  <a:lnTo>
                    <a:pt x="298132" y="473393"/>
                  </a:lnTo>
                  <a:lnTo>
                    <a:pt x="300990" y="457200"/>
                  </a:lnTo>
                  <a:lnTo>
                    <a:pt x="311467" y="446722"/>
                  </a:lnTo>
                  <a:lnTo>
                    <a:pt x="298132" y="429578"/>
                  </a:lnTo>
                  <a:lnTo>
                    <a:pt x="284797" y="415290"/>
                  </a:lnTo>
                  <a:lnTo>
                    <a:pt x="309563" y="377190"/>
                  </a:lnTo>
                  <a:lnTo>
                    <a:pt x="309563" y="347663"/>
                  </a:lnTo>
                  <a:lnTo>
                    <a:pt x="309563" y="336233"/>
                  </a:lnTo>
                  <a:lnTo>
                    <a:pt x="319088" y="326708"/>
                  </a:lnTo>
                  <a:lnTo>
                    <a:pt x="319088" y="309563"/>
                  </a:lnTo>
                  <a:lnTo>
                    <a:pt x="294322" y="304800"/>
                  </a:lnTo>
                  <a:lnTo>
                    <a:pt x="278130" y="320993"/>
                  </a:lnTo>
                  <a:lnTo>
                    <a:pt x="258128" y="301943"/>
                  </a:lnTo>
                  <a:lnTo>
                    <a:pt x="283845" y="294322"/>
                  </a:lnTo>
                  <a:lnTo>
                    <a:pt x="283845" y="268605"/>
                  </a:lnTo>
                  <a:lnTo>
                    <a:pt x="289560" y="245745"/>
                  </a:lnTo>
                  <a:lnTo>
                    <a:pt x="276225" y="217170"/>
                  </a:lnTo>
                  <a:lnTo>
                    <a:pt x="265747" y="189547"/>
                  </a:lnTo>
                  <a:lnTo>
                    <a:pt x="287655" y="171450"/>
                  </a:lnTo>
                  <a:lnTo>
                    <a:pt x="312420" y="145733"/>
                  </a:lnTo>
                  <a:lnTo>
                    <a:pt x="329565" y="138113"/>
                  </a:lnTo>
                  <a:lnTo>
                    <a:pt x="329565" y="101918"/>
                  </a:lnTo>
                  <a:lnTo>
                    <a:pt x="312420" y="69533"/>
                  </a:lnTo>
                  <a:lnTo>
                    <a:pt x="292417" y="61913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9" name="Полилиния: фигура 127">
              <a:extLst>
                <a:ext uri="{FF2B5EF4-FFF2-40B4-BE49-F238E27FC236}">
                  <a16:creationId xmlns="" xmlns:a16="http://schemas.microsoft.com/office/drawing/2014/main" id="{0C44C799-47FB-F4FE-0D53-8E84B52FB631}"/>
                </a:ext>
              </a:extLst>
            </p:cNvPr>
            <p:cNvSpPr/>
            <p:nvPr/>
          </p:nvSpPr>
          <p:spPr>
            <a:xfrm>
              <a:off x="6105430" y="5695496"/>
              <a:ext cx="362666" cy="596380"/>
            </a:xfrm>
            <a:custGeom>
              <a:avLst/>
              <a:gdLst>
                <a:gd name="connsiteX0" fmla="*/ 76200 w 301942"/>
                <a:gd name="connsiteY0" fmla="*/ 0 h 508634"/>
                <a:gd name="connsiteX1" fmla="*/ 91440 w 301942"/>
                <a:gd name="connsiteY1" fmla="*/ 26670 h 508634"/>
                <a:gd name="connsiteX2" fmla="*/ 118110 w 301942"/>
                <a:gd name="connsiteY2" fmla="*/ 56197 h 508634"/>
                <a:gd name="connsiteX3" fmla="*/ 145733 w 301942"/>
                <a:gd name="connsiteY3" fmla="*/ 60960 h 508634"/>
                <a:gd name="connsiteX4" fmla="*/ 159068 w 301942"/>
                <a:gd name="connsiteY4" fmla="*/ 48578 h 508634"/>
                <a:gd name="connsiteX5" fmla="*/ 200025 w 301942"/>
                <a:gd name="connsiteY5" fmla="*/ 52388 h 508634"/>
                <a:gd name="connsiteX6" fmla="*/ 226695 w 301942"/>
                <a:gd name="connsiteY6" fmla="*/ 42863 h 508634"/>
                <a:gd name="connsiteX7" fmla="*/ 235268 w 301942"/>
                <a:gd name="connsiteY7" fmla="*/ 60960 h 508634"/>
                <a:gd name="connsiteX8" fmla="*/ 225743 w 301942"/>
                <a:gd name="connsiteY8" fmla="*/ 98108 h 508634"/>
                <a:gd name="connsiteX9" fmla="*/ 255270 w 301942"/>
                <a:gd name="connsiteY9" fmla="*/ 127635 h 508634"/>
                <a:gd name="connsiteX10" fmla="*/ 263843 w 301942"/>
                <a:gd name="connsiteY10" fmla="*/ 160972 h 508634"/>
                <a:gd name="connsiteX11" fmla="*/ 293370 w 301942"/>
                <a:gd name="connsiteY11" fmla="*/ 190500 h 508634"/>
                <a:gd name="connsiteX12" fmla="*/ 293370 w 301942"/>
                <a:gd name="connsiteY12" fmla="*/ 217170 h 508634"/>
                <a:gd name="connsiteX13" fmla="*/ 301943 w 301942"/>
                <a:gd name="connsiteY13" fmla="*/ 240030 h 508634"/>
                <a:gd name="connsiteX14" fmla="*/ 293370 w 301942"/>
                <a:gd name="connsiteY14" fmla="*/ 269558 h 508634"/>
                <a:gd name="connsiteX15" fmla="*/ 269558 w 301942"/>
                <a:gd name="connsiteY15" fmla="*/ 292418 h 508634"/>
                <a:gd name="connsiteX16" fmla="*/ 273368 w 301942"/>
                <a:gd name="connsiteY16" fmla="*/ 320993 h 508634"/>
                <a:gd name="connsiteX17" fmla="*/ 250508 w 301942"/>
                <a:gd name="connsiteY17" fmla="*/ 344805 h 508634"/>
                <a:gd name="connsiteX18" fmla="*/ 224790 w 301942"/>
                <a:gd name="connsiteY18" fmla="*/ 356235 h 508634"/>
                <a:gd name="connsiteX19" fmla="*/ 212408 w 301942"/>
                <a:gd name="connsiteY19" fmla="*/ 387668 h 508634"/>
                <a:gd name="connsiteX20" fmla="*/ 201930 w 301942"/>
                <a:gd name="connsiteY20" fmla="*/ 401955 h 508634"/>
                <a:gd name="connsiteX21" fmla="*/ 171450 w 301942"/>
                <a:gd name="connsiteY21" fmla="*/ 417195 h 508634"/>
                <a:gd name="connsiteX22" fmla="*/ 171450 w 301942"/>
                <a:gd name="connsiteY22" fmla="*/ 448628 h 508634"/>
                <a:gd name="connsiteX23" fmla="*/ 144780 w 301942"/>
                <a:gd name="connsiteY23" fmla="*/ 476250 h 508634"/>
                <a:gd name="connsiteX24" fmla="*/ 92393 w 301942"/>
                <a:gd name="connsiteY24" fmla="*/ 467678 h 508634"/>
                <a:gd name="connsiteX25" fmla="*/ 80010 w 301942"/>
                <a:gd name="connsiteY25" fmla="*/ 480060 h 508634"/>
                <a:gd name="connsiteX26" fmla="*/ 64770 w 301942"/>
                <a:gd name="connsiteY26" fmla="*/ 480060 h 508634"/>
                <a:gd name="connsiteX27" fmla="*/ 51435 w 301942"/>
                <a:gd name="connsiteY27" fmla="*/ 508635 h 508634"/>
                <a:gd name="connsiteX28" fmla="*/ 28575 w 301942"/>
                <a:gd name="connsiteY28" fmla="*/ 508635 h 508634"/>
                <a:gd name="connsiteX29" fmla="*/ 0 w 301942"/>
                <a:gd name="connsiteY29" fmla="*/ 479108 h 508634"/>
                <a:gd name="connsiteX30" fmla="*/ 13335 w 301942"/>
                <a:gd name="connsiteY30" fmla="*/ 465772 h 508634"/>
                <a:gd name="connsiteX31" fmla="*/ 6668 w 301942"/>
                <a:gd name="connsiteY31" fmla="*/ 438150 h 508634"/>
                <a:gd name="connsiteX32" fmla="*/ 44768 w 301942"/>
                <a:gd name="connsiteY32" fmla="*/ 400050 h 508634"/>
                <a:gd name="connsiteX33" fmla="*/ 64770 w 301942"/>
                <a:gd name="connsiteY33" fmla="*/ 400050 h 508634"/>
                <a:gd name="connsiteX34" fmla="*/ 64770 w 301942"/>
                <a:gd name="connsiteY34" fmla="*/ 376238 h 508634"/>
                <a:gd name="connsiteX35" fmla="*/ 108585 w 301942"/>
                <a:gd name="connsiteY35" fmla="*/ 332422 h 508634"/>
                <a:gd name="connsiteX36" fmla="*/ 96203 w 301942"/>
                <a:gd name="connsiteY36" fmla="*/ 319088 h 508634"/>
                <a:gd name="connsiteX37" fmla="*/ 86678 w 301942"/>
                <a:gd name="connsiteY37" fmla="*/ 301943 h 508634"/>
                <a:gd name="connsiteX38" fmla="*/ 89535 w 301942"/>
                <a:gd name="connsiteY38" fmla="*/ 285750 h 508634"/>
                <a:gd name="connsiteX39" fmla="*/ 100013 w 301942"/>
                <a:gd name="connsiteY39" fmla="*/ 275272 h 508634"/>
                <a:gd name="connsiteX40" fmla="*/ 86678 w 301942"/>
                <a:gd name="connsiteY40" fmla="*/ 258128 h 508634"/>
                <a:gd name="connsiteX41" fmla="*/ 73343 w 301942"/>
                <a:gd name="connsiteY41" fmla="*/ 243840 h 508634"/>
                <a:gd name="connsiteX42" fmla="*/ 96203 w 301942"/>
                <a:gd name="connsiteY42" fmla="*/ 208597 h 508634"/>
                <a:gd name="connsiteX43" fmla="*/ 98108 w 301942"/>
                <a:gd name="connsiteY43" fmla="*/ 164783 h 508634"/>
                <a:gd name="connsiteX44" fmla="*/ 107633 w 301942"/>
                <a:gd name="connsiteY44" fmla="*/ 155258 h 508634"/>
                <a:gd name="connsiteX45" fmla="*/ 107633 w 301942"/>
                <a:gd name="connsiteY45" fmla="*/ 138113 h 508634"/>
                <a:gd name="connsiteX46" fmla="*/ 82868 w 301942"/>
                <a:gd name="connsiteY46" fmla="*/ 133350 h 508634"/>
                <a:gd name="connsiteX47" fmla="*/ 66675 w 301942"/>
                <a:gd name="connsiteY47" fmla="*/ 149543 h 508634"/>
                <a:gd name="connsiteX48" fmla="*/ 46673 w 301942"/>
                <a:gd name="connsiteY48" fmla="*/ 130493 h 508634"/>
                <a:gd name="connsiteX49" fmla="*/ 72390 w 301942"/>
                <a:gd name="connsiteY49" fmla="*/ 120015 h 508634"/>
                <a:gd name="connsiteX50" fmla="*/ 72390 w 301942"/>
                <a:gd name="connsiteY50" fmla="*/ 97155 h 508634"/>
                <a:gd name="connsiteX51" fmla="*/ 78105 w 301942"/>
                <a:gd name="connsiteY51" fmla="*/ 74295 h 508634"/>
                <a:gd name="connsiteX52" fmla="*/ 64770 w 301942"/>
                <a:gd name="connsiteY52" fmla="*/ 45720 h 508634"/>
                <a:gd name="connsiteX53" fmla="*/ 54293 w 301942"/>
                <a:gd name="connsiteY53" fmla="*/ 18097 h 50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942" h="508634">
                  <a:moveTo>
                    <a:pt x="76200" y="0"/>
                  </a:moveTo>
                  <a:lnTo>
                    <a:pt x="91440" y="26670"/>
                  </a:lnTo>
                  <a:lnTo>
                    <a:pt x="118110" y="56197"/>
                  </a:lnTo>
                  <a:lnTo>
                    <a:pt x="145733" y="60960"/>
                  </a:lnTo>
                  <a:lnTo>
                    <a:pt x="159068" y="48578"/>
                  </a:lnTo>
                  <a:lnTo>
                    <a:pt x="200025" y="52388"/>
                  </a:lnTo>
                  <a:lnTo>
                    <a:pt x="226695" y="42863"/>
                  </a:lnTo>
                  <a:lnTo>
                    <a:pt x="235268" y="60960"/>
                  </a:lnTo>
                  <a:lnTo>
                    <a:pt x="225743" y="98108"/>
                  </a:lnTo>
                  <a:lnTo>
                    <a:pt x="255270" y="127635"/>
                  </a:lnTo>
                  <a:lnTo>
                    <a:pt x="263843" y="160972"/>
                  </a:lnTo>
                  <a:lnTo>
                    <a:pt x="293370" y="190500"/>
                  </a:lnTo>
                  <a:lnTo>
                    <a:pt x="293370" y="217170"/>
                  </a:lnTo>
                  <a:lnTo>
                    <a:pt x="301943" y="240030"/>
                  </a:lnTo>
                  <a:lnTo>
                    <a:pt x="293370" y="269558"/>
                  </a:lnTo>
                  <a:lnTo>
                    <a:pt x="269558" y="292418"/>
                  </a:lnTo>
                  <a:lnTo>
                    <a:pt x="273368" y="320993"/>
                  </a:lnTo>
                  <a:lnTo>
                    <a:pt x="250508" y="344805"/>
                  </a:lnTo>
                  <a:lnTo>
                    <a:pt x="224790" y="356235"/>
                  </a:lnTo>
                  <a:lnTo>
                    <a:pt x="212408" y="387668"/>
                  </a:lnTo>
                  <a:lnTo>
                    <a:pt x="201930" y="401955"/>
                  </a:lnTo>
                  <a:lnTo>
                    <a:pt x="171450" y="417195"/>
                  </a:lnTo>
                  <a:lnTo>
                    <a:pt x="171450" y="448628"/>
                  </a:lnTo>
                  <a:lnTo>
                    <a:pt x="144780" y="476250"/>
                  </a:lnTo>
                  <a:lnTo>
                    <a:pt x="92393" y="467678"/>
                  </a:lnTo>
                  <a:lnTo>
                    <a:pt x="80010" y="480060"/>
                  </a:lnTo>
                  <a:lnTo>
                    <a:pt x="64770" y="480060"/>
                  </a:lnTo>
                  <a:lnTo>
                    <a:pt x="51435" y="508635"/>
                  </a:lnTo>
                  <a:lnTo>
                    <a:pt x="28575" y="508635"/>
                  </a:lnTo>
                  <a:lnTo>
                    <a:pt x="0" y="479108"/>
                  </a:lnTo>
                  <a:lnTo>
                    <a:pt x="13335" y="465772"/>
                  </a:lnTo>
                  <a:lnTo>
                    <a:pt x="6668" y="438150"/>
                  </a:lnTo>
                  <a:lnTo>
                    <a:pt x="44768" y="400050"/>
                  </a:lnTo>
                  <a:lnTo>
                    <a:pt x="64770" y="400050"/>
                  </a:lnTo>
                  <a:lnTo>
                    <a:pt x="64770" y="376238"/>
                  </a:lnTo>
                  <a:lnTo>
                    <a:pt x="108585" y="332422"/>
                  </a:lnTo>
                  <a:lnTo>
                    <a:pt x="96203" y="319088"/>
                  </a:lnTo>
                  <a:lnTo>
                    <a:pt x="86678" y="301943"/>
                  </a:lnTo>
                  <a:lnTo>
                    <a:pt x="89535" y="285750"/>
                  </a:lnTo>
                  <a:lnTo>
                    <a:pt x="100013" y="275272"/>
                  </a:lnTo>
                  <a:lnTo>
                    <a:pt x="86678" y="258128"/>
                  </a:lnTo>
                  <a:lnTo>
                    <a:pt x="73343" y="243840"/>
                  </a:lnTo>
                  <a:lnTo>
                    <a:pt x="96203" y="208597"/>
                  </a:lnTo>
                  <a:lnTo>
                    <a:pt x="98108" y="164783"/>
                  </a:lnTo>
                  <a:lnTo>
                    <a:pt x="107633" y="155258"/>
                  </a:lnTo>
                  <a:lnTo>
                    <a:pt x="107633" y="138113"/>
                  </a:lnTo>
                  <a:lnTo>
                    <a:pt x="82868" y="133350"/>
                  </a:lnTo>
                  <a:lnTo>
                    <a:pt x="66675" y="149543"/>
                  </a:lnTo>
                  <a:lnTo>
                    <a:pt x="46673" y="130493"/>
                  </a:lnTo>
                  <a:lnTo>
                    <a:pt x="72390" y="120015"/>
                  </a:lnTo>
                  <a:lnTo>
                    <a:pt x="72390" y="97155"/>
                  </a:lnTo>
                  <a:lnTo>
                    <a:pt x="78105" y="74295"/>
                  </a:lnTo>
                  <a:lnTo>
                    <a:pt x="64770" y="45720"/>
                  </a:lnTo>
                  <a:lnTo>
                    <a:pt x="54293" y="1809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Полилиния: фигура 128">
              <a:extLst>
                <a:ext uri="{FF2B5EF4-FFF2-40B4-BE49-F238E27FC236}">
                  <a16:creationId xmlns="" xmlns:a16="http://schemas.microsoft.com/office/drawing/2014/main" id="{FF43ACE1-93C4-EEF0-4B96-130F71944A42}"/>
                </a:ext>
              </a:extLst>
            </p:cNvPr>
            <p:cNvSpPr/>
            <p:nvPr/>
          </p:nvSpPr>
          <p:spPr>
            <a:xfrm>
              <a:off x="1348419" y="5366035"/>
              <a:ext cx="156735" cy="241232"/>
            </a:xfrm>
            <a:custGeom>
              <a:avLst/>
              <a:gdLst>
                <a:gd name="connsiteX0" fmla="*/ 53340 w 130492"/>
                <a:gd name="connsiteY0" fmla="*/ 29528 h 205740"/>
                <a:gd name="connsiteX1" fmla="*/ 44768 w 130492"/>
                <a:gd name="connsiteY1" fmla="*/ 16193 h 205740"/>
                <a:gd name="connsiteX2" fmla="*/ 28575 w 130492"/>
                <a:gd name="connsiteY2" fmla="*/ 0 h 205740"/>
                <a:gd name="connsiteX3" fmla="*/ 20002 w 130492"/>
                <a:gd name="connsiteY3" fmla="*/ 2858 h 205740"/>
                <a:gd name="connsiteX4" fmla="*/ 20002 w 130492"/>
                <a:gd name="connsiteY4" fmla="*/ 17145 h 205740"/>
                <a:gd name="connsiteX5" fmla="*/ 27623 w 130492"/>
                <a:gd name="connsiteY5" fmla="*/ 29528 h 205740"/>
                <a:gd name="connsiteX6" fmla="*/ 57150 w 130492"/>
                <a:gd name="connsiteY6" fmla="*/ 60008 h 205740"/>
                <a:gd name="connsiteX7" fmla="*/ 71438 w 130492"/>
                <a:gd name="connsiteY7" fmla="*/ 60008 h 205740"/>
                <a:gd name="connsiteX8" fmla="*/ 75248 w 130492"/>
                <a:gd name="connsiteY8" fmla="*/ 55245 h 205740"/>
                <a:gd name="connsiteX9" fmla="*/ 90488 w 130492"/>
                <a:gd name="connsiteY9" fmla="*/ 64770 h 205740"/>
                <a:gd name="connsiteX10" fmla="*/ 99060 w 130492"/>
                <a:gd name="connsiteY10" fmla="*/ 83820 h 205740"/>
                <a:gd name="connsiteX11" fmla="*/ 89535 w 130492"/>
                <a:gd name="connsiteY11" fmla="*/ 93345 h 205740"/>
                <a:gd name="connsiteX12" fmla="*/ 74295 w 130492"/>
                <a:gd name="connsiteY12" fmla="*/ 92393 h 205740"/>
                <a:gd name="connsiteX13" fmla="*/ 65723 w 130492"/>
                <a:gd name="connsiteY13" fmla="*/ 108585 h 205740"/>
                <a:gd name="connsiteX14" fmla="*/ 52388 w 130492"/>
                <a:gd name="connsiteY14" fmla="*/ 108585 h 205740"/>
                <a:gd name="connsiteX15" fmla="*/ 52388 w 130492"/>
                <a:gd name="connsiteY15" fmla="*/ 131445 h 205740"/>
                <a:gd name="connsiteX16" fmla="*/ 58102 w 130492"/>
                <a:gd name="connsiteY16" fmla="*/ 145733 h 205740"/>
                <a:gd name="connsiteX17" fmla="*/ 54293 w 130492"/>
                <a:gd name="connsiteY17" fmla="*/ 157163 h 205740"/>
                <a:gd name="connsiteX18" fmla="*/ 23813 w 130492"/>
                <a:gd name="connsiteY18" fmla="*/ 157163 h 205740"/>
                <a:gd name="connsiteX19" fmla="*/ 12382 w 130492"/>
                <a:gd name="connsiteY19" fmla="*/ 151447 h 205740"/>
                <a:gd name="connsiteX20" fmla="*/ 0 w 130492"/>
                <a:gd name="connsiteY20" fmla="*/ 163830 h 205740"/>
                <a:gd name="connsiteX21" fmla="*/ 21907 w 130492"/>
                <a:gd name="connsiteY21" fmla="*/ 190500 h 205740"/>
                <a:gd name="connsiteX22" fmla="*/ 29527 w 130492"/>
                <a:gd name="connsiteY22" fmla="*/ 205740 h 205740"/>
                <a:gd name="connsiteX23" fmla="*/ 36195 w 130492"/>
                <a:gd name="connsiteY23" fmla="*/ 199072 h 205740"/>
                <a:gd name="connsiteX24" fmla="*/ 51435 w 130492"/>
                <a:gd name="connsiteY24" fmla="*/ 196215 h 205740"/>
                <a:gd name="connsiteX25" fmla="*/ 51435 w 130492"/>
                <a:gd name="connsiteY25" fmla="*/ 185738 h 205740"/>
                <a:gd name="connsiteX26" fmla="*/ 60960 w 130492"/>
                <a:gd name="connsiteY26" fmla="*/ 177165 h 205740"/>
                <a:gd name="connsiteX27" fmla="*/ 77152 w 130492"/>
                <a:gd name="connsiteY27" fmla="*/ 161925 h 205740"/>
                <a:gd name="connsiteX28" fmla="*/ 91440 w 130492"/>
                <a:gd name="connsiteY28" fmla="*/ 140018 h 205740"/>
                <a:gd name="connsiteX29" fmla="*/ 104775 w 130492"/>
                <a:gd name="connsiteY29" fmla="*/ 127635 h 205740"/>
                <a:gd name="connsiteX30" fmla="*/ 118110 w 130492"/>
                <a:gd name="connsiteY30" fmla="*/ 121920 h 205740"/>
                <a:gd name="connsiteX31" fmla="*/ 123825 w 130492"/>
                <a:gd name="connsiteY31" fmla="*/ 140018 h 205740"/>
                <a:gd name="connsiteX32" fmla="*/ 130493 w 130492"/>
                <a:gd name="connsiteY32" fmla="*/ 124778 h 205740"/>
                <a:gd name="connsiteX33" fmla="*/ 130493 w 130492"/>
                <a:gd name="connsiteY33" fmla="*/ 93345 h 205740"/>
                <a:gd name="connsiteX34" fmla="*/ 130493 w 130492"/>
                <a:gd name="connsiteY34" fmla="*/ 73343 h 205740"/>
                <a:gd name="connsiteX35" fmla="*/ 120968 w 130492"/>
                <a:gd name="connsiteY35" fmla="*/ 67628 h 205740"/>
                <a:gd name="connsiteX36" fmla="*/ 113348 w 130492"/>
                <a:gd name="connsiteY36" fmla="*/ 59055 h 205740"/>
                <a:gd name="connsiteX37" fmla="*/ 100013 w 130492"/>
                <a:gd name="connsiteY37" fmla="*/ 52388 h 205740"/>
                <a:gd name="connsiteX38" fmla="*/ 96202 w 130492"/>
                <a:gd name="connsiteY38" fmla="*/ 36195 h 205740"/>
                <a:gd name="connsiteX39" fmla="*/ 78105 w 130492"/>
                <a:gd name="connsiteY39" fmla="*/ 30480 h 205740"/>
                <a:gd name="connsiteX40" fmla="*/ 70485 w 130492"/>
                <a:gd name="connsiteY40" fmla="*/ 34290 h 2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492" h="205740">
                  <a:moveTo>
                    <a:pt x="53340" y="29528"/>
                  </a:moveTo>
                  <a:lnTo>
                    <a:pt x="44768" y="16193"/>
                  </a:lnTo>
                  <a:lnTo>
                    <a:pt x="28575" y="0"/>
                  </a:lnTo>
                  <a:lnTo>
                    <a:pt x="20002" y="2858"/>
                  </a:lnTo>
                  <a:lnTo>
                    <a:pt x="20002" y="17145"/>
                  </a:lnTo>
                  <a:lnTo>
                    <a:pt x="27623" y="29528"/>
                  </a:lnTo>
                  <a:lnTo>
                    <a:pt x="57150" y="60008"/>
                  </a:lnTo>
                  <a:lnTo>
                    <a:pt x="71438" y="60008"/>
                  </a:lnTo>
                  <a:lnTo>
                    <a:pt x="75248" y="55245"/>
                  </a:lnTo>
                  <a:lnTo>
                    <a:pt x="90488" y="64770"/>
                  </a:lnTo>
                  <a:lnTo>
                    <a:pt x="99060" y="83820"/>
                  </a:lnTo>
                  <a:lnTo>
                    <a:pt x="89535" y="93345"/>
                  </a:lnTo>
                  <a:lnTo>
                    <a:pt x="74295" y="92393"/>
                  </a:lnTo>
                  <a:lnTo>
                    <a:pt x="65723" y="108585"/>
                  </a:lnTo>
                  <a:lnTo>
                    <a:pt x="52388" y="108585"/>
                  </a:lnTo>
                  <a:lnTo>
                    <a:pt x="52388" y="131445"/>
                  </a:lnTo>
                  <a:lnTo>
                    <a:pt x="58102" y="145733"/>
                  </a:lnTo>
                  <a:lnTo>
                    <a:pt x="54293" y="157163"/>
                  </a:lnTo>
                  <a:lnTo>
                    <a:pt x="23813" y="157163"/>
                  </a:lnTo>
                  <a:lnTo>
                    <a:pt x="12382" y="151447"/>
                  </a:lnTo>
                  <a:lnTo>
                    <a:pt x="0" y="163830"/>
                  </a:lnTo>
                  <a:lnTo>
                    <a:pt x="21907" y="190500"/>
                  </a:lnTo>
                  <a:lnTo>
                    <a:pt x="29527" y="205740"/>
                  </a:lnTo>
                  <a:lnTo>
                    <a:pt x="36195" y="199072"/>
                  </a:lnTo>
                  <a:lnTo>
                    <a:pt x="51435" y="196215"/>
                  </a:lnTo>
                  <a:lnTo>
                    <a:pt x="51435" y="185738"/>
                  </a:lnTo>
                  <a:lnTo>
                    <a:pt x="60960" y="177165"/>
                  </a:lnTo>
                  <a:lnTo>
                    <a:pt x="77152" y="161925"/>
                  </a:lnTo>
                  <a:lnTo>
                    <a:pt x="91440" y="140018"/>
                  </a:lnTo>
                  <a:lnTo>
                    <a:pt x="104775" y="127635"/>
                  </a:lnTo>
                  <a:lnTo>
                    <a:pt x="118110" y="121920"/>
                  </a:lnTo>
                  <a:lnTo>
                    <a:pt x="123825" y="140018"/>
                  </a:lnTo>
                  <a:lnTo>
                    <a:pt x="130493" y="124778"/>
                  </a:lnTo>
                  <a:lnTo>
                    <a:pt x="130493" y="93345"/>
                  </a:lnTo>
                  <a:lnTo>
                    <a:pt x="130493" y="73343"/>
                  </a:lnTo>
                  <a:lnTo>
                    <a:pt x="120968" y="67628"/>
                  </a:lnTo>
                  <a:lnTo>
                    <a:pt x="113348" y="59055"/>
                  </a:lnTo>
                  <a:lnTo>
                    <a:pt x="100013" y="52388"/>
                  </a:lnTo>
                  <a:lnTo>
                    <a:pt x="96202" y="36195"/>
                  </a:lnTo>
                  <a:lnTo>
                    <a:pt x="78105" y="30480"/>
                  </a:lnTo>
                  <a:lnTo>
                    <a:pt x="70485" y="342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1" name="Полилиния: фигура 129">
              <a:extLst>
                <a:ext uri="{FF2B5EF4-FFF2-40B4-BE49-F238E27FC236}">
                  <a16:creationId xmlns="" xmlns:a16="http://schemas.microsoft.com/office/drawing/2014/main" id="{CD3BAA0A-2D0B-410B-F1A3-273A7B6C4195}"/>
                </a:ext>
              </a:extLst>
            </p:cNvPr>
            <p:cNvSpPr/>
            <p:nvPr/>
          </p:nvSpPr>
          <p:spPr>
            <a:xfrm>
              <a:off x="8628090" y="4674726"/>
              <a:ext cx="1430078" cy="937010"/>
            </a:xfrm>
            <a:custGeom>
              <a:avLst/>
              <a:gdLst>
                <a:gd name="connsiteX0" fmla="*/ 1148715 w 1190625"/>
                <a:gd name="connsiteY0" fmla="*/ 762000 h 799147"/>
                <a:gd name="connsiteX1" fmla="*/ 1132523 w 1190625"/>
                <a:gd name="connsiteY1" fmla="*/ 778193 h 799147"/>
                <a:gd name="connsiteX2" fmla="*/ 1100138 w 1190625"/>
                <a:gd name="connsiteY2" fmla="*/ 769620 h 799147"/>
                <a:gd name="connsiteX3" fmla="*/ 1073468 w 1190625"/>
                <a:gd name="connsiteY3" fmla="*/ 762953 h 799147"/>
                <a:gd name="connsiteX4" fmla="*/ 1032510 w 1190625"/>
                <a:gd name="connsiteY4" fmla="*/ 768668 h 799147"/>
                <a:gd name="connsiteX5" fmla="*/ 994410 w 1190625"/>
                <a:gd name="connsiteY5" fmla="*/ 768668 h 799147"/>
                <a:gd name="connsiteX6" fmla="*/ 979170 w 1190625"/>
                <a:gd name="connsiteY6" fmla="*/ 783907 h 799147"/>
                <a:gd name="connsiteX7" fmla="*/ 937260 w 1190625"/>
                <a:gd name="connsiteY7" fmla="*/ 799147 h 799147"/>
                <a:gd name="connsiteX8" fmla="*/ 895350 w 1190625"/>
                <a:gd name="connsiteY8" fmla="*/ 790575 h 799147"/>
                <a:gd name="connsiteX9" fmla="*/ 877253 w 1190625"/>
                <a:gd name="connsiteY9" fmla="*/ 756285 h 799147"/>
                <a:gd name="connsiteX10" fmla="*/ 857250 w 1190625"/>
                <a:gd name="connsiteY10" fmla="*/ 736282 h 799147"/>
                <a:gd name="connsiteX11" fmla="*/ 833438 w 1190625"/>
                <a:gd name="connsiteY11" fmla="*/ 716280 h 799147"/>
                <a:gd name="connsiteX12" fmla="*/ 806768 w 1190625"/>
                <a:gd name="connsiteY12" fmla="*/ 689610 h 799147"/>
                <a:gd name="connsiteX13" fmla="*/ 772478 w 1190625"/>
                <a:gd name="connsiteY13" fmla="*/ 683895 h 799147"/>
                <a:gd name="connsiteX14" fmla="*/ 758190 w 1190625"/>
                <a:gd name="connsiteY14" fmla="*/ 649605 h 799147"/>
                <a:gd name="connsiteX15" fmla="*/ 725805 w 1190625"/>
                <a:gd name="connsiteY15" fmla="*/ 623888 h 799147"/>
                <a:gd name="connsiteX16" fmla="*/ 702945 w 1190625"/>
                <a:gd name="connsiteY16" fmla="*/ 601028 h 799147"/>
                <a:gd name="connsiteX17" fmla="*/ 671513 w 1190625"/>
                <a:gd name="connsiteY17" fmla="*/ 592455 h 799147"/>
                <a:gd name="connsiteX18" fmla="*/ 660082 w 1190625"/>
                <a:gd name="connsiteY18" fmla="*/ 562928 h 799147"/>
                <a:gd name="connsiteX19" fmla="*/ 631507 w 1190625"/>
                <a:gd name="connsiteY19" fmla="*/ 550545 h 799147"/>
                <a:gd name="connsiteX20" fmla="*/ 614363 w 1190625"/>
                <a:gd name="connsiteY20" fmla="*/ 533400 h 799147"/>
                <a:gd name="connsiteX21" fmla="*/ 558165 w 1190625"/>
                <a:gd name="connsiteY21" fmla="*/ 527685 h 799147"/>
                <a:gd name="connsiteX22" fmla="*/ 528638 w 1190625"/>
                <a:gd name="connsiteY22" fmla="*/ 527685 h 799147"/>
                <a:gd name="connsiteX23" fmla="*/ 494348 w 1190625"/>
                <a:gd name="connsiteY23" fmla="*/ 545782 h 799147"/>
                <a:gd name="connsiteX24" fmla="*/ 452438 w 1190625"/>
                <a:gd name="connsiteY24" fmla="*/ 539115 h 799147"/>
                <a:gd name="connsiteX25" fmla="*/ 420053 w 1190625"/>
                <a:gd name="connsiteY25" fmla="*/ 550545 h 799147"/>
                <a:gd name="connsiteX26" fmla="*/ 384810 w 1190625"/>
                <a:gd name="connsiteY26" fmla="*/ 550545 h 799147"/>
                <a:gd name="connsiteX27" fmla="*/ 337185 w 1190625"/>
                <a:gd name="connsiteY27" fmla="*/ 585788 h 799147"/>
                <a:gd name="connsiteX28" fmla="*/ 314325 w 1190625"/>
                <a:gd name="connsiteY28" fmla="*/ 608647 h 799147"/>
                <a:gd name="connsiteX29" fmla="*/ 294323 w 1190625"/>
                <a:gd name="connsiteY29" fmla="*/ 573405 h 799147"/>
                <a:gd name="connsiteX30" fmla="*/ 284798 w 1190625"/>
                <a:gd name="connsiteY30" fmla="*/ 555307 h 799147"/>
                <a:gd name="connsiteX31" fmla="*/ 260985 w 1190625"/>
                <a:gd name="connsiteY31" fmla="*/ 555307 h 799147"/>
                <a:gd name="connsiteX32" fmla="*/ 254318 w 1190625"/>
                <a:gd name="connsiteY32" fmla="*/ 524828 h 799147"/>
                <a:gd name="connsiteX33" fmla="*/ 241935 w 1190625"/>
                <a:gd name="connsiteY33" fmla="*/ 506730 h 799147"/>
                <a:gd name="connsiteX34" fmla="*/ 262890 w 1190625"/>
                <a:gd name="connsiteY34" fmla="*/ 494347 h 799147"/>
                <a:gd name="connsiteX35" fmla="*/ 262890 w 1190625"/>
                <a:gd name="connsiteY35" fmla="*/ 484822 h 799147"/>
                <a:gd name="connsiteX36" fmla="*/ 251460 w 1190625"/>
                <a:gd name="connsiteY36" fmla="*/ 484822 h 799147"/>
                <a:gd name="connsiteX37" fmla="*/ 232410 w 1190625"/>
                <a:gd name="connsiteY37" fmla="*/ 464820 h 799147"/>
                <a:gd name="connsiteX38" fmla="*/ 217170 w 1190625"/>
                <a:gd name="connsiteY38" fmla="*/ 462915 h 799147"/>
                <a:gd name="connsiteX39" fmla="*/ 220980 w 1190625"/>
                <a:gd name="connsiteY39" fmla="*/ 426720 h 799147"/>
                <a:gd name="connsiteX40" fmla="*/ 211455 w 1190625"/>
                <a:gd name="connsiteY40" fmla="*/ 410528 h 799147"/>
                <a:gd name="connsiteX41" fmla="*/ 201930 w 1190625"/>
                <a:gd name="connsiteY41" fmla="*/ 382905 h 799147"/>
                <a:gd name="connsiteX42" fmla="*/ 179070 w 1190625"/>
                <a:gd name="connsiteY42" fmla="*/ 371475 h 799147"/>
                <a:gd name="connsiteX43" fmla="*/ 162878 w 1190625"/>
                <a:gd name="connsiteY43" fmla="*/ 394335 h 799147"/>
                <a:gd name="connsiteX44" fmla="*/ 145732 w 1190625"/>
                <a:gd name="connsiteY44" fmla="*/ 387668 h 799147"/>
                <a:gd name="connsiteX45" fmla="*/ 144780 w 1190625"/>
                <a:gd name="connsiteY45" fmla="*/ 363855 h 799147"/>
                <a:gd name="connsiteX46" fmla="*/ 133350 w 1190625"/>
                <a:gd name="connsiteY46" fmla="*/ 352425 h 799147"/>
                <a:gd name="connsiteX47" fmla="*/ 117157 w 1190625"/>
                <a:gd name="connsiteY47" fmla="*/ 347663 h 799147"/>
                <a:gd name="connsiteX48" fmla="*/ 100013 w 1190625"/>
                <a:gd name="connsiteY48" fmla="*/ 364807 h 799147"/>
                <a:gd name="connsiteX49" fmla="*/ 91440 w 1190625"/>
                <a:gd name="connsiteY49" fmla="*/ 385763 h 799147"/>
                <a:gd name="connsiteX50" fmla="*/ 62865 w 1190625"/>
                <a:gd name="connsiteY50" fmla="*/ 378143 h 799147"/>
                <a:gd name="connsiteX51" fmla="*/ 53340 w 1190625"/>
                <a:gd name="connsiteY51" fmla="*/ 360045 h 799147"/>
                <a:gd name="connsiteX52" fmla="*/ 70485 w 1190625"/>
                <a:gd name="connsiteY52" fmla="*/ 339090 h 799147"/>
                <a:gd name="connsiteX53" fmla="*/ 60960 w 1190625"/>
                <a:gd name="connsiteY53" fmla="*/ 322897 h 799147"/>
                <a:gd name="connsiteX54" fmla="*/ 41910 w 1190625"/>
                <a:gd name="connsiteY54" fmla="*/ 329565 h 799147"/>
                <a:gd name="connsiteX55" fmla="*/ 17145 w 1190625"/>
                <a:gd name="connsiteY55" fmla="*/ 322897 h 799147"/>
                <a:gd name="connsiteX56" fmla="*/ 0 w 1190625"/>
                <a:gd name="connsiteY56" fmla="*/ 305753 h 799147"/>
                <a:gd name="connsiteX57" fmla="*/ 0 w 1190625"/>
                <a:gd name="connsiteY57" fmla="*/ 288607 h 799147"/>
                <a:gd name="connsiteX58" fmla="*/ 24765 w 1190625"/>
                <a:gd name="connsiteY58" fmla="*/ 263843 h 799147"/>
                <a:gd name="connsiteX59" fmla="*/ 52388 w 1190625"/>
                <a:gd name="connsiteY59" fmla="*/ 240982 h 799147"/>
                <a:gd name="connsiteX60" fmla="*/ 80010 w 1190625"/>
                <a:gd name="connsiteY60" fmla="*/ 240982 h 799147"/>
                <a:gd name="connsiteX61" fmla="*/ 92393 w 1190625"/>
                <a:gd name="connsiteY61" fmla="*/ 228600 h 799147"/>
                <a:gd name="connsiteX62" fmla="*/ 107632 w 1190625"/>
                <a:gd name="connsiteY62" fmla="*/ 243840 h 799147"/>
                <a:gd name="connsiteX63" fmla="*/ 128588 w 1190625"/>
                <a:gd name="connsiteY63" fmla="*/ 248603 h 799147"/>
                <a:gd name="connsiteX64" fmla="*/ 138113 w 1190625"/>
                <a:gd name="connsiteY64" fmla="*/ 239078 h 799147"/>
                <a:gd name="connsiteX65" fmla="*/ 166688 w 1190625"/>
                <a:gd name="connsiteY65" fmla="*/ 239078 h 799147"/>
                <a:gd name="connsiteX66" fmla="*/ 178118 w 1190625"/>
                <a:gd name="connsiteY66" fmla="*/ 254318 h 799147"/>
                <a:gd name="connsiteX67" fmla="*/ 196215 w 1190625"/>
                <a:gd name="connsiteY67" fmla="*/ 254318 h 799147"/>
                <a:gd name="connsiteX68" fmla="*/ 201930 w 1190625"/>
                <a:gd name="connsiteY68" fmla="*/ 233363 h 799147"/>
                <a:gd name="connsiteX69" fmla="*/ 237173 w 1190625"/>
                <a:gd name="connsiteY69" fmla="*/ 240030 h 799147"/>
                <a:gd name="connsiteX70" fmla="*/ 249555 w 1190625"/>
                <a:gd name="connsiteY70" fmla="*/ 227647 h 799147"/>
                <a:gd name="connsiteX71" fmla="*/ 275273 w 1190625"/>
                <a:gd name="connsiteY71" fmla="*/ 221932 h 799147"/>
                <a:gd name="connsiteX72" fmla="*/ 299085 w 1190625"/>
                <a:gd name="connsiteY72" fmla="*/ 232410 h 799147"/>
                <a:gd name="connsiteX73" fmla="*/ 328613 w 1190625"/>
                <a:gd name="connsiteY73" fmla="*/ 261938 h 799147"/>
                <a:gd name="connsiteX74" fmla="*/ 351473 w 1190625"/>
                <a:gd name="connsiteY74" fmla="*/ 251460 h 799147"/>
                <a:gd name="connsiteX75" fmla="*/ 377190 w 1190625"/>
                <a:gd name="connsiteY75" fmla="*/ 245745 h 799147"/>
                <a:gd name="connsiteX76" fmla="*/ 388620 w 1190625"/>
                <a:gd name="connsiteY76" fmla="*/ 229553 h 799147"/>
                <a:gd name="connsiteX77" fmla="*/ 407670 w 1190625"/>
                <a:gd name="connsiteY77" fmla="*/ 238125 h 799147"/>
                <a:gd name="connsiteX78" fmla="*/ 421957 w 1190625"/>
                <a:gd name="connsiteY78" fmla="*/ 223838 h 799147"/>
                <a:gd name="connsiteX79" fmla="*/ 438150 w 1190625"/>
                <a:gd name="connsiteY79" fmla="*/ 223838 h 799147"/>
                <a:gd name="connsiteX80" fmla="*/ 453390 w 1190625"/>
                <a:gd name="connsiteY80" fmla="*/ 239078 h 799147"/>
                <a:gd name="connsiteX81" fmla="*/ 509588 w 1190625"/>
                <a:gd name="connsiteY81" fmla="*/ 182880 h 799147"/>
                <a:gd name="connsiteX82" fmla="*/ 540068 w 1190625"/>
                <a:gd name="connsiteY82" fmla="*/ 187643 h 799147"/>
                <a:gd name="connsiteX83" fmla="*/ 540068 w 1190625"/>
                <a:gd name="connsiteY83" fmla="*/ 168593 h 799147"/>
                <a:gd name="connsiteX84" fmla="*/ 578168 w 1190625"/>
                <a:gd name="connsiteY84" fmla="*/ 154305 h 799147"/>
                <a:gd name="connsiteX85" fmla="*/ 605790 w 1190625"/>
                <a:gd name="connsiteY85" fmla="*/ 160020 h 799147"/>
                <a:gd name="connsiteX86" fmla="*/ 634365 w 1190625"/>
                <a:gd name="connsiteY86" fmla="*/ 141922 h 799147"/>
                <a:gd name="connsiteX87" fmla="*/ 632460 w 1190625"/>
                <a:gd name="connsiteY87" fmla="*/ 112395 h 799147"/>
                <a:gd name="connsiteX88" fmla="*/ 678180 w 1190625"/>
                <a:gd name="connsiteY88" fmla="*/ 84772 h 799147"/>
                <a:gd name="connsiteX89" fmla="*/ 721043 w 1190625"/>
                <a:gd name="connsiteY89" fmla="*/ 49530 h 799147"/>
                <a:gd name="connsiteX90" fmla="*/ 732473 w 1190625"/>
                <a:gd name="connsiteY90" fmla="*/ 56197 h 799147"/>
                <a:gd name="connsiteX91" fmla="*/ 750570 w 1190625"/>
                <a:gd name="connsiteY91" fmla="*/ 47625 h 799147"/>
                <a:gd name="connsiteX92" fmla="*/ 765810 w 1190625"/>
                <a:gd name="connsiteY92" fmla="*/ 27622 h 799147"/>
                <a:gd name="connsiteX93" fmla="*/ 788670 w 1190625"/>
                <a:gd name="connsiteY93" fmla="*/ 24765 h 799147"/>
                <a:gd name="connsiteX94" fmla="*/ 808673 w 1190625"/>
                <a:gd name="connsiteY94" fmla="*/ 4763 h 799147"/>
                <a:gd name="connsiteX95" fmla="*/ 834390 w 1190625"/>
                <a:gd name="connsiteY95" fmla="*/ 0 h 799147"/>
                <a:gd name="connsiteX96" fmla="*/ 860107 w 1190625"/>
                <a:gd name="connsiteY96" fmla="*/ 14288 h 799147"/>
                <a:gd name="connsiteX97" fmla="*/ 850582 w 1190625"/>
                <a:gd name="connsiteY97" fmla="*/ 39053 h 799147"/>
                <a:gd name="connsiteX98" fmla="*/ 851535 w 1190625"/>
                <a:gd name="connsiteY98" fmla="*/ 58103 h 799147"/>
                <a:gd name="connsiteX99" fmla="*/ 834390 w 1190625"/>
                <a:gd name="connsiteY99" fmla="*/ 81915 h 799147"/>
                <a:gd name="connsiteX100" fmla="*/ 834390 w 1190625"/>
                <a:gd name="connsiteY100" fmla="*/ 125730 h 799147"/>
                <a:gd name="connsiteX101" fmla="*/ 824865 w 1190625"/>
                <a:gd name="connsiteY101" fmla="*/ 124778 h 799147"/>
                <a:gd name="connsiteX102" fmla="*/ 817245 w 1190625"/>
                <a:gd name="connsiteY102" fmla="*/ 143828 h 799147"/>
                <a:gd name="connsiteX103" fmla="*/ 832485 w 1190625"/>
                <a:gd name="connsiteY103" fmla="*/ 169545 h 799147"/>
                <a:gd name="connsiteX104" fmla="*/ 832485 w 1190625"/>
                <a:gd name="connsiteY104" fmla="*/ 188595 h 799147"/>
                <a:gd name="connsiteX105" fmla="*/ 815340 w 1190625"/>
                <a:gd name="connsiteY105" fmla="*/ 198120 h 799147"/>
                <a:gd name="connsiteX106" fmla="*/ 804863 w 1190625"/>
                <a:gd name="connsiteY106" fmla="*/ 221932 h 799147"/>
                <a:gd name="connsiteX107" fmla="*/ 822960 w 1190625"/>
                <a:gd name="connsiteY107" fmla="*/ 243840 h 799147"/>
                <a:gd name="connsiteX108" fmla="*/ 857250 w 1190625"/>
                <a:gd name="connsiteY108" fmla="*/ 248603 h 799147"/>
                <a:gd name="connsiteX109" fmla="*/ 869632 w 1190625"/>
                <a:gd name="connsiteY109" fmla="*/ 238125 h 799147"/>
                <a:gd name="connsiteX110" fmla="*/ 891540 w 1190625"/>
                <a:gd name="connsiteY110" fmla="*/ 230505 h 799147"/>
                <a:gd name="connsiteX111" fmla="*/ 930593 w 1190625"/>
                <a:gd name="connsiteY111" fmla="*/ 283845 h 799147"/>
                <a:gd name="connsiteX112" fmla="*/ 947738 w 1190625"/>
                <a:gd name="connsiteY112" fmla="*/ 268605 h 799147"/>
                <a:gd name="connsiteX113" fmla="*/ 964882 w 1190625"/>
                <a:gd name="connsiteY113" fmla="*/ 269557 h 799147"/>
                <a:gd name="connsiteX114" fmla="*/ 990600 w 1190625"/>
                <a:gd name="connsiteY114" fmla="*/ 231457 h 799147"/>
                <a:gd name="connsiteX115" fmla="*/ 1017270 w 1190625"/>
                <a:gd name="connsiteY115" fmla="*/ 221932 h 799147"/>
                <a:gd name="connsiteX116" fmla="*/ 1026795 w 1190625"/>
                <a:gd name="connsiteY116" fmla="*/ 212407 h 799147"/>
                <a:gd name="connsiteX117" fmla="*/ 1021080 w 1190625"/>
                <a:gd name="connsiteY117" fmla="*/ 185738 h 799147"/>
                <a:gd name="connsiteX118" fmla="*/ 1028700 w 1190625"/>
                <a:gd name="connsiteY118" fmla="*/ 163830 h 799147"/>
                <a:gd name="connsiteX119" fmla="*/ 1056323 w 1190625"/>
                <a:gd name="connsiteY119" fmla="*/ 159068 h 799147"/>
                <a:gd name="connsiteX120" fmla="*/ 1071563 w 1190625"/>
                <a:gd name="connsiteY120" fmla="*/ 143828 h 799147"/>
                <a:gd name="connsiteX121" fmla="*/ 1086803 w 1190625"/>
                <a:gd name="connsiteY121" fmla="*/ 117157 h 799147"/>
                <a:gd name="connsiteX122" fmla="*/ 1113473 w 1190625"/>
                <a:gd name="connsiteY122" fmla="*/ 114300 h 799147"/>
                <a:gd name="connsiteX123" fmla="*/ 1138238 w 1190625"/>
                <a:gd name="connsiteY123" fmla="*/ 139065 h 799147"/>
                <a:gd name="connsiteX124" fmla="*/ 1145857 w 1190625"/>
                <a:gd name="connsiteY124" fmla="*/ 181928 h 799147"/>
                <a:gd name="connsiteX125" fmla="*/ 1171575 w 1190625"/>
                <a:gd name="connsiteY125" fmla="*/ 200025 h 799147"/>
                <a:gd name="connsiteX126" fmla="*/ 1161098 w 1190625"/>
                <a:gd name="connsiteY126" fmla="*/ 235268 h 799147"/>
                <a:gd name="connsiteX127" fmla="*/ 1115378 w 1190625"/>
                <a:gd name="connsiteY127" fmla="*/ 252413 h 799147"/>
                <a:gd name="connsiteX128" fmla="*/ 1090613 w 1190625"/>
                <a:gd name="connsiteY128" fmla="*/ 251460 h 799147"/>
                <a:gd name="connsiteX129" fmla="*/ 1079182 w 1190625"/>
                <a:gd name="connsiteY129" fmla="*/ 266700 h 799147"/>
                <a:gd name="connsiteX130" fmla="*/ 1107757 w 1190625"/>
                <a:gd name="connsiteY130" fmla="*/ 295275 h 799147"/>
                <a:gd name="connsiteX131" fmla="*/ 1108710 w 1190625"/>
                <a:gd name="connsiteY131" fmla="*/ 314325 h 799147"/>
                <a:gd name="connsiteX132" fmla="*/ 1082993 w 1190625"/>
                <a:gd name="connsiteY132" fmla="*/ 342900 h 799147"/>
                <a:gd name="connsiteX133" fmla="*/ 1080135 w 1190625"/>
                <a:gd name="connsiteY133" fmla="*/ 383857 h 799147"/>
                <a:gd name="connsiteX134" fmla="*/ 1049655 w 1190625"/>
                <a:gd name="connsiteY134" fmla="*/ 404813 h 799147"/>
                <a:gd name="connsiteX135" fmla="*/ 1048703 w 1190625"/>
                <a:gd name="connsiteY135" fmla="*/ 423863 h 799147"/>
                <a:gd name="connsiteX136" fmla="*/ 1029653 w 1190625"/>
                <a:gd name="connsiteY136" fmla="*/ 446722 h 799147"/>
                <a:gd name="connsiteX137" fmla="*/ 1046798 w 1190625"/>
                <a:gd name="connsiteY137" fmla="*/ 472440 h 799147"/>
                <a:gd name="connsiteX138" fmla="*/ 1033463 w 1190625"/>
                <a:gd name="connsiteY138" fmla="*/ 496253 h 799147"/>
                <a:gd name="connsiteX139" fmla="*/ 1039178 w 1190625"/>
                <a:gd name="connsiteY139" fmla="*/ 553403 h 799147"/>
                <a:gd name="connsiteX140" fmla="*/ 1054418 w 1190625"/>
                <a:gd name="connsiteY140" fmla="*/ 568643 h 799147"/>
                <a:gd name="connsiteX141" fmla="*/ 1068705 w 1190625"/>
                <a:gd name="connsiteY141" fmla="*/ 568643 h 799147"/>
                <a:gd name="connsiteX142" fmla="*/ 1083945 w 1190625"/>
                <a:gd name="connsiteY142" fmla="*/ 592455 h 799147"/>
                <a:gd name="connsiteX143" fmla="*/ 1096328 w 1190625"/>
                <a:gd name="connsiteY143" fmla="*/ 580072 h 799147"/>
                <a:gd name="connsiteX144" fmla="*/ 1126807 w 1190625"/>
                <a:gd name="connsiteY144" fmla="*/ 582930 h 799147"/>
                <a:gd name="connsiteX145" fmla="*/ 1132523 w 1190625"/>
                <a:gd name="connsiteY145" fmla="*/ 604838 h 799147"/>
                <a:gd name="connsiteX146" fmla="*/ 1159193 w 1190625"/>
                <a:gd name="connsiteY146" fmla="*/ 623888 h 799147"/>
                <a:gd name="connsiteX147" fmla="*/ 1162050 w 1190625"/>
                <a:gd name="connsiteY147" fmla="*/ 643890 h 799147"/>
                <a:gd name="connsiteX148" fmla="*/ 1174432 w 1190625"/>
                <a:gd name="connsiteY148" fmla="*/ 646747 h 799147"/>
                <a:gd name="connsiteX149" fmla="*/ 1189673 w 1190625"/>
                <a:gd name="connsiteY149" fmla="*/ 659130 h 799147"/>
                <a:gd name="connsiteX150" fmla="*/ 1190625 w 1190625"/>
                <a:gd name="connsiteY150" fmla="*/ 692468 h 799147"/>
                <a:gd name="connsiteX151" fmla="*/ 1177290 w 1190625"/>
                <a:gd name="connsiteY151" fmla="*/ 698182 h 799147"/>
                <a:gd name="connsiteX152" fmla="*/ 1183957 w 1190625"/>
                <a:gd name="connsiteY152" fmla="*/ 720090 h 799147"/>
                <a:gd name="connsiteX153" fmla="*/ 1177290 w 1190625"/>
                <a:gd name="connsiteY153" fmla="*/ 737235 h 799147"/>
                <a:gd name="connsiteX154" fmla="*/ 1180148 w 1190625"/>
                <a:gd name="connsiteY154" fmla="*/ 768668 h 799147"/>
                <a:gd name="connsiteX155" fmla="*/ 1148715 w 1190625"/>
                <a:gd name="connsiteY155" fmla="*/ 762000 h 79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190625" h="799147">
                  <a:moveTo>
                    <a:pt x="1148715" y="762000"/>
                  </a:moveTo>
                  <a:lnTo>
                    <a:pt x="1132523" y="778193"/>
                  </a:lnTo>
                  <a:lnTo>
                    <a:pt x="1100138" y="769620"/>
                  </a:lnTo>
                  <a:lnTo>
                    <a:pt x="1073468" y="762953"/>
                  </a:lnTo>
                  <a:lnTo>
                    <a:pt x="1032510" y="768668"/>
                  </a:lnTo>
                  <a:lnTo>
                    <a:pt x="994410" y="768668"/>
                  </a:lnTo>
                  <a:lnTo>
                    <a:pt x="979170" y="783907"/>
                  </a:lnTo>
                  <a:lnTo>
                    <a:pt x="937260" y="799147"/>
                  </a:lnTo>
                  <a:lnTo>
                    <a:pt x="895350" y="790575"/>
                  </a:lnTo>
                  <a:lnTo>
                    <a:pt x="877253" y="756285"/>
                  </a:lnTo>
                  <a:lnTo>
                    <a:pt x="857250" y="736282"/>
                  </a:lnTo>
                  <a:cubicBezTo>
                    <a:pt x="857250" y="736282"/>
                    <a:pt x="833438" y="721995"/>
                    <a:pt x="833438" y="716280"/>
                  </a:cubicBezTo>
                  <a:cubicBezTo>
                    <a:pt x="833438" y="710565"/>
                    <a:pt x="806768" y="689610"/>
                    <a:pt x="806768" y="689610"/>
                  </a:cubicBezTo>
                  <a:lnTo>
                    <a:pt x="772478" y="683895"/>
                  </a:lnTo>
                  <a:lnTo>
                    <a:pt x="758190" y="649605"/>
                  </a:lnTo>
                  <a:lnTo>
                    <a:pt x="725805" y="623888"/>
                  </a:lnTo>
                  <a:lnTo>
                    <a:pt x="702945" y="601028"/>
                  </a:lnTo>
                  <a:lnTo>
                    <a:pt x="671513" y="592455"/>
                  </a:lnTo>
                  <a:lnTo>
                    <a:pt x="660082" y="562928"/>
                  </a:lnTo>
                  <a:lnTo>
                    <a:pt x="631507" y="550545"/>
                  </a:lnTo>
                  <a:lnTo>
                    <a:pt x="614363" y="533400"/>
                  </a:lnTo>
                  <a:lnTo>
                    <a:pt x="558165" y="527685"/>
                  </a:lnTo>
                  <a:lnTo>
                    <a:pt x="528638" y="527685"/>
                  </a:lnTo>
                  <a:lnTo>
                    <a:pt x="494348" y="545782"/>
                  </a:lnTo>
                  <a:lnTo>
                    <a:pt x="452438" y="539115"/>
                  </a:lnTo>
                  <a:lnTo>
                    <a:pt x="420053" y="550545"/>
                  </a:lnTo>
                  <a:lnTo>
                    <a:pt x="384810" y="550545"/>
                  </a:lnTo>
                  <a:lnTo>
                    <a:pt x="337185" y="585788"/>
                  </a:lnTo>
                  <a:lnTo>
                    <a:pt x="314325" y="608647"/>
                  </a:lnTo>
                  <a:lnTo>
                    <a:pt x="294323" y="573405"/>
                  </a:lnTo>
                  <a:lnTo>
                    <a:pt x="284798" y="555307"/>
                  </a:lnTo>
                  <a:lnTo>
                    <a:pt x="260985" y="555307"/>
                  </a:lnTo>
                  <a:lnTo>
                    <a:pt x="254318" y="524828"/>
                  </a:lnTo>
                  <a:lnTo>
                    <a:pt x="241935" y="506730"/>
                  </a:lnTo>
                  <a:lnTo>
                    <a:pt x="262890" y="494347"/>
                  </a:lnTo>
                  <a:lnTo>
                    <a:pt x="262890" y="484822"/>
                  </a:lnTo>
                  <a:lnTo>
                    <a:pt x="251460" y="484822"/>
                  </a:lnTo>
                  <a:lnTo>
                    <a:pt x="232410" y="464820"/>
                  </a:lnTo>
                  <a:lnTo>
                    <a:pt x="217170" y="462915"/>
                  </a:lnTo>
                  <a:lnTo>
                    <a:pt x="220980" y="426720"/>
                  </a:lnTo>
                  <a:lnTo>
                    <a:pt x="211455" y="410528"/>
                  </a:lnTo>
                  <a:lnTo>
                    <a:pt x="201930" y="382905"/>
                  </a:lnTo>
                  <a:lnTo>
                    <a:pt x="179070" y="371475"/>
                  </a:lnTo>
                  <a:lnTo>
                    <a:pt x="162878" y="394335"/>
                  </a:lnTo>
                  <a:lnTo>
                    <a:pt x="145732" y="387668"/>
                  </a:lnTo>
                  <a:lnTo>
                    <a:pt x="144780" y="363855"/>
                  </a:lnTo>
                  <a:lnTo>
                    <a:pt x="133350" y="352425"/>
                  </a:lnTo>
                  <a:lnTo>
                    <a:pt x="117157" y="347663"/>
                  </a:lnTo>
                  <a:lnTo>
                    <a:pt x="100013" y="364807"/>
                  </a:lnTo>
                  <a:lnTo>
                    <a:pt x="91440" y="385763"/>
                  </a:lnTo>
                  <a:lnTo>
                    <a:pt x="62865" y="378143"/>
                  </a:lnTo>
                  <a:lnTo>
                    <a:pt x="53340" y="360045"/>
                  </a:lnTo>
                  <a:lnTo>
                    <a:pt x="70485" y="339090"/>
                  </a:lnTo>
                  <a:lnTo>
                    <a:pt x="60960" y="322897"/>
                  </a:lnTo>
                  <a:lnTo>
                    <a:pt x="41910" y="329565"/>
                  </a:lnTo>
                  <a:lnTo>
                    <a:pt x="17145" y="322897"/>
                  </a:lnTo>
                  <a:lnTo>
                    <a:pt x="0" y="305753"/>
                  </a:lnTo>
                  <a:lnTo>
                    <a:pt x="0" y="288607"/>
                  </a:lnTo>
                  <a:lnTo>
                    <a:pt x="24765" y="263843"/>
                  </a:lnTo>
                  <a:lnTo>
                    <a:pt x="52388" y="240982"/>
                  </a:lnTo>
                  <a:lnTo>
                    <a:pt x="80010" y="240982"/>
                  </a:lnTo>
                  <a:lnTo>
                    <a:pt x="92393" y="228600"/>
                  </a:lnTo>
                  <a:lnTo>
                    <a:pt x="107632" y="243840"/>
                  </a:lnTo>
                  <a:lnTo>
                    <a:pt x="128588" y="248603"/>
                  </a:lnTo>
                  <a:lnTo>
                    <a:pt x="138113" y="239078"/>
                  </a:lnTo>
                  <a:lnTo>
                    <a:pt x="166688" y="239078"/>
                  </a:lnTo>
                  <a:lnTo>
                    <a:pt x="178118" y="254318"/>
                  </a:lnTo>
                  <a:cubicBezTo>
                    <a:pt x="178118" y="254318"/>
                    <a:pt x="196215" y="256222"/>
                    <a:pt x="196215" y="254318"/>
                  </a:cubicBezTo>
                  <a:cubicBezTo>
                    <a:pt x="196215" y="252413"/>
                    <a:pt x="201930" y="233363"/>
                    <a:pt x="201930" y="233363"/>
                  </a:cubicBezTo>
                  <a:lnTo>
                    <a:pt x="237173" y="240030"/>
                  </a:lnTo>
                  <a:lnTo>
                    <a:pt x="249555" y="227647"/>
                  </a:lnTo>
                  <a:lnTo>
                    <a:pt x="275273" y="221932"/>
                  </a:lnTo>
                  <a:lnTo>
                    <a:pt x="299085" y="232410"/>
                  </a:lnTo>
                  <a:lnTo>
                    <a:pt x="328613" y="261938"/>
                  </a:lnTo>
                  <a:lnTo>
                    <a:pt x="351473" y="251460"/>
                  </a:lnTo>
                  <a:lnTo>
                    <a:pt x="377190" y="245745"/>
                  </a:lnTo>
                  <a:lnTo>
                    <a:pt x="388620" y="229553"/>
                  </a:lnTo>
                  <a:lnTo>
                    <a:pt x="407670" y="238125"/>
                  </a:lnTo>
                  <a:lnTo>
                    <a:pt x="421957" y="223838"/>
                  </a:lnTo>
                  <a:lnTo>
                    <a:pt x="438150" y="223838"/>
                  </a:lnTo>
                  <a:lnTo>
                    <a:pt x="453390" y="239078"/>
                  </a:lnTo>
                  <a:lnTo>
                    <a:pt x="509588" y="182880"/>
                  </a:lnTo>
                  <a:lnTo>
                    <a:pt x="540068" y="187643"/>
                  </a:lnTo>
                  <a:lnTo>
                    <a:pt x="540068" y="168593"/>
                  </a:lnTo>
                  <a:lnTo>
                    <a:pt x="578168" y="154305"/>
                  </a:lnTo>
                  <a:lnTo>
                    <a:pt x="605790" y="160020"/>
                  </a:lnTo>
                  <a:cubicBezTo>
                    <a:pt x="605790" y="160020"/>
                    <a:pt x="632460" y="143828"/>
                    <a:pt x="634365" y="141922"/>
                  </a:cubicBezTo>
                  <a:cubicBezTo>
                    <a:pt x="636270" y="140018"/>
                    <a:pt x="632460" y="112395"/>
                    <a:pt x="632460" y="112395"/>
                  </a:cubicBezTo>
                  <a:lnTo>
                    <a:pt x="678180" y="84772"/>
                  </a:lnTo>
                  <a:lnTo>
                    <a:pt x="721043" y="49530"/>
                  </a:lnTo>
                  <a:lnTo>
                    <a:pt x="732473" y="56197"/>
                  </a:lnTo>
                  <a:lnTo>
                    <a:pt x="750570" y="47625"/>
                  </a:lnTo>
                  <a:lnTo>
                    <a:pt x="765810" y="27622"/>
                  </a:lnTo>
                  <a:lnTo>
                    <a:pt x="788670" y="24765"/>
                  </a:lnTo>
                  <a:lnTo>
                    <a:pt x="808673" y="4763"/>
                  </a:lnTo>
                  <a:lnTo>
                    <a:pt x="834390" y="0"/>
                  </a:lnTo>
                  <a:lnTo>
                    <a:pt x="860107" y="14288"/>
                  </a:lnTo>
                  <a:lnTo>
                    <a:pt x="850582" y="39053"/>
                  </a:lnTo>
                  <a:cubicBezTo>
                    <a:pt x="850582" y="39053"/>
                    <a:pt x="853440" y="58103"/>
                    <a:pt x="851535" y="58103"/>
                  </a:cubicBezTo>
                  <a:cubicBezTo>
                    <a:pt x="849630" y="58103"/>
                    <a:pt x="834390" y="81915"/>
                    <a:pt x="834390" y="81915"/>
                  </a:cubicBezTo>
                  <a:lnTo>
                    <a:pt x="834390" y="125730"/>
                  </a:lnTo>
                  <a:lnTo>
                    <a:pt x="824865" y="124778"/>
                  </a:lnTo>
                  <a:lnTo>
                    <a:pt x="817245" y="143828"/>
                  </a:lnTo>
                  <a:lnTo>
                    <a:pt x="832485" y="169545"/>
                  </a:lnTo>
                  <a:lnTo>
                    <a:pt x="832485" y="188595"/>
                  </a:lnTo>
                  <a:lnTo>
                    <a:pt x="815340" y="198120"/>
                  </a:lnTo>
                  <a:lnTo>
                    <a:pt x="804863" y="221932"/>
                  </a:lnTo>
                  <a:lnTo>
                    <a:pt x="822960" y="243840"/>
                  </a:lnTo>
                  <a:lnTo>
                    <a:pt x="857250" y="248603"/>
                  </a:lnTo>
                  <a:lnTo>
                    <a:pt x="869632" y="238125"/>
                  </a:lnTo>
                  <a:lnTo>
                    <a:pt x="891540" y="230505"/>
                  </a:lnTo>
                  <a:lnTo>
                    <a:pt x="930593" y="283845"/>
                  </a:lnTo>
                  <a:lnTo>
                    <a:pt x="947738" y="268605"/>
                  </a:lnTo>
                  <a:lnTo>
                    <a:pt x="964882" y="269557"/>
                  </a:lnTo>
                  <a:lnTo>
                    <a:pt x="990600" y="231457"/>
                  </a:lnTo>
                  <a:lnTo>
                    <a:pt x="1017270" y="221932"/>
                  </a:lnTo>
                  <a:lnTo>
                    <a:pt x="1026795" y="212407"/>
                  </a:lnTo>
                  <a:lnTo>
                    <a:pt x="1021080" y="185738"/>
                  </a:lnTo>
                  <a:lnTo>
                    <a:pt x="1028700" y="163830"/>
                  </a:lnTo>
                  <a:lnTo>
                    <a:pt x="1056323" y="159068"/>
                  </a:lnTo>
                  <a:lnTo>
                    <a:pt x="1071563" y="143828"/>
                  </a:lnTo>
                  <a:lnTo>
                    <a:pt x="1086803" y="117157"/>
                  </a:lnTo>
                  <a:lnTo>
                    <a:pt x="1113473" y="114300"/>
                  </a:lnTo>
                  <a:lnTo>
                    <a:pt x="1138238" y="139065"/>
                  </a:lnTo>
                  <a:lnTo>
                    <a:pt x="1145857" y="181928"/>
                  </a:lnTo>
                  <a:lnTo>
                    <a:pt x="1171575" y="200025"/>
                  </a:lnTo>
                  <a:lnTo>
                    <a:pt x="1161098" y="235268"/>
                  </a:lnTo>
                  <a:lnTo>
                    <a:pt x="1115378" y="252413"/>
                  </a:lnTo>
                  <a:lnTo>
                    <a:pt x="1090613" y="251460"/>
                  </a:lnTo>
                  <a:lnTo>
                    <a:pt x="1079182" y="266700"/>
                  </a:lnTo>
                  <a:lnTo>
                    <a:pt x="1107757" y="295275"/>
                  </a:lnTo>
                  <a:lnTo>
                    <a:pt x="1108710" y="314325"/>
                  </a:lnTo>
                  <a:lnTo>
                    <a:pt x="1082993" y="342900"/>
                  </a:lnTo>
                  <a:lnTo>
                    <a:pt x="1080135" y="383857"/>
                  </a:lnTo>
                  <a:lnTo>
                    <a:pt x="1049655" y="404813"/>
                  </a:lnTo>
                  <a:lnTo>
                    <a:pt x="1048703" y="423863"/>
                  </a:lnTo>
                  <a:lnTo>
                    <a:pt x="1029653" y="446722"/>
                  </a:lnTo>
                  <a:lnTo>
                    <a:pt x="1046798" y="472440"/>
                  </a:lnTo>
                  <a:lnTo>
                    <a:pt x="1033463" y="496253"/>
                  </a:lnTo>
                  <a:lnTo>
                    <a:pt x="1039178" y="553403"/>
                  </a:lnTo>
                  <a:lnTo>
                    <a:pt x="1054418" y="568643"/>
                  </a:lnTo>
                  <a:lnTo>
                    <a:pt x="1068705" y="568643"/>
                  </a:lnTo>
                  <a:lnTo>
                    <a:pt x="1083945" y="592455"/>
                  </a:lnTo>
                  <a:lnTo>
                    <a:pt x="1096328" y="580072"/>
                  </a:lnTo>
                  <a:lnTo>
                    <a:pt x="1126807" y="582930"/>
                  </a:lnTo>
                  <a:lnTo>
                    <a:pt x="1132523" y="604838"/>
                  </a:lnTo>
                  <a:lnTo>
                    <a:pt x="1159193" y="623888"/>
                  </a:lnTo>
                  <a:lnTo>
                    <a:pt x="1162050" y="643890"/>
                  </a:lnTo>
                  <a:lnTo>
                    <a:pt x="1174432" y="646747"/>
                  </a:lnTo>
                  <a:lnTo>
                    <a:pt x="1189673" y="659130"/>
                  </a:lnTo>
                  <a:lnTo>
                    <a:pt x="1190625" y="692468"/>
                  </a:lnTo>
                  <a:lnTo>
                    <a:pt x="1177290" y="698182"/>
                  </a:lnTo>
                  <a:lnTo>
                    <a:pt x="1183957" y="720090"/>
                  </a:lnTo>
                  <a:lnTo>
                    <a:pt x="1177290" y="737235"/>
                  </a:lnTo>
                  <a:lnTo>
                    <a:pt x="1180148" y="768668"/>
                  </a:lnTo>
                  <a:lnTo>
                    <a:pt x="1148715" y="76200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2" name="Полилиния: фигура 130">
              <a:extLst>
                <a:ext uri="{FF2B5EF4-FFF2-40B4-BE49-F238E27FC236}">
                  <a16:creationId xmlns="" xmlns:a16="http://schemas.microsoft.com/office/drawing/2014/main" id="{90F2B5BD-14CB-8174-7833-88D2E3C0EBC7}"/>
                </a:ext>
              </a:extLst>
            </p:cNvPr>
            <p:cNvSpPr/>
            <p:nvPr/>
          </p:nvSpPr>
          <p:spPr>
            <a:xfrm>
              <a:off x="10039863" y="5366035"/>
              <a:ext cx="377540" cy="321642"/>
            </a:xfrm>
            <a:custGeom>
              <a:avLst/>
              <a:gdLst>
                <a:gd name="connsiteX0" fmla="*/ 288607 w 314325"/>
                <a:gd name="connsiteY0" fmla="*/ 47625 h 274320"/>
                <a:gd name="connsiteX1" fmla="*/ 254318 w 314325"/>
                <a:gd name="connsiteY1" fmla="*/ 65722 h 274320"/>
                <a:gd name="connsiteX2" fmla="*/ 245745 w 314325"/>
                <a:gd name="connsiteY2" fmla="*/ 94297 h 274320"/>
                <a:gd name="connsiteX3" fmla="*/ 222885 w 314325"/>
                <a:gd name="connsiteY3" fmla="*/ 131445 h 274320"/>
                <a:gd name="connsiteX4" fmla="*/ 197168 w 314325"/>
                <a:gd name="connsiteY4" fmla="*/ 163830 h 274320"/>
                <a:gd name="connsiteX5" fmla="*/ 208597 w 314325"/>
                <a:gd name="connsiteY5" fmla="*/ 199072 h 274320"/>
                <a:gd name="connsiteX6" fmla="*/ 179070 w 314325"/>
                <a:gd name="connsiteY6" fmla="*/ 222885 h 274320"/>
                <a:gd name="connsiteX7" fmla="*/ 149543 w 314325"/>
                <a:gd name="connsiteY7" fmla="*/ 240030 h 274320"/>
                <a:gd name="connsiteX8" fmla="*/ 123825 w 314325"/>
                <a:gd name="connsiteY8" fmla="*/ 248603 h 274320"/>
                <a:gd name="connsiteX9" fmla="*/ 117157 w 314325"/>
                <a:gd name="connsiteY9" fmla="*/ 274320 h 274320"/>
                <a:gd name="connsiteX10" fmla="*/ 90488 w 314325"/>
                <a:gd name="connsiteY10" fmla="*/ 274320 h 274320"/>
                <a:gd name="connsiteX11" fmla="*/ 63818 w 314325"/>
                <a:gd name="connsiteY11" fmla="*/ 259080 h 274320"/>
                <a:gd name="connsiteX12" fmla="*/ 43815 w 314325"/>
                <a:gd name="connsiteY12" fmla="*/ 252413 h 274320"/>
                <a:gd name="connsiteX13" fmla="*/ 43815 w 314325"/>
                <a:gd name="connsiteY13" fmla="*/ 220028 h 274320"/>
                <a:gd name="connsiteX14" fmla="*/ 20955 w 314325"/>
                <a:gd name="connsiteY14" fmla="*/ 200025 h 274320"/>
                <a:gd name="connsiteX15" fmla="*/ 2857 w 314325"/>
                <a:gd name="connsiteY15" fmla="*/ 181928 h 274320"/>
                <a:gd name="connsiteX16" fmla="*/ 0 w 314325"/>
                <a:gd name="connsiteY16" fmla="*/ 150495 h 274320"/>
                <a:gd name="connsiteX17" fmla="*/ 6668 w 314325"/>
                <a:gd name="connsiteY17" fmla="*/ 134303 h 274320"/>
                <a:gd name="connsiteX18" fmla="*/ 0 w 314325"/>
                <a:gd name="connsiteY18" fmla="*/ 112395 h 274320"/>
                <a:gd name="connsiteX19" fmla="*/ 13335 w 314325"/>
                <a:gd name="connsiteY19" fmla="*/ 106680 h 274320"/>
                <a:gd name="connsiteX20" fmla="*/ 28575 w 314325"/>
                <a:gd name="connsiteY20" fmla="*/ 109538 h 274320"/>
                <a:gd name="connsiteX21" fmla="*/ 43815 w 314325"/>
                <a:gd name="connsiteY21" fmla="*/ 86678 h 274320"/>
                <a:gd name="connsiteX22" fmla="*/ 57150 w 314325"/>
                <a:gd name="connsiteY22" fmla="*/ 73343 h 274320"/>
                <a:gd name="connsiteX23" fmla="*/ 54293 w 314325"/>
                <a:gd name="connsiteY23" fmla="*/ 43815 h 274320"/>
                <a:gd name="connsiteX24" fmla="*/ 77152 w 314325"/>
                <a:gd name="connsiteY24" fmla="*/ 40958 h 274320"/>
                <a:gd name="connsiteX25" fmla="*/ 100965 w 314325"/>
                <a:gd name="connsiteY25" fmla="*/ 44768 h 274320"/>
                <a:gd name="connsiteX26" fmla="*/ 133350 w 314325"/>
                <a:gd name="connsiteY26" fmla="*/ 29528 h 274320"/>
                <a:gd name="connsiteX27" fmla="*/ 156210 w 314325"/>
                <a:gd name="connsiteY27" fmla="*/ 40005 h 274320"/>
                <a:gd name="connsiteX28" fmla="*/ 183832 w 314325"/>
                <a:gd name="connsiteY28" fmla="*/ 73343 h 274320"/>
                <a:gd name="connsiteX29" fmla="*/ 201930 w 314325"/>
                <a:gd name="connsiteY29" fmla="*/ 48578 h 274320"/>
                <a:gd name="connsiteX30" fmla="*/ 240982 w 314325"/>
                <a:gd name="connsiteY30" fmla="*/ 40005 h 274320"/>
                <a:gd name="connsiteX31" fmla="*/ 255270 w 314325"/>
                <a:gd name="connsiteY31" fmla="*/ 13335 h 274320"/>
                <a:gd name="connsiteX32" fmla="*/ 283845 w 314325"/>
                <a:gd name="connsiteY32" fmla="*/ 9525 h 274320"/>
                <a:gd name="connsiteX33" fmla="*/ 307657 w 314325"/>
                <a:gd name="connsiteY33" fmla="*/ 0 h 274320"/>
                <a:gd name="connsiteX34" fmla="*/ 304800 w 314325"/>
                <a:gd name="connsiteY34" fmla="*/ 22860 h 274320"/>
                <a:gd name="connsiteX35" fmla="*/ 314325 w 314325"/>
                <a:gd name="connsiteY35" fmla="*/ 32385 h 274320"/>
                <a:gd name="connsiteX36" fmla="*/ 311468 w 314325"/>
                <a:gd name="connsiteY36" fmla="*/ 48578 h 274320"/>
                <a:gd name="connsiteX37" fmla="*/ 288607 w 314325"/>
                <a:gd name="connsiteY37" fmla="*/ 48578 h 274320"/>
                <a:gd name="connsiteX38" fmla="*/ 288607 w 314325"/>
                <a:gd name="connsiteY38" fmla="*/ 47625 h 27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4325" h="274320">
                  <a:moveTo>
                    <a:pt x="288607" y="47625"/>
                  </a:moveTo>
                  <a:lnTo>
                    <a:pt x="254318" y="65722"/>
                  </a:lnTo>
                  <a:lnTo>
                    <a:pt x="245745" y="94297"/>
                  </a:lnTo>
                  <a:lnTo>
                    <a:pt x="222885" y="131445"/>
                  </a:lnTo>
                  <a:lnTo>
                    <a:pt x="197168" y="163830"/>
                  </a:lnTo>
                  <a:lnTo>
                    <a:pt x="208597" y="199072"/>
                  </a:lnTo>
                  <a:lnTo>
                    <a:pt x="179070" y="222885"/>
                  </a:lnTo>
                  <a:lnTo>
                    <a:pt x="149543" y="240030"/>
                  </a:lnTo>
                  <a:lnTo>
                    <a:pt x="123825" y="248603"/>
                  </a:lnTo>
                  <a:lnTo>
                    <a:pt x="117157" y="274320"/>
                  </a:lnTo>
                  <a:lnTo>
                    <a:pt x="90488" y="274320"/>
                  </a:lnTo>
                  <a:lnTo>
                    <a:pt x="63818" y="259080"/>
                  </a:lnTo>
                  <a:lnTo>
                    <a:pt x="43815" y="252413"/>
                  </a:lnTo>
                  <a:lnTo>
                    <a:pt x="43815" y="220028"/>
                  </a:lnTo>
                  <a:lnTo>
                    <a:pt x="20955" y="200025"/>
                  </a:lnTo>
                  <a:lnTo>
                    <a:pt x="2857" y="181928"/>
                  </a:lnTo>
                  <a:lnTo>
                    <a:pt x="0" y="150495"/>
                  </a:lnTo>
                  <a:lnTo>
                    <a:pt x="6668" y="134303"/>
                  </a:lnTo>
                  <a:lnTo>
                    <a:pt x="0" y="112395"/>
                  </a:lnTo>
                  <a:lnTo>
                    <a:pt x="13335" y="106680"/>
                  </a:lnTo>
                  <a:lnTo>
                    <a:pt x="28575" y="109538"/>
                  </a:lnTo>
                  <a:lnTo>
                    <a:pt x="43815" y="86678"/>
                  </a:lnTo>
                  <a:lnTo>
                    <a:pt x="57150" y="73343"/>
                  </a:lnTo>
                  <a:lnTo>
                    <a:pt x="54293" y="43815"/>
                  </a:lnTo>
                  <a:lnTo>
                    <a:pt x="77152" y="40958"/>
                  </a:lnTo>
                  <a:lnTo>
                    <a:pt x="100965" y="44768"/>
                  </a:lnTo>
                  <a:lnTo>
                    <a:pt x="133350" y="29528"/>
                  </a:lnTo>
                  <a:lnTo>
                    <a:pt x="156210" y="40005"/>
                  </a:lnTo>
                  <a:lnTo>
                    <a:pt x="183832" y="73343"/>
                  </a:lnTo>
                  <a:lnTo>
                    <a:pt x="201930" y="48578"/>
                  </a:lnTo>
                  <a:cubicBezTo>
                    <a:pt x="201930" y="48578"/>
                    <a:pt x="239077" y="41910"/>
                    <a:pt x="240982" y="40005"/>
                  </a:cubicBezTo>
                  <a:cubicBezTo>
                    <a:pt x="242888" y="38100"/>
                    <a:pt x="255270" y="13335"/>
                    <a:pt x="255270" y="13335"/>
                  </a:cubicBezTo>
                  <a:lnTo>
                    <a:pt x="283845" y="9525"/>
                  </a:lnTo>
                  <a:lnTo>
                    <a:pt x="307657" y="0"/>
                  </a:lnTo>
                  <a:lnTo>
                    <a:pt x="304800" y="22860"/>
                  </a:lnTo>
                  <a:lnTo>
                    <a:pt x="314325" y="32385"/>
                  </a:lnTo>
                  <a:lnTo>
                    <a:pt x="311468" y="48578"/>
                  </a:lnTo>
                  <a:lnTo>
                    <a:pt x="288607" y="48578"/>
                  </a:lnTo>
                  <a:lnTo>
                    <a:pt x="288607" y="4762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олилиния: фигура 131">
              <a:extLst>
                <a:ext uri="{FF2B5EF4-FFF2-40B4-BE49-F238E27FC236}">
                  <a16:creationId xmlns="" xmlns:a16="http://schemas.microsoft.com/office/drawing/2014/main" id="{43BE5606-2B2A-9605-23B4-C1A137CA4AF2}"/>
                </a:ext>
              </a:extLst>
            </p:cNvPr>
            <p:cNvSpPr/>
            <p:nvPr/>
          </p:nvSpPr>
          <p:spPr>
            <a:xfrm>
              <a:off x="10395667" y="5182878"/>
              <a:ext cx="471354" cy="1160374"/>
            </a:xfrm>
            <a:custGeom>
              <a:avLst/>
              <a:gdLst>
                <a:gd name="connsiteX0" fmla="*/ 348615 w 392430"/>
                <a:gd name="connsiteY0" fmla="*/ 112395 h 989647"/>
                <a:gd name="connsiteX1" fmla="*/ 363855 w 392430"/>
                <a:gd name="connsiteY1" fmla="*/ 153353 h 989647"/>
                <a:gd name="connsiteX2" fmla="*/ 375285 w 392430"/>
                <a:gd name="connsiteY2" fmla="*/ 198120 h 989647"/>
                <a:gd name="connsiteX3" fmla="*/ 383857 w 392430"/>
                <a:gd name="connsiteY3" fmla="*/ 239078 h 989647"/>
                <a:gd name="connsiteX4" fmla="*/ 392430 w 392430"/>
                <a:gd name="connsiteY4" fmla="*/ 294322 h 989647"/>
                <a:gd name="connsiteX5" fmla="*/ 392430 w 392430"/>
                <a:gd name="connsiteY5" fmla="*/ 347663 h 989647"/>
                <a:gd name="connsiteX6" fmla="*/ 383857 w 392430"/>
                <a:gd name="connsiteY6" fmla="*/ 376238 h 989647"/>
                <a:gd name="connsiteX7" fmla="*/ 383857 w 392430"/>
                <a:gd name="connsiteY7" fmla="*/ 431482 h 989647"/>
                <a:gd name="connsiteX8" fmla="*/ 383857 w 392430"/>
                <a:gd name="connsiteY8" fmla="*/ 499110 h 989647"/>
                <a:gd name="connsiteX9" fmla="*/ 375285 w 392430"/>
                <a:gd name="connsiteY9" fmla="*/ 549593 h 989647"/>
                <a:gd name="connsiteX10" fmla="*/ 383857 w 392430"/>
                <a:gd name="connsiteY10" fmla="*/ 601980 h 989647"/>
                <a:gd name="connsiteX11" fmla="*/ 381000 w 392430"/>
                <a:gd name="connsiteY11" fmla="*/ 669607 h 989647"/>
                <a:gd name="connsiteX12" fmla="*/ 381000 w 392430"/>
                <a:gd name="connsiteY12" fmla="*/ 701993 h 989647"/>
                <a:gd name="connsiteX13" fmla="*/ 352425 w 392430"/>
                <a:gd name="connsiteY13" fmla="*/ 748665 h 989647"/>
                <a:gd name="connsiteX14" fmla="*/ 334328 w 392430"/>
                <a:gd name="connsiteY14" fmla="*/ 787718 h 989647"/>
                <a:gd name="connsiteX15" fmla="*/ 313373 w 392430"/>
                <a:gd name="connsiteY15" fmla="*/ 827722 h 989647"/>
                <a:gd name="connsiteX16" fmla="*/ 294323 w 392430"/>
                <a:gd name="connsiteY16" fmla="*/ 827722 h 989647"/>
                <a:gd name="connsiteX17" fmla="*/ 259080 w 392430"/>
                <a:gd name="connsiteY17" fmla="*/ 842010 h 989647"/>
                <a:gd name="connsiteX18" fmla="*/ 229553 w 392430"/>
                <a:gd name="connsiteY18" fmla="*/ 859155 h 989647"/>
                <a:gd name="connsiteX19" fmla="*/ 209550 w 392430"/>
                <a:gd name="connsiteY19" fmla="*/ 850582 h 989647"/>
                <a:gd name="connsiteX20" fmla="*/ 209550 w 392430"/>
                <a:gd name="connsiteY20" fmla="*/ 831532 h 989647"/>
                <a:gd name="connsiteX21" fmla="*/ 199073 w 392430"/>
                <a:gd name="connsiteY21" fmla="*/ 821055 h 989647"/>
                <a:gd name="connsiteX22" fmla="*/ 187643 w 392430"/>
                <a:gd name="connsiteY22" fmla="*/ 844868 h 989647"/>
                <a:gd name="connsiteX23" fmla="*/ 187643 w 392430"/>
                <a:gd name="connsiteY23" fmla="*/ 870585 h 989647"/>
                <a:gd name="connsiteX24" fmla="*/ 176213 w 392430"/>
                <a:gd name="connsiteY24" fmla="*/ 859155 h 989647"/>
                <a:gd name="connsiteX25" fmla="*/ 158115 w 392430"/>
                <a:gd name="connsiteY25" fmla="*/ 840105 h 989647"/>
                <a:gd name="connsiteX26" fmla="*/ 158115 w 392430"/>
                <a:gd name="connsiteY26" fmla="*/ 854393 h 989647"/>
                <a:gd name="connsiteX27" fmla="*/ 152400 w 392430"/>
                <a:gd name="connsiteY27" fmla="*/ 889635 h 989647"/>
                <a:gd name="connsiteX28" fmla="*/ 158115 w 392430"/>
                <a:gd name="connsiteY28" fmla="*/ 913447 h 989647"/>
                <a:gd name="connsiteX29" fmla="*/ 149543 w 392430"/>
                <a:gd name="connsiteY29" fmla="*/ 941070 h 989647"/>
                <a:gd name="connsiteX30" fmla="*/ 138113 w 392430"/>
                <a:gd name="connsiteY30" fmla="*/ 953453 h 989647"/>
                <a:gd name="connsiteX31" fmla="*/ 138113 w 392430"/>
                <a:gd name="connsiteY31" fmla="*/ 967740 h 989647"/>
                <a:gd name="connsiteX32" fmla="*/ 138113 w 392430"/>
                <a:gd name="connsiteY32" fmla="*/ 989648 h 989647"/>
                <a:gd name="connsiteX33" fmla="*/ 111443 w 392430"/>
                <a:gd name="connsiteY33" fmla="*/ 988695 h 989647"/>
                <a:gd name="connsiteX34" fmla="*/ 100013 w 392430"/>
                <a:gd name="connsiteY34" fmla="*/ 977265 h 989647"/>
                <a:gd name="connsiteX35" fmla="*/ 109538 w 392430"/>
                <a:gd name="connsiteY35" fmla="*/ 944880 h 989647"/>
                <a:gd name="connsiteX36" fmla="*/ 126682 w 392430"/>
                <a:gd name="connsiteY36" fmla="*/ 910590 h 989647"/>
                <a:gd name="connsiteX37" fmla="*/ 126682 w 392430"/>
                <a:gd name="connsiteY37" fmla="*/ 882968 h 989647"/>
                <a:gd name="connsiteX38" fmla="*/ 111443 w 392430"/>
                <a:gd name="connsiteY38" fmla="*/ 849630 h 989647"/>
                <a:gd name="connsiteX39" fmla="*/ 81915 w 392430"/>
                <a:gd name="connsiteY39" fmla="*/ 819150 h 989647"/>
                <a:gd name="connsiteX40" fmla="*/ 65723 w 392430"/>
                <a:gd name="connsiteY40" fmla="*/ 803910 h 989647"/>
                <a:gd name="connsiteX41" fmla="*/ 53340 w 392430"/>
                <a:gd name="connsiteY41" fmla="*/ 771525 h 989647"/>
                <a:gd name="connsiteX42" fmla="*/ 26670 w 392430"/>
                <a:gd name="connsiteY42" fmla="*/ 744855 h 989647"/>
                <a:gd name="connsiteX43" fmla="*/ 953 w 392430"/>
                <a:gd name="connsiteY43" fmla="*/ 736282 h 989647"/>
                <a:gd name="connsiteX44" fmla="*/ 0 w 392430"/>
                <a:gd name="connsiteY44" fmla="*/ 708660 h 989647"/>
                <a:gd name="connsiteX45" fmla="*/ 18098 w 392430"/>
                <a:gd name="connsiteY45" fmla="*/ 690563 h 989647"/>
                <a:gd name="connsiteX46" fmla="*/ 33338 w 392430"/>
                <a:gd name="connsiteY46" fmla="*/ 675322 h 989647"/>
                <a:gd name="connsiteX47" fmla="*/ 33338 w 392430"/>
                <a:gd name="connsiteY47" fmla="*/ 646747 h 989647"/>
                <a:gd name="connsiteX48" fmla="*/ 53340 w 392430"/>
                <a:gd name="connsiteY48" fmla="*/ 627697 h 989647"/>
                <a:gd name="connsiteX49" fmla="*/ 76200 w 392430"/>
                <a:gd name="connsiteY49" fmla="*/ 616268 h 989647"/>
                <a:gd name="connsiteX50" fmla="*/ 99060 w 392430"/>
                <a:gd name="connsiteY50" fmla="*/ 623888 h 989647"/>
                <a:gd name="connsiteX51" fmla="*/ 120015 w 392430"/>
                <a:gd name="connsiteY51" fmla="*/ 602932 h 989647"/>
                <a:gd name="connsiteX52" fmla="*/ 132398 w 392430"/>
                <a:gd name="connsiteY52" fmla="*/ 578168 h 989647"/>
                <a:gd name="connsiteX53" fmla="*/ 109538 w 392430"/>
                <a:gd name="connsiteY53" fmla="*/ 542925 h 989647"/>
                <a:gd name="connsiteX54" fmla="*/ 120968 w 392430"/>
                <a:gd name="connsiteY54" fmla="*/ 513397 h 989647"/>
                <a:gd name="connsiteX55" fmla="*/ 106680 w 392430"/>
                <a:gd name="connsiteY55" fmla="*/ 481965 h 989647"/>
                <a:gd name="connsiteX56" fmla="*/ 103823 w 392430"/>
                <a:gd name="connsiteY56" fmla="*/ 449580 h 989647"/>
                <a:gd name="connsiteX57" fmla="*/ 84773 w 392430"/>
                <a:gd name="connsiteY57" fmla="*/ 422910 h 989647"/>
                <a:gd name="connsiteX58" fmla="*/ 89535 w 392430"/>
                <a:gd name="connsiteY58" fmla="*/ 400050 h 989647"/>
                <a:gd name="connsiteX59" fmla="*/ 74295 w 392430"/>
                <a:gd name="connsiteY59" fmla="*/ 373380 h 989647"/>
                <a:gd name="connsiteX60" fmla="*/ 101918 w 392430"/>
                <a:gd name="connsiteY60" fmla="*/ 369570 h 989647"/>
                <a:gd name="connsiteX61" fmla="*/ 101918 w 392430"/>
                <a:gd name="connsiteY61" fmla="*/ 358140 h 989647"/>
                <a:gd name="connsiteX62" fmla="*/ 86678 w 392430"/>
                <a:gd name="connsiteY62" fmla="*/ 342900 h 989647"/>
                <a:gd name="connsiteX63" fmla="*/ 90488 w 392430"/>
                <a:gd name="connsiteY63" fmla="*/ 315278 h 989647"/>
                <a:gd name="connsiteX64" fmla="*/ 115253 w 392430"/>
                <a:gd name="connsiteY64" fmla="*/ 281940 h 989647"/>
                <a:gd name="connsiteX65" fmla="*/ 134303 w 392430"/>
                <a:gd name="connsiteY65" fmla="*/ 287655 h 989647"/>
                <a:gd name="connsiteX66" fmla="*/ 140018 w 392430"/>
                <a:gd name="connsiteY66" fmla="*/ 293370 h 989647"/>
                <a:gd name="connsiteX67" fmla="*/ 160020 w 392430"/>
                <a:gd name="connsiteY67" fmla="*/ 292418 h 989647"/>
                <a:gd name="connsiteX68" fmla="*/ 166688 w 392430"/>
                <a:gd name="connsiteY68" fmla="*/ 282893 h 989647"/>
                <a:gd name="connsiteX69" fmla="*/ 195263 w 392430"/>
                <a:gd name="connsiteY69" fmla="*/ 286703 h 989647"/>
                <a:gd name="connsiteX70" fmla="*/ 197168 w 392430"/>
                <a:gd name="connsiteY70" fmla="*/ 278130 h 989647"/>
                <a:gd name="connsiteX71" fmla="*/ 226695 w 392430"/>
                <a:gd name="connsiteY71" fmla="*/ 273368 h 989647"/>
                <a:gd name="connsiteX72" fmla="*/ 248603 w 392430"/>
                <a:gd name="connsiteY72" fmla="*/ 245745 h 989647"/>
                <a:gd name="connsiteX73" fmla="*/ 248603 w 392430"/>
                <a:gd name="connsiteY73" fmla="*/ 205740 h 989647"/>
                <a:gd name="connsiteX74" fmla="*/ 232410 w 392430"/>
                <a:gd name="connsiteY74" fmla="*/ 200978 h 989647"/>
                <a:gd name="connsiteX75" fmla="*/ 237173 w 392430"/>
                <a:gd name="connsiteY75" fmla="*/ 177165 h 989647"/>
                <a:gd name="connsiteX76" fmla="*/ 270510 w 392430"/>
                <a:gd name="connsiteY76" fmla="*/ 164782 h 989647"/>
                <a:gd name="connsiteX77" fmla="*/ 279082 w 392430"/>
                <a:gd name="connsiteY77" fmla="*/ 144780 h 989647"/>
                <a:gd name="connsiteX78" fmla="*/ 281940 w 392430"/>
                <a:gd name="connsiteY78" fmla="*/ 117157 h 989647"/>
                <a:gd name="connsiteX79" fmla="*/ 271463 w 392430"/>
                <a:gd name="connsiteY79" fmla="*/ 90488 h 989647"/>
                <a:gd name="connsiteX80" fmla="*/ 260032 w 392430"/>
                <a:gd name="connsiteY80" fmla="*/ 87630 h 989647"/>
                <a:gd name="connsiteX81" fmla="*/ 251460 w 392430"/>
                <a:gd name="connsiteY81" fmla="*/ 104775 h 989647"/>
                <a:gd name="connsiteX82" fmla="*/ 227648 w 392430"/>
                <a:gd name="connsiteY82" fmla="*/ 107632 h 989647"/>
                <a:gd name="connsiteX83" fmla="*/ 220980 w 392430"/>
                <a:gd name="connsiteY83" fmla="*/ 87630 h 989647"/>
                <a:gd name="connsiteX84" fmla="*/ 195263 w 392430"/>
                <a:gd name="connsiteY84" fmla="*/ 83820 h 989647"/>
                <a:gd name="connsiteX85" fmla="*/ 190500 w 392430"/>
                <a:gd name="connsiteY85" fmla="*/ 64770 h 989647"/>
                <a:gd name="connsiteX86" fmla="*/ 219075 w 392430"/>
                <a:gd name="connsiteY86" fmla="*/ 41910 h 989647"/>
                <a:gd name="connsiteX87" fmla="*/ 228600 w 392430"/>
                <a:gd name="connsiteY87" fmla="*/ 2857 h 989647"/>
                <a:gd name="connsiteX88" fmla="*/ 245745 w 392430"/>
                <a:gd name="connsiteY88" fmla="*/ 0 h 989647"/>
                <a:gd name="connsiteX89" fmla="*/ 265748 w 392430"/>
                <a:gd name="connsiteY89" fmla="*/ 16193 h 989647"/>
                <a:gd name="connsiteX90" fmla="*/ 280988 w 392430"/>
                <a:gd name="connsiteY90" fmla="*/ 31432 h 989647"/>
                <a:gd name="connsiteX91" fmla="*/ 300990 w 392430"/>
                <a:gd name="connsiteY91" fmla="*/ 29528 h 989647"/>
                <a:gd name="connsiteX92" fmla="*/ 309563 w 392430"/>
                <a:gd name="connsiteY92" fmla="*/ 47625 h 989647"/>
                <a:gd name="connsiteX93" fmla="*/ 302895 w 392430"/>
                <a:gd name="connsiteY93" fmla="*/ 61913 h 989647"/>
                <a:gd name="connsiteX94" fmla="*/ 326707 w 392430"/>
                <a:gd name="connsiteY94" fmla="*/ 79057 h 989647"/>
                <a:gd name="connsiteX95" fmla="*/ 349568 w 392430"/>
                <a:gd name="connsiteY95" fmla="*/ 60007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92430" h="989647">
                  <a:moveTo>
                    <a:pt x="348615" y="112395"/>
                  </a:moveTo>
                  <a:lnTo>
                    <a:pt x="363855" y="153353"/>
                  </a:lnTo>
                  <a:lnTo>
                    <a:pt x="375285" y="198120"/>
                  </a:lnTo>
                  <a:lnTo>
                    <a:pt x="383857" y="239078"/>
                  </a:lnTo>
                  <a:lnTo>
                    <a:pt x="392430" y="294322"/>
                  </a:lnTo>
                  <a:lnTo>
                    <a:pt x="392430" y="347663"/>
                  </a:lnTo>
                  <a:lnTo>
                    <a:pt x="383857" y="376238"/>
                  </a:lnTo>
                  <a:lnTo>
                    <a:pt x="383857" y="431482"/>
                  </a:lnTo>
                  <a:lnTo>
                    <a:pt x="383857" y="499110"/>
                  </a:lnTo>
                  <a:lnTo>
                    <a:pt x="375285" y="549593"/>
                  </a:lnTo>
                  <a:lnTo>
                    <a:pt x="383857" y="601980"/>
                  </a:lnTo>
                  <a:lnTo>
                    <a:pt x="381000" y="669607"/>
                  </a:lnTo>
                  <a:lnTo>
                    <a:pt x="381000" y="701993"/>
                  </a:lnTo>
                  <a:lnTo>
                    <a:pt x="352425" y="748665"/>
                  </a:lnTo>
                  <a:lnTo>
                    <a:pt x="334328" y="787718"/>
                  </a:lnTo>
                  <a:lnTo>
                    <a:pt x="313373" y="827722"/>
                  </a:lnTo>
                  <a:lnTo>
                    <a:pt x="294323" y="827722"/>
                  </a:lnTo>
                  <a:lnTo>
                    <a:pt x="259080" y="842010"/>
                  </a:lnTo>
                  <a:lnTo>
                    <a:pt x="229553" y="859155"/>
                  </a:lnTo>
                  <a:lnTo>
                    <a:pt x="209550" y="850582"/>
                  </a:lnTo>
                  <a:lnTo>
                    <a:pt x="209550" y="831532"/>
                  </a:lnTo>
                  <a:lnTo>
                    <a:pt x="199073" y="821055"/>
                  </a:lnTo>
                  <a:lnTo>
                    <a:pt x="187643" y="844868"/>
                  </a:lnTo>
                  <a:lnTo>
                    <a:pt x="187643" y="870585"/>
                  </a:lnTo>
                  <a:lnTo>
                    <a:pt x="176213" y="859155"/>
                  </a:lnTo>
                  <a:lnTo>
                    <a:pt x="158115" y="840105"/>
                  </a:lnTo>
                  <a:lnTo>
                    <a:pt x="158115" y="854393"/>
                  </a:lnTo>
                  <a:lnTo>
                    <a:pt x="152400" y="889635"/>
                  </a:lnTo>
                  <a:lnTo>
                    <a:pt x="158115" y="913447"/>
                  </a:lnTo>
                  <a:lnTo>
                    <a:pt x="149543" y="941070"/>
                  </a:lnTo>
                  <a:lnTo>
                    <a:pt x="138113" y="953453"/>
                  </a:lnTo>
                  <a:lnTo>
                    <a:pt x="138113" y="967740"/>
                  </a:lnTo>
                  <a:lnTo>
                    <a:pt x="138113" y="989648"/>
                  </a:lnTo>
                  <a:lnTo>
                    <a:pt x="111443" y="988695"/>
                  </a:lnTo>
                  <a:lnTo>
                    <a:pt x="100013" y="977265"/>
                  </a:lnTo>
                  <a:lnTo>
                    <a:pt x="109538" y="944880"/>
                  </a:lnTo>
                  <a:lnTo>
                    <a:pt x="126682" y="910590"/>
                  </a:lnTo>
                  <a:lnTo>
                    <a:pt x="126682" y="882968"/>
                  </a:lnTo>
                  <a:lnTo>
                    <a:pt x="111443" y="849630"/>
                  </a:lnTo>
                  <a:lnTo>
                    <a:pt x="81915" y="819150"/>
                  </a:lnTo>
                  <a:lnTo>
                    <a:pt x="65723" y="803910"/>
                  </a:lnTo>
                  <a:lnTo>
                    <a:pt x="53340" y="771525"/>
                  </a:lnTo>
                  <a:lnTo>
                    <a:pt x="26670" y="744855"/>
                  </a:lnTo>
                  <a:lnTo>
                    <a:pt x="953" y="736282"/>
                  </a:lnTo>
                  <a:lnTo>
                    <a:pt x="0" y="708660"/>
                  </a:lnTo>
                  <a:lnTo>
                    <a:pt x="18098" y="690563"/>
                  </a:lnTo>
                  <a:lnTo>
                    <a:pt x="33338" y="675322"/>
                  </a:lnTo>
                  <a:lnTo>
                    <a:pt x="33338" y="646747"/>
                  </a:lnTo>
                  <a:lnTo>
                    <a:pt x="53340" y="627697"/>
                  </a:lnTo>
                  <a:lnTo>
                    <a:pt x="76200" y="616268"/>
                  </a:lnTo>
                  <a:lnTo>
                    <a:pt x="99060" y="623888"/>
                  </a:lnTo>
                  <a:lnTo>
                    <a:pt x="120015" y="602932"/>
                  </a:lnTo>
                  <a:lnTo>
                    <a:pt x="132398" y="578168"/>
                  </a:lnTo>
                  <a:lnTo>
                    <a:pt x="109538" y="542925"/>
                  </a:lnTo>
                  <a:lnTo>
                    <a:pt x="120968" y="513397"/>
                  </a:lnTo>
                  <a:lnTo>
                    <a:pt x="106680" y="481965"/>
                  </a:lnTo>
                  <a:lnTo>
                    <a:pt x="103823" y="449580"/>
                  </a:lnTo>
                  <a:lnTo>
                    <a:pt x="84773" y="422910"/>
                  </a:lnTo>
                  <a:lnTo>
                    <a:pt x="89535" y="400050"/>
                  </a:lnTo>
                  <a:lnTo>
                    <a:pt x="74295" y="373380"/>
                  </a:lnTo>
                  <a:lnTo>
                    <a:pt x="101918" y="369570"/>
                  </a:lnTo>
                  <a:lnTo>
                    <a:pt x="101918" y="358140"/>
                  </a:lnTo>
                  <a:lnTo>
                    <a:pt x="86678" y="342900"/>
                  </a:lnTo>
                  <a:lnTo>
                    <a:pt x="90488" y="315278"/>
                  </a:lnTo>
                  <a:lnTo>
                    <a:pt x="115253" y="281940"/>
                  </a:lnTo>
                  <a:lnTo>
                    <a:pt x="134303" y="287655"/>
                  </a:lnTo>
                  <a:lnTo>
                    <a:pt x="140018" y="293370"/>
                  </a:lnTo>
                  <a:lnTo>
                    <a:pt x="160020" y="292418"/>
                  </a:lnTo>
                  <a:lnTo>
                    <a:pt x="166688" y="282893"/>
                  </a:lnTo>
                  <a:lnTo>
                    <a:pt x="195263" y="286703"/>
                  </a:lnTo>
                  <a:lnTo>
                    <a:pt x="197168" y="278130"/>
                  </a:lnTo>
                  <a:lnTo>
                    <a:pt x="226695" y="273368"/>
                  </a:lnTo>
                  <a:lnTo>
                    <a:pt x="248603" y="245745"/>
                  </a:lnTo>
                  <a:lnTo>
                    <a:pt x="248603" y="205740"/>
                  </a:lnTo>
                  <a:lnTo>
                    <a:pt x="232410" y="200978"/>
                  </a:lnTo>
                  <a:lnTo>
                    <a:pt x="237173" y="177165"/>
                  </a:lnTo>
                  <a:lnTo>
                    <a:pt x="270510" y="164782"/>
                  </a:lnTo>
                  <a:lnTo>
                    <a:pt x="279082" y="144780"/>
                  </a:lnTo>
                  <a:lnTo>
                    <a:pt x="281940" y="117157"/>
                  </a:lnTo>
                  <a:lnTo>
                    <a:pt x="271463" y="90488"/>
                  </a:lnTo>
                  <a:lnTo>
                    <a:pt x="260032" y="87630"/>
                  </a:lnTo>
                  <a:lnTo>
                    <a:pt x="251460" y="104775"/>
                  </a:lnTo>
                  <a:lnTo>
                    <a:pt x="227648" y="107632"/>
                  </a:lnTo>
                  <a:lnTo>
                    <a:pt x="220980" y="87630"/>
                  </a:lnTo>
                  <a:lnTo>
                    <a:pt x="195263" y="83820"/>
                  </a:lnTo>
                  <a:lnTo>
                    <a:pt x="190500" y="64770"/>
                  </a:lnTo>
                  <a:lnTo>
                    <a:pt x="219075" y="41910"/>
                  </a:lnTo>
                  <a:lnTo>
                    <a:pt x="228600" y="2857"/>
                  </a:lnTo>
                  <a:lnTo>
                    <a:pt x="245745" y="0"/>
                  </a:lnTo>
                  <a:lnTo>
                    <a:pt x="265748" y="16193"/>
                  </a:lnTo>
                  <a:lnTo>
                    <a:pt x="280988" y="31432"/>
                  </a:lnTo>
                  <a:lnTo>
                    <a:pt x="300990" y="29528"/>
                  </a:lnTo>
                  <a:lnTo>
                    <a:pt x="309563" y="47625"/>
                  </a:lnTo>
                  <a:lnTo>
                    <a:pt x="302895" y="61913"/>
                  </a:lnTo>
                  <a:lnTo>
                    <a:pt x="326707" y="79057"/>
                  </a:lnTo>
                  <a:lnTo>
                    <a:pt x="349568" y="60007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Полилиния: фигура 132">
              <a:extLst>
                <a:ext uri="{FF2B5EF4-FFF2-40B4-BE49-F238E27FC236}">
                  <a16:creationId xmlns="" xmlns:a16="http://schemas.microsoft.com/office/drawing/2014/main" id="{9118CE21-9E47-52C1-179C-5B4A2FF7B06F}"/>
                </a:ext>
              </a:extLst>
            </p:cNvPr>
            <p:cNvSpPr/>
            <p:nvPr/>
          </p:nvSpPr>
          <p:spPr>
            <a:xfrm>
              <a:off x="9584526" y="2213260"/>
              <a:ext cx="982748" cy="1332363"/>
            </a:xfrm>
            <a:custGeom>
              <a:avLst/>
              <a:gdLst>
                <a:gd name="connsiteX0" fmla="*/ 782955 w 818197"/>
                <a:gd name="connsiteY0" fmla="*/ 224790 h 1136332"/>
                <a:gd name="connsiteX1" fmla="*/ 801052 w 818197"/>
                <a:gd name="connsiteY1" fmla="*/ 242888 h 1136332"/>
                <a:gd name="connsiteX2" fmla="*/ 801052 w 818197"/>
                <a:gd name="connsiteY2" fmla="*/ 287655 h 1136332"/>
                <a:gd name="connsiteX3" fmla="*/ 815340 w 818197"/>
                <a:gd name="connsiteY3" fmla="*/ 321945 h 1136332"/>
                <a:gd name="connsiteX4" fmla="*/ 818197 w 818197"/>
                <a:gd name="connsiteY4" fmla="*/ 375285 h 1136332"/>
                <a:gd name="connsiteX5" fmla="*/ 808672 w 818197"/>
                <a:gd name="connsiteY5" fmla="*/ 407670 h 1136332"/>
                <a:gd name="connsiteX6" fmla="*/ 797242 w 818197"/>
                <a:gd name="connsiteY6" fmla="*/ 379095 h 1136332"/>
                <a:gd name="connsiteX7" fmla="*/ 771525 w 818197"/>
                <a:gd name="connsiteY7" fmla="*/ 366713 h 1136332"/>
                <a:gd name="connsiteX8" fmla="*/ 771525 w 818197"/>
                <a:gd name="connsiteY8" fmla="*/ 401955 h 1136332"/>
                <a:gd name="connsiteX9" fmla="*/ 750570 w 818197"/>
                <a:gd name="connsiteY9" fmla="*/ 381000 h 1136332"/>
                <a:gd name="connsiteX10" fmla="*/ 736282 w 818197"/>
                <a:gd name="connsiteY10" fmla="*/ 366713 h 1136332"/>
                <a:gd name="connsiteX11" fmla="*/ 724852 w 818197"/>
                <a:gd name="connsiteY11" fmla="*/ 342900 h 1136332"/>
                <a:gd name="connsiteX12" fmla="*/ 685800 w 818197"/>
                <a:gd name="connsiteY12" fmla="*/ 305752 h 1136332"/>
                <a:gd name="connsiteX13" fmla="*/ 697230 w 818197"/>
                <a:gd name="connsiteY13" fmla="*/ 337185 h 1136332"/>
                <a:gd name="connsiteX14" fmla="*/ 685800 w 818197"/>
                <a:gd name="connsiteY14" fmla="*/ 371475 h 1136332"/>
                <a:gd name="connsiteX15" fmla="*/ 647700 w 818197"/>
                <a:gd name="connsiteY15" fmla="*/ 371475 h 1136332"/>
                <a:gd name="connsiteX16" fmla="*/ 647700 w 818197"/>
                <a:gd name="connsiteY16" fmla="*/ 394335 h 1136332"/>
                <a:gd name="connsiteX17" fmla="*/ 635317 w 818197"/>
                <a:gd name="connsiteY17" fmla="*/ 441007 h 1136332"/>
                <a:gd name="connsiteX18" fmla="*/ 620077 w 818197"/>
                <a:gd name="connsiteY18" fmla="*/ 459105 h 1136332"/>
                <a:gd name="connsiteX19" fmla="*/ 621030 w 818197"/>
                <a:gd name="connsiteY19" fmla="*/ 521017 h 1136332"/>
                <a:gd name="connsiteX20" fmla="*/ 646747 w 818197"/>
                <a:gd name="connsiteY20" fmla="*/ 538163 h 1136332"/>
                <a:gd name="connsiteX21" fmla="*/ 642938 w 818197"/>
                <a:gd name="connsiteY21" fmla="*/ 577215 h 1136332"/>
                <a:gd name="connsiteX22" fmla="*/ 668655 w 818197"/>
                <a:gd name="connsiteY22" fmla="*/ 616268 h 1136332"/>
                <a:gd name="connsiteX23" fmla="*/ 668655 w 818197"/>
                <a:gd name="connsiteY23" fmla="*/ 658177 h 1136332"/>
                <a:gd name="connsiteX24" fmla="*/ 676275 w 818197"/>
                <a:gd name="connsiteY24" fmla="*/ 714375 h 1136332"/>
                <a:gd name="connsiteX25" fmla="*/ 699135 w 818197"/>
                <a:gd name="connsiteY25" fmla="*/ 737235 h 1136332"/>
                <a:gd name="connsiteX26" fmla="*/ 699135 w 818197"/>
                <a:gd name="connsiteY26" fmla="*/ 762952 h 1136332"/>
                <a:gd name="connsiteX27" fmla="*/ 719138 w 818197"/>
                <a:gd name="connsiteY27" fmla="*/ 782955 h 1136332"/>
                <a:gd name="connsiteX28" fmla="*/ 737235 w 818197"/>
                <a:gd name="connsiteY28" fmla="*/ 780097 h 1136332"/>
                <a:gd name="connsiteX29" fmla="*/ 753427 w 818197"/>
                <a:gd name="connsiteY29" fmla="*/ 764857 h 1136332"/>
                <a:gd name="connsiteX30" fmla="*/ 765810 w 818197"/>
                <a:gd name="connsiteY30" fmla="*/ 752475 h 1136332"/>
                <a:gd name="connsiteX31" fmla="*/ 786765 w 818197"/>
                <a:gd name="connsiteY31" fmla="*/ 752475 h 1136332"/>
                <a:gd name="connsiteX32" fmla="*/ 785813 w 818197"/>
                <a:gd name="connsiteY32" fmla="*/ 779145 h 1136332"/>
                <a:gd name="connsiteX33" fmla="*/ 762952 w 818197"/>
                <a:gd name="connsiteY33" fmla="*/ 785813 h 1136332"/>
                <a:gd name="connsiteX34" fmla="*/ 762952 w 818197"/>
                <a:gd name="connsiteY34" fmla="*/ 823913 h 1136332"/>
                <a:gd name="connsiteX35" fmla="*/ 721042 w 818197"/>
                <a:gd name="connsiteY35" fmla="*/ 830580 h 1136332"/>
                <a:gd name="connsiteX36" fmla="*/ 730567 w 818197"/>
                <a:gd name="connsiteY36" fmla="*/ 880110 h 1136332"/>
                <a:gd name="connsiteX37" fmla="*/ 726757 w 818197"/>
                <a:gd name="connsiteY37" fmla="*/ 901065 h 1136332"/>
                <a:gd name="connsiteX38" fmla="*/ 700088 w 818197"/>
                <a:gd name="connsiteY38" fmla="*/ 912495 h 1136332"/>
                <a:gd name="connsiteX39" fmla="*/ 700088 w 818197"/>
                <a:gd name="connsiteY39" fmla="*/ 942022 h 1136332"/>
                <a:gd name="connsiteX40" fmla="*/ 690563 w 818197"/>
                <a:gd name="connsiteY40" fmla="*/ 968693 h 1136332"/>
                <a:gd name="connsiteX41" fmla="*/ 663892 w 818197"/>
                <a:gd name="connsiteY41" fmla="*/ 969645 h 1136332"/>
                <a:gd name="connsiteX42" fmla="*/ 651510 w 818197"/>
                <a:gd name="connsiteY42" fmla="*/ 957263 h 1136332"/>
                <a:gd name="connsiteX43" fmla="*/ 651510 w 818197"/>
                <a:gd name="connsiteY43" fmla="*/ 939165 h 1136332"/>
                <a:gd name="connsiteX44" fmla="*/ 657225 w 818197"/>
                <a:gd name="connsiteY44" fmla="*/ 921068 h 1136332"/>
                <a:gd name="connsiteX45" fmla="*/ 680085 w 818197"/>
                <a:gd name="connsiteY45" fmla="*/ 913447 h 1136332"/>
                <a:gd name="connsiteX46" fmla="*/ 669607 w 818197"/>
                <a:gd name="connsiteY46" fmla="*/ 902970 h 1136332"/>
                <a:gd name="connsiteX47" fmla="*/ 643890 w 818197"/>
                <a:gd name="connsiteY47" fmla="*/ 912495 h 1136332"/>
                <a:gd name="connsiteX48" fmla="*/ 617220 w 818197"/>
                <a:gd name="connsiteY48" fmla="*/ 916305 h 1136332"/>
                <a:gd name="connsiteX49" fmla="*/ 617220 w 818197"/>
                <a:gd name="connsiteY49" fmla="*/ 928688 h 1136332"/>
                <a:gd name="connsiteX50" fmla="*/ 578167 w 818197"/>
                <a:gd name="connsiteY50" fmla="*/ 946785 h 1136332"/>
                <a:gd name="connsiteX51" fmla="*/ 558165 w 818197"/>
                <a:gd name="connsiteY51" fmla="*/ 970597 h 1136332"/>
                <a:gd name="connsiteX52" fmla="*/ 535305 w 818197"/>
                <a:gd name="connsiteY52" fmla="*/ 976313 h 1136332"/>
                <a:gd name="connsiteX53" fmla="*/ 517207 w 818197"/>
                <a:gd name="connsiteY53" fmla="*/ 994410 h 1136332"/>
                <a:gd name="connsiteX54" fmla="*/ 510540 w 818197"/>
                <a:gd name="connsiteY54" fmla="*/ 1015365 h 1136332"/>
                <a:gd name="connsiteX55" fmla="*/ 517207 w 818197"/>
                <a:gd name="connsiteY55" fmla="*/ 1042035 h 1136332"/>
                <a:gd name="connsiteX56" fmla="*/ 532447 w 818197"/>
                <a:gd name="connsiteY56" fmla="*/ 1057275 h 1136332"/>
                <a:gd name="connsiteX57" fmla="*/ 514350 w 818197"/>
                <a:gd name="connsiteY57" fmla="*/ 1077278 h 1136332"/>
                <a:gd name="connsiteX58" fmla="*/ 484822 w 818197"/>
                <a:gd name="connsiteY58" fmla="*/ 1065848 h 1136332"/>
                <a:gd name="connsiteX59" fmla="*/ 494347 w 818197"/>
                <a:gd name="connsiteY59" fmla="*/ 1096328 h 1136332"/>
                <a:gd name="connsiteX60" fmla="*/ 472440 w 818197"/>
                <a:gd name="connsiteY60" fmla="*/ 1118235 h 1136332"/>
                <a:gd name="connsiteX61" fmla="*/ 452438 w 818197"/>
                <a:gd name="connsiteY61" fmla="*/ 1136332 h 1136332"/>
                <a:gd name="connsiteX62" fmla="*/ 445770 w 818197"/>
                <a:gd name="connsiteY62" fmla="*/ 1114425 h 1136332"/>
                <a:gd name="connsiteX63" fmla="*/ 415290 w 818197"/>
                <a:gd name="connsiteY63" fmla="*/ 1083945 h 1136332"/>
                <a:gd name="connsiteX64" fmla="*/ 398145 w 818197"/>
                <a:gd name="connsiteY64" fmla="*/ 1083945 h 1136332"/>
                <a:gd name="connsiteX65" fmla="*/ 385763 w 818197"/>
                <a:gd name="connsiteY65" fmla="*/ 1095375 h 1136332"/>
                <a:gd name="connsiteX66" fmla="*/ 368617 w 818197"/>
                <a:gd name="connsiteY66" fmla="*/ 1086803 h 1136332"/>
                <a:gd name="connsiteX67" fmla="*/ 343852 w 818197"/>
                <a:gd name="connsiteY67" fmla="*/ 1085850 h 1136332"/>
                <a:gd name="connsiteX68" fmla="*/ 322897 w 818197"/>
                <a:gd name="connsiteY68" fmla="*/ 1111567 h 1136332"/>
                <a:gd name="connsiteX69" fmla="*/ 303847 w 818197"/>
                <a:gd name="connsiteY69" fmla="*/ 1112520 h 1136332"/>
                <a:gd name="connsiteX70" fmla="*/ 287655 w 818197"/>
                <a:gd name="connsiteY70" fmla="*/ 1089660 h 1136332"/>
                <a:gd name="connsiteX71" fmla="*/ 287655 w 818197"/>
                <a:gd name="connsiteY71" fmla="*/ 1058227 h 1136332"/>
                <a:gd name="connsiteX72" fmla="*/ 314325 w 818197"/>
                <a:gd name="connsiteY72" fmla="*/ 1042988 h 1136332"/>
                <a:gd name="connsiteX73" fmla="*/ 293370 w 818197"/>
                <a:gd name="connsiteY73" fmla="*/ 1014413 h 1136332"/>
                <a:gd name="connsiteX74" fmla="*/ 293370 w 818197"/>
                <a:gd name="connsiteY74" fmla="*/ 993457 h 1136332"/>
                <a:gd name="connsiteX75" fmla="*/ 274320 w 818197"/>
                <a:gd name="connsiteY75" fmla="*/ 986790 h 1136332"/>
                <a:gd name="connsiteX76" fmla="*/ 242888 w 818197"/>
                <a:gd name="connsiteY76" fmla="*/ 966788 h 1136332"/>
                <a:gd name="connsiteX77" fmla="*/ 223838 w 818197"/>
                <a:gd name="connsiteY77" fmla="*/ 957263 h 1136332"/>
                <a:gd name="connsiteX78" fmla="*/ 169545 w 818197"/>
                <a:gd name="connsiteY78" fmla="*/ 954405 h 1136332"/>
                <a:gd name="connsiteX79" fmla="*/ 140970 w 818197"/>
                <a:gd name="connsiteY79" fmla="*/ 988695 h 1136332"/>
                <a:gd name="connsiteX80" fmla="*/ 118110 w 818197"/>
                <a:gd name="connsiteY80" fmla="*/ 987743 h 1136332"/>
                <a:gd name="connsiteX81" fmla="*/ 122872 w 818197"/>
                <a:gd name="connsiteY81" fmla="*/ 961072 h 1136332"/>
                <a:gd name="connsiteX82" fmla="*/ 101917 w 818197"/>
                <a:gd name="connsiteY82" fmla="*/ 940118 h 1136332"/>
                <a:gd name="connsiteX83" fmla="*/ 96202 w 818197"/>
                <a:gd name="connsiteY83" fmla="*/ 922972 h 1136332"/>
                <a:gd name="connsiteX84" fmla="*/ 77152 w 818197"/>
                <a:gd name="connsiteY84" fmla="*/ 903922 h 1136332"/>
                <a:gd name="connsiteX85" fmla="*/ 43815 w 818197"/>
                <a:gd name="connsiteY85" fmla="*/ 886777 h 1136332"/>
                <a:gd name="connsiteX86" fmla="*/ 35242 w 818197"/>
                <a:gd name="connsiteY86" fmla="*/ 866775 h 1136332"/>
                <a:gd name="connsiteX87" fmla="*/ 12382 w 818197"/>
                <a:gd name="connsiteY87" fmla="*/ 836295 h 1136332"/>
                <a:gd name="connsiteX88" fmla="*/ 12382 w 818197"/>
                <a:gd name="connsiteY88" fmla="*/ 819150 h 1136332"/>
                <a:gd name="connsiteX89" fmla="*/ 952 w 818197"/>
                <a:gd name="connsiteY89" fmla="*/ 813435 h 1136332"/>
                <a:gd name="connsiteX90" fmla="*/ 6667 w 818197"/>
                <a:gd name="connsiteY90" fmla="*/ 784860 h 1136332"/>
                <a:gd name="connsiteX91" fmla="*/ 20002 w 818197"/>
                <a:gd name="connsiteY91" fmla="*/ 771525 h 1136332"/>
                <a:gd name="connsiteX92" fmla="*/ 0 w 818197"/>
                <a:gd name="connsiteY92" fmla="*/ 759143 h 1136332"/>
                <a:gd name="connsiteX93" fmla="*/ 3810 w 818197"/>
                <a:gd name="connsiteY93" fmla="*/ 735330 h 1136332"/>
                <a:gd name="connsiteX94" fmla="*/ 40957 w 818197"/>
                <a:gd name="connsiteY94" fmla="*/ 720090 h 1136332"/>
                <a:gd name="connsiteX95" fmla="*/ 40957 w 818197"/>
                <a:gd name="connsiteY95" fmla="*/ 706755 h 1136332"/>
                <a:gd name="connsiteX96" fmla="*/ 69532 w 818197"/>
                <a:gd name="connsiteY96" fmla="*/ 707707 h 1136332"/>
                <a:gd name="connsiteX97" fmla="*/ 66675 w 818197"/>
                <a:gd name="connsiteY97" fmla="*/ 676275 h 1136332"/>
                <a:gd name="connsiteX98" fmla="*/ 45720 w 818197"/>
                <a:gd name="connsiteY98" fmla="*/ 670560 h 1136332"/>
                <a:gd name="connsiteX99" fmla="*/ 31432 w 818197"/>
                <a:gd name="connsiteY99" fmla="*/ 652463 h 1136332"/>
                <a:gd name="connsiteX100" fmla="*/ 49530 w 818197"/>
                <a:gd name="connsiteY100" fmla="*/ 635318 h 1136332"/>
                <a:gd name="connsiteX101" fmla="*/ 67627 w 818197"/>
                <a:gd name="connsiteY101" fmla="*/ 635318 h 1136332"/>
                <a:gd name="connsiteX102" fmla="*/ 67627 w 818197"/>
                <a:gd name="connsiteY102" fmla="*/ 613410 h 1136332"/>
                <a:gd name="connsiteX103" fmla="*/ 85725 w 818197"/>
                <a:gd name="connsiteY103" fmla="*/ 601027 h 1136332"/>
                <a:gd name="connsiteX104" fmla="*/ 85725 w 818197"/>
                <a:gd name="connsiteY104" fmla="*/ 584835 h 1136332"/>
                <a:gd name="connsiteX105" fmla="*/ 107632 w 818197"/>
                <a:gd name="connsiteY105" fmla="*/ 579120 h 1136332"/>
                <a:gd name="connsiteX106" fmla="*/ 120967 w 818197"/>
                <a:gd name="connsiteY106" fmla="*/ 595313 h 1136332"/>
                <a:gd name="connsiteX107" fmla="*/ 139065 w 818197"/>
                <a:gd name="connsiteY107" fmla="*/ 592455 h 1136332"/>
                <a:gd name="connsiteX108" fmla="*/ 148590 w 818197"/>
                <a:gd name="connsiteY108" fmla="*/ 572452 h 1136332"/>
                <a:gd name="connsiteX109" fmla="*/ 142875 w 818197"/>
                <a:gd name="connsiteY109" fmla="*/ 554355 h 1136332"/>
                <a:gd name="connsiteX110" fmla="*/ 161925 w 818197"/>
                <a:gd name="connsiteY110" fmla="*/ 523875 h 1136332"/>
                <a:gd name="connsiteX111" fmla="*/ 167640 w 818197"/>
                <a:gd name="connsiteY111" fmla="*/ 503872 h 1136332"/>
                <a:gd name="connsiteX112" fmla="*/ 186690 w 818197"/>
                <a:gd name="connsiteY112" fmla="*/ 500063 h 1136332"/>
                <a:gd name="connsiteX113" fmla="*/ 186690 w 818197"/>
                <a:gd name="connsiteY113" fmla="*/ 481965 h 1136332"/>
                <a:gd name="connsiteX114" fmla="*/ 177165 w 818197"/>
                <a:gd name="connsiteY114" fmla="*/ 456247 h 1136332"/>
                <a:gd name="connsiteX115" fmla="*/ 154305 w 818197"/>
                <a:gd name="connsiteY115" fmla="*/ 442913 h 1136332"/>
                <a:gd name="connsiteX116" fmla="*/ 132397 w 818197"/>
                <a:gd name="connsiteY116" fmla="*/ 421005 h 1136332"/>
                <a:gd name="connsiteX117" fmla="*/ 130492 w 818197"/>
                <a:gd name="connsiteY117" fmla="*/ 367665 h 1136332"/>
                <a:gd name="connsiteX118" fmla="*/ 109538 w 818197"/>
                <a:gd name="connsiteY118" fmla="*/ 357188 h 1136332"/>
                <a:gd name="connsiteX119" fmla="*/ 94297 w 818197"/>
                <a:gd name="connsiteY119" fmla="*/ 337185 h 1136332"/>
                <a:gd name="connsiteX120" fmla="*/ 94297 w 818197"/>
                <a:gd name="connsiteY120" fmla="*/ 313372 h 1136332"/>
                <a:gd name="connsiteX121" fmla="*/ 111442 w 818197"/>
                <a:gd name="connsiteY121" fmla="*/ 309563 h 1136332"/>
                <a:gd name="connsiteX122" fmla="*/ 103822 w 818197"/>
                <a:gd name="connsiteY122" fmla="*/ 286702 h 1136332"/>
                <a:gd name="connsiteX123" fmla="*/ 80010 w 818197"/>
                <a:gd name="connsiteY123" fmla="*/ 280035 h 1136332"/>
                <a:gd name="connsiteX124" fmla="*/ 84772 w 818197"/>
                <a:gd name="connsiteY124" fmla="*/ 259080 h 1136332"/>
                <a:gd name="connsiteX125" fmla="*/ 109538 w 818197"/>
                <a:gd name="connsiteY125" fmla="*/ 249555 h 1136332"/>
                <a:gd name="connsiteX126" fmla="*/ 109538 w 818197"/>
                <a:gd name="connsiteY126" fmla="*/ 227647 h 1136332"/>
                <a:gd name="connsiteX127" fmla="*/ 120967 w 818197"/>
                <a:gd name="connsiteY127" fmla="*/ 216217 h 1136332"/>
                <a:gd name="connsiteX128" fmla="*/ 148590 w 818197"/>
                <a:gd name="connsiteY128" fmla="*/ 216217 h 1136332"/>
                <a:gd name="connsiteX129" fmla="*/ 151447 w 818197"/>
                <a:gd name="connsiteY129" fmla="*/ 186690 h 1136332"/>
                <a:gd name="connsiteX130" fmla="*/ 186690 w 818197"/>
                <a:gd name="connsiteY130" fmla="*/ 186690 h 1136332"/>
                <a:gd name="connsiteX131" fmla="*/ 200977 w 818197"/>
                <a:gd name="connsiteY131" fmla="*/ 172402 h 1136332"/>
                <a:gd name="connsiteX132" fmla="*/ 192405 w 818197"/>
                <a:gd name="connsiteY132" fmla="*/ 142875 h 1136332"/>
                <a:gd name="connsiteX133" fmla="*/ 204788 w 818197"/>
                <a:gd name="connsiteY133" fmla="*/ 119063 h 1136332"/>
                <a:gd name="connsiteX134" fmla="*/ 187642 w 818197"/>
                <a:gd name="connsiteY134" fmla="*/ 91440 h 1136332"/>
                <a:gd name="connsiteX135" fmla="*/ 219075 w 818197"/>
                <a:gd name="connsiteY135" fmla="*/ 78105 h 1136332"/>
                <a:gd name="connsiteX136" fmla="*/ 233363 w 818197"/>
                <a:gd name="connsiteY136" fmla="*/ 92392 h 1136332"/>
                <a:gd name="connsiteX137" fmla="*/ 250507 w 818197"/>
                <a:gd name="connsiteY137" fmla="*/ 116205 h 1136332"/>
                <a:gd name="connsiteX138" fmla="*/ 274320 w 818197"/>
                <a:gd name="connsiteY138" fmla="*/ 116205 h 1136332"/>
                <a:gd name="connsiteX139" fmla="*/ 302895 w 818197"/>
                <a:gd name="connsiteY139" fmla="*/ 105727 h 1136332"/>
                <a:gd name="connsiteX140" fmla="*/ 311467 w 818197"/>
                <a:gd name="connsiteY140" fmla="*/ 87630 h 1136332"/>
                <a:gd name="connsiteX141" fmla="*/ 340995 w 818197"/>
                <a:gd name="connsiteY141" fmla="*/ 93345 h 1136332"/>
                <a:gd name="connsiteX142" fmla="*/ 374332 w 818197"/>
                <a:gd name="connsiteY142" fmla="*/ 89535 h 1136332"/>
                <a:gd name="connsiteX143" fmla="*/ 403860 w 818197"/>
                <a:gd name="connsiteY143" fmla="*/ 47625 h 1136332"/>
                <a:gd name="connsiteX144" fmla="*/ 448627 w 818197"/>
                <a:gd name="connsiteY144" fmla="*/ 54292 h 1136332"/>
                <a:gd name="connsiteX145" fmla="*/ 495300 w 818197"/>
                <a:gd name="connsiteY145" fmla="*/ 0 h 1136332"/>
                <a:gd name="connsiteX146" fmla="*/ 530542 w 818197"/>
                <a:gd name="connsiteY146" fmla="*/ 3810 h 1136332"/>
                <a:gd name="connsiteX147" fmla="*/ 531495 w 818197"/>
                <a:gd name="connsiteY147" fmla="*/ 19050 h 1136332"/>
                <a:gd name="connsiteX148" fmla="*/ 540067 w 818197"/>
                <a:gd name="connsiteY148" fmla="*/ 27622 h 1136332"/>
                <a:gd name="connsiteX149" fmla="*/ 533400 w 818197"/>
                <a:gd name="connsiteY149" fmla="*/ 47625 h 1136332"/>
                <a:gd name="connsiteX150" fmla="*/ 567690 w 818197"/>
                <a:gd name="connsiteY150" fmla="*/ 62865 h 1136332"/>
                <a:gd name="connsiteX151" fmla="*/ 571500 w 818197"/>
                <a:gd name="connsiteY151" fmla="*/ 83820 h 1136332"/>
                <a:gd name="connsiteX152" fmla="*/ 605790 w 818197"/>
                <a:gd name="connsiteY152" fmla="*/ 77152 h 1136332"/>
                <a:gd name="connsiteX153" fmla="*/ 616267 w 818197"/>
                <a:gd name="connsiteY153" fmla="*/ 102870 h 1136332"/>
                <a:gd name="connsiteX154" fmla="*/ 639127 w 818197"/>
                <a:gd name="connsiteY154" fmla="*/ 112395 h 1136332"/>
                <a:gd name="connsiteX155" fmla="*/ 640080 w 818197"/>
                <a:gd name="connsiteY155" fmla="*/ 131445 h 1136332"/>
                <a:gd name="connsiteX156" fmla="*/ 657225 w 818197"/>
                <a:gd name="connsiteY156" fmla="*/ 148590 h 1136332"/>
                <a:gd name="connsiteX157" fmla="*/ 678180 w 818197"/>
                <a:gd name="connsiteY157" fmla="*/ 142875 h 1136332"/>
                <a:gd name="connsiteX158" fmla="*/ 702945 w 818197"/>
                <a:gd name="connsiteY158" fmla="*/ 142875 h 1136332"/>
                <a:gd name="connsiteX159" fmla="*/ 706755 w 818197"/>
                <a:gd name="connsiteY159" fmla="*/ 160020 h 1136332"/>
                <a:gd name="connsiteX160" fmla="*/ 722947 w 818197"/>
                <a:gd name="connsiteY160" fmla="*/ 160020 h 1136332"/>
                <a:gd name="connsiteX161" fmla="*/ 734377 w 818197"/>
                <a:gd name="connsiteY161" fmla="*/ 173355 h 1136332"/>
                <a:gd name="connsiteX162" fmla="*/ 725805 w 818197"/>
                <a:gd name="connsiteY162" fmla="*/ 203835 h 1136332"/>
                <a:gd name="connsiteX163" fmla="*/ 738188 w 818197"/>
                <a:gd name="connsiteY163" fmla="*/ 203835 h 1136332"/>
                <a:gd name="connsiteX164" fmla="*/ 747713 w 818197"/>
                <a:gd name="connsiteY164" fmla="*/ 188595 h 1136332"/>
                <a:gd name="connsiteX165" fmla="*/ 757238 w 818197"/>
                <a:gd name="connsiteY165" fmla="*/ 198120 h 1136332"/>
                <a:gd name="connsiteX166" fmla="*/ 757238 w 818197"/>
                <a:gd name="connsiteY166" fmla="*/ 217170 h 1136332"/>
                <a:gd name="connsiteX167" fmla="*/ 782955 w 818197"/>
                <a:gd name="connsiteY167" fmla="*/ 224790 h 11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818197" h="1136332">
                  <a:moveTo>
                    <a:pt x="782955" y="224790"/>
                  </a:moveTo>
                  <a:lnTo>
                    <a:pt x="801052" y="242888"/>
                  </a:lnTo>
                  <a:lnTo>
                    <a:pt x="801052" y="287655"/>
                  </a:lnTo>
                  <a:lnTo>
                    <a:pt x="815340" y="321945"/>
                  </a:lnTo>
                  <a:lnTo>
                    <a:pt x="818197" y="375285"/>
                  </a:lnTo>
                  <a:lnTo>
                    <a:pt x="808672" y="407670"/>
                  </a:lnTo>
                  <a:lnTo>
                    <a:pt x="797242" y="379095"/>
                  </a:lnTo>
                  <a:lnTo>
                    <a:pt x="771525" y="366713"/>
                  </a:lnTo>
                  <a:lnTo>
                    <a:pt x="771525" y="401955"/>
                  </a:lnTo>
                  <a:lnTo>
                    <a:pt x="750570" y="381000"/>
                  </a:lnTo>
                  <a:lnTo>
                    <a:pt x="736282" y="366713"/>
                  </a:lnTo>
                  <a:lnTo>
                    <a:pt x="724852" y="342900"/>
                  </a:lnTo>
                  <a:lnTo>
                    <a:pt x="685800" y="305752"/>
                  </a:lnTo>
                  <a:lnTo>
                    <a:pt x="697230" y="337185"/>
                  </a:lnTo>
                  <a:lnTo>
                    <a:pt x="685800" y="371475"/>
                  </a:lnTo>
                  <a:lnTo>
                    <a:pt x="647700" y="371475"/>
                  </a:lnTo>
                  <a:lnTo>
                    <a:pt x="647700" y="394335"/>
                  </a:lnTo>
                  <a:lnTo>
                    <a:pt x="635317" y="441007"/>
                  </a:lnTo>
                  <a:lnTo>
                    <a:pt x="620077" y="459105"/>
                  </a:lnTo>
                  <a:lnTo>
                    <a:pt x="621030" y="521017"/>
                  </a:lnTo>
                  <a:lnTo>
                    <a:pt x="646747" y="538163"/>
                  </a:lnTo>
                  <a:lnTo>
                    <a:pt x="642938" y="577215"/>
                  </a:lnTo>
                  <a:lnTo>
                    <a:pt x="668655" y="616268"/>
                  </a:lnTo>
                  <a:lnTo>
                    <a:pt x="668655" y="658177"/>
                  </a:lnTo>
                  <a:lnTo>
                    <a:pt x="676275" y="714375"/>
                  </a:lnTo>
                  <a:lnTo>
                    <a:pt x="699135" y="737235"/>
                  </a:lnTo>
                  <a:lnTo>
                    <a:pt x="699135" y="762952"/>
                  </a:lnTo>
                  <a:lnTo>
                    <a:pt x="719138" y="782955"/>
                  </a:lnTo>
                  <a:lnTo>
                    <a:pt x="737235" y="780097"/>
                  </a:lnTo>
                  <a:lnTo>
                    <a:pt x="753427" y="764857"/>
                  </a:lnTo>
                  <a:lnTo>
                    <a:pt x="765810" y="752475"/>
                  </a:lnTo>
                  <a:lnTo>
                    <a:pt x="786765" y="752475"/>
                  </a:lnTo>
                  <a:lnTo>
                    <a:pt x="785813" y="779145"/>
                  </a:lnTo>
                  <a:lnTo>
                    <a:pt x="762952" y="785813"/>
                  </a:lnTo>
                  <a:lnTo>
                    <a:pt x="762952" y="823913"/>
                  </a:lnTo>
                  <a:lnTo>
                    <a:pt x="721042" y="830580"/>
                  </a:lnTo>
                  <a:lnTo>
                    <a:pt x="730567" y="880110"/>
                  </a:lnTo>
                  <a:lnTo>
                    <a:pt x="726757" y="901065"/>
                  </a:lnTo>
                  <a:lnTo>
                    <a:pt x="700088" y="912495"/>
                  </a:lnTo>
                  <a:lnTo>
                    <a:pt x="700088" y="942022"/>
                  </a:lnTo>
                  <a:lnTo>
                    <a:pt x="690563" y="968693"/>
                  </a:lnTo>
                  <a:cubicBezTo>
                    <a:pt x="690563" y="968693"/>
                    <a:pt x="657225" y="976313"/>
                    <a:pt x="663892" y="969645"/>
                  </a:cubicBezTo>
                  <a:cubicBezTo>
                    <a:pt x="670560" y="962977"/>
                    <a:pt x="651510" y="957263"/>
                    <a:pt x="651510" y="957263"/>
                  </a:cubicBezTo>
                  <a:lnTo>
                    <a:pt x="651510" y="939165"/>
                  </a:lnTo>
                  <a:lnTo>
                    <a:pt x="657225" y="921068"/>
                  </a:lnTo>
                  <a:lnTo>
                    <a:pt x="680085" y="913447"/>
                  </a:lnTo>
                  <a:lnTo>
                    <a:pt x="669607" y="902970"/>
                  </a:lnTo>
                  <a:lnTo>
                    <a:pt x="643890" y="912495"/>
                  </a:lnTo>
                  <a:lnTo>
                    <a:pt x="617220" y="916305"/>
                  </a:lnTo>
                  <a:lnTo>
                    <a:pt x="617220" y="928688"/>
                  </a:lnTo>
                  <a:lnTo>
                    <a:pt x="578167" y="946785"/>
                  </a:lnTo>
                  <a:lnTo>
                    <a:pt x="558165" y="970597"/>
                  </a:lnTo>
                  <a:lnTo>
                    <a:pt x="535305" y="976313"/>
                  </a:lnTo>
                  <a:lnTo>
                    <a:pt x="517207" y="994410"/>
                  </a:lnTo>
                  <a:lnTo>
                    <a:pt x="510540" y="1015365"/>
                  </a:lnTo>
                  <a:lnTo>
                    <a:pt x="517207" y="1042035"/>
                  </a:lnTo>
                  <a:lnTo>
                    <a:pt x="532447" y="1057275"/>
                  </a:lnTo>
                  <a:lnTo>
                    <a:pt x="514350" y="1077278"/>
                  </a:lnTo>
                  <a:lnTo>
                    <a:pt x="484822" y="1065848"/>
                  </a:lnTo>
                  <a:lnTo>
                    <a:pt x="494347" y="1096328"/>
                  </a:lnTo>
                  <a:lnTo>
                    <a:pt x="472440" y="1118235"/>
                  </a:lnTo>
                  <a:lnTo>
                    <a:pt x="452438" y="1136332"/>
                  </a:lnTo>
                  <a:lnTo>
                    <a:pt x="445770" y="1114425"/>
                  </a:lnTo>
                  <a:lnTo>
                    <a:pt x="415290" y="1083945"/>
                  </a:lnTo>
                  <a:lnTo>
                    <a:pt x="398145" y="1083945"/>
                  </a:lnTo>
                  <a:lnTo>
                    <a:pt x="385763" y="1095375"/>
                  </a:lnTo>
                  <a:lnTo>
                    <a:pt x="368617" y="1086803"/>
                  </a:lnTo>
                  <a:lnTo>
                    <a:pt x="343852" y="1085850"/>
                  </a:lnTo>
                  <a:lnTo>
                    <a:pt x="322897" y="1111567"/>
                  </a:lnTo>
                  <a:lnTo>
                    <a:pt x="303847" y="1112520"/>
                  </a:lnTo>
                  <a:lnTo>
                    <a:pt x="287655" y="1089660"/>
                  </a:lnTo>
                  <a:lnTo>
                    <a:pt x="287655" y="1058227"/>
                  </a:lnTo>
                  <a:lnTo>
                    <a:pt x="314325" y="1042988"/>
                  </a:lnTo>
                  <a:lnTo>
                    <a:pt x="293370" y="1014413"/>
                  </a:lnTo>
                  <a:lnTo>
                    <a:pt x="293370" y="993457"/>
                  </a:lnTo>
                  <a:lnTo>
                    <a:pt x="274320" y="986790"/>
                  </a:lnTo>
                  <a:lnTo>
                    <a:pt x="242888" y="966788"/>
                  </a:lnTo>
                  <a:lnTo>
                    <a:pt x="223838" y="957263"/>
                  </a:lnTo>
                  <a:lnTo>
                    <a:pt x="169545" y="954405"/>
                  </a:lnTo>
                  <a:lnTo>
                    <a:pt x="140970" y="988695"/>
                  </a:lnTo>
                  <a:lnTo>
                    <a:pt x="118110" y="987743"/>
                  </a:lnTo>
                  <a:lnTo>
                    <a:pt x="122872" y="961072"/>
                  </a:lnTo>
                  <a:lnTo>
                    <a:pt x="101917" y="940118"/>
                  </a:lnTo>
                  <a:lnTo>
                    <a:pt x="96202" y="922972"/>
                  </a:lnTo>
                  <a:lnTo>
                    <a:pt x="77152" y="903922"/>
                  </a:lnTo>
                  <a:lnTo>
                    <a:pt x="43815" y="886777"/>
                  </a:lnTo>
                  <a:lnTo>
                    <a:pt x="35242" y="866775"/>
                  </a:lnTo>
                  <a:lnTo>
                    <a:pt x="12382" y="836295"/>
                  </a:lnTo>
                  <a:lnTo>
                    <a:pt x="12382" y="819150"/>
                  </a:lnTo>
                  <a:lnTo>
                    <a:pt x="952" y="813435"/>
                  </a:lnTo>
                  <a:lnTo>
                    <a:pt x="6667" y="784860"/>
                  </a:lnTo>
                  <a:lnTo>
                    <a:pt x="20002" y="771525"/>
                  </a:lnTo>
                  <a:lnTo>
                    <a:pt x="0" y="759143"/>
                  </a:lnTo>
                  <a:lnTo>
                    <a:pt x="3810" y="735330"/>
                  </a:lnTo>
                  <a:lnTo>
                    <a:pt x="40957" y="720090"/>
                  </a:lnTo>
                  <a:lnTo>
                    <a:pt x="40957" y="706755"/>
                  </a:lnTo>
                  <a:lnTo>
                    <a:pt x="69532" y="707707"/>
                  </a:lnTo>
                  <a:lnTo>
                    <a:pt x="66675" y="676275"/>
                  </a:lnTo>
                  <a:lnTo>
                    <a:pt x="45720" y="670560"/>
                  </a:lnTo>
                  <a:lnTo>
                    <a:pt x="31432" y="652463"/>
                  </a:lnTo>
                  <a:lnTo>
                    <a:pt x="49530" y="635318"/>
                  </a:lnTo>
                  <a:lnTo>
                    <a:pt x="67627" y="635318"/>
                  </a:lnTo>
                  <a:lnTo>
                    <a:pt x="67627" y="613410"/>
                  </a:lnTo>
                  <a:lnTo>
                    <a:pt x="85725" y="601027"/>
                  </a:lnTo>
                  <a:lnTo>
                    <a:pt x="85725" y="584835"/>
                  </a:lnTo>
                  <a:lnTo>
                    <a:pt x="107632" y="579120"/>
                  </a:lnTo>
                  <a:lnTo>
                    <a:pt x="120967" y="595313"/>
                  </a:lnTo>
                  <a:lnTo>
                    <a:pt x="139065" y="592455"/>
                  </a:lnTo>
                  <a:lnTo>
                    <a:pt x="148590" y="572452"/>
                  </a:lnTo>
                  <a:lnTo>
                    <a:pt x="142875" y="554355"/>
                  </a:lnTo>
                  <a:lnTo>
                    <a:pt x="161925" y="523875"/>
                  </a:lnTo>
                  <a:lnTo>
                    <a:pt x="167640" y="503872"/>
                  </a:lnTo>
                  <a:lnTo>
                    <a:pt x="186690" y="500063"/>
                  </a:lnTo>
                  <a:lnTo>
                    <a:pt x="186690" y="481965"/>
                  </a:lnTo>
                  <a:lnTo>
                    <a:pt x="177165" y="456247"/>
                  </a:lnTo>
                  <a:lnTo>
                    <a:pt x="154305" y="442913"/>
                  </a:lnTo>
                  <a:lnTo>
                    <a:pt x="132397" y="421005"/>
                  </a:lnTo>
                  <a:lnTo>
                    <a:pt x="130492" y="367665"/>
                  </a:lnTo>
                  <a:lnTo>
                    <a:pt x="109538" y="357188"/>
                  </a:lnTo>
                  <a:lnTo>
                    <a:pt x="94297" y="337185"/>
                  </a:lnTo>
                  <a:lnTo>
                    <a:pt x="94297" y="313372"/>
                  </a:lnTo>
                  <a:lnTo>
                    <a:pt x="111442" y="309563"/>
                  </a:lnTo>
                  <a:lnTo>
                    <a:pt x="103822" y="286702"/>
                  </a:lnTo>
                  <a:lnTo>
                    <a:pt x="80010" y="280035"/>
                  </a:lnTo>
                  <a:lnTo>
                    <a:pt x="84772" y="259080"/>
                  </a:lnTo>
                  <a:lnTo>
                    <a:pt x="109538" y="249555"/>
                  </a:lnTo>
                  <a:lnTo>
                    <a:pt x="109538" y="227647"/>
                  </a:lnTo>
                  <a:lnTo>
                    <a:pt x="120967" y="216217"/>
                  </a:lnTo>
                  <a:lnTo>
                    <a:pt x="148590" y="216217"/>
                  </a:lnTo>
                  <a:lnTo>
                    <a:pt x="151447" y="186690"/>
                  </a:lnTo>
                  <a:lnTo>
                    <a:pt x="186690" y="186690"/>
                  </a:lnTo>
                  <a:lnTo>
                    <a:pt x="200977" y="172402"/>
                  </a:lnTo>
                  <a:lnTo>
                    <a:pt x="192405" y="142875"/>
                  </a:lnTo>
                  <a:lnTo>
                    <a:pt x="204788" y="119063"/>
                  </a:lnTo>
                  <a:lnTo>
                    <a:pt x="187642" y="91440"/>
                  </a:lnTo>
                  <a:lnTo>
                    <a:pt x="219075" y="78105"/>
                  </a:lnTo>
                  <a:lnTo>
                    <a:pt x="233363" y="92392"/>
                  </a:lnTo>
                  <a:lnTo>
                    <a:pt x="250507" y="116205"/>
                  </a:lnTo>
                  <a:lnTo>
                    <a:pt x="274320" y="116205"/>
                  </a:lnTo>
                  <a:lnTo>
                    <a:pt x="302895" y="105727"/>
                  </a:lnTo>
                  <a:lnTo>
                    <a:pt x="311467" y="87630"/>
                  </a:lnTo>
                  <a:lnTo>
                    <a:pt x="340995" y="93345"/>
                  </a:lnTo>
                  <a:lnTo>
                    <a:pt x="374332" y="89535"/>
                  </a:lnTo>
                  <a:lnTo>
                    <a:pt x="403860" y="47625"/>
                  </a:lnTo>
                  <a:lnTo>
                    <a:pt x="448627" y="54292"/>
                  </a:lnTo>
                  <a:lnTo>
                    <a:pt x="495300" y="0"/>
                  </a:lnTo>
                  <a:lnTo>
                    <a:pt x="530542" y="3810"/>
                  </a:lnTo>
                  <a:lnTo>
                    <a:pt x="531495" y="19050"/>
                  </a:lnTo>
                  <a:lnTo>
                    <a:pt x="540067" y="27622"/>
                  </a:lnTo>
                  <a:lnTo>
                    <a:pt x="533400" y="47625"/>
                  </a:lnTo>
                  <a:lnTo>
                    <a:pt x="567690" y="62865"/>
                  </a:lnTo>
                  <a:lnTo>
                    <a:pt x="571500" y="83820"/>
                  </a:lnTo>
                  <a:lnTo>
                    <a:pt x="605790" y="77152"/>
                  </a:lnTo>
                  <a:lnTo>
                    <a:pt x="616267" y="102870"/>
                  </a:lnTo>
                  <a:lnTo>
                    <a:pt x="639127" y="112395"/>
                  </a:lnTo>
                  <a:lnTo>
                    <a:pt x="640080" y="131445"/>
                  </a:lnTo>
                  <a:lnTo>
                    <a:pt x="657225" y="148590"/>
                  </a:lnTo>
                  <a:lnTo>
                    <a:pt x="678180" y="142875"/>
                  </a:lnTo>
                  <a:lnTo>
                    <a:pt x="702945" y="142875"/>
                  </a:lnTo>
                  <a:lnTo>
                    <a:pt x="706755" y="160020"/>
                  </a:lnTo>
                  <a:lnTo>
                    <a:pt x="722947" y="160020"/>
                  </a:lnTo>
                  <a:lnTo>
                    <a:pt x="734377" y="173355"/>
                  </a:lnTo>
                  <a:lnTo>
                    <a:pt x="725805" y="203835"/>
                  </a:lnTo>
                  <a:lnTo>
                    <a:pt x="738188" y="203835"/>
                  </a:lnTo>
                  <a:lnTo>
                    <a:pt x="747713" y="188595"/>
                  </a:lnTo>
                  <a:lnTo>
                    <a:pt x="757238" y="198120"/>
                  </a:lnTo>
                  <a:lnTo>
                    <a:pt x="757238" y="217170"/>
                  </a:lnTo>
                  <a:lnTo>
                    <a:pt x="782955" y="22479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25" name="Рисунок 3">
              <a:extLst>
                <a:ext uri="{FF2B5EF4-FFF2-40B4-BE49-F238E27FC236}">
                  <a16:creationId xmlns="" xmlns:a16="http://schemas.microsoft.com/office/drawing/2014/main" id="{29F3D5E0-D90E-8ABD-FC66-1B8EAF212519}"/>
                </a:ext>
              </a:extLst>
            </p:cNvPr>
            <p:cNvGrpSpPr/>
            <p:nvPr/>
          </p:nvGrpSpPr>
          <p:grpSpPr>
            <a:xfrm>
              <a:off x="10388801" y="3737716"/>
              <a:ext cx="1402621" cy="1489833"/>
              <a:chOff x="9455467" y="3539490"/>
              <a:chExt cx="1167764" cy="1270634"/>
            </a:xfrm>
            <a:solidFill>
              <a:srgbClr val="D7D7D7"/>
            </a:solidFill>
          </p:grpSpPr>
          <p:sp>
            <p:nvSpPr>
              <p:cNvPr id="555" name="Полилиния: фигура 134">
                <a:extLst>
                  <a:ext uri="{FF2B5EF4-FFF2-40B4-BE49-F238E27FC236}">
                    <a16:creationId xmlns="" xmlns:a16="http://schemas.microsoft.com/office/drawing/2014/main" id="{E3FC2288-B5A4-96F8-6451-B085948D5D80}"/>
                  </a:ext>
                </a:extLst>
              </p:cNvPr>
              <p:cNvSpPr/>
              <p:nvPr/>
            </p:nvSpPr>
            <p:spPr>
              <a:xfrm>
                <a:off x="9455467" y="4006215"/>
                <a:ext cx="735012" cy="803909"/>
              </a:xfrm>
              <a:custGeom>
                <a:avLst/>
                <a:gdLst>
                  <a:gd name="connsiteX0" fmla="*/ 714375 w 735012"/>
                  <a:gd name="connsiteY0" fmla="*/ 653415 h 803909"/>
                  <a:gd name="connsiteX1" fmla="*/ 685800 w 735012"/>
                  <a:gd name="connsiteY1" fmla="*/ 637222 h 803909"/>
                  <a:gd name="connsiteX2" fmla="*/ 669607 w 735012"/>
                  <a:gd name="connsiteY2" fmla="*/ 653415 h 803909"/>
                  <a:gd name="connsiteX3" fmla="*/ 642938 w 735012"/>
                  <a:gd name="connsiteY3" fmla="*/ 652463 h 803909"/>
                  <a:gd name="connsiteX4" fmla="*/ 631507 w 735012"/>
                  <a:gd name="connsiteY4" fmla="*/ 629603 h 803909"/>
                  <a:gd name="connsiteX5" fmla="*/ 610552 w 735012"/>
                  <a:gd name="connsiteY5" fmla="*/ 629603 h 803909"/>
                  <a:gd name="connsiteX6" fmla="*/ 592455 w 735012"/>
                  <a:gd name="connsiteY6" fmla="*/ 611505 h 803909"/>
                  <a:gd name="connsiteX7" fmla="*/ 561022 w 735012"/>
                  <a:gd name="connsiteY7" fmla="*/ 611505 h 803909"/>
                  <a:gd name="connsiteX8" fmla="*/ 540068 w 735012"/>
                  <a:gd name="connsiteY8" fmla="*/ 598170 h 803909"/>
                  <a:gd name="connsiteX9" fmla="*/ 515302 w 735012"/>
                  <a:gd name="connsiteY9" fmla="*/ 573405 h 803909"/>
                  <a:gd name="connsiteX10" fmla="*/ 499110 w 735012"/>
                  <a:gd name="connsiteY10" fmla="*/ 557213 h 803909"/>
                  <a:gd name="connsiteX11" fmla="*/ 498157 w 735012"/>
                  <a:gd name="connsiteY11" fmla="*/ 519113 h 803909"/>
                  <a:gd name="connsiteX12" fmla="*/ 481965 w 735012"/>
                  <a:gd name="connsiteY12" fmla="*/ 493395 h 803909"/>
                  <a:gd name="connsiteX13" fmla="*/ 461010 w 735012"/>
                  <a:gd name="connsiteY13" fmla="*/ 461963 h 803909"/>
                  <a:gd name="connsiteX14" fmla="*/ 461010 w 735012"/>
                  <a:gd name="connsiteY14" fmla="*/ 447675 h 803909"/>
                  <a:gd name="connsiteX15" fmla="*/ 465772 w 735012"/>
                  <a:gd name="connsiteY15" fmla="*/ 429578 h 803909"/>
                  <a:gd name="connsiteX16" fmla="*/ 461010 w 735012"/>
                  <a:gd name="connsiteY16" fmla="*/ 403860 h 803909"/>
                  <a:gd name="connsiteX17" fmla="*/ 479107 w 735012"/>
                  <a:gd name="connsiteY17" fmla="*/ 403860 h 803909"/>
                  <a:gd name="connsiteX18" fmla="*/ 501968 w 735012"/>
                  <a:gd name="connsiteY18" fmla="*/ 396240 h 803909"/>
                  <a:gd name="connsiteX19" fmla="*/ 514350 w 735012"/>
                  <a:gd name="connsiteY19" fmla="*/ 383857 h 803909"/>
                  <a:gd name="connsiteX20" fmla="*/ 519113 w 735012"/>
                  <a:gd name="connsiteY20" fmla="*/ 367665 h 803909"/>
                  <a:gd name="connsiteX21" fmla="*/ 484822 w 735012"/>
                  <a:gd name="connsiteY21" fmla="*/ 354330 h 803909"/>
                  <a:gd name="connsiteX22" fmla="*/ 464820 w 735012"/>
                  <a:gd name="connsiteY22" fmla="*/ 338138 h 803909"/>
                  <a:gd name="connsiteX23" fmla="*/ 434340 w 735012"/>
                  <a:gd name="connsiteY23" fmla="*/ 320040 h 803909"/>
                  <a:gd name="connsiteX24" fmla="*/ 399097 w 735012"/>
                  <a:gd name="connsiteY24" fmla="*/ 301942 h 803909"/>
                  <a:gd name="connsiteX25" fmla="*/ 372427 w 735012"/>
                  <a:gd name="connsiteY25" fmla="*/ 279082 h 803909"/>
                  <a:gd name="connsiteX26" fmla="*/ 330518 w 735012"/>
                  <a:gd name="connsiteY26" fmla="*/ 256222 h 803909"/>
                  <a:gd name="connsiteX27" fmla="*/ 300038 w 735012"/>
                  <a:gd name="connsiteY27" fmla="*/ 229553 h 803909"/>
                  <a:gd name="connsiteX28" fmla="*/ 268605 w 735012"/>
                  <a:gd name="connsiteY28" fmla="*/ 217170 h 803909"/>
                  <a:gd name="connsiteX29" fmla="*/ 245745 w 735012"/>
                  <a:gd name="connsiteY29" fmla="*/ 211455 h 803909"/>
                  <a:gd name="connsiteX30" fmla="*/ 209550 w 735012"/>
                  <a:gd name="connsiteY30" fmla="*/ 174307 h 803909"/>
                  <a:gd name="connsiteX31" fmla="*/ 190500 w 735012"/>
                  <a:gd name="connsiteY31" fmla="*/ 155257 h 803909"/>
                  <a:gd name="connsiteX32" fmla="*/ 178118 w 735012"/>
                  <a:gd name="connsiteY32" fmla="*/ 121920 h 803909"/>
                  <a:gd name="connsiteX33" fmla="*/ 163830 w 735012"/>
                  <a:gd name="connsiteY33" fmla="*/ 100965 h 803909"/>
                  <a:gd name="connsiteX34" fmla="*/ 145732 w 735012"/>
                  <a:gd name="connsiteY34" fmla="*/ 100965 h 803909"/>
                  <a:gd name="connsiteX35" fmla="*/ 111443 w 735012"/>
                  <a:gd name="connsiteY35" fmla="*/ 79057 h 803909"/>
                  <a:gd name="connsiteX36" fmla="*/ 103822 w 735012"/>
                  <a:gd name="connsiteY36" fmla="*/ 59055 h 803909"/>
                  <a:gd name="connsiteX37" fmla="*/ 73343 w 735012"/>
                  <a:gd name="connsiteY37" fmla="*/ 53340 h 803909"/>
                  <a:gd name="connsiteX38" fmla="*/ 56197 w 735012"/>
                  <a:gd name="connsiteY38" fmla="*/ 36195 h 803909"/>
                  <a:gd name="connsiteX39" fmla="*/ 47625 w 735012"/>
                  <a:gd name="connsiteY39" fmla="*/ 16192 h 803909"/>
                  <a:gd name="connsiteX40" fmla="*/ 31432 w 735012"/>
                  <a:gd name="connsiteY40" fmla="*/ 8572 h 803909"/>
                  <a:gd name="connsiteX41" fmla="*/ 0 w 735012"/>
                  <a:gd name="connsiteY41" fmla="*/ 0 h 803909"/>
                  <a:gd name="connsiteX42" fmla="*/ 0 w 735012"/>
                  <a:gd name="connsiteY42" fmla="*/ 18097 h 803909"/>
                  <a:gd name="connsiteX43" fmla="*/ 7620 w 735012"/>
                  <a:gd name="connsiteY43" fmla="*/ 39053 h 803909"/>
                  <a:gd name="connsiteX44" fmla="*/ 17145 w 735012"/>
                  <a:gd name="connsiteY44" fmla="*/ 36195 h 803909"/>
                  <a:gd name="connsiteX45" fmla="*/ 40957 w 735012"/>
                  <a:gd name="connsiteY45" fmla="*/ 44767 h 803909"/>
                  <a:gd name="connsiteX46" fmla="*/ 57150 w 735012"/>
                  <a:gd name="connsiteY46" fmla="*/ 60960 h 803909"/>
                  <a:gd name="connsiteX47" fmla="*/ 57150 w 735012"/>
                  <a:gd name="connsiteY47" fmla="*/ 70485 h 803909"/>
                  <a:gd name="connsiteX48" fmla="*/ 73343 w 735012"/>
                  <a:gd name="connsiteY48" fmla="*/ 86678 h 803909"/>
                  <a:gd name="connsiteX49" fmla="*/ 68580 w 735012"/>
                  <a:gd name="connsiteY49" fmla="*/ 111442 h 803909"/>
                  <a:gd name="connsiteX50" fmla="*/ 40957 w 735012"/>
                  <a:gd name="connsiteY50" fmla="*/ 102870 h 803909"/>
                  <a:gd name="connsiteX51" fmla="*/ 40957 w 735012"/>
                  <a:gd name="connsiteY51" fmla="*/ 120967 h 803909"/>
                  <a:gd name="connsiteX52" fmla="*/ 32385 w 735012"/>
                  <a:gd name="connsiteY52" fmla="*/ 145732 h 803909"/>
                  <a:gd name="connsiteX53" fmla="*/ 66675 w 735012"/>
                  <a:gd name="connsiteY53" fmla="*/ 157163 h 803909"/>
                  <a:gd name="connsiteX54" fmla="*/ 83820 w 735012"/>
                  <a:gd name="connsiteY54" fmla="*/ 188595 h 803909"/>
                  <a:gd name="connsiteX55" fmla="*/ 115252 w 735012"/>
                  <a:gd name="connsiteY55" fmla="*/ 220028 h 803909"/>
                  <a:gd name="connsiteX56" fmla="*/ 115252 w 735012"/>
                  <a:gd name="connsiteY56" fmla="*/ 238125 h 803909"/>
                  <a:gd name="connsiteX57" fmla="*/ 144780 w 735012"/>
                  <a:gd name="connsiteY57" fmla="*/ 278130 h 803909"/>
                  <a:gd name="connsiteX58" fmla="*/ 166688 w 735012"/>
                  <a:gd name="connsiteY58" fmla="*/ 280988 h 803909"/>
                  <a:gd name="connsiteX59" fmla="*/ 202882 w 735012"/>
                  <a:gd name="connsiteY59" fmla="*/ 297180 h 803909"/>
                  <a:gd name="connsiteX60" fmla="*/ 249555 w 735012"/>
                  <a:gd name="connsiteY60" fmla="*/ 318135 h 803909"/>
                  <a:gd name="connsiteX61" fmla="*/ 266700 w 735012"/>
                  <a:gd name="connsiteY61" fmla="*/ 345757 h 803909"/>
                  <a:gd name="connsiteX62" fmla="*/ 293370 w 735012"/>
                  <a:gd name="connsiteY62" fmla="*/ 381953 h 803909"/>
                  <a:gd name="connsiteX63" fmla="*/ 323850 w 735012"/>
                  <a:gd name="connsiteY63" fmla="*/ 412432 h 803909"/>
                  <a:gd name="connsiteX64" fmla="*/ 360045 w 735012"/>
                  <a:gd name="connsiteY64" fmla="*/ 448628 h 803909"/>
                  <a:gd name="connsiteX65" fmla="*/ 404813 w 735012"/>
                  <a:gd name="connsiteY65" fmla="*/ 510540 h 803909"/>
                  <a:gd name="connsiteX66" fmla="*/ 425768 w 735012"/>
                  <a:gd name="connsiteY66" fmla="*/ 554355 h 803909"/>
                  <a:gd name="connsiteX67" fmla="*/ 450532 w 735012"/>
                  <a:gd name="connsiteY67" fmla="*/ 561975 h 803909"/>
                  <a:gd name="connsiteX68" fmla="*/ 476250 w 735012"/>
                  <a:gd name="connsiteY68" fmla="*/ 576263 h 803909"/>
                  <a:gd name="connsiteX69" fmla="*/ 501015 w 735012"/>
                  <a:gd name="connsiteY69" fmla="*/ 599122 h 803909"/>
                  <a:gd name="connsiteX70" fmla="*/ 521018 w 735012"/>
                  <a:gd name="connsiteY70" fmla="*/ 637222 h 803909"/>
                  <a:gd name="connsiteX71" fmla="*/ 537210 w 735012"/>
                  <a:gd name="connsiteY71" fmla="*/ 658178 h 803909"/>
                  <a:gd name="connsiteX72" fmla="*/ 560070 w 735012"/>
                  <a:gd name="connsiteY72" fmla="*/ 681038 h 803909"/>
                  <a:gd name="connsiteX73" fmla="*/ 584835 w 735012"/>
                  <a:gd name="connsiteY73" fmla="*/ 705803 h 803909"/>
                  <a:gd name="connsiteX74" fmla="*/ 584835 w 735012"/>
                  <a:gd name="connsiteY74" fmla="*/ 728663 h 803909"/>
                  <a:gd name="connsiteX75" fmla="*/ 621030 w 735012"/>
                  <a:gd name="connsiteY75" fmla="*/ 762953 h 803909"/>
                  <a:gd name="connsiteX76" fmla="*/ 641985 w 735012"/>
                  <a:gd name="connsiteY76" fmla="*/ 783907 h 803909"/>
                  <a:gd name="connsiteX77" fmla="*/ 658177 w 735012"/>
                  <a:gd name="connsiteY77" fmla="*/ 803910 h 803909"/>
                  <a:gd name="connsiteX78" fmla="*/ 678180 w 735012"/>
                  <a:gd name="connsiteY78" fmla="*/ 787717 h 803909"/>
                  <a:gd name="connsiteX79" fmla="*/ 663893 w 735012"/>
                  <a:gd name="connsiteY79" fmla="*/ 756285 h 803909"/>
                  <a:gd name="connsiteX80" fmla="*/ 643890 w 735012"/>
                  <a:gd name="connsiteY80" fmla="*/ 736282 h 803909"/>
                  <a:gd name="connsiteX81" fmla="*/ 638175 w 735012"/>
                  <a:gd name="connsiteY81" fmla="*/ 711517 h 803909"/>
                  <a:gd name="connsiteX82" fmla="*/ 647700 w 735012"/>
                  <a:gd name="connsiteY82" fmla="*/ 686753 h 803909"/>
                  <a:gd name="connsiteX83" fmla="*/ 679132 w 735012"/>
                  <a:gd name="connsiteY83" fmla="*/ 686753 h 803909"/>
                  <a:gd name="connsiteX84" fmla="*/ 693420 w 735012"/>
                  <a:gd name="connsiteY84" fmla="*/ 672465 h 803909"/>
                  <a:gd name="connsiteX85" fmla="*/ 732472 w 735012"/>
                  <a:gd name="connsiteY85" fmla="*/ 688657 h 803909"/>
                  <a:gd name="connsiteX86" fmla="*/ 732472 w 735012"/>
                  <a:gd name="connsiteY86" fmla="*/ 674370 h 803909"/>
                  <a:gd name="connsiteX87" fmla="*/ 714375 w 735012"/>
                  <a:gd name="connsiteY87" fmla="*/ 653415 h 80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735012" h="803909">
                    <a:moveTo>
                      <a:pt x="714375" y="653415"/>
                    </a:moveTo>
                    <a:lnTo>
                      <a:pt x="685800" y="637222"/>
                    </a:lnTo>
                    <a:lnTo>
                      <a:pt x="669607" y="653415"/>
                    </a:lnTo>
                    <a:lnTo>
                      <a:pt x="642938" y="652463"/>
                    </a:lnTo>
                    <a:lnTo>
                      <a:pt x="631507" y="629603"/>
                    </a:lnTo>
                    <a:lnTo>
                      <a:pt x="610552" y="629603"/>
                    </a:lnTo>
                    <a:lnTo>
                      <a:pt x="592455" y="611505"/>
                    </a:lnTo>
                    <a:lnTo>
                      <a:pt x="561022" y="611505"/>
                    </a:lnTo>
                    <a:lnTo>
                      <a:pt x="540068" y="598170"/>
                    </a:lnTo>
                    <a:lnTo>
                      <a:pt x="515302" y="573405"/>
                    </a:lnTo>
                    <a:lnTo>
                      <a:pt x="499110" y="557213"/>
                    </a:lnTo>
                    <a:cubicBezTo>
                      <a:pt x="499110" y="557213"/>
                      <a:pt x="494347" y="522922"/>
                      <a:pt x="498157" y="519113"/>
                    </a:cubicBezTo>
                    <a:cubicBezTo>
                      <a:pt x="501968" y="515303"/>
                      <a:pt x="481965" y="493395"/>
                      <a:pt x="481965" y="493395"/>
                    </a:cubicBezTo>
                    <a:lnTo>
                      <a:pt x="461010" y="461963"/>
                    </a:lnTo>
                    <a:lnTo>
                      <a:pt x="461010" y="447675"/>
                    </a:lnTo>
                    <a:lnTo>
                      <a:pt x="465772" y="429578"/>
                    </a:lnTo>
                    <a:lnTo>
                      <a:pt x="461010" y="403860"/>
                    </a:lnTo>
                    <a:lnTo>
                      <a:pt x="479107" y="403860"/>
                    </a:lnTo>
                    <a:lnTo>
                      <a:pt x="501968" y="396240"/>
                    </a:lnTo>
                    <a:lnTo>
                      <a:pt x="514350" y="383857"/>
                    </a:lnTo>
                    <a:lnTo>
                      <a:pt x="519113" y="367665"/>
                    </a:lnTo>
                    <a:lnTo>
                      <a:pt x="484822" y="354330"/>
                    </a:lnTo>
                    <a:lnTo>
                      <a:pt x="464820" y="338138"/>
                    </a:lnTo>
                    <a:lnTo>
                      <a:pt x="434340" y="320040"/>
                    </a:lnTo>
                    <a:lnTo>
                      <a:pt x="399097" y="301942"/>
                    </a:lnTo>
                    <a:lnTo>
                      <a:pt x="372427" y="279082"/>
                    </a:lnTo>
                    <a:lnTo>
                      <a:pt x="330518" y="256222"/>
                    </a:lnTo>
                    <a:lnTo>
                      <a:pt x="300038" y="229553"/>
                    </a:lnTo>
                    <a:lnTo>
                      <a:pt x="268605" y="217170"/>
                    </a:lnTo>
                    <a:lnTo>
                      <a:pt x="245745" y="211455"/>
                    </a:lnTo>
                    <a:lnTo>
                      <a:pt x="209550" y="174307"/>
                    </a:lnTo>
                    <a:lnTo>
                      <a:pt x="190500" y="155257"/>
                    </a:lnTo>
                    <a:lnTo>
                      <a:pt x="178118" y="121920"/>
                    </a:lnTo>
                    <a:lnTo>
                      <a:pt x="163830" y="100965"/>
                    </a:lnTo>
                    <a:lnTo>
                      <a:pt x="145732" y="100965"/>
                    </a:lnTo>
                    <a:lnTo>
                      <a:pt x="111443" y="79057"/>
                    </a:lnTo>
                    <a:lnTo>
                      <a:pt x="103822" y="59055"/>
                    </a:lnTo>
                    <a:lnTo>
                      <a:pt x="73343" y="53340"/>
                    </a:lnTo>
                    <a:lnTo>
                      <a:pt x="56197" y="36195"/>
                    </a:lnTo>
                    <a:lnTo>
                      <a:pt x="47625" y="16192"/>
                    </a:lnTo>
                    <a:lnTo>
                      <a:pt x="31432" y="8572"/>
                    </a:lnTo>
                    <a:lnTo>
                      <a:pt x="0" y="0"/>
                    </a:lnTo>
                    <a:lnTo>
                      <a:pt x="0" y="18097"/>
                    </a:lnTo>
                    <a:lnTo>
                      <a:pt x="7620" y="39053"/>
                    </a:lnTo>
                    <a:lnTo>
                      <a:pt x="17145" y="36195"/>
                    </a:lnTo>
                    <a:lnTo>
                      <a:pt x="40957" y="44767"/>
                    </a:lnTo>
                    <a:lnTo>
                      <a:pt x="57150" y="60960"/>
                    </a:lnTo>
                    <a:lnTo>
                      <a:pt x="57150" y="70485"/>
                    </a:lnTo>
                    <a:lnTo>
                      <a:pt x="73343" y="86678"/>
                    </a:lnTo>
                    <a:lnTo>
                      <a:pt x="68580" y="111442"/>
                    </a:lnTo>
                    <a:lnTo>
                      <a:pt x="40957" y="102870"/>
                    </a:lnTo>
                    <a:lnTo>
                      <a:pt x="40957" y="120967"/>
                    </a:lnTo>
                    <a:lnTo>
                      <a:pt x="32385" y="145732"/>
                    </a:lnTo>
                    <a:lnTo>
                      <a:pt x="66675" y="157163"/>
                    </a:lnTo>
                    <a:lnTo>
                      <a:pt x="83820" y="188595"/>
                    </a:lnTo>
                    <a:lnTo>
                      <a:pt x="115252" y="220028"/>
                    </a:lnTo>
                    <a:lnTo>
                      <a:pt x="115252" y="238125"/>
                    </a:lnTo>
                    <a:lnTo>
                      <a:pt x="144780" y="278130"/>
                    </a:lnTo>
                    <a:lnTo>
                      <a:pt x="166688" y="280988"/>
                    </a:lnTo>
                    <a:lnTo>
                      <a:pt x="202882" y="297180"/>
                    </a:lnTo>
                    <a:lnTo>
                      <a:pt x="249555" y="318135"/>
                    </a:lnTo>
                    <a:lnTo>
                      <a:pt x="266700" y="345757"/>
                    </a:lnTo>
                    <a:lnTo>
                      <a:pt x="293370" y="381953"/>
                    </a:lnTo>
                    <a:lnTo>
                      <a:pt x="323850" y="412432"/>
                    </a:lnTo>
                    <a:lnTo>
                      <a:pt x="360045" y="448628"/>
                    </a:lnTo>
                    <a:lnTo>
                      <a:pt x="404813" y="510540"/>
                    </a:lnTo>
                    <a:lnTo>
                      <a:pt x="425768" y="554355"/>
                    </a:lnTo>
                    <a:lnTo>
                      <a:pt x="450532" y="561975"/>
                    </a:lnTo>
                    <a:lnTo>
                      <a:pt x="476250" y="576263"/>
                    </a:lnTo>
                    <a:lnTo>
                      <a:pt x="501015" y="599122"/>
                    </a:lnTo>
                    <a:lnTo>
                      <a:pt x="521018" y="637222"/>
                    </a:lnTo>
                    <a:lnTo>
                      <a:pt x="537210" y="658178"/>
                    </a:lnTo>
                    <a:lnTo>
                      <a:pt x="560070" y="681038"/>
                    </a:lnTo>
                    <a:lnTo>
                      <a:pt x="584835" y="705803"/>
                    </a:lnTo>
                    <a:lnTo>
                      <a:pt x="584835" y="728663"/>
                    </a:lnTo>
                    <a:lnTo>
                      <a:pt x="621030" y="762953"/>
                    </a:lnTo>
                    <a:lnTo>
                      <a:pt x="641985" y="783907"/>
                    </a:lnTo>
                    <a:lnTo>
                      <a:pt x="658177" y="803910"/>
                    </a:lnTo>
                    <a:lnTo>
                      <a:pt x="678180" y="787717"/>
                    </a:lnTo>
                    <a:lnTo>
                      <a:pt x="663893" y="756285"/>
                    </a:lnTo>
                    <a:lnTo>
                      <a:pt x="643890" y="736282"/>
                    </a:lnTo>
                    <a:lnTo>
                      <a:pt x="638175" y="711517"/>
                    </a:lnTo>
                    <a:lnTo>
                      <a:pt x="647700" y="686753"/>
                    </a:lnTo>
                    <a:lnTo>
                      <a:pt x="679132" y="686753"/>
                    </a:lnTo>
                    <a:lnTo>
                      <a:pt x="693420" y="672465"/>
                    </a:lnTo>
                    <a:cubicBezTo>
                      <a:pt x="693420" y="672465"/>
                      <a:pt x="726757" y="688657"/>
                      <a:pt x="732472" y="688657"/>
                    </a:cubicBezTo>
                    <a:cubicBezTo>
                      <a:pt x="738188" y="688657"/>
                      <a:pt x="732472" y="674370"/>
                      <a:pt x="732472" y="674370"/>
                    </a:cubicBezTo>
                    <a:lnTo>
                      <a:pt x="714375" y="6534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6" name="Полилиния: фигура 135">
                <a:extLst>
                  <a:ext uri="{FF2B5EF4-FFF2-40B4-BE49-F238E27FC236}">
                    <a16:creationId xmlns="" xmlns:a16="http://schemas.microsoft.com/office/drawing/2014/main" id="{CE27FD86-FD1A-002B-B853-7D03D142304C}"/>
                  </a:ext>
                </a:extLst>
              </p:cNvPr>
              <p:cNvSpPr/>
              <p:nvPr/>
            </p:nvSpPr>
            <p:spPr>
              <a:xfrm>
                <a:off x="10505122" y="4676775"/>
                <a:ext cx="24764" cy="57150"/>
              </a:xfrm>
              <a:custGeom>
                <a:avLst/>
                <a:gdLst>
                  <a:gd name="connsiteX0" fmla="*/ 4763 w 24764"/>
                  <a:gd name="connsiteY0" fmla="*/ 29528 h 57150"/>
                  <a:gd name="connsiteX1" fmla="*/ 7620 w 24764"/>
                  <a:gd name="connsiteY1" fmla="*/ 53340 h 57150"/>
                  <a:gd name="connsiteX2" fmla="*/ 17145 w 24764"/>
                  <a:gd name="connsiteY2" fmla="*/ 57150 h 57150"/>
                  <a:gd name="connsiteX3" fmla="*/ 17145 w 24764"/>
                  <a:gd name="connsiteY3" fmla="*/ 38100 h 57150"/>
                  <a:gd name="connsiteX4" fmla="*/ 24765 w 24764"/>
                  <a:gd name="connsiteY4" fmla="*/ 21907 h 57150"/>
                  <a:gd name="connsiteX5" fmla="*/ 24765 w 24764"/>
                  <a:gd name="connsiteY5" fmla="*/ 0 h 57150"/>
                  <a:gd name="connsiteX6" fmla="*/ 0 w 24764"/>
                  <a:gd name="connsiteY6" fmla="*/ 381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4" h="57150">
                    <a:moveTo>
                      <a:pt x="4763" y="29528"/>
                    </a:moveTo>
                    <a:lnTo>
                      <a:pt x="7620" y="53340"/>
                    </a:lnTo>
                    <a:lnTo>
                      <a:pt x="17145" y="57150"/>
                    </a:lnTo>
                    <a:lnTo>
                      <a:pt x="17145" y="38100"/>
                    </a:lnTo>
                    <a:lnTo>
                      <a:pt x="24765" y="21907"/>
                    </a:lnTo>
                    <a:lnTo>
                      <a:pt x="24765" y="0"/>
                    </a:lnTo>
                    <a:lnTo>
                      <a:pt x="0" y="381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7" name="Полилиния: фигура 136">
                <a:extLst>
                  <a:ext uri="{FF2B5EF4-FFF2-40B4-BE49-F238E27FC236}">
                    <a16:creationId xmlns="" xmlns:a16="http://schemas.microsoft.com/office/drawing/2014/main" id="{22EC33D6-3CBA-C6E8-0437-58FB9B3F5944}"/>
                  </a:ext>
                </a:extLst>
              </p:cNvPr>
              <p:cNvSpPr/>
              <p:nvPr/>
            </p:nvSpPr>
            <p:spPr>
              <a:xfrm>
                <a:off x="10589894" y="4694872"/>
                <a:ext cx="15240" cy="20002"/>
              </a:xfrm>
              <a:custGeom>
                <a:avLst/>
                <a:gdLst>
                  <a:gd name="connsiteX0" fmla="*/ 0 w 15240"/>
                  <a:gd name="connsiteY0" fmla="*/ 11430 h 20002"/>
                  <a:gd name="connsiteX1" fmla="*/ 15240 w 15240"/>
                  <a:gd name="connsiteY1" fmla="*/ 20003 h 20002"/>
                  <a:gd name="connsiteX2" fmla="*/ 15240 w 15240"/>
                  <a:gd name="connsiteY2" fmla="*/ 953 h 20002"/>
                  <a:gd name="connsiteX3" fmla="*/ 0 w 15240"/>
                  <a:gd name="connsiteY3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0002">
                    <a:moveTo>
                      <a:pt x="0" y="11430"/>
                    </a:moveTo>
                    <a:lnTo>
                      <a:pt x="15240" y="20003"/>
                    </a:lnTo>
                    <a:lnTo>
                      <a:pt x="15240" y="9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8" name="Полилиния: фигура 137">
                <a:extLst>
                  <a:ext uri="{FF2B5EF4-FFF2-40B4-BE49-F238E27FC236}">
                    <a16:creationId xmlns="" xmlns:a16="http://schemas.microsoft.com/office/drawing/2014/main" id="{80BEFAD6-0C6E-39A9-6D18-307A1515DBD7}"/>
                  </a:ext>
                </a:extLst>
              </p:cNvPr>
              <p:cNvSpPr/>
              <p:nvPr/>
            </p:nvSpPr>
            <p:spPr>
              <a:xfrm>
                <a:off x="10535602" y="4495800"/>
                <a:ext cx="29527" cy="106680"/>
              </a:xfrm>
              <a:custGeom>
                <a:avLst/>
                <a:gdLst>
                  <a:gd name="connsiteX0" fmla="*/ 26670 w 29527"/>
                  <a:gd name="connsiteY0" fmla="*/ 5715 h 106680"/>
                  <a:gd name="connsiteX1" fmla="*/ 6668 w 29527"/>
                  <a:gd name="connsiteY1" fmla="*/ 0 h 106680"/>
                  <a:gd name="connsiteX2" fmla="*/ 0 w 29527"/>
                  <a:gd name="connsiteY2" fmla="*/ 31432 h 106680"/>
                  <a:gd name="connsiteX3" fmla="*/ 8573 w 29527"/>
                  <a:gd name="connsiteY3" fmla="*/ 40005 h 106680"/>
                  <a:gd name="connsiteX4" fmla="*/ 953 w 29527"/>
                  <a:gd name="connsiteY4" fmla="*/ 63818 h 106680"/>
                  <a:gd name="connsiteX5" fmla="*/ 3810 w 29527"/>
                  <a:gd name="connsiteY5" fmla="*/ 100013 h 106680"/>
                  <a:gd name="connsiteX6" fmla="*/ 18098 w 29527"/>
                  <a:gd name="connsiteY6" fmla="*/ 106680 h 106680"/>
                  <a:gd name="connsiteX7" fmla="*/ 23813 w 29527"/>
                  <a:gd name="connsiteY7" fmla="*/ 86678 h 106680"/>
                  <a:gd name="connsiteX8" fmla="*/ 16193 w 29527"/>
                  <a:gd name="connsiteY8" fmla="*/ 47625 h 106680"/>
                  <a:gd name="connsiteX9" fmla="*/ 29528 w 29527"/>
                  <a:gd name="connsiteY9" fmla="*/ 34290 h 106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106680">
                    <a:moveTo>
                      <a:pt x="26670" y="5715"/>
                    </a:moveTo>
                    <a:lnTo>
                      <a:pt x="6668" y="0"/>
                    </a:lnTo>
                    <a:lnTo>
                      <a:pt x="0" y="31432"/>
                    </a:lnTo>
                    <a:lnTo>
                      <a:pt x="8573" y="40005"/>
                    </a:lnTo>
                    <a:lnTo>
                      <a:pt x="953" y="63818"/>
                    </a:lnTo>
                    <a:lnTo>
                      <a:pt x="3810" y="100013"/>
                    </a:lnTo>
                    <a:lnTo>
                      <a:pt x="18098" y="106680"/>
                    </a:lnTo>
                    <a:lnTo>
                      <a:pt x="23813" y="86678"/>
                    </a:lnTo>
                    <a:lnTo>
                      <a:pt x="16193" y="47625"/>
                    </a:lnTo>
                    <a:lnTo>
                      <a:pt x="29528" y="3429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9" name="Полилиния: фигура 138">
                <a:extLst>
                  <a:ext uri="{FF2B5EF4-FFF2-40B4-BE49-F238E27FC236}">
                    <a16:creationId xmlns="" xmlns:a16="http://schemas.microsoft.com/office/drawing/2014/main" id="{B9AD8FA8-3587-F2F9-8812-988F9E4D913D}"/>
                  </a:ext>
                </a:extLst>
              </p:cNvPr>
              <p:cNvSpPr/>
              <p:nvPr/>
            </p:nvSpPr>
            <p:spPr>
              <a:xfrm>
                <a:off x="10569892" y="4434840"/>
                <a:ext cx="14287" cy="26669"/>
              </a:xfrm>
              <a:custGeom>
                <a:avLst/>
                <a:gdLst>
                  <a:gd name="connsiteX0" fmla="*/ 0 w 14287"/>
                  <a:gd name="connsiteY0" fmla="*/ 5715 h 26669"/>
                  <a:gd name="connsiteX1" fmla="*/ 4763 w 14287"/>
                  <a:gd name="connsiteY1" fmla="*/ 26670 h 26669"/>
                  <a:gd name="connsiteX2" fmla="*/ 14288 w 14287"/>
                  <a:gd name="connsiteY2" fmla="*/ 12382 h 26669"/>
                  <a:gd name="connsiteX3" fmla="*/ 5715 w 14287"/>
                  <a:gd name="connsiteY3" fmla="*/ 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6669">
                    <a:moveTo>
                      <a:pt x="0" y="5715"/>
                    </a:moveTo>
                    <a:lnTo>
                      <a:pt x="4763" y="26670"/>
                    </a:lnTo>
                    <a:lnTo>
                      <a:pt x="14288" y="12382"/>
                    </a:lnTo>
                    <a:lnTo>
                      <a:pt x="571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0" name="Полилиния: фигура 139">
                <a:extLst>
                  <a:ext uri="{FF2B5EF4-FFF2-40B4-BE49-F238E27FC236}">
                    <a16:creationId xmlns="" xmlns:a16="http://schemas.microsoft.com/office/drawing/2014/main" id="{E1131C1F-9DD6-4EE3-1C45-503651F7287F}"/>
                  </a:ext>
                </a:extLst>
              </p:cNvPr>
              <p:cNvSpPr/>
              <p:nvPr/>
            </p:nvSpPr>
            <p:spPr>
              <a:xfrm>
                <a:off x="10587989" y="4271962"/>
                <a:ext cx="26670" cy="92392"/>
              </a:xfrm>
              <a:custGeom>
                <a:avLst/>
                <a:gdLst>
                  <a:gd name="connsiteX0" fmla="*/ 25718 w 26670"/>
                  <a:gd name="connsiteY0" fmla="*/ 22860 h 92392"/>
                  <a:gd name="connsiteX1" fmla="*/ 21908 w 26670"/>
                  <a:gd name="connsiteY1" fmla="*/ 0 h 92392"/>
                  <a:gd name="connsiteX2" fmla="*/ 4763 w 26670"/>
                  <a:gd name="connsiteY2" fmla="*/ 16193 h 92392"/>
                  <a:gd name="connsiteX3" fmla="*/ 0 w 26670"/>
                  <a:gd name="connsiteY3" fmla="*/ 37147 h 92392"/>
                  <a:gd name="connsiteX4" fmla="*/ 8573 w 26670"/>
                  <a:gd name="connsiteY4" fmla="*/ 56197 h 92392"/>
                  <a:gd name="connsiteX5" fmla="*/ 2858 w 26670"/>
                  <a:gd name="connsiteY5" fmla="*/ 88582 h 92392"/>
                  <a:gd name="connsiteX6" fmla="*/ 19050 w 26670"/>
                  <a:gd name="connsiteY6" fmla="*/ 92393 h 92392"/>
                  <a:gd name="connsiteX7" fmla="*/ 26670 w 26670"/>
                  <a:gd name="connsiteY7" fmla="*/ 72390 h 92392"/>
                  <a:gd name="connsiteX8" fmla="*/ 21908 w 26670"/>
                  <a:gd name="connsiteY8" fmla="*/ 45720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670" h="92392">
                    <a:moveTo>
                      <a:pt x="25718" y="22860"/>
                    </a:moveTo>
                    <a:lnTo>
                      <a:pt x="21908" y="0"/>
                    </a:lnTo>
                    <a:lnTo>
                      <a:pt x="4763" y="16193"/>
                    </a:lnTo>
                    <a:lnTo>
                      <a:pt x="0" y="37147"/>
                    </a:lnTo>
                    <a:lnTo>
                      <a:pt x="8573" y="56197"/>
                    </a:lnTo>
                    <a:lnTo>
                      <a:pt x="2858" y="88582"/>
                    </a:lnTo>
                    <a:lnTo>
                      <a:pt x="19050" y="92393"/>
                    </a:lnTo>
                    <a:lnTo>
                      <a:pt x="26670" y="72390"/>
                    </a:lnTo>
                    <a:lnTo>
                      <a:pt x="21908" y="4572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1" name="Полилиния: фигура 140">
                <a:extLst>
                  <a:ext uri="{FF2B5EF4-FFF2-40B4-BE49-F238E27FC236}">
                    <a16:creationId xmlns="" xmlns:a16="http://schemas.microsoft.com/office/drawing/2014/main" id="{755A2451-E87B-E903-D365-919BC2B54ACA}"/>
                  </a:ext>
                </a:extLst>
              </p:cNvPr>
              <p:cNvSpPr/>
              <p:nvPr/>
            </p:nvSpPr>
            <p:spPr>
              <a:xfrm>
                <a:off x="10607039" y="4087177"/>
                <a:ext cx="16192" cy="49529"/>
              </a:xfrm>
              <a:custGeom>
                <a:avLst/>
                <a:gdLst>
                  <a:gd name="connsiteX0" fmla="*/ 11430 w 16192"/>
                  <a:gd name="connsiteY0" fmla="*/ 28575 h 49529"/>
                  <a:gd name="connsiteX1" fmla="*/ 11430 w 16192"/>
                  <a:gd name="connsiteY1" fmla="*/ 15240 h 49529"/>
                  <a:gd name="connsiteX2" fmla="*/ 11430 w 16192"/>
                  <a:gd name="connsiteY2" fmla="*/ 0 h 49529"/>
                  <a:gd name="connsiteX3" fmla="*/ 0 w 16192"/>
                  <a:gd name="connsiteY3" fmla="*/ 953 h 49529"/>
                  <a:gd name="connsiteX4" fmla="*/ 0 w 16192"/>
                  <a:gd name="connsiteY4" fmla="*/ 27622 h 49529"/>
                  <a:gd name="connsiteX5" fmla="*/ 0 w 16192"/>
                  <a:gd name="connsiteY5" fmla="*/ 49530 h 49529"/>
                  <a:gd name="connsiteX6" fmla="*/ 16193 w 16192"/>
                  <a:gd name="connsiteY6" fmla="*/ 49530 h 49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2" h="49529">
                    <a:moveTo>
                      <a:pt x="11430" y="28575"/>
                    </a:moveTo>
                    <a:lnTo>
                      <a:pt x="11430" y="15240"/>
                    </a:lnTo>
                    <a:lnTo>
                      <a:pt x="11430" y="0"/>
                    </a:lnTo>
                    <a:lnTo>
                      <a:pt x="0" y="953"/>
                    </a:lnTo>
                    <a:lnTo>
                      <a:pt x="0" y="27622"/>
                    </a:lnTo>
                    <a:lnTo>
                      <a:pt x="0" y="49530"/>
                    </a:lnTo>
                    <a:lnTo>
                      <a:pt x="16193" y="4953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2" name="Полилиния: фигура 141">
                <a:extLst>
                  <a:ext uri="{FF2B5EF4-FFF2-40B4-BE49-F238E27FC236}">
                    <a16:creationId xmlns="" xmlns:a16="http://schemas.microsoft.com/office/drawing/2014/main" id="{45759DE3-BE65-4494-11B5-22DBB3823836}"/>
                  </a:ext>
                </a:extLst>
              </p:cNvPr>
              <p:cNvSpPr/>
              <p:nvPr/>
            </p:nvSpPr>
            <p:spPr>
              <a:xfrm>
                <a:off x="10436542" y="3539490"/>
                <a:ext cx="57150" cy="126682"/>
              </a:xfrm>
              <a:custGeom>
                <a:avLst/>
                <a:gdLst>
                  <a:gd name="connsiteX0" fmla="*/ 29527 w 57150"/>
                  <a:gd name="connsiteY0" fmla="*/ 34290 h 126682"/>
                  <a:gd name="connsiteX1" fmla="*/ 30480 w 57150"/>
                  <a:gd name="connsiteY1" fmla="*/ 12382 h 126682"/>
                  <a:gd name="connsiteX2" fmla="*/ 19050 w 57150"/>
                  <a:gd name="connsiteY2" fmla="*/ 0 h 126682"/>
                  <a:gd name="connsiteX3" fmla="*/ 11430 w 57150"/>
                  <a:gd name="connsiteY3" fmla="*/ 21907 h 126682"/>
                  <a:gd name="connsiteX4" fmla="*/ 0 w 57150"/>
                  <a:gd name="connsiteY4" fmla="*/ 34290 h 126682"/>
                  <a:gd name="connsiteX5" fmla="*/ 13335 w 57150"/>
                  <a:gd name="connsiteY5" fmla="*/ 47625 h 126682"/>
                  <a:gd name="connsiteX6" fmla="*/ 20955 w 57150"/>
                  <a:gd name="connsiteY6" fmla="*/ 63817 h 126682"/>
                  <a:gd name="connsiteX7" fmla="*/ 19050 w 57150"/>
                  <a:gd name="connsiteY7" fmla="*/ 85725 h 126682"/>
                  <a:gd name="connsiteX8" fmla="*/ 17145 w 57150"/>
                  <a:gd name="connsiteY8" fmla="*/ 113347 h 126682"/>
                  <a:gd name="connsiteX9" fmla="*/ 30480 w 57150"/>
                  <a:gd name="connsiteY9" fmla="*/ 126682 h 126682"/>
                  <a:gd name="connsiteX10" fmla="*/ 43815 w 57150"/>
                  <a:gd name="connsiteY10" fmla="*/ 119063 h 126682"/>
                  <a:gd name="connsiteX11" fmla="*/ 43815 w 57150"/>
                  <a:gd name="connsiteY11" fmla="*/ 89535 h 126682"/>
                  <a:gd name="connsiteX12" fmla="*/ 57150 w 57150"/>
                  <a:gd name="connsiteY12" fmla="*/ 76200 h 126682"/>
                  <a:gd name="connsiteX13" fmla="*/ 46672 w 57150"/>
                  <a:gd name="connsiteY13" fmla="*/ 5143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150" h="126682">
                    <a:moveTo>
                      <a:pt x="29527" y="34290"/>
                    </a:moveTo>
                    <a:lnTo>
                      <a:pt x="30480" y="12382"/>
                    </a:lnTo>
                    <a:lnTo>
                      <a:pt x="19050" y="0"/>
                    </a:lnTo>
                    <a:lnTo>
                      <a:pt x="11430" y="21907"/>
                    </a:lnTo>
                    <a:lnTo>
                      <a:pt x="0" y="34290"/>
                    </a:lnTo>
                    <a:lnTo>
                      <a:pt x="13335" y="47625"/>
                    </a:lnTo>
                    <a:lnTo>
                      <a:pt x="20955" y="63817"/>
                    </a:lnTo>
                    <a:lnTo>
                      <a:pt x="19050" y="85725"/>
                    </a:lnTo>
                    <a:lnTo>
                      <a:pt x="17145" y="113347"/>
                    </a:lnTo>
                    <a:lnTo>
                      <a:pt x="30480" y="126682"/>
                    </a:lnTo>
                    <a:lnTo>
                      <a:pt x="43815" y="119063"/>
                    </a:lnTo>
                    <a:lnTo>
                      <a:pt x="43815" y="89535"/>
                    </a:lnTo>
                    <a:lnTo>
                      <a:pt x="57150" y="76200"/>
                    </a:lnTo>
                    <a:lnTo>
                      <a:pt x="46672" y="5143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3" name="Полилиния: фигура 142">
                <a:extLst>
                  <a:ext uri="{FF2B5EF4-FFF2-40B4-BE49-F238E27FC236}">
                    <a16:creationId xmlns="" xmlns:a16="http://schemas.microsoft.com/office/drawing/2014/main" id="{567E014A-8CEF-FFFE-DC4D-98C691DAF7CC}"/>
                  </a:ext>
                </a:extLst>
              </p:cNvPr>
              <p:cNvSpPr/>
              <p:nvPr/>
            </p:nvSpPr>
            <p:spPr>
              <a:xfrm>
                <a:off x="10507980" y="3729990"/>
                <a:ext cx="20002" cy="24765"/>
              </a:xfrm>
              <a:custGeom>
                <a:avLst/>
                <a:gdLst>
                  <a:gd name="connsiteX0" fmla="*/ 20002 w 20002"/>
                  <a:gd name="connsiteY0" fmla="*/ 13335 h 24765"/>
                  <a:gd name="connsiteX1" fmla="*/ 0 w 20002"/>
                  <a:gd name="connsiteY1" fmla="*/ 0 h 24765"/>
                  <a:gd name="connsiteX2" fmla="*/ 0 w 20002"/>
                  <a:gd name="connsiteY2" fmla="*/ 18097 h 24765"/>
                  <a:gd name="connsiteX3" fmla="*/ 12382 w 20002"/>
                  <a:gd name="connsiteY3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4765">
                    <a:moveTo>
                      <a:pt x="20002" y="13335"/>
                    </a:moveTo>
                    <a:lnTo>
                      <a:pt x="0" y="0"/>
                    </a:lnTo>
                    <a:lnTo>
                      <a:pt x="0" y="18097"/>
                    </a:lnTo>
                    <a:lnTo>
                      <a:pt x="12382" y="2476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6" name="Рисунок 3">
              <a:extLst>
                <a:ext uri="{FF2B5EF4-FFF2-40B4-BE49-F238E27FC236}">
                  <a16:creationId xmlns="" xmlns:a16="http://schemas.microsoft.com/office/drawing/2014/main" id="{D33476D9-E838-5B5C-0D85-A915A01A1938}"/>
                </a:ext>
              </a:extLst>
            </p:cNvPr>
            <p:cNvGrpSpPr/>
            <p:nvPr/>
          </p:nvGrpSpPr>
          <p:grpSpPr>
            <a:xfrm>
              <a:off x="10167999" y="1717395"/>
              <a:ext cx="1464401" cy="1985701"/>
              <a:chOff x="9271635" y="1816417"/>
              <a:chExt cx="1219200" cy="1693545"/>
            </a:xfrm>
            <a:solidFill>
              <a:srgbClr val="D7D7D7"/>
            </a:solidFill>
          </p:grpSpPr>
          <p:sp>
            <p:nvSpPr>
              <p:cNvPr id="551" name="Полилиния: фигура 144">
                <a:extLst>
                  <a:ext uri="{FF2B5EF4-FFF2-40B4-BE49-F238E27FC236}">
                    <a16:creationId xmlns="" xmlns:a16="http://schemas.microsoft.com/office/drawing/2014/main" id="{9A2A05BA-E4C2-19F7-14CF-1B638CFC3623}"/>
                  </a:ext>
                </a:extLst>
              </p:cNvPr>
              <p:cNvSpPr/>
              <p:nvPr/>
            </p:nvSpPr>
            <p:spPr>
              <a:xfrm>
                <a:off x="9271635" y="1816417"/>
                <a:ext cx="1190625" cy="1693545"/>
              </a:xfrm>
              <a:custGeom>
                <a:avLst/>
                <a:gdLst>
                  <a:gd name="connsiteX0" fmla="*/ 1164907 w 1190625"/>
                  <a:gd name="connsiteY0" fmla="*/ 1567815 h 1693545"/>
                  <a:gd name="connsiteX1" fmla="*/ 1159192 w 1190625"/>
                  <a:gd name="connsiteY1" fmla="*/ 1523048 h 1693545"/>
                  <a:gd name="connsiteX2" fmla="*/ 1132522 w 1190625"/>
                  <a:gd name="connsiteY2" fmla="*/ 1497330 h 1693545"/>
                  <a:gd name="connsiteX3" fmla="*/ 1095375 w 1190625"/>
                  <a:gd name="connsiteY3" fmla="*/ 1460183 h 1693545"/>
                  <a:gd name="connsiteX4" fmla="*/ 1071563 w 1190625"/>
                  <a:gd name="connsiteY4" fmla="*/ 1450658 h 1693545"/>
                  <a:gd name="connsiteX5" fmla="*/ 1057275 w 1190625"/>
                  <a:gd name="connsiteY5" fmla="*/ 1400175 h 1693545"/>
                  <a:gd name="connsiteX6" fmla="*/ 1068705 w 1190625"/>
                  <a:gd name="connsiteY6" fmla="*/ 1374458 h 1693545"/>
                  <a:gd name="connsiteX7" fmla="*/ 1068705 w 1190625"/>
                  <a:gd name="connsiteY7" fmla="*/ 1348740 h 1693545"/>
                  <a:gd name="connsiteX8" fmla="*/ 1100138 w 1190625"/>
                  <a:gd name="connsiteY8" fmla="*/ 1344930 h 1693545"/>
                  <a:gd name="connsiteX9" fmla="*/ 1100138 w 1190625"/>
                  <a:gd name="connsiteY9" fmla="*/ 1327785 h 1693545"/>
                  <a:gd name="connsiteX10" fmla="*/ 1059180 w 1190625"/>
                  <a:gd name="connsiteY10" fmla="*/ 1318260 h 1693545"/>
                  <a:gd name="connsiteX11" fmla="*/ 1046797 w 1190625"/>
                  <a:gd name="connsiteY11" fmla="*/ 1305878 h 1693545"/>
                  <a:gd name="connsiteX12" fmla="*/ 1022032 w 1190625"/>
                  <a:gd name="connsiteY12" fmla="*/ 1296353 h 1693545"/>
                  <a:gd name="connsiteX13" fmla="*/ 993457 w 1190625"/>
                  <a:gd name="connsiteY13" fmla="*/ 1252538 h 1693545"/>
                  <a:gd name="connsiteX14" fmla="*/ 983932 w 1190625"/>
                  <a:gd name="connsiteY14" fmla="*/ 1196340 h 1693545"/>
                  <a:gd name="connsiteX15" fmla="*/ 998220 w 1190625"/>
                  <a:gd name="connsiteY15" fmla="*/ 1164908 h 1693545"/>
                  <a:gd name="connsiteX16" fmla="*/ 1022032 w 1190625"/>
                  <a:gd name="connsiteY16" fmla="*/ 1149668 h 1693545"/>
                  <a:gd name="connsiteX17" fmla="*/ 1039177 w 1190625"/>
                  <a:gd name="connsiteY17" fmla="*/ 1138238 h 1693545"/>
                  <a:gd name="connsiteX18" fmla="*/ 1029652 w 1190625"/>
                  <a:gd name="connsiteY18" fmla="*/ 1112520 h 1693545"/>
                  <a:gd name="connsiteX19" fmla="*/ 1001077 w 1190625"/>
                  <a:gd name="connsiteY19" fmla="*/ 1089660 h 1693545"/>
                  <a:gd name="connsiteX20" fmla="*/ 953452 w 1190625"/>
                  <a:gd name="connsiteY20" fmla="*/ 1095375 h 1693545"/>
                  <a:gd name="connsiteX21" fmla="*/ 933450 w 1190625"/>
                  <a:gd name="connsiteY21" fmla="*/ 1075373 h 1693545"/>
                  <a:gd name="connsiteX22" fmla="*/ 907732 w 1190625"/>
                  <a:gd name="connsiteY22" fmla="*/ 1068705 h 1693545"/>
                  <a:gd name="connsiteX23" fmla="*/ 878205 w 1190625"/>
                  <a:gd name="connsiteY23" fmla="*/ 1019175 h 1693545"/>
                  <a:gd name="connsiteX24" fmla="*/ 869632 w 1190625"/>
                  <a:gd name="connsiteY24" fmla="*/ 984885 h 1693545"/>
                  <a:gd name="connsiteX25" fmla="*/ 898207 w 1190625"/>
                  <a:gd name="connsiteY25" fmla="*/ 976313 h 1693545"/>
                  <a:gd name="connsiteX26" fmla="*/ 909638 w 1190625"/>
                  <a:gd name="connsiteY26" fmla="*/ 949643 h 1693545"/>
                  <a:gd name="connsiteX27" fmla="*/ 882015 w 1190625"/>
                  <a:gd name="connsiteY27" fmla="*/ 922020 h 1693545"/>
                  <a:gd name="connsiteX28" fmla="*/ 859155 w 1190625"/>
                  <a:gd name="connsiteY28" fmla="*/ 922020 h 1693545"/>
                  <a:gd name="connsiteX29" fmla="*/ 844867 w 1190625"/>
                  <a:gd name="connsiteY29" fmla="*/ 936308 h 1693545"/>
                  <a:gd name="connsiteX30" fmla="*/ 808672 w 1190625"/>
                  <a:gd name="connsiteY30" fmla="*/ 927735 h 1693545"/>
                  <a:gd name="connsiteX31" fmla="*/ 771525 w 1190625"/>
                  <a:gd name="connsiteY31" fmla="*/ 902018 h 1693545"/>
                  <a:gd name="connsiteX32" fmla="*/ 764857 w 1190625"/>
                  <a:gd name="connsiteY32" fmla="*/ 869633 h 1693545"/>
                  <a:gd name="connsiteX33" fmla="*/ 727710 w 1190625"/>
                  <a:gd name="connsiteY33" fmla="*/ 832485 h 1693545"/>
                  <a:gd name="connsiteX34" fmla="*/ 718185 w 1190625"/>
                  <a:gd name="connsiteY34" fmla="*/ 853440 h 1693545"/>
                  <a:gd name="connsiteX35" fmla="*/ 704850 w 1190625"/>
                  <a:gd name="connsiteY35" fmla="*/ 866775 h 1693545"/>
                  <a:gd name="connsiteX36" fmla="*/ 704850 w 1190625"/>
                  <a:gd name="connsiteY36" fmla="*/ 879158 h 1693545"/>
                  <a:gd name="connsiteX37" fmla="*/ 715327 w 1190625"/>
                  <a:gd name="connsiteY37" fmla="*/ 902970 h 1693545"/>
                  <a:gd name="connsiteX38" fmla="*/ 676275 w 1190625"/>
                  <a:gd name="connsiteY38" fmla="*/ 902970 h 1693545"/>
                  <a:gd name="connsiteX39" fmla="*/ 653415 w 1190625"/>
                  <a:gd name="connsiteY39" fmla="*/ 880110 h 1693545"/>
                  <a:gd name="connsiteX40" fmla="*/ 614363 w 1190625"/>
                  <a:gd name="connsiteY40" fmla="*/ 860108 h 1693545"/>
                  <a:gd name="connsiteX41" fmla="*/ 610552 w 1190625"/>
                  <a:gd name="connsiteY41" fmla="*/ 828675 h 1693545"/>
                  <a:gd name="connsiteX42" fmla="*/ 604838 w 1190625"/>
                  <a:gd name="connsiteY42" fmla="*/ 789623 h 1693545"/>
                  <a:gd name="connsiteX43" fmla="*/ 578167 w 1190625"/>
                  <a:gd name="connsiteY43" fmla="*/ 762953 h 1693545"/>
                  <a:gd name="connsiteX44" fmla="*/ 558165 w 1190625"/>
                  <a:gd name="connsiteY44" fmla="*/ 742950 h 1693545"/>
                  <a:gd name="connsiteX45" fmla="*/ 541020 w 1190625"/>
                  <a:gd name="connsiteY45" fmla="*/ 725805 h 1693545"/>
                  <a:gd name="connsiteX46" fmla="*/ 520065 w 1190625"/>
                  <a:gd name="connsiteY46" fmla="*/ 690563 h 1693545"/>
                  <a:gd name="connsiteX47" fmla="*/ 535305 w 1190625"/>
                  <a:gd name="connsiteY47" fmla="*/ 675323 h 1693545"/>
                  <a:gd name="connsiteX48" fmla="*/ 535305 w 1190625"/>
                  <a:gd name="connsiteY48" fmla="*/ 638175 h 1693545"/>
                  <a:gd name="connsiteX49" fmla="*/ 552450 w 1190625"/>
                  <a:gd name="connsiteY49" fmla="*/ 638175 h 1693545"/>
                  <a:gd name="connsiteX50" fmla="*/ 578167 w 1190625"/>
                  <a:gd name="connsiteY50" fmla="*/ 612458 h 1693545"/>
                  <a:gd name="connsiteX51" fmla="*/ 552450 w 1190625"/>
                  <a:gd name="connsiteY51" fmla="*/ 600075 h 1693545"/>
                  <a:gd name="connsiteX52" fmla="*/ 552450 w 1190625"/>
                  <a:gd name="connsiteY52" fmla="*/ 573405 h 1693545"/>
                  <a:gd name="connsiteX53" fmla="*/ 537210 w 1190625"/>
                  <a:gd name="connsiteY53" fmla="*/ 532448 h 1693545"/>
                  <a:gd name="connsiteX54" fmla="*/ 554355 w 1190625"/>
                  <a:gd name="connsiteY54" fmla="*/ 531495 h 1693545"/>
                  <a:gd name="connsiteX55" fmla="*/ 574357 w 1190625"/>
                  <a:gd name="connsiteY55" fmla="*/ 551498 h 1693545"/>
                  <a:gd name="connsiteX56" fmla="*/ 601027 w 1190625"/>
                  <a:gd name="connsiteY56" fmla="*/ 563880 h 1693545"/>
                  <a:gd name="connsiteX57" fmla="*/ 601027 w 1190625"/>
                  <a:gd name="connsiteY57" fmla="*/ 541020 h 1693545"/>
                  <a:gd name="connsiteX58" fmla="*/ 577215 w 1190625"/>
                  <a:gd name="connsiteY58" fmla="*/ 503873 h 1693545"/>
                  <a:gd name="connsiteX59" fmla="*/ 577215 w 1190625"/>
                  <a:gd name="connsiteY59" fmla="*/ 482917 h 1693545"/>
                  <a:gd name="connsiteX60" fmla="*/ 588645 w 1190625"/>
                  <a:gd name="connsiteY60" fmla="*/ 443865 h 1693545"/>
                  <a:gd name="connsiteX61" fmla="*/ 573405 w 1190625"/>
                  <a:gd name="connsiteY61" fmla="*/ 428625 h 1693545"/>
                  <a:gd name="connsiteX62" fmla="*/ 602932 w 1190625"/>
                  <a:gd name="connsiteY62" fmla="*/ 386715 h 1693545"/>
                  <a:gd name="connsiteX63" fmla="*/ 621030 w 1190625"/>
                  <a:gd name="connsiteY63" fmla="*/ 344805 h 1693545"/>
                  <a:gd name="connsiteX64" fmla="*/ 656272 w 1190625"/>
                  <a:gd name="connsiteY64" fmla="*/ 333375 h 1693545"/>
                  <a:gd name="connsiteX65" fmla="*/ 681990 w 1190625"/>
                  <a:gd name="connsiteY65" fmla="*/ 345758 h 1693545"/>
                  <a:gd name="connsiteX66" fmla="*/ 705802 w 1190625"/>
                  <a:gd name="connsiteY66" fmla="*/ 324803 h 1693545"/>
                  <a:gd name="connsiteX67" fmla="*/ 690563 w 1190625"/>
                  <a:gd name="connsiteY67" fmla="*/ 309563 h 1693545"/>
                  <a:gd name="connsiteX68" fmla="*/ 666750 w 1190625"/>
                  <a:gd name="connsiteY68" fmla="*/ 282892 h 1693545"/>
                  <a:gd name="connsiteX69" fmla="*/ 652463 w 1190625"/>
                  <a:gd name="connsiteY69" fmla="*/ 226695 h 1693545"/>
                  <a:gd name="connsiteX70" fmla="*/ 652463 w 1190625"/>
                  <a:gd name="connsiteY70" fmla="*/ 185738 h 1693545"/>
                  <a:gd name="connsiteX71" fmla="*/ 625792 w 1190625"/>
                  <a:gd name="connsiteY71" fmla="*/ 161925 h 1693545"/>
                  <a:gd name="connsiteX72" fmla="*/ 611505 w 1190625"/>
                  <a:gd name="connsiteY72" fmla="*/ 118110 h 1693545"/>
                  <a:gd name="connsiteX73" fmla="*/ 604838 w 1190625"/>
                  <a:gd name="connsiteY73" fmla="*/ 73343 h 1693545"/>
                  <a:gd name="connsiteX74" fmla="*/ 590550 w 1190625"/>
                  <a:gd name="connsiteY74" fmla="*/ 39053 h 1693545"/>
                  <a:gd name="connsiteX75" fmla="*/ 581977 w 1190625"/>
                  <a:gd name="connsiteY75" fmla="*/ 0 h 1693545"/>
                  <a:gd name="connsiteX76" fmla="*/ 566738 w 1190625"/>
                  <a:gd name="connsiteY76" fmla="*/ 21908 h 1693545"/>
                  <a:gd name="connsiteX77" fmla="*/ 541972 w 1190625"/>
                  <a:gd name="connsiteY77" fmla="*/ 23813 h 1693545"/>
                  <a:gd name="connsiteX78" fmla="*/ 524827 w 1190625"/>
                  <a:gd name="connsiteY78" fmla="*/ 5715 h 1693545"/>
                  <a:gd name="connsiteX79" fmla="*/ 503872 w 1190625"/>
                  <a:gd name="connsiteY79" fmla="*/ 12383 h 1693545"/>
                  <a:gd name="connsiteX80" fmla="*/ 498157 w 1190625"/>
                  <a:gd name="connsiteY80" fmla="*/ 48578 h 1693545"/>
                  <a:gd name="connsiteX81" fmla="*/ 487680 w 1190625"/>
                  <a:gd name="connsiteY81" fmla="*/ 84773 h 1693545"/>
                  <a:gd name="connsiteX82" fmla="*/ 466725 w 1190625"/>
                  <a:gd name="connsiteY82" fmla="*/ 117158 h 1693545"/>
                  <a:gd name="connsiteX83" fmla="*/ 479107 w 1190625"/>
                  <a:gd name="connsiteY83" fmla="*/ 135255 h 1693545"/>
                  <a:gd name="connsiteX84" fmla="*/ 464820 w 1190625"/>
                  <a:gd name="connsiteY84" fmla="*/ 178118 h 1693545"/>
                  <a:gd name="connsiteX85" fmla="*/ 450532 w 1190625"/>
                  <a:gd name="connsiteY85" fmla="*/ 209550 h 1693545"/>
                  <a:gd name="connsiteX86" fmla="*/ 426720 w 1190625"/>
                  <a:gd name="connsiteY86" fmla="*/ 223838 h 1693545"/>
                  <a:gd name="connsiteX87" fmla="*/ 410527 w 1190625"/>
                  <a:gd name="connsiteY87" fmla="*/ 207645 h 1693545"/>
                  <a:gd name="connsiteX88" fmla="*/ 389572 w 1190625"/>
                  <a:gd name="connsiteY88" fmla="*/ 214313 h 1693545"/>
                  <a:gd name="connsiteX89" fmla="*/ 370522 w 1190625"/>
                  <a:gd name="connsiteY89" fmla="*/ 233363 h 1693545"/>
                  <a:gd name="connsiteX90" fmla="*/ 345757 w 1190625"/>
                  <a:gd name="connsiteY90" fmla="*/ 238125 h 1693545"/>
                  <a:gd name="connsiteX91" fmla="*/ 323850 w 1190625"/>
                  <a:gd name="connsiteY91" fmla="*/ 266700 h 1693545"/>
                  <a:gd name="connsiteX92" fmla="*/ 306705 w 1190625"/>
                  <a:gd name="connsiteY92" fmla="*/ 249555 h 1693545"/>
                  <a:gd name="connsiteX93" fmla="*/ 298132 w 1190625"/>
                  <a:gd name="connsiteY93" fmla="*/ 225743 h 1693545"/>
                  <a:gd name="connsiteX94" fmla="*/ 286702 w 1190625"/>
                  <a:gd name="connsiteY94" fmla="*/ 203835 h 1693545"/>
                  <a:gd name="connsiteX95" fmla="*/ 279082 w 1190625"/>
                  <a:gd name="connsiteY95" fmla="*/ 174308 h 1693545"/>
                  <a:gd name="connsiteX96" fmla="*/ 260985 w 1190625"/>
                  <a:gd name="connsiteY96" fmla="*/ 168593 h 1693545"/>
                  <a:gd name="connsiteX97" fmla="*/ 237172 w 1190625"/>
                  <a:gd name="connsiteY97" fmla="*/ 185738 h 1693545"/>
                  <a:gd name="connsiteX98" fmla="*/ 222885 w 1190625"/>
                  <a:gd name="connsiteY98" fmla="*/ 200025 h 1693545"/>
                  <a:gd name="connsiteX99" fmla="*/ 202882 w 1190625"/>
                  <a:gd name="connsiteY99" fmla="*/ 191453 h 1693545"/>
                  <a:gd name="connsiteX100" fmla="*/ 169545 w 1190625"/>
                  <a:gd name="connsiteY100" fmla="*/ 197168 h 1693545"/>
                  <a:gd name="connsiteX101" fmla="*/ 176213 w 1190625"/>
                  <a:gd name="connsiteY101" fmla="*/ 218123 h 1693545"/>
                  <a:gd name="connsiteX102" fmla="*/ 164782 w 1190625"/>
                  <a:gd name="connsiteY102" fmla="*/ 235268 h 1693545"/>
                  <a:gd name="connsiteX103" fmla="*/ 149542 w 1190625"/>
                  <a:gd name="connsiteY103" fmla="*/ 230505 h 1693545"/>
                  <a:gd name="connsiteX104" fmla="*/ 116205 w 1190625"/>
                  <a:gd name="connsiteY104" fmla="*/ 240983 h 1693545"/>
                  <a:gd name="connsiteX105" fmla="*/ 116205 w 1190625"/>
                  <a:gd name="connsiteY105" fmla="*/ 265748 h 1693545"/>
                  <a:gd name="connsiteX106" fmla="*/ 100965 w 1190625"/>
                  <a:gd name="connsiteY106" fmla="*/ 277178 h 1693545"/>
                  <a:gd name="connsiteX107" fmla="*/ 91440 w 1190625"/>
                  <a:gd name="connsiteY107" fmla="*/ 306705 h 1693545"/>
                  <a:gd name="connsiteX108" fmla="*/ 67627 w 1190625"/>
                  <a:gd name="connsiteY108" fmla="*/ 304800 h 1693545"/>
                  <a:gd name="connsiteX109" fmla="*/ 39052 w 1190625"/>
                  <a:gd name="connsiteY109" fmla="*/ 325755 h 1693545"/>
                  <a:gd name="connsiteX110" fmla="*/ 49530 w 1190625"/>
                  <a:gd name="connsiteY110" fmla="*/ 336233 h 1693545"/>
                  <a:gd name="connsiteX111" fmla="*/ 35242 w 1190625"/>
                  <a:gd name="connsiteY111" fmla="*/ 350520 h 1693545"/>
                  <a:gd name="connsiteX112" fmla="*/ 12382 w 1190625"/>
                  <a:gd name="connsiteY112" fmla="*/ 362903 h 1693545"/>
                  <a:gd name="connsiteX113" fmla="*/ 0 w 1190625"/>
                  <a:gd name="connsiteY113" fmla="*/ 388620 h 1693545"/>
                  <a:gd name="connsiteX114" fmla="*/ 0 w 1190625"/>
                  <a:gd name="connsiteY114" fmla="*/ 413385 h 1693545"/>
                  <a:gd name="connsiteX115" fmla="*/ 10477 w 1190625"/>
                  <a:gd name="connsiteY115" fmla="*/ 424815 h 1693545"/>
                  <a:gd name="connsiteX116" fmla="*/ 45720 w 1190625"/>
                  <a:gd name="connsiteY116" fmla="*/ 428625 h 1693545"/>
                  <a:gd name="connsiteX117" fmla="*/ 46672 w 1190625"/>
                  <a:gd name="connsiteY117" fmla="*/ 443865 h 1693545"/>
                  <a:gd name="connsiteX118" fmla="*/ 55245 w 1190625"/>
                  <a:gd name="connsiteY118" fmla="*/ 452438 h 1693545"/>
                  <a:gd name="connsiteX119" fmla="*/ 48577 w 1190625"/>
                  <a:gd name="connsiteY119" fmla="*/ 472440 h 1693545"/>
                  <a:gd name="connsiteX120" fmla="*/ 82867 w 1190625"/>
                  <a:gd name="connsiteY120" fmla="*/ 487680 h 1693545"/>
                  <a:gd name="connsiteX121" fmla="*/ 86677 w 1190625"/>
                  <a:gd name="connsiteY121" fmla="*/ 508635 h 1693545"/>
                  <a:gd name="connsiteX122" fmla="*/ 120967 w 1190625"/>
                  <a:gd name="connsiteY122" fmla="*/ 501967 h 1693545"/>
                  <a:gd name="connsiteX123" fmla="*/ 131445 w 1190625"/>
                  <a:gd name="connsiteY123" fmla="*/ 527685 h 1693545"/>
                  <a:gd name="connsiteX124" fmla="*/ 154305 w 1190625"/>
                  <a:gd name="connsiteY124" fmla="*/ 537210 h 1693545"/>
                  <a:gd name="connsiteX125" fmla="*/ 155257 w 1190625"/>
                  <a:gd name="connsiteY125" fmla="*/ 556260 h 1693545"/>
                  <a:gd name="connsiteX126" fmla="*/ 172402 w 1190625"/>
                  <a:gd name="connsiteY126" fmla="*/ 573405 h 1693545"/>
                  <a:gd name="connsiteX127" fmla="*/ 193357 w 1190625"/>
                  <a:gd name="connsiteY127" fmla="*/ 567690 h 1693545"/>
                  <a:gd name="connsiteX128" fmla="*/ 218122 w 1190625"/>
                  <a:gd name="connsiteY128" fmla="*/ 567690 h 1693545"/>
                  <a:gd name="connsiteX129" fmla="*/ 221932 w 1190625"/>
                  <a:gd name="connsiteY129" fmla="*/ 584835 h 1693545"/>
                  <a:gd name="connsiteX130" fmla="*/ 238125 w 1190625"/>
                  <a:gd name="connsiteY130" fmla="*/ 584835 h 1693545"/>
                  <a:gd name="connsiteX131" fmla="*/ 249555 w 1190625"/>
                  <a:gd name="connsiteY131" fmla="*/ 598170 h 1693545"/>
                  <a:gd name="connsiteX132" fmla="*/ 240982 w 1190625"/>
                  <a:gd name="connsiteY132" fmla="*/ 628650 h 1693545"/>
                  <a:gd name="connsiteX133" fmla="*/ 253365 w 1190625"/>
                  <a:gd name="connsiteY133" fmla="*/ 628650 h 1693545"/>
                  <a:gd name="connsiteX134" fmla="*/ 262890 w 1190625"/>
                  <a:gd name="connsiteY134" fmla="*/ 613410 h 1693545"/>
                  <a:gd name="connsiteX135" fmla="*/ 272415 w 1190625"/>
                  <a:gd name="connsiteY135" fmla="*/ 622935 h 1693545"/>
                  <a:gd name="connsiteX136" fmla="*/ 272415 w 1190625"/>
                  <a:gd name="connsiteY136" fmla="*/ 641985 h 1693545"/>
                  <a:gd name="connsiteX137" fmla="*/ 301942 w 1190625"/>
                  <a:gd name="connsiteY137" fmla="*/ 645795 h 1693545"/>
                  <a:gd name="connsiteX138" fmla="*/ 315277 w 1190625"/>
                  <a:gd name="connsiteY138" fmla="*/ 626745 h 1693545"/>
                  <a:gd name="connsiteX139" fmla="*/ 327660 w 1190625"/>
                  <a:gd name="connsiteY139" fmla="*/ 627698 h 1693545"/>
                  <a:gd name="connsiteX140" fmla="*/ 330517 w 1190625"/>
                  <a:gd name="connsiteY140" fmla="*/ 609600 h 1693545"/>
                  <a:gd name="connsiteX141" fmla="*/ 301942 w 1190625"/>
                  <a:gd name="connsiteY141" fmla="*/ 609600 h 1693545"/>
                  <a:gd name="connsiteX142" fmla="*/ 279082 w 1190625"/>
                  <a:gd name="connsiteY142" fmla="*/ 586740 h 1693545"/>
                  <a:gd name="connsiteX143" fmla="*/ 254317 w 1190625"/>
                  <a:gd name="connsiteY143" fmla="*/ 561975 h 1693545"/>
                  <a:gd name="connsiteX144" fmla="*/ 237172 w 1190625"/>
                  <a:gd name="connsiteY144" fmla="*/ 546735 h 1693545"/>
                  <a:gd name="connsiteX145" fmla="*/ 245745 w 1190625"/>
                  <a:gd name="connsiteY145" fmla="*/ 523875 h 1693545"/>
                  <a:gd name="connsiteX146" fmla="*/ 245745 w 1190625"/>
                  <a:gd name="connsiteY146" fmla="*/ 494348 h 1693545"/>
                  <a:gd name="connsiteX147" fmla="*/ 277177 w 1190625"/>
                  <a:gd name="connsiteY147" fmla="*/ 477203 h 1693545"/>
                  <a:gd name="connsiteX148" fmla="*/ 299085 w 1190625"/>
                  <a:gd name="connsiteY148" fmla="*/ 455295 h 1693545"/>
                  <a:gd name="connsiteX149" fmla="*/ 308610 w 1190625"/>
                  <a:gd name="connsiteY149" fmla="*/ 464820 h 1693545"/>
                  <a:gd name="connsiteX150" fmla="*/ 281940 w 1190625"/>
                  <a:gd name="connsiteY150" fmla="*/ 490538 h 1693545"/>
                  <a:gd name="connsiteX151" fmla="*/ 281940 w 1190625"/>
                  <a:gd name="connsiteY151" fmla="*/ 522923 h 1693545"/>
                  <a:gd name="connsiteX152" fmla="*/ 311467 w 1190625"/>
                  <a:gd name="connsiteY152" fmla="*/ 541020 h 1693545"/>
                  <a:gd name="connsiteX153" fmla="*/ 331470 w 1190625"/>
                  <a:gd name="connsiteY153" fmla="*/ 566738 h 1693545"/>
                  <a:gd name="connsiteX154" fmla="*/ 347663 w 1190625"/>
                  <a:gd name="connsiteY154" fmla="*/ 582930 h 1693545"/>
                  <a:gd name="connsiteX155" fmla="*/ 365760 w 1190625"/>
                  <a:gd name="connsiteY155" fmla="*/ 589598 h 1693545"/>
                  <a:gd name="connsiteX156" fmla="*/ 383857 w 1190625"/>
                  <a:gd name="connsiteY156" fmla="*/ 589598 h 1693545"/>
                  <a:gd name="connsiteX157" fmla="*/ 401955 w 1190625"/>
                  <a:gd name="connsiteY157" fmla="*/ 624840 h 1693545"/>
                  <a:gd name="connsiteX158" fmla="*/ 419100 w 1190625"/>
                  <a:gd name="connsiteY158" fmla="*/ 641985 h 1693545"/>
                  <a:gd name="connsiteX159" fmla="*/ 419100 w 1190625"/>
                  <a:gd name="connsiteY159" fmla="*/ 665798 h 1693545"/>
                  <a:gd name="connsiteX160" fmla="*/ 419100 w 1190625"/>
                  <a:gd name="connsiteY160" fmla="*/ 685800 h 1693545"/>
                  <a:gd name="connsiteX161" fmla="*/ 409575 w 1190625"/>
                  <a:gd name="connsiteY161" fmla="*/ 720090 h 1693545"/>
                  <a:gd name="connsiteX162" fmla="*/ 410527 w 1190625"/>
                  <a:gd name="connsiteY162" fmla="*/ 748665 h 1693545"/>
                  <a:gd name="connsiteX163" fmla="*/ 427672 w 1190625"/>
                  <a:gd name="connsiteY163" fmla="*/ 762953 h 1693545"/>
                  <a:gd name="connsiteX164" fmla="*/ 444817 w 1190625"/>
                  <a:gd name="connsiteY164" fmla="*/ 815340 h 1693545"/>
                  <a:gd name="connsiteX165" fmla="*/ 459105 w 1190625"/>
                  <a:gd name="connsiteY165" fmla="*/ 850583 h 1693545"/>
                  <a:gd name="connsiteX166" fmla="*/ 471488 w 1190625"/>
                  <a:gd name="connsiteY166" fmla="*/ 894398 h 1693545"/>
                  <a:gd name="connsiteX167" fmla="*/ 482917 w 1190625"/>
                  <a:gd name="connsiteY167" fmla="*/ 941070 h 1693545"/>
                  <a:gd name="connsiteX168" fmla="*/ 509588 w 1190625"/>
                  <a:gd name="connsiteY168" fmla="*/ 976313 h 1693545"/>
                  <a:gd name="connsiteX169" fmla="*/ 526732 w 1190625"/>
                  <a:gd name="connsiteY169" fmla="*/ 1028700 h 1693545"/>
                  <a:gd name="connsiteX170" fmla="*/ 533400 w 1190625"/>
                  <a:gd name="connsiteY170" fmla="*/ 1073468 h 1693545"/>
                  <a:gd name="connsiteX171" fmla="*/ 547688 w 1190625"/>
                  <a:gd name="connsiteY171" fmla="*/ 1115378 h 1693545"/>
                  <a:gd name="connsiteX172" fmla="*/ 537210 w 1190625"/>
                  <a:gd name="connsiteY172" fmla="*/ 1125855 h 1693545"/>
                  <a:gd name="connsiteX173" fmla="*/ 524827 w 1190625"/>
                  <a:gd name="connsiteY173" fmla="*/ 1138238 h 1693545"/>
                  <a:gd name="connsiteX174" fmla="*/ 538163 w 1190625"/>
                  <a:gd name="connsiteY174" fmla="*/ 1161098 h 1693545"/>
                  <a:gd name="connsiteX175" fmla="*/ 528638 w 1190625"/>
                  <a:gd name="connsiteY175" fmla="*/ 1182053 h 1693545"/>
                  <a:gd name="connsiteX176" fmla="*/ 516255 w 1190625"/>
                  <a:gd name="connsiteY176" fmla="*/ 1194435 h 1693545"/>
                  <a:gd name="connsiteX177" fmla="*/ 516255 w 1190625"/>
                  <a:gd name="connsiteY177" fmla="*/ 1206818 h 1693545"/>
                  <a:gd name="connsiteX178" fmla="*/ 541972 w 1190625"/>
                  <a:gd name="connsiteY178" fmla="*/ 1212533 h 1693545"/>
                  <a:gd name="connsiteX179" fmla="*/ 565785 w 1190625"/>
                  <a:gd name="connsiteY179" fmla="*/ 1246823 h 1693545"/>
                  <a:gd name="connsiteX180" fmla="*/ 569595 w 1190625"/>
                  <a:gd name="connsiteY180" fmla="*/ 1279208 h 1693545"/>
                  <a:gd name="connsiteX181" fmla="*/ 589597 w 1190625"/>
                  <a:gd name="connsiteY181" fmla="*/ 1299210 h 1693545"/>
                  <a:gd name="connsiteX182" fmla="*/ 589597 w 1190625"/>
                  <a:gd name="connsiteY182" fmla="*/ 1328738 h 1693545"/>
                  <a:gd name="connsiteX183" fmla="*/ 618172 w 1190625"/>
                  <a:gd name="connsiteY183" fmla="*/ 1358265 h 1693545"/>
                  <a:gd name="connsiteX184" fmla="*/ 659130 w 1190625"/>
                  <a:gd name="connsiteY184" fmla="*/ 1399223 h 1693545"/>
                  <a:gd name="connsiteX185" fmla="*/ 677227 w 1190625"/>
                  <a:gd name="connsiteY185" fmla="*/ 1433513 h 1693545"/>
                  <a:gd name="connsiteX186" fmla="*/ 715327 w 1190625"/>
                  <a:gd name="connsiteY186" fmla="*/ 1459230 h 1693545"/>
                  <a:gd name="connsiteX187" fmla="*/ 754380 w 1190625"/>
                  <a:gd name="connsiteY187" fmla="*/ 1480185 h 1693545"/>
                  <a:gd name="connsiteX188" fmla="*/ 815340 w 1190625"/>
                  <a:gd name="connsiteY188" fmla="*/ 1498283 h 1693545"/>
                  <a:gd name="connsiteX189" fmla="*/ 843915 w 1190625"/>
                  <a:gd name="connsiteY189" fmla="*/ 1503998 h 1693545"/>
                  <a:gd name="connsiteX190" fmla="*/ 869632 w 1190625"/>
                  <a:gd name="connsiteY190" fmla="*/ 1521143 h 1693545"/>
                  <a:gd name="connsiteX191" fmla="*/ 884872 w 1190625"/>
                  <a:gd name="connsiteY191" fmla="*/ 1542098 h 1693545"/>
                  <a:gd name="connsiteX192" fmla="*/ 938213 w 1190625"/>
                  <a:gd name="connsiteY192" fmla="*/ 1570673 h 1693545"/>
                  <a:gd name="connsiteX193" fmla="*/ 984885 w 1190625"/>
                  <a:gd name="connsiteY193" fmla="*/ 1590675 h 1693545"/>
                  <a:gd name="connsiteX194" fmla="*/ 1034415 w 1190625"/>
                  <a:gd name="connsiteY194" fmla="*/ 1613535 h 1693545"/>
                  <a:gd name="connsiteX195" fmla="*/ 1060132 w 1190625"/>
                  <a:gd name="connsiteY195" fmla="*/ 1639252 h 1693545"/>
                  <a:gd name="connsiteX196" fmla="*/ 1088707 w 1190625"/>
                  <a:gd name="connsiteY196" fmla="*/ 1639252 h 1693545"/>
                  <a:gd name="connsiteX197" fmla="*/ 1108710 w 1190625"/>
                  <a:gd name="connsiteY197" fmla="*/ 1659255 h 1693545"/>
                  <a:gd name="connsiteX198" fmla="*/ 1134427 w 1190625"/>
                  <a:gd name="connsiteY198" fmla="*/ 1672590 h 1693545"/>
                  <a:gd name="connsiteX199" fmla="*/ 1175385 w 1190625"/>
                  <a:gd name="connsiteY199" fmla="*/ 1672590 h 1693545"/>
                  <a:gd name="connsiteX200" fmla="*/ 1190625 w 1190625"/>
                  <a:gd name="connsiteY200" fmla="*/ 1693545 h 1693545"/>
                  <a:gd name="connsiteX201" fmla="*/ 1190625 w 1190625"/>
                  <a:gd name="connsiteY201" fmla="*/ 1664970 h 1693545"/>
                  <a:gd name="connsiteX202" fmla="*/ 1183957 w 1190625"/>
                  <a:gd name="connsiteY202" fmla="*/ 1626870 h 1693545"/>
                  <a:gd name="connsiteX203" fmla="*/ 1164907 w 1190625"/>
                  <a:gd name="connsiteY203" fmla="*/ 1567815 h 169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</a:cxnLst>
                <a:rect l="l" t="t" r="r" b="b"/>
                <a:pathLst>
                  <a:path w="1190625" h="1693545">
                    <a:moveTo>
                      <a:pt x="1164907" y="1567815"/>
                    </a:moveTo>
                    <a:lnTo>
                      <a:pt x="1159192" y="1523048"/>
                    </a:lnTo>
                    <a:lnTo>
                      <a:pt x="1132522" y="1497330"/>
                    </a:lnTo>
                    <a:lnTo>
                      <a:pt x="1095375" y="1460183"/>
                    </a:lnTo>
                    <a:lnTo>
                      <a:pt x="1071563" y="1450658"/>
                    </a:lnTo>
                    <a:lnTo>
                      <a:pt x="1057275" y="1400175"/>
                    </a:lnTo>
                    <a:lnTo>
                      <a:pt x="1068705" y="1374458"/>
                    </a:lnTo>
                    <a:lnTo>
                      <a:pt x="1068705" y="1348740"/>
                    </a:lnTo>
                    <a:lnTo>
                      <a:pt x="1100138" y="1344930"/>
                    </a:lnTo>
                    <a:lnTo>
                      <a:pt x="1100138" y="1327785"/>
                    </a:lnTo>
                    <a:lnTo>
                      <a:pt x="1059180" y="1318260"/>
                    </a:lnTo>
                    <a:lnTo>
                      <a:pt x="1046797" y="1305878"/>
                    </a:lnTo>
                    <a:lnTo>
                      <a:pt x="1022032" y="1296353"/>
                    </a:lnTo>
                    <a:lnTo>
                      <a:pt x="993457" y="1252538"/>
                    </a:lnTo>
                    <a:lnTo>
                      <a:pt x="983932" y="1196340"/>
                    </a:lnTo>
                    <a:lnTo>
                      <a:pt x="998220" y="1164908"/>
                    </a:lnTo>
                    <a:lnTo>
                      <a:pt x="1022032" y="1149668"/>
                    </a:lnTo>
                    <a:lnTo>
                      <a:pt x="1039177" y="1138238"/>
                    </a:lnTo>
                    <a:lnTo>
                      <a:pt x="1029652" y="1112520"/>
                    </a:lnTo>
                    <a:lnTo>
                      <a:pt x="1001077" y="1089660"/>
                    </a:lnTo>
                    <a:lnTo>
                      <a:pt x="953452" y="1095375"/>
                    </a:lnTo>
                    <a:lnTo>
                      <a:pt x="933450" y="1075373"/>
                    </a:lnTo>
                    <a:lnTo>
                      <a:pt x="907732" y="1068705"/>
                    </a:lnTo>
                    <a:lnTo>
                      <a:pt x="878205" y="1019175"/>
                    </a:lnTo>
                    <a:lnTo>
                      <a:pt x="869632" y="984885"/>
                    </a:lnTo>
                    <a:lnTo>
                      <a:pt x="898207" y="976313"/>
                    </a:lnTo>
                    <a:lnTo>
                      <a:pt x="909638" y="949643"/>
                    </a:lnTo>
                    <a:lnTo>
                      <a:pt x="882015" y="922020"/>
                    </a:lnTo>
                    <a:lnTo>
                      <a:pt x="859155" y="922020"/>
                    </a:lnTo>
                    <a:lnTo>
                      <a:pt x="844867" y="936308"/>
                    </a:lnTo>
                    <a:lnTo>
                      <a:pt x="808672" y="927735"/>
                    </a:lnTo>
                    <a:lnTo>
                      <a:pt x="771525" y="902018"/>
                    </a:lnTo>
                    <a:lnTo>
                      <a:pt x="764857" y="869633"/>
                    </a:lnTo>
                    <a:lnTo>
                      <a:pt x="727710" y="832485"/>
                    </a:lnTo>
                    <a:lnTo>
                      <a:pt x="718185" y="853440"/>
                    </a:lnTo>
                    <a:lnTo>
                      <a:pt x="704850" y="866775"/>
                    </a:lnTo>
                    <a:lnTo>
                      <a:pt x="704850" y="879158"/>
                    </a:lnTo>
                    <a:lnTo>
                      <a:pt x="715327" y="902970"/>
                    </a:lnTo>
                    <a:lnTo>
                      <a:pt x="676275" y="902970"/>
                    </a:lnTo>
                    <a:lnTo>
                      <a:pt x="653415" y="880110"/>
                    </a:lnTo>
                    <a:lnTo>
                      <a:pt x="614363" y="860108"/>
                    </a:lnTo>
                    <a:lnTo>
                      <a:pt x="610552" y="828675"/>
                    </a:lnTo>
                    <a:lnTo>
                      <a:pt x="604838" y="789623"/>
                    </a:lnTo>
                    <a:lnTo>
                      <a:pt x="578167" y="762953"/>
                    </a:lnTo>
                    <a:lnTo>
                      <a:pt x="558165" y="742950"/>
                    </a:lnTo>
                    <a:lnTo>
                      <a:pt x="541020" y="725805"/>
                    </a:lnTo>
                    <a:lnTo>
                      <a:pt x="520065" y="690563"/>
                    </a:lnTo>
                    <a:lnTo>
                      <a:pt x="535305" y="675323"/>
                    </a:lnTo>
                    <a:lnTo>
                      <a:pt x="535305" y="638175"/>
                    </a:lnTo>
                    <a:lnTo>
                      <a:pt x="552450" y="638175"/>
                    </a:lnTo>
                    <a:lnTo>
                      <a:pt x="578167" y="612458"/>
                    </a:lnTo>
                    <a:lnTo>
                      <a:pt x="552450" y="600075"/>
                    </a:lnTo>
                    <a:lnTo>
                      <a:pt x="552450" y="573405"/>
                    </a:lnTo>
                    <a:lnTo>
                      <a:pt x="537210" y="532448"/>
                    </a:lnTo>
                    <a:lnTo>
                      <a:pt x="554355" y="531495"/>
                    </a:lnTo>
                    <a:lnTo>
                      <a:pt x="574357" y="551498"/>
                    </a:lnTo>
                    <a:lnTo>
                      <a:pt x="601027" y="563880"/>
                    </a:lnTo>
                    <a:lnTo>
                      <a:pt x="601027" y="541020"/>
                    </a:lnTo>
                    <a:lnTo>
                      <a:pt x="577215" y="503873"/>
                    </a:lnTo>
                    <a:lnTo>
                      <a:pt x="577215" y="482917"/>
                    </a:lnTo>
                    <a:lnTo>
                      <a:pt x="588645" y="443865"/>
                    </a:lnTo>
                    <a:lnTo>
                      <a:pt x="573405" y="428625"/>
                    </a:lnTo>
                    <a:lnTo>
                      <a:pt x="602932" y="386715"/>
                    </a:lnTo>
                    <a:lnTo>
                      <a:pt x="621030" y="344805"/>
                    </a:lnTo>
                    <a:lnTo>
                      <a:pt x="656272" y="333375"/>
                    </a:lnTo>
                    <a:lnTo>
                      <a:pt x="681990" y="345758"/>
                    </a:lnTo>
                    <a:lnTo>
                      <a:pt x="705802" y="324803"/>
                    </a:lnTo>
                    <a:lnTo>
                      <a:pt x="690563" y="309563"/>
                    </a:lnTo>
                    <a:lnTo>
                      <a:pt x="666750" y="282892"/>
                    </a:lnTo>
                    <a:lnTo>
                      <a:pt x="652463" y="226695"/>
                    </a:lnTo>
                    <a:lnTo>
                      <a:pt x="652463" y="185738"/>
                    </a:lnTo>
                    <a:lnTo>
                      <a:pt x="625792" y="161925"/>
                    </a:lnTo>
                    <a:lnTo>
                      <a:pt x="611505" y="118110"/>
                    </a:lnTo>
                    <a:lnTo>
                      <a:pt x="604838" y="73343"/>
                    </a:lnTo>
                    <a:lnTo>
                      <a:pt x="590550" y="39053"/>
                    </a:lnTo>
                    <a:lnTo>
                      <a:pt x="581977" y="0"/>
                    </a:lnTo>
                    <a:lnTo>
                      <a:pt x="566738" y="21908"/>
                    </a:lnTo>
                    <a:lnTo>
                      <a:pt x="541972" y="23813"/>
                    </a:lnTo>
                    <a:lnTo>
                      <a:pt x="524827" y="5715"/>
                    </a:lnTo>
                    <a:lnTo>
                      <a:pt x="503872" y="12383"/>
                    </a:lnTo>
                    <a:lnTo>
                      <a:pt x="498157" y="48578"/>
                    </a:lnTo>
                    <a:lnTo>
                      <a:pt x="487680" y="84773"/>
                    </a:lnTo>
                    <a:lnTo>
                      <a:pt x="466725" y="117158"/>
                    </a:lnTo>
                    <a:cubicBezTo>
                      <a:pt x="466725" y="117158"/>
                      <a:pt x="479107" y="129540"/>
                      <a:pt x="479107" y="135255"/>
                    </a:cubicBezTo>
                    <a:cubicBezTo>
                      <a:pt x="479107" y="140970"/>
                      <a:pt x="464820" y="178118"/>
                      <a:pt x="464820" y="178118"/>
                    </a:cubicBezTo>
                    <a:lnTo>
                      <a:pt x="450532" y="209550"/>
                    </a:lnTo>
                    <a:lnTo>
                      <a:pt x="426720" y="223838"/>
                    </a:lnTo>
                    <a:lnTo>
                      <a:pt x="410527" y="207645"/>
                    </a:lnTo>
                    <a:lnTo>
                      <a:pt x="389572" y="214313"/>
                    </a:lnTo>
                    <a:lnTo>
                      <a:pt x="370522" y="233363"/>
                    </a:lnTo>
                    <a:lnTo>
                      <a:pt x="345757" y="238125"/>
                    </a:lnTo>
                    <a:lnTo>
                      <a:pt x="323850" y="266700"/>
                    </a:lnTo>
                    <a:lnTo>
                      <a:pt x="306705" y="249555"/>
                    </a:lnTo>
                    <a:lnTo>
                      <a:pt x="298132" y="225743"/>
                    </a:lnTo>
                    <a:lnTo>
                      <a:pt x="286702" y="203835"/>
                    </a:lnTo>
                    <a:lnTo>
                      <a:pt x="279082" y="174308"/>
                    </a:lnTo>
                    <a:lnTo>
                      <a:pt x="260985" y="168593"/>
                    </a:lnTo>
                    <a:lnTo>
                      <a:pt x="237172" y="185738"/>
                    </a:lnTo>
                    <a:lnTo>
                      <a:pt x="222885" y="200025"/>
                    </a:lnTo>
                    <a:lnTo>
                      <a:pt x="202882" y="191453"/>
                    </a:lnTo>
                    <a:lnTo>
                      <a:pt x="169545" y="197168"/>
                    </a:lnTo>
                    <a:lnTo>
                      <a:pt x="176213" y="218123"/>
                    </a:lnTo>
                    <a:lnTo>
                      <a:pt x="164782" y="235268"/>
                    </a:lnTo>
                    <a:lnTo>
                      <a:pt x="149542" y="230505"/>
                    </a:lnTo>
                    <a:lnTo>
                      <a:pt x="116205" y="240983"/>
                    </a:lnTo>
                    <a:lnTo>
                      <a:pt x="116205" y="265748"/>
                    </a:lnTo>
                    <a:lnTo>
                      <a:pt x="100965" y="277178"/>
                    </a:lnTo>
                    <a:lnTo>
                      <a:pt x="91440" y="306705"/>
                    </a:lnTo>
                    <a:lnTo>
                      <a:pt x="67627" y="304800"/>
                    </a:lnTo>
                    <a:lnTo>
                      <a:pt x="39052" y="325755"/>
                    </a:lnTo>
                    <a:lnTo>
                      <a:pt x="49530" y="336233"/>
                    </a:lnTo>
                    <a:lnTo>
                      <a:pt x="35242" y="350520"/>
                    </a:lnTo>
                    <a:lnTo>
                      <a:pt x="12382" y="362903"/>
                    </a:lnTo>
                    <a:lnTo>
                      <a:pt x="0" y="388620"/>
                    </a:lnTo>
                    <a:lnTo>
                      <a:pt x="0" y="413385"/>
                    </a:lnTo>
                    <a:lnTo>
                      <a:pt x="10477" y="424815"/>
                    </a:lnTo>
                    <a:lnTo>
                      <a:pt x="45720" y="428625"/>
                    </a:lnTo>
                    <a:lnTo>
                      <a:pt x="46672" y="443865"/>
                    </a:lnTo>
                    <a:lnTo>
                      <a:pt x="55245" y="452438"/>
                    </a:lnTo>
                    <a:lnTo>
                      <a:pt x="48577" y="472440"/>
                    </a:lnTo>
                    <a:lnTo>
                      <a:pt x="82867" y="487680"/>
                    </a:lnTo>
                    <a:lnTo>
                      <a:pt x="86677" y="508635"/>
                    </a:lnTo>
                    <a:lnTo>
                      <a:pt x="120967" y="501967"/>
                    </a:lnTo>
                    <a:lnTo>
                      <a:pt x="131445" y="527685"/>
                    </a:lnTo>
                    <a:lnTo>
                      <a:pt x="154305" y="537210"/>
                    </a:lnTo>
                    <a:cubicBezTo>
                      <a:pt x="154305" y="537210"/>
                      <a:pt x="155257" y="552450"/>
                      <a:pt x="155257" y="556260"/>
                    </a:cubicBezTo>
                    <a:cubicBezTo>
                      <a:pt x="155257" y="560070"/>
                      <a:pt x="172402" y="573405"/>
                      <a:pt x="172402" y="573405"/>
                    </a:cubicBezTo>
                    <a:lnTo>
                      <a:pt x="193357" y="567690"/>
                    </a:lnTo>
                    <a:lnTo>
                      <a:pt x="218122" y="567690"/>
                    </a:lnTo>
                    <a:lnTo>
                      <a:pt x="221932" y="584835"/>
                    </a:lnTo>
                    <a:lnTo>
                      <a:pt x="238125" y="584835"/>
                    </a:lnTo>
                    <a:lnTo>
                      <a:pt x="249555" y="598170"/>
                    </a:lnTo>
                    <a:lnTo>
                      <a:pt x="240982" y="628650"/>
                    </a:lnTo>
                    <a:lnTo>
                      <a:pt x="253365" y="628650"/>
                    </a:lnTo>
                    <a:lnTo>
                      <a:pt x="262890" y="613410"/>
                    </a:lnTo>
                    <a:lnTo>
                      <a:pt x="272415" y="622935"/>
                    </a:lnTo>
                    <a:lnTo>
                      <a:pt x="272415" y="641985"/>
                    </a:lnTo>
                    <a:lnTo>
                      <a:pt x="301942" y="645795"/>
                    </a:lnTo>
                    <a:lnTo>
                      <a:pt x="315277" y="626745"/>
                    </a:lnTo>
                    <a:lnTo>
                      <a:pt x="327660" y="627698"/>
                    </a:lnTo>
                    <a:lnTo>
                      <a:pt x="330517" y="609600"/>
                    </a:lnTo>
                    <a:lnTo>
                      <a:pt x="301942" y="609600"/>
                    </a:lnTo>
                    <a:lnTo>
                      <a:pt x="279082" y="586740"/>
                    </a:lnTo>
                    <a:lnTo>
                      <a:pt x="254317" y="561975"/>
                    </a:lnTo>
                    <a:lnTo>
                      <a:pt x="237172" y="546735"/>
                    </a:lnTo>
                    <a:lnTo>
                      <a:pt x="245745" y="523875"/>
                    </a:lnTo>
                    <a:lnTo>
                      <a:pt x="245745" y="494348"/>
                    </a:lnTo>
                    <a:lnTo>
                      <a:pt x="277177" y="477203"/>
                    </a:lnTo>
                    <a:lnTo>
                      <a:pt x="299085" y="455295"/>
                    </a:lnTo>
                    <a:lnTo>
                      <a:pt x="308610" y="464820"/>
                    </a:lnTo>
                    <a:lnTo>
                      <a:pt x="281940" y="490538"/>
                    </a:lnTo>
                    <a:lnTo>
                      <a:pt x="281940" y="522923"/>
                    </a:lnTo>
                    <a:lnTo>
                      <a:pt x="311467" y="541020"/>
                    </a:lnTo>
                    <a:lnTo>
                      <a:pt x="331470" y="566738"/>
                    </a:lnTo>
                    <a:lnTo>
                      <a:pt x="347663" y="582930"/>
                    </a:lnTo>
                    <a:lnTo>
                      <a:pt x="365760" y="589598"/>
                    </a:lnTo>
                    <a:lnTo>
                      <a:pt x="383857" y="589598"/>
                    </a:lnTo>
                    <a:lnTo>
                      <a:pt x="401955" y="624840"/>
                    </a:lnTo>
                    <a:lnTo>
                      <a:pt x="419100" y="641985"/>
                    </a:lnTo>
                    <a:lnTo>
                      <a:pt x="419100" y="665798"/>
                    </a:lnTo>
                    <a:lnTo>
                      <a:pt x="419100" y="685800"/>
                    </a:lnTo>
                    <a:lnTo>
                      <a:pt x="409575" y="720090"/>
                    </a:lnTo>
                    <a:lnTo>
                      <a:pt x="410527" y="748665"/>
                    </a:lnTo>
                    <a:lnTo>
                      <a:pt x="427672" y="762953"/>
                    </a:lnTo>
                    <a:lnTo>
                      <a:pt x="444817" y="815340"/>
                    </a:lnTo>
                    <a:lnTo>
                      <a:pt x="459105" y="850583"/>
                    </a:lnTo>
                    <a:lnTo>
                      <a:pt x="471488" y="894398"/>
                    </a:lnTo>
                    <a:lnTo>
                      <a:pt x="482917" y="941070"/>
                    </a:lnTo>
                    <a:lnTo>
                      <a:pt x="509588" y="976313"/>
                    </a:lnTo>
                    <a:lnTo>
                      <a:pt x="526732" y="1028700"/>
                    </a:lnTo>
                    <a:lnTo>
                      <a:pt x="533400" y="1073468"/>
                    </a:lnTo>
                    <a:lnTo>
                      <a:pt x="547688" y="1115378"/>
                    </a:lnTo>
                    <a:lnTo>
                      <a:pt x="537210" y="1125855"/>
                    </a:lnTo>
                    <a:lnTo>
                      <a:pt x="524827" y="1138238"/>
                    </a:lnTo>
                    <a:lnTo>
                      <a:pt x="538163" y="1161098"/>
                    </a:lnTo>
                    <a:lnTo>
                      <a:pt x="528638" y="1182053"/>
                    </a:lnTo>
                    <a:lnTo>
                      <a:pt x="516255" y="1194435"/>
                    </a:lnTo>
                    <a:lnTo>
                      <a:pt x="516255" y="1206818"/>
                    </a:lnTo>
                    <a:lnTo>
                      <a:pt x="541972" y="1212533"/>
                    </a:lnTo>
                    <a:lnTo>
                      <a:pt x="565785" y="1246823"/>
                    </a:lnTo>
                    <a:lnTo>
                      <a:pt x="569595" y="1279208"/>
                    </a:lnTo>
                    <a:lnTo>
                      <a:pt x="589597" y="1299210"/>
                    </a:lnTo>
                    <a:lnTo>
                      <a:pt x="589597" y="1328738"/>
                    </a:lnTo>
                    <a:lnTo>
                      <a:pt x="618172" y="1358265"/>
                    </a:lnTo>
                    <a:lnTo>
                      <a:pt x="659130" y="1399223"/>
                    </a:lnTo>
                    <a:cubicBezTo>
                      <a:pt x="659130" y="1399223"/>
                      <a:pt x="671513" y="1426845"/>
                      <a:pt x="677227" y="1433513"/>
                    </a:cubicBezTo>
                    <a:lnTo>
                      <a:pt x="715327" y="1459230"/>
                    </a:lnTo>
                    <a:lnTo>
                      <a:pt x="754380" y="1480185"/>
                    </a:lnTo>
                    <a:lnTo>
                      <a:pt x="815340" y="1498283"/>
                    </a:lnTo>
                    <a:lnTo>
                      <a:pt x="843915" y="1503998"/>
                    </a:lnTo>
                    <a:lnTo>
                      <a:pt x="869632" y="1521143"/>
                    </a:lnTo>
                    <a:lnTo>
                      <a:pt x="884872" y="1542098"/>
                    </a:lnTo>
                    <a:lnTo>
                      <a:pt x="938213" y="1570673"/>
                    </a:lnTo>
                    <a:lnTo>
                      <a:pt x="984885" y="1590675"/>
                    </a:lnTo>
                    <a:lnTo>
                      <a:pt x="1034415" y="1613535"/>
                    </a:lnTo>
                    <a:lnTo>
                      <a:pt x="1060132" y="1639252"/>
                    </a:lnTo>
                    <a:lnTo>
                      <a:pt x="1088707" y="1639252"/>
                    </a:lnTo>
                    <a:lnTo>
                      <a:pt x="1108710" y="1659255"/>
                    </a:lnTo>
                    <a:lnTo>
                      <a:pt x="1134427" y="1672590"/>
                    </a:lnTo>
                    <a:lnTo>
                      <a:pt x="1175385" y="1672590"/>
                    </a:lnTo>
                    <a:lnTo>
                      <a:pt x="1190625" y="1693545"/>
                    </a:lnTo>
                    <a:lnTo>
                      <a:pt x="1190625" y="1664970"/>
                    </a:lnTo>
                    <a:lnTo>
                      <a:pt x="1183957" y="1626870"/>
                    </a:lnTo>
                    <a:lnTo>
                      <a:pt x="1164907" y="1567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2" name="Полилиния: фигура 145">
                <a:extLst>
                  <a:ext uri="{FF2B5EF4-FFF2-40B4-BE49-F238E27FC236}">
                    <a16:creationId xmlns="" xmlns:a16="http://schemas.microsoft.com/office/drawing/2014/main" id="{F379CD0B-276F-8FB5-31D3-1E5B9EC323B0}"/>
                  </a:ext>
                </a:extLst>
              </p:cNvPr>
              <p:cNvSpPr/>
              <p:nvPr/>
            </p:nvSpPr>
            <p:spPr>
              <a:xfrm>
                <a:off x="9893617" y="2503170"/>
                <a:ext cx="44767" cy="111442"/>
              </a:xfrm>
              <a:custGeom>
                <a:avLst/>
                <a:gdLst>
                  <a:gd name="connsiteX0" fmla="*/ 40005 w 44767"/>
                  <a:gd name="connsiteY0" fmla="*/ 9525 h 111442"/>
                  <a:gd name="connsiteX1" fmla="*/ 17145 w 44767"/>
                  <a:gd name="connsiteY1" fmla="*/ 0 h 111442"/>
                  <a:gd name="connsiteX2" fmla="*/ 1905 w 44767"/>
                  <a:gd name="connsiteY2" fmla="*/ 8572 h 111442"/>
                  <a:gd name="connsiteX3" fmla="*/ 1905 w 44767"/>
                  <a:gd name="connsiteY3" fmla="*/ 35242 h 111442"/>
                  <a:gd name="connsiteX4" fmla="*/ 0 w 44767"/>
                  <a:gd name="connsiteY4" fmla="*/ 60008 h 111442"/>
                  <a:gd name="connsiteX5" fmla="*/ 14288 w 44767"/>
                  <a:gd name="connsiteY5" fmla="*/ 69533 h 111442"/>
                  <a:gd name="connsiteX6" fmla="*/ 23813 w 44767"/>
                  <a:gd name="connsiteY6" fmla="*/ 81915 h 111442"/>
                  <a:gd name="connsiteX7" fmla="*/ 25718 w 44767"/>
                  <a:gd name="connsiteY7" fmla="*/ 103822 h 111442"/>
                  <a:gd name="connsiteX8" fmla="*/ 44768 w 44767"/>
                  <a:gd name="connsiteY8" fmla="*/ 111442 h 111442"/>
                  <a:gd name="connsiteX9" fmla="*/ 40005 w 44767"/>
                  <a:gd name="connsiteY9" fmla="*/ 88583 h 111442"/>
                  <a:gd name="connsiteX10" fmla="*/ 31432 w 44767"/>
                  <a:gd name="connsiteY10" fmla="*/ 72390 h 111442"/>
                  <a:gd name="connsiteX11" fmla="*/ 40005 w 44767"/>
                  <a:gd name="connsiteY11" fmla="*/ 43815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767" h="111442">
                    <a:moveTo>
                      <a:pt x="40005" y="9525"/>
                    </a:moveTo>
                    <a:lnTo>
                      <a:pt x="17145" y="0"/>
                    </a:lnTo>
                    <a:lnTo>
                      <a:pt x="1905" y="8572"/>
                    </a:lnTo>
                    <a:lnTo>
                      <a:pt x="1905" y="35242"/>
                    </a:lnTo>
                    <a:lnTo>
                      <a:pt x="0" y="60008"/>
                    </a:lnTo>
                    <a:lnTo>
                      <a:pt x="14288" y="69533"/>
                    </a:lnTo>
                    <a:lnTo>
                      <a:pt x="23813" y="81915"/>
                    </a:lnTo>
                    <a:lnTo>
                      <a:pt x="25718" y="103822"/>
                    </a:lnTo>
                    <a:lnTo>
                      <a:pt x="44768" y="111442"/>
                    </a:lnTo>
                    <a:lnTo>
                      <a:pt x="40005" y="88583"/>
                    </a:lnTo>
                    <a:lnTo>
                      <a:pt x="31432" y="72390"/>
                    </a:lnTo>
                    <a:lnTo>
                      <a:pt x="40005" y="43815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3" name="Полилиния: фигура 146">
                <a:extLst>
                  <a:ext uri="{FF2B5EF4-FFF2-40B4-BE49-F238E27FC236}">
                    <a16:creationId xmlns="" xmlns:a16="http://schemas.microsoft.com/office/drawing/2014/main" id="{4447BE7E-378F-9225-850E-8300EDDCB477}"/>
                  </a:ext>
                </a:extLst>
              </p:cNvPr>
              <p:cNvSpPr/>
              <p:nvPr/>
            </p:nvSpPr>
            <p:spPr>
              <a:xfrm>
                <a:off x="10353675" y="2638425"/>
                <a:ext cx="85725" cy="25717"/>
              </a:xfrm>
              <a:custGeom>
                <a:avLst/>
                <a:gdLst>
                  <a:gd name="connsiteX0" fmla="*/ 38100 w 85725"/>
                  <a:gd name="connsiteY0" fmla="*/ 25717 h 25717"/>
                  <a:gd name="connsiteX1" fmla="*/ 67627 w 85725"/>
                  <a:gd name="connsiteY1" fmla="*/ 25717 h 25717"/>
                  <a:gd name="connsiteX2" fmla="*/ 85725 w 85725"/>
                  <a:gd name="connsiteY2" fmla="*/ 7620 h 25717"/>
                  <a:gd name="connsiteX3" fmla="*/ 62865 w 85725"/>
                  <a:gd name="connsiteY3" fmla="*/ 0 h 25717"/>
                  <a:gd name="connsiteX4" fmla="*/ 39052 w 85725"/>
                  <a:gd name="connsiteY4" fmla="*/ 9525 h 25717"/>
                  <a:gd name="connsiteX5" fmla="*/ 17145 w 85725"/>
                  <a:gd name="connsiteY5" fmla="*/ 953 h 25717"/>
                  <a:gd name="connsiteX6" fmla="*/ 0 w 85725"/>
                  <a:gd name="connsiteY6" fmla="*/ 7620 h 25717"/>
                  <a:gd name="connsiteX7" fmla="*/ 8573 w 85725"/>
                  <a:gd name="connsiteY7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5" h="25717">
                    <a:moveTo>
                      <a:pt x="38100" y="25717"/>
                    </a:moveTo>
                    <a:lnTo>
                      <a:pt x="67627" y="25717"/>
                    </a:lnTo>
                    <a:lnTo>
                      <a:pt x="85725" y="7620"/>
                    </a:lnTo>
                    <a:lnTo>
                      <a:pt x="62865" y="0"/>
                    </a:lnTo>
                    <a:lnTo>
                      <a:pt x="39052" y="9525"/>
                    </a:lnTo>
                    <a:lnTo>
                      <a:pt x="17145" y="953"/>
                    </a:lnTo>
                    <a:lnTo>
                      <a:pt x="0" y="7620"/>
                    </a:lnTo>
                    <a:lnTo>
                      <a:pt x="8573" y="2571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4" name="Полилиния: фигура 147">
                <a:extLst>
                  <a:ext uri="{FF2B5EF4-FFF2-40B4-BE49-F238E27FC236}">
                    <a16:creationId xmlns="" xmlns:a16="http://schemas.microsoft.com/office/drawing/2014/main" id="{2AB2D217-44CA-EF6C-CCED-C8E6F5069EBC}"/>
                  </a:ext>
                </a:extLst>
              </p:cNvPr>
              <p:cNvSpPr/>
              <p:nvPr/>
            </p:nvSpPr>
            <p:spPr>
              <a:xfrm>
                <a:off x="10458450" y="2572702"/>
                <a:ext cx="32385" cy="22859"/>
              </a:xfrm>
              <a:custGeom>
                <a:avLst/>
                <a:gdLst>
                  <a:gd name="connsiteX0" fmla="*/ 16193 w 32385"/>
                  <a:gd name="connsiteY0" fmla="*/ 3810 h 22859"/>
                  <a:gd name="connsiteX1" fmla="*/ 0 w 32385"/>
                  <a:gd name="connsiteY1" fmla="*/ 14288 h 22859"/>
                  <a:gd name="connsiteX2" fmla="*/ 8573 w 32385"/>
                  <a:gd name="connsiteY2" fmla="*/ 22860 h 22859"/>
                  <a:gd name="connsiteX3" fmla="*/ 20955 w 32385"/>
                  <a:gd name="connsiteY3" fmla="*/ 11430 h 22859"/>
                  <a:gd name="connsiteX4" fmla="*/ 32385 w 32385"/>
                  <a:gd name="connsiteY4" fmla="*/ 0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22859">
                    <a:moveTo>
                      <a:pt x="16193" y="3810"/>
                    </a:moveTo>
                    <a:lnTo>
                      <a:pt x="0" y="14288"/>
                    </a:lnTo>
                    <a:lnTo>
                      <a:pt x="8573" y="22860"/>
                    </a:lnTo>
                    <a:lnTo>
                      <a:pt x="20955" y="11430"/>
                    </a:lnTo>
                    <a:lnTo>
                      <a:pt x="3238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7" name="Рисунок 3">
              <a:extLst>
                <a:ext uri="{FF2B5EF4-FFF2-40B4-BE49-F238E27FC236}">
                  <a16:creationId xmlns="" xmlns:a16="http://schemas.microsoft.com/office/drawing/2014/main" id="{374DBF1B-FFF3-F346-4F81-A3557CAAB663}"/>
                </a:ext>
              </a:extLst>
            </p:cNvPr>
            <p:cNvGrpSpPr/>
            <p:nvPr/>
          </p:nvGrpSpPr>
          <p:grpSpPr>
            <a:xfrm>
              <a:off x="9519315" y="620103"/>
              <a:ext cx="1376307" cy="1733875"/>
              <a:chOff x="8731567" y="880570"/>
              <a:chExt cx="1145857" cy="1478771"/>
            </a:xfrm>
            <a:solidFill>
              <a:srgbClr val="D7D7D7"/>
            </a:solidFill>
          </p:grpSpPr>
          <p:sp>
            <p:nvSpPr>
              <p:cNvPr id="549" name="Полилиния: фигура 149">
                <a:extLst>
                  <a:ext uri="{FF2B5EF4-FFF2-40B4-BE49-F238E27FC236}">
                    <a16:creationId xmlns="" xmlns:a16="http://schemas.microsoft.com/office/drawing/2014/main" id="{F86A3AD0-9373-F553-9BD4-8FE56661763E}"/>
                  </a:ext>
                </a:extLst>
              </p:cNvPr>
              <p:cNvSpPr/>
              <p:nvPr/>
            </p:nvSpPr>
            <p:spPr>
              <a:xfrm>
                <a:off x="8731567" y="880570"/>
                <a:ext cx="1145857" cy="1478771"/>
              </a:xfrm>
              <a:custGeom>
                <a:avLst/>
                <a:gdLst>
                  <a:gd name="connsiteX0" fmla="*/ 1117282 w 1145857"/>
                  <a:gd name="connsiteY0" fmla="*/ 935847 h 1478771"/>
                  <a:gd name="connsiteX1" fmla="*/ 1117282 w 1145857"/>
                  <a:gd name="connsiteY1" fmla="*/ 885364 h 1478771"/>
                  <a:gd name="connsiteX2" fmla="*/ 1107757 w 1145857"/>
                  <a:gd name="connsiteY2" fmla="*/ 840597 h 1478771"/>
                  <a:gd name="connsiteX3" fmla="*/ 1083945 w 1145857"/>
                  <a:gd name="connsiteY3" fmla="*/ 803449 h 1478771"/>
                  <a:gd name="connsiteX4" fmla="*/ 1094422 w 1145857"/>
                  <a:gd name="connsiteY4" fmla="*/ 792972 h 1478771"/>
                  <a:gd name="connsiteX5" fmla="*/ 1061085 w 1145857"/>
                  <a:gd name="connsiteY5" fmla="*/ 771064 h 1478771"/>
                  <a:gd name="connsiteX6" fmla="*/ 1069657 w 1145857"/>
                  <a:gd name="connsiteY6" fmla="*/ 757729 h 1478771"/>
                  <a:gd name="connsiteX7" fmla="*/ 1099185 w 1145857"/>
                  <a:gd name="connsiteY7" fmla="*/ 757729 h 1478771"/>
                  <a:gd name="connsiteX8" fmla="*/ 1117282 w 1145857"/>
                  <a:gd name="connsiteY8" fmla="*/ 718677 h 1478771"/>
                  <a:gd name="connsiteX9" fmla="*/ 1145857 w 1145857"/>
                  <a:gd name="connsiteY9" fmla="*/ 707247 h 1478771"/>
                  <a:gd name="connsiteX10" fmla="*/ 1145857 w 1145857"/>
                  <a:gd name="connsiteY10" fmla="*/ 677719 h 1478771"/>
                  <a:gd name="connsiteX11" fmla="*/ 1125855 w 1145857"/>
                  <a:gd name="connsiteY11" fmla="*/ 657717 h 1478771"/>
                  <a:gd name="connsiteX12" fmla="*/ 1115377 w 1145857"/>
                  <a:gd name="connsiteY12" fmla="*/ 632952 h 1478771"/>
                  <a:gd name="connsiteX13" fmla="*/ 1092518 w 1145857"/>
                  <a:gd name="connsiteY13" fmla="*/ 650097 h 1478771"/>
                  <a:gd name="connsiteX14" fmla="*/ 1077277 w 1145857"/>
                  <a:gd name="connsiteY14" fmla="*/ 637714 h 1478771"/>
                  <a:gd name="connsiteX15" fmla="*/ 1059180 w 1145857"/>
                  <a:gd name="connsiteY15" fmla="*/ 640572 h 1478771"/>
                  <a:gd name="connsiteX16" fmla="*/ 1043940 w 1145857"/>
                  <a:gd name="connsiteY16" fmla="*/ 655812 h 1478771"/>
                  <a:gd name="connsiteX17" fmla="*/ 1019175 w 1145857"/>
                  <a:gd name="connsiteY17" fmla="*/ 655812 h 1478771"/>
                  <a:gd name="connsiteX18" fmla="*/ 1012507 w 1145857"/>
                  <a:gd name="connsiteY18" fmla="*/ 669147 h 1478771"/>
                  <a:gd name="connsiteX19" fmla="*/ 986790 w 1145857"/>
                  <a:gd name="connsiteY19" fmla="*/ 669147 h 1478771"/>
                  <a:gd name="connsiteX20" fmla="*/ 986790 w 1145857"/>
                  <a:gd name="connsiteY20" fmla="*/ 649144 h 1478771"/>
                  <a:gd name="connsiteX21" fmla="*/ 955357 w 1145857"/>
                  <a:gd name="connsiteY21" fmla="*/ 650097 h 1478771"/>
                  <a:gd name="connsiteX22" fmla="*/ 938213 w 1145857"/>
                  <a:gd name="connsiteY22" fmla="*/ 652954 h 1478771"/>
                  <a:gd name="connsiteX23" fmla="*/ 917257 w 1145857"/>
                  <a:gd name="connsiteY23" fmla="*/ 652002 h 1478771"/>
                  <a:gd name="connsiteX24" fmla="*/ 908685 w 1145857"/>
                  <a:gd name="connsiteY24" fmla="*/ 666289 h 1478771"/>
                  <a:gd name="connsiteX25" fmla="*/ 890588 w 1145857"/>
                  <a:gd name="connsiteY25" fmla="*/ 684387 h 1478771"/>
                  <a:gd name="connsiteX26" fmla="*/ 860107 w 1145857"/>
                  <a:gd name="connsiteY26" fmla="*/ 685339 h 1478771"/>
                  <a:gd name="connsiteX27" fmla="*/ 842963 w 1145857"/>
                  <a:gd name="connsiteY27" fmla="*/ 697722 h 1478771"/>
                  <a:gd name="connsiteX28" fmla="*/ 842963 w 1145857"/>
                  <a:gd name="connsiteY28" fmla="*/ 724392 h 1478771"/>
                  <a:gd name="connsiteX29" fmla="*/ 824865 w 1145857"/>
                  <a:gd name="connsiteY29" fmla="*/ 731059 h 1478771"/>
                  <a:gd name="connsiteX30" fmla="*/ 810577 w 1145857"/>
                  <a:gd name="connsiteY30" fmla="*/ 716772 h 1478771"/>
                  <a:gd name="connsiteX31" fmla="*/ 833438 w 1145857"/>
                  <a:gd name="connsiteY31" fmla="*/ 690102 h 1478771"/>
                  <a:gd name="connsiteX32" fmla="*/ 818197 w 1145857"/>
                  <a:gd name="connsiteY32" fmla="*/ 690102 h 1478771"/>
                  <a:gd name="connsiteX33" fmla="*/ 794385 w 1145857"/>
                  <a:gd name="connsiteY33" fmla="*/ 699627 h 1478771"/>
                  <a:gd name="connsiteX34" fmla="*/ 803910 w 1145857"/>
                  <a:gd name="connsiteY34" fmla="*/ 676767 h 1478771"/>
                  <a:gd name="connsiteX35" fmla="*/ 833438 w 1145857"/>
                  <a:gd name="connsiteY35" fmla="*/ 664384 h 1478771"/>
                  <a:gd name="connsiteX36" fmla="*/ 854393 w 1145857"/>
                  <a:gd name="connsiteY36" fmla="*/ 664384 h 1478771"/>
                  <a:gd name="connsiteX37" fmla="*/ 877252 w 1145857"/>
                  <a:gd name="connsiteY37" fmla="*/ 627237 h 1478771"/>
                  <a:gd name="connsiteX38" fmla="*/ 871538 w 1145857"/>
                  <a:gd name="connsiteY38" fmla="*/ 594852 h 1478771"/>
                  <a:gd name="connsiteX39" fmla="*/ 860107 w 1145857"/>
                  <a:gd name="connsiteY39" fmla="*/ 553894 h 1478771"/>
                  <a:gd name="connsiteX40" fmla="*/ 837247 w 1145857"/>
                  <a:gd name="connsiteY40" fmla="*/ 531034 h 1478771"/>
                  <a:gd name="connsiteX41" fmla="*/ 815340 w 1145857"/>
                  <a:gd name="connsiteY41" fmla="*/ 509127 h 1478771"/>
                  <a:gd name="connsiteX42" fmla="*/ 802957 w 1145857"/>
                  <a:gd name="connsiteY42" fmla="*/ 521509 h 1478771"/>
                  <a:gd name="connsiteX43" fmla="*/ 802005 w 1145857"/>
                  <a:gd name="connsiteY43" fmla="*/ 494839 h 1478771"/>
                  <a:gd name="connsiteX44" fmla="*/ 781050 w 1145857"/>
                  <a:gd name="connsiteY44" fmla="*/ 494839 h 1478771"/>
                  <a:gd name="connsiteX45" fmla="*/ 749618 w 1145857"/>
                  <a:gd name="connsiteY45" fmla="*/ 503412 h 1478771"/>
                  <a:gd name="connsiteX46" fmla="*/ 730568 w 1145857"/>
                  <a:gd name="connsiteY46" fmla="*/ 484362 h 1478771"/>
                  <a:gd name="connsiteX47" fmla="*/ 730568 w 1145857"/>
                  <a:gd name="connsiteY47" fmla="*/ 465312 h 1478771"/>
                  <a:gd name="connsiteX48" fmla="*/ 705802 w 1145857"/>
                  <a:gd name="connsiteY48" fmla="*/ 461502 h 1478771"/>
                  <a:gd name="connsiteX49" fmla="*/ 714375 w 1145857"/>
                  <a:gd name="connsiteY49" fmla="*/ 452929 h 1478771"/>
                  <a:gd name="connsiteX50" fmla="*/ 726757 w 1145857"/>
                  <a:gd name="connsiteY50" fmla="*/ 447214 h 1478771"/>
                  <a:gd name="connsiteX51" fmla="*/ 716280 w 1145857"/>
                  <a:gd name="connsiteY51" fmla="*/ 436737 h 1478771"/>
                  <a:gd name="connsiteX52" fmla="*/ 718185 w 1145857"/>
                  <a:gd name="connsiteY52" fmla="*/ 423402 h 1478771"/>
                  <a:gd name="connsiteX53" fmla="*/ 732472 w 1145857"/>
                  <a:gd name="connsiteY53" fmla="*/ 431974 h 1478771"/>
                  <a:gd name="connsiteX54" fmla="*/ 747713 w 1145857"/>
                  <a:gd name="connsiteY54" fmla="*/ 444357 h 1478771"/>
                  <a:gd name="connsiteX55" fmla="*/ 774382 w 1145857"/>
                  <a:gd name="connsiteY55" fmla="*/ 444357 h 1478771"/>
                  <a:gd name="connsiteX56" fmla="*/ 792480 w 1145857"/>
                  <a:gd name="connsiteY56" fmla="*/ 430069 h 1478771"/>
                  <a:gd name="connsiteX57" fmla="*/ 810577 w 1145857"/>
                  <a:gd name="connsiteY57" fmla="*/ 444357 h 1478771"/>
                  <a:gd name="connsiteX58" fmla="*/ 833438 w 1145857"/>
                  <a:gd name="connsiteY58" fmla="*/ 421497 h 1478771"/>
                  <a:gd name="connsiteX59" fmla="*/ 833438 w 1145857"/>
                  <a:gd name="connsiteY59" fmla="*/ 385302 h 1478771"/>
                  <a:gd name="connsiteX60" fmla="*/ 822960 w 1145857"/>
                  <a:gd name="connsiteY60" fmla="*/ 364347 h 1478771"/>
                  <a:gd name="connsiteX61" fmla="*/ 846772 w 1145857"/>
                  <a:gd name="connsiteY61" fmla="*/ 329104 h 1478771"/>
                  <a:gd name="connsiteX62" fmla="*/ 873443 w 1145857"/>
                  <a:gd name="connsiteY62" fmla="*/ 329104 h 1478771"/>
                  <a:gd name="connsiteX63" fmla="*/ 894397 w 1145857"/>
                  <a:gd name="connsiteY63" fmla="*/ 337677 h 1478771"/>
                  <a:gd name="connsiteX64" fmla="*/ 923925 w 1145857"/>
                  <a:gd name="connsiteY64" fmla="*/ 328152 h 1478771"/>
                  <a:gd name="connsiteX65" fmla="*/ 939165 w 1145857"/>
                  <a:gd name="connsiteY65" fmla="*/ 293862 h 1478771"/>
                  <a:gd name="connsiteX66" fmla="*/ 968693 w 1145857"/>
                  <a:gd name="connsiteY66" fmla="*/ 261477 h 1478771"/>
                  <a:gd name="connsiteX67" fmla="*/ 1001077 w 1145857"/>
                  <a:gd name="connsiteY67" fmla="*/ 258619 h 1478771"/>
                  <a:gd name="connsiteX68" fmla="*/ 1013460 w 1145857"/>
                  <a:gd name="connsiteY68" fmla="*/ 221472 h 1478771"/>
                  <a:gd name="connsiteX69" fmla="*/ 989647 w 1145857"/>
                  <a:gd name="connsiteY69" fmla="*/ 214804 h 1478771"/>
                  <a:gd name="connsiteX70" fmla="*/ 989647 w 1145857"/>
                  <a:gd name="connsiteY70" fmla="*/ 203374 h 1478771"/>
                  <a:gd name="connsiteX71" fmla="*/ 1019175 w 1145857"/>
                  <a:gd name="connsiteY71" fmla="*/ 203374 h 1478771"/>
                  <a:gd name="connsiteX72" fmla="*/ 1009650 w 1145857"/>
                  <a:gd name="connsiteY72" fmla="*/ 180514 h 1478771"/>
                  <a:gd name="connsiteX73" fmla="*/ 1009650 w 1145857"/>
                  <a:gd name="connsiteY73" fmla="*/ 162417 h 1478771"/>
                  <a:gd name="connsiteX74" fmla="*/ 994410 w 1145857"/>
                  <a:gd name="connsiteY74" fmla="*/ 182419 h 1478771"/>
                  <a:gd name="connsiteX75" fmla="*/ 979170 w 1145857"/>
                  <a:gd name="connsiteY75" fmla="*/ 186229 h 1478771"/>
                  <a:gd name="connsiteX76" fmla="*/ 961072 w 1145857"/>
                  <a:gd name="connsiteY76" fmla="*/ 157654 h 1478771"/>
                  <a:gd name="connsiteX77" fmla="*/ 935355 w 1145857"/>
                  <a:gd name="connsiteY77" fmla="*/ 131937 h 1478771"/>
                  <a:gd name="connsiteX78" fmla="*/ 935355 w 1145857"/>
                  <a:gd name="connsiteY78" fmla="*/ 147177 h 1478771"/>
                  <a:gd name="connsiteX79" fmla="*/ 902018 w 1145857"/>
                  <a:gd name="connsiteY79" fmla="*/ 134794 h 1478771"/>
                  <a:gd name="connsiteX80" fmla="*/ 886777 w 1145857"/>
                  <a:gd name="connsiteY80" fmla="*/ 150034 h 1478771"/>
                  <a:gd name="connsiteX81" fmla="*/ 861060 w 1145857"/>
                  <a:gd name="connsiteY81" fmla="*/ 146224 h 1478771"/>
                  <a:gd name="connsiteX82" fmla="*/ 893445 w 1145857"/>
                  <a:gd name="connsiteY82" fmla="*/ 125269 h 1478771"/>
                  <a:gd name="connsiteX83" fmla="*/ 893445 w 1145857"/>
                  <a:gd name="connsiteY83" fmla="*/ 95742 h 1478771"/>
                  <a:gd name="connsiteX84" fmla="*/ 893445 w 1145857"/>
                  <a:gd name="connsiteY84" fmla="*/ 78597 h 1478771"/>
                  <a:gd name="connsiteX85" fmla="*/ 863918 w 1145857"/>
                  <a:gd name="connsiteY85" fmla="*/ 87169 h 1478771"/>
                  <a:gd name="connsiteX86" fmla="*/ 879157 w 1145857"/>
                  <a:gd name="connsiteY86" fmla="*/ 54784 h 1478771"/>
                  <a:gd name="connsiteX87" fmla="*/ 864870 w 1145857"/>
                  <a:gd name="connsiteY87" fmla="*/ 40497 h 1478771"/>
                  <a:gd name="connsiteX88" fmla="*/ 846772 w 1145857"/>
                  <a:gd name="connsiteY88" fmla="*/ 25257 h 1478771"/>
                  <a:gd name="connsiteX89" fmla="*/ 846772 w 1145857"/>
                  <a:gd name="connsiteY89" fmla="*/ 1444 h 1478771"/>
                  <a:gd name="connsiteX90" fmla="*/ 814388 w 1145857"/>
                  <a:gd name="connsiteY90" fmla="*/ 16684 h 1478771"/>
                  <a:gd name="connsiteX91" fmla="*/ 788670 w 1145857"/>
                  <a:gd name="connsiteY91" fmla="*/ 51927 h 1478771"/>
                  <a:gd name="connsiteX92" fmla="*/ 779145 w 1145857"/>
                  <a:gd name="connsiteY92" fmla="*/ 51927 h 1478771"/>
                  <a:gd name="connsiteX93" fmla="*/ 745807 w 1145857"/>
                  <a:gd name="connsiteY93" fmla="*/ 61452 h 1478771"/>
                  <a:gd name="connsiteX94" fmla="*/ 726757 w 1145857"/>
                  <a:gd name="connsiteY94" fmla="*/ 81454 h 1478771"/>
                  <a:gd name="connsiteX95" fmla="*/ 712470 w 1145857"/>
                  <a:gd name="connsiteY95" fmla="*/ 101457 h 1478771"/>
                  <a:gd name="connsiteX96" fmla="*/ 709613 w 1145857"/>
                  <a:gd name="connsiteY96" fmla="*/ 127174 h 1478771"/>
                  <a:gd name="connsiteX97" fmla="*/ 694372 w 1145857"/>
                  <a:gd name="connsiteY97" fmla="*/ 126222 h 1478771"/>
                  <a:gd name="connsiteX98" fmla="*/ 694372 w 1145857"/>
                  <a:gd name="connsiteY98" fmla="*/ 138604 h 1478771"/>
                  <a:gd name="connsiteX99" fmla="*/ 717232 w 1145857"/>
                  <a:gd name="connsiteY99" fmla="*/ 144319 h 1478771"/>
                  <a:gd name="connsiteX100" fmla="*/ 690563 w 1145857"/>
                  <a:gd name="connsiteY100" fmla="*/ 162417 h 1478771"/>
                  <a:gd name="connsiteX101" fmla="*/ 681990 w 1145857"/>
                  <a:gd name="connsiteY101" fmla="*/ 188134 h 1478771"/>
                  <a:gd name="connsiteX102" fmla="*/ 707707 w 1145857"/>
                  <a:gd name="connsiteY102" fmla="*/ 194802 h 1478771"/>
                  <a:gd name="connsiteX103" fmla="*/ 746760 w 1145857"/>
                  <a:gd name="connsiteY103" fmla="*/ 197659 h 1478771"/>
                  <a:gd name="connsiteX104" fmla="*/ 781050 w 1145857"/>
                  <a:gd name="connsiteY104" fmla="*/ 190992 h 1478771"/>
                  <a:gd name="connsiteX105" fmla="*/ 781050 w 1145857"/>
                  <a:gd name="connsiteY105" fmla="*/ 208137 h 1478771"/>
                  <a:gd name="connsiteX106" fmla="*/ 746760 w 1145857"/>
                  <a:gd name="connsiteY106" fmla="*/ 226234 h 1478771"/>
                  <a:gd name="connsiteX107" fmla="*/ 727710 w 1145857"/>
                  <a:gd name="connsiteY107" fmla="*/ 245284 h 1478771"/>
                  <a:gd name="connsiteX108" fmla="*/ 699135 w 1145857"/>
                  <a:gd name="connsiteY108" fmla="*/ 223377 h 1478771"/>
                  <a:gd name="connsiteX109" fmla="*/ 666750 w 1145857"/>
                  <a:gd name="connsiteY109" fmla="*/ 232902 h 1478771"/>
                  <a:gd name="connsiteX110" fmla="*/ 643890 w 1145857"/>
                  <a:gd name="connsiteY110" fmla="*/ 210042 h 1478771"/>
                  <a:gd name="connsiteX111" fmla="*/ 623888 w 1145857"/>
                  <a:gd name="connsiteY111" fmla="*/ 221472 h 1478771"/>
                  <a:gd name="connsiteX112" fmla="*/ 592455 w 1145857"/>
                  <a:gd name="connsiteY112" fmla="*/ 235759 h 1478771"/>
                  <a:gd name="connsiteX113" fmla="*/ 566738 w 1145857"/>
                  <a:gd name="connsiteY113" fmla="*/ 262429 h 1478771"/>
                  <a:gd name="connsiteX114" fmla="*/ 519113 w 1145857"/>
                  <a:gd name="connsiteY114" fmla="*/ 276717 h 1478771"/>
                  <a:gd name="connsiteX115" fmla="*/ 493395 w 1145857"/>
                  <a:gd name="connsiteY115" fmla="*/ 313864 h 1478771"/>
                  <a:gd name="connsiteX116" fmla="*/ 458152 w 1145857"/>
                  <a:gd name="connsiteY116" fmla="*/ 328152 h 1478771"/>
                  <a:gd name="connsiteX117" fmla="*/ 429577 w 1145857"/>
                  <a:gd name="connsiteY117" fmla="*/ 356727 h 1478771"/>
                  <a:gd name="connsiteX118" fmla="*/ 401002 w 1145857"/>
                  <a:gd name="connsiteY118" fmla="*/ 385302 h 1478771"/>
                  <a:gd name="connsiteX119" fmla="*/ 370522 w 1145857"/>
                  <a:gd name="connsiteY119" fmla="*/ 403399 h 1478771"/>
                  <a:gd name="connsiteX120" fmla="*/ 328613 w 1145857"/>
                  <a:gd name="connsiteY120" fmla="*/ 421497 h 1478771"/>
                  <a:gd name="connsiteX121" fmla="*/ 306705 w 1145857"/>
                  <a:gd name="connsiteY121" fmla="*/ 443404 h 1478771"/>
                  <a:gd name="connsiteX122" fmla="*/ 259080 w 1145857"/>
                  <a:gd name="connsiteY122" fmla="*/ 491029 h 1478771"/>
                  <a:gd name="connsiteX123" fmla="*/ 216218 w 1145857"/>
                  <a:gd name="connsiteY123" fmla="*/ 532939 h 1478771"/>
                  <a:gd name="connsiteX124" fmla="*/ 204788 w 1145857"/>
                  <a:gd name="connsiteY124" fmla="*/ 573897 h 1478771"/>
                  <a:gd name="connsiteX125" fmla="*/ 180975 w 1145857"/>
                  <a:gd name="connsiteY125" fmla="*/ 609139 h 1478771"/>
                  <a:gd name="connsiteX126" fmla="*/ 172402 w 1145857"/>
                  <a:gd name="connsiteY126" fmla="*/ 634857 h 1478771"/>
                  <a:gd name="connsiteX127" fmla="*/ 180975 w 1145857"/>
                  <a:gd name="connsiteY127" fmla="*/ 658669 h 1478771"/>
                  <a:gd name="connsiteX128" fmla="*/ 160972 w 1145857"/>
                  <a:gd name="connsiteY128" fmla="*/ 658669 h 1478771"/>
                  <a:gd name="connsiteX129" fmla="*/ 138113 w 1145857"/>
                  <a:gd name="connsiteY129" fmla="*/ 671052 h 1478771"/>
                  <a:gd name="connsiteX130" fmla="*/ 135255 w 1145857"/>
                  <a:gd name="connsiteY130" fmla="*/ 700579 h 1478771"/>
                  <a:gd name="connsiteX131" fmla="*/ 109538 w 1145857"/>
                  <a:gd name="connsiteY131" fmla="*/ 712962 h 1478771"/>
                  <a:gd name="connsiteX132" fmla="*/ 102870 w 1145857"/>
                  <a:gd name="connsiteY132" fmla="*/ 739632 h 1478771"/>
                  <a:gd name="connsiteX133" fmla="*/ 102870 w 1145857"/>
                  <a:gd name="connsiteY133" fmla="*/ 754872 h 1478771"/>
                  <a:gd name="connsiteX134" fmla="*/ 131445 w 1145857"/>
                  <a:gd name="connsiteY134" fmla="*/ 754872 h 1478771"/>
                  <a:gd name="connsiteX135" fmla="*/ 140018 w 1145857"/>
                  <a:gd name="connsiteY135" fmla="*/ 774874 h 1478771"/>
                  <a:gd name="connsiteX136" fmla="*/ 175260 w 1145857"/>
                  <a:gd name="connsiteY136" fmla="*/ 769159 h 1478771"/>
                  <a:gd name="connsiteX137" fmla="*/ 222885 w 1145857"/>
                  <a:gd name="connsiteY137" fmla="*/ 790114 h 1478771"/>
                  <a:gd name="connsiteX138" fmla="*/ 238125 w 1145857"/>
                  <a:gd name="connsiteY138" fmla="*/ 792972 h 1478771"/>
                  <a:gd name="connsiteX139" fmla="*/ 246697 w 1145857"/>
                  <a:gd name="connsiteY139" fmla="*/ 815832 h 1478771"/>
                  <a:gd name="connsiteX140" fmla="*/ 240030 w 1145857"/>
                  <a:gd name="connsiteY140" fmla="*/ 838692 h 1478771"/>
                  <a:gd name="connsiteX141" fmla="*/ 211455 w 1145857"/>
                  <a:gd name="connsiteY141" fmla="*/ 845359 h 1478771"/>
                  <a:gd name="connsiteX142" fmla="*/ 180022 w 1145857"/>
                  <a:gd name="connsiteY142" fmla="*/ 859647 h 1478771"/>
                  <a:gd name="connsiteX143" fmla="*/ 157163 w 1145857"/>
                  <a:gd name="connsiteY143" fmla="*/ 868219 h 1478771"/>
                  <a:gd name="connsiteX144" fmla="*/ 124777 w 1145857"/>
                  <a:gd name="connsiteY144" fmla="*/ 868219 h 1478771"/>
                  <a:gd name="connsiteX145" fmla="*/ 103822 w 1145857"/>
                  <a:gd name="connsiteY145" fmla="*/ 847264 h 1478771"/>
                  <a:gd name="connsiteX146" fmla="*/ 123825 w 1145857"/>
                  <a:gd name="connsiteY146" fmla="*/ 827262 h 1478771"/>
                  <a:gd name="connsiteX147" fmla="*/ 97155 w 1145857"/>
                  <a:gd name="connsiteY147" fmla="*/ 800592 h 1478771"/>
                  <a:gd name="connsiteX148" fmla="*/ 81915 w 1145857"/>
                  <a:gd name="connsiteY148" fmla="*/ 815832 h 1478771"/>
                  <a:gd name="connsiteX149" fmla="*/ 66675 w 1145857"/>
                  <a:gd name="connsiteY149" fmla="*/ 844407 h 1478771"/>
                  <a:gd name="connsiteX150" fmla="*/ 86677 w 1145857"/>
                  <a:gd name="connsiteY150" fmla="*/ 872982 h 1478771"/>
                  <a:gd name="connsiteX151" fmla="*/ 80963 w 1145857"/>
                  <a:gd name="connsiteY151" fmla="*/ 890127 h 1478771"/>
                  <a:gd name="connsiteX152" fmla="*/ 95250 w 1145857"/>
                  <a:gd name="connsiteY152" fmla="*/ 904414 h 1478771"/>
                  <a:gd name="connsiteX153" fmla="*/ 86677 w 1145857"/>
                  <a:gd name="connsiteY153" fmla="*/ 938704 h 1478771"/>
                  <a:gd name="connsiteX154" fmla="*/ 51435 w 1145857"/>
                  <a:gd name="connsiteY154" fmla="*/ 964422 h 1478771"/>
                  <a:gd name="connsiteX155" fmla="*/ 51435 w 1145857"/>
                  <a:gd name="connsiteY155" fmla="*/ 992997 h 1478771"/>
                  <a:gd name="connsiteX156" fmla="*/ 33338 w 1145857"/>
                  <a:gd name="connsiteY156" fmla="*/ 1011094 h 1478771"/>
                  <a:gd name="connsiteX157" fmla="*/ 12382 w 1145857"/>
                  <a:gd name="connsiteY157" fmla="*/ 1011094 h 1478771"/>
                  <a:gd name="connsiteX158" fmla="*/ 0 w 1145857"/>
                  <a:gd name="connsiteY158" fmla="*/ 1034907 h 1478771"/>
                  <a:gd name="connsiteX159" fmla="*/ 0 w 1145857"/>
                  <a:gd name="connsiteY159" fmla="*/ 1081579 h 1478771"/>
                  <a:gd name="connsiteX160" fmla="*/ 11430 w 1145857"/>
                  <a:gd name="connsiteY160" fmla="*/ 1097772 h 1478771"/>
                  <a:gd name="connsiteX161" fmla="*/ 44768 w 1145857"/>
                  <a:gd name="connsiteY161" fmla="*/ 1109202 h 1478771"/>
                  <a:gd name="connsiteX162" fmla="*/ 73343 w 1145857"/>
                  <a:gd name="connsiteY162" fmla="*/ 1113012 h 1478771"/>
                  <a:gd name="connsiteX163" fmla="*/ 80010 w 1145857"/>
                  <a:gd name="connsiteY163" fmla="*/ 1131109 h 1478771"/>
                  <a:gd name="connsiteX164" fmla="*/ 105727 w 1145857"/>
                  <a:gd name="connsiteY164" fmla="*/ 1140634 h 1478771"/>
                  <a:gd name="connsiteX165" fmla="*/ 127635 w 1145857"/>
                  <a:gd name="connsiteY165" fmla="*/ 1177782 h 1478771"/>
                  <a:gd name="connsiteX166" fmla="*/ 98107 w 1145857"/>
                  <a:gd name="connsiteY166" fmla="*/ 1195879 h 1478771"/>
                  <a:gd name="connsiteX167" fmla="*/ 84772 w 1145857"/>
                  <a:gd name="connsiteY167" fmla="*/ 1229217 h 1478771"/>
                  <a:gd name="connsiteX168" fmla="*/ 84772 w 1145857"/>
                  <a:gd name="connsiteY168" fmla="*/ 1257792 h 1478771"/>
                  <a:gd name="connsiteX169" fmla="*/ 65722 w 1145857"/>
                  <a:gd name="connsiteY169" fmla="*/ 1271127 h 1478771"/>
                  <a:gd name="connsiteX170" fmla="*/ 65722 w 1145857"/>
                  <a:gd name="connsiteY170" fmla="*/ 1300654 h 1478771"/>
                  <a:gd name="connsiteX171" fmla="*/ 48577 w 1145857"/>
                  <a:gd name="connsiteY171" fmla="*/ 1327325 h 1478771"/>
                  <a:gd name="connsiteX172" fmla="*/ 60007 w 1145857"/>
                  <a:gd name="connsiteY172" fmla="*/ 1355900 h 1478771"/>
                  <a:gd name="connsiteX173" fmla="*/ 81915 w 1145857"/>
                  <a:gd name="connsiteY173" fmla="*/ 1368282 h 1478771"/>
                  <a:gd name="connsiteX174" fmla="*/ 81915 w 1145857"/>
                  <a:gd name="connsiteY174" fmla="*/ 1400667 h 1478771"/>
                  <a:gd name="connsiteX175" fmla="*/ 110490 w 1145857"/>
                  <a:gd name="connsiteY175" fmla="*/ 1405429 h 1478771"/>
                  <a:gd name="connsiteX176" fmla="*/ 137160 w 1145857"/>
                  <a:gd name="connsiteY176" fmla="*/ 1416859 h 1478771"/>
                  <a:gd name="connsiteX177" fmla="*/ 166688 w 1145857"/>
                  <a:gd name="connsiteY177" fmla="*/ 1407334 h 1478771"/>
                  <a:gd name="connsiteX178" fmla="*/ 189547 w 1145857"/>
                  <a:gd name="connsiteY178" fmla="*/ 1407334 h 1478771"/>
                  <a:gd name="connsiteX179" fmla="*/ 206693 w 1145857"/>
                  <a:gd name="connsiteY179" fmla="*/ 1424479 h 1478771"/>
                  <a:gd name="connsiteX180" fmla="*/ 221932 w 1145857"/>
                  <a:gd name="connsiteY180" fmla="*/ 1454007 h 1478771"/>
                  <a:gd name="connsiteX181" fmla="*/ 238125 w 1145857"/>
                  <a:gd name="connsiteY181" fmla="*/ 1454007 h 1478771"/>
                  <a:gd name="connsiteX182" fmla="*/ 269557 w 1145857"/>
                  <a:gd name="connsiteY182" fmla="*/ 1440672 h 1478771"/>
                  <a:gd name="connsiteX183" fmla="*/ 283845 w 1145857"/>
                  <a:gd name="connsiteY183" fmla="*/ 1454959 h 1478771"/>
                  <a:gd name="connsiteX184" fmla="*/ 300990 w 1145857"/>
                  <a:gd name="connsiteY184" fmla="*/ 1478772 h 1478771"/>
                  <a:gd name="connsiteX185" fmla="*/ 324802 w 1145857"/>
                  <a:gd name="connsiteY185" fmla="*/ 1478772 h 1478771"/>
                  <a:gd name="connsiteX186" fmla="*/ 353377 w 1145857"/>
                  <a:gd name="connsiteY186" fmla="*/ 1468295 h 1478771"/>
                  <a:gd name="connsiteX187" fmla="*/ 361950 w 1145857"/>
                  <a:gd name="connsiteY187" fmla="*/ 1450197 h 1478771"/>
                  <a:gd name="connsiteX188" fmla="*/ 391477 w 1145857"/>
                  <a:gd name="connsiteY188" fmla="*/ 1455912 h 1478771"/>
                  <a:gd name="connsiteX189" fmla="*/ 424815 w 1145857"/>
                  <a:gd name="connsiteY189" fmla="*/ 1452102 h 1478771"/>
                  <a:gd name="connsiteX190" fmla="*/ 454343 w 1145857"/>
                  <a:gd name="connsiteY190" fmla="*/ 1410192 h 1478771"/>
                  <a:gd name="connsiteX191" fmla="*/ 499110 w 1145857"/>
                  <a:gd name="connsiteY191" fmla="*/ 1416859 h 1478771"/>
                  <a:gd name="connsiteX192" fmla="*/ 519113 w 1145857"/>
                  <a:gd name="connsiteY192" fmla="*/ 1396857 h 1478771"/>
                  <a:gd name="connsiteX193" fmla="*/ 545782 w 1145857"/>
                  <a:gd name="connsiteY193" fmla="*/ 1361614 h 1478771"/>
                  <a:gd name="connsiteX194" fmla="*/ 535305 w 1145857"/>
                  <a:gd name="connsiteY194" fmla="*/ 1350184 h 1478771"/>
                  <a:gd name="connsiteX195" fmla="*/ 535305 w 1145857"/>
                  <a:gd name="connsiteY195" fmla="*/ 1325420 h 1478771"/>
                  <a:gd name="connsiteX196" fmla="*/ 547688 w 1145857"/>
                  <a:gd name="connsiteY196" fmla="*/ 1299702 h 1478771"/>
                  <a:gd name="connsiteX197" fmla="*/ 570547 w 1145857"/>
                  <a:gd name="connsiteY197" fmla="*/ 1287320 h 1478771"/>
                  <a:gd name="connsiteX198" fmla="*/ 584835 w 1145857"/>
                  <a:gd name="connsiteY198" fmla="*/ 1273032 h 1478771"/>
                  <a:gd name="connsiteX199" fmla="*/ 574357 w 1145857"/>
                  <a:gd name="connsiteY199" fmla="*/ 1262554 h 1478771"/>
                  <a:gd name="connsiteX200" fmla="*/ 581025 w 1145857"/>
                  <a:gd name="connsiteY200" fmla="*/ 1255887 h 1478771"/>
                  <a:gd name="connsiteX201" fmla="*/ 601980 w 1145857"/>
                  <a:gd name="connsiteY201" fmla="*/ 1241600 h 1478771"/>
                  <a:gd name="connsiteX202" fmla="*/ 625793 w 1145857"/>
                  <a:gd name="connsiteY202" fmla="*/ 1243504 h 1478771"/>
                  <a:gd name="connsiteX203" fmla="*/ 631507 w 1145857"/>
                  <a:gd name="connsiteY203" fmla="*/ 1216834 h 1478771"/>
                  <a:gd name="connsiteX204" fmla="*/ 649605 w 1145857"/>
                  <a:gd name="connsiteY204" fmla="*/ 1202547 h 1478771"/>
                  <a:gd name="connsiteX205" fmla="*/ 649605 w 1145857"/>
                  <a:gd name="connsiteY205" fmla="*/ 1177782 h 1478771"/>
                  <a:gd name="connsiteX206" fmla="*/ 682943 w 1145857"/>
                  <a:gd name="connsiteY206" fmla="*/ 1167304 h 1478771"/>
                  <a:gd name="connsiteX207" fmla="*/ 698182 w 1145857"/>
                  <a:gd name="connsiteY207" fmla="*/ 1172067 h 1478771"/>
                  <a:gd name="connsiteX208" fmla="*/ 709613 w 1145857"/>
                  <a:gd name="connsiteY208" fmla="*/ 1154922 h 1478771"/>
                  <a:gd name="connsiteX209" fmla="*/ 702945 w 1145857"/>
                  <a:gd name="connsiteY209" fmla="*/ 1133967 h 1478771"/>
                  <a:gd name="connsiteX210" fmla="*/ 736282 w 1145857"/>
                  <a:gd name="connsiteY210" fmla="*/ 1128252 h 1478771"/>
                  <a:gd name="connsiteX211" fmla="*/ 756285 w 1145857"/>
                  <a:gd name="connsiteY211" fmla="*/ 1136825 h 1478771"/>
                  <a:gd name="connsiteX212" fmla="*/ 770572 w 1145857"/>
                  <a:gd name="connsiteY212" fmla="*/ 1122537 h 1478771"/>
                  <a:gd name="connsiteX213" fmla="*/ 794385 w 1145857"/>
                  <a:gd name="connsiteY213" fmla="*/ 1105392 h 1478771"/>
                  <a:gd name="connsiteX214" fmla="*/ 812482 w 1145857"/>
                  <a:gd name="connsiteY214" fmla="*/ 1111107 h 1478771"/>
                  <a:gd name="connsiteX215" fmla="*/ 820102 w 1145857"/>
                  <a:gd name="connsiteY215" fmla="*/ 1140634 h 1478771"/>
                  <a:gd name="connsiteX216" fmla="*/ 831532 w 1145857"/>
                  <a:gd name="connsiteY216" fmla="*/ 1162542 h 1478771"/>
                  <a:gd name="connsiteX217" fmla="*/ 840105 w 1145857"/>
                  <a:gd name="connsiteY217" fmla="*/ 1186354 h 1478771"/>
                  <a:gd name="connsiteX218" fmla="*/ 857250 w 1145857"/>
                  <a:gd name="connsiteY218" fmla="*/ 1203500 h 1478771"/>
                  <a:gd name="connsiteX219" fmla="*/ 879157 w 1145857"/>
                  <a:gd name="connsiteY219" fmla="*/ 1174925 h 1478771"/>
                  <a:gd name="connsiteX220" fmla="*/ 903922 w 1145857"/>
                  <a:gd name="connsiteY220" fmla="*/ 1170162 h 1478771"/>
                  <a:gd name="connsiteX221" fmla="*/ 922972 w 1145857"/>
                  <a:gd name="connsiteY221" fmla="*/ 1151112 h 1478771"/>
                  <a:gd name="connsiteX222" fmla="*/ 943927 w 1145857"/>
                  <a:gd name="connsiteY222" fmla="*/ 1144444 h 1478771"/>
                  <a:gd name="connsiteX223" fmla="*/ 960120 w 1145857"/>
                  <a:gd name="connsiteY223" fmla="*/ 1160637 h 1478771"/>
                  <a:gd name="connsiteX224" fmla="*/ 983932 w 1145857"/>
                  <a:gd name="connsiteY224" fmla="*/ 1146350 h 1478771"/>
                  <a:gd name="connsiteX225" fmla="*/ 998220 w 1145857"/>
                  <a:gd name="connsiteY225" fmla="*/ 1114917 h 1478771"/>
                  <a:gd name="connsiteX226" fmla="*/ 1012507 w 1145857"/>
                  <a:gd name="connsiteY226" fmla="*/ 1072054 h 1478771"/>
                  <a:gd name="connsiteX227" fmla="*/ 1000125 w 1145857"/>
                  <a:gd name="connsiteY227" fmla="*/ 1053957 h 1478771"/>
                  <a:gd name="connsiteX228" fmla="*/ 1021080 w 1145857"/>
                  <a:gd name="connsiteY228" fmla="*/ 1021572 h 1478771"/>
                  <a:gd name="connsiteX229" fmla="*/ 1031557 w 1145857"/>
                  <a:gd name="connsiteY229" fmla="*/ 985377 h 1478771"/>
                  <a:gd name="connsiteX230" fmla="*/ 1037272 w 1145857"/>
                  <a:gd name="connsiteY230" fmla="*/ 949182 h 1478771"/>
                  <a:gd name="connsiteX231" fmla="*/ 1058227 w 1145857"/>
                  <a:gd name="connsiteY231" fmla="*/ 942514 h 1478771"/>
                  <a:gd name="connsiteX232" fmla="*/ 1076325 w 1145857"/>
                  <a:gd name="connsiteY232" fmla="*/ 960612 h 1478771"/>
                  <a:gd name="connsiteX233" fmla="*/ 1101090 w 1145857"/>
                  <a:gd name="connsiteY233" fmla="*/ 958707 h 1478771"/>
                  <a:gd name="connsiteX234" fmla="*/ 1117282 w 1145857"/>
                  <a:gd name="connsiteY234" fmla="*/ 935847 h 1478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</a:cxnLst>
                <a:rect l="l" t="t" r="r" b="b"/>
                <a:pathLst>
                  <a:path w="1145857" h="1478771">
                    <a:moveTo>
                      <a:pt x="1117282" y="935847"/>
                    </a:moveTo>
                    <a:lnTo>
                      <a:pt x="1117282" y="885364"/>
                    </a:lnTo>
                    <a:lnTo>
                      <a:pt x="1107757" y="840597"/>
                    </a:lnTo>
                    <a:lnTo>
                      <a:pt x="1083945" y="803449"/>
                    </a:lnTo>
                    <a:lnTo>
                      <a:pt x="1094422" y="792972"/>
                    </a:lnTo>
                    <a:lnTo>
                      <a:pt x="1061085" y="771064"/>
                    </a:lnTo>
                    <a:lnTo>
                      <a:pt x="1069657" y="757729"/>
                    </a:lnTo>
                    <a:lnTo>
                      <a:pt x="1099185" y="757729"/>
                    </a:lnTo>
                    <a:lnTo>
                      <a:pt x="1117282" y="718677"/>
                    </a:lnTo>
                    <a:lnTo>
                      <a:pt x="1145857" y="707247"/>
                    </a:lnTo>
                    <a:lnTo>
                      <a:pt x="1145857" y="677719"/>
                    </a:lnTo>
                    <a:lnTo>
                      <a:pt x="1125855" y="657717"/>
                    </a:lnTo>
                    <a:lnTo>
                      <a:pt x="1115377" y="632952"/>
                    </a:lnTo>
                    <a:lnTo>
                      <a:pt x="1092518" y="650097"/>
                    </a:lnTo>
                    <a:lnTo>
                      <a:pt x="1077277" y="637714"/>
                    </a:lnTo>
                    <a:lnTo>
                      <a:pt x="1059180" y="640572"/>
                    </a:lnTo>
                    <a:lnTo>
                      <a:pt x="1043940" y="655812"/>
                    </a:lnTo>
                    <a:lnTo>
                      <a:pt x="1019175" y="655812"/>
                    </a:lnTo>
                    <a:lnTo>
                      <a:pt x="1012507" y="669147"/>
                    </a:lnTo>
                    <a:lnTo>
                      <a:pt x="986790" y="669147"/>
                    </a:lnTo>
                    <a:lnTo>
                      <a:pt x="986790" y="649144"/>
                    </a:lnTo>
                    <a:lnTo>
                      <a:pt x="955357" y="650097"/>
                    </a:lnTo>
                    <a:lnTo>
                      <a:pt x="938213" y="652954"/>
                    </a:lnTo>
                    <a:lnTo>
                      <a:pt x="917257" y="652002"/>
                    </a:lnTo>
                    <a:lnTo>
                      <a:pt x="908685" y="666289"/>
                    </a:lnTo>
                    <a:lnTo>
                      <a:pt x="890588" y="684387"/>
                    </a:lnTo>
                    <a:lnTo>
                      <a:pt x="860107" y="685339"/>
                    </a:lnTo>
                    <a:lnTo>
                      <a:pt x="842963" y="697722"/>
                    </a:lnTo>
                    <a:lnTo>
                      <a:pt x="842963" y="724392"/>
                    </a:lnTo>
                    <a:lnTo>
                      <a:pt x="824865" y="731059"/>
                    </a:lnTo>
                    <a:lnTo>
                      <a:pt x="810577" y="716772"/>
                    </a:lnTo>
                    <a:lnTo>
                      <a:pt x="833438" y="690102"/>
                    </a:lnTo>
                    <a:lnTo>
                      <a:pt x="818197" y="690102"/>
                    </a:lnTo>
                    <a:lnTo>
                      <a:pt x="794385" y="699627"/>
                    </a:lnTo>
                    <a:lnTo>
                      <a:pt x="803910" y="676767"/>
                    </a:lnTo>
                    <a:lnTo>
                      <a:pt x="833438" y="664384"/>
                    </a:lnTo>
                    <a:lnTo>
                      <a:pt x="854393" y="664384"/>
                    </a:lnTo>
                    <a:lnTo>
                      <a:pt x="877252" y="627237"/>
                    </a:lnTo>
                    <a:lnTo>
                      <a:pt x="871538" y="594852"/>
                    </a:lnTo>
                    <a:lnTo>
                      <a:pt x="860107" y="553894"/>
                    </a:lnTo>
                    <a:lnTo>
                      <a:pt x="837247" y="531034"/>
                    </a:lnTo>
                    <a:lnTo>
                      <a:pt x="815340" y="509127"/>
                    </a:lnTo>
                    <a:lnTo>
                      <a:pt x="802957" y="521509"/>
                    </a:lnTo>
                    <a:lnTo>
                      <a:pt x="802005" y="494839"/>
                    </a:lnTo>
                    <a:lnTo>
                      <a:pt x="781050" y="494839"/>
                    </a:lnTo>
                    <a:lnTo>
                      <a:pt x="749618" y="503412"/>
                    </a:lnTo>
                    <a:lnTo>
                      <a:pt x="730568" y="484362"/>
                    </a:lnTo>
                    <a:lnTo>
                      <a:pt x="730568" y="465312"/>
                    </a:lnTo>
                    <a:lnTo>
                      <a:pt x="705802" y="461502"/>
                    </a:lnTo>
                    <a:lnTo>
                      <a:pt x="714375" y="452929"/>
                    </a:lnTo>
                    <a:lnTo>
                      <a:pt x="726757" y="447214"/>
                    </a:lnTo>
                    <a:lnTo>
                      <a:pt x="716280" y="436737"/>
                    </a:lnTo>
                    <a:lnTo>
                      <a:pt x="718185" y="423402"/>
                    </a:lnTo>
                    <a:lnTo>
                      <a:pt x="732472" y="431974"/>
                    </a:lnTo>
                    <a:lnTo>
                      <a:pt x="747713" y="444357"/>
                    </a:lnTo>
                    <a:lnTo>
                      <a:pt x="774382" y="444357"/>
                    </a:lnTo>
                    <a:lnTo>
                      <a:pt x="792480" y="430069"/>
                    </a:lnTo>
                    <a:lnTo>
                      <a:pt x="810577" y="444357"/>
                    </a:lnTo>
                    <a:lnTo>
                      <a:pt x="833438" y="421497"/>
                    </a:lnTo>
                    <a:lnTo>
                      <a:pt x="833438" y="385302"/>
                    </a:lnTo>
                    <a:lnTo>
                      <a:pt x="822960" y="364347"/>
                    </a:lnTo>
                    <a:lnTo>
                      <a:pt x="846772" y="329104"/>
                    </a:lnTo>
                    <a:lnTo>
                      <a:pt x="873443" y="329104"/>
                    </a:lnTo>
                    <a:lnTo>
                      <a:pt x="894397" y="337677"/>
                    </a:lnTo>
                    <a:lnTo>
                      <a:pt x="923925" y="328152"/>
                    </a:lnTo>
                    <a:lnTo>
                      <a:pt x="939165" y="293862"/>
                    </a:lnTo>
                    <a:lnTo>
                      <a:pt x="968693" y="261477"/>
                    </a:lnTo>
                    <a:lnTo>
                      <a:pt x="1001077" y="258619"/>
                    </a:lnTo>
                    <a:lnTo>
                      <a:pt x="1013460" y="221472"/>
                    </a:lnTo>
                    <a:lnTo>
                      <a:pt x="989647" y="214804"/>
                    </a:lnTo>
                    <a:lnTo>
                      <a:pt x="989647" y="203374"/>
                    </a:lnTo>
                    <a:lnTo>
                      <a:pt x="1019175" y="203374"/>
                    </a:lnTo>
                    <a:lnTo>
                      <a:pt x="1009650" y="180514"/>
                    </a:lnTo>
                    <a:lnTo>
                      <a:pt x="1009650" y="162417"/>
                    </a:lnTo>
                    <a:lnTo>
                      <a:pt x="994410" y="182419"/>
                    </a:lnTo>
                    <a:lnTo>
                      <a:pt x="979170" y="186229"/>
                    </a:lnTo>
                    <a:lnTo>
                      <a:pt x="961072" y="157654"/>
                    </a:lnTo>
                    <a:lnTo>
                      <a:pt x="935355" y="131937"/>
                    </a:lnTo>
                    <a:lnTo>
                      <a:pt x="935355" y="147177"/>
                    </a:lnTo>
                    <a:lnTo>
                      <a:pt x="902018" y="134794"/>
                    </a:lnTo>
                    <a:lnTo>
                      <a:pt x="886777" y="150034"/>
                    </a:lnTo>
                    <a:lnTo>
                      <a:pt x="861060" y="146224"/>
                    </a:lnTo>
                    <a:lnTo>
                      <a:pt x="893445" y="125269"/>
                    </a:lnTo>
                    <a:lnTo>
                      <a:pt x="893445" y="95742"/>
                    </a:lnTo>
                    <a:cubicBezTo>
                      <a:pt x="893445" y="95742"/>
                      <a:pt x="902018" y="70024"/>
                      <a:pt x="893445" y="78597"/>
                    </a:cubicBezTo>
                    <a:cubicBezTo>
                      <a:pt x="884872" y="87169"/>
                      <a:pt x="863918" y="87169"/>
                      <a:pt x="863918" y="87169"/>
                    </a:cubicBezTo>
                    <a:lnTo>
                      <a:pt x="879157" y="54784"/>
                    </a:lnTo>
                    <a:lnTo>
                      <a:pt x="864870" y="40497"/>
                    </a:lnTo>
                    <a:lnTo>
                      <a:pt x="846772" y="25257"/>
                    </a:lnTo>
                    <a:cubicBezTo>
                      <a:pt x="846772" y="25257"/>
                      <a:pt x="855345" y="-7128"/>
                      <a:pt x="846772" y="1444"/>
                    </a:cubicBezTo>
                    <a:cubicBezTo>
                      <a:pt x="838200" y="10017"/>
                      <a:pt x="814388" y="16684"/>
                      <a:pt x="814388" y="16684"/>
                    </a:cubicBezTo>
                    <a:lnTo>
                      <a:pt x="788670" y="51927"/>
                    </a:lnTo>
                    <a:lnTo>
                      <a:pt x="779145" y="51927"/>
                    </a:lnTo>
                    <a:lnTo>
                      <a:pt x="745807" y="61452"/>
                    </a:lnTo>
                    <a:lnTo>
                      <a:pt x="726757" y="81454"/>
                    </a:lnTo>
                    <a:lnTo>
                      <a:pt x="712470" y="101457"/>
                    </a:lnTo>
                    <a:lnTo>
                      <a:pt x="709613" y="127174"/>
                    </a:lnTo>
                    <a:lnTo>
                      <a:pt x="694372" y="126222"/>
                    </a:lnTo>
                    <a:lnTo>
                      <a:pt x="694372" y="138604"/>
                    </a:lnTo>
                    <a:lnTo>
                      <a:pt x="717232" y="144319"/>
                    </a:lnTo>
                    <a:lnTo>
                      <a:pt x="690563" y="162417"/>
                    </a:lnTo>
                    <a:lnTo>
                      <a:pt x="681990" y="188134"/>
                    </a:lnTo>
                    <a:lnTo>
                      <a:pt x="707707" y="194802"/>
                    </a:lnTo>
                    <a:lnTo>
                      <a:pt x="746760" y="197659"/>
                    </a:lnTo>
                    <a:lnTo>
                      <a:pt x="781050" y="190992"/>
                    </a:lnTo>
                    <a:lnTo>
                      <a:pt x="781050" y="208137"/>
                    </a:lnTo>
                    <a:lnTo>
                      <a:pt x="746760" y="226234"/>
                    </a:lnTo>
                    <a:lnTo>
                      <a:pt x="727710" y="245284"/>
                    </a:lnTo>
                    <a:lnTo>
                      <a:pt x="699135" y="223377"/>
                    </a:lnTo>
                    <a:lnTo>
                      <a:pt x="666750" y="232902"/>
                    </a:lnTo>
                    <a:lnTo>
                      <a:pt x="643890" y="210042"/>
                    </a:lnTo>
                    <a:lnTo>
                      <a:pt x="623888" y="221472"/>
                    </a:lnTo>
                    <a:lnTo>
                      <a:pt x="592455" y="235759"/>
                    </a:lnTo>
                    <a:lnTo>
                      <a:pt x="566738" y="262429"/>
                    </a:lnTo>
                    <a:lnTo>
                      <a:pt x="519113" y="276717"/>
                    </a:lnTo>
                    <a:lnTo>
                      <a:pt x="493395" y="313864"/>
                    </a:lnTo>
                    <a:lnTo>
                      <a:pt x="458152" y="328152"/>
                    </a:lnTo>
                    <a:lnTo>
                      <a:pt x="429577" y="356727"/>
                    </a:lnTo>
                    <a:lnTo>
                      <a:pt x="401002" y="385302"/>
                    </a:lnTo>
                    <a:lnTo>
                      <a:pt x="370522" y="403399"/>
                    </a:lnTo>
                    <a:lnTo>
                      <a:pt x="328613" y="421497"/>
                    </a:lnTo>
                    <a:lnTo>
                      <a:pt x="306705" y="443404"/>
                    </a:lnTo>
                    <a:lnTo>
                      <a:pt x="259080" y="491029"/>
                    </a:lnTo>
                    <a:lnTo>
                      <a:pt x="216218" y="532939"/>
                    </a:lnTo>
                    <a:lnTo>
                      <a:pt x="204788" y="573897"/>
                    </a:lnTo>
                    <a:lnTo>
                      <a:pt x="180975" y="609139"/>
                    </a:lnTo>
                    <a:lnTo>
                      <a:pt x="172402" y="634857"/>
                    </a:lnTo>
                    <a:lnTo>
                      <a:pt x="180975" y="658669"/>
                    </a:lnTo>
                    <a:lnTo>
                      <a:pt x="160972" y="658669"/>
                    </a:lnTo>
                    <a:lnTo>
                      <a:pt x="138113" y="671052"/>
                    </a:lnTo>
                    <a:lnTo>
                      <a:pt x="135255" y="700579"/>
                    </a:lnTo>
                    <a:lnTo>
                      <a:pt x="109538" y="712962"/>
                    </a:lnTo>
                    <a:lnTo>
                      <a:pt x="102870" y="739632"/>
                    </a:lnTo>
                    <a:lnTo>
                      <a:pt x="102870" y="754872"/>
                    </a:lnTo>
                    <a:lnTo>
                      <a:pt x="131445" y="754872"/>
                    </a:lnTo>
                    <a:lnTo>
                      <a:pt x="140018" y="774874"/>
                    </a:lnTo>
                    <a:lnTo>
                      <a:pt x="175260" y="769159"/>
                    </a:lnTo>
                    <a:lnTo>
                      <a:pt x="222885" y="790114"/>
                    </a:lnTo>
                    <a:lnTo>
                      <a:pt x="238125" y="792972"/>
                    </a:lnTo>
                    <a:lnTo>
                      <a:pt x="246697" y="815832"/>
                    </a:lnTo>
                    <a:lnTo>
                      <a:pt x="240030" y="838692"/>
                    </a:lnTo>
                    <a:lnTo>
                      <a:pt x="211455" y="845359"/>
                    </a:lnTo>
                    <a:lnTo>
                      <a:pt x="180022" y="859647"/>
                    </a:lnTo>
                    <a:lnTo>
                      <a:pt x="157163" y="868219"/>
                    </a:lnTo>
                    <a:lnTo>
                      <a:pt x="124777" y="868219"/>
                    </a:lnTo>
                    <a:lnTo>
                      <a:pt x="103822" y="847264"/>
                    </a:lnTo>
                    <a:lnTo>
                      <a:pt x="123825" y="827262"/>
                    </a:lnTo>
                    <a:lnTo>
                      <a:pt x="97155" y="800592"/>
                    </a:lnTo>
                    <a:lnTo>
                      <a:pt x="81915" y="815832"/>
                    </a:lnTo>
                    <a:lnTo>
                      <a:pt x="66675" y="844407"/>
                    </a:lnTo>
                    <a:lnTo>
                      <a:pt x="86677" y="872982"/>
                    </a:lnTo>
                    <a:lnTo>
                      <a:pt x="80963" y="890127"/>
                    </a:lnTo>
                    <a:lnTo>
                      <a:pt x="95250" y="904414"/>
                    </a:lnTo>
                    <a:lnTo>
                      <a:pt x="86677" y="938704"/>
                    </a:lnTo>
                    <a:lnTo>
                      <a:pt x="51435" y="964422"/>
                    </a:lnTo>
                    <a:lnTo>
                      <a:pt x="51435" y="992997"/>
                    </a:lnTo>
                    <a:lnTo>
                      <a:pt x="33338" y="1011094"/>
                    </a:lnTo>
                    <a:lnTo>
                      <a:pt x="12382" y="1011094"/>
                    </a:lnTo>
                    <a:lnTo>
                      <a:pt x="0" y="1034907"/>
                    </a:lnTo>
                    <a:lnTo>
                      <a:pt x="0" y="1081579"/>
                    </a:lnTo>
                    <a:lnTo>
                      <a:pt x="11430" y="1097772"/>
                    </a:lnTo>
                    <a:lnTo>
                      <a:pt x="44768" y="1109202"/>
                    </a:lnTo>
                    <a:lnTo>
                      <a:pt x="73343" y="1113012"/>
                    </a:lnTo>
                    <a:lnTo>
                      <a:pt x="80010" y="1131109"/>
                    </a:lnTo>
                    <a:lnTo>
                      <a:pt x="105727" y="1140634"/>
                    </a:lnTo>
                    <a:lnTo>
                      <a:pt x="127635" y="1177782"/>
                    </a:lnTo>
                    <a:lnTo>
                      <a:pt x="98107" y="1195879"/>
                    </a:lnTo>
                    <a:lnTo>
                      <a:pt x="84772" y="1229217"/>
                    </a:lnTo>
                    <a:lnTo>
                      <a:pt x="84772" y="1257792"/>
                    </a:lnTo>
                    <a:lnTo>
                      <a:pt x="65722" y="1271127"/>
                    </a:lnTo>
                    <a:lnTo>
                      <a:pt x="65722" y="1300654"/>
                    </a:lnTo>
                    <a:lnTo>
                      <a:pt x="48577" y="1327325"/>
                    </a:lnTo>
                    <a:lnTo>
                      <a:pt x="60007" y="1355900"/>
                    </a:lnTo>
                    <a:lnTo>
                      <a:pt x="81915" y="1368282"/>
                    </a:lnTo>
                    <a:lnTo>
                      <a:pt x="81915" y="1400667"/>
                    </a:lnTo>
                    <a:lnTo>
                      <a:pt x="110490" y="1405429"/>
                    </a:lnTo>
                    <a:lnTo>
                      <a:pt x="137160" y="1416859"/>
                    </a:lnTo>
                    <a:lnTo>
                      <a:pt x="166688" y="1407334"/>
                    </a:lnTo>
                    <a:lnTo>
                      <a:pt x="189547" y="1407334"/>
                    </a:lnTo>
                    <a:lnTo>
                      <a:pt x="206693" y="1424479"/>
                    </a:lnTo>
                    <a:lnTo>
                      <a:pt x="221932" y="1454007"/>
                    </a:lnTo>
                    <a:lnTo>
                      <a:pt x="238125" y="1454007"/>
                    </a:lnTo>
                    <a:lnTo>
                      <a:pt x="269557" y="1440672"/>
                    </a:lnTo>
                    <a:lnTo>
                      <a:pt x="283845" y="1454959"/>
                    </a:lnTo>
                    <a:lnTo>
                      <a:pt x="300990" y="1478772"/>
                    </a:lnTo>
                    <a:lnTo>
                      <a:pt x="324802" y="1478772"/>
                    </a:lnTo>
                    <a:lnTo>
                      <a:pt x="353377" y="1468295"/>
                    </a:lnTo>
                    <a:lnTo>
                      <a:pt x="361950" y="1450197"/>
                    </a:lnTo>
                    <a:lnTo>
                      <a:pt x="391477" y="1455912"/>
                    </a:lnTo>
                    <a:lnTo>
                      <a:pt x="424815" y="1452102"/>
                    </a:lnTo>
                    <a:lnTo>
                      <a:pt x="454343" y="1410192"/>
                    </a:lnTo>
                    <a:lnTo>
                      <a:pt x="499110" y="1416859"/>
                    </a:lnTo>
                    <a:lnTo>
                      <a:pt x="519113" y="1396857"/>
                    </a:lnTo>
                    <a:lnTo>
                      <a:pt x="545782" y="1361614"/>
                    </a:lnTo>
                    <a:lnTo>
                      <a:pt x="535305" y="1350184"/>
                    </a:lnTo>
                    <a:lnTo>
                      <a:pt x="535305" y="1325420"/>
                    </a:lnTo>
                    <a:lnTo>
                      <a:pt x="547688" y="1299702"/>
                    </a:lnTo>
                    <a:lnTo>
                      <a:pt x="570547" y="1287320"/>
                    </a:lnTo>
                    <a:lnTo>
                      <a:pt x="584835" y="1273032"/>
                    </a:lnTo>
                    <a:lnTo>
                      <a:pt x="574357" y="1262554"/>
                    </a:lnTo>
                    <a:lnTo>
                      <a:pt x="581025" y="1255887"/>
                    </a:lnTo>
                    <a:lnTo>
                      <a:pt x="601980" y="1241600"/>
                    </a:lnTo>
                    <a:lnTo>
                      <a:pt x="625793" y="1243504"/>
                    </a:lnTo>
                    <a:lnTo>
                      <a:pt x="631507" y="1216834"/>
                    </a:lnTo>
                    <a:lnTo>
                      <a:pt x="649605" y="1202547"/>
                    </a:lnTo>
                    <a:lnTo>
                      <a:pt x="649605" y="1177782"/>
                    </a:lnTo>
                    <a:lnTo>
                      <a:pt x="682943" y="1167304"/>
                    </a:lnTo>
                    <a:lnTo>
                      <a:pt x="698182" y="1172067"/>
                    </a:lnTo>
                    <a:lnTo>
                      <a:pt x="709613" y="1154922"/>
                    </a:lnTo>
                    <a:lnTo>
                      <a:pt x="702945" y="1133967"/>
                    </a:lnTo>
                    <a:lnTo>
                      <a:pt x="736282" y="1128252"/>
                    </a:lnTo>
                    <a:lnTo>
                      <a:pt x="756285" y="1136825"/>
                    </a:lnTo>
                    <a:lnTo>
                      <a:pt x="770572" y="1122537"/>
                    </a:lnTo>
                    <a:lnTo>
                      <a:pt x="794385" y="1105392"/>
                    </a:lnTo>
                    <a:lnTo>
                      <a:pt x="812482" y="1111107"/>
                    </a:lnTo>
                    <a:lnTo>
                      <a:pt x="820102" y="1140634"/>
                    </a:lnTo>
                    <a:lnTo>
                      <a:pt x="831532" y="1162542"/>
                    </a:lnTo>
                    <a:lnTo>
                      <a:pt x="840105" y="1186354"/>
                    </a:lnTo>
                    <a:lnTo>
                      <a:pt x="857250" y="1203500"/>
                    </a:lnTo>
                    <a:lnTo>
                      <a:pt x="879157" y="1174925"/>
                    </a:lnTo>
                    <a:lnTo>
                      <a:pt x="903922" y="1170162"/>
                    </a:lnTo>
                    <a:lnTo>
                      <a:pt x="922972" y="1151112"/>
                    </a:lnTo>
                    <a:lnTo>
                      <a:pt x="943927" y="1144444"/>
                    </a:lnTo>
                    <a:lnTo>
                      <a:pt x="960120" y="1160637"/>
                    </a:lnTo>
                    <a:lnTo>
                      <a:pt x="983932" y="1146350"/>
                    </a:lnTo>
                    <a:lnTo>
                      <a:pt x="998220" y="1114917"/>
                    </a:lnTo>
                    <a:lnTo>
                      <a:pt x="1012507" y="1072054"/>
                    </a:lnTo>
                    <a:lnTo>
                      <a:pt x="1000125" y="1053957"/>
                    </a:lnTo>
                    <a:lnTo>
                      <a:pt x="1021080" y="1021572"/>
                    </a:lnTo>
                    <a:lnTo>
                      <a:pt x="1031557" y="985377"/>
                    </a:lnTo>
                    <a:lnTo>
                      <a:pt x="1037272" y="949182"/>
                    </a:lnTo>
                    <a:lnTo>
                      <a:pt x="1058227" y="942514"/>
                    </a:lnTo>
                    <a:lnTo>
                      <a:pt x="1076325" y="960612"/>
                    </a:lnTo>
                    <a:lnTo>
                      <a:pt x="1101090" y="958707"/>
                    </a:lnTo>
                    <a:lnTo>
                      <a:pt x="1117282" y="935847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50" name="Полилиния: фигура 150">
                <a:extLst>
                  <a:ext uri="{FF2B5EF4-FFF2-40B4-BE49-F238E27FC236}">
                    <a16:creationId xmlns="" xmlns:a16="http://schemas.microsoft.com/office/drawing/2014/main" id="{360C3ED0-DC3D-EB9C-0A29-67022A62A4C1}"/>
                  </a:ext>
                </a:extLst>
              </p:cNvPr>
              <p:cNvSpPr/>
              <p:nvPr/>
            </p:nvSpPr>
            <p:spPr>
              <a:xfrm>
                <a:off x="8792527" y="1102994"/>
                <a:ext cx="87630" cy="160019"/>
              </a:xfrm>
              <a:custGeom>
                <a:avLst/>
                <a:gdLst>
                  <a:gd name="connsiteX0" fmla="*/ 65723 w 87630"/>
                  <a:gd name="connsiteY0" fmla="*/ 4763 h 160019"/>
                  <a:gd name="connsiteX1" fmla="*/ 55245 w 87630"/>
                  <a:gd name="connsiteY1" fmla="*/ 0 h 160019"/>
                  <a:gd name="connsiteX2" fmla="*/ 44768 w 87630"/>
                  <a:gd name="connsiteY2" fmla="*/ 10478 h 160019"/>
                  <a:gd name="connsiteX3" fmla="*/ 23813 w 87630"/>
                  <a:gd name="connsiteY3" fmla="*/ 21908 h 160019"/>
                  <a:gd name="connsiteX4" fmla="*/ 5715 w 87630"/>
                  <a:gd name="connsiteY4" fmla="*/ 39053 h 160019"/>
                  <a:gd name="connsiteX5" fmla="*/ 7620 w 87630"/>
                  <a:gd name="connsiteY5" fmla="*/ 69533 h 160019"/>
                  <a:gd name="connsiteX6" fmla="*/ 0 w 87630"/>
                  <a:gd name="connsiteY6" fmla="*/ 77153 h 160019"/>
                  <a:gd name="connsiteX7" fmla="*/ 3810 w 87630"/>
                  <a:gd name="connsiteY7" fmla="*/ 100965 h 160019"/>
                  <a:gd name="connsiteX8" fmla="*/ 18098 w 87630"/>
                  <a:gd name="connsiteY8" fmla="*/ 121920 h 160019"/>
                  <a:gd name="connsiteX9" fmla="*/ 32385 w 87630"/>
                  <a:gd name="connsiteY9" fmla="*/ 155258 h 160019"/>
                  <a:gd name="connsiteX10" fmla="*/ 55245 w 87630"/>
                  <a:gd name="connsiteY10" fmla="*/ 160020 h 160019"/>
                  <a:gd name="connsiteX11" fmla="*/ 70485 w 87630"/>
                  <a:gd name="connsiteY11" fmla="*/ 144780 h 160019"/>
                  <a:gd name="connsiteX12" fmla="*/ 81915 w 87630"/>
                  <a:gd name="connsiteY12" fmla="*/ 123825 h 160019"/>
                  <a:gd name="connsiteX13" fmla="*/ 68580 w 87630"/>
                  <a:gd name="connsiteY13" fmla="*/ 110490 h 160019"/>
                  <a:gd name="connsiteX14" fmla="*/ 87630 w 87630"/>
                  <a:gd name="connsiteY14" fmla="*/ 83820 h 160019"/>
                  <a:gd name="connsiteX15" fmla="*/ 84773 w 87630"/>
                  <a:gd name="connsiteY15" fmla="*/ 54293 h 160019"/>
                  <a:gd name="connsiteX16" fmla="*/ 84773 w 87630"/>
                  <a:gd name="connsiteY16" fmla="*/ 19050 h 160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630" h="160019">
                    <a:moveTo>
                      <a:pt x="65723" y="4763"/>
                    </a:moveTo>
                    <a:lnTo>
                      <a:pt x="55245" y="0"/>
                    </a:lnTo>
                    <a:lnTo>
                      <a:pt x="44768" y="10478"/>
                    </a:lnTo>
                    <a:lnTo>
                      <a:pt x="23813" y="21908"/>
                    </a:lnTo>
                    <a:lnTo>
                      <a:pt x="5715" y="39053"/>
                    </a:lnTo>
                    <a:lnTo>
                      <a:pt x="7620" y="69533"/>
                    </a:lnTo>
                    <a:lnTo>
                      <a:pt x="0" y="77153"/>
                    </a:lnTo>
                    <a:lnTo>
                      <a:pt x="3810" y="100965"/>
                    </a:lnTo>
                    <a:lnTo>
                      <a:pt x="18098" y="121920"/>
                    </a:lnTo>
                    <a:lnTo>
                      <a:pt x="32385" y="155258"/>
                    </a:lnTo>
                    <a:lnTo>
                      <a:pt x="55245" y="160020"/>
                    </a:lnTo>
                    <a:lnTo>
                      <a:pt x="70485" y="144780"/>
                    </a:lnTo>
                    <a:lnTo>
                      <a:pt x="81915" y="123825"/>
                    </a:lnTo>
                    <a:lnTo>
                      <a:pt x="68580" y="110490"/>
                    </a:lnTo>
                    <a:lnTo>
                      <a:pt x="87630" y="83820"/>
                    </a:lnTo>
                    <a:lnTo>
                      <a:pt x="84773" y="54293"/>
                    </a:lnTo>
                    <a:lnTo>
                      <a:pt x="84773" y="1905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8" name="Рисунок 3">
              <a:extLst>
                <a:ext uri="{FF2B5EF4-FFF2-40B4-BE49-F238E27FC236}">
                  <a16:creationId xmlns="" xmlns:a16="http://schemas.microsoft.com/office/drawing/2014/main" id="{332C66C4-1D9B-95A2-22A3-3F0291BEE2A5}"/>
                </a:ext>
              </a:extLst>
            </p:cNvPr>
            <p:cNvGrpSpPr/>
            <p:nvPr/>
          </p:nvGrpSpPr>
          <p:grpSpPr>
            <a:xfrm>
              <a:off x="9339698" y="3334545"/>
              <a:ext cx="1475842" cy="2286124"/>
              <a:chOff x="8582025" y="3195637"/>
              <a:chExt cx="1228725" cy="1949767"/>
            </a:xfrm>
            <a:solidFill>
              <a:srgbClr val="D7D7D7"/>
            </a:solidFill>
          </p:grpSpPr>
          <p:sp>
            <p:nvSpPr>
              <p:cNvPr id="547" name="Полилиния: фигура 152">
                <a:extLst>
                  <a:ext uri="{FF2B5EF4-FFF2-40B4-BE49-F238E27FC236}">
                    <a16:creationId xmlns="" xmlns:a16="http://schemas.microsoft.com/office/drawing/2014/main" id="{A47ECE24-6646-3AF3-2D47-164A28E8AE05}"/>
                  </a:ext>
                </a:extLst>
              </p:cNvPr>
              <p:cNvSpPr/>
              <p:nvPr/>
            </p:nvSpPr>
            <p:spPr>
              <a:xfrm>
                <a:off x="9122092" y="4163377"/>
                <a:ext cx="48577" cy="56197"/>
              </a:xfrm>
              <a:custGeom>
                <a:avLst/>
                <a:gdLst>
                  <a:gd name="connsiteX0" fmla="*/ 11430 w 48577"/>
                  <a:gd name="connsiteY0" fmla="*/ 5715 h 56197"/>
                  <a:gd name="connsiteX1" fmla="*/ 0 w 48577"/>
                  <a:gd name="connsiteY1" fmla="*/ 19050 h 56197"/>
                  <a:gd name="connsiteX2" fmla="*/ 0 w 48577"/>
                  <a:gd name="connsiteY2" fmla="*/ 36195 h 56197"/>
                  <a:gd name="connsiteX3" fmla="*/ 0 w 48577"/>
                  <a:gd name="connsiteY3" fmla="*/ 54292 h 56197"/>
                  <a:gd name="connsiteX4" fmla="*/ 20002 w 48577"/>
                  <a:gd name="connsiteY4" fmla="*/ 45720 h 56197"/>
                  <a:gd name="connsiteX5" fmla="*/ 31432 w 48577"/>
                  <a:gd name="connsiteY5" fmla="*/ 56197 h 56197"/>
                  <a:gd name="connsiteX6" fmla="*/ 43815 w 48577"/>
                  <a:gd name="connsiteY6" fmla="*/ 44767 h 56197"/>
                  <a:gd name="connsiteX7" fmla="*/ 48577 w 48577"/>
                  <a:gd name="connsiteY7" fmla="*/ 20003 h 56197"/>
                  <a:gd name="connsiteX8" fmla="*/ 35243 w 48577"/>
                  <a:gd name="connsiteY8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77" h="56197">
                    <a:moveTo>
                      <a:pt x="11430" y="5715"/>
                    </a:moveTo>
                    <a:lnTo>
                      <a:pt x="0" y="19050"/>
                    </a:lnTo>
                    <a:lnTo>
                      <a:pt x="0" y="36195"/>
                    </a:lnTo>
                    <a:lnTo>
                      <a:pt x="0" y="54292"/>
                    </a:lnTo>
                    <a:lnTo>
                      <a:pt x="20002" y="45720"/>
                    </a:lnTo>
                    <a:lnTo>
                      <a:pt x="31432" y="56197"/>
                    </a:lnTo>
                    <a:lnTo>
                      <a:pt x="43815" y="44767"/>
                    </a:lnTo>
                    <a:lnTo>
                      <a:pt x="48577" y="20003"/>
                    </a:lnTo>
                    <a:lnTo>
                      <a:pt x="35243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8" name="Полилиния: фигура 153">
                <a:extLst>
                  <a:ext uri="{FF2B5EF4-FFF2-40B4-BE49-F238E27FC236}">
                    <a16:creationId xmlns="" xmlns:a16="http://schemas.microsoft.com/office/drawing/2014/main" id="{6AA0BC72-EC35-05B6-259A-BA9AFD8025D8}"/>
                  </a:ext>
                </a:extLst>
              </p:cNvPr>
              <p:cNvSpPr/>
              <p:nvPr/>
            </p:nvSpPr>
            <p:spPr>
              <a:xfrm>
                <a:off x="8582025" y="3195637"/>
                <a:ext cx="1228725" cy="1949767"/>
              </a:xfrm>
              <a:custGeom>
                <a:avLst/>
                <a:gdLst>
                  <a:gd name="connsiteX0" fmla="*/ 124777 w 1228725"/>
                  <a:gd name="connsiteY0" fmla="*/ 1193482 h 1949767"/>
                  <a:gd name="connsiteX1" fmla="*/ 108585 w 1228725"/>
                  <a:gd name="connsiteY1" fmla="*/ 1156335 h 1949767"/>
                  <a:gd name="connsiteX2" fmla="*/ 108585 w 1228725"/>
                  <a:gd name="connsiteY2" fmla="*/ 1127760 h 1949767"/>
                  <a:gd name="connsiteX3" fmla="*/ 90488 w 1228725"/>
                  <a:gd name="connsiteY3" fmla="*/ 1109663 h 1949767"/>
                  <a:gd name="connsiteX4" fmla="*/ 106680 w 1228725"/>
                  <a:gd name="connsiteY4" fmla="*/ 1093470 h 1949767"/>
                  <a:gd name="connsiteX5" fmla="*/ 111443 w 1228725"/>
                  <a:gd name="connsiteY5" fmla="*/ 1057275 h 1949767"/>
                  <a:gd name="connsiteX6" fmla="*/ 72390 w 1228725"/>
                  <a:gd name="connsiteY6" fmla="*/ 1040130 h 1949767"/>
                  <a:gd name="connsiteX7" fmla="*/ 40957 w 1228725"/>
                  <a:gd name="connsiteY7" fmla="*/ 1040130 h 1949767"/>
                  <a:gd name="connsiteX8" fmla="*/ 37148 w 1228725"/>
                  <a:gd name="connsiteY8" fmla="*/ 1022032 h 1949767"/>
                  <a:gd name="connsiteX9" fmla="*/ 59055 w 1228725"/>
                  <a:gd name="connsiteY9" fmla="*/ 1017270 h 1949767"/>
                  <a:gd name="connsiteX10" fmla="*/ 47625 w 1228725"/>
                  <a:gd name="connsiteY10" fmla="*/ 994410 h 1949767"/>
                  <a:gd name="connsiteX11" fmla="*/ 53340 w 1228725"/>
                  <a:gd name="connsiteY11" fmla="*/ 951547 h 1949767"/>
                  <a:gd name="connsiteX12" fmla="*/ 26670 w 1228725"/>
                  <a:gd name="connsiteY12" fmla="*/ 946785 h 1949767"/>
                  <a:gd name="connsiteX13" fmla="*/ 0 w 1228725"/>
                  <a:gd name="connsiteY13" fmla="*/ 919163 h 1949767"/>
                  <a:gd name="connsiteX14" fmla="*/ 22860 w 1228725"/>
                  <a:gd name="connsiteY14" fmla="*/ 913447 h 1949767"/>
                  <a:gd name="connsiteX15" fmla="*/ 25718 w 1228725"/>
                  <a:gd name="connsiteY15" fmla="*/ 880110 h 1949767"/>
                  <a:gd name="connsiteX16" fmla="*/ 15240 w 1228725"/>
                  <a:gd name="connsiteY16" fmla="*/ 869632 h 1949767"/>
                  <a:gd name="connsiteX17" fmla="*/ 9525 w 1228725"/>
                  <a:gd name="connsiteY17" fmla="*/ 851535 h 1949767"/>
                  <a:gd name="connsiteX18" fmla="*/ 18098 w 1228725"/>
                  <a:gd name="connsiteY18" fmla="*/ 829628 h 1949767"/>
                  <a:gd name="connsiteX19" fmla="*/ 0 w 1228725"/>
                  <a:gd name="connsiteY19" fmla="*/ 811530 h 1949767"/>
                  <a:gd name="connsiteX20" fmla="*/ 15240 w 1228725"/>
                  <a:gd name="connsiteY20" fmla="*/ 791528 h 1949767"/>
                  <a:gd name="connsiteX21" fmla="*/ 2857 w 1228725"/>
                  <a:gd name="connsiteY21" fmla="*/ 779145 h 1949767"/>
                  <a:gd name="connsiteX22" fmla="*/ 2857 w 1228725"/>
                  <a:gd name="connsiteY22" fmla="*/ 748665 h 1949767"/>
                  <a:gd name="connsiteX23" fmla="*/ 31432 w 1228725"/>
                  <a:gd name="connsiteY23" fmla="*/ 733425 h 1949767"/>
                  <a:gd name="connsiteX24" fmla="*/ 50482 w 1228725"/>
                  <a:gd name="connsiteY24" fmla="*/ 722947 h 1949767"/>
                  <a:gd name="connsiteX25" fmla="*/ 73343 w 1228725"/>
                  <a:gd name="connsiteY25" fmla="*/ 725805 h 1949767"/>
                  <a:gd name="connsiteX26" fmla="*/ 92393 w 1228725"/>
                  <a:gd name="connsiteY26" fmla="*/ 706755 h 1949767"/>
                  <a:gd name="connsiteX27" fmla="*/ 117157 w 1228725"/>
                  <a:gd name="connsiteY27" fmla="*/ 696278 h 1949767"/>
                  <a:gd name="connsiteX28" fmla="*/ 120968 w 1228725"/>
                  <a:gd name="connsiteY28" fmla="*/ 671513 h 1949767"/>
                  <a:gd name="connsiteX29" fmla="*/ 104775 w 1228725"/>
                  <a:gd name="connsiteY29" fmla="*/ 655320 h 1949767"/>
                  <a:gd name="connsiteX30" fmla="*/ 114300 w 1228725"/>
                  <a:gd name="connsiteY30" fmla="*/ 631507 h 1949767"/>
                  <a:gd name="connsiteX31" fmla="*/ 146685 w 1228725"/>
                  <a:gd name="connsiteY31" fmla="*/ 625793 h 1949767"/>
                  <a:gd name="connsiteX32" fmla="*/ 189548 w 1228725"/>
                  <a:gd name="connsiteY32" fmla="*/ 582930 h 1949767"/>
                  <a:gd name="connsiteX33" fmla="*/ 187643 w 1228725"/>
                  <a:gd name="connsiteY33" fmla="*/ 534353 h 1949767"/>
                  <a:gd name="connsiteX34" fmla="*/ 218123 w 1228725"/>
                  <a:gd name="connsiteY34" fmla="*/ 523875 h 1949767"/>
                  <a:gd name="connsiteX35" fmla="*/ 218123 w 1228725"/>
                  <a:gd name="connsiteY35" fmla="*/ 507682 h 1949767"/>
                  <a:gd name="connsiteX36" fmla="*/ 187643 w 1228725"/>
                  <a:gd name="connsiteY36" fmla="*/ 477203 h 1949767"/>
                  <a:gd name="connsiteX37" fmla="*/ 180975 w 1228725"/>
                  <a:gd name="connsiteY37" fmla="*/ 455295 h 1949767"/>
                  <a:gd name="connsiteX38" fmla="*/ 146685 w 1228725"/>
                  <a:gd name="connsiteY38" fmla="*/ 421005 h 1949767"/>
                  <a:gd name="connsiteX39" fmla="*/ 124777 w 1228725"/>
                  <a:gd name="connsiteY39" fmla="*/ 416243 h 1949767"/>
                  <a:gd name="connsiteX40" fmla="*/ 120015 w 1228725"/>
                  <a:gd name="connsiteY40" fmla="*/ 388620 h 1949767"/>
                  <a:gd name="connsiteX41" fmla="*/ 125730 w 1228725"/>
                  <a:gd name="connsiteY41" fmla="*/ 356235 h 1949767"/>
                  <a:gd name="connsiteX42" fmla="*/ 108585 w 1228725"/>
                  <a:gd name="connsiteY42" fmla="*/ 339090 h 1949767"/>
                  <a:gd name="connsiteX43" fmla="*/ 134302 w 1228725"/>
                  <a:gd name="connsiteY43" fmla="*/ 304800 h 1949767"/>
                  <a:gd name="connsiteX44" fmla="*/ 134302 w 1228725"/>
                  <a:gd name="connsiteY44" fmla="*/ 275272 h 1949767"/>
                  <a:gd name="connsiteX45" fmla="*/ 136207 w 1228725"/>
                  <a:gd name="connsiteY45" fmla="*/ 238125 h 1949767"/>
                  <a:gd name="connsiteX46" fmla="*/ 122873 w 1228725"/>
                  <a:gd name="connsiteY46" fmla="*/ 224790 h 1949767"/>
                  <a:gd name="connsiteX47" fmla="*/ 116205 w 1228725"/>
                  <a:gd name="connsiteY47" fmla="*/ 198120 h 1949767"/>
                  <a:gd name="connsiteX48" fmla="*/ 103823 w 1228725"/>
                  <a:gd name="connsiteY48" fmla="*/ 185738 h 1949767"/>
                  <a:gd name="connsiteX49" fmla="*/ 102870 w 1228725"/>
                  <a:gd name="connsiteY49" fmla="*/ 153353 h 1949767"/>
                  <a:gd name="connsiteX50" fmla="*/ 127635 w 1228725"/>
                  <a:gd name="connsiteY50" fmla="*/ 147638 h 1949767"/>
                  <a:gd name="connsiteX51" fmla="*/ 148590 w 1228725"/>
                  <a:gd name="connsiteY51" fmla="*/ 153353 h 1949767"/>
                  <a:gd name="connsiteX52" fmla="*/ 176213 w 1228725"/>
                  <a:gd name="connsiteY52" fmla="*/ 168593 h 1949767"/>
                  <a:gd name="connsiteX53" fmla="*/ 203835 w 1228725"/>
                  <a:gd name="connsiteY53" fmla="*/ 154305 h 1949767"/>
                  <a:gd name="connsiteX54" fmla="*/ 225743 w 1228725"/>
                  <a:gd name="connsiteY54" fmla="*/ 147638 h 1949767"/>
                  <a:gd name="connsiteX55" fmla="*/ 247650 w 1228725"/>
                  <a:gd name="connsiteY55" fmla="*/ 125730 h 1949767"/>
                  <a:gd name="connsiteX56" fmla="*/ 263843 w 1228725"/>
                  <a:gd name="connsiteY56" fmla="*/ 97155 h 1949767"/>
                  <a:gd name="connsiteX57" fmla="*/ 284798 w 1228725"/>
                  <a:gd name="connsiteY57" fmla="*/ 98108 h 1949767"/>
                  <a:gd name="connsiteX58" fmla="*/ 297180 w 1228725"/>
                  <a:gd name="connsiteY58" fmla="*/ 90488 h 1949767"/>
                  <a:gd name="connsiteX59" fmla="*/ 306705 w 1228725"/>
                  <a:gd name="connsiteY59" fmla="*/ 100013 h 1949767"/>
                  <a:gd name="connsiteX60" fmla="*/ 318135 w 1228725"/>
                  <a:gd name="connsiteY60" fmla="*/ 96203 h 1949767"/>
                  <a:gd name="connsiteX61" fmla="*/ 318135 w 1228725"/>
                  <a:gd name="connsiteY61" fmla="*/ 72390 h 1949767"/>
                  <a:gd name="connsiteX62" fmla="*/ 316230 w 1228725"/>
                  <a:gd name="connsiteY62" fmla="*/ 33338 h 1949767"/>
                  <a:gd name="connsiteX63" fmla="*/ 339090 w 1228725"/>
                  <a:gd name="connsiteY63" fmla="*/ 34290 h 1949767"/>
                  <a:gd name="connsiteX64" fmla="*/ 367665 w 1228725"/>
                  <a:gd name="connsiteY64" fmla="*/ 0 h 1949767"/>
                  <a:gd name="connsiteX65" fmla="*/ 421957 w 1228725"/>
                  <a:gd name="connsiteY65" fmla="*/ 2858 h 1949767"/>
                  <a:gd name="connsiteX66" fmla="*/ 472440 w 1228725"/>
                  <a:gd name="connsiteY66" fmla="*/ 32385 h 1949767"/>
                  <a:gd name="connsiteX67" fmla="*/ 491490 w 1228725"/>
                  <a:gd name="connsiteY67" fmla="*/ 39053 h 1949767"/>
                  <a:gd name="connsiteX68" fmla="*/ 491490 w 1228725"/>
                  <a:gd name="connsiteY68" fmla="*/ 60008 h 1949767"/>
                  <a:gd name="connsiteX69" fmla="*/ 512445 w 1228725"/>
                  <a:gd name="connsiteY69" fmla="*/ 88583 h 1949767"/>
                  <a:gd name="connsiteX70" fmla="*/ 485775 w 1228725"/>
                  <a:gd name="connsiteY70" fmla="*/ 103822 h 1949767"/>
                  <a:gd name="connsiteX71" fmla="*/ 485775 w 1228725"/>
                  <a:gd name="connsiteY71" fmla="*/ 135255 h 1949767"/>
                  <a:gd name="connsiteX72" fmla="*/ 501968 w 1228725"/>
                  <a:gd name="connsiteY72" fmla="*/ 158115 h 1949767"/>
                  <a:gd name="connsiteX73" fmla="*/ 521018 w 1228725"/>
                  <a:gd name="connsiteY73" fmla="*/ 157163 h 1949767"/>
                  <a:gd name="connsiteX74" fmla="*/ 541973 w 1228725"/>
                  <a:gd name="connsiteY74" fmla="*/ 131445 h 1949767"/>
                  <a:gd name="connsiteX75" fmla="*/ 566738 w 1228725"/>
                  <a:gd name="connsiteY75" fmla="*/ 132397 h 1949767"/>
                  <a:gd name="connsiteX76" fmla="*/ 583882 w 1228725"/>
                  <a:gd name="connsiteY76" fmla="*/ 140970 h 1949767"/>
                  <a:gd name="connsiteX77" fmla="*/ 596265 w 1228725"/>
                  <a:gd name="connsiteY77" fmla="*/ 129540 h 1949767"/>
                  <a:gd name="connsiteX78" fmla="*/ 613410 w 1228725"/>
                  <a:gd name="connsiteY78" fmla="*/ 129540 h 1949767"/>
                  <a:gd name="connsiteX79" fmla="*/ 643890 w 1228725"/>
                  <a:gd name="connsiteY79" fmla="*/ 160020 h 1949767"/>
                  <a:gd name="connsiteX80" fmla="*/ 650557 w 1228725"/>
                  <a:gd name="connsiteY80" fmla="*/ 181928 h 1949767"/>
                  <a:gd name="connsiteX81" fmla="*/ 633413 w 1228725"/>
                  <a:gd name="connsiteY81" fmla="*/ 181928 h 1949767"/>
                  <a:gd name="connsiteX82" fmla="*/ 616268 w 1228725"/>
                  <a:gd name="connsiteY82" fmla="*/ 197168 h 1949767"/>
                  <a:gd name="connsiteX83" fmla="*/ 627698 w 1228725"/>
                  <a:gd name="connsiteY83" fmla="*/ 215265 h 1949767"/>
                  <a:gd name="connsiteX84" fmla="*/ 636270 w 1228725"/>
                  <a:gd name="connsiteY84" fmla="*/ 223838 h 1949767"/>
                  <a:gd name="connsiteX85" fmla="*/ 612457 w 1228725"/>
                  <a:gd name="connsiteY85" fmla="*/ 239078 h 1949767"/>
                  <a:gd name="connsiteX86" fmla="*/ 580073 w 1228725"/>
                  <a:gd name="connsiteY86" fmla="*/ 239078 h 1949767"/>
                  <a:gd name="connsiteX87" fmla="*/ 548640 w 1228725"/>
                  <a:gd name="connsiteY87" fmla="*/ 270510 h 1949767"/>
                  <a:gd name="connsiteX88" fmla="*/ 528638 w 1228725"/>
                  <a:gd name="connsiteY88" fmla="*/ 290513 h 1949767"/>
                  <a:gd name="connsiteX89" fmla="*/ 505777 w 1228725"/>
                  <a:gd name="connsiteY89" fmla="*/ 328613 h 1949767"/>
                  <a:gd name="connsiteX90" fmla="*/ 481965 w 1228725"/>
                  <a:gd name="connsiteY90" fmla="*/ 352425 h 1949767"/>
                  <a:gd name="connsiteX91" fmla="*/ 458152 w 1228725"/>
                  <a:gd name="connsiteY91" fmla="*/ 400050 h 1949767"/>
                  <a:gd name="connsiteX92" fmla="*/ 454343 w 1228725"/>
                  <a:gd name="connsiteY92" fmla="*/ 446722 h 1949767"/>
                  <a:gd name="connsiteX93" fmla="*/ 477202 w 1228725"/>
                  <a:gd name="connsiteY93" fmla="*/ 491490 h 1949767"/>
                  <a:gd name="connsiteX94" fmla="*/ 456248 w 1228725"/>
                  <a:gd name="connsiteY94" fmla="*/ 512445 h 1949767"/>
                  <a:gd name="connsiteX95" fmla="*/ 449580 w 1228725"/>
                  <a:gd name="connsiteY95" fmla="*/ 557213 h 1949767"/>
                  <a:gd name="connsiteX96" fmla="*/ 461963 w 1228725"/>
                  <a:gd name="connsiteY96" fmla="*/ 589597 h 1949767"/>
                  <a:gd name="connsiteX97" fmla="*/ 481965 w 1228725"/>
                  <a:gd name="connsiteY97" fmla="*/ 609600 h 1949767"/>
                  <a:gd name="connsiteX98" fmla="*/ 464820 w 1228725"/>
                  <a:gd name="connsiteY98" fmla="*/ 638175 h 1949767"/>
                  <a:gd name="connsiteX99" fmla="*/ 464820 w 1228725"/>
                  <a:gd name="connsiteY99" fmla="*/ 676275 h 1949767"/>
                  <a:gd name="connsiteX100" fmla="*/ 464820 w 1228725"/>
                  <a:gd name="connsiteY100" fmla="*/ 726757 h 1949767"/>
                  <a:gd name="connsiteX101" fmla="*/ 457200 w 1228725"/>
                  <a:gd name="connsiteY101" fmla="*/ 766763 h 1949767"/>
                  <a:gd name="connsiteX102" fmla="*/ 457200 w 1228725"/>
                  <a:gd name="connsiteY102" fmla="*/ 814388 h 1949767"/>
                  <a:gd name="connsiteX103" fmla="*/ 471488 w 1228725"/>
                  <a:gd name="connsiteY103" fmla="*/ 829628 h 1949767"/>
                  <a:gd name="connsiteX104" fmla="*/ 471488 w 1228725"/>
                  <a:gd name="connsiteY104" fmla="*/ 863918 h 1949767"/>
                  <a:gd name="connsiteX105" fmla="*/ 471488 w 1228725"/>
                  <a:gd name="connsiteY105" fmla="*/ 902018 h 1949767"/>
                  <a:gd name="connsiteX106" fmla="*/ 459105 w 1228725"/>
                  <a:gd name="connsiteY106" fmla="*/ 949643 h 1949767"/>
                  <a:gd name="connsiteX107" fmla="*/ 459105 w 1228725"/>
                  <a:gd name="connsiteY107" fmla="*/ 988695 h 1949767"/>
                  <a:gd name="connsiteX108" fmla="*/ 438150 w 1228725"/>
                  <a:gd name="connsiteY108" fmla="*/ 1023938 h 1949767"/>
                  <a:gd name="connsiteX109" fmla="*/ 438150 w 1228725"/>
                  <a:gd name="connsiteY109" fmla="*/ 1059180 h 1949767"/>
                  <a:gd name="connsiteX110" fmla="*/ 426720 w 1228725"/>
                  <a:gd name="connsiteY110" fmla="*/ 1090613 h 1949767"/>
                  <a:gd name="connsiteX111" fmla="*/ 439102 w 1228725"/>
                  <a:gd name="connsiteY111" fmla="*/ 1119188 h 1949767"/>
                  <a:gd name="connsiteX112" fmla="*/ 461010 w 1228725"/>
                  <a:gd name="connsiteY112" fmla="*/ 1119188 h 1949767"/>
                  <a:gd name="connsiteX113" fmla="*/ 477202 w 1228725"/>
                  <a:gd name="connsiteY113" fmla="*/ 1102995 h 1949767"/>
                  <a:gd name="connsiteX114" fmla="*/ 500063 w 1228725"/>
                  <a:gd name="connsiteY114" fmla="*/ 1102995 h 1949767"/>
                  <a:gd name="connsiteX115" fmla="*/ 518160 w 1228725"/>
                  <a:gd name="connsiteY115" fmla="*/ 1084898 h 1949767"/>
                  <a:gd name="connsiteX116" fmla="*/ 538163 w 1228725"/>
                  <a:gd name="connsiteY116" fmla="*/ 1064895 h 1949767"/>
                  <a:gd name="connsiteX117" fmla="*/ 552450 w 1228725"/>
                  <a:gd name="connsiteY117" fmla="*/ 1079182 h 1949767"/>
                  <a:gd name="connsiteX118" fmla="*/ 569595 w 1228725"/>
                  <a:gd name="connsiteY118" fmla="*/ 1087755 h 1949767"/>
                  <a:gd name="connsiteX119" fmla="*/ 569595 w 1228725"/>
                  <a:gd name="connsiteY119" fmla="*/ 1105853 h 1949767"/>
                  <a:gd name="connsiteX120" fmla="*/ 582930 w 1228725"/>
                  <a:gd name="connsiteY120" fmla="*/ 1130618 h 1949767"/>
                  <a:gd name="connsiteX121" fmla="*/ 600075 w 1228725"/>
                  <a:gd name="connsiteY121" fmla="*/ 1147763 h 1949767"/>
                  <a:gd name="connsiteX122" fmla="*/ 615315 w 1228725"/>
                  <a:gd name="connsiteY122" fmla="*/ 1132523 h 1949767"/>
                  <a:gd name="connsiteX123" fmla="*/ 615315 w 1228725"/>
                  <a:gd name="connsiteY123" fmla="*/ 1109663 h 1949767"/>
                  <a:gd name="connsiteX124" fmla="*/ 595313 w 1228725"/>
                  <a:gd name="connsiteY124" fmla="*/ 1101090 h 1949767"/>
                  <a:gd name="connsiteX125" fmla="*/ 595313 w 1228725"/>
                  <a:gd name="connsiteY125" fmla="*/ 1080135 h 1949767"/>
                  <a:gd name="connsiteX126" fmla="*/ 610552 w 1228725"/>
                  <a:gd name="connsiteY126" fmla="*/ 1062990 h 1949767"/>
                  <a:gd name="connsiteX127" fmla="*/ 610552 w 1228725"/>
                  <a:gd name="connsiteY127" fmla="*/ 1077278 h 1949767"/>
                  <a:gd name="connsiteX128" fmla="*/ 627698 w 1228725"/>
                  <a:gd name="connsiteY128" fmla="*/ 1089660 h 1949767"/>
                  <a:gd name="connsiteX129" fmla="*/ 636270 w 1228725"/>
                  <a:gd name="connsiteY129" fmla="*/ 1086803 h 1949767"/>
                  <a:gd name="connsiteX130" fmla="*/ 644843 w 1228725"/>
                  <a:gd name="connsiteY130" fmla="*/ 1095375 h 1949767"/>
                  <a:gd name="connsiteX131" fmla="*/ 644843 w 1228725"/>
                  <a:gd name="connsiteY131" fmla="*/ 1121093 h 1949767"/>
                  <a:gd name="connsiteX132" fmla="*/ 644843 w 1228725"/>
                  <a:gd name="connsiteY132" fmla="*/ 1139190 h 1949767"/>
                  <a:gd name="connsiteX133" fmla="*/ 673418 w 1228725"/>
                  <a:gd name="connsiteY133" fmla="*/ 1127760 h 1949767"/>
                  <a:gd name="connsiteX134" fmla="*/ 673418 w 1228725"/>
                  <a:gd name="connsiteY134" fmla="*/ 1113473 h 1949767"/>
                  <a:gd name="connsiteX135" fmla="*/ 688657 w 1228725"/>
                  <a:gd name="connsiteY135" fmla="*/ 1092518 h 1949767"/>
                  <a:gd name="connsiteX136" fmla="*/ 698182 w 1228725"/>
                  <a:gd name="connsiteY136" fmla="*/ 1083945 h 1949767"/>
                  <a:gd name="connsiteX137" fmla="*/ 713423 w 1228725"/>
                  <a:gd name="connsiteY137" fmla="*/ 1095375 h 1949767"/>
                  <a:gd name="connsiteX138" fmla="*/ 717232 w 1228725"/>
                  <a:gd name="connsiteY138" fmla="*/ 1072515 h 1949767"/>
                  <a:gd name="connsiteX139" fmla="*/ 703898 w 1228725"/>
                  <a:gd name="connsiteY139" fmla="*/ 1059180 h 1949767"/>
                  <a:gd name="connsiteX140" fmla="*/ 691515 w 1228725"/>
                  <a:gd name="connsiteY140" fmla="*/ 1035368 h 1949767"/>
                  <a:gd name="connsiteX141" fmla="*/ 676275 w 1228725"/>
                  <a:gd name="connsiteY141" fmla="*/ 1006793 h 1949767"/>
                  <a:gd name="connsiteX142" fmla="*/ 701993 w 1228725"/>
                  <a:gd name="connsiteY142" fmla="*/ 992505 h 1949767"/>
                  <a:gd name="connsiteX143" fmla="*/ 717232 w 1228725"/>
                  <a:gd name="connsiteY143" fmla="*/ 977265 h 1949767"/>
                  <a:gd name="connsiteX144" fmla="*/ 748665 w 1228725"/>
                  <a:gd name="connsiteY144" fmla="*/ 970597 h 1949767"/>
                  <a:gd name="connsiteX145" fmla="*/ 785813 w 1228725"/>
                  <a:gd name="connsiteY145" fmla="*/ 970597 h 1949767"/>
                  <a:gd name="connsiteX146" fmla="*/ 816293 w 1228725"/>
                  <a:gd name="connsiteY146" fmla="*/ 974407 h 1949767"/>
                  <a:gd name="connsiteX147" fmla="*/ 829627 w 1228725"/>
                  <a:gd name="connsiteY147" fmla="*/ 987743 h 1949767"/>
                  <a:gd name="connsiteX148" fmla="*/ 868680 w 1228725"/>
                  <a:gd name="connsiteY148" fmla="*/ 982028 h 1949767"/>
                  <a:gd name="connsiteX149" fmla="*/ 895350 w 1228725"/>
                  <a:gd name="connsiteY149" fmla="*/ 973455 h 1949767"/>
                  <a:gd name="connsiteX150" fmla="*/ 913448 w 1228725"/>
                  <a:gd name="connsiteY150" fmla="*/ 991553 h 1949767"/>
                  <a:gd name="connsiteX151" fmla="*/ 900113 w 1228725"/>
                  <a:gd name="connsiteY151" fmla="*/ 1004888 h 1949767"/>
                  <a:gd name="connsiteX152" fmla="*/ 890588 w 1228725"/>
                  <a:gd name="connsiteY152" fmla="*/ 1014413 h 1949767"/>
                  <a:gd name="connsiteX153" fmla="*/ 882015 w 1228725"/>
                  <a:gd name="connsiteY153" fmla="*/ 1029653 h 1949767"/>
                  <a:gd name="connsiteX154" fmla="*/ 905827 w 1228725"/>
                  <a:gd name="connsiteY154" fmla="*/ 1029653 h 1949767"/>
                  <a:gd name="connsiteX155" fmla="*/ 931545 w 1228725"/>
                  <a:gd name="connsiteY155" fmla="*/ 1029653 h 1949767"/>
                  <a:gd name="connsiteX156" fmla="*/ 937260 w 1228725"/>
                  <a:gd name="connsiteY156" fmla="*/ 1047750 h 1949767"/>
                  <a:gd name="connsiteX157" fmla="*/ 958215 w 1228725"/>
                  <a:gd name="connsiteY157" fmla="*/ 1068705 h 1949767"/>
                  <a:gd name="connsiteX158" fmla="*/ 983932 w 1228725"/>
                  <a:gd name="connsiteY158" fmla="*/ 1064895 h 1949767"/>
                  <a:gd name="connsiteX159" fmla="*/ 997268 w 1228725"/>
                  <a:gd name="connsiteY159" fmla="*/ 1078230 h 1949767"/>
                  <a:gd name="connsiteX160" fmla="*/ 1011555 w 1228725"/>
                  <a:gd name="connsiteY160" fmla="*/ 1104900 h 1949767"/>
                  <a:gd name="connsiteX161" fmla="*/ 1015365 w 1228725"/>
                  <a:gd name="connsiteY161" fmla="*/ 1158240 h 1949767"/>
                  <a:gd name="connsiteX162" fmla="*/ 1033463 w 1228725"/>
                  <a:gd name="connsiteY162" fmla="*/ 1214438 h 1949767"/>
                  <a:gd name="connsiteX163" fmla="*/ 1062038 w 1228725"/>
                  <a:gd name="connsiteY163" fmla="*/ 1256348 h 1949767"/>
                  <a:gd name="connsiteX164" fmla="*/ 1098232 w 1228725"/>
                  <a:gd name="connsiteY164" fmla="*/ 1292543 h 1949767"/>
                  <a:gd name="connsiteX165" fmla="*/ 1112520 w 1228725"/>
                  <a:gd name="connsiteY165" fmla="*/ 1306830 h 1949767"/>
                  <a:gd name="connsiteX166" fmla="*/ 1119188 w 1228725"/>
                  <a:gd name="connsiteY166" fmla="*/ 1330643 h 1949767"/>
                  <a:gd name="connsiteX167" fmla="*/ 1147763 w 1228725"/>
                  <a:gd name="connsiteY167" fmla="*/ 1359218 h 1949767"/>
                  <a:gd name="connsiteX168" fmla="*/ 1167765 w 1228725"/>
                  <a:gd name="connsiteY168" fmla="*/ 1393507 h 1949767"/>
                  <a:gd name="connsiteX169" fmla="*/ 1174432 w 1228725"/>
                  <a:gd name="connsiteY169" fmla="*/ 1413510 h 1949767"/>
                  <a:gd name="connsiteX170" fmla="*/ 1200150 w 1228725"/>
                  <a:gd name="connsiteY170" fmla="*/ 1453515 h 1949767"/>
                  <a:gd name="connsiteX171" fmla="*/ 1222057 w 1228725"/>
                  <a:gd name="connsiteY171" fmla="*/ 1475423 h 1949767"/>
                  <a:gd name="connsiteX172" fmla="*/ 1222057 w 1228725"/>
                  <a:gd name="connsiteY172" fmla="*/ 1534478 h 1949767"/>
                  <a:gd name="connsiteX173" fmla="*/ 1213485 w 1228725"/>
                  <a:gd name="connsiteY173" fmla="*/ 1584960 h 1949767"/>
                  <a:gd name="connsiteX174" fmla="*/ 1228725 w 1228725"/>
                  <a:gd name="connsiteY174" fmla="*/ 1635443 h 1949767"/>
                  <a:gd name="connsiteX175" fmla="*/ 1205865 w 1228725"/>
                  <a:gd name="connsiteY175" fmla="*/ 1654493 h 1949767"/>
                  <a:gd name="connsiteX176" fmla="*/ 1182052 w 1228725"/>
                  <a:gd name="connsiteY176" fmla="*/ 1637348 h 1949767"/>
                  <a:gd name="connsiteX177" fmla="*/ 1188720 w 1228725"/>
                  <a:gd name="connsiteY177" fmla="*/ 1623060 h 1949767"/>
                  <a:gd name="connsiteX178" fmla="*/ 1180148 w 1228725"/>
                  <a:gd name="connsiteY178" fmla="*/ 1605915 h 1949767"/>
                  <a:gd name="connsiteX179" fmla="*/ 1160145 w 1228725"/>
                  <a:gd name="connsiteY179" fmla="*/ 1606868 h 1949767"/>
                  <a:gd name="connsiteX180" fmla="*/ 1144905 w 1228725"/>
                  <a:gd name="connsiteY180" fmla="*/ 1591628 h 1949767"/>
                  <a:gd name="connsiteX181" fmla="*/ 1124902 w 1228725"/>
                  <a:gd name="connsiteY181" fmla="*/ 1576388 h 1949767"/>
                  <a:gd name="connsiteX182" fmla="*/ 1107757 w 1228725"/>
                  <a:gd name="connsiteY182" fmla="*/ 1579245 h 1949767"/>
                  <a:gd name="connsiteX183" fmla="*/ 1097280 w 1228725"/>
                  <a:gd name="connsiteY183" fmla="*/ 1618298 h 1949767"/>
                  <a:gd name="connsiteX184" fmla="*/ 1068705 w 1228725"/>
                  <a:gd name="connsiteY184" fmla="*/ 1642110 h 1949767"/>
                  <a:gd name="connsiteX185" fmla="*/ 1073468 w 1228725"/>
                  <a:gd name="connsiteY185" fmla="*/ 1661160 h 1949767"/>
                  <a:gd name="connsiteX186" fmla="*/ 1099185 w 1228725"/>
                  <a:gd name="connsiteY186" fmla="*/ 1664018 h 1949767"/>
                  <a:gd name="connsiteX187" fmla="*/ 1105852 w 1228725"/>
                  <a:gd name="connsiteY187" fmla="*/ 1684020 h 1949767"/>
                  <a:gd name="connsiteX188" fmla="*/ 1129665 w 1228725"/>
                  <a:gd name="connsiteY188" fmla="*/ 1681163 h 1949767"/>
                  <a:gd name="connsiteX189" fmla="*/ 1139190 w 1228725"/>
                  <a:gd name="connsiteY189" fmla="*/ 1664018 h 1949767"/>
                  <a:gd name="connsiteX190" fmla="*/ 1149668 w 1228725"/>
                  <a:gd name="connsiteY190" fmla="*/ 1666875 h 1949767"/>
                  <a:gd name="connsiteX191" fmla="*/ 1160145 w 1228725"/>
                  <a:gd name="connsiteY191" fmla="*/ 1694498 h 1949767"/>
                  <a:gd name="connsiteX192" fmla="*/ 1157288 w 1228725"/>
                  <a:gd name="connsiteY192" fmla="*/ 1722120 h 1949767"/>
                  <a:gd name="connsiteX193" fmla="*/ 1148715 w 1228725"/>
                  <a:gd name="connsiteY193" fmla="*/ 1742123 h 1949767"/>
                  <a:gd name="connsiteX194" fmla="*/ 1115377 w 1228725"/>
                  <a:gd name="connsiteY194" fmla="*/ 1754505 h 1949767"/>
                  <a:gd name="connsiteX195" fmla="*/ 1110615 w 1228725"/>
                  <a:gd name="connsiteY195" fmla="*/ 1778318 h 1949767"/>
                  <a:gd name="connsiteX196" fmla="*/ 1127760 w 1228725"/>
                  <a:gd name="connsiteY196" fmla="*/ 1783080 h 1949767"/>
                  <a:gd name="connsiteX197" fmla="*/ 1127760 w 1228725"/>
                  <a:gd name="connsiteY197" fmla="*/ 1823085 h 1949767"/>
                  <a:gd name="connsiteX198" fmla="*/ 1105852 w 1228725"/>
                  <a:gd name="connsiteY198" fmla="*/ 1851660 h 1949767"/>
                  <a:gd name="connsiteX199" fmla="*/ 1077277 w 1228725"/>
                  <a:gd name="connsiteY199" fmla="*/ 1855470 h 1949767"/>
                  <a:gd name="connsiteX200" fmla="*/ 1074420 w 1228725"/>
                  <a:gd name="connsiteY200" fmla="*/ 1864043 h 1949767"/>
                  <a:gd name="connsiteX201" fmla="*/ 1045845 w 1228725"/>
                  <a:gd name="connsiteY201" fmla="*/ 1860232 h 1949767"/>
                  <a:gd name="connsiteX202" fmla="*/ 1039177 w 1228725"/>
                  <a:gd name="connsiteY202" fmla="*/ 1869757 h 1949767"/>
                  <a:gd name="connsiteX203" fmla="*/ 1020127 w 1228725"/>
                  <a:gd name="connsiteY203" fmla="*/ 1870710 h 1949767"/>
                  <a:gd name="connsiteX204" fmla="*/ 1014413 w 1228725"/>
                  <a:gd name="connsiteY204" fmla="*/ 1864995 h 1949767"/>
                  <a:gd name="connsiteX205" fmla="*/ 994410 w 1228725"/>
                  <a:gd name="connsiteY205" fmla="*/ 1859280 h 1949767"/>
                  <a:gd name="connsiteX206" fmla="*/ 969645 w 1228725"/>
                  <a:gd name="connsiteY206" fmla="*/ 1892618 h 1949767"/>
                  <a:gd name="connsiteX207" fmla="*/ 965835 w 1228725"/>
                  <a:gd name="connsiteY207" fmla="*/ 1919288 h 1949767"/>
                  <a:gd name="connsiteX208" fmla="*/ 981075 w 1228725"/>
                  <a:gd name="connsiteY208" fmla="*/ 1934528 h 1949767"/>
                  <a:gd name="connsiteX209" fmla="*/ 981075 w 1228725"/>
                  <a:gd name="connsiteY209" fmla="*/ 1945957 h 1949767"/>
                  <a:gd name="connsiteX210" fmla="*/ 953452 w 1228725"/>
                  <a:gd name="connsiteY210" fmla="*/ 1949768 h 1949767"/>
                  <a:gd name="connsiteX211" fmla="*/ 946785 w 1228725"/>
                  <a:gd name="connsiteY211" fmla="*/ 1918335 h 1949767"/>
                  <a:gd name="connsiteX212" fmla="*/ 918210 w 1228725"/>
                  <a:gd name="connsiteY212" fmla="*/ 1888807 h 1949767"/>
                  <a:gd name="connsiteX213" fmla="*/ 939165 w 1228725"/>
                  <a:gd name="connsiteY213" fmla="*/ 1867853 h 1949767"/>
                  <a:gd name="connsiteX214" fmla="*/ 939165 w 1228725"/>
                  <a:gd name="connsiteY214" fmla="*/ 1836420 h 1949767"/>
                  <a:gd name="connsiteX215" fmla="*/ 921068 w 1228725"/>
                  <a:gd name="connsiteY215" fmla="*/ 1818323 h 1949767"/>
                  <a:gd name="connsiteX216" fmla="*/ 901065 w 1228725"/>
                  <a:gd name="connsiteY216" fmla="*/ 1797368 h 1949767"/>
                  <a:gd name="connsiteX217" fmla="*/ 895350 w 1228725"/>
                  <a:gd name="connsiteY217" fmla="*/ 1779270 h 1949767"/>
                  <a:gd name="connsiteX218" fmla="*/ 898207 w 1228725"/>
                  <a:gd name="connsiteY218" fmla="*/ 1763078 h 1949767"/>
                  <a:gd name="connsiteX219" fmla="*/ 888682 w 1228725"/>
                  <a:gd name="connsiteY219" fmla="*/ 1753553 h 1949767"/>
                  <a:gd name="connsiteX220" fmla="*/ 891540 w 1228725"/>
                  <a:gd name="connsiteY220" fmla="*/ 1730693 h 1949767"/>
                  <a:gd name="connsiteX221" fmla="*/ 867727 w 1228725"/>
                  <a:gd name="connsiteY221" fmla="*/ 1740218 h 1949767"/>
                  <a:gd name="connsiteX222" fmla="*/ 839152 w 1228725"/>
                  <a:gd name="connsiteY222" fmla="*/ 1744028 h 1949767"/>
                  <a:gd name="connsiteX223" fmla="*/ 824865 w 1228725"/>
                  <a:gd name="connsiteY223" fmla="*/ 1770698 h 1949767"/>
                  <a:gd name="connsiteX224" fmla="*/ 785813 w 1228725"/>
                  <a:gd name="connsiteY224" fmla="*/ 1779270 h 1949767"/>
                  <a:gd name="connsiteX225" fmla="*/ 767715 w 1228725"/>
                  <a:gd name="connsiteY225" fmla="*/ 1804035 h 1949767"/>
                  <a:gd name="connsiteX226" fmla="*/ 740093 w 1228725"/>
                  <a:gd name="connsiteY226" fmla="*/ 1770698 h 1949767"/>
                  <a:gd name="connsiteX227" fmla="*/ 717232 w 1228725"/>
                  <a:gd name="connsiteY227" fmla="*/ 1760220 h 1949767"/>
                  <a:gd name="connsiteX228" fmla="*/ 696277 w 1228725"/>
                  <a:gd name="connsiteY228" fmla="*/ 1768793 h 1949767"/>
                  <a:gd name="connsiteX229" fmla="*/ 685800 w 1228725"/>
                  <a:gd name="connsiteY229" fmla="*/ 1774507 h 1949767"/>
                  <a:gd name="connsiteX230" fmla="*/ 661988 w 1228725"/>
                  <a:gd name="connsiteY230" fmla="*/ 1770698 h 1949767"/>
                  <a:gd name="connsiteX231" fmla="*/ 639127 w 1228725"/>
                  <a:gd name="connsiteY231" fmla="*/ 1773555 h 1949767"/>
                  <a:gd name="connsiteX232" fmla="*/ 641985 w 1228725"/>
                  <a:gd name="connsiteY232" fmla="*/ 1803082 h 1949767"/>
                  <a:gd name="connsiteX233" fmla="*/ 628650 w 1228725"/>
                  <a:gd name="connsiteY233" fmla="*/ 1816418 h 1949767"/>
                  <a:gd name="connsiteX234" fmla="*/ 615315 w 1228725"/>
                  <a:gd name="connsiteY234" fmla="*/ 1841182 h 1949767"/>
                  <a:gd name="connsiteX235" fmla="*/ 599123 w 1228725"/>
                  <a:gd name="connsiteY235" fmla="*/ 1837373 h 1949767"/>
                  <a:gd name="connsiteX236" fmla="*/ 598170 w 1228725"/>
                  <a:gd name="connsiteY236" fmla="*/ 1804035 h 1949767"/>
                  <a:gd name="connsiteX237" fmla="*/ 582930 w 1228725"/>
                  <a:gd name="connsiteY237" fmla="*/ 1791653 h 1949767"/>
                  <a:gd name="connsiteX238" fmla="*/ 570548 w 1228725"/>
                  <a:gd name="connsiteY238" fmla="*/ 1788795 h 1949767"/>
                  <a:gd name="connsiteX239" fmla="*/ 567690 w 1228725"/>
                  <a:gd name="connsiteY239" fmla="*/ 1768793 h 1949767"/>
                  <a:gd name="connsiteX240" fmla="*/ 541020 w 1228725"/>
                  <a:gd name="connsiteY240" fmla="*/ 1749743 h 1949767"/>
                  <a:gd name="connsiteX241" fmla="*/ 535305 w 1228725"/>
                  <a:gd name="connsiteY241" fmla="*/ 1727835 h 1949767"/>
                  <a:gd name="connsiteX242" fmla="*/ 504825 w 1228725"/>
                  <a:gd name="connsiteY242" fmla="*/ 1724978 h 1949767"/>
                  <a:gd name="connsiteX243" fmla="*/ 492443 w 1228725"/>
                  <a:gd name="connsiteY243" fmla="*/ 1737360 h 1949767"/>
                  <a:gd name="connsiteX244" fmla="*/ 477202 w 1228725"/>
                  <a:gd name="connsiteY244" fmla="*/ 1713548 h 1949767"/>
                  <a:gd name="connsiteX245" fmla="*/ 462915 w 1228725"/>
                  <a:gd name="connsiteY245" fmla="*/ 1713548 h 1949767"/>
                  <a:gd name="connsiteX246" fmla="*/ 447675 w 1228725"/>
                  <a:gd name="connsiteY246" fmla="*/ 1698307 h 1949767"/>
                  <a:gd name="connsiteX247" fmla="*/ 441960 w 1228725"/>
                  <a:gd name="connsiteY247" fmla="*/ 1641157 h 1949767"/>
                  <a:gd name="connsiteX248" fmla="*/ 455295 w 1228725"/>
                  <a:gd name="connsiteY248" fmla="*/ 1617345 h 1949767"/>
                  <a:gd name="connsiteX249" fmla="*/ 438150 w 1228725"/>
                  <a:gd name="connsiteY249" fmla="*/ 1591628 h 1949767"/>
                  <a:gd name="connsiteX250" fmla="*/ 457200 w 1228725"/>
                  <a:gd name="connsiteY250" fmla="*/ 1568768 h 1949767"/>
                  <a:gd name="connsiteX251" fmla="*/ 458152 w 1228725"/>
                  <a:gd name="connsiteY251" fmla="*/ 1549718 h 1949767"/>
                  <a:gd name="connsiteX252" fmla="*/ 481965 w 1228725"/>
                  <a:gd name="connsiteY252" fmla="*/ 1527810 h 1949767"/>
                  <a:gd name="connsiteX253" fmla="*/ 484823 w 1228725"/>
                  <a:gd name="connsiteY253" fmla="*/ 1486853 h 1949767"/>
                  <a:gd name="connsiteX254" fmla="*/ 510540 w 1228725"/>
                  <a:gd name="connsiteY254" fmla="*/ 1458278 h 1949767"/>
                  <a:gd name="connsiteX255" fmla="*/ 509588 w 1228725"/>
                  <a:gd name="connsiteY255" fmla="*/ 1439228 h 1949767"/>
                  <a:gd name="connsiteX256" fmla="*/ 481013 w 1228725"/>
                  <a:gd name="connsiteY256" fmla="*/ 1410653 h 1949767"/>
                  <a:gd name="connsiteX257" fmla="*/ 492443 w 1228725"/>
                  <a:gd name="connsiteY257" fmla="*/ 1395413 h 1949767"/>
                  <a:gd name="connsiteX258" fmla="*/ 517207 w 1228725"/>
                  <a:gd name="connsiteY258" fmla="*/ 1396365 h 1949767"/>
                  <a:gd name="connsiteX259" fmla="*/ 562927 w 1228725"/>
                  <a:gd name="connsiteY259" fmla="*/ 1379220 h 1949767"/>
                  <a:gd name="connsiteX260" fmla="*/ 573405 w 1228725"/>
                  <a:gd name="connsiteY260" fmla="*/ 1343978 h 1949767"/>
                  <a:gd name="connsiteX261" fmla="*/ 547688 w 1228725"/>
                  <a:gd name="connsiteY261" fmla="*/ 1325880 h 1949767"/>
                  <a:gd name="connsiteX262" fmla="*/ 540068 w 1228725"/>
                  <a:gd name="connsiteY262" fmla="*/ 1283018 h 1949767"/>
                  <a:gd name="connsiteX263" fmla="*/ 515302 w 1228725"/>
                  <a:gd name="connsiteY263" fmla="*/ 1258253 h 1949767"/>
                  <a:gd name="connsiteX264" fmla="*/ 488632 w 1228725"/>
                  <a:gd name="connsiteY264" fmla="*/ 1261110 h 1949767"/>
                  <a:gd name="connsiteX265" fmla="*/ 473393 w 1228725"/>
                  <a:gd name="connsiteY265" fmla="*/ 1287780 h 1949767"/>
                  <a:gd name="connsiteX266" fmla="*/ 458152 w 1228725"/>
                  <a:gd name="connsiteY266" fmla="*/ 1303020 h 1949767"/>
                  <a:gd name="connsiteX267" fmla="*/ 430530 w 1228725"/>
                  <a:gd name="connsiteY267" fmla="*/ 1307782 h 1949767"/>
                  <a:gd name="connsiteX268" fmla="*/ 422910 w 1228725"/>
                  <a:gd name="connsiteY268" fmla="*/ 1329690 h 1949767"/>
                  <a:gd name="connsiteX269" fmla="*/ 428625 w 1228725"/>
                  <a:gd name="connsiteY269" fmla="*/ 1356360 h 1949767"/>
                  <a:gd name="connsiteX270" fmla="*/ 419100 w 1228725"/>
                  <a:gd name="connsiteY270" fmla="*/ 1365885 h 1949767"/>
                  <a:gd name="connsiteX271" fmla="*/ 392430 w 1228725"/>
                  <a:gd name="connsiteY271" fmla="*/ 1375410 h 1949767"/>
                  <a:gd name="connsiteX272" fmla="*/ 379095 w 1228725"/>
                  <a:gd name="connsiteY272" fmla="*/ 1394460 h 1949767"/>
                  <a:gd name="connsiteX273" fmla="*/ 366713 w 1228725"/>
                  <a:gd name="connsiteY273" fmla="*/ 1413510 h 1949767"/>
                  <a:gd name="connsiteX274" fmla="*/ 349568 w 1228725"/>
                  <a:gd name="connsiteY274" fmla="*/ 1412557 h 1949767"/>
                  <a:gd name="connsiteX275" fmla="*/ 332423 w 1228725"/>
                  <a:gd name="connsiteY275" fmla="*/ 1427798 h 1949767"/>
                  <a:gd name="connsiteX276" fmla="*/ 293370 w 1228725"/>
                  <a:gd name="connsiteY276" fmla="*/ 1374457 h 1949767"/>
                  <a:gd name="connsiteX277" fmla="*/ 271463 w 1228725"/>
                  <a:gd name="connsiteY277" fmla="*/ 1382078 h 1949767"/>
                  <a:gd name="connsiteX278" fmla="*/ 259080 w 1228725"/>
                  <a:gd name="connsiteY278" fmla="*/ 1392555 h 1949767"/>
                  <a:gd name="connsiteX279" fmla="*/ 224790 w 1228725"/>
                  <a:gd name="connsiteY279" fmla="*/ 1387793 h 1949767"/>
                  <a:gd name="connsiteX280" fmla="*/ 206693 w 1228725"/>
                  <a:gd name="connsiteY280" fmla="*/ 1365885 h 1949767"/>
                  <a:gd name="connsiteX281" fmla="*/ 217170 w 1228725"/>
                  <a:gd name="connsiteY281" fmla="*/ 1342073 h 1949767"/>
                  <a:gd name="connsiteX282" fmla="*/ 234315 w 1228725"/>
                  <a:gd name="connsiteY282" fmla="*/ 1332548 h 1949767"/>
                  <a:gd name="connsiteX283" fmla="*/ 234315 w 1228725"/>
                  <a:gd name="connsiteY283" fmla="*/ 1313498 h 1949767"/>
                  <a:gd name="connsiteX284" fmla="*/ 219075 w 1228725"/>
                  <a:gd name="connsiteY284" fmla="*/ 1287780 h 1949767"/>
                  <a:gd name="connsiteX285" fmla="*/ 226695 w 1228725"/>
                  <a:gd name="connsiteY285" fmla="*/ 1268730 h 1949767"/>
                  <a:gd name="connsiteX286" fmla="*/ 236220 w 1228725"/>
                  <a:gd name="connsiteY286" fmla="*/ 1269682 h 1949767"/>
                  <a:gd name="connsiteX287" fmla="*/ 236220 w 1228725"/>
                  <a:gd name="connsiteY287" fmla="*/ 1225868 h 1949767"/>
                  <a:gd name="connsiteX288" fmla="*/ 253365 w 1228725"/>
                  <a:gd name="connsiteY288" fmla="*/ 1202055 h 1949767"/>
                  <a:gd name="connsiteX289" fmla="*/ 252413 w 1228725"/>
                  <a:gd name="connsiteY289" fmla="*/ 1183005 h 1949767"/>
                  <a:gd name="connsiteX290" fmla="*/ 261938 w 1228725"/>
                  <a:gd name="connsiteY290" fmla="*/ 1158240 h 1949767"/>
                  <a:gd name="connsiteX291" fmla="*/ 236220 w 1228725"/>
                  <a:gd name="connsiteY291" fmla="*/ 1143953 h 1949767"/>
                  <a:gd name="connsiteX292" fmla="*/ 210502 w 1228725"/>
                  <a:gd name="connsiteY292" fmla="*/ 1148715 h 1949767"/>
                  <a:gd name="connsiteX293" fmla="*/ 190500 w 1228725"/>
                  <a:gd name="connsiteY293" fmla="*/ 1168718 h 1949767"/>
                  <a:gd name="connsiteX294" fmla="*/ 167640 w 1228725"/>
                  <a:gd name="connsiteY294" fmla="*/ 1171575 h 1949767"/>
                  <a:gd name="connsiteX295" fmla="*/ 152400 w 1228725"/>
                  <a:gd name="connsiteY295" fmla="*/ 1191578 h 1949767"/>
                  <a:gd name="connsiteX296" fmla="*/ 134302 w 1228725"/>
                  <a:gd name="connsiteY296" fmla="*/ 1200150 h 1949767"/>
                  <a:gd name="connsiteX297" fmla="*/ 124777 w 1228725"/>
                  <a:gd name="connsiteY297" fmla="*/ 1193482 h 194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</a:cxnLst>
                <a:rect l="l" t="t" r="r" b="b"/>
                <a:pathLst>
                  <a:path w="1228725" h="1949767">
                    <a:moveTo>
                      <a:pt x="124777" y="1193482"/>
                    </a:moveTo>
                    <a:lnTo>
                      <a:pt x="108585" y="1156335"/>
                    </a:lnTo>
                    <a:lnTo>
                      <a:pt x="108585" y="1127760"/>
                    </a:lnTo>
                    <a:lnTo>
                      <a:pt x="90488" y="1109663"/>
                    </a:lnTo>
                    <a:lnTo>
                      <a:pt x="106680" y="1093470"/>
                    </a:lnTo>
                    <a:lnTo>
                      <a:pt x="111443" y="1057275"/>
                    </a:lnTo>
                    <a:lnTo>
                      <a:pt x="72390" y="1040130"/>
                    </a:lnTo>
                    <a:lnTo>
                      <a:pt x="40957" y="1040130"/>
                    </a:lnTo>
                    <a:lnTo>
                      <a:pt x="37148" y="1022032"/>
                    </a:lnTo>
                    <a:lnTo>
                      <a:pt x="59055" y="1017270"/>
                    </a:lnTo>
                    <a:lnTo>
                      <a:pt x="47625" y="994410"/>
                    </a:lnTo>
                    <a:lnTo>
                      <a:pt x="53340" y="951547"/>
                    </a:lnTo>
                    <a:lnTo>
                      <a:pt x="26670" y="946785"/>
                    </a:lnTo>
                    <a:lnTo>
                      <a:pt x="0" y="919163"/>
                    </a:lnTo>
                    <a:lnTo>
                      <a:pt x="22860" y="913447"/>
                    </a:lnTo>
                    <a:lnTo>
                      <a:pt x="25718" y="880110"/>
                    </a:lnTo>
                    <a:lnTo>
                      <a:pt x="15240" y="869632"/>
                    </a:lnTo>
                    <a:lnTo>
                      <a:pt x="9525" y="851535"/>
                    </a:lnTo>
                    <a:lnTo>
                      <a:pt x="18098" y="829628"/>
                    </a:lnTo>
                    <a:lnTo>
                      <a:pt x="0" y="811530"/>
                    </a:lnTo>
                    <a:lnTo>
                      <a:pt x="15240" y="791528"/>
                    </a:lnTo>
                    <a:lnTo>
                      <a:pt x="2857" y="779145"/>
                    </a:lnTo>
                    <a:lnTo>
                      <a:pt x="2857" y="748665"/>
                    </a:lnTo>
                    <a:lnTo>
                      <a:pt x="31432" y="733425"/>
                    </a:lnTo>
                    <a:lnTo>
                      <a:pt x="50482" y="722947"/>
                    </a:lnTo>
                    <a:lnTo>
                      <a:pt x="73343" y="725805"/>
                    </a:lnTo>
                    <a:lnTo>
                      <a:pt x="92393" y="706755"/>
                    </a:lnTo>
                    <a:lnTo>
                      <a:pt x="117157" y="696278"/>
                    </a:lnTo>
                    <a:lnTo>
                      <a:pt x="120968" y="671513"/>
                    </a:lnTo>
                    <a:lnTo>
                      <a:pt x="104775" y="655320"/>
                    </a:lnTo>
                    <a:lnTo>
                      <a:pt x="114300" y="631507"/>
                    </a:lnTo>
                    <a:lnTo>
                      <a:pt x="146685" y="625793"/>
                    </a:lnTo>
                    <a:lnTo>
                      <a:pt x="189548" y="582930"/>
                    </a:lnTo>
                    <a:lnTo>
                      <a:pt x="187643" y="534353"/>
                    </a:lnTo>
                    <a:lnTo>
                      <a:pt x="218123" y="523875"/>
                    </a:lnTo>
                    <a:lnTo>
                      <a:pt x="218123" y="507682"/>
                    </a:lnTo>
                    <a:lnTo>
                      <a:pt x="187643" y="477203"/>
                    </a:lnTo>
                    <a:lnTo>
                      <a:pt x="180975" y="455295"/>
                    </a:lnTo>
                    <a:lnTo>
                      <a:pt x="146685" y="421005"/>
                    </a:lnTo>
                    <a:lnTo>
                      <a:pt x="124777" y="416243"/>
                    </a:lnTo>
                    <a:lnTo>
                      <a:pt x="120015" y="388620"/>
                    </a:lnTo>
                    <a:lnTo>
                      <a:pt x="125730" y="356235"/>
                    </a:lnTo>
                    <a:lnTo>
                      <a:pt x="108585" y="339090"/>
                    </a:lnTo>
                    <a:lnTo>
                      <a:pt x="134302" y="304800"/>
                    </a:lnTo>
                    <a:lnTo>
                      <a:pt x="134302" y="275272"/>
                    </a:lnTo>
                    <a:lnTo>
                      <a:pt x="136207" y="238125"/>
                    </a:lnTo>
                    <a:lnTo>
                      <a:pt x="122873" y="224790"/>
                    </a:lnTo>
                    <a:lnTo>
                      <a:pt x="116205" y="198120"/>
                    </a:lnTo>
                    <a:lnTo>
                      <a:pt x="103823" y="185738"/>
                    </a:lnTo>
                    <a:lnTo>
                      <a:pt x="102870" y="153353"/>
                    </a:lnTo>
                    <a:lnTo>
                      <a:pt x="127635" y="147638"/>
                    </a:lnTo>
                    <a:lnTo>
                      <a:pt x="148590" y="153353"/>
                    </a:lnTo>
                    <a:lnTo>
                      <a:pt x="176213" y="168593"/>
                    </a:lnTo>
                    <a:lnTo>
                      <a:pt x="203835" y="154305"/>
                    </a:lnTo>
                    <a:lnTo>
                      <a:pt x="225743" y="147638"/>
                    </a:lnTo>
                    <a:lnTo>
                      <a:pt x="247650" y="125730"/>
                    </a:lnTo>
                    <a:lnTo>
                      <a:pt x="263843" y="97155"/>
                    </a:lnTo>
                    <a:lnTo>
                      <a:pt x="284798" y="98108"/>
                    </a:lnTo>
                    <a:lnTo>
                      <a:pt x="297180" y="90488"/>
                    </a:lnTo>
                    <a:lnTo>
                      <a:pt x="306705" y="100013"/>
                    </a:lnTo>
                    <a:lnTo>
                      <a:pt x="318135" y="96203"/>
                    </a:lnTo>
                    <a:lnTo>
                      <a:pt x="318135" y="72390"/>
                    </a:lnTo>
                    <a:lnTo>
                      <a:pt x="316230" y="33338"/>
                    </a:lnTo>
                    <a:lnTo>
                      <a:pt x="339090" y="34290"/>
                    </a:lnTo>
                    <a:lnTo>
                      <a:pt x="367665" y="0"/>
                    </a:lnTo>
                    <a:lnTo>
                      <a:pt x="421957" y="2858"/>
                    </a:lnTo>
                    <a:lnTo>
                      <a:pt x="472440" y="32385"/>
                    </a:lnTo>
                    <a:lnTo>
                      <a:pt x="491490" y="39053"/>
                    </a:lnTo>
                    <a:lnTo>
                      <a:pt x="491490" y="60008"/>
                    </a:lnTo>
                    <a:lnTo>
                      <a:pt x="512445" y="88583"/>
                    </a:lnTo>
                    <a:lnTo>
                      <a:pt x="485775" y="103822"/>
                    </a:lnTo>
                    <a:lnTo>
                      <a:pt x="485775" y="135255"/>
                    </a:lnTo>
                    <a:lnTo>
                      <a:pt x="501968" y="158115"/>
                    </a:lnTo>
                    <a:lnTo>
                      <a:pt x="521018" y="157163"/>
                    </a:lnTo>
                    <a:lnTo>
                      <a:pt x="541973" y="131445"/>
                    </a:lnTo>
                    <a:lnTo>
                      <a:pt x="566738" y="132397"/>
                    </a:lnTo>
                    <a:lnTo>
                      <a:pt x="583882" y="140970"/>
                    </a:lnTo>
                    <a:lnTo>
                      <a:pt x="596265" y="129540"/>
                    </a:lnTo>
                    <a:lnTo>
                      <a:pt x="613410" y="129540"/>
                    </a:lnTo>
                    <a:lnTo>
                      <a:pt x="643890" y="160020"/>
                    </a:lnTo>
                    <a:lnTo>
                      <a:pt x="650557" y="181928"/>
                    </a:lnTo>
                    <a:lnTo>
                      <a:pt x="633413" y="181928"/>
                    </a:lnTo>
                    <a:lnTo>
                      <a:pt x="616268" y="197168"/>
                    </a:lnTo>
                    <a:lnTo>
                      <a:pt x="627698" y="215265"/>
                    </a:lnTo>
                    <a:lnTo>
                      <a:pt x="636270" y="223838"/>
                    </a:lnTo>
                    <a:lnTo>
                      <a:pt x="612457" y="239078"/>
                    </a:lnTo>
                    <a:lnTo>
                      <a:pt x="580073" y="239078"/>
                    </a:lnTo>
                    <a:lnTo>
                      <a:pt x="548640" y="270510"/>
                    </a:lnTo>
                    <a:lnTo>
                      <a:pt x="528638" y="290513"/>
                    </a:lnTo>
                    <a:lnTo>
                      <a:pt x="505777" y="328613"/>
                    </a:lnTo>
                    <a:lnTo>
                      <a:pt x="481965" y="352425"/>
                    </a:lnTo>
                    <a:lnTo>
                      <a:pt x="458152" y="400050"/>
                    </a:lnTo>
                    <a:lnTo>
                      <a:pt x="454343" y="446722"/>
                    </a:lnTo>
                    <a:lnTo>
                      <a:pt x="477202" y="491490"/>
                    </a:lnTo>
                    <a:lnTo>
                      <a:pt x="456248" y="512445"/>
                    </a:lnTo>
                    <a:lnTo>
                      <a:pt x="449580" y="557213"/>
                    </a:lnTo>
                    <a:lnTo>
                      <a:pt x="461963" y="589597"/>
                    </a:lnTo>
                    <a:lnTo>
                      <a:pt x="481965" y="609600"/>
                    </a:lnTo>
                    <a:lnTo>
                      <a:pt x="464820" y="638175"/>
                    </a:lnTo>
                    <a:lnTo>
                      <a:pt x="464820" y="676275"/>
                    </a:lnTo>
                    <a:lnTo>
                      <a:pt x="464820" y="726757"/>
                    </a:lnTo>
                    <a:lnTo>
                      <a:pt x="457200" y="766763"/>
                    </a:lnTo>
                    <a:lnTo>
                      <a:pt x="457200" y="814388"/>
                    </a:lnTo>
                    <a:lnTo>
                      <a:pt x="471488" y="829628"/>
                    </a:lnTo>
                    <a:lnTo>
                      <a:pt x="471488" y="863918"/>
                    </a:lnTo>
                    <a:lnTo>
                      <a:pt x="471488" y="902018"/>
                    </a:lnTo>
                    <a:lnTo>
                      <a:pt x="459105" y="949643"/>
                    </a:lnTo>
                    <a:lnTo>
                      <a:pt x="459105" y="988695"/>
                    </a:lnTo>
                    <a:lnTo>
                      <a:pt x="438150" y="1023938"/>
                    </a:lnTo>
                    <a:lnTo>
                      <a:pt x="438150" y="1059180"/>
                    </a:lnTo>
                    <a:lnTo>
                      <a:pt x="426720" y="1090613"/>
                    </a:lnTo>
                    <a:lnTo>
                      <a:pt x="439102" y="1119188"/>
                    </a:lnTo>
                    <a:lnTo>
                      <a:pt x="461010" y="1119188"/>
                    </a:lnTo>
                    <a:lnTo>
                      <a:pt x="477202" y="1102995"/>
                    </a:lnTo>
                    <a:lnTo>
                      <a:pt x="500063" y="1102995"/>
                    </a:lnTo>
                    <a:lnTo>
                      <a:pt x="518160" y="1084898"/>
                    </a:lnTo>
                    <a:lnTo>
                      <a:pt x="538163" y="1064895"/>
                    </a:lnTo>
                    <a:lnTo>
                      <a:pt x="552450" y="1079182"/>
                    </a:lnTo>
                    <a:lnTo>
                      <a:pt x="569595" y="1087755"/>
                    </a:lnTo>
                    <a:lnTo>
                      <a:pt x="569595" y="1105853"/>
                    </a:lnTo>
                    <a:lnTo>
                      <a:pt x="582930" y="1130618"/>
                    </a:lnTo>
                    <a:lnTo>
                      <a:pt x="600075" y="1147763"/>
                    </a:lnTo>
                    <a:lnTo>
                      <a:pt x="615315" y="1132523"/>
                    </a:lnTo>
                    <a:lnTo>
                      <a:pt x="615315" y="1109663"/>
                    </a:lnTo>
                    <a:lnTo>
                      <a:pt x="595313" y="1101090"/>
                    </a:lnTo>
                    <a:lnTo>
                      <a:pt x="595313" y="1080135"/>
                    </a:lnTo>
                    <a:lnTo>
                      <a:pt x="610552" y="1062990"/>
                    </a:lnTo>
                    <a:lnTo>
                      <a:pt x="610552" y="1077278"/>
                    </a:lnTo>
                    <a:lnTo>
                      <a:pt x="627698" y="1089660"/>
                    </a:lnTo>
                    <a:lnTo>
                      <a:pt x="636270" y="1086803"/>
                    </a:lnTo>
                    <a:lnTo>
                      <a:pt x="644843" y="1095375"/>
                    </a:lnTo>
                    <a:lnTo>
                      <a:pt x="644843" y="1121093"/>
                    </a:lnTo>
                    <a:lnTo>
                      <a:pt x="644843" y="1139190"/>
                    </a:lnTo>
                    <a:lnTo>
                      <a:pt x="673418" y="1127760"/>
                    </a:lnTo>
                    <a:lnTo>
                      <a:pt x="673418" y="1113473"/>
                    </a:lnTo>
                    <a:lnTo>
                      <a:pt x="688657" y="1092518"/>
                    </a:lnTo>
                    <a:lnTo>
                      <a:pt x="698182" y="1083945"/>
                    </a:lnTo>
                    <a:lnTo>
                      <a:pt x="713423" y="1095375"/>
                    </a:lnTo>
                    <a:lnTo>
                      <a:pt x="717232" y="1072515"/>
                    </a:lnTo>
                    <a:lnTo>
                      <a:pt x="703898" y="1059180"/>
                    </a:lnTo>
                    <a:lnTo>
                      <a:pt x="691515" y="1035368"/>
                    </a:lnTo>
                    <a:lnTo>
                      <a:pt x="676275" y="1006793"/>
                    </a:lnTo>
                    <a:lnTo>
                      <a:pt x="701993" y="992505"/>
                    </a:lnTo>
                    <a:lnTo>
                      <a:pt x="717232" y="977265"/>
                    </a:lnTo>
                    <a:lnTo>
                      <a:pt x="748665" y="970597"/>
                    </a:lnTo>
                    <a:lnTo>
                      <a:pt x="785813" y="970597"/>
                    </a:lnTo>
                    <a:lnTo>
                      <a:pt x="816293" y="974407"/>
                    </a:lnTo>
                    <a:lnTo>
                      <a:pt x="829627" y="987743"/>
                    </a:lnTo>
                    <a:cubicBezTo>
                      <a:pt x="829627" y="987743"/>
                      <a:pt x="862013" y="982028"/>
                      <a:pt x="868680" y="982028"/>
                    </a:cubicBezTo>
                    <a:cubicBezTo>
                      <a:pt x="875348" y="982028"/>
                      <a:pt x="895350" y="973455"/>
                      <a:pt x="895350" y="973455"/>
                    </a:cubicBezTo>
                    <a:lnTo>
                      <a:pt x="913448" y="991553"/>
                    </a:lnTo>
                    <a:lnTo>
                      <a:pt x="900113" y="1004888"/>
                    </a:lnTo>
                    <a:lnTo>
                      <a:pt x="890588" y="1014413"/>
                    </a:lnTo>
                    <a:lnTo>
                      <a:pt x="882015" y="1029653"/>
                    </a:lnTo>
                    <a:lnTo>
                      <a:pt x="905827" y="1029653"/>
                    </a:lnTo>
                    <a:lnTo>
                      <a:pt x="931545" y="1029653"/>
                    </a:lnTo>
                    <a:lnTo>
                      <a:pt x="937260" y="1047750"/>
                    </a:lnTo>
                    <a:lnTo>
                      <a:pt x="958215" y="1068705"/>
                    </a:lnTo>
                    <a:lnTo>
                      <a:pt x="983932" y="1064895"/>
                    </a:lnTo>
                    <a:lnTo>
                      <a:pt x="997268" y="1078230"/>
                    </a:lnTo>
                    <a:lnTo>
                      <a:pt x="1011555" y="1104900"/>
                    </a:lnTo>
                    <a:lnTo>
                      <a:pt x="1015365" y="1158240"/>
                    </a:lnTo>
                    <a:lnTo>
                      <a:pt x="1033463" y="1214438"/>
                    </a:lnTo>
                    <a:lnTo>
                      <a:pt x="1062038" y="1256348"/>
                    </a:lnTo>
                    <a:lnTo>
                      <a:pt x="1098232" y="1292543"/>
                    </a:lnTo>
                    <a:lnTo>
                      <a:pt x="1112520" y="1306830"/>
                    </a:lnTo>
                    <a:lnTo>
                      <a:pt x="1119188" y="1330643"/>
                    </a:lnTo>
                    <a:lnTo>
                      <a:pt x="1147763" y="1359218"/>
                    </a:lnTo>
                    <a:lnTo>
                      <a:pt x="1167765" y="1393507"/>
                    </a:lnTo>
                    <a:lnTo>
                      <a:pt x="1174432" y="1413510"/>
                    </a:lnTo>
                    <a:lnTo>
                      <a:pt x="1200150" y="1453515"/>
                    </a:lnTo>
                    <a:lnTo>
                      <a:pt x="1222057" y="1475423"/>
                    </a:lnTo>
                    <a:lnTo>
                      <a:pt x="1222057" y="1534478"/>
                    </a:lnTo>
                    <a:lnTo>
                      <a:pt x="1213485" y="1584960"/>
                    </a:lnTo>
                    <a:lnTo>
                      <a:pt x="1228725" y="1635443"/>
                    </a:lnTo>
                    <a:lnTo>
                      <a:pt x="1205865" y="1654493"/>
                    </a:lnTo>
                    <a:lnTo>
                      <a:pt x="1182052" y="1637348"/>
                    </a:lnTo>
                    <a:lnTo>
                      <a:pt x="1188720" y="1623060"/>
                    </a:lnTo>
                    <a:lnTo>
                      <a:pt x="1180148" y="1605915"/>
                    </a:lnTo>
                    <a:lnTo>
                      <a:pt x="1160145" y="1606868"/>
                    </a:lnTo>
                    <a:lnTo>
                      <a:pt x="1144905" y="1591628"/>
                    </a:lnTo>
                    <a:lnTo>
                      <a:pt x="1124902" y="1576388"/>
                    </a:lnTo>
                    <a:lnTo>
                      <a:pt x="1107757" y="1579245"/>
                    </a:lnTo>
                    <a:lnTo>
                      <a:pt x="1097280" y="1618298"/>
                    </a:lnTo>
                    <a:lnTo>
                      <a:pt x="1068705" y="1642110"/>
                    </a:lnTo>
                    <a:lnTo>
                      <a:pt x="1073468" y="1661160"/>
                    </a:lnTo>
                    <a:lnTo>
                      <a:pt x="1099185" y="1664018"/>
                    </a:lnTo>
                    <a:lnTo>
                      <a:pt x="1105852" y="1684020"/>
                    </a:lnTo>
                    <a:lnTo>
                      <a:pt x="1129665" y="1681163"/>
                    </a:lnTo>
                    <a:lnTo>
                      <a:pt x="1139190" y="1664018"/>
                    </a:lnTo>
                    <a:lnTo>
                      <a:pt x="1149668" y="1666875"/>
                    </a:lnTo>
                    <a:lnTo>
                      <a:pt x="1160145" y="1694498"/>
                    </a:lnTo>
                    <a:lnTo>
                      <a:pt x="1157288" y="1722120"/>
                    </a:lnTo>
                    <a:lnTo>
                      <a:pt x="1148715" y="1742123"/>
                    </a:lnTo>
                    <a:lnTo>
                      <a:pt x="1115377" y="1754505"/>
                    </a:lnTo>
                    <a:lnTo>
                      <a:pt x="1110615" y="1778318"/>
                    </a:lnTo>
                    <a:lnTo>
                      <a:pt x="1127760" y="1783080"/>
                    </a:lnTo>
                    <a:lnTo>
                      <a:pt x="1127760" y="1823085"/>
                    </a:lnTo>
                    <a:lnTo>
                      <a:pt x="1105852" y="1851660"/>
                    </a:lnTo>
                    <a:lnTo>
                      <a:pt x="1077277" y="1855470"/>
                    </a:lnTo>
                    <a:lnTo>
                      <a:pt x="1074420" y="1864043"/>
                    </a:lnTo>
                    <a:lnTo>
                      <a:pt x="1045845" y="1860232"/>
                    </a:lnTo>
                    <a:lnTo>
                      <a:pt x="1039177" y="1869757"/>
                    </a:lnTo>
                    <a:lnTo>
                      <a:pt x="1020127" y="1870710"/>
                    </a:lnTo>
                    <a:lnTo>
                      <a:pt x="1014413" y="1864995"/>
                    </a:lnTo>
                    <a:lnTo>
                      <a:pt x="994410" y="1859280"/>
                    </a:lnTo>
                    <a:lnTo>
                      <a:pt x="969645" y="1892618"/>
                    </a:lnTo>
                    <a:lnTo>
                      <a:pt x="965835" y="1919288"/>
                    </a:lnTo>
                    <a:lnTo>
                      <a:pt x="981075" y="1934528"/>
                    </a:lnTo>
                    <a:lnTo>
                      <a:pt x="981075" y="1945957"/>
                    </a:lnTo>
                    <a:lnTo>
                      <a:pt x="953452" y="1949768"/>
                    </a:lnTo>
                    <a:lnTo>
                      <a:pt x="946785" y="1918335"/>
                    </a:lnTo>
                    <a:lnTo>
                      <a:pt x="918210" y="1888807"/>
                    </a:lnTo>
                    <a:lnTo>
                      <a:pt x="939165" y="1867853"/>
                    </a:lnTo>
                    <a:lnTo>
                      <a:pt x="939165" y="1836420"/>
                    </a:lnTo>
                    <a:lnTo>
                      <a:pt x="921068" y="1818323"/>
                    </a:lnTo>
                    <a:lnTo>
                      <a:pt x="901065" y="1797368"/>
                    </a:lnTo>
                    <a:lnTo>
                      <a:pt x="895350" y="1779270"/>
                    </a:lnTo>
                    <a:lnTo>
                      <a:pt x="898207" y="1763078"/>
                    </a:lnTo>
                    <a:lnTo>
                      <a:pt x="888682" y="1753553"/>
                    </a:lnTo>
                    <a:lnTo>
                      <a:pt x="891540" y="1730693"/>
                    </a:lnTo>
                    <a:lnTo>
                      <a:pt x="867727" y="1740218"/>
                    </a:lnTo>
                    <a:lnTo>
                      <a:pt x="839152" y="1744028"/>
                    </a:lnTo>
                    <a:lnTo>
                      <a:pt x="824865" y="1770698"/>
                    </a:lnTo>
                    <a:lnTo>
                      <a:pt x="785813" y="1779270"/>
                    </a:lnTo>
                    <a:lnTo>
                      <a:pt x="767715" y="1804035"/>
                    </a:lnTo>
                    <a:lnTo>
                      <a:pt x="740093" y="1770698"/>
                    </a:lnTo>
                    <a:lnTo>
                      <a:pt x="717232" y="1760220"/>
                    </a:lnTo>
                    <a:lnTo>
                      <a:pt x="696277" y="1768793"/>
                    </a:lnTo>
                    <a:lnTo>
                      <a:pt x="685800" y="1774507"/>
                    </a:lnTo>
                    <a:lnTo>
                      <a:pt x="661988" y="1770698"/>
                    </a:lnTo>
                    <a:lnTo>
                      <a:pt x="639127" y="1773555"/>
                    </a:lnTo>
                    <a:lnTo>
                      <a:pt x="641985" y="1803082"/>
                    </a:lnTo>
                    <a:cubicBezTo>
                      <a:pt x="641985" y="1803082"/>
                      <a:pt x="632460" y="1819275"/>
                      <a:pt x="628650" y="1816418"/>
                    </a:cubicBezTo>
                    <a:cubicBezTo>
                      <a:pt x="625793" y="1813560"/>
                      <a:pt x="615315" y="1841182"/>
                      <a:pt x="615315" y="1841182"/>
                    </a:cubicBezTo>
                    <a:lnTo>
                      <a:pt x="599123" y="1837373"/>
                    </a:lnTo>
                    <a:lnTo>
                      <a:pt x="598170" y="1804035"/>
                    </a:lnTo>
                    <a:lnTo>
                      <a:pt x="582930" y="1791653"/>
                    </a:lnTo>
                    <a:lnTo>
                      <a:pt x="570548" y="1788795"/>
                    </a:lnTo>
                    <a:lnTo>
                      <a:pt x="567690" y="1768793"/>
                    </a:lnTo>
                    <a:lnTo>
                      <a:pt x="541020" y="1749743"/>
                    </a:lnTo>
                    <a:lnTo>
                      <a:pt x="535305" y="1727835"/>
                    </a:lnTo>
                    <a:lnTo>
                      <a:pt x="504825" y="1724978"/>
                    </a:lnTo>
                    <a:lnTo>
                      <a:pt x="492443" y="1737360"/>
                    </a:lnTo>
                    <a:lnTo>
                      <a:pt x="477202" y="1713548"/>
                    </a:lnTo>
                    <a:lnTo>
                      <a:pt x="462915" y="1713548"/>
                    </a:lnTo>
                    <a:lnTo>
                      <a:pt x="447675" y="1698307"/>
                    </a:lnTo>
                    <a:lnTo>
                      <a:pt x="441960" y="1641157"/>
                    </a:lnTo>
                    <a:lnTo>
                      <a:pt x="455295" y="1617345"/>
                    </a:lnTo>
                    <a:lnTo>
                      <a:pt x="438150" y="1591628"/>
                    </a:lnTo>
                    <a:lnTo>
                      <a:pt x="457200" y="1568768"/>
                    </a:lnTo>
                    <a:lnTo>
                      <a:pt x="458152" y="1549718"/>
                    </a:lnTo>
                    <a:lnTo>
                      <a:pt x="481965" y="1527810"/>
                    </a:lnTo>
                    <a:lnTo>
                      <a:pt x="484823" y="1486853"/>
                    </a:lnTo>
                    <a:cubicBezTo>
                      <a:pt x="484823" y="1486853"/>
                      <a:pt x="510540" y="1461135"/>
                      <a:pt x="510540" y="1458278"/>
                    </a:cubicBezTo>
                    <a:cubicBezTo>
                      <a:pt x="510540" y="1455420"/>
                      <a:pt x="509588" y="1439228"/>
                      <a:pt x="509588" y="1439228"/>
                    </a:cubicBezTo>
                    <a:lnTo>
                      <a:pt x="481013" y="1410653"/>
                    </a:lnTo>
                    <a:lnTo>
                      <a:pt x="492443" y="1395413"/>
                    </a:lnTo>
                    <a:lnTo>
                      <a:pt x="517207" y="1396365"/>
                    </a:lnTo>
                    <a:lnTo>
                      <a:pt x="562927" y="1379220"/>
                    </a:lnTo>
                    <a:lnTo>
                      <a:pt x="573405" y="1343978"/>
                    </a:lnTo>
                    <a:lnTo>
                      <a:pt x="547688" y="1325880"/>
                    </a:lnTo>
                    <a:lnTo>
                      <a:pt x="540068" y="1283018"/>
                    </a:lnTo>
                    <a:lnTo>
                      <a:pt x="515302" y="1258253"/>
                    </a:lnTo>
                    <a:lnTo>
                      <a:pt x="488632" y="1261110"/>
                    </a:lnTo>
                    <a:lnTo>
                      <a:pt x="473393" y="1287780"/>
                    </a:lnTo>
                    <a:lnTo>
                      <a:pt x="458152" y="1303020"/>
                    </a:lnTo>
                    <a:lnTo>
                      <a:pt x="430530" y="1307782"/>
                    </a:lnTo>
                    <a:lnTo>
                      <a:pt x="422910" y="1329690"/>
                    </a:lnTo>
                    <a:lnTo>
                      <a:pt x="428625" y="1356360"/>
                    </a:lnTo>
                    <a:lnTo>
                      <a:pt x="419100" y="1365885"/>
                    </a:lnTo>
                    <a:lnTo>
                      <a:pt x="392430" y="1375410"/>
                    </a:lnTo>
                    <a:lnTo>
                      <a:pt x="379095" y="1394460"/>
                    </a:lnTo>
                    <a:lnTo>
                      <a:pt x="366713" y="1413510"/>
                    </a:lnTo>
                    <a:cubicBezTo>
                      <a:pt x="366713" y="1413510"/>
                      <a:pt x="351473" y="1410653"/>
                      <a:pt x="349568" y="1412557"/>
                    </a:cubicBezTo>
                    <a:cubicBezTo>
                      <a:pt x="347663" y="1414463"/>
                      <a:pt x="332423" y="1427798"/>
                      <a:pt x="332423" y="1427798"/>
                    </a:cubicBezTo>
                    <a:lnTo>
                      <a:pt x="293370" y="1374457"/>
                    </a:lnTo>
                    <a:lnTo>
                      <a:pt x="271463" y="1382078"/>
                    </a:lnTo>
                    <a:lnTo>
                      <a:pt x="259080" y="1392555"/>
                    </a:lnTo>
                    <a:lnTo>
                      <a:pt x="224790" y="1387793"/>
                    </a:lnTo>
                    <a:lnTo>
                      <a:pt x="206693" y="1365885"/>
                    </a:lnTo>
                    <a:lnTo>
                      <a:pt x="217170" y="1342073"/>
                    </a:lnTo>
                    <a:lnTo>
                      <a:pt x="234315" y="1332548"/>
                    </a:lnTo>
                    <a:lnTo>
                      <a:pt x="234315" y="1313498"/>
                    </a:lnTo>
                    <a:lnTo>
                      <a:pt x="219075" y="1287780"/>
                    </a:lnTo>
                    <a:lnTo>
                      <a:pt x="226695" y="1268730"/>
                    </a:lnTo>
                    <a:lnTo>
                      <a:pt x="236220" y="1269682"/>
                    </a:lnTo>
                    <a:lnTo>
                      <a:pt x="236220" y="1225868"/>
                    </a:lnTo>
                    <a:lnTo>
                      <a:pt x="253365" y="1202055"/>
                    </a:lnTo>
                    <a:lnTo>
                      <a:pt x="252413" y="1183005"/>
                    </a:lnTo>
                    <a:lnTo>
                      <a:pt x="261938" y="1158240"/>
                    </a:lnTo>
                    <a:lnTo>
                      <a:pt x="236220" y="1143953"/>
                    </a:lnTo>
                    <a:lnTo>
                      <a:pt x="210502" y="1148715"/>
                    </a:lnTo>
                    <a:lnTo>
                      <a:pt x="190500" y="1168718"/>
                    </a:lnTo>
                    <a:lnTo>
                      <a:pt x="167640" y="1171575"/>
                    </a:lnTo>
                    <a:lnTo>
                      <a:pt x="152400" y="1191578"/>
                    </a:lnTo>
                    <a:lnTo>
                      <a:pt x="134302" y="1200150"/>
                    </a:lnTo>
                    <a:lnTo>
                      <a:pt x="124777" y="119348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529" name="Рисунок 3">
              <a:extLst>
                <a:ext uri="{FF2B5EF4-FFF2-40B4-BE49-F238E27FC236}">
                  <a16:creationId xmlns="" xmlns:a16="http://schemas.microsoft.com/office/drawing/2014/main" id="{7945E182-E01D-B9FE-FE76-C491780841FB}"/>
                </a:ext>
              </a:extLst>
            </p:cNvPr>
            <p:cNvGrpSpPr/>
            <p:nvPr/>
          </p:nvGrpSpPr>
          <p:grpSpPr>
            <a:xfrm>
              <a:off x="7169410" y="1712927"/>
              <a:ext cx="2661091" cy="3297960"/>
              <a:chOff x="6775132" y="1812607"/>
              <a:chExt cx="2215515" cy="2812732"/>
            </a:xfrm>
            <a:solidFill>
              <a:srgbClr val="D7D7D7"/>
            </a:solidFill>
          </p:grpSpPr>
          <p:sp>
            <p:nvSpPr>
              <p:cNvPr id="538" name="Полилиния: фигура 155">
                <a:extLst>
                  <a:ext uri="{FF2B5EF4-FFF2-40B4-BE49-F238E27FC236}">
                    <a16:creationId xmlns="" xmlns:a16="http://schemas.microsoft.com/office/drawing/2014/main" id="{B2895707-122E-5EE8-9407-17F645493BE6}"/>
                  </a:ext>
                </a:extLst>
              </p:cNvPr>
              <p:cNvSpPr/>
              <p:nvPr/>
            </p:nvSpPr>
            <p:spPr>
              <a:xfrm>
                <a:off x="7733347" y="1920239"/>
                <a:ext cx="160019" cy="115252"/>
              </a:xfrm>
              <a:custGeom>
                <a:avLst/>
                <a:gdLst>
                  <a:gd name="connsiteX0" fmla="*/ 2857 w 160019"/>
                  <a:gd name="connsiteY0" fmla="*/ 76200 h 115252"/>
                  <a:gd name="connsiteX1" fmla="*/ 0 w 160019"/>
                  <a:gd name="connsiteY1" fmla="*/ 65723 h 115252"/>
                  <a:gd name="connsiteX2" fmla="*/ 20002 w 160019"/>
                  <a:gd name="connsiteY2" fmla="*/ 74295 h 115252"/>
                  <a:gd name="connsiteX3" fmla="*/ 29527 w 160019"/>
                  <a:gd name="connsiteY3" fmla="*/ 64770 h 115252"/>
                  <a:gd name="connsiteX4" fmla="*/ 42863 w 160019"/>
                  <a:gd name="connsiteY4" fmla="*/ 51435 h 115252"/>
                  <a:gd name="connsiteX5" fmla="*/ 62865 w 160019"/>
                  <a:gd name="connsiteY5" fmla="*/ 31433 h 115252"/>
                  <a:gd name="connsiteX6" fmla="*/ 74295 w 160019"/>
                  <a:gd name="connsiteY6" fmla="*/ 46673 h 115252"/>
                  <a:gd name="connsiteX7" fmla="*/ 80963 w 160019"/>
                  <a:gd name="connsiteY7" fmla="*/ 46673 h 115252"/>
                  <a:gd name="connsiteX8" fmla="*/ 97155 w 160019"/>
                  <a:gd name="connsiteY8" fmla="*/ 30480 h 115252"/>
                  <a:gd name="connsiteX9" fmla="*/ 111442 w 160019"/>
                  <a:gd name="connsiteY9" fmla="*/ 13335 h 115252"/>
                  <a:gd name="connsiteX10" fmla="*/ 140017 w 160019"/>
                  <a:gd name="connsiteY10" fmla="*/ 0 h 115252"/>
                  <a:gd name="connsiteX11" fmla="*/ 160020 w 160019"/>
                  <a:gd name="connsiteY11" fmla="*/ 15240 h 115252"/>
                  <a:gd name="connsiteX12" fmla="*/ 148590 w 160019"/>
                  <a:gd name="connsiteY12" fmla="*/ 47625 h 115252"/>
                  <a:gd name="connsiteX13" fmla="*/ 148590 w 160019"/>
                  <a:gd name="connsiteY13" fmla="*/ 65723 h 115252"/>
                  <a:gd name="connsiteX14" fmla="*/ 135255 w 160019"/>
                  <a:gd name="connsiteY14" fmla="*/ 79058 h 115252"/>
                  <a:gd name="connsiteX15" fmla="*/ 114300 w 160019"/>
                  <a:gd name="connsiteY15" fmla="*/ 88583 h 115252"/>
                  <a:gd name="connsiteX16" fmla="*/ 91440 w 160019"/>
                  <a:gd name="connsiteY16" fmla="*/ 97155 h 115252"/>
                  <a:gd name="connsiteX17" fmla="*/ 68580 w 160019"/>
                  <a:gd name="connsiteY17" fmla="*/ 97155 h 115252"/>
                  <a:gd name="connsiteX18" fmla="*/ 50482 w 160019"/>
                  <a:gd name="connsiteY18" fmla="*/ 115252 h 115252"/>
                  <a:gd name="connsiteX19" fmla="*/ 23813 w 160019"/>
                  <a:gd name="connsiteY19" fmla="*/ 104775 h 115252"/>
                  <a:gd name="connsiteX20" fmla="*/ 9525 w 160019"/>
                  <a:gd name="connsiteY20" fmla="*/ 84773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0019" h="115252">
                    <a:moveTo>
                      <a:pt x="2857" y="76200"/>
                    </a:moveTo>
                    <a:lnTo>
                      <a:pt x="0" y="65723"/>
                    </a:lnTo>
                    <a:lnTo>
                      <a:pt x="20002" y="74295"/>
                    </a:lnTo>
                    <a:lnTo>
                      <a:pt x="29527" y="64770"/>
                    </a:lnTo>
                    <a:lnTo>
                      <a:pt x="42863" y="51435"/>
                    </a:lnTo>
                    <a:lnTo>
                      <a:pt x="62865" y="31433"/>
                    </a:lnTo>
                    <a:lnTo>
                      <a:pt x="74295" y="46673"/>
                    </a:lnTo>
                    <a:lnTo>
                      <a:pt x="80963" y="46673"/>
                    </a:lnTo>
                    <a:lnTo>
                      <a:pt x="97155" y="30480"/>
                    </a:lnTo>
                    <a:lnTo>
                      <a:pt x="111442" y="13335"/>
                    </a:lnTo>
                    <a:lnTo>
                      <a:pt x="140017" y="0"/>
                    </a:lnTo>
                    <a:lnTo>
                      <a:pt x="160020" y="15240"/>
                    </a:lnTo>
                    <a:lnTo>
                      <a:pt x="148590" y="47625"/>
                    </a:lnTo>
                    <a:lnTo>
                      <a:pt x="148590" y="65723"/>
                    </a:lnTo>
                    <a:lnTo>
                      <a:pt x="135255" y="79058"/>
                    </a:lnTo>
                    <a:lnTo>
                      <a:pt x="114300" y="88583"/>
                    </a:lnTo>
                    <a:lnTo>
                      <a:pt x="91440" y="97155"/>
                    </a:lnTo>
                    <a:lnTo>
                      <a:pt x="68580" y="97155"/>
                    </a:lnTo>
                    <a:lnTo>
                      <a:pt x="50482" y="115252"/>
                    </a:lnTo>
                    <a:lnTo>
                      <a:pt x="23813" y="104775"/>
                    </a:lnTo>
                    <a:lnTo>
                      <a:pt x="9525" y="84773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39" name="Полилиния: фигура 156">
                <a:extLst>
                  <a:ext uri="{FF2B5EF4-FFF2-40B4-BE49-F238E27FC236}">
                    <a16:creationId xmlns="" xmlns:a16="http://schemas.microsoft.com/office/drawing/2014/main" id="{FBE71775-5487-1889-974E-E3CE86C11AB5}"/>
                  </a:ext>
                </a:extLst>
              </p:cNvPr>
              <p:cNvSpPr/>
              <p:nvPr/>
            </p:nvSpPr>
            <p:spPr>
              <a:xfrm>
                <a:off x="7477125" y="2017395"/>
                <a:ext cx="250507" cy="234314"/>
              </a:xfrm>
              <a:custGeom>
                <a:avLst/>
                <a:gdLst>
                  <a:gd name="connsiteX0" fmla="*/ 211455 w 250507"/>
                  <a:gd name="connsiteY0" fmla="*/ 5715 h 234314"/>
                  <a:gd name="connsiteX1" fmla="*/ 170498 w 250507"/>
                  <a:gd name="connsiteY1" fmla="*/ 5715 h 234314"/>
                  <a:gd name="connsiteX2" fmla="*/ 157163 w 250507"/>
                  <a:gd name="connsiteY2" fmla="*/ 19050 h 234314"/>
                  <a:gd name="connsiteX3" fmla="*/ 136207 w 250507"/>
                  <a:gd name="connsiteY3" fmla="*/ 33338 h 234314"/>
                  <a:gd name="connsiteX4" fmla="*/ 120968 w 250507"/>
                  <a:gd name="connsiteY4" fmla="*/ 18097 h 234314"/>
                  <a:gd name="connsiteX5" fmla="*/ 83820 w 250507"/>
                  <a:gd name="connsiteY5" fmla="*/ 29527 h 234314"/>
                  <a:gd name="connsiteX6" fmla="*/ 86677 w 250507"/>
                  <a:gd name="connsiteY6" fmla="*/ 53340 h 234314"/>
                  <a:gd name="connsiteX7" fmla="*/ 96202 w 250507"/>
                  <a:gd name="connsiteY7" fmla="*/ 62865 h 234314"/>
                  <a:gd name="connsiteX8" fmla="*/ 109538 w 250507"/>
                  <a:gd name="connsiteY8" fmla="*/ 76200 h 234314"/>
                  <a:gd name="connsiteX9" fmla="*/ 120015 w 250507"/>
                  <a:gd name="connsiteY9" fmla="*/ 86677 h 234314"/>
                  <a:gd name="connsiteX10" fmla="*/ 105727 w 250507"/>
                  <a:gd name="connsiteY10" fmla="*/ 98108 h 234314"/>
                  <a:gd name="connsiteX11" fmla="*/ 86677 w 250507"/>
                  <a:gd name="connsiteY11" fmla="*/ 80963 h 234314"/>
                  <a:gd name="connsiteX12" fmla="*/ 76200 w 250507"/>
                  <a:gd name="connsiteY12" fmla="*/ 91440 h 234314"/>
                  <a:gd name="connsiteX13" fmla="*/ 61913 w 250507"/>
                  <a:gd name="connsiteY13" fmla="*/ 77152 h 234314"/>
                  <a:gd name="connsiteX14" fmla="*/ 29527 w 250507"/>
                  <a:gd name="connsiteY14" fmla="*/ 83820 h 234314"/>
                  <a:gd name="connsiteX15" fmla="*/ 16193 w 250507"/>
                  <a:gd name="connsiteY15" fmla="*/ 76200 h 234314"/>
                  <a:gd name="connsiteX16" fmla="*/ 9525 w 250507"/>
                  <a:gd name="connsiteY16" fmla="*/ 92392 h 234314"/>
                  <a:gd name="connsiteX17" fmla="*/ 20002 w 250507"/>
                  <a:gd name="connsiteY17" fmla="*/ 102870 h 234314"/>
                  <a:gd name="connsiteX18" fmla="*/ 0 w 250507"/>
                  <a:gd name="connsiteY18" fmla="*/ 113347 h 234314"/>
                  <a:gd name="connsiteX19" fmla="*/ 0 w 250507"/>
                  <a:gd name="connsiteY19" fmla="*/ 137160 h 234314"/>
                  <a:gd name="connsiteX20" fmla="*/ 16193 w 250507"/>
                  <a:gd name="connsiteY20" fmla="*/ 152400 h 234314"/>
                  <a:gd name="connsiteX21" fmla="*/ 12382 w 250507"/>
                  <a:gd name="connsiteY21" fmla="*/ 170497 h 234314"/>
                  <a:gd name="connsiteX22" fmla="*/ 25718 w 250507"/>
                  <a:gd name="connsiteY22" fmla="*/ 170497 h 234314"/>
                  <a:gd name="connsiteX23" fmla="*/ 43815 w 250507"/>
                  <a:gd name="connsiteY23" fmla="*/ 188595 h 234314"/>
                  <a:gd name="connsiteX24" fmla="*/ 39052 w 250507"/>
                  <a:gd name="connsiteY24" fmla="*/ 209550 h 234314"/>
                  <a:gd name="connsiteX25" fmla="*/ 61913 w 250507"/>
                  <a:gd name="connsiteY25" fmla="*/ 220980 h 234314"/>
                  <a:gd name="connsiteX26" fmla="*/ 92393 w 250507"/>
                  <a:gd name="connsiteY26" fmla="*/ 221933 h 234314"/>
                  <a:gd name="connsiteX27" fmla="*/ 105727 w 250507"/>
                  <a:gd name="connsiteY27" fmla="*/ 234315 h 234314"/>
                  <a:gd name="connsiteX28" fmla="*/ 128588 w 250507"/>
                  <a:gd name="connsiteY28" fmla="*/ 234315 h 234314"/>
                  <a:gd name="connsiteX29" fmla="*/ 155257 w 250507"/>
                  <a:gd name="connsiteY29" fmla="*/ 226695 h 234314"/>
                  <a:gd name="connsiteX30" fmla="*/ 155257 w 250507"/>
                  <a:gd name="connsiteY30" fmla="*/ 206692 h 234314"/>
                  <a:gd name="connsiteX31" fmla="*/ 139065 w 250507"/>
                  <a:gd name="connsiteY31" fmla="*/ 191452 h 234314"/>
                  <a:gd name="connsiteX32" fmla="*/ 147638 w 250507"/>
                  <a:gd name="connsiteY32" fmla="*/ 181927 h 234314"/>
                  <a:gd name="connsiteX33" fmla="*/ 160973 w 250507"/>
                  <a:gd name="connsiteY33" fmla="*/ 195263 h 234314"/>
                  <a:gd name="connsiteX34" fmla="*/ 184785 w 250507"/>
                  <a:gd name="connsiteY34" fmla="*/ 152400 h 234314"/>
                  <a:gd name="connsiteX35" fmla="*/ 207645 w 250507"/>
                  <a:gd name="connsiteY35" fmla="*/ 130492 h 234314"/>
                  <a:gd name="connsiteX36" fmla="*/ 217170 w 250507"/>
                  <a:gd name="connsiteY36" fmla="*/ 140017 h 234314"/>
                  <a:gd name="connsiteX37" fmla="*/ 237173 w 250507"/>
                  <a:gd name="connsiteY37" fmla="*/ 119063 h 234314"/>
                  <a:gd name="connsiteX38" fmla="*/ 243840 w 250507"/>
                  <a:gd name="connsiteY38" fmla="*/ 100013 h 234314"/>
                  <a:gd name="connsiteX39" fmla="*/ 220980 w 250507"/>
                  <a:gd name="connsiteY39" fmla="*/ 92392 h 234314"/>
                  <a:gd name="connsiteX40" fmla="*/ 205740 w 250507"/>
                  <a:gd name="connsiteY40" fmla="*/ 107633 h 234314"/>
                  <a:gd name="connsiteX41" fmla="*/ 185738 w 250507"/>
                  <a:gd name="connsiteY41" fmla="*/ 94297 h 234314"/>
                  <a:gd name="connsiteX42" fmla="*/ 162877 w 250507"/>
                  <a:gd name="connsiteY42" fmla="*/ 80010 h 234314"/>
                  <a:gd name="connsiteX43" fmla="*/ 140018 w 250507"/>
                  <a:gd name="connsiteY43" fmla="*/ 62865 h 234314"/>
                  <a:gd name="connsiteX44" fmla="*/ 147638 w 250507"/>
                  <a:gd name="connsiteY44" fmla="*/ 46672 h 234314"/>
                  <a:gd name="connsiteX45" fmla="*/ 160020 w 250507"/>
                  <a:gd name="connsiteY45" fmla="*/ 34290 h 234314"/>
                  <a:gd name="connsiteX46" fmla="*/ 169545 w 250507"/>
                  <a:gd name="connsiteY46" fmla="*/ 66675 h 234314"/>
                  <a:gd name="connsiteX47" fmla="*/ 183832 w 250507"/>
                  <a:gd name="connsiteY47" fmla="*/ 81915 h 234314"/>
                  <a:gd name="connsiteX48" fmla="*/ 209550 w 250507"/>
                  <a:gd name="connsiteY48" fmla="*/ 86677 h 234314"/>
                  <a:gd name="connsiteX49" fmla="*/ 224790 w 250507"/>
                  <a:gd name="connsiteY49" fmla="*/ 80010 h 234314"/>
                  <a:gd name="connsiteX50" fmla="*/ 237173 w 250507"/>
                  <a:gd name="connsiteY50" fmla="*/ 80010 h 234314"/>
                  <a:gd name="connsiteX51" fmla="*/ 250507 w 250507"/>
                  <a:gd name="connsiteY51" fmla="*/ 66675 h 234314"/>
                  <a:gd name="connsiteX52" fmla="*/ 243840 w 250507"/>
                  <a:gd name="connsiteY52" fmla="*/ 40005 h 234314"/>
                  <a:gd name="connsiteX53" fmla="*/ 222885 w 250507"/>
                  <a:gd name="connsiteY53" fmla="*/ 40005 h 234314"/>
                  <a:gd name="connsiteX54" fmla="*/ 228600 w 250507"/>
                  <a:gd name="connsiteY54" fmla="*/ 17145 h 234314"/>
                  <a:gd name="connsiteX55" fmla="*/ 228600 w 250507"/>
                  <a:gd name="connsiteY55" fmla="*/ 0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0507" h="234314">
                    <a:moveTo>
                      <a:pt x="211455" y="5715"/>
                    </a:moveTo>
                    <a:lnTo>
                      <a:pt x="170498" y="5715"/>
                    </a:lnTo>
                    <a:lnTo>
                      <a:pt x="157163" y="19050"/>
                    </a:lnTo>
                    <a:lnTo>
                      <a:pt x="136207" y="33338"/>
                    </a:lnTo>
                    <a:lnTo>
                      <a:pt x="120968" y="18097"/>
                    </a:lnTo>
                    <a:lnTo>
                      <a:pt x="83820" y="29527"/>
                    </a:lnTo>
                    <a:lnTo>
                      <a:pt x="86677" y="53340"/>
                    </a:lnTo>
                    <a:lnTo>
                      <a:pt x="96202" y="62865"/>
                    </a:lnTo>
                    <a:lnTo>
                      <a:pt x="109538" y="76200"/>
                    </a:lnTo>
                    <a:lnTo>
                      <a:pt x="120015" y="86677"/>
                    </a:lnTo>
                    <a:lnTo>
                      <a:pt x="105727" y="98108"/>
                    </a:lnTo>
                    <a:lnTo>
                      <a:pt x="86677" y="80963"/>
                    </a:lnTo>
                    <a:lnTo>
                      <a:pt x="76200" y="91440"/>
                    </a:lnTo>
                    <a:lnTo>
                      <a:pt x="61913" y="77152"/>
                    </a:lnTo>
                    <a:lnTo>
                      <a:pt x="29527" y="83820"/>
                    </a:lnTo>
                    <a:lnTo>
                      <a:pt x="16193" y="76200"/>
                    </a:lnTo>
                    <a:lnTo>
                      <a:pt x="9525" y="92392"/>
                    </a:lnTo>
                    <a:lnTo>
                      <a:pt x="20002" y="102870"/>
                    </a:lnTo>
                    <a:lnTo>
                      <a:pt x="0" y="113347"/>
                    </a:lnTo>
                    <a:lnTo>
                      <a:pt x="0" y="137160"/>
                    </a:lnTo>
                    <a:lnTo>
                      <a:pt x="16193" y="152400"/>
                    </a:lnTo>
                    <a:lnTo>
                      <a:pt x="12382" y="170497"/>
                    </a:lnTo>
                    <a:lnTo>
                      <a:pt x="25718" y="170497"/>
                    </a:lnTo>
                    <a:lnTo>
                      <a:pt x="43815" y="188595"/>
                    </a:lnTo>
                    <a:lnTo>
                      <a:pt x="39052" y="209550"/>
                    </a:lnTo>
                    <a:lnTo>
                      <a:pt x="61913" y="220980"/>
                    </a:lnTo>
                    <a:lnTo>
                      <a:pt x="92393" y="221933"/>
                    </a:lnTo>
                    <a:lnTo>
                      <a:pt x="105727" y="234315"/>
                    </a:lnTo>
                    <a:lnTo>
                      <a:pt x="128588" y="234315"/>
                    </a:lnTo>
                    <a:lnTo>
                      <a:pt x="155257" y="226695"/>
                    </a:lnTo>
                    <a:lnTo>
                      <a:pt x="155257" y="206692"/>
                    </a:lnTo>
                    <a:lnTo>
                      <a:pt x="139065" y="191452"/>
                    </a:lnTo>
                    <a:lnTo>
                      <a:pt x="147638" y="181927"/>
                    </a:lnTo>
                    <a:lnTo>
                      <a:pt x="160973" y="195263"/>
                    </a:lnTo>
                    <a:lnTo>
                      <a:pt x="184785" y="152400"/>
                    </a:lnTo>
                    <a:lnTo>
                      <a:pt x="207645" y="130492"/>
                    </a:lnTo>
                    <a:lnTo>
                      <a:pt x="217170" y="140017"/>
                    </a:lnTo>
                    <a:lnTo>
                      <a:pt x="237173" y="119063"/>
                    </a:lnTo>
                    <a:lnTo>
                      <a:pt x="243840" y="100013"/>
                    </a:lnTo>
                    <a:lnTo>
                      <a:pt x="220980" y="92392"/>
                    </a:lnTo>
                    <a:lnTo>
                      <a:pt x="205740" y="107633"/>
                    </a:lnTo>
                    <a:lnTo>
                      <a:pt x="185738" y="94297"/>
                    </a:lnTo>
                    <a:lnTo>
                      <a:pt x="162877" y="80010"/>
                    </a:lnTo>
                    <a:lnTo>
                      <a:pt x="140018" y="62865"/>
                    </a:lnTo>
                    <a:lnTo>
                      <a:pt x="147638" y="46672"/>
                    </a:lnTo>
                    <a:lnTo>
                      <a:pt x="160020" y="34290"/>
                    </a:lnTo>
                    <a:lnTo>
                      <a:pt x="169545" y="66675"/>
                    </a:lnTo>
                    <a:lnTo>
                      <a:pt x="183832" y="81915"/>
                    </a:lnTo>
                    <a:lnTo>
                      <a:pt x="209550" y="86677"/>
                    </a:lnTo>
                    <a:lnTo>
                      <a:pt x="224790" y="80010"/>
                    </a:lnTo>
                    <a:lnTo>
                      <a:pt x="237173" y="80010"/>
                    </a:lnTo>
                    <a:lnTo>
                      <a:pt x="250507" y="66675"/>
                    </a:lnTo>
                    <a:lnTo>
                      <a:pt x="243840" y="40005"/>
                    </a:lnTo>
                    <a:lnTo>
                      <a:pt x="222885" y="40005"/>
                    </a:lnTo>
                    <a:lnTo>
                      <a:pt x="228600" y="17145"/>
                    </a:lnTo>
                    <a:lnTo>
                      <a:pt x="22860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0" name="Полилиния: фигура 157">
                <a:extLst>
                  <a:ext uri="{FF2B5EF4-FFF2-40B4-BE49-F238E27FC236}">
                    <a16:creationId xmlns="" xmlns:a16="http://schemas.microsoft.com/office/drawing/2014/main" id="{78C2523F-9720-6E60-019D-E48B6350AB35}"/>
                  </a:ext>
                </a:extLst>
              </p:cNvPr>
              <p:cNvSpPr/>
              <p:nvPr/>
            </p:nvSpPr>
            <p:spPr>
              <a:xfrm>
                <a:off x="7699057" y="2246947"/>
                <a:ext cx="36194" cy="52387"/>
              </a:xfrm>
              <a:custGeom>
                <a:avLst/>
                <a:gdLst>
                  <a:gd name="connsiteX0" fmla="*/ 11430 w 36194"/>
                  <a:gd name="connsiteY0" fmla="*/ 953 h 52387"/>
                  <a:gd name="connsiteX1" fmla="*/ 0 w 36194"/>
                  <a:gd name="connsiteY1" fmla="*/ 11430 h 52387"/>
                  <a:gd name="connsiteX2" fmla="*/ 8573 w 36194"/>
                  <a:gd name="connsiteY2" fmla="*/ 37148 h 52387"/>
                  <a:gd name="connsiteX3" fmla="*/ 23813 w 36194"/>
                  <a:gd name="connsiteY3" fmla="*/ 52388 h 52387"/>
                  <a:gd name="connsiteX4" fmla="*/ 36195 w 36194"/>
                  <a:gd name="connsiteY4" fmla="*/ 28575 h 52387"/>
                  <a:gd name="connsiteX5" fmla="*/ 36195 w 36194"/>
                  <a:gd name="connsiteY5" fmla="*/ 9525 h 52387"/>
                  <a:gd name="connsiteX6" fmla="*/ 26670 w 36194"/>
                  <a:gd name="connsiteY6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194" h="52387">
                    <a:moveTo>
                      <a:pt x="11430" y="953"/>
                    </a:moveTo>
                    <a:lnTo>
                      <a:pt x="0" y="11430"/>
                    </a:lnTo>
                    <a:lnTo>
                      <a:pt x="8573" y="37148"/>
                    </a:lnTo>
                    <a:lnTo>
                      <a:pt x="23813" y="52388"/>
                    </a:lnTo>
                    <a:lnTo>
                      <a:pt x="36195" y="28575"/>
                    </a:lnTo>
                    <a:lnTo>
                      <a:pt x="36195" y="9525"/>
                    </a:lnTo>
                    <a:lnTo>
                      <a:pt x="26670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1" name="Полилиния: фигура 158">
                <a:extLst>
                  <a:ext uri="{FF2B5EF4-FFF2-40B4-BE49-F238E27FC236}">
                    <a16:creationId xmlns="" xmlns:a16="http://schemas.microsoft.com/office/drawing/2014/main" id="{1F500700-509F-CE46-5B60-E8E6119C92C1}"/>
                  </a:ext>
                </a:extLst>
              </p:cNvPr>
              <p:cNvSpPr/>
              <p:nvPr/>
            </p:nvSpPr>
            <p:spPr>
              <a:xfrm>
                <a:off x="7748587" y="2242184"/>
                <a:ext cx="121919" cy="105727"/>
              </a:xfrm>
              <a:custGeom>
                <a:avLst/>
                <a:gdLst>
                  <a:gd name="connsiteX0" fmla="*/ 14288 w 121919"/>
                  <a:gd name="connsiteY0" fmla="*/ 29528 h 105727"/>
                  <a:gd name="connsiteX1" fmla="*/ 0 w 121919"/>
                  <a:gd name="connsiteY1" fmla="*/ 43815 h 105727"/>
                  <a:gd name="connsiteX2" fmla="*/ 8573 w 121919"/>
                  <a:gd name="connsiteY2" fmla="*/ 63818 h 105727"/>
                  <a:gd name="connsiteX3" fmla="*/ 21907 w 121919"/>
                  <a:gd name="connsiteY3" fmla="*/ 78105 h 105727"/>
                  <a:gd name="connsiteX4" fmla="*/ 13335 w 121919"/>
                  <a:gd name="connsiteY4" fmla="*/ 98108 h 105727"/>
                  <a:gd name="connsiteX5" fmla="*/ 20955 w 121919"/>
                  <a:gd name="connsiteY5" fmla="*/ 105728 h 105727"/>
                  <a:gd name="connsiteX6" fmla="*/ 32385 w 121919"/>
                  <a:gd name="connsiteY6" fmla="*/ 81915 h 105727"/>
                  <a:gd name="connsiteX7" fmla="*/ 61913 w 121919"/>
                  <a:gd name="connsiteY7" fmla="*/ 75248 h 105727"/>
                  <a:gd name="connsiteX8" fmla="*/ 87630 w 121919"/>
                  <a:gd name="connsiteY8" fmla="*/ 64770 h 105727"/>
                  <a:gd name="connsiteX9" fmla="*/ 121920 w 121919"/>
                  <a:gd name="connsiteY9" fmla="*/ 44768 h 105727"/>
                  <a:gd name="connsiteX10" fmla="*/ 103823 w 121919"/>
                  <a:gd name="connsiteY10" fmla="*/ 11430 h 105727"/>
                  <a:gd name="connsiteX11" fmla="*/ 80010 w 121919"/>
                  <a:gd name="connsiteY11" fmla="*/ 11430 h 105727"/>
                  <a:gd name="connsiteX12" fmla="*/ 45720 w 121919"/>
                  <a:gd name="connsiteY12" fmla="*/ 0 h 105727"/>
                  <a:gd name="connsiteX13" fmla="*/ 29527 w 121919"/>
                  <a:gd name="connsiteY13" fmla="*/ 14288 h 10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919" h="105727">
                    <a:moveTo>
                      <a:pt x="14288" y="29528"/>
                    </a:moveTo>
                    <a:lnTo>
                      <a:pt x="0" y="43815"/>
                    </a:lnTo>
                    <a:lnTo>
                      <a:pt x="8573" y="63818"/>
                    </a:lnTo>
                    <a:lnTo>
                      <a:pt x="21907" y="78105"/>
                    </a:lnTo>
                    <a:lnTo>
                      <a:pt x="13335" y="98108"/>
                    </a:lnTo>
                    <a:lnTo>
                      <a:pt x="20955" y="105728"/>
                    </a:lnTo>
                    <a:lnTo>
                      <a:pt x="32385" y="81915"/>
                    </a:lnTo>
                    <a:lnTo>
                      <a:pt x="61913" y="75248"/>
                    </a:lnTo>
                    <a:lnTo>
                      <a:pt x="87630" y="64770"/>
                    </a:lnTo>
                    <a:lnTo>
                      <a:pt x="121920" y="44768"/>
                    </a:lnTo>
                    <a:lnTo>
                      <a:pt x="103823" y="11430"/>
                    </a:lnTo>
                    <a:lnTo>
                      <a:pt x="80010" y="11430"/>
                    </a:lnTo>
                    <a:lnTo>
                      <a:pt x="45720" y="0"/>
                    </a:lnTo>
                    <a:lnTo>
                      <a:pt x="2952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2" name="Полилиния: фигура 159">
                <a:extLst>
                  <a:ext uri="{FF2B5EF4-FFF2-40B4-BE49-F238E27FC236}">
                    <a16:creationId xmlns="" xmlns:a16="http://schemas.microsoft.com/office/drawing/2014/main" id="{15407084-898F-A1AD-7222-E5400E48203A}"/>
                  </a:ext>
                </a:extLst>
              </p:cNvPr>
              <p:cNvSpPr/>
              <p:nvPr/>
            </p:nvSpPr>
            <p:spPr>
              <a:xfrm>
                <a:off x="7442835" y="2203132"/>
                <a:ext cx="38100" cy="43814"/>
              </a:xfrm>
              <a:custGeom>
                <a:avLst/>
                <a:gdLst>
                  <a:gd name="connsiteX0" fmla="*/ 32385 w 38100"/>
                  <a:gd name="connsiteY0" fmla="*/ 13335 h 43814"/>
                  <a:gd name="connsiteX1" fmla="*/ 20955 w 38100"/>
                  <a:gd name="connsiteY1" fmla="*/ 1905 h 43814"/>
                  <a:gd name="connsiteX2" fmla="*/ 0 w 38100"/>
                  <a:gd name="connsiteY2" fmla="*/ 0 h 43814"/>
                  <a:gd name="connsiteX3" fmla="*/ 13335 w 38100"/>
                  <a:gd name="connsiteY3" fmla="*/ 14288 h 43814"/>
                  <a:gd name="connsiteX4" fmla="*/ 21907 w 38100"/>
                  <a:gd name="connsiteY4" fmla="*/ 43815 h 43814"/>
                  <a:gd name="connsiteX5" fmla="*/ 38100 w 38100"/>
                  <a:gd name="connsiteY5" fmla="*/ 43815 h 43814"/>
                  <a:gd name="connsiteX6" fmla="*/ 38100 w 38100"/>
                  <a:gd name="connsiteY6" fmla="*/ 27622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43814">
                    <a:moveTo>
                      <a:pt x="32385" y="13335"/>
                    </a:moveTo>
                    <a:lnTo>
                      <a:pt x="20955" y="1905"/>
                    </a:lnTo>
                    <a:lnTo>
                      <a:pt x="0" y="0"/>
                    </a:lnTo>
                    <a:lnTo>
                      <a:pt x="13335" y="14288"/>
                    </a:lnTo>
                    <a:lnTo>
                      <a:pt x="21907" y="43815"/>
                    </a:lnTo>
                    <a:lnTo>
                      <a:pt x="38100" y="43815"/>
                    </a:lnTo>
                    <a:lnTo>
                      <a:pt x="38100" y="2762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3" name="Полилиния: фигура 160">
                <a:extLst>
                  <a:ext uri="{FF2B5EF4-FFF2-40B4-BE49-F238E27FC236}">
                    <a16:creationId xmlns="" xmlns:a16="http://schemas.microsoft.com/office/drawing/2014/main" id="{62124E9A-B7E6-319C-CDAD-520664FCE1C1}"/>
                  </a:ext>
                </a:extLst>
              </p:cNvPr>
              <p:cNvSpPr/>
              <p:nvPr/>
            </p:nvSpPr>
            <p:spPr>
              <a:xfrm>
                <a:off x="6811327" y="2711767"/>
                <a:ext cx="61912" cy="58102"/>
              </a:xfrm>
              <a:custGeom>
                <a:avLst/>
                <a:gdLst>
                  <a:gd name="connsiteX0" fmla="*/ 22860 w 61912"/>
                  <a:gd name="connsiteY0" fmla="*/ 2858 h 58102"/>
                  <a:gd name="connsiteX1" fmla="*/ 0 w 61912"/>
                  <a:gd name="connsiteY1" fmla="*/ 26670 h 58102"/>
                  <a:gd name="connsiteX2" fmla="*/ 0 w 61912"/>
                  <a:gd name="connsiteY2" fmla="*/ 42863 h 58102"/>
                  <a:gd name="connsiteX3" fmla="*/ 19050 w 61912"/>
                  <a:gd name="connsiteY3" fmla="*/ 42863 h 58102"/>
                  <a:gd name="connsiteX4" fmla="*/ 25718 w 61912"/>
                  <a:gd name="connsiteY4" fmla="*/ 58103 h 58102"/>
                  <a:gd name="connsiteX5" fmla="*/ 42863 w 61912"/>
                  <a:gd name="connsiteY5" fmla="*/ 50483 h 58102"/>
                  <a:gd name="connsiteX6" fmla="*/ 61913 w 61912"/>
                  <a:gd name="connsiteY6" fmla="*/ 30480 h 58102"/>
                  <a:gd name="connsiteX7" fmla="*/ 61913 w 61912"/>
                  <a:gd name="connsiteY7" fmla="*/ 0 h 58102"/>
                  <a:gd name="connsiteX8" fmla="*/ 37148 w 61912"/>
                  <a:gd name="connsiteY8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12" h="58102">
                    <a:moveTo>
                      <a:pt x="22860" y="2858"/>
                    </a:moveTo>
                    <a:lnTo>
                      <a:pt x="0" y="26670"/>
                    </a:lnTo>
                    <a:lnTo>
                      <a:pt x="0" y="42863"/>
                    </a:lnTo>
                    <a:lnTo>
                      <a:pt x="19050" y="42863"/>
                    </a:lnTo>
                    <a:lnTo>
                      <a:pt x="25718" y="58103"/>
                    </a:lnTo>
                    <a:lnTo>
                      <a:pt x="42863" y="50483"/>
                    </a:lnTo>
                    <a:lnTo>
                      <a:pt x="61913" y="30480"/>
                    </a:lnTo>
                    <a:lnTo>
                      <a:pt x="61913" y="0"/>
                    </a:lnTo>
                    <a:lnTo>
                      <a:pt x="37148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4" name="Полилиния: фигура 161">
                <a:extLst>
                  <a:ext uri="{FF2B5EF4-FFF2-40B4-BE49-F238E27FC236}">
                    <a16:creationId xmlns="" xmlns:a16="http://schemas.microsoft.com/office/drawing/2014/main" id="{60DEEC37-F727-12E4-9BC0-214A6119F992}"/>
                  </a:ext>
                </a:extLst>
              </p:cNvPr>
              <p:cNvSpPr/>
              <p:nvPr/>
            </p:nvSpPr>
            <p:spPr>
              <a:xfrm>
                <a:off x="7661910" y="1812607"/>
                <a:ext cx="18097" cy="22859"/>
              </a:xfrm>
              <a:custGeom>
                <a:avLst/>
                <a:gdLst>
                  <a:gd name="connsiteX0" fmla="*/ 7620 w 18097"/>
                  <a:gd name="connsiteY0" fmla="*/ 0 h 22859"/>
                  <a:gd name="connsiteX1" fmla="*/ 0 w 18097"/>
                  <a:gd name="connsiteY1" fmla="*/ 14288 h 22859"/>
                  <a:gd name="connsiteX2" fmla="*/ 8572 w 18097"/>
                  <a:gd name="connsiteY2" fmla="*/ 22860 h 22859"/>
                  <a:gd name="connsiteX3" fmla="*/ 18097 w 18097"/>
                  <a:gd name="connsiteY3" fmla="*/ 14288 h 22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22859">
                    <a:moveTo>
                      <a:pt x="7620" y="0"/>
                    </a:moveTo>
                    <a:lnTo>
                      <a:pt x="0" y="14288"/>
                    </a:lnTo>
                    <a:lnTo>
                      <a:pt x="8572" y="22860"/>
                    </a:lnTo>
                    <a:lnTo>
                      <a:pt x="18097" y="14288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5" name="Полилиния: фигура 162">
                <a:extLst>
                  <a:ext uri="{FF2B5EF4-FFF2-40B4-BE49-F238E27FC236}">
                    <a16:creationId xmlns="" xmlns:a16="http://schemas.microsoft.com/office/drawing/2014/main" id="{20A5EED1-44E7-9787-67BF-CDDF0849836A}"/>
                  </a:ext>
                </a:extLst>
              </p:cNvPr>
              <p:cNvSpPr/>
              <p:nvPr/>
            </p:nvSpPr>
            <p:spPr>
              <a:xfrm>
                <a:off x="7565707" y="2367915"/>
                <a:ext cx="40005" cy="26669"/>
              </a:xfrm>
              <a:custGeom>
                <a:avLst/>
                <a:gdLst>
                  <a:gd name="connsiteX0" fmla="*/ 32385 w 40005"/>
                  <a:gd name="connsiteY0" fmla="*/ 4763 h 26669"/>
                  <a:gd name="connsiteX1" fmla="*/ 7620 w 40005"/>
                  <a:gd name="connsiteY1" fmla="*/ 0 h 26669"/>
                  <a:gd name="connsiteX2" fmla="*/ 0 w 40005"/>
                  <a:gd name="connsiteY2" fmla="*/ 5715 h 26669"/>
                  <a:gd name="connsiteX3" fmla="*/ 14288 w 40005"/>
                  <a:gd name="connsiteY3" fmla="*/ 12382 h 26669"/>
                  <a:gd name="connsiteX4" fmla="*/ 32385 w 40005"/>
                  <a:gd name="connsiteY4" fmla="*/ 26670 h 26669"/>
                  <a:gd name="connsiteX5" fmla="*/ 40005 w 40005"/>
                  <a:gd name="connsiteY5" fmla="*/ 16192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" h="26669">
                    <a:moveTo>
                      <a:pt x="32385" y="4763"/>
                    </a:moveTo>
                    <a:lnTo>
                      <a:pt x="7620" y="0"/>
                    </a:lnTo>
                    <a:lnTo>
                      <a:pt x="0" y="5715"/>
                    </a:lnTo>
                    <a:lnTo>
                      <a:pt x="14288" y="12382"/>
                    </a:lnTo>
                    <a:lnTo>
                      <a:pt x="32385" y="26670"/>
                    </a:lnTo>
                    <a:lnTo>
                      <a:pt x="40005" y="16192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46" name="Полилиния: фигура 163">
                <a:extLst>
                  <a:ext uri="{FF2B5EF4-FFF2-40B4-BE49-F238E27FC236}">
                    <a16:creationId xmlns="" xmlns:a16="http://schemas.microsoft.com/office/drawing/2014/main" id="{3DFF0006-3B54-F174-61CD-C5447B810C5B}"/>
                  </a:ext>
                </a:extLst>
              </p:cNvPr>
              <p:cNvSpPr/>
              <p:nvPr/>
            </p:nvSpPr>
            <p:spPr>
              <a:xfrm>
                <a:off x="6775132" y="1958339"/>
                <a:ext cx="2215515" cy="2667000"/>
              </a:xfrm>
              <a:custGeom>
                <a:avLst/>
                <a:gdLst>
                  <a:gd name="connsiteX0" fmla="*/ 1956435 w 2215515"/>
                  <a:gd name="connsiteY0" fmla="*/ 0 h 2667000"/>
                  <a:gd name="connsiteX1" fmla="*/ 1929765 w 2215515"/>
                  <a:gd name="connsiteY1" fmla="*/ 26670 h 2667000"/>
                  <a:gd name="connsiteX2" fmla="*/ 1929765 w 2215515"/>
                  <a:gd name="connsiteY2" fmla="*/ 46673 h 2667000"/>
                  <a:gd name="connsiteX3" fmla="*/ 1943100 w 2215515"/>
                  <a:gd name="connsiteY3" fmla="*/ 60008 h 2667000"/>
                  <a:gd name="connsiteX4" fmla="*/ 1915478 w 2215515"/>
                  <a:gd name="connsiteY4" fmla="*/ 60008 h 2667000"/>
                  <a:gd name="connsiteX5" fmla="*/ 1889760 w 2215515"/>
                  <a:gd name="connsiteY5" fmla="*/ 80010 h 2667000"/>
                  <a:gd name="connsiteX6" fmla="*/ 1854518 w 2215515"/>
                  <a:gd name="connsiteY6" fmla="*/ 95250 h 2667000"/>
                  <a:gd name="connsiteX7" fmla="*/ 1815465 w 2215515"/>
                  <a:gd name="connsiteY7" fmla="*/ 56198 h 2667000"/>
                  <a:gd name="connsiteX8" fmla="*/ 1796415 w 2215515"/>
                  <a:gd name="connsiteY8" fmla="*/ 37148 h 2667000"/>
                  <a:gd name="connsiteX9" fmla="*/ 1757363 w 2215515"/>
                  <a:gd name="connsiteY9" fmla="*/ 39052 h 2667000"/>
                  <a:gd name="connsiteX10" fmla="*/ 1710690 w 2215515"/>
                  <a:gd name="connsiteY10" fmla="*/ 45720 h 2667000"/>
                  <a:gd name="connsiteX11" fmla="*/ 1684020 w 2215515"/>
                  <a:gd name="connsiteY11" fmla="*/ 78105 h 2667000"/>
                  <a:gd name="connsiteX12" fmla="*/ 1654493 w 2215515"/>
                  <a:gd name="connsiteY12" fmla="*/ 108585 h 2667000"/>
                  <a:gd name="connsiteX13" fmla="*/ 1619250 w 2215515"/>
                  <a:gd name="connsiteY13" fmla="*/ 160973 h 2667000"/>
                  <a:gd name="connsiteX14" fmla="*/ 1619250 w 2215515"/>
                  <a:gd name="connsiteY14" fmla="*/ 201930 h 2667000"/>
                  <a:gd name="connsiteX15" fmla="*/ 1590675 w 2215515"/>
                  <a:gd name="connsiteY15" fmla="*/ 237173 h 2667000"/>
                  <a:gd name="connsiteX16" fmla="*/ 1564005 w 2215515"/>
                  <a:gd name="connsiteY16" fmla="*/ 263843 h 2667000"/>
                  <a:gd name="connsiteX17" fmla="*/ 1534478 w 2215515"/>
                  <a:gd name="connsiteY17" fmla="*/ 264795 h 2667000"/>
                  <a:gd name="connsiteX18" fmla="*/ 1507807 w 2215515"/>
                  <a:gd name="connsiteY18" fmla="*/ 250507 h 2667000"/>
                  <a:gd name="connsiteX19" fmla="*/ 1469707 w 2215515"/>
                  <a:gd name="connsiteY19" fmla="*/ 271463 h 2667000"/>
                  <a:gd name="connsiteX20" fmla="*/ 1473518 w 2215515"/>
                  <a:gd name="connsiteY20" fmla="*/ 303848 h 2667000"/>
                  <a:gd name="connsiteX21" fmla="*/ 1446848 w 2215515"/>
                  <a:gd name="connsiteY21" fmla="*/ 275273 h 2667000"/>
                  <a:gd name="connsiteX22" fmla="*/ 1426845 w 2215515"/>
                  <a:gd name="connsiteY22" fmla="*/ 298132 h 2667000"/>
                  <a:gd name="connsiteX23" fmla="*/ 1395413 w 2215515"/>
                  <a:gd name="connsiteY23" fmla="*/ 298132 h 2667000"/>
                  <a:gd name="connsiteX24" fmla="*/ 1385888 w 2215515"/>
                  <a:gd name="connsiteY24" fmla="*/ 282893 h 2667000"/>
                  <a:gd name="connsiteX25" fmla="*/ 1406843 w 2215515"/>
                  <a:gd name="connsiteY25" fmla="*/ 257175 h 2667000"/>
                  <a:gd name="connsiteX26" fmla="*/ 1381125 w 2215515"/>
                  <a:gd name="connsiteY26" fmla="*/ 239077 h 2667000"/>
                  <a:gd name="connsiteX27" fmla="*/ 1339215 w 2215515"/>
                  <a:gd name="connsiteY27" fmla="*/ 257175 h 2667000"/>
                  <a:gd name="connsiteX28" fmla="*/ 1309688 w 2215515"/>
                  <a:gd name="connsiteY28" fmla="*/ 271463 h 2667000"/>
                  <a:gd name="connsiteX29" fmla="*/ 1297305 w 2215515"/>
                  <a:gd name="connsiteY29" fmla="*/ 306705 h 2667000"/>
                  <a:gd name="connsiteX30" fmla="*/ 1291590 w 2215515"/>
                  <a:gd name="connsiteY30" fmla="*/ 326707 h 2667000"/>
                  <a:gd name="connsiteX31" fmla="*/ 1300163 w 2215515"/>
                  <a:gd name="connsiteY31" fmla="*/ 371475 h 2667000"/>
                  <a:gd name="connsiteX32" fmla="*/ 1300163 w 2215515"/>
                  <a:gd name="connsiteY32" fmla="*/ 398145 h 2667000"/>
                  <a:gd name="connsiteX33" fmla="*/ 1276350 w 2215515"/>
                  <a:gd name="connsiteY33" fmla="*/ 421005 h 2667000"/>
                  <a:gd name="connsiteX34" fmla="*/ 1283018 w 2215515"/>
                  <a:gd name="connsiteY34" fmla="*/ 365760 h 2667000"/>
                  <a:gd name="connsiteX35" fmla="*/ 1256348 w 2215515"/>
                  <a:gd name="connsiteY35" fmla="*/ 357188 h 2667000"/>
                  <a:gd name="connsiteX36" fmla="*/ 1235393 w 2215515"/>
                  <a:gd name="connsiteY36" fmla="*/ 378143 h 2667000"/>
                  <a:gd name="connsiteX37" fmla="*/ 1211580 w 2215515"/>
                  <a:gd name="connsiteY37" fmla="*/ 389573 h 2667000"/>
                  <a:gd name="connsiteX38" fmla="*/ 1221105 w 2215515"/>
                  <a:gd name="connsiteY38" fmla="*/ 351473 h 2667000"/>
                  <a:gd name="connsiteX39" fmla="*/ 1247775 w 2215515"/>
                  <a:gd name="connsiteY39" fmla="*/ 333375 h 2667000"/>
                  <a:gd name="connsiteX40" fmla="*/ 1242060 w 2215515"/>
                  <a:gd name="connsiteY40" fmla="*/ 319088 h 2667000"/>
                  <a:gd name="connsiteX41" fmla="*/ 1201103 w 2215515"/>
                  <a:gd name="connsiteY41" fmla="*/ 337185 h 2667000"/>
                  <a:gd name="connsiteX42" fmla="*/ 1148715 w 2215515"/>
                  <a:gd name="connsiteY42" fmla="*/ 357188 h 2667000"/>
                  <a:gd name="connsiteX43" fmla="*/ 1137285 w 2215515"/>
                  <a:gd name="connsiteY43" fmla="*/ 389573 h 2667000"/>
                  <a:gd name="connsiteX44" fmla="*/ 1098232 w 2215515"/>
                  <a:gd name="connsiteY44" fmla="*/ 409575 h 2667000"/>
                  <a:gd name="connsiteX45" fmla="*/ 1071563 w 2215515"/>
                  <a:gd name="connsiteY45" fmla="*/ 409575 h 2667000"/>
                  <a:gd name="connsiteX46" fmla="*/ 1053465 w 2215515"/>
                  <a:gd name="connsiteY46" fmla="*/ 427673 h 2667000"/>
                  <a:gd name="connsiteX47" fmla="*/ 1082993 w 2215515"/>
                  <a:gd name="connsiteY47" fmla="*/ 445770 h 2667000"/>
                  <a:gd name="connsiteX48" fmla="*/ 1086803 w 2215515"/>
                  <a:gd name="connsiteY48" fmla="*/ 465773 h 2667000"/>
                  <a:gd name="connsiteX49" fmla="*/ 1055370 w 2215515"/>
                  <a:gd name="connsiteY49" fmla="*/ 494348 h 2667000"/>
                  <a:gd name="connsiteX50" fmla="*/ 1055370 w 2215515"/>
                  <a:gd name="connsiteY50" fmla="*/ 523875 h 2667000"/>
                  <a:gd name="connsiteX51" fmla="*/ 1072515 w 2215515"/>
                  <a:gd name="connsiteY51" fmla="*/ 535305 h 2667000"/>
                  <a:gd name="connsiteX52" fmla="*/ 1086803 w 2215515"/>
                  <a:gd name="connsiteY52" fmla="*/ 498157 h 2667000"/>
                  <a:gd name="connsiteX53" fmla="*/ 1096328 w 2215515"/>
                  <a:gd name="connsiteY53" fmla="*/ 506730 h 2667000"/>
                  <a:gd name="connsiteX54" fmla="*/ 1096328 w 2215515"/>
                  <a:gd name="connsiteY54" fmla="*/ 538163 h 2667000"/>
                  <a:gd name="connsiteX55" fmla="*/ 1120140 w 2215515"/>
                  <a:gd name="connsiteY55" fmla="*/ 550545 h 2667000"/>
                  <a:gd name="connsiteX56" fmla="*/ 1141095 w 2215515"/>
                  <a:gd name="connsiteY56" fmla="*/ 571500 h 2667000"/>
                  <a:gd name="connsiteX57" fmla="*/ 1150620 w 2215515"/>
                  <a:gd name="connsiteY57" fmla="*/ 577215 h 2667000"/>
                  <a:gd name="connsiteX58" fmla="*/ 1129665 w 2215515"/>
                  <a:gd name="connsiteY58" fmla="*/ 598170 h 2667000"/>
                  <a:gd name="connsiteX59" fmla="*/ 1102995 w 2215515"/>
                  <a:gd name="connsiteY59" fmla="*/ 597218 h 2667000"/>
                  <a:gd name="connsiteX60" fmla="*/ 1087755 w 2215515"/>
                  <a:gd name="connsiteY60" fmla="*/ 614363 h 2667000"/>
                  <a:gd name="connsiteX61" fmla="*/ 1075373 w 2215515"/>
                  <a:gd name="connsiteY61" fmla="*/ 626745 h 2667000"/>
                  <a:gd name="connsiteX62" fmla="*/ 1108710 w 2215515"/>
                  <a:gd name="connsiteY62" fmla="*/ 641985 h 2667000"/>
                  <a:gd name="connsiteX63" fmla="*/ 1108710 w 2215515"/>
                  <a:gd name="connsiteY63" fmla="*/ 662940 h 2667000"/>
                  <a:gd name="connsiteX64" fmla="*/ 1077278 w 2215515"/>
                  <a:gd name="connsiteY64" fmla="*/ 654368 h 2667000"/>
                  <a:gd name="connsiteX65" fmla="*/ 1050607 w 2215515"/>
                  <a:gd name="connsiteY65" fmla="*/ 655320 h 2667000"/>
                  <a:gd name="connsiteX66" fmla="*/ 1013460 w 2215515"/>
                  <a:gd name="connsiteY66" fmla="*/ 663893 h 2667000"/>
                  <a:gd name="connsiteX67" fmla="*/ 993457 w 2215515"/>
                  <a:gd name="connsiteY67" fmla="*/ 701040 h 2667000"/>
                  <a:gd name="connsiteX68" fmla="*/ 1000125 w 2215515"/>
                  <a:gd name="connsiteY68" fmla="*/ 738188 h 2667000"/>
                  <a:gd name="connsiteX69" fmla="*/ 964882 w 2215515"/>
                  <a:gd name="connsiteY69" fmla="*/ 738188 h 2667000"/>
                  <a:gd name="connsiteX70" fmla="*/ 933450 w 2215515"/>
                  <a:gd name="connsiteY70" fmla="*/ 746760 h 2667000"/>
                  <a:gd name="connsiteX71" fmla="*/ 913448 w 2215515"/>
                  <a:gd name="connsiteY71" fmla="*/ 726757 h 2667000"/>
                  <a:gd name="connsiteX72" fmla="*/ 878205 w 2215515"/>
                  <a:gd name="connsiteY72" fmla="*/ 722948 h 2667000"/>
                  <a:gd name="connsiteX73" fmla="*/ 878205 w 2215515"/>
                  <a:gd name="connsiteY73" fmla="*/ 748665 h 2667000"/>
                  <a:gd name="connsiteX74" fmla="*/ 896303 w 2215515"/>
                  <a:gd name="connsiteY74" fmla="*/ 766763 h 2667000"/>
                  <a:gd name="connsiteX75" fmla="*/ 896303 w 2215515"/>
                  <a:gd name="connsiteY75" fmla="*/ 786765 h 2667000"/>
                  <a:gd name="connsiteX76" fmla="*/ 904875 w 2215515"/>
                  <a:gd name="connsiteY76" fmla="*/ 807720 h 2667000"/>
                  <a:gd name="connsiteX77" fmla="*/ 919163 w 2215515"/>
                  <a:gd name="connsiteY77" fmla="*/ 854393 h 2667000"/>
                  <a:gd name="connsiteX78" fmla="*/ 916305 w 2215515"/>
                  <a:gd name="connsiteY78" fmla="*/ 881063 h 2667000"/>
                  <a:gd name="connsiteX79" fmla="*/ 883920 w 2215515"/>
                  <a:gd name="connsiteY79" fmla="*/ 863918 h 2667000"/>
                  <a:gd name="connsiteX80" fmla="*/ 871538 w 2215515"/>
                  <a:gd name="connsiteY80" fmla="*/ 876300 h 2667000"/>
                  <a:gd name="connsiteX81" fmla="*/ 842010 w 2215515"/>
                  <a:gd name="connsiteY81" fmla="*/ 870585 h 2667000"/>
                  <a:gd name="connsiteX82" fmla="*/ 821055 w 2215515"/>
                  <a:gd name="connsiteY82" fmla="*/ 856298 h 2667000"/>
                  <a:gd name="connsiteX83" fmla="*/ 793432 w 2215515"/>
                  <a:gd name="connsiteY83" fmla="*/ 828675 h 2667000"/>
                  <a:gd name="connsiteX84" fmla="*/ 764857 w 2215515"/>
                  <a:gd name="connsiteY84" fmla="*/ 829628 h 2667000"/>
                  <a:gd name="connsiteX85" fmla="*/ 764857 w 2215515"/>
                  <a:gd name="connsiteY85" fmla="*/ 806768 h 2667000"/>
                  <a:gd name="connsiteX86" fmla="*/ 752475 w 2215515"/>
                  <a:gd name="connsiteY86" fmla="*/ 794385 h 2667000"/>
                  <a:gd name="connsiteX87" fmla="*/ 737235 w 2215515"/>
                  <a:gd name="connsiteY87" fmla="*/ 808673 h 2667000"/>
                  <a:gd name="connsiteX88" fmla="*/ 717232 w 2215515"/>
                  <a:gd name="connsiteY88" fmla="*/ 788670 h 2667000"/>
                  <a:gd name="connsiteX89" fmla="*/ 728663 w 2215515"/>
                  <a:gd name="connsiteY89" fmla="*/ 777240 h 2667000"/>
                  <a:gd name="connsiteX90" fmla="*/ 746760 w 2215515"/>
                  <a:gd name="connsiteY90" fmla="*/ 771525 h 2667000"/>
                  <a:gd name="connsiteX91" fmla="*/ 746760 w 2215515"/>
                  <a:gd name="connsiteY91" fmla="*/ 740093 h 2667000"/>
                  <a:gd name="connsiteX92" fmla="*/ 732473 w 2215515"/>
                  <a:gd name="connsiteY92" fmla="*/ 725805 h 2667000"/>
                  <a:gd name="connsiteX93" fmla="*/ 705803 w 2215515"/>
                  <a:gd name="connsiteY93" fmla="*/ 742950 h 2667000"/>
                  <a:gd name="connsiteX94" fmla="*/ 705803 w 2215515"/>
                  <a:gd name="connsiteY94" fmla="*/ 716280 h 2667000"/>
                  <a:gd name="connsiteX95" fmla="*/ 689610 w 2215515"/>
                  <a:gd name="connsiteY95" fmla="*/ 700088 h 2667000"/>
                  <a:gd name="connsiteX96" fmla="*/ 673418 w 2215515"/>
                  <a:gd name="connsiteY96" fmla="*/ 700088 h 2667000"/>
                  <a:gd name="connsiteX97" fmla="*/ 684848 w 2215515"/>
                  <a:gd name="connsiteY97" fmla="*/ 665798 h 2667000"/>
                  <a:gd name="connsiteX98" fmla="*/ 650557 w 2215515"/>
                  <a:gd name="connsiteY98" fmla="*/ 654368 h 2667000"/>
                  <a:gd name="connsiteX99" fmla="*/ 641032 w 2215515"/>
                  <a:gd name="connsiteY99" fmla="*/ 663893 h 2667000"/>
                  <a:gd name="connsiteX100" fmla="*/ 609600 w 2215515"/>
                  <a:gd name="connsiteY100" fmla="*/ 640080 h 2667000"/>
                  <a:gd name="connsiteX101" fmla="*/ 596265 w 2215515"/>
                  <a:gd name="connsiteY101" fmla="*/ 653415 h 2667000"/>
                  <a:gd name="connsiteX102" fmla="*/ 586740 w 2215515"/>
                  <a:gd name="connsiteY102" fmla="*/ 679132 h 2667000"/>
                  <a:gd name="connsiteX103" fmla="*/ 575310 w 2215515"/>
                  <a:gd name="connsiteY103" fmla="*/ 687705 h 2667000"/>
                  <a:gd name="connsiteX104" fmla="*/ 563880 w 2215515"/>
                  <a:gd name="connsiteY104" fmla="*/ 675323 h 2667000"/>
                  <a:gd name="connsiteX105" fmla="*/ 552450 w 2215515"/>
                  <a:gd name="connsiteY105" fmla="*/ 678180 h 2667000"/>
                  <a:gd name="connsiteX106" fmla="*/ 546735 w 2215515"/>
                  <a:gd name="connsiteY106" fmla="*/ 695325 h 2667000"/>
                  <a:gd name="connsiteX107" fmla="*/ 523875 w 2215515"/>
                  <a:gd name="connsiteY107" fmla="*/ 680085 h 2667000"/>
                  <a:gd name="connsiteX108" fmla="*/ 508635 w 2215515"/>
                  <a:gd name="connsiteY108" fmla="*/ 664845 h 2667000"/>
                  <a:gd name="connsiteX109" fmla="*/ 490538 w 2215515"/>
                  <a:gd name="connsiteY109" fmla="*/ 678180 h 2667000"/>
                  <a:gd name="connsiteX110" fmla="*/ 473393 w 2215515"/>
                  <a:gd name="connsiteY110" fmla="*/ 661035 h 2667000"/>
                  <a:gd name="connsiteX111" fmla="*/ 469582 w 2215515"/>
                  <a:gd name="connsiteY111" fmla="*/ 678180 h 2667000"/>
                  <a:gd name="connsiteX112" fmla="*/ 463868 w 2215515"/>
                  <a:gd name="connsiteY112" fmla="*/ 710565 h 2667000"/>
                  <a:gd name="connsiteX113" fmla="*/ 484823 w 2215515"/>
                  <a:gd name="connsiteY113" fmla="*/ 742950 h 2667000"/>
                  <a:gd name="connsiteX114" fmla="*/ 488632 w 2215515"/>
                  <a:gd name="connsiteY114" fmla="*/ 771525 h 2667000"/>
                  <a:gd name="connsiteX115" fmla="*/ 488632 w 2215515"/>
                  <a:gd name="connsiteY115" fmla="*/ 797243 h 2667000"/>
                  <a:gd name="connsiteX116" fmla="*/ 450532 w 2215515"/>
                  <a:gd name="connsiteY116" fmla="*/ 802957 h 2667000"/>
                  <a:gd name="connsiteX117" fmla="*/ 421005 w 2215515"/>
                  <a:gd name="connsiteY117" fmla="*/ 828675 h 2667000"/>
                  <a:gd name="connsiteX118" fmla="*/ 391478 w 2215515"/>
                  <a:gd name="connsiteY118" fmla="*/ 840105 h 2667000"/>
                  <a:gd name="connsiteX119" fmla="*/ 378143 w 2215515"/>
                  <a:gd name="connsiteY119" fmla="*/ 813435 h 2667000"/>
                  <a:gd name="connsiteX120" fmla="*/ 374332 w 2215515"/>
                  <a:gd name="connsiteY120" fmla="*/ 828675 h 2667000"/>
                  <a:gd name="connsiteX121" fmla="*/ 373380 w 2215515"/>
                  <a:gd name="connsiteY121" fmla="*/ 840105 h 2667000"/>
                  <a:gd name="connsiteX122" fmla="*/ 329565 w 2215515"/>
                  <a:gd name="connsiteY122" fmla="*/ 840105 h 2667000"/>
                  <a:gd name="connsiteX123" fmla="*/ 306705 w 2215515"/>
                  <a:gd name="connsiteY123" fmla="*/ 817245 h 2667000"/>
                  <a:gd name="connsiteX124" fmla="*/ 316230 w 2215515"/>
                  <a:gd name="connsiteY124" fmla="*/ 807720 h 2667000"/>
                  <a:gd name="connsiteX125" fmla="*/ 305753 w 2215515"/>
                  <a:gd name="connsiteY125" fmla="*/ 791528 h 2667000"/>
                  <a:gd name="connsiteX126" fmla="*/ 263843 w 2215515"/>
                  <a:gd name="connsiteY126" fmla="*/ 803910 h 2667000"/>
                  <a:gd name="connsiteX127" fmla="*/ 210503 w 2215515"/>
                  <a:gd name="connsiteY127" fmla="*/ 813435 h 2667000"/>
                  <a:gd name="connsiteX128" fmla="*/ 175260 w 2215515"/>
                  <a:gd name="connsiteY128" fmla="*/ 831532 h 2667000"/>
                  <a:gd name="connsiteX129" fmla="*/ 149543 w 2215515"/>
                  <a:gd name="connsiteY129" fmla="*/ 857250 h 2667000"/>
                  <a:gd name="connsiteX130" fmla="*/ 136207 w 2215515"/>
                  <a:gd name="connsiteY130" fmla="*/ 870585 h 2667000"/>
                  <a:gd name="connsiteX131" fmla="*/ 156210 w 2215515"/>
                  <a:gd name="connsiteY131" fmla="*/ 888682 h 2667000"/>
                  <a:gd name="connsiteX132" fmla="*/ 136207 w 2215515"/>
                  <a:gd name="connsiteY132" fmla="*/ 888682 h 2667000"/>
                  <a:gd name="connsiteX133" fmla="*/ 119063 w 2215515"/>
                  <a:gd name="connsiteY133" fmla="*/ 864870 h 2667000"/>
                  <a:gd name="connsiteX134" fmla="*/ 119063 w 2215515"/>
                  <a:gd name="connsiteY134" fmla="*/ 836295 h 2667000"/>
                  <a:gd name="connsiteX135" fmla="*/ 103823 w 2215515"/>
                  <a:gd name="connsiteY135" fmla="*/ 821055 h 2667000"/>
                  <a:gd name="connsiteX136" fmla="*/ 85725 w 2215515"/>
                  <a:gd name="connsiteY136" fmla="*/ 845820 h 2667000"/>
                  <a:gd name="connsiteX137" fmla="*/ 80010 w 2215515"/>
                  <a:gd name="connsiteY137" fmla="*/ 862965 h 2667000"/>
                  <a:gd name="connsiteX138" fmla="*/ 51435 w 2215515"/>
                  <a:gd name="connsiteY138" fmla="*/ 851535 h 2667000"/>
                  <a:gd name="connsiteX139" fmla="*/ 27623 w 2215515"/>
                  <a:gd name="connsiteY139" fmla="*/ 845820 h 2667000"/>
                  <a:gd name="connsiteX140" fmla="*/ 31432 w 2215515"/>
                  <a:gd name="connsiteY140" fmla="*/ 870585 h 2667000"/>
                  <a:gd name="connsiteX141" fmla="*/ 42863 w 2215515"/>
                  <a:gd name="connsiteY141" fmla="*/ 879157 h 2667000"/>
                  <a:gd name="connsiteX142" fmla="*/ 40005 w 2215515"/>
                  <a:gd name="connsiteY142" fmla="*/ 892493 h 2667000"/>
                  <a:gd name="connsiteX143" fmla="*/ 30480 w 2215515"/>
                  <a:gd name="connsiteY143" fmla="*/ 902970 h 2667000"/>
                  <a:gd name="connsiteX144" fmla="*/ 37148 w 2215515"/>
                  <a:gd name="connsiteY144" fmla="*/ 919163 h 2667000"/>
                  <a:gd name="connsiteX145" fmla="*/ 49530 w 2215515"/>
                  <a:gd name="connsiteY145" fmla="*/ 938213 h 2667000"/>
                  <a:gd name="connsiteX146" fmla="*/ 61913 w 2215515"/>
                  <a:gd name="connsiteY146" fmla="*/ 950595 h 2667000"/>
                  <a:gd name="connsiteX147" fmla="*/ 57150 w 2215515"/>
                  <a:gd name="connsiteY147" fmla="*/ 979170 h 2667000"/>
                  <a:gd name="connsiteX148" fmla="*/ 67628 w 2215515"/>
                  <a:gd name="connsiteY148" fmla="*/ 1000125 h 2667000"/>
                  <a:gd name="connsiteX149" fmla="*/ 96203 w 2215515"/>
                  <a:gd name="connsiteY149" fmla="*/ 1010603 h 2667000"/>
                  <a:gd name="connsiteX150" fmla="*/ 96203 w 2215515"/>
                  <a:gd name="connsiteY150" fmla="*/ 1025843 h 2667000"/>
                  <a:gd name="connsiteX151" fmla="*/ 134303 w 2215515"/>
                  <a:gd name="connsiteY151" fmla="*/ 1053465 h 2667000"/>
                  <a:gd name="connsiteX152" fmla="*/ 152400 w 2215515"/>
                  <a:gd name="connsiteY152" fmla="*/ 1071563 h 2667000"/>
                  <a:gd name="connsiteX153" fmla="*/ 152400 w 2215515"/>
                  <a:gd name="connsiteY153" fmla="*/ 1106805 h 2667000"/>
                  <a:gd name="connsiteX154" fmla="*/ 172403 w 2215515"/>
                  <a:gd name="connsiteY154" fmla="*/ 1144905 h 2667000"/>
                  <a:gd name="connsiteX155" fmla="*/ 194310 w 2215515"/>
                  <a:gd name="connsiteY155" fmla="*/ 1144905 h 2667000"/>
                  <a:gd name="connsiteX156" fmla="*/ 196215 w 2215515"/>
                  <a:gd name="connsiteY156" fmla="*/ 1173480 h 2667000"/>
                  <a:gd name="connsiteX157" fmla="*/ 184785 w 2215515"/>
                  <a:gd name="connsiteY157" fmla="*/ 1173480 h 2667000"/>
                  <a:gd name="connsiteX158" fmla="*/ 179070 w 2215515"/>
                  <a:gd name="connsiteY158" fmla="*/ 1193483 h 2667000"/>
                  <a:gd name="connsiteX159" fmla="*/ 152400 w 2215515"/>
                  <a:gd name="connsiteY159" fmla="*/ 1220153 h 2667000"/>
                  <a:gd name="connsiteX160" fmla="*/ 129540 w 2215515"/>
                  <a:gd name="connsiteY160" fmla="*/ 1236345 h 2667000"/>
                  <a:gd name="connsiteX161" fmla="*/ 130493 w 2215515"/>
                  <a:gd name="connsiteY161" fmla="*/ 1286828 h 2667000"/>
                  <a:gd name="connsiteX162" fmla="*/ 109538 w 2215515"/>
                  <a:gd name="connsiteY162" fmla="*/ 1294448 h 2667000"/>
                  <a:gd name="connsiteX163" fmla="*/ 101918 w 2215515"/>
                  <a:gd name="connsiteY163" fmla="*/ 1322070 h 2667000"/>
                  <a:gd name="connsiteX164" fmla="*/ 118110 w 2215515"/>
                  <a:gd name="connsiteY164" fmla="*/ 1338263 h 2667000"/>
                  <a:gd name="connsiteX165" fmla="*/ 118110 w 2215515"/>
                  <a:gd name="connsiteY165" fmla="*/ 1361123 h 2667000"/>
                  <a:gd name="connsiteX166" fmla="*/ 109538 w 2215515"/>
                  <a:gd name="connsiteY166" fmla="*/ 1380173 h 2667000"/>
                  <a:gd name="connsiteX167" fmla="*/ 80963 w 2215515"/>
                  <a:gd name="connsiteY167" fmla="*/ 1371600 h 2667000"/>
                  <a:gd name="connsiteX168" fmla="*/ 60007 w 2215515"/>
                  <a:gd name="connsiteY168" fmla="*/ 1378267 h 2667000"/>
                  <a:gd name="connsiteX169" fmla="*/ 29528 w 2215515"/>
                  <a:gd name="connsiteY169" fmla="*/ 1422083 h 2667000"/>
                  <a:gd name="connsiteX170" fmla="*/ 0 w 2215515"/>
                  <a:gd name="connsiteY170" fmla="*/ 1433513 h 2667000"/>
                  <a:gd name="connsiteX171" fmla="*/ 0 w 2215515"/>
                  <a:gd name="connsiteY171" fmla="*/ 1444942 h 2667000"/>
                  <a:gd name="connsiteX172" fmla="*/ 7620 w 2215515"/>
                  <a:gd name="connsiteY172" fmla="*/ 1463992 h 2667000"/>
                  <a:gd name="connsiteX173" fmla="*/ 18098 w 2215515"/>
                  <a:gd name="connsiteY173" fmla="*/ 1488758 h 2667000"/>
                  <a:gd name="connsiteX174" fmla="*/ 42863 w 2215515"/>
                  <a:gd name="connsiteY174" fmla="*/ 1505903 h 2667000"/>
                  <a:gd name="connsiteX175" fmla="*/ 45720 w 2215515"/>
                  <a:gd name="connsiteY175" fmla="*/ 1552575 h 2667000"/>
                  <a:gd name="connsiteX176" fmla="*/ 70485 w 2215515"/>
                  <a:gd name="connsiteY176" fmla="*/ 1597342 h 2667000"/>
                  <a:gd name="connsiteX177" fmla="*/ 70485 w 2215515"/>
                  <a:gd name="connsiteY177" fmla="*/ 1615440 h 2667000"/>
                  <a:gd name="connsiteX178" fmla="*/ 76200 w 2215515"/>
                  <a:gd name="connsiteY178" fmla="*/ 1650683 h 2667000"/>
                  <a:gd name="connsiteX179" fmla="*/ 83820 w 2215515"/>
                  <a:gd name="connsiteY179" fmla="*/ 1704975 h 2667000"/>
                  <a:gd name="connsiteX180" fmla="*/ 62865 w 2215515"/>
                  <a:gd name="connsiteY180" fmla="*/ 1710690 h 2667000"/>
                  <a:gd name="connsiteX181" fmla="*/ 48578 w 2215515"/>
                  <a:gd name="connsiteY181" fmla="*/ 1733550 h 2667000"/>
                  <a:gd name="connsiteX182" fmla="*/ 35243 w 2215515"/>
                  <a:gd name="connsiteY182" fmla="*/ 1746885 h 2667000"/>
                  <a:gd name="connsiteX183" fmla="*/ 42863 w 2215515"/>
                  <a:gd name="connsiteY183" fmla="*/ 1770698 h 2667000"/>
                  <a:gd name="connsiteX184" fmla="*/ 50482 w 2215515"/>
                  <a:gd name="connsiteY184" fmla="*/ 1763078 h 2667000"/>
                  <a:gd name="connsiteX185" fmla="*/ 77153 w 2215515"/>
                  <a:gd name="connsiteY185" fmla="*/ 1773555 h 2667000"/>
                  <a:gd name="connsiteX186" fmla="*/ 77153 w 2215515"/>
                  <a:gd name="connsiteY186" fmla="*/ 1796415 h 2667000"/>
                  <a:gd name="connsiteX187" fmla="*/ 86678 w 2215515"/>
                  <a:gd name="connsiteY187" fmla="*/ 1805940 h 2667000"/>
                  <a:gd name="connsiteX188" fmla="*/ 77153 w 2215515"/>
                  <a:gd name="connsiteY188" fmla="*/ 1814513 h 2667000"/>
                  <a:gd name="connsiteX189" fmla="*/ 77153 w 2215515"/>
                  <a:gd name="connsiteY189" fmla="*/ 1839278 h 2667000"/>
                  <a:gd name="connsiteX190" fmla="*/ 101918 w 2215515"/>
                  <a:gd name="connsiteY190" fmla="*/ 1852613 h 2667000"/>
                  <a:gd name="connsiteX191" fmla="*/ 109538 w 2215515"/>
                  <a:gd name="connsiteY191" fmla="*/ 1891665 h 2667000"/>
                  <a:gd name="connsiteX192" fmla="*/ 139065 w 2215515"/>
                  <a:gd name="connsiteY192" fmla="*/ 1921192 h 2667000"/>
                  <a:gd name="connsiteX193" fmla="*/ 129540 w 2215515"/>
                  <a:gd name="connsiteY193" fmla="*/ 1948815 h 2667000"/>
                  <a:gd name="connsiteX194" fmla="*/ 112395 w 2215515"/>
                  <a:gd name="connsiteY194" fmla="*/ 1975485 h 2667000"/>
                  <a:gd name="connsiteX195" fmla="*/ 119063 w 2215515"/>
                  <a:gd name="connsiteY195" fmla="*/ 1996440 h 2667000"/>
                  <a:gd name="connsiteX196" fmla="*/ 119063 w 2215515"/>
                  <a:gd name="connsiteY196" fmla="*/ 2014538 h 2667000"/>
                  <a:gd name="connsiteX197" fmla="*/ 110490 w 2215515"/>
                  <a:gd name="connsiteY197" fmla="*/ 2023110 h 2667000"/>
                  <a:gd name="connsiteX198" fmla="*/ 110490 w 2215515"/>
                  <a:gd name="connsiteY198" fmla="*/ 2051685 h 2667000"/>
                  <a:gd name="connsiteX199" fmla="*/ 125730 w 2215515"/>
                  <a:gd name="connsiteY199" fmla="*/ 2058353 h 2667000"/>
                  <a:gd name="connsiteX200" fmla="*/ 148590 w 2215515"/>
                  <a:gd name="connsiteY200" fmla="*/ 2058353 h 2667000"/>
                  <a:gd name="connsiteX201" fmla="*/ 160020 w 2215515"/>
                  <a:gd name="connsiteY201" fmla="*/ 2046923 h 2667000"/>
                  <a:gd name="connsiteX202" fmla="*/ 173355 w 2215515"/>
                  <a:gd name="connsiteY202" fmla="*/ 2046923 h 2667000"/>
                  <a:gd name="connsiteX203" fmla="*/ 185738 w 2215515"/>
                  <a:gd name="connsiteY203" fmla="*/ 2062163 h 2667000"/>
                  <a:gd name="connsiteX204" fmla="*/ 211455 w 2215515"/>
                  <a:gd name="connsiteY204" fmla="*/ 2052638 h 2667000"/>
                  <a:gd name="connsiteX205" fmla="*/ 230505 w 2215515"/>
                  <a:gd name="connsiteY205" fmla="*/ 2061210 h 2667000"/>
                  <a:gd name="connsiteX206" fmla="*/ 245745 w 2215515"/>
                  <a:gd name="connsiteY206" fmla="*/ 2045970 h 2667000"/>
                  <a:gd name="connsiteX207" fmla="*/ 266700 w 2215515"/>
                  <a:gd name="connsiteY207" fmla="*/ 2046923 h 2667000"/>
                  <a:gd name="connsiteX208" fmla="*/ 267653 w 2215515"/>
                  <a:gd name="connsiteY208" fmla="*/ 2064067 h 2667000"/>
                  <a:gd name="connsiteX209" fmla="*/ 287655 w 2215515"/>
                  <a:gd name="connsiteY209" fmla="*/ 2084070 h 2667000"/>
                  <a:gd name="connsiteX210" fmla="*/ 287655 w 2215515"/>
                  <a:gd name="connsiteY210" fmla="*/ 2102168 h 2667000"/>
                  <a:gd name="connsiteX211" fmla="*/ 268605 w 2215515"/>
                  <a:gd name="connsiteY211" fmla="*/ 2107883 h 2667000"/>
                  <a:gd name="connsiteX212" fmla="*/ 268605 w 2215515"/>
                  <a:gd name="connsiteY212" fmla="*/ 2135505 h 2667000"/>
                  <a:gd name="connsiteX213" fmla="*/ 291465 w 2215515"/>
                  <a:gd name="connsiteY213" fmla="*/ 2133600 h 2667000"/>
                  <a:gd name="connsiteX214" fmla="*/ 315278 w 2215515"/>
                  <a:gd name="connsiteY214" fmla="*/ 2126933 h 2667000"/>
                  <a:gd name="connsiteX215" fmla="*/ 336232 w 2215515"/>
                  <a:gd name="connsiteY215" fmla="*/ 2142173 h 2667000"/>
                  <a:gd name="connsiteX216" fmla="*/ 354330 w 2215515"/>
                  <a:gd name="connsiteY216" fmla="*/ 2173605 h 2667000"/>
                  <a:gd name="connsiteX217" fmla="*/ 361950 w 2215515"/>
                  <a:gd name="connsiteY217" fmla="*/ 2204085 h 2667000"/>
                  <a:gd name="connsiteX218" fmla="*/ 371475 w 2215515"/>
                  <a:gd name="connsiteY218" fmla="*/ 2213610 h 2667000"/>
                  <a:gd name="connsiteX219" fmla="*/ 362903 w 2215515"/>
                  <a:gd name="connsiteY219" fmla="*/ 2222183 h 2667000"/>
                  <a:gd name="connsiteX220" fmla="*/ 362903 w 2215515"/>
                  <a:gd name="connsiteY220" fmla="*/ 2242185 h 2667000"/>
                  <a:gd name="connsiteX221" fmla="*/ 384810 w 2215515"/>
                  <a:gd name="connsiteY221" fmla="*/ 2252663 h 2667000"/>
                  <a:gd name="connsiteX222" fmla="*/ 404813 w 2215515"/>
                  <a:gd name="connsiteY222" fmla="*/ 2252663 h 2667000"/>
                  <a:gd name="connsiteX223" fmla="*/ 420053 w 2215515"/>
                  <a:gd name="connsiteY223" fmla="*/ 2267903 h 2667000"/>
                  <a:gd name="connsiteX224" fmla="*/ 417195 w 2215515"/>
                  <a:gd name="connsiteY224" fmla="*/ 2293620 h 2667000"/>
                  <a:gd name="connsiteX225" fmla="*/ 405765 w 2215515"/>
                  <a:gd name="connsiteY225" fmla="*/ 2305050 h 2667000"/>
                  <a:gd name="connsiteX226" fmla="*/ 405765 w 2215515"/>
                  <a:gd name="connsiteY226" fmla="*/ 2324100 h 2667000"/>
                  <a:gd name="connsiteX227" fmla="*/ 421957 w 2215515"/>
                  <a:gd name="connsiteY227" fmla="*/ 2340293 h 2667000"/>
                  <a:gd name="connsiteX228" fmla="*/ 430530 w 2215515"/>
                  <a:gd name="connsiteY228" fmla="*/ 2359343 h 2667000"/>
                  <a:gd name="connsiteX229" fmla="*/ 433388 w 2215515"/>
                  <a:gd name="connsiteY229" fmla="*/ 2376488 h 2667000"/>
                  <a:gd name="connsiteX230" fmla="*/ 451485 w 2215515"/>
                  <a:gd name="connsiteY230" fmla="*/ 2382203 h 2667000"/>
                  <a:gd name="connsiteX231" fmla="*/ 476250 w 2215515"/>
                  <a:gd name="connsiteY231" fmla="*/ 2392680 h 2667000"/>
                  <a:gd name="connsiteX232" fmla="*/ 476250 w 2215515"/>
                  <a:gd name="connsiteY232" fmla="*/ 2426970 h 2667000"/>
                  <a:gd name="connsiteX233" fmla="*/ 470535 w 2215515"/>
                  <a:gd name="connsiteY233" fmla="*/ 2462213 h 2667000"/>
                  <a:gd name="connsiteX234" fmla="*/ 470535 w 2215515"/>
                  <a:gd name="connsiteY234" fmla="*/ 2502218 h 2667000"/>
                  <a:gd name="connsiteX235" fmla="*/ 465773 w 2215515"/>
                  <a:gd name="connsiteY235" fmla="*/ 2544128 h 2667000"/>
                  <a:gd name="connsiteX236" fmla="*/ 469582 w 2215515"/>
                  <a:gd name="connsiteY236" fmla="*/ 2614613 h 2667000"/>
                  <a:gd name="connsiteX237" fmla="*/ 503873 w 2215515"/>
                  <a:gd name="connsiteY237" fmla="*/ 2648903 h 2667000"/>
                  <a:gd name="connsiteX238" fmla="*/ 534353 w 2215515"/>
                  <a:gd name="connsiteY238" fmla="*/ 2646998 h 2667000"/>
                  <a:gd name="connsiteX239" fmla="*/ 548640 w 2215515"/>
                  <a:gd name="connsiteY239" fmla="*/ 2626043 h 2667000"/>
                  <a:gd name="connsiteX240" fmla="*/ 557213 w 2215515"/>
                  <a:gd name="connsiteY240" fmla="*/ 2599373 h 2667000"/>
                  <a:gd name="connsiteX241" fmla="*/ 579120 w 2215515"/>
                  <a:gd name="connsiteY241" fmla="*/ 2599373 h 2667000"/>
                  <a:gd name="connsiteX242" fmla="*/ 625793 w 2215515"/>
                  <a:gd name="connsiteY242" fmla="*/ 2581275 h 2667000"/>
                  <a:gd name="connsiteX243" fmla="*/ 630555 w 2215515"/>
                  <a:gd name="connsiteY243" fmla="*/ 2558415 h 2667000"/>
                  <a:gd name="connsiteX244" fmla="*/ 648653 w 2215515"/>
                  <a:gd name="connsiteY244" fmla="*/ 2550795 h 2667000"/>
                  <a:gd name="connsiteX245" fmla="*/ 666750 w 2215515"/>
                  <a:gd name="connsiteY245" fmla="*/ 2568893 h 2667000"/>
                  <a:gd name="connsiteX246" fmla="*/ 666750 w 2215515"/>
                  <a:gd name="connsiteY246" fmla="*/ 2593658 h 2667000"/>
                  <a:gd name="connsiteX247" fmla="*/ 682943 w 2215515"/>
                  <a:gd name="connsiteY247" fmla="*/ 2615565 h 2667000"/>
                  <a:gd name="connsiteX248" fmla="*/ 682943 w 2215515"/>
                  <a:gd name="connsiteY248" fmla="*/ 2586038 h 2667000"/>
                  <a:gd name="connsiteX249" fmla="*/ 720090 w 2215515"/>
                  <a:gd name="connsiteY249" fmla="*/ 2560320 h 2667000"/>
                  <a:gd name="connsiteX250" fmla="*/ 720090 w 2215515"/>
                  <a:gd name="connsiteY250" fmla="*/ 2510790 h 2667000"/>
                  <a:gd name="connsiteX251" fmla="*/ 746760 w 2215515"/>
                  <a:gd name="connsiteY251" fmla="*/ 2484120 h 2667000"/>
                  <a:gd name="connsiteX252" fmla="*/ 757238 w 2215515"/>
                  <a:gd name="connsiteY252" fmla="*/ 2452688 h 2667000"/>
                  <a:gd name="connsiteX253" fmla="*/ 749618 w 2215515"/>
                  <a:gd name="connsiteY253" fmla="*/ 2425065 h 2667000"/>
                  <a:gd name="connsiteX254" fmla="*/ 769620 w 2215515"/>
                  <a:gd name="connsiteY254" fmla="*/ 2405063 h 2667000"/>
                  <a:gd name="connsiteX255" fmla="*/ 778193 w 2215515"/>
                  <a:gd name="connsiteY255" fmla="*/ 2377440 h 2667000"/>
                  <a:gd name="connsiteX256" fmla="*/ 795338 w 2215515"/>
                  <a:gd name="connsiteY256" fmla="*/ 2357438 h 2667000"/>
                  <a:gd name="connsiteX257" fmla="*/ 824865 w 2215515"/>
                  <a:gd name="connsiteY257" fmla="*/ 2362200 h 2667000"/>
                  <a:gd name="connsiteX258" fmla="*/ 854393 w 2215515"/>
                  <a:gd name="connsiteY258" fmla="*/ 2358390 h 2667000"/>
                  <a:gd name="connsiteX259" fmla="*/ 885825 w 2215515"/>
                  <a:gd name="connsiteY259" fmla="*/ 2373630 h 2667000"/>
                  <a:gd name="connsiteX260" fmla="*/ 913448 w 2215515"/>
                  <a:gd name="connsiteY260" fmla="*/ 2377440 h 2667000"/>
                  <a:gd name="connsiteX261" fmla="*/ 913448 w 2215515"/>
                  <a:gd name="connsiteY261" fmla="*/ 2403158 h 2667000"/>
                  <a:gd name="connsiteX262" fmla="*/ 926782 w 2215515"/>
                  <a:gd name="connsiteY262" fmla="*/ 2414588 h 2667000"/>
                  <a:gd name="connsiteX263" fmla="*/ 926782 w 2215515"/>
                  <a:gd name="connsiteY263" fmla="*/ 2434590 h 2667000"/>
                  <a:gd name="connsiteX264" fmla="*/ 957263 w 2215515"/>
                  <a:gd name="connsiteY264" fmla="*/ 2439353 h 2667000"/>
                  <a:gd name="connsiteX265" fmla="*/ 977265 w 2215515"/>
                  <a:gd name="connsiteY265" fmla="*/ 2419350 h 2667000"/>
                  <a:gd name="connsiteX266" fmla="*/ 977265 w 2215515"/>
                  <a:gd name="connsiteY266" fmla="*/ 2397443 h 2667000"/>
                  <a:gd name="connsiteX267" fmla="*/ 1000125 w 2215515"/>
                  <a:gd name="connsiteY267" fmla="*/ 2397443 h 2667000"/>
                  <a:gd name="connsiteX268" fmla="*/ 1015365 w 2215515"/>
                  <a:gd name="connsiteY268" fmla="*/ 2412683 h 2667000"/>
                  <a:gd name="connsiteX269" fmla="*/ 1034415 w 2215515"/>
                  <a:gd name="connsiteY269" fmla="*/ 2433638 h 2667000"/>
                  <a:gd name="connsiteX270" fmla="*/ 1034415 w 2215515"/>
                  <a:gd name="connsiteY270" fmla="*/ 2453640 h 2667000"/>
                  <a:gd name="connsiteX271" fmla="*/ 1052513 w 2215515"/>
                  <a:gd name="connsiteY271" fmla="*/ 2455545 h 2667000"/>
                  <a:gd name="connsiteX272" fmla="*/ 1063943 w 2215515"/>
                  <a:gd name="connsiteY272" fmla="*/ 2486978 h 2667000"/>
                  <a:gd name="connsiteX273" fmla="*/ 1082040 w 2215515"/>
                  <a:gd name="connsiteY273" fmla="*/ 2505075 h 2667000"/>
                  <a:gd name="connsiteX274" fmla="*/ 1103948 w 2215515"/>
                  <a:gd name="connsiteY274" fmla="*/ 2526983 h 2667000"/>
                  <a:gd name="connsiteX275" fmla="*/ 1099185 w 2215515"/>
                  <a:gd name="connsiteY275" fmla="*/ 2542223 h 2667000"/>
                  <a:gd name="connsiteX276" fmla="*/ 1113473 w 2215515"/>
                  <a:gd name="connsiteY276" fmla="*/ 2556510 h 2667000"/>
                  <a:gd name="connsiteX277" fmla="*/ 1120140 w 2215515"/>
                  <a:gd name="connsiteY277" fmla="*/ 2588895 h 2667000"/>
                  <a:gd name="connsiteX278" fmla="*/ 1150620 w 2215515"/>
                  <a:gd name="connsiteY278" fmla="*/ 2600325 h 2667000"/>
                  <a:gd name="connsiteX279" fmla="*/ 1172528 w 2215515"/>
                  <a:gd name="connsiteY279" fmla="*/ 2629853 h 2667000"/>
                  <a:gd name="connsiteX280" fmla="*/ 1193482 w 2215515"/>
                  <a:gd name="connsiteY280" fmla="*/ 2636520 h 2667000"/>
                  <a:gd name="connsiteX281" fmla="*/ 1193482 w 2215515"/>
                  <a:gd name="connsiteY281" fmla="*/ 2661285 h 2667000"/>
                  <a:gd name="connsiteX282" fmla="*/ 1216343 w 2215515"/>
                  <a:gd name="connsiteY282" fmla="*/ 2667000 h 2667000"/>
                  <a:gd name="connsiteX283" fmla="*/ 1241107 w 2215515"/>
                  <a:gd name="connsiteY283" fmla="*/ 2642235 h 2667000"/>
                  <a:gd name="connsiteX284" fmla="*/ 1268730 w 2215515"/>
                  <a:gd name="connsiteY284" fmla="*/ 2619375 h 2667000"/>
                  <a:gd name="connsiteX285" fmla="*/ 1296353 w 2215515"/>
                  <a:gd name="connsiteY285" fmla="*/ 2619375 h 2667000"/>
                  <a:gd name="connsiteX286" fmla="*/ 1308735 w 2215515"/>
                  <a:gd name="connsiteY286" fmla="*/ 2606993 h 2667000"/>
                  <a:gd name="connsiteX287" fmla="*/ 1323975 w 2215515"/>
                  <a:gd name="connsiteY287" fmla="*/ 2622233 h 2667000"/>
                  <a:gd name="connsiteX288" fmla="*/ 1344930 w 2215515"/>
                  <a:gd name="connsiteY288" fmla="*/ 2626995 h 2667000"/>
                  <a:gd name="connsiteX289" fmla="*/ 1354455 w 2215515"/>
                  <a:gd name="connsiteY289" fmla="*/ 2617470 h 2667000"/>
                  <a:gd name="connsiteX290" fmla="*/ 1383030 w 2215515"/>
                  <a:gd name="connsiteY290" fmla="*/ 2617470 h 2667000"/>
                  <a:gd name="connsiteX291" fmla="*/ 1394460 w 2215515"/>
                  <a:gd name="connsiteY291" fmla="*/ 2632710 h 2667000"/>
                  <a:gd name="connsiteX292" fmla="*/ 1412557 w 2215515"/>
                  <a:gd name="connsiteY292" fmla="*/ 2632710 h 2667000"/>
                  <a:gd name="connsiteX293" fmla="*/ 1418273 w 2215515"/>
                  <a:gd name="connsiteY293" fmla="*/ 2611755 h 2667000"/>
                  <a:gd name="connsiteX294" fmla="*/ 1453515 w 2215515"/>
                  <a:gd name="connsiteY294" fmla="*/ 2618423 h 2667000"/>
                  <a:gd name="connsiteX295" fmla="*/ 1465898 w 2215515"/>
                  <a:gd name="connsiteY295" fmla="*/ 2606040 h 2667000"/>
                  <a:gd name="connsiteX296" fmla="*/ 1491615 w 2215515"/>
                  <a:gd name="connsiteY296" fmla="*/ 2600325 h 2667000"/>
                  <a:gd name="connsiteX297" fmla="*/ 1515428 w 2215515"/>
                  <a:gd name="connsiteY297" fmla="*/ 2610803 h 2667000"/>
                  <a:gd name="connsiteX298" fmla="*/ 1544955 w 2215515"/>
                  <a:gd name="connsiteY298" fmla="*/ 2640330 h 2667000"/>
                  <a:gd name="connsiteX299" fmla="*/ 1567815 w 2215515"/>
                  <a:gd name="connsiteY299" fmla="*/ 2629853 h 2667000"/>
                  <a:gd name="connsiteX300" fmla="*/ 1593532 w 2215515"/>
                  <a:gd name="connsiteY300" fmla="*/ 2624138 h 2667000"/>
                  <a:gd name="connsiteX301" fmla="*/ 1604963 w 2215515"/>
                  <a:gd name="connsiteY301" fmla="*/ 2607945 h 2667000"/>
                  <a:gd name="connsiteX302" fmla="*/ 1624013 w 2215515"/>
                  <a:gd name="connsiteY302" fmla="*/ 2616518 h 2667000"/>
                  <a:gd name="connsiteX303" fmla="*/ 1638300 w 2215515"/>
                  <a:gd name="connsiteY303" fmla="*/ 2602230 h 2667000"/>
                  <a:gd name="connsiteX304" fmla="*/ 1654493 w 2215515"/>
                  <a:gd name="connsiteY304" fmla="*/ 2602230 h 2667000"/>
                  <a:gd name="connsiteX305" fmla="*/ 1669732 w 2215515"/>
                  <a:gd name="connsiteY305" fmla="*/ 2617470 h 2667000"/>
                  <a:gd name="connsiteX306" fmla="*/ 1684020 w 2215515"/>
                  <a:gd name="connsiteY306" fmla="*/ 2603183 h 2667000"/>
                  <a:gd name="connsiteX307" fmla="*/ 1724978 w 2215515"/>
                  <a:gd name="connsiteY307" fmla="*/ 2562225 h 2667000"/>
                  <a:gd name="connsiteX308" fmla="*/ 1755457 w 2215515"/>
                  <a:gd name="connsiteY308" fmla="*/ 2566988 h 2667000"/>
                  <a:gd name="connsiteX309" fmla="*/ 1755457 w 2215515"/>
                  <a:gd name="connsiteY309" fmla="*/ 2547938 h 2667000"/>
                  <a:gd name="connsiteX310" fmla="*/ 1793557 w 2215515"/>
                  <a:gd name="connsiteY310" fmla="*/ 2533650 h 2667000"/>
                  <a:gd name="connsiteX311" fmla="*/ 1821180 w 2215515"/>
                  <a:gd name="connsiteY311" fmla="*/ 2539365 h 2667000"/>
                  <a:gd name="connsiteX312" fmla="*/ 1849755 w 2215515"/>
                  <a:gd name="connsiteY312" fmla="*/ 2521268 h 2667000"/>
                  <a:gd name="connsiteX313" fmla="*/ 1847850 w 2215515"/>
                  <a:gd name="connsiteY313" fmla="*/ 2491740 h 2667000"/>
                  <a:gd name="connsiteX314" fmla="*/ 1893570 w 2215515"/>
                  <a:gd name="connsiteY314" fmla="*/ 2464118 h 2667000"/>
                  <a:gd name="connsiteX315" fmla="*/ 1936432 w 2215515"/>
                  <a:gd name="connsiteY315" fmla="*/ 2428875 h 2667000"/>
                  <a:gd name="connsiteX316" fmla="*/ 1920240 w 2215515"/>
                  <a:gd name="connsiteY316" fmla="*/ 2391728 h 2667000"/>
                  <a:gd name="connsiteX317" fmla="*/ 1920240 w 2215515"/>
                  <a:gd name="connsiteY317" fmla="*/ 2363153 h 2667000"/>
                  <a:gd name="connsiteX318" fmla="*/ 1902143 w 2215515"/>
                  <a:gd name="connsiteY318" fmla="*/ 2345055 h 2667000"/>
                  <a:gd name="connsiteX319" fmla="*/ 1918335 w 2215515"/>
                  <a:gd name="connsiteY319" fmla="*/ 2328863 h 2667000"/>
                  <a:gd name="connsiteX320" fmla="*/ 1923098 w 2215515"/>
                  <a:gd name="connsiteY320" fmla="*/ 2292668 h 2667000"/>
                  <a:gd name="connsiteX321" fmla="*/ 1884045 w 2215515"/>
                  <a:gd name="connsiteY321" fmla="*/ 2275523 h 2667000"/>
                  <a:gd name="connsiteX322" fmla="*/ 1852613 w 2215515"/>
                  <a:gd name="connsiteY322" fmla="*/ 2275523 h 2667000"/>
                  <a:gd name="connsiteX323" fmla="*/ 1848803 w 2215515"/>
                  <a:gd name="connsiteY323" fmla="*/ 2257425 h 2667000"/>
                  <a:gd name="connsiteX324" fmla="*/ 1870710 w 2215515"/>
                  <a:gd name="connsiteY324" fmla="*/ 2252663 h 2667000"/>
                  <a:gd name="connsiteX325" fmla="*/ 1859280 w 2215515"/>
                  <a:gd name="connsiteY325" fmla="*/ 2229803 h 2667000"/>
                  <a:gd name="connsiteX326" fmla="*/ 1864995 w 2215515"/>
                  <a:gd name="connsiteY326" fmla="*/ 2186940 h 2667000"/>
                  <a:gd name="connsiteX327" fmla="*/ 1838325 w 2215515"/>
                  <a:gd name="connsiteY327" fmla="*/ 2182178 h 2667000"/>
                  <a:gd name="connsiteX328" fmla="*/ 1811655 w 2215515"/>
                  <a:gd name="connsiteY328" fmla="*/ 2154555 h 2667000"/>
                  <a:gd name="connsiteX329" fmla="*/ 1834515 w 2215515"/>
                  <a:gd name="connsiteY329" fmla="*/ 2148840 h 2667000"/>
                  <a:gd name="connsiteX330" fmla="*/ 1837373 w 2215515"/>
                  <a:gd name="connsiteY330" fmla="*/ 2115503 h 2667000"/>
                  <a:gd name="connsiteX331" fmla="*/ 1826895 w 2215515"/>
                  <a:gd name="connsiteY331" fmla="*/ 2105025 h 2667000"/>
                  <a:gd name="connsiteX332" fmla="*/ 1821180 w 2215515"/>
                  <a:gd name="connsiteY332" fmla="*/ 2086928 h 2667000"/>
                  <a:gd name="connsiteX333" fmla="*/ 1829753 w 2215515"/>
                  <a:gd name="connsiteY333" fmla="*/ 2065020 h 2667000"/>
                  <a:gd name="connsiteX334" fmla="*/ 1811655 w 2215515"/>
                  <a:gd name="connsiteY334" fmla="*/ 2046923 h 2667000"/>
                  <a:gd name="connsiteX335" fmla="*/ 1826895 w 2215515"/>
                  <a:gd name="connsiteY335" fmla="*/ 2026920 h 2667000"/>
                  <a:gd name="connsiteX336" fmla="*/ 1814513 w 2215515"/>
                  <a:gd name="connsiteY336" fmla="*/ 2014538 h 2667000"/>
                  <a:gd name="connsiteX337" fmla="*/ 1814513 w 2215515"/>
                  <a:gd name="connsiteY337" fmla="*/ 1984058 h 2667000"/>
                  <a:gd name="connsiteX338" fmla="*/ 1843088 w 2215515"/>
                  <a:gd name="connsiteY338" fmla="*/ 1968817 h 2667000"/>
                  <a:gd name="connsiteX339" fmla="*/ 1862138 w 2215515"/>
                  <a:gd name="connsiteY339" fmla="*/ 1958340 h 2667000"/>
                  <a:gd name="connsiteX340" fmla="*/ 1884998 w 2215515"/>
                  <a:gd name="connsiteY340" fmla="*/ 1961198 h 2667000"/>
                  <a:gd name="connsiteX341" fmla="*/ 1904048 w 2215515"/>
                  <a:gd name="connsiteY341" fmla="*/ 1942148 h 2667000"/>
                  <a:gd name="connsiteX342" fmla="*/ 1928813 w 2215515"/>
                  <a:gd name="connsiteY342" fmla="*/ 1931670 h 2667000"/>
                  <a:gd name="connsiteX343" fmla="*/ 1932623 w 2215515"/>
                  <a:gd name="connsiteY343" fmla="*/ 1906905 h 2667000"/>
                  <a:gd name="connsiteX344" fmla="*/ 1916430 w 2215515"/>
                  <a:gd name="connsiteY344" fmla="*/ 1890713 h 2667000"/>
                  <a:gd name="connsiteX345" fmla="*/ 1925955 w 2215515"/>
                  <a:gd name="connsiteY345" fmla="*/ 1866900 h 2667000"/>
                  <a:gd name="connsiteX346" fmla="*/ 1958340 w 2215515"/>
                  <a:gd name="connsiteY346" fmla="*/ 1861185 h 2667000"/>
                  <a:gd name="connsiteX347" fmla="*/ 2001203 w 2215515"/>
                  <a:gd name="connsiteY347" fmla="*/ 1818323 h 2667000"/>
                  <a:gd name="connsiteX348" fmla="*/ 1999298 w 2215515"/>
                  <a:gd name="connsiteY348" fmla="*/ 1769745 h 2667000"/>
                  <a:gd name="connsiteX349" fmla="*/ 2029778 w 2215515"/>
                  <a:gd name="connsiteY349" fmla="*/ 1759267 h 2667000"/>
                  <a:gd name="connsiteX350" fmla="*/ 2029778 w 2215515"/>
                  <a:gd name="connsiteY350" fmla="*/ 1743075 h 2667000"/>
                  <a:gd name="connsiteX351" fmla="*/ 1999298 w 2215515"/>
                  <a:gd name="connsiteY351" fmla="*/ 1712595 h 2667000"/>
                  <a:gd name="connsiteX352" fmla="*/ 1992630 w 2215515"/>
                  <a:gd name="connsiteY352" fmla="*/ 1690688 h 2667000"/>
                  <a:gd name="connsiteX353" fmla="*/ 1958340 w 2215515"/>
                  <a:gd name="connsiteY353" fmla="*/ 1656398 h 2667000"/>
                  <a:gd name="connsiteX354" fmla="*/ 1936432 w 2215515"/>
                  <a:gd name="connsiteY354" fmla="*/ 1651635 h 2667000"/>
                  <a:gd name="connsiteX355" fmla="*/ 1931670 w 2215515"/>
                  <a:gd name="connsiteY355" fmla="*/ 1624013 h 2667000"/>
                  <a:gd name="connsiteX356" fmla="*/ 1937385 w 2215515"/>
                  <a:gd name="connsiteY356" fmla="*/ 1591628 h 2667000"/>
                  <a:gd name="connsiteX357" fmla="*/ 1920240 w 2215515"/>
                  <a:gd name="connsiteY357" fmla="*/ 1574483 h 2667000"/>
                  <a:gd name="connsiteX358" fmla="*/ 1945957 w 2215515"/>
                  <a:gd name="connsiteY358" fmla="*/ 1540192 h 2667000"/>
                  <a:gd name="connsiteX359" fmla="*/ 1945957 w 2215515"/>
                  <a:gd name="connsiteY359" fmla="*/ 1510665 h 2667000"/>
                  <a:gd name="connsiteX360" fmla="*/ 1947863 w 2215515"/>
                  <a:gd name="connsiteY360" fmla="*/ 1473517 h 2667000"/>
                  <a:gd name="connsiteX361" fmla="*/ 1934528 w 2215515"/>
                  <a:gd name="connsiteY361" fmla="*/ 1460183 h 2667000"/>
                  <a:gd name="connsiteX362" fmla="*/ 1927860 w 2215515"/>
                  <a:gd name="connsiteY362" fmla="*/ 1433513 h 2667000"/>
                  <a:gd name="connsiteX363" fmla="*/ 1915478 w 2215515"/>
                  <a:gd name="connsiteY363" fmla="*/ 1421130 h 2667000"/>
                  <a:gd name="connsiteX364" fmla="*/ 1914525 w 2215515"/>
                  <a:gd name="connsiteY364" fmla="*/ 1388745 h 2667000"/>
                  <a:gd name="connsiteX365" fmla="*/ 1939290 w 2215515"/>
                  <a:gd name="connsiteY365" fmla="*/ 1383030 h 2667000"/>
                  <a:gd name="connsiteX366" fmla="*/ 1960245 w 2215515"/>
                  <a:gd name="connsiteY366" fmla="*/ 1388745 h 2667000"/>
                  <a:gd name="connsiteX367" fmla="*/ 1987868 w 2215515"/>
                  <a:gd name="connsiteY367" fmla="*/ 1403985 h 2667000"/>
                  <a:gd name="connsiteX368" fmla="*/ 2015490 w 2215515"/>
                  <a:gd name="connsiteY368" fmla="*/ 1389698 h 2667000"/>
                  <a:gd name="connsiteX369" fmla="*/ 2037398 w 2215515"/>
                  <a:gd name="connsiteY369" fmla="*/ 1383030 h 2667000"/>
                  <a:gd name="connsiteX370" fmla="*/ 2059305 w 2215515"/>
                  <a:gd name="connsiteY370" fmla="*/ 1361123 h 2667000"/>
                  <a:gd name="connsiteX371" fmla="*/ 2075498 w 2215515"/>
                  <a:gd name="connsiteY371" fmla="*/ 1332548 h 2667000"/>
                  <a:gd name="connsiteX372" fmla="*/ 2096453 w 2215515"/>
                  <a:gd name="connsiteY372" fmla="*/ 1333500 h 2667000"/>
                  <a:gd name="connsiteX373" fmla="*/ 2108835 w 2215515"/>
                  <a:gd name="connsiteY373" fmla="*/ 1325880 h 2667000"/>
                  <a:gd name="connsiteX374" fmla="*/ 2118360 w 2215515"/>
                  <a:gd name="connsiteY374" fmla="*/ 1335405 h 2667000"/>
                  <a:gd name="connsiteX375" fmla="*/ 2130743 w 2215515"/>
                  <a:gd name="connsiteY375" fmla="*/ 1331595 h 2667000"/>
                  <a:gd name="connsiteX376" fmla="*/ 2130743 w 2215515"/>
                  <a:gd name="connsiteY376" fmla="*/ 1307783 h 2667000"/>
                  <a:gd name="connsiteX377" fmla="*/ 2128838 w 2215515"/>
                  <a:gd name="connsiteY377" fmla="*/ 1268730 h 2667000"/>
                  <a:gd name="connsiteX378" fmla="*/ 2133600 w 2215515"/>
                  <a:gd name="connsiteY378" fmla="*/ 1242060 h 2667000"/>
                  <a:gd name="connsiteX379" fmla="*/ 2112645 w 2215515"/>
                  <a:gd name="connsiteY379" fmla="*/ 1221105 h 2667000"/>
                  <a:gd name="connsiteX380" fmla="*/ 2106930 w 2215515"/>
                  <a:gd name="connsiteY380" fmla="*/ 1203960 h 2667000"/>
                  <a:gd name="connsiteX381" fmla="*/ 2087880 w 2215515"/>
                  <a:gd name="connsiteY381" fmla="*/ 1184910 h 2667000"/>
                  <a:gd name="connsiteX382" fmla="*/ 2054543 w 2215515"/>
                  <a:gd name="connsiteY382" fmla="*/ 1167765 h 2667000"/>
                  <a:gd name="connsiteX383" fmla="*/ 2045970 w 2215515"/>
                  <a:gd name="connsiteY383" fmla="*/ 1147763 h 2667000"/>
                  <a:gd name="connsiteX384" fmla="*/ 2023110 w 2215515"/>
                  <a:gd name="connsiteY384" fmla="*/ 1117283 h 2667000"/>
                  <a:gd name="connsiteX385" fmla="*/ 2023110 w 2215515"/>
                  <a:gd name="connsiteY385" fmla="*/ 1100138 h 2667000"/>
                  <a:gd name="connsiteX386" fmla="*/ 2011680 w 2215515"/>
                  <a:gd name="connsiteY386" fmla="*/ 1094423 h 2667000"/>
                  <a:gd name="connsiteX387" fmla="*/ 2017395 w 2215515"/>
                  <a:gd name="connsiteY387" fmla="*/ 1065848 h 2667000"/>
                  <a:gd name="connsiteX388" fmla="*/ 2026920 w 2215515"/>
                  <a:gd name="connsiteY388" fmla="*/ 1056323 h 2667000"/>
                  <a:gd name="connsiteX389" fmla="*/ 2010728 w 2215515"/>
                  <a:gd name="connsiteY389" fmla="*/ 1040130 h 2667000"/>
                  <a:gd name="connsiteX390" fmla="*/ 2014538 w 2215515"/>
                  <a:gd name="connsiteY390" fmla="*/ 1016318 h 2667000"/>
                  <a:gd name="connsiteX391" fmla="*/ 2051685 w 2215515"/>
                  <a:gd name="connsiteY391" fmla="*/ 1001078 h 2667000"/>
                  <a:gd name="connsiteX392" fmla="*/ 2051685 w 2215515"/>
                  <a:gd name="connsiteY392" fmla="*/ 987743 h 2667000"/>
                  <a:gd name="connsiteX393" fmla="*/ 2080260 w 2215515"/>
                  <a:gd name="connsiteY393" fmla="*/ 988695 h 2667000"/>
                  <a:gd name="connsiteX394" fmla="*/ 2077403 w 2215515"/>
                  <a:gd name="connsiteY394" fmla="*/ 957263 h 2667000"/>
                  <a:gd name="connsiteX395" fmla="*/ 2056448 w 2215515"/>
                  <a:gd name="connsiteY395" fmla="*/ 951548 h 2667000"/>
                  <a:gd name="connsiteX396" fmla="*/ 2042160 w 2215515"/>
                  <a:gd name="connsiteY396" fmla="*/ 933450 h 2667000"/>
                  <a:gd name="connsiteX397" fmla="*/ 2060257 w 2215515"/>
                  <a:gd name="connsiteY397" fmla="*/ 916305 h 2667000"/>
                  <a:gd name="connsiteX398" fmla="*/ 2078355 w 2215515"/>
                  <a:gd name="connsiteY398" fmla="*/ 916305 h 2667000"/>
                  <a:gd name="connsiteX399" fmla="*/ 2078355 w 2215515"/>
                  <a:gd name="connsiteY399" fmla="*/ 894398 h 2667000"/>
                  <a:gd name="connsiteX400" fmla="*/ 2096453 w 2215515"/>
                  <a:gd name="connsiteY400" fmla="*/ 882015 h 2667000"/>
                  <a:gd name="connsiteX401" fmla="*/ 2096453 w 2215515"/>
                  <a:gd name="connsiteY401" fmla="*/ 865823 h 2667000"/>
                  <a:gd name="connsiteX402" fmla="*/ 2118360 w 2215515"/>
                  <a:gd name="connsiteY402" fmla="*/ 860107 h 2667000"/>
                  <a:gd name="connsiteX403" fmla="*/ 2131695 w 2215515"/>
                  <a:gd name="connsiteY403" fmla="*/ 876300 h 2667000"/>
                  <a:gd name="connsiteX404" fmla="*/ 2149793 w 2215515"/>
                  <a:gd name="connsiteY404" fmla="*/ 873443 h 2667000"/>
                  <a:gd name="connsiteX405" fmla="*/ 2159318 w 2215515"/>
                  <a:gd name="connsiteY405" fmla="*/ 853440 h 2667000"/>
                  <a:gd name="connsiteX406" fmla="*/ 2153603 w 2215515"/>
                  <a:gd name="connsiteY406" fmla="*/ 835343 h 2667000"/>
                  <a:gd name="connsiteX407" fmla="*/ 2172653 w 2215515"/>
                  <a:gd name="connsiteY407" fmla="*/ 804863 h 2667000"/>
                  <a:gd name="connsiteX408" fmla="*/ 2178368 w 2215515"/>
                  <a:gd name="connsiteY408" fmla="*/ 784860 h 2667000"/>
                  <a:gd name="connsiteX409" fmla="*/ 2197418 w 2215515"/>
                  <a:gd name="connsiteY409" fmla="*/ 781050 h 2667000"/>
                  <a:gd name="connsiteX410" fmla="*/ 2197418 w 2215515"/>
                  <a:gd name="connsiteY410" fmla="*/ 762953 h 2667000"/>
                  <a:gd name="connsiteX411" fmla="*/ 2187893 w 2215515"/>
                  <a:gd name="connsiteY411" fmla="*/ 737235 h 2667000"/>
                  <a:gd name="connsiteX412" fmla="*/ 2165033 w 2215515"/>
                  <a:gd name="connsiteY412" fmla="*/ 723900 h 2667000"/>
                  <a:gd name="connsiteX413" fmla="*/ 2143125 w 2215515"/>
                  <a:gd name="connsiteY413" fmla="*/ 701993 h 2667000"/>
                  <a:gd name="connsiteX414" fmla="*/ 2143125 w 2215515"/>
                  <a:gd name="connsiteY414" fmla="*/ 676275 h 2667000"/>
                  <a:gd name="connsiteX415" fmla="*/ 2141220 w 2215515"/>
                  <a:gd name="connsiteY415" fmla="*/ 647700 h 2667000"/>
                  <a:gd name="connsiteX416" fmla="*/ 2120265 w 2215515"/>
                  <a:gd name="connsiteY416" fmla="*/ 637223 h 2667000"/>
                  <a:gd name="connsiteX417" fmla="*/ 2105025 w 2215515"/>
                  <a:gd name="connsiteY417" fmla="*/ 617220 h 2667000"/>
                  <a:gd name="connsiteX418" fmla="*/ 2105025 w 2215515"/>
                  <a:gd name="connsiteY418" fmla="*/ 593407 h 2667000"/>
                  <a:gd name="connsiteX419" fmla="*/ 2122170 w 2215515"/>
                  <a:gd name="connsiteY419" fmla="*/ 589598 h 2667000"/>
                  <a:gd name="connsiteX420" fmla="*/ 2114550 w 2215515"/>
                  <a:gd name="connsiteY420" fmla="*/ 566738 h 2667000"/>
                  <a:gd name="connsiteX421" fmla="*/ 2090738 w 2215515"/>
                  <a:gd name="connsiteY421" fmla="*/ 560070 h 2667000"/>
                  <a:gd name="connsiteX422" fmla="*/ 2095500 w 2215515"/>
                  <a:gd name="connsiteY422" fmla="*/ 539115 h 2667000"/>
                  <a:gd name="connsiteX423" fmla="*/ 2120265 w 2215515"/>
                  <a:gd name="connsiteY423" fmla="*/ 529590 h 2667000"/>
                  <a:gd name="connsiteX424" fmla="*/ 2120265 w 2215515"/>
                  <a:gd name="connsiteY424" fmla="*/ 508635 h 2667000"/>
                  <a:gd name="connsiteX425" fmla="*/ 2131695 w 2215515"/>
                  <a:gd name="connsiteY425" fmla="*/ 497205 h 2667000"/>
                  <a:gd name="connsiteX426" fmla="*/ 2159318 w 2215515"/>
                  <a:gd name="connsiteY426" fmla="*/ 497205 h 2667000"/>
                  <a:gd name="connsiteX427" fmla="*/ 2162175 w 2215515"/>
                  <a:gd name="connsiteY427" fmla="*/ 467678 h 2667000"/>
                  <a:gd name="connsiteX428" fmla="*/ 2197418 w 2215515"/>
                  <a:gd name="connsiteY428" fmla="*/ 467678 h 2667000"/>
                  <a:gd name="connsiteX429" fmla="*/ 2211705 w 2215515"/>
                  <a:gd name="connsiteY429" fmla="*/ 453390 h 2667000"/>
                  <a:gd name="connsiteX430" fmla="*/ 2203133 w 2215515"/>
                  <a:gd name="connsiteY430" fmla="*/ 423863 h 2667000"/>
                  <a:gd name="connsiteX431" fmla="*/ 2215515 w 2215515"/>
                  <a:gd name="connsiteY431" fmla="*/ 400050 h 2667000"/>
                  <a:gd name="connsiteX432" fmla="*/ 2198370 w 2215515"/>
                  <a:gd name="connsiteY432" fmla="*/ 372428 h 2667000"/>
                  <a:gd name="connsiteX433" fmla="*/ 2182178 w 2215515"/>
                  <a:gd name="connsiteY433" fmla="*/ 372428 h 2667000"/>
                  <a:gd name="connsiteX434" fmla="*/ 2166938 w 2215515"/>
                  <a:gd name="connsiteY434" fmla="*/ 342900 h 2667000"/>
                  <a:gd name="connsiteX435" fmla="*/ 2149793 w 2215515"/>
                  <a:gd name="connsiteY435" fmla="*/ 325755 h 2667000"/>
                  <a:gd name="connsiteX436" fmla="*/ 2126933 w 2215515"/>
                  <a:gd name="connsiteY436" fmla="*/ 325755 h 2667000"/>
                  <a:gd name="connsiteX437" fmla="*/ 2097405 w 2215515"/>
                  <a:gd name="connsiteY437" fmla="*/ 335280 h 2667000"/>
                  <a:gd name="connsiteX438" fmla="*/ 2070735 w 2215515"/>
                  <a:gd name="connsiteY438" fmla="*/ 323850 h 2667000"/>
                  <a:gd name="connsiteX439" fmla="*/ 2042160 w 2215515"/>
                  <a:gd name="connsiteY439" fmla="*/ 319088 h 2667000"/>
                  <a:gd name="connsiteX440" fmla="*/ 2042160 w 2215515"/>
                  <a:gd name="connsiteY440" fmla="*/ 286703 h 2667000"/>
                  <a:gd name="connsiteX441" fmla="*/ 2020253 w 2215515"/>
                  <a:gd name="connsiteY441" fmla="*/ 274320 h 2667000"/>
                  <a:gd name="connsiteX442" fmla="*/ 2008823 w 2215515"/>
                  <a:gd name="connsiteY442" fmla="*/ 245745 h 2667000"/>
                  <a:gd name="connsiteX443" fmla="*/ 2025968 w 2215515"/>
                  <a:gd name="connsiteY443" fmla="*/ 219075 h 2667000"/>
                  <a:gd name="connsiteX444" fmla="*/ 2025968 w 2215515"/>
                  <a:gd name="connsiteY444" fmla="*/ 189548 h 2667000"/>
                  <a:gd name="connsiteX445" fmla="*/ 2045018 w 2215515"/>
                  <a:gd name="connsiteY445" fmla="*/ 176213 h 2667000"/>
                  <a:gd name="connsiteX446" fmla="*/ 2045018 w 2215515"/>
                  <a:gd name="connsiteY446" fmla="*/ 147638 h 2667000"/>
                  <a:gd name="connsiteX447" fmla="*/ 2058353 w 2215515"/>
                  <a:gd name="connsiteY447" fmla="*/ 114300 h 2667000"/>
                  <a:gd name="connsiteX448" fmla="*/ 2087880 w 2215515"/>
                  <a:gd name="connsiteY448" fmla="*/ 92393 h 2667000"/>
                  <a:gd name="connsiteX449" fmla="*/ 2065973 w 2215515"/>
                  <a:gd name="connsiteY449" fmla="*/ 55245 h 2667000"/>
                  <a:gd name="connsiteX450" fmla="*/ 2040255 w 2215515"/>
                  <a:gd name="connsiteY450" fmla="*/ 45720 h 2667000"/>
                  <a:gd name="connsiteX451" fmla="*/ 2033588 w 2215515"/>
                  <a:gd name="connsiteY451" fmla="*/ 27623 h 2667000"/>
                  <a:gd name="connsiteX452" fmla="*/ 2005013 w 2215515"/>
                  <a:gd name="connsiteY452" fmla="*/ 23813 h 2667000"/>
                  <a:gd name="connsiteX453" fmla="*/ 1971675 w 2215515"/>
                  <a:gd name="connsiteY453" fmla="*/ 12383 h 2667000"/>
                  <a:gd name="connsiteX454" fmla="*/ 1956435 w 2215515"/>
                  <a:gd name="connsiteY454" fmla="*/ 0 h 2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2215515" h="2667000">
                    <a:moveTo>
                      <a:pt x="1956435" y="0"/>
                    </a:moveTo>
                    <a:lnTo>
                      <a:pt x="1929765" y="26670"/>
                    </a:lnTo>
                    <a:lnTo>
                      <a:pt x="1929765" y="46673"/>
                    </a:lnTo>
                    <a:lnTo>
                      <a:pt x="1943100" y="60008"/>
                    </a:lnTo>
                    <a:lnTo>
                      <a:pt x="1915478" y="60008"/>
                    </a:lnTo>
                    <a:lnTo>
                      <a:pt x="1889760" y="80010"/>
                    </a:lnTo>
                    <a:lnTo>
                      <a:pt x="1854518" y="95250"/>
                    </a:lnTo>
                    <a:lnTo>
                      <a:pt x="1815465" y="56198"/>
                    </a:lnTo>
                    <a:lnTo>
                      <a:pt x="1796415" y="37148"/>
                    </a:lnTo>
                    <a:lnTo>
                      <a:pt x="1757363" y="39052"/>
                    </a:lnTo>
                    <a:lnTo>
                      <a:pt x="1710690" y="45720"/>
                    </a:lnTo>
                    <a:lnTo>
                      <a:pt x="1684020" y="78105"/>
                    </a:lnTo>
                    <a:lnTo>
                      <a:pt x="1654493" y="108585"/>
                    </a:lnTo>
                    <a:lnTo>
                      <a:pt x="1619250" y="160973"/>
                    </a:lnTo>
                    <a:lnTo>
                      <a:pt x="1619250" y="201930"/>
                    </a:lnTo>
                    <a:lnTo>
                      <a:pt x="1590675" y="237173"/>
                    </a:lnTo>
                    <a:lnTo>
                      <a:pt x="1564005" y="263843"/>
                    </a:lnTo>
                    <a:lnTo>
                      <a:pt x="1534478" y="264795"/>
                    </a:lnTo>
                    <a:lnTo>
                      <a:pt x="1507807" y="250507"/>
                    </a:lnTo>
                    <a:lnTo>
                      <a:pt x="1469707" y="271463"/>
                    </a:lnTo>
                    <a:cubicBezTo>
                      <a:pt x="1469707" y="271463"/>
                      <a:pt x="1478280" y="308610"/>
                      <a:pt x="1473518" y="303848"/>
                    </a:cubicBezTo>
                    <a:cubicBezTo>
                      <a:pt x="1469707" y="300038"/>
                      <a:pt x="1446848" y="275273"/>
                      <a:pt x="1446848" y="275273"/>
                    </a:cubicBezTo>
                    <a:lnTo>
                      <a:pt x="1426845" y="298132"/>
                    </a:lnTo>
                    <a:lnTo>
                      <a:pt x="1395413" y="298132"/>
                    </a:lnTo>
                    <a:cubicBezTo>
                      <a:pt x="1395413" y="298132"/>
                      <a:pt x="1376363" y="291465"/>
                      <a:pt x="1385888" y="282893"/>
                    </a:cubicBezTo>
                    <a:cubicBezTo>
                      <a:pt x="1395413" y="273368"/>
                      <a:pt x="1406843" y="257175"/>
                      <a:pt x="1406843" y="257175"/>
                    </a:cubicBezTo>
                    <a:lnTo>
                      <a:pt x="1381125" y="239077"/>
                    </a:lnTo>
                    <a:lnTo>
                      <a:pt x="1339215" y="257175"/>
                    </a:lnTo>
                    <a:lnTo>
                      <a:pt x="1309688" y="271463"/>
                    </a:lnTo>
                    <a:lnTo>
                      <a:pt x="1297305" y="306705"/>
                    </a:lnTo>
                    <a:lnTo>
                      <a:pt x="1291590" y="326707"/>
                    </a:lnTo>
                    <a:lnTo>
                      <a:pt x="1300163" y="371475"/>
                    </a:lnTo>
                    <a:lnTo>
                      <a:pt x="1300163" y="398145"/>
                    </a:lnTo>
                    <a:lnTo>
                      <a:pt x="1276350" y="421005"/>
                    </a:lnTo>
                    <a:lnTo>
                      <a:pt x="1283018" y="365760"/>
                    </a:lnTo>
                    <a:lnTo>
                      <a:pt x="1256348" y="357188"/>
                    </a:lnTo>
                    <a:lnTo>
                      <a:pt x="1235393" y="378143"/>
                    </a:lnTo>
                    <a:lnTo>
                      <a:pt x="1211580" y="389573"/>
                    </a:lnTo>
                    <a:lnTo>
                      <a:pt x="1221105" y="351473"/>
                    </a:lnTo>
                    <a:cubicBezTo>
                      <a:pt x="1221105" y="351473"/>
                      <a:pt x="1247775" y="341948"/>
                      <a:pt x="1247775" y="333375"/>
                    </a:cubicBezTo>
                    <a:cubicBezTo>
                      <a:pt x="1247775" y="324803"/>
                      <a:pt x="1242060" y="319088"/>
                      <a:pt x="1242060" y="319088"/>
                    </a:cubicBezTo>
                    <a:lnTo>
                      <a:pt x="1201103" y="337185"/>
                    </a:lnTo>
                    <a:lnTo>
                      <a:pt x="1148715" y="357188"/>
                    </a:lnTo>
                    <a:lnTo>
                      <a:pt x="1137285" y="389573"/>
                    </a:lnTo>
                    <a:lnTo>
                      <a:pt x="1098232" y="409575"/>
                    </a:lnTo>
                    <a:lnTo>
                      <a:pt x="1071563" y="409575"/>
                    </a:lnTo>
                    <a:lnTo>
                      <a:pt x="1053465" y="427673"/>
                    </a:lnTo>
                    <a:lnTo>
                      <a:pt x="1082993" y="445770"/>
                    </a:lnTo>
                    <a:lnTo>
                      <a:pt x="1086803" y="465773"/>
                    </a:lnTo>
                    <a:lnTo>
                      <a:pt x="1055370" y="494348"/>
                    </a:lnTo>
                    <a:lnTo>
                      <a:pt x="1055370" y="523875"/>
                    </a:lnTo>
                    <a:lnTo>
                      <a:pt x="1072515" y="535305"/>
                    </a:lnTo>
                    <a:lnTo>
                      <a:pt x="1086803" y="498157"/>
                    </a:lnTo>
                    <a:lnTo>
                      <a:pt x="1096328" y="506730"/>
                    </a:lnTo>
                    <a:lnTo>
                      <a:pt x="1096328" y="538163"/>
                    </a:lnTo>
                    <a:lnTo>
                      <a:pt x="1120140" y="550545"/>
                    </a:lnTo>
                    <a:lnTo>
                      <a:pt x="1141095" y="571500"/>
                    </a:lnTo>
                    <a:lnTo>
                      <a:pt x="1150620" y="577215"/>
                    </a:lnTo>
                    <a:lnTo>
                      <a:pt x="1129665" y="598170"/>
                    </a:lnTo>
                    <a:lnTo>
                      <a:pt x="1102995" y="597218"/>
                    </a:lnTo>
                    <a:lnTo>
                      <a:pt x="1087755" y="614363"/>
                    </a:lnTo>
                    <a:lnTo>
                      <a:pt x="1075373" y="626745"/>
                    </a:lnTo>
                    <a:lnTo>
                      <a:pt x="1108710" y="641985"/>
                    </a:lnTo>
                    <a:lnTo>
                      <a:pt x="1108710" y="662940"/>
                    </a:lnTo>
                    <a:lnTo>
                      <a:pt x="1077278" y="654368"/>
                    </a:lnTo>
                    <a:lnTo>
                      <a:pt x="1050607" y="655320"/>
                    </a:lnTo>
                    <a:lnTo>
                      <a:pt x="1013460" y="663893"/>
                    </a:lnTo>
                    <a:lnTo>
                      <a:pt x="993457" y="701040"/>
                    </a:lnTo>
                    <a:lnTo>
                      <a:pt x="1000125" y="738188"/>
                    </a:lnTo>
                    <a:lnTo>
                      <a:pt x="964882" y="738188"/>
                    </a:lnTo>
                    <a:lnTo>
                      <a:pt x="933450" y="746760"/>
                    </a:lnTo>
                    <a:lnTo>
                      <a:pt x="913448" y="726757"/>
                    </a:lnTo>
                    <a:lnTo>
                      <a:pt x="878205" y="722948"/>
                    </a:lnTo>
                    <a:lnTo>
                      <a:pt x="878205" y="748665"/>
                    </a:lnTo>
                    <a:lnTo>
                      <a:pt x="896303" y="766763"/>
                    </a:lnTo>
                    <a:lnTo>
                      <a:pt x="896303" y="786765"/>
                    </a:lnTo>
                    <a:lnTo>
                      <a:pt x="904875" y="807720"/>
                    </a:lnTo>
                    <a:lnTo>
                      <a:pt x="919163" y="854393"/>
                    </a:lnTo>
                    <a:lnTo>
                      <a:pt x="916305" y="881063"/>
                    </a:lnTo>
                    <a:lnTo>
                      <a:pt x="883920" y="863918"/>
                    </a:lnTo>
                    <a:lnTo>
                      <a:pt x="871538" y="876300"/>
                    </a:lnTo>
                    <a:lnTo>
                      <a:pt x="842010" y="870585"/>
                    </a:lnTo>
                    <a:lnTo>
                      <a:pt x="821055" y="856298"/>
                    </a:lnTo>
                    <a:lnTo>
                      <a:pt x="793432" y="828675"/>
                    </a:lnTo>
                    <a:lnTo>
                      <a:pt x="764857" y="829628"/>
                    </a:lnTo>
                    <a:lnTo>
                      <a:pt x="764857" y="806768"/>
                    </a:lnTo>
                    <a:cubicBezTo>
                      <a:pt x="764857" y="806768"/>
                      <a:pt x="752475" y="786765"/>
                      <a:pt x="752475" y="794385"/>
                    </a:cubicBezTo>
                    <a:cubicBezTo>
                      <a:pt x="752475" y="801053"/>
                      <a:pt x="737235" y="808673"/>
                      <a:pt x="737235" y="808673"/>
                    </a:cubicBezTo>
                    <a:lnTo>
                      <a:pt x="717232" y="788670"/>
                    </a:lnTo>
                    <a:lnTo>
                      <a:pt x="728663" y="777240"/>
                    </a:lnTo>
                    <a:lnTo>
                      <a:pt x="746760" y="771525"/>
                    </a:lnTo>
                    <a:lnTo>
                      <a:pt x="746760" y="740093"/>
                    </a:lnTo>
                    <a:lnTo>
                      <a:pt x="732473" y="725805"/>
                    </a:lnTo>
                    <a:lnTo>
                      <a:pt x="705803" y="742950"/>
                    </a:lnTo>
                    <a:lnTo>
                      <a:pt x="705803" y="716280"/>
                    </a:lnTo>
                    <a:lnTo>
                      <a:pt x="689610" y="700088"/>
                    </a:lnTo>
                    <a:lnTo>
                      <a:pt x="673418" y="700088"/>
                    </a:lnTo>
                    <a:lnTo>
                      <a:pt x="684848" y="665798"/>
                    </a:lnTo>
                    <a:lnTo>
                      <a:pt x="650557" y="654368"/>
                    </a:lnTo>
                    <a:lnTo>
                      <a:pt x="641032" y="663893"/>
                    </a:lnTo>
                    <a:lnTo>
                      <a:pt x="609600" y="640080"/>
                    </a:lnTo>
                    <a:cubicBezTo>
                      <a:pt x="609600" y="640080"/>
                      <a:pt x="606743" y="653415"/>
                      <a:pt x="596265" y="653415"/>
                    </a:cubicBezTo>
                    <a:cubicBezTo>
                      <a:pt x="585788" y="653415"/>
                      <a:pt x="586740" y="679132"/>
                      <a:pt x="586740" y="679132"/>
                    </a:cubicBezTo>
                    <a:lnTo>
                      <a:pt x="575310" y="687705"/>
                    </a:lnTo>
                    <a:lnTo>
                      <a:pt x="563880" y="675323"/>
                    </a:lnTo>
                    <a:lnTo>
                      <a:pt x="552450" y="678180"/>
                    </a:lnTo>
                    <a:lnTo>
                      <a:pt x="546735" y="695325"/>
                    </a:lnTo>
                    <a:lnTo>
                      <a:pt x="523875" y="680085"/>
                    </a:lnTo>
                    <a:lnTo>
                      <a:pt x="508635" y="664845"/>
                    </a:lnTo>
                    <a:lnTo>
                      <a:pt x="490538" y="678180"/>
                    </a:lnTo>
                    <a:lnTo>
                      <a:pt x="473393" y="661035"/>
                    </a:lnTo>
                    <a:lnTo>
                      <a:pt x="469582" y="678180"/>
                    </a:lnTo>
                    <a:lnTo>
                      <a:pt x="463868" y="710565"/>
                    </a:lnTo>
                    <a:lnTo>
                      <a:pt x="484823" y="742950"/>
                    </a:lnTo>
                    <a:lnTo>
                      <a:pt x="488632" y="771525"/>
                    </a:lnTo>
                    <a:cubicBezTo>
                      <a:pt x="488632" y="771525"/>
                      <a:pt x="495300" y="797243"/>
                      <a:pt x="488632" y="797243"/>
                    </a:cubicBezTo>
                    <a:cubicBezTo>
                      <a:pt x="481965" y="797243"/>
                      <a:pt x="450532" y="802957"/>
                      <a:pt x="450532" y="802957"/>
                    </a:cubicBezTo>
                    <a:lnTo>
                      <a:pt x="421005" y="828675"/>
                    </a:lnTo>
                    <a:lnTo>
                      <a:pt x="391478" y="840105"/>
                    </a:lnTo>
                    <a:lnTo>
                      <a:pt x="378143" y="813435"/>
                    </a:lnTo>
                    <a:lnTo>
                      <a:pt x="374332" y="828675"/>
                    </a:lnTo>
                    <a:lnTo>
                      <a:pt x="373380" y="840105"/>
                    </a:lnTo>
                    <a:lnTo>
                      <a:pt x="329565" y="840105"/>
                    </a:lnTo>
                    <a:lnTo>
                      <a:pt x="306705" y="817245"/>
                    </a:lnTo>
                    <a:lnTo>
                      <a:pt x="316230" y="807720"/>
                    </a:lnTo>
                    <a:lnTo>
                      <a:pt x="305753" y="791528"/>
                    </a:lnTo>
                    <a:lnTo>
                      <a:pt x="263843" y="803910"/>
                    </a:lnTo>
                    <a:lnTo>
                      <a:pt x="210503" y="813435"/>
                    </a:lnTo>
                    <a:lnTo>
                      <a:pt x="175260" y="831532"/>
                    </a:lnTo>
                    <a:lnTo>
                      <a:pt x="149543" y="857250"/>
                    </a:lnTo>
                    <a:lnTo>
                      <a:pt x="136207" y="870585"/>
                    </a:lnTo>
                    <a:lnTo>
                      <a:pt x="156210" y="888682"/>
                    </a:lnTo>
                    <a:lnTo>
                      <a:pt x="136207" y="888682"/>
                    </a:lnTo>
                    <a:lnTo>
                      <a:pt x="119063" y="864870"/>
                    </a:lnTo>
                    <a:lnTo>
                      <a:pt x="119063" y="836295"/>
                    </a:lnTo>
                    <a:lnTo>
                      <a:pt x="103823" y="821055"/>
                    </a:lnTo>
                    <a:lnTo>
                      <a:pt x="85725" y="845820"/>
                    </a:lnTo>
                    <a:lnTo>
                      <a:pt x="80010" y="862965"/>
                    </a:lnTo>
                    <a:lnTo>
                      <a:pt x="51435" y="851535"/>
                    </a:lnTo>
                    <a:lnTo>
                      <a:pt x="27623" y="845820"/>
                    </a:lnTo>
                    <a:lnTo>
                      <a:pt x="31432" y="870585"/>
                    </a:lnTo>
                    <a:lnTo>
                      <a:pt x="42863" y="879157"/>
                    </a:lnTo>
                    <a:lnTo>
                      <a:pt x="40005" y="892493"/>
                    </a:lnTo>
                    <a:lnTo>
                      <a:pt x="30480" y="902970"/>
                    </a:lnTo>
                    <a:lnTo>
                      <a:pt x="37148" y="919163"/>
                    </a:lnTo>
                    <a:lnTo>
                      <a:pt x="49530" y="938213"/>
                    </a:lnTo>
                    <a:lnTo>
                      <a:pt x="61913" y="950595"/>
                    </a:lnTo>
                    <a:lnTo>
                      <a:pt x="57150" y="979170"/>
                    </a:lnTo>
                    <a:lnTo>
                      <a:pt x="67628" y="1000125"/>
                    </a:lnTo>
                    <a:lnTo>
                      <a:pt x="96203" y="1010603"/>
                    </a:lnTo>
                    <a:lnTo>
                      <a:pt x="96203" y="1025843"/>
                    </a:lnTo>
                    <a:lnTo>
                      <a:pt x="134303" y="1053465"/>
                    </a:lnTo>
                    <a:lnTo>
                      <a:pt x="152400" y="1071563"/>
                    </a:lnTo>
                    <a:lnTo>
                      <a:pt x="152400" y="1106805"/>
                    </a:lnTo>
                    <a:lnTo>
                      <a:pt x="172403" y="1144905"/>
                    </a:lnTo>
                    <a:lnTo>
                      <a:pt x="194310" y="1144905"/>
                    </a:lnTo>
                    <a:lnTo>
                      <a:pt x="196215" y="1173480"/>
                    </a:lnTo>
                    <a:lnTo>
                      <a:pt x="184785" y="1173480"/>
                    </a:lnTo>
                    <a:lnTo>
                      <a:pt x="179070" y="1193483"/>
                    </a:lnTo>
                    <a:lnTo>
                      <a:pt x="152400" y="1220153"/>
                    </a:lnTo>
                    <a:lnTo>
                      <a:pt x="129540" y="1236345"/>
                    </a:lnTo>
                    <a:lnTo>
                      <a:pt x="130493" y="1286828"/>
                    </a:lnTo>
                    <a:lnTo>
                      <a:pt x="109538" y="1294448"/>
                    </a:lnTo>
                    <a:lnTo>
                      <a:pt x="101918" y="1322070"/>
                    </a:lnTo>
                    <a:lnTo>
                      <a:pt x="118110" y="1338263"/>
                    </a:lnTo>
                    <a:lnTo>
                      <a:pt x="118110" y="1361123"/>
                    </a:lnTo>
                    <a:lnTo>
                      <a:pt x="109538" y="1380173"/>
                    </a:lnTo>
                    <a:lnTo>
                      <a:pt x="80963" y="1371600"/>
                    </a:lnTo>
                    <a:lnTo>
                      <a:pt x="60007" y="1378267"/>
                    </a:lnTo>
                    <a:lnTo>
                      <a:pt x="29528" y="1422083"/>
                    </a:lnTo>
                    <a:lnTo>
                      <a:pt x="0" y="1433513"/>
                    </a:lnTo>
                    <a:lnTo>
                      <a:pt x="0" y="1444942"/>
                    </a:lnTo>
                    <a:lnTo>
                      <a:pt x="7620" y="1463992"/>
                    </a:lnTo>
                    <a:lnTo>
                      <a:pt x="18098" y="1488758"/>
                    </a:lnTo>
                    <a:lnTo>
                      <a:pt x="42863" y="1505903"/>
                    </a:lnTo>
                    <a:lnTo>
                      <a:pt x="45720" y="1552575"/>
                    </a:lnTo>
                    <a:lnTo>
                      <a:pt x="70485" y="1597342"/>
                    </a:lnTo>
                    <a:lnTo>
                      <a:pt x="70485" y="1615440"/>
                    </a:lnTo>
                    <a:lnTo>
                      <a:pt x="76200" y="1650683"/>
                    </a:lnTo>
                    <a:lnTo>
                      <a:pt x="83820" y="1704975"/>
                    </a:lnTo>
                    <a:lnTo>
                      <a:pt x="62865" y="1710690"/>
                    </a:lnTo>
                    <a:lnTo>
                      <a:pt x="48578" y="1733550"/>
                    </a:lnTo>
                    <a:lnTo>
                      <a:pt x="35243" y="1746885"/>
                    </a:lnTo>
                    <a:lnTo>
                      <a:pt x="42863" y="1770698"/>
                    </a:lnTo>
                    <a:lnTo>
                      <a:pt x="50482" y="1763078"/>
                    </a:lnTo>
                    <a:lnTo>
                      <a:pt x="77153" y="1773555"/>
                    </a:lnTo>
                    <a:lnTo>
                      <a:pt x="77153" y="1796415"/>
                    </a:lnTo>
                    <a:lnTo>
                      <a:pt x="86678" y="1805940"/>
                    </a:lnTo>
                    <a:lnTo>
                      <a:pt x="77153" y="1814513"/>
                    </a:lnTo>
                    <a:lnTo>
                      <a:pt x="77153" y="1839278"/>
                    </a:lnTo>
                    <a:lnTo>
                      <a:pt x="101918" y="1852613"/>
                    </a:lnTo>
                    <a:lnTo>
                      <a:pt x="109538" y="1891665"/>
                    </a:lnTo>
                    <a:lnTo>
                      <a:pt x="139065" y="1921192"/>
                    </a:lnTo>
                    <a:lnTo>
                      <a:pt x="129540" y="1948815"/>
                    </a:lnTo>
                    <a:lnTo>
                      <a:pt x="112395" y="1975485"/>
                    </a:lnTo>
                    <a:lnTo>
                      <a:pt x="119063" y="1996440"/>
                    </a:lnTo>
                    <a:lnTo>
                      <a:pt x="119063" y="2014538"/>
                    </a:lnTo>
                    <a:lnTo>
                      <a:pt x="110490" y="2023110"/>
                    </a:lnTo>
                    <a:lnTo>
                      <a:pt x="110490" y="2051685"/>
                    </a:lnTo>
                    <a:lnTo>
                      <a:pt x="125730" y="2058353"/>
                    </a:lnTo>
                    <a:lnTo>
                      <a:pt x="148590" y="2058353"/>
                    </a:lnTo>
                    <a:lnTo>
                      <a:pt x="160020" y="2046923"/>
                    </a:lnTo>
                    <a:lnTo>
                      <a:pt x="173355" y="2046923"/>
                    </a:lnTo>
                    <a:lnTo>
                      <a:pt x="185738" y="2062163"/>
                    </a:lnTo>
                    <a:lnTo>
                      <a:pt x="211455" y="2052638"/>
                    </a:lnTo>
                    <a:lnTo>
                      <a:pt x="230505" y="2061210"/>
                    </a:lnTo>
                    <a:lnTo>
                      <a:pt x="245745" y="2045970"/>
                    </a:lnTo>
                    <a:lnTo>
                      <a:pt x="266700" y="2046923"/>
                    </a:lnTo>
                    <a:lnTo>
                      <a:pt x="267653" y="2064067"/>
                    </a:lnTo>
                    <a:lnTo>
                      <a:pt x="287655" y="2084070"/>
                    </a:lnTo>
                    <a:lnTo>
                      <a:pt x="287655" y="2102168"/>
                    </a:lnTo>
                    <a:lnTo>
                      <a:pt x="268605" y="2107883"/>
                    </a:lnTo>
                    <a:lnTo>
                      <a:pt x="268605" y="2135505"/>
                    </a:lnTo>
                    <a:lnTo>
                      <a:pt x="291465" y="2133600"/>
                    </a:lnTo>
                    <a:lnTo>
                      <a:pt x="315278" y="2126933"/>
                    </a:lnTo>
                    <a:lnTo>
                      <a:pt x="336232" y="2142173"/>
                    </a:lnTo>
                    <a:lnTo>
                      <a:pt x="354330" y="2173605"/>
                    </a:lnTo>
                    <a:lnTo>
                      <a:pt x="361950" y="2204085"/>
                    </a:lnTo>
                    <a:lnTo>
                      <a:pt x="371475" y="2213610"/>
                    </a:lnTo>
                    <a:lnTo>
                      <a:pt x="362903" y="2222183"/>
                    </a:lnTo>
                    <a:lnTo>
                      <a:pt x="362903" y="2242185"/>
                    </a:lnTo>
                    <a:lnTo>
                      <a:pt x="384810" y="2252663"/>
                    </a:lnTo>
                    <a:lnTo>
                      <a:pt x="404813" y="2252663"/>
                    </a:lnTo>
                    <a:lnTo>
                      <a:pt x="420053" y="2267903"/>
                    </a:lnTo>
                    <a:lnTo>
                      <a:pt x="417195" y="2293620"/>
                    </a:lnTo>
                    <a:lnTo>
                      <a:pt x="405765" y="2305050"/>
                    </a:lnTo>
                    <a:lnTo>
                      <a:pt x="405765" y="2324100"/>
                    </a:lnTo>
                    <a:lnTo>
                      <a:pt x="421957" y="2340293"/>
                    </a:lnTo>
                    <a:lnTo>
                      <a:pt x="430530" y="2359343"/>
                    </a:lnTo>
                    <a:lnTo>
                      <a:pt x="433388" y="2376488"/>
                    </a:lnTo>
                    <a:lnTo>
                      <a:pt x="451485" y="2382203"/>
                    </a:lnTo>
                    <a:lnTo>
                      <a:pt x="476250" y="2392680"/>
                    </a:lnTo>
                    <a:lnTo>
                      <a:pt x="476250" y="2426970"/>
                    </a:lnTo>
                    <a:lnTo>
                      <a:pt x="470535" y="2462213"/>
                    </a:lnTo>
                    <a:lnTo>
                      <a:pt x="470535" y="2502218"/>
                    </a:lnTo>
                    <a:lnTo>
                      <a:pt x="465773" y="2544128"/>
                    </a:lnTo>
                    <a:lnTo>
                      <a:pt x="469582" y="2614613"/>
                    </a:lnTo>
                    <a:lnTo>
                      <a:pt x="503873" y="2648903"/>
                    </a:lnTo>
                    <a:lnTo>
                      <a:pt x="534353" y="2646998"/>
                    </a:lnTo>
                    <a:lnTo>
                      <a:pt x="548640" y="2626043"/>
                    </a:lnTo>
                    <a:lnTo>
                      <a:pt x="557213" y="2599373"/>
                    </a:lnTo>
                    <a:lnTo>
                      <a:pt x="579120" y="2599373"/>
                    </a:lnTo>
                    <a:lnTo>
                      <a:pt x="625793" y="2581275"/>
                    </a:lnTo>
                    <a:lnTo>
                      <a:pt x="630555" y="2558415"/>
                    </a:lnTo>
                    <a:lnTo>
                      <a:pt x="648653" y="2550795"/>
                    </a:lnTo>
                    <a:lnTo>
                      <a:pt x="666750" y="2568893"/>
                    </a:lnTo>
                    <a:lnTo>
                      <a:pt x="666750" y="2593658"/>
                    </a:lnTo>
                    <a:lnTo>
                      <a:pt x="682943" y="2615565"/>
                    </a:lnTo>
                    <a:lnTo>
                      <a:pt x="682943" y="2586038"/>
                    </a:lnTo>
                    <a:lnTo>
                      <a:pt x="720090" y="2560320"/>
                    </a:lnTo>
                    <a:lnTo>
                      <a:pt x="720090" y="2510790"/>
                    </a:lnTo>
                    <a:lnTo>
                      <a:pt x="746760" y="2484120"/>
                    </a:lnTo>
                    <a:lnTo>
                      <a:pt x="757238" y="2452688"/>
                    </a:lnTo>
                    <a:lnTo>
                      <a:pt x="749618" y="2425065"/>
                    </a:lnTo>
                    <a:lnTo>
                      <a:pt x="769620" y="2405063"/>
                    </a:lnTo>
                    <a:lnTo>
                      <a:pt x="778193" y="2377440"/>
                    </a:lnTo>
                    <a:lnTo>
                      <a:pt x="795338" y="2357438"/>
                    </a:lnTo>
                    <a:lnTo>
                      <a:pt x="824865" y="2362200"/>
                    </a:lnTo>
                    <a:lnTo>
                      <a:pt x="854393" y="2358390"/>
                    </a:lnTo>
                    <a:lnTo>
                      <a:pt x="885825" y="2373630"/>
                    </a:lnTo>
                    <a:lnTo>
                      <a:pt x="913448" y="2377440"/>
                    </a:lnTo>
                    <a:lnTo>
                      <a:pt x="913448" y="2403158"/>
                    </a:lnTo>
                    <a:lnTo>
                      <a:pt x="926782" y="2414588"/>
                    </a:lnTo>
                    <a:lnTo>
                      <a:pt x="926782" y="2434590"/>
                    </a:lnTo>
                    <a:lnTo>
                      <a:pt x="957263" y="2439353"/>
                    </a:lnTo>
                    <a:lnTo>
                      <a:pt x="977265" y="2419350"/>
                    </a:lnTo>
                    <a:lnTo>
                      <a:pt x="977265" y="2397443"/>
                    </a:lnTo>
                    <a:lnTo>
                      <a:pt x="1000125" y="2397443"/>
                    </a:lnTo>
                    <a:lnTo>
                      <a:pt x="1015365" y="2412683"/>
                    </a:lnTo>
                    <a:lnTo>
                      <a:pt x="1034415" y="2433638"/>
                    </a:lnTo>
                    <a:lnTo>
                      <a:pt x="1034415" y="2453640"/>
                    </a:lnTo>
                    <a:lnTo>
                      <a:pt x="1052513" y="2455545"/>
                    </a:lnTo>
                    <a:lnTo>
                      <a:pt x="1063943" y="2486978"/>
                    </a:lnTo>
                    <a:lnTo>
                      <a:pt x="1082040" y="2505075"/>
                    </a:lnTo>
                    <a:lnTo>
                      <a:pt x="1103948" y="2526983"/>
                    </a:lnTo>
                    <a:lnTo>
                      <a:pt x="1099185" y="2542223"/>
                    </a:lnTo>
                    <a:lnTo>
                      <a:pt x="1113473" y="2556510"/>
                    </a:lnTo>
                    <a:lnTo>
                      <a:pt x="1120140" y="2588895"/>
                    </a:lnTo>
                    <a:lnTo>
                      <a:pt x="1150620" y="2600325"/>
                    </a:lnTo>
                    <a:lnTo>
                      <a:pt x="1172528" y="2629853"/>
                    </a:lnTo>
                    <a:lnTo>
                      <a:pt x="1193482" y="2636520"/>
                    </a:lnTo>
                    <a:lnTo>
                      <a:pt x="1193482" y="2661285"/>
                    </a:lnTo>
                    <a:lnTo>
                      <a:pt x="1216343" y="2667000"/>
                    </a:lnTo>
                    <a:lnTo>
                      <a:pt x="1241107" y="2642235"/>
                    </a:lnTo>
                    <a:lnTo>
                      <a:pt x="1268730" y="2619375"/>
                    </a:lnTo>
                    <a:lnTo>
                      <a:pt x="1296353" y="2619375"/>
                    </a:lnTo>
                    <a:lnTo>
                      <a:pt x="1308735" y="2606993"/>
                    </a:lnTo>
                    <a:lnTo>
                      <a:pt x="1323975" y="2622233"/>
                    </a:lnTo>
                    <a:lnTo>
                      <a:pt x="1344930" y="2626995"/>
                    </a:lnTo>
                    <a:lnTo>
                      <a:pt x="1354455" y="2617470"/>
                    </a:lnTo>
                    <a:lnTo>
                      <a:pt x="1383030" y="2617470"/>
                    </a:lnTo>
                    <a:lnTo>
                      <a:pt x="1394460" y="2632710"/>
                    </a:lnTo>
                    <a:lnTo>
                      <a:pt x="1412557" y="2632710"/>
                    </a:lnTo>
                    <a:lnTo>
                      <a:pt x="1418273" y="2611755"/>
                    </a:lnTo>
                    <a:lnTo>
                      <a:pt x="1453515" y="2618423"/>
                    </a:lnTo>
                    <a:lnTo>
                      <a:pt x="1465898" y="2606040"/>
                    </a:lnTo>
                    <a:lnTo>
                      <a:pt x="1491615" y="2600325"/>
                    </a:lnTo>
                    <a:lnTo>
                      <a:pt x="1515428" y="2610803"/>
                    </a:lnTo>
                    <a:lnTo>
                      <a:pt x="1544955" y="2640330"/>
                    </a:lnTo>
                    <a:lnTo>
                      <a:pt x="1567815" y="2629853"/>
                    </a:lnTo>
                    <a:lnTo>
                      <a:pt x="1593532" y="2624138"/>
                    </a:lnTo>
                    <a:lnTo>
                      <a:pt x="1604963" y="2607945"/>
                    </a:lnTo>
                    <a:lnTo>
                      <a:pt x="1624013" y="2616518"/>
                    </a:lnTo>
                    <a:lnTo>
                      <a:pt x="1638300" y="2602230"/>
                    </a:lnTo>
                    <a:lnTo>
                      <a:pt x="1654493" y="2602230"/>
                    </a:lnTo>
                    <a:lnTo>
                      <a:pt x="1669732" y="2617470"/>
                    </a:lnTo>
                    <a:lnTo>
                      <a:pt x="1684020" y="2603183"/>
                    </a:lnTo>
                    <a:lnTo>
                      <a:pt x="1724978" y="2562225"/>
                    </a:lnTo>
                    <a:lnTo>
                      <a:pt x="1755457" y="2566988"/>
                    </a:lnTo>
                    <a:lnTo>
                      <a:pt x="1755457" y="2547938"/>
                    </a:lnTo>
                    <a:lnTo>
                      <a:pt x="1793557" y="2533650"/>
                    </a:lnTo>
                    <a:lnTo>
                      <a:pt x="1821180" y="2539365"/>
                    </a:lnTo>
                    <a:lnTo>
                      <a:pt x="1849755" y="2521268"/>
                    </a:lnTo>
                    <a:lnTo>
                      <a:pt x="1847850" y="2491740"/>
                    </a:lnTo>
                    <a:lnTo>
                      <a:pt x="1893570" y="2464118"/>
                    </a:lnTo>
                    <a:lnTo>
                      <a:pt x="1936432" y="2428875"/>
                    </a:lnTo>
                    <a:lnTo>
                      <a:pt x="1920240" y="2391728"/>
                    </a:lnTo>
                    <a:lnTo>
                      <a:pt x="1920240" y="2363153"/>
                    </a:lnTo>
                    <a:lnTo>
                      <a:pt x="1902143" y="2345055"/>
                    </a:lnTo>
                    <a:lnTo>
                      <a:pt x="1918335" y="2328863"/>
                    </a:lnTo>
                    <a:lnTo>
                      <a:pt x="1923098" y="2292668"/>
                    </a:lnTo>
                    <a:lnTo>
                      <a:pt x="1884045" y="2275523"/>
                    </a:lnTo>
                    <a:lnTo>
                      <a:pt x="1852613" y="2275523"/>
                    </a:lnTo>
                    <a:lnTo>
                      <a:pt x="1848803" y="2257425"/>
                    </a:lnTo>
                    <a:lnTo>
                      <a:pt x="1870710" y="2252663"/>
                    </a:lnTo>
                    <a:lnTo>
                      <a:pt x="1859280" y="2229803"/>
                    </a:lnTo>
                    <a:lnTo>
                      <a:pt x="1864995" y="2186940"/>
                    </a:lnTo>
                    <a:lnTo>
                      <a:pt x="1838325" y="2182178"/>
                    </a:lnTo>
                    <a:lnTo>
                      <a:pt x="1811655" y="2154555"/>
                    </a:lnTo>
                    <a:lnTo>
                      <a:pt x="1834515" y="2148840"/>
                    </a:lnTo>
                    <a:lnTo>
                      <a:pt x="1837373" y="2115503"/>
                    </a:lnTo>
                    <a:lnTo>
                      <a:pt x="1826895" y="2105025"/>
                    </a:lnTo>
                    <a:lnTo>
                      <a:pt x="1821180" y="2086928"/>
                    </a:lnTo>
                    <a:lnTo>
                      <a:pt x="1829753" y="2065020"/>
                    </a:lnTo>
                    <a:lnTo>
                      <a:pt x="1811655" y="2046923"/>
                    </a:lnTo>
                    <a:lnTo>
                      <a:pt x="1826895" y="2026920"/>
                    </a:lnTo>
                    <a:lnTo>
                      <a:pt x="1814513" y="2014538"/>
                    </a:lnTo>
                    <a:lnTo>
                      <a:pt x="1814513" y="1984058"/>
                    </a:lnTo>
                    <a:lnTo>
                      <a:pt x="1843088" y="1968817"/>
                    </a:lnTo>
                    <a:lnTo>
                      <a:pt x="1862138" y="1958340"/>
                    </a:lnTo>
                    <a:lnTo>
                      <a:pt x="1884998" y="1961198"/>
                    </a:lnTo>
                    <a:lnTo>
                      <a:pt x="1904048" y="1942148"/>
                    </a:lnTo>
                    <a:lnTo>
                      <a:pt x="1928813" y="1931670"/>
                    </a:lnTo>
                    <a:lnTo>
                      <a:pt x="1932623" y="1906905"/>
                    </a:lnTo>
                    <a:lnTo>
                      <a:pt x="1916430" y="1890713"/>
                    </a:lnTo>
                    <a:lnTo>
                      <a:pt x="1925955" y="1866900"/>
                    </a:lnTo>
                    <a:lnTo>
                      <a:pt x="1958340" y="1861185"/>
                    </a:lnTo>
                    <a:lnTo>
                      <a:pt x="2001203" y="1818323"/>
                    </a:lnTo>
                    <a:lnTo>
                      <a:pt x="1999298" y="1769745"/>
                    </a:lnTo>
                    <a:lnTo>
                      <a:pt x="2029778" y="1759267"/>
                    </a:lnTo>
                    <a:lnTo>
                      <a:pt x="2029778" y="1743075"/>
                    </a:lnTo>
                    <a:lnTo>
                      <a:pt x="1999298" y="1712595"/>
                    </a:lnTo>
                    <a:lnTo>
                      <a:pt x="1992630" y="1690688"/>
                    </a:lnTo>
                    <a:lnTo>
                      <a:pt x="1958340" y="1656398"/>
                    </a:lnTo>
                    <a:lnTo>
                      <a:pt x="1936432" y="1651635"/>
                    </a:lnTo>
                    <a:lnTo>
                      <a:pt x="1931670" y="1624013"/>
                    </a:lnTo>
                    <a:lnTo>
                      <a:pt x="1937385" y="1591628"/>
                    </a:lnTo>
                    <a:lnTo>
                      <a:pt x="1920240" y="1574483"/>
                    </a:lnTo>
                    <a:lnTo>
                      <a:pt x="1945957" y="1540192"/>
                    </a:lnTo>
                    <a:lnTo>
                      <a:pt x="1945957" y="1510665"/>
                    </a:lnTo>
                    <a:lnTo>
                      <a:pt x="1947863" y="1473517"/>
                    </a:lnTo>
                    <a:lnTo>
                      <a:pt x="1934528" y="1460183"/>
                    </a:lnTo>
                    <a:lnTo>
                      <a:pt x="1927860" y="1433513"/>
                    </a:lnTo>
                    <a:lnTo>
                      <a:pt x="1915478" y="1421130"/>
                    </a:lnTo>
                    <a:lnTo>
                      <a:pt x="1914525" y="1388745"/>
                    </a:lnTo>
                    <a:lnTo>
                      <a:pt x="1939290" y="1383030"/>
                    </a:lnTo>
                    <a:lnTo>
                      <a:pt x="1960245" y="1388745"/>
                    </a:lnTo>
                    <a:lnTo>
                      <a:pt x="1987868" y="1403985"/>
                    </a:lnTo>
                    <a:lnTo>
                      <a:pt x="2015490" y="1389698"/>
                    </a:lnTo>
                    <a:lnTo>
                      <a:pt x="2037398" y="1383030"/>
                    </a:lnTo>
                    <a:lnTo>
                      <a:pt x="2059305" y="1361123"/>
                    </a:lnTo>
                    <a:lnTo>
                      <a:pt x="2075498" y="1332548"/>
                    </a:lnTo>
                    <a:lnTo>
                      <a:pt x="2096453" y="1333500"/>
                    </a:lnTo>
                    <a:lnTo>
                      <a:pt x="2108835" y="1325880"/>
                    </a:lnTo>
                    <a:lnTo>
                      <a:pt x="2118360" y="1335405"/>
                    </a:lnTo>
                    <a:lnTo>
                      <a:pt x="2130743" y="1331595"/>
                    </a:lnTo>
                    <a:lnTo>
                      <a:pt x="2130743" y="1307783"/>
                    </a:lnTo>
                    <a:lnTo>
                      <a:pt x="2128838" y="1268730"/>
                    </a:lnTo>
                    <a:lnTo>
                      <a:pt x="2133600" y="1242060"/>
                    </a:lnTo>
                    <a:lnTo>
                      <a:pt x="2112645" y="1221105"/>
                    </a:lnTo>
                    <a:lnTo>
                      <a:pt x="2106930" y="1203960"/>
                    </a:lnTo>
                    <a:lnTo>
                      <a:pt x="2087880" y="1184910"/>
                    </a:lnTo>
                    <a:lnTo>
                      <a:pt x="2054543" y="1167765"/>
                    </a:lnTo>
                    <a:lnTo>
                      <a:pt x="2045970" y="1147763"/>
                    </a:lnTo>
                    <a:lnTo>
                      <a:pt x="2023110" y="1117283"/>
                    </a:lnTo>
                    <a:lnTo>
                      <a:pt x="2023110" y="1100138"/>
                    </a:lnTo>
                    <a:lnTo>
                      <a:pt x="2011680" y="1094423"/>
                    </a:lnTo>
                    <a:lnTo>
                      <a:pt x="2017395" y="1065848"/>
                    </a:lnTo>
                    <a:lnTo>
                      <a:pt x="2026920" y="1056323"/>
                    </a:lnTo>
                    <a:lnTo>
                      <a:pt x="2010728" y="1040130"/>
                    </a:lnTo>
                    <a:lnTo>
                      <a:pt x="2014538" y="1016318"/>
                    </a:lnTo>
                    <a:lnTo>
                      <a:pt x="2051685" y="1001078"/>
                    </a:lnTo>
                    <a:lnTo>
                      <a:pt x="2051685" y="987743"/>
                    </a:lnTo>
                    <a:lnTo>
                      <a:pt x="2080260" y="988695"/>
                    </a:lnTo>
                    <a:lnTo>
                      <a:pt x="2077403" y="957263"/>
                    </a:lnTo>
                    <a:lnTo>
                      <a:pt x="2056448" y="951548"/>
                    </a:lnTo>
                    <a:lnTo>
                      <a:pt x="2042160" y="933450"/>
                    </a:lnTo>
                    <a:lnTo>
                      <a:pt x="2060257" y="916305"/>
                    </a:lnTo>
                    <a:lnTo>
                      <a:pt x="2078355" y="916305"/>
                    </a:lnTo>
                    <a:lnTo>
                      <a:pt x="2078355" y="894398"/>
                    </a:lnTo>
                    <a:lnTo>
                      <a:pt x="2096453" y="882015"/>
                    </a:lnTo>
                    <a:lnTo>
                      <a:pt x="2096453" y="865823"/>
                    </a:lnTo>
                    <a:lnTo>
                      <a:pt x="2118360" y="860107"/>
                    </a:lnTo>
                    <a:lnTo>
                      <a:pt x="2131695" y="876300"/>
                    </a:lnTo>
                    <a:lnTo>
                      <a:pt x="2149793" y="873443"/>
                    </a:lnTo>
                    <a:lnTo>
                      <a:pt x="2159318" y="853440"/>
                    </a:lnTo>
                    <a:lnTo>
                      <a:pt x="2153603" y="835343"/>
                    </a:lnTo>
                    <a:lnTo>
                      <a:pt x="2172653" y="804863"/>
                    </a:lnTo>
                    <a:lnTo>
                      <a:pt x="2178368" y="784860"/>
                    </a:lnTo>
                    <a:lnTo>
                      <a:pt x="2197418" y="781050"/>
                    </a:lnTo>
                    <a:lnTo>
                      <a:pt x="2197418" y="762953"/>
                    </a:lnTo>
                    <a:lnTo>
                      <a:pt x="2187893" y="737235"/>
                    </a:lnTo>
                    <a:lnTo>
                      <a:pt x="2165033" y="723900"/>
                    </a:lnTo>
                    <a:lnTo>
                      <a:pt x="2143125" y="701993"/>
                    </a:lnTo>
                    <a:lnTo>
                      <a:pt x="2143125" y="676275"/>
                    </a:lnTo>
                    <a:lnTo>
                      <a:pt x="2141220" y="647700"/>
                    </a:lnTo>
                    <a:lnTo>
                      <a:pt x="2120265" y="637223"/>
                    </a:lnTo>
                    <a:lnTo>
                      <a:pt x="2105025" y="617220"/>
                    </a:lnTo>
                    <a:lnTo>
                      <a:pt x="2105025" y="593407"/>
                    </a:lnTo>
                    <a:lnTo>
                      <a:pt x="2122170" y="589598"/>
                    </a:lnTo>
                    <a:lnTo>
                      <a:pt x="2114550" y="566738"/>
                    </a:lnTo>
                    <a:lnTo>
                      <a:pt x="2090738" y="560070"/>
                    </a:lnTo>
                    <a:lnTo>
                      <a:pt x="2095500" y="539115"/>
                    </a:lnTo>
                    <a:lnTo>
                      <a:pt x="2120265" y="529590"/>
                    </a:lnTo>
                    <a:lnTo>
                      <a:pt x="2120265" y="508635"/>
                    </a:lnTo>
                    <a:lnTo>
                      <a:pt x="2131695" y="497205"/>
                    </a:lnTo>
                    <a:lnTo>
                      <a:pt x="2159318" y="497205"/>
                    </a:lnTo>
                    <a:lnTo>
                      <a:pt x="2162175" y="467678"/>
                    </a:lnTo>
                    <a:lnTo>
                      <a:pt x="2197418" y="467678"/>
                    </a:lnTo>
                    <a:lnTo>
                      <a:pt x="2211705" y="453390"/>
                    </a:lnTo>
                    <a:lnTo>
                      <a:pt x="2203133" y="423863"/>
                    </a:lnTo>
                    <a:lnTo>
                      <a:pt x="2215515" y="400050"/>
                    </a:lnTo>
                    <a:lnTo>
                      <a:pt x="2198370" y="372428"/>
                    </a:lnTo>
                    <a:lnTo>
                      <a:pt x="2182178" y="372428"/>
                    </a:lnTo>
                    <a:lnTo>
                      <a:pt x="2166938" y="342900"/>
                    </a:lnTo>
                    <a:lnTo>
                      <a:pt x="2149793" y="325755"/>
                    </a:lnTo>
                    <a:lnTo>
                      <a:pt x="2126933" y="325755"/>
                    </a:lnTo>
                    <a:lnTo>
                      <a:pt x="2097405" y="335280"/>
                    </a:lnTo>
                    <a:lnTo>
                      <a:pt x="2070735" y="323850"/>
                    </a:lnTo>
                    <a:lnTo>
                      <a:pt x="2042160" y="319088"/>
                    </a:lnTo>
                    <a:lnTo>
                      <a:pt x="2042160" y="286703"/>
                    </a:lnTo>
                    <a:lnTo>
                      <a:pt x="2020253" y="274320"/>
                    </a:lnTo>
                    <a:lnTo>
                      <a:pt x="2008823" y="245745"/>
                    </a:lnTo>
                    <a:lnTo>
                      <a:pt x="2025968" y="219075"/>
                    </a:lnTo>
                    <a:lnTo>
                      <a:pt x="2025968" y="189548"/>
                    </a:lnTo>
                    <a:lnTo>
                      <a:pt x="2045018" y="176213"/>
                    </a:lnTo>
                    <a:lnTo>
                      <a:pt x="2045018" y="147638"/>
                    </a:lnTo>
                    <a:lnTo>
                      <a:pt x="2058353" y="114300"/>
                    </a:lnTo>
                    <a:lnTo>
                      <a:pt x="2087880" y="92393"/>
                    </a:lnTo>
                    <a:lnTo>
                      <a:pt x="2065973" y="55245"/>
                    </a:lnTo>
                    <a:lnTo>
                      <a:pt x="2040255" y="45720"/>
                    </a:lnTo>
                    <a:lnTo>
                      <a:pt x="2033588" y="27623"/>
                    </a:lnTo>
                    <a:lnTo>
                      <a:pt x="2005013" y="23813"/>
                    </a:lnTo>
                    <a:lnTo>
                      <a:pt x="1971675" y="12383"/>
                    </a:lnTo>
                    <a:lnTo>
                      <a:pt x="1956435" y="0"/>
                    </a:lnTo>
                    <a:close/>
                  </a:path>
                </a:pathLst>
              </a:custGeom>
              <a:grpFill/>
              <a:ln w="3175" cap="flat">
                <a:solidFill>
                  <a:sysClr val="window" lastClr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100812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1985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30" name="Полилиния: фигура 164">
              <a:extLst>
                <a:ext uri="{FF2B5EF4-FFF2-40B4-BE49-F238E27FC236}">
                  <a16:creationId xmlns="" xmlns:a16="http://schemas.microsoft.com/office/drawing/2014/main" id="{B74676EE-D61C-192A-42DF-A91BF98965C5}"/>
                </a:ext>
              </a:extLst>
            </p:cNvPr>
            <p:cNvSpPr/>
            <p:nvPr/>
          </p:nvSpPr>
          <p:spPr>
            <a:xfrm>
              <a:off x="2175575" y="3144687"/>
              <a:ext cx="502243" cy="533839"/>
            </a:xfrm>
            <a:custGeom>
              <a:avLst/>
              <a:gdLst>
                <a:gd name="connsiteX0" fmla="*/ 150495 w 418147"/>
                <a:gd name="connsiteY0" fmla="*/ 0 h 455294"/>
                <a:gd name="connsiteX1" fmla="*/ 280035 w 418147"/>
                <a:gd name="connsiteY1" fmla="*/ 0 h 455294"/>
                <a:gd name="connsiteX2" fmla="*/ 280035 w 418147"/>
                <a:gd name="connsiteY2" fmla="*/ 41910 h 455294"/>
                <a:gd name="connsiteX3" fmla="*/ 295275 w 418147"/>
                <a:gd name="connsiteY3" fmla="*/ 94297 h 455294"/>
                <a:gd name="connsiteX4" fmla="*/ 348615 w 418147"/>
                <a:gd name="connsiteY4" fmla="*/ 248603 h 455294"/>
                <a:gd name="connsiteX5" fmla="*/ 381952 w 418147"/>
                <a:gd name="connsiteY5" fmla="*/ 263842 h 455294"/>
                <a:gd name="connsiteX6" fmla="*/ 401955 w 418147"/>
                <a:gd name="connsiteY6" fmla="*/ 300990 h 455294"/>
                <a:gd name="connsiteX7" fmla="*/ 418147 w 418147"/>
                <a:gd name="connsiteY7" fmla="*/ 360045 h 455294"/>
                <a:gd name="connsiteX8" fmla="*/ 397192 w 418147"/>
                <a:gd name="connsiteY8" fmla="*/ 402907 h 455294"/>
                <a:gd name="connsiteX9" fmla="*/ 379095 w 418147"/>
                <a:gd name="connsiteY9" fmla="*/ 426720 h 455294"/>
                <a:gd name="connsiteX10" fmla="*/ 360997 w 418147"/>
                <a:gd name="connsiteY10" fmla="*/ 428625 h 455294"/>
                <a:gd name="connsiteX11" fmla="*/ 352425 w 418147"/>
                <a:gd name="connsiteY11" fmla="*/ 443865 h 455294"/>
                <a:gd name="connsiteX12" fmla="*/ 324802 w 418147"/>
                <a:gd name="connsiteY12" fmla="*/ 440055 h 455294"/>
                <a:gd name="connsiteX13" fmla="*/ 310515 w 418147"/>
                <a:gd name="connsiteY13" fmla="*/ 455295 h 455294"/>
                <a:gd name="connsiteX14" fmla="*/ 299085 w 418147"/>
                <a:gd name="connsiteY14" fmla="*/ 413385 h 455294"/>
                <a:gd name="connsiteX15" fmla="*/ 287655 w 418147"/>
                <a:gd name="connsiteY15" fmla="*/ 401955 h 455294"/>
                <a:gd name="connsiteX16" fmla="*/ 271463 w 418147"/>
                <a:gd name="connsiteY16" fmla="*/ 396240 h 455294"/>
                <a:gd name="connsiteX17" fmla="*/ 280035 w 418147"/>
                <a:gd name="connsiteY17" fmla="*/ 378143 h 455294"/>
                <a:gd name="connsiteX18" fmla="*/ 280035 w 418147"/>
                <a:gd name="connsiteY18" fmla="*/ 361950 h 455294"/>
                <a:gd name="connsiteX19" fmla="*/ 262890 w 418147"/>
                <a:gd name="connsiteY19" fmla="*/ 353378 h 455294"/>
                <a:gd name="connsiteX20" fmla="*/ 260033 w 418147"/>
                <a:gd name="connsiteY20" fmla="*/ 337185 h 455294"/>
                <a:gd name="connsiteX21" fmla="*/ 240030 w 418147"/>
                <a:gd name="connsiteY21" fmla="*/ 335280 h 455294"/>
                <a:gd name="connsiteX22" fmla="*/ 227647 w 418147"/>
                <a:gd name="connsiteY22" fmla="*/ 347663 h 455294"/>
                <a:gd name="connsiteX23" fmla="*/ 212408 w 418147"/>
                <a:gd name="connsiteY23" fmla="*/ 328613 h 455294"/>
                <a:gd name="connsiteX24" fmla="*/ 217170 w 418147"/>
                <a:gd name="connsiteY24" fmla="*/ 291465 h 455294"/>
                <a:gd name="connsiteX25" fmla="*/ 204788 w 418147"/>
                <a:gd name="connsiteY25" fmla="*/ 288607 h 455294"/>
                <a:gd name="connsiteX26" fmla="*/ 190500 w 418147"/>
                <a:gd name="connsiteY26" fmla="*/ 274320 h 455294"/>
                <a:gd name="connsiteX27" fmla="*/ 176213 w 418147"/>
                <a:gd name="connsiteY27" fmla="*/ 285750 h 455294"/>
                <a:gd name="connsiteX28" fmla="*/ 161925 w 418147"/>
                <a:gd name="connsiteY28" fmla="*/ 289560 h 455294"/>
                <a:gd name="connsiteX29" fmla="*/ 140017 w 418147"/>
                <a:gd name="connsiteY29" fmla="*/ 280035 h 455294"/>
                <a:gd name="connsiteX30" fmla="*/ 118110 w 418147"/>
                <a:gd name="connsiteY30" fmla="*/ 278130 h 455294"/>
                <a:gd name="connsiteX31" fmla="*/ 85725 w 418147"/>
                <a:gd name="connsiteY31" fmla="*/ 278130 h 455294"/>
                <a:gd name="connsiteX32" fmla="*/ 75247 w 418147"/>
                <a:gd name="connsiteY32" fmla="*/ 258128 h 455294"/>
                <a:gd name="connsiteX33" fmla="*/ 63817 w 418147"/>
                <a:gd name="connsiteY33" fmla="*/ 263842 h 455294"/>
                <a:gd name="connsiteX34" fmla="*/ 53340 w 418147"/>
                <a:gd name="connsiteY34" fmla="*/ 274320 h 455294"/>
                <a:gd name="connsiteX35" fmla="*/ 34290 w 418147"/>
                <a:gd name="connsiteY35" fmla="*/ 272415 h 455294"/>
                <a:gd name="connsiteX36" fmla="*/ 28575 w 418147"/>
                <a:gd name="connsiteY36" fmla="*/ 244792 h 455294"/>
                <a:gd name="connsiteX37" fmla="*/ 36195 w 418147"/>
                <a:gd name="connsiteY37" fmla="*/ 220028 h 455294"/>
                <a:gd name="connsiteX38" fmla="*/ 27622 w 418147"/>
                <a:gd name="connsiteY38" fmla="*/ 199072 h 455294"/>
                <a:gd name="connsiteX39" fmla="*/ 25717 w 418147"/>
                <a:gd name="connsiteY39" fmla="*/ 179070 h 455294"/>
                <a:gd name="connsiteX40" fmla="*/ 7620 w 418147"/>
                <a:gd name="connsiteY40" fmla="*/ 160972 h 455294"/>
                <a:gd name="connsiteX41" fmla="*/ 17145 w 418147"/>
                <a:gd name="connsiteY41" fmla="*/ 140970 h 455294"/>
                <a:gd name="connsiteX42" fmla="*/ 0 w 418147"/>
                <a:gd name="connsiteY42" fmla="*/ 121920 h 455294"/>
                <a:gd name="connsiteX43" fmla="*/ 28575 w 418147"/>
                <a:gd name="connsiteY43" fmla="*/ 104775 h 455294"/>
                <a:gd name="connsiteX44" fmla="*/ 66675 w 418147"/>
                <a:gd name="connsiteY44" fmla="*/ 113347 h 455294"/>
                <a:gd name="connsiteX45" fmla="*/ 72390 w 418147"/>
                <a:gd name="connsiteY45" fmla="*/ 92392 h 455294"/>
                <a:gd name="connsiteX46" fmla="*/ 84772 w 418147"/>
                <a:gd name="connsiteY46" fmla="*/ 79058 h 455294"/>
                <a:gd name="connsiteX47" fmla="*/ 108585 w 418147"/>
                <a:gd name="connsiteY47" fmla="*/ 90488 h 455294"/>
                <a:gd name="connsiteX48" fmla="*/ 128588 w 418147"/>
                <a:gd name="connsiteY48" fmla="*/ 111442 h 455294"/>
                <a:gd name="connsiteX49" fmla="*/ 159067 w 418147"/>
                <a:gd name="connsiteY49" fmla="*/ 121920 h 455294"/>
                <a:gd name="connsiteX50" fmla="*/ 170497 w 418147"/>
                <a:gd name="connsiteY50" fmla="*/ 146685 h 455294"/>
                <a:gd name="connsiteX51" fmla="*/ 165735 w 418147"/>
                <a:gd name="connsiteY51" fmla="*/ 152400 h 455294"/>
                <a:gd name="connsiteX52" fmla="*/ 165735 w 418147"/>
                <a:gd name="connsiteY52" fmla="*/ 160020 h 455294"/>
                <a:gd name="connsiteX53" fmla="*/ 159067 w 418147"/>
                <a:gd name="connsiteY53" fmla="*/ 184785 h 455294"/>
                <a:gd name="connsiteX54" fmla="*/ 169545 w 418147"/>
                <a:gd name="connsiteY54" fmla="*/ 182880 h 455294"/>
                <a:gd name="connsiteX55" fmla="*/ 181927 w 418147"/>
                <a:gd name="connsiteY55" fmla="*/ 192405 h 455294"/>
                <a:gd name="connsiteX56" fmla="*/ 187642 w 418147"/>
                <a:gd name="connsiteY56" fmla="*/ 187642 h 455294"/>
                <a:gd name="connsiteX57" fmla="*/ 193358 w 418147"/>
                <a:gd name="connsiteY57" fmla="*/ 187642 h 455294"/>
                <a:gd name="connsiteX58" fmla="*/ 205740 w 418147"/>
                <a:gd name="connsiteY58" fmla="*/ 181928 h 455294"/>
                <a:gd name="connsiteX59" fmla="*/ 205740 w 418147"/>
                <a:gd name="connsiteY59" fmla="*/ 171450 h 455294"/>
                <a:gd name="connsiteX60" fmla="*/ 212408 w 418147"/>
                <a:gd name="connsiteY60" fmla="*/ 162878 h 455294"/>
                <a:gd name="connsiteX61" fmla="*/ 212408 w 418147"/>
                <a:gd name="connsiteY61" fmla="*/ 152400 h 455294"/>
                <a:gd name="connsiteX62" fmla="*/ 208597 w 418147"/>
                <a:gd name="connsiteY62" fmla="*/ 147638 h 455294"/>
                <a:gd name="connsiteX63" fmla="*/ 199072 w 418147"/>
                <a:gd name="connsiteY63" fmla="*/ 158115 h 455294"/>
                <a:gd name="connsiteX64" fmla="*/ 196215 w 418147"/>
                <a:gd name="connsiteY64" fmla="*/ 117158 h 455294"/>
                <a:gd name="connsiteX65" fmla="*/ 170497 w 418147"/>
                <a:gd name="connsiteY65" fmla="*/ 95250 h 455294"/>
                <a:gd name="connsiteX66" fmla="*/ 170497 w 418147"/>
                <a:gd name="connsiteY66" fmla="*/ 46672 h 455294"/>
                <a:gd name="connsiteX67" fmla="*/ 193358 w 418147"/>
                <a:gd name="connsiteY67" fmla="*/ 40958 h 455294"/>
                <a:gd name="connsiteX68" fmla="*/ 200025 w 418147"/>
                <a:gd name="connsiteY68" fmla="*/ 34290 h 455294"/>
                <a:gd name="connsiteX69" fmla="*/ 169545 w 418147"/>
                <a:gd name="connsiteY69" fmla="*/ 20955 h 4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18147" h="455294">
                  <a:moveTo>
                    <a:pt x="150495" y="0"/>
                  </a:moveTo>
                  <a:lnTo>
                    <a:pt x="280035" y="0"/>
                  </a:lnTo>
                  <a:lnTo>
                    <a:pt x="280035" y="41910"/>
                  </a:lnTo>
                  <a:lnTo>
                    <a:pt x="295275" y="94297"/>
                  </a:lnTo>
                  <a:lnTo>
                    <a:pt x="348615" y="248603"/>
                  </a:lnTo>
                  <a:lnTo>
                    <a:pt x="381952" y="263842"/>
                  </a:lnTo>
                  <a:lnTo>
                    <a:pt x="401955" y="300990"/>
                  </a:lnTo>
                  <a:lnTo>
                    <a:pt x="418147" y="360045"/>
                  </a:lnTo>
                  <a:lnTo>
                    <a:pt x="397192" y="402907"/>
                  </a:lnTo>
                  <a:lnTo>
                    <a:pt x="379095" y="426720"/>
                  </a:lnTo>
                  <a:lnTo>
                    <a:pt x="360997" y="428625"/>
                  </a:lnTo>
                  <a:lnTo>
                    <a:pt x="352425" y="443865"/>
                  </a:lnTo>
                  <a:lnTo>
                    <a:pt x="324802" y="440055"/>
                  </a:lnTo>
                  <a:lnTo>
                    <a:pt x="310515" y="455295"/>
                  </a:lnTo>
                  <a:lnTo>
                    <a:pt x="299085" y="413385"/>
                  </a:lnTo>
                  <a:lnTo>
                    <a:pt x="287655" y="401955"/>
                  </a:lnTo>
                  <a:lnTo>
                    <a:pt x="271463" y="396240"/>
                  </a:lnTo>
                  <a:lnTo>
                    <a:pt x="280035" y="378143"/>
                  </a:lnTo>
                  <a:lnTo>
                    <a:pt x="280035" y="361950"/>
                  </a:lnTo>
                  <a:lnTo>
                    <a:pt x="262890" y="353378"/>
                  </a:lnTo>
                  <a:lnTo>
                    <a:pt x="260033" y="337185"/>
                  </a:lnTo>
                  <a:lnTo>
                    <a:pt x="240030" y="335280"/>
                  </a:lnTo>
                  <a:lnTo>
                    <a:pt x="227647" y="347663"/>
                  </a:lnTo>
                  <a:lnTo>
                    <a:pt x="212408" y="328613"/>
                  </a:lnTo>
                  <a:lnTo>
                    <a:pt x="217170" y="291465"/>
                  </a:lnTo>
                  <a:lnTo>
                    <a:pt x="204788" y="288607"/>
                  </a:lnTo>
                  <a:lnTo>
                    <a:pt x="190500" y="274320"/>
                  </a:lnTo>
                  <a:lnTo>
                    <a:pt x="176213" y="285750"/>
                  </a:lnTo>
                  <a:lnTo>
                    <a:pt x="161925" y="289560"/>
                  </a:lnTo>
                  <a:lnTo>
                    <a:pt x="140017" y="280035"/>
                  </a:lnTo>
                  <a:lnTo>
                    <a:pt x="118110" y="278130"/>
                  </a:lnTo>
                  <a:lnTo>
                    <a:pt x="85725" y="278130"/>
                  </a:lnTo>
                  <a:lnTo>
                    <a:pt x="75247" y="258128"/>
                  </a:lnTo>
                  <a:lnTo>
                    <a:pt x="63817" y="263842"/>
                  </a:lnTo>
                  <a:lnTo>
                    <a:pt x="53340" y="274320"/>
                  </a:lnTo>
                  <a:lnTo>
                    <a:pt x="34290" y="272415"/>
                  </a:lnTo>
                  <a:lnTo>
                    <a:pt x="28575" y="244792"/>
                  </a:lnTo>
                  <a:lnTo>
                    <a:pt x="36195" y="220028"/>
                  </a:lnTo>
                  <a:lnTo>
                    <a:pt x="27622" y="199072"/>
                  </a:lnTo>
                  <a:lnTo>
                    <a:pt x="25717" y="179070"/>
                  </a:lnTo>
                  <a:lnTo>
                    <a:pt x="7620" y="160972"/>
                  </a:lnTo>
                  <a:lnTo>
                    <a:pt x="17145" y="140970"/>
                  </a:lnTo>
                  <a:lnTo>
                    <a:pt x="0" y="121920"/>
                  </a:lnTo>
                  <a:lnTo>
                    <a:pt x="28575" y="104775"/>
                  </a:lnTo>
                  <a:lnTo>
                    <a:pt x="66675" y="113347"/>
                  </a:lnTo>
                  <a:lnTo>
                    <a:pt x="72390" y="92392"/>
                  </a:lnTo>
                  <a:lnTo>
                    <a:pt x="84772" y="79058"/>
                  </a:lnTo>
                  <a:lnTo>
                    <a:pt x="108585" y="90488"/>
                  </a:lnTo>
                  <a:lnTo>
                    <a:pt x="128588" y="111442"/>
                  </a:lnTo>
                  <a:lnTo>
                    <a:pt x="159067" y="121920"/>
                  </a:lnTo>
                  <a:lnTo>
                    <a:pt x="170497" y="146685"/>
                  </a:lnTo>
                  <a:lnTo>
                    <a:pt x="165735" y="152400"/>
                  </a:lnTo>
                  <a:lnTo>
                    <a:pt x="165735" y="160020"/>
                  </a:lnTo>
                  <a:lnTo>
                    <a:pt x="159067" y="184785"/>
                  </a:lnTo>
                  <a:lnTo>
                    <a:pt x="169545" y="182880"/>
                  </a:lnTo>
                  <a:lnTo>
                    <a:pt x="181927" y="192405"/>
                  </a:lnTo>
                  <a:lnTo>
                    <a:pt x="187642" y="187642"/>
                  </a:lnTo>
                  <a:lnTo>
                    <a:pt x="193358" y="187642"/>
                  </a:lnTo>
                  <a:lnTo>
                    <a:pt x="205740" y="181928"/>
                  </a:lnTo>
                  <a:lnTo>
                    <a:pt x="205740" y="171450"/>
                  </a:lnTo>
                  <a:lnTo>
                    <a:pt x="212408" y="162878"/>
                  </a:lnTo>
                  <a:lnTo>
                    <a:pt x="212408" y="152400"/>
                  </a:lnTo>
                  <a:lnTo>
                    <a:pt x="208597" y="147638"/>
                  </a:lnTo>
                  <a:lnTo>
                    <a:pt x="199072" y="158115"/>
                  </a:lnTo>
                  <a:lnTo>
                    <a:pt x="196215" y="117158"/>
                  </a:lnTo>
                  <a:lnTo>
                    <a:pt x="170497" y="95250"/>
                  </a:lnTo>
                  <a:lnTo>
                    <a:pt x="170497" y="46672"/>
                  </a:lnTo>
                  <a:lnTo>
                    <a:pt x="193358" y="40958"/>
                  </a:lnTo>
                  <a:lnTo>
                    <a:pt x="200025" y="34290"/>
                  </a:lnTo>
                  <a:lnTo>
                    <a:pt x="169545" y="2095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1" name="Полилиния: фигура 165">
              <a:extLst>
                <a:ext uri="{FF2B5EF4-FFF2-40B4-BE49-F238E27FC236}">
                  <a16:creationId xmlns="" xmlns:a16="http://schemas.microsoft.com/office/drawing/2014/main" id="{ED1C4858-3A13-7BB7-9A16-E84D70FC893E}"/>
                </a:ext>
              </a:extLst>
            </p:cNvPr>
            <p:cNvSpPr/>
            <p:nvPr/>
          </p:nvSpPr>
          <p:spPr>
            <a:xfrm>
              <a:off x="2511929" y="2674506"/>
              <a:ext cx="765377" cy="892336"/>
            </a:xfrm>
            <a:custGeom>
              <a:avLst/>
              <a:gdLst>
                <a:gd name="connsiteX0" fmla="*/ 0 w 637222"/>
                <a:gd name="connsiteY0" fmla="*/ 401003 h 761047"/>
                <a:gd name="connsiteX1" fmla="*/ 0 w 637222"/>
                <a:gd name="connsiteY1" fmla="*/ 442913 h 761047"/>
                <a:gd name="connsiteX2" fmla="*/ 15240 w 637222"/>
                <a:gd name="connsiteY2" fmla="*/ 495300 h 761047"/>
                <a:gd name="connsiteX3" fmla="*/ 68580 w 637222"/>
                <a:gd name="connsiteY3" fmla="*/ 649605 h 761047"/>
                <a:gd name="connsiteX4" fmla="*/ 101917 w 637222"/>
                <a:gd name="connsiteY4" fmla="*/ 664845 h 761047"/>
                <a:gd name="connsiteX5" fmla="*/ 121920 w 637222"/>
                <a:gd name="connsiteY5" fmla="*/ 701993 h 761047"/>
                <a:gd name="connsiteX6" fmla="*/ 138113 w 637222"/>
                <a:gd name="connsiteY6" fmla="*/ 761047 h 761047"/>
                <a:gd name="connsiteX7" fmla="*/ 169545 w 637222"/>
                <a:gd name="connsiteY7" fmla="*/ 743903 h 761047"/>
                <a:gd name="connsiteX8" fmla="*/ 190500 w 637222"/>
                <a:gd name="connsiteY8" fmla="*/ 713422 h 761047"/>
                <a:gd name="connsiteX9" fmla="*/ 205740 w 637222"/>
                <a:gd name="connsiteY9" fmla="*/ 721995 h 761047"/>
                <a:gd name="connsiteX10" fmla="*/ 232410 w 637222"/>
                <a:gd name="connsiteY10" fmla="*/ 707708 h 761047"/>
                <a:gd name="connsiteX11" fmla="*/ 255270 w 637222"/>
                <a:gd name="connsiteY11" fmla="*/ 700088 h 761047"/>
                <a:gd name="connsiteX12" fmla="*/ 279083 w 637222"/>
                <a:gd name="connsiteY12" fmla="*/ 703897 h 761047"/>
                <a:gd name="connsiteX13" fmla="*/ 299085 w 637222"/>
                <a:gd name="connsiteY13" fmla="*/ 713422 h 761047"/>
                <a:gd name="connsiteX14" fmla="*/ 322898 w 637222"/>
                <a:gd name="connsiteY14" fmla="*/ 708660 h 761047"/>
                <a:gd name="connsiteX15" fmla="*/ 340995 w 637222"/>
                <a:gd name="connsiteY15" fmla="*/ 719138 h 761047"/>
                <a:gd name="connsiteX16" fmla="*/ 341948 w 637222"/>
                <a:gd name="connsiteY16" fmla="*/ 732472 h 761047"/>
                <a:gd name="connsiteX17" fmla="*/ 361950 w 637222"/>
                <a:gd name="connsiteY17" fmla="*/ 754380 h 761047"/>
                <a:gd name="connsiteX18" fmla="*/ 372428 w 637222"/>
                <a:gd name="connsiteY18" fmla="*/ 741997 h 761047"/>
                <a:gd name="connsiteX19" fmla="*/ 382905 w 637222"/>
                <a:gd name="connsiteY19" fmla="*/ 740093 h 761047"/>
                <a:gd name="connsiteX20" fmla="*/ 410528 w 637222"/>
                <a:gd name="connsiteY20" fmla="*/ 711518 h 761047"/>
                <a:gd name="connsiteX21" fmla="*/ 415290 w 637222"/>
                <a:gd name="connsiteY21" fmla="*/ 689610 h 761047"/>
                <a:gd name="connsiteX22" fmla="*/ 412433 w 637222"/>
                <a:gd name="connsiteY22" fmla="*/ 670560 h 761047"/>
                <a:gd name="connsiteX23" fmla="*/ 436245 w 637222"/>
                <a:gd name="connsiteY23" fmla="*/ 662940 h 761047"/>
                <a:gd name="connsiteX24" fmla="*/ 446723 w 637222"/>
                <a:gd name="connsiteY24" fmla="*/ 634365 h 761047"/>
                <a:gd name="connsiteX25" fmla="*/ 420053 w 637222"/>
                <a:gd name="connsiteY25" fmla="*/ 607695 h 761047"/>
                <a:gd name="connsiteX26" fmla="*/ 423863 w 637222"/>
                <a:gd name="connsiteY26" fmla="*/ 572453 h 761047"/>
                <a:gd name="connsiteX27" fmla="*/ 430530 w 637222"/>
                <a:gd name="connsiteY27" fmla="*/ 556260 h 761047"/>
                <a:gd name="connsiteX28" fmla="*/ 447675 w 637222"/>
                <a:gd name="connsiteY28" fmla="*/ 547688 h 761047"/>
                <a:gd name="connsiteX29" fmla="*/ 456248 w 637222"/>
                <a:gd name="connsiteY29" fmla="*/ 527685 h 761047"/>
                <a:gd name="connsiteX30" fmla="*/ 455295 w 637222"/>
                <a:gd name="connsiteY30" fmla="*/ 505778 h 761047"/>
                <a:gd name="connsiteX31" fmla="*/ 463867 w 637222"/>
                <a:gd name="connsiteY31" fmla="*/ 496253 h 761047"/>
                <a:gd name="connsiteX32" fmla="*/ 474345 w 637222"/>
                <a:gd name="connsiteY32" fmla="*/ 509588 h 761047"/>
                <a:gd name="connsiteX33" fmla="*/ 481013 w 637222"/>
                <a:gd name="connsiteY33" fmla="*/ 503873 h 761047"/>
                <a:gd name="connsiteX34" fmla="*/ 495300 w 637222"/>
                <a:gd name="connsiteY34" fmla="*/ 513398 h 761047"/>
                <a:gd name="connsiteX35" fmla="*/ 513398 w 637222"/>
                <a:gd name="connsiteY35" fmla="*/ 487680 h 761047"/>
                <a:gd name="connsiteX36" fmla="*/ 534353 w 637222"/>
                <a:gd name="connsiteY36" fmla="*/ 452438 h 761047"/>
                <a:gd name="connsiteX37" fmla="*/ 513398 w 637222"/>
                <a:gd name="connsiteY37" fmla="*/ 385763 h 761047"/>
                <a:gd name="connsiteX38" fmla="*/ 539115 w 637222"/>
                <a:gd name="connsiteY38" fmla="*/ 360045 h 761047"/>
                <a:gd name="connsiteX39" fmla="*/ 549593 w 637222"/>
                <a:gd name="connsiteY39" fmla="*/ 309563 h 761047"/>
                <a:gd name="connsiteX40" fmla="*/ 577215 w 637222"/>
                <a:gd name="connsiteY40" fmla="*/ 281940 h 761047"/>
                <a:gd name="connsiteX41" fmla="*/ 611505 w 637222"/>
                <a:gd name="connsiteY41" fmla="*/ 271463 h 761047"/>
                <a:gd name="connsiteX42" fmla="*/ 631508 w 637222"/>
                <a:gd name="connsiteY42" fmla="*/ 227648 h 761047"/>
                <a:gd name="connsiteX43" fmla="*/ 637223 w 637222"/>
                <a:gd name="connsiteY43" fmla="*/ 196215 h 761047"/>
                <a:gd name="connsiteX44" fmla="*/ 617220 w 637222"/>
                <a:gd name="connsiteY44" fmla="*/ 176213 h 761047"/>
                <a:gd name="connsiteX45" fmla="*/ 632460 w 637222"/>
                <a:gd name="connsiteY45" fmla="*/ 160973 h 761047"/>
                <a:gd name="connsiteX46" fmla="*/ 631508 w 637222"/>
                <a:gd name="connsiteY46" fmla="*/ 124778 h 761047"/>
                <a:gd name="connsiteX47" fmla="*/ 614363 w 637222"/>
                <a:gd name="connsiteY47" fmla="*/ 125730 h 761047"/>
                <a:gd name="connsiteX48" fmla="*/ 599123 w 637222"/>
                <a:gd name="connsiteY48" fmla="*/ 117158 h 761047"/>
                <a:gd name="connsiteX49" fmla="*/ 575310 w 637222"/>
                <a:gd name="connsiteY49" fmla="*/ 122873 h 761047"/>
                <a:gd name="connsiteX50" fmla="*/ 560070 w 637222"/>
                <a:gd name="connsiteY50" fmla="*/ 107633 h 761047"/>
                <a:gd name="connsiteX51" fmla="*/ 567690 w 637222"/>
                <a:gd name="connsiteY51" fmla="*/ 86678 h 761047"/>
                <a:gd name="connsiteX52" fmla="*/ 570548 w 637222"/>
                <a:gd name="connsiteY52" fmla="*/ 61913 h 761047"/>
                <a:gd name="connsiteX53" fmla="*/ 502920 w 637222"/>
                <a:gd name="connsiteY53" fmla="*/ 0 h 761047"/>
                <a:gd name="connsiteX54" fmla="*/ 450533 w 637222"/>
                <a:gd name="connsiteY54" fmla="*/ 98108 h 761047"/>
                <a:gd name="connsiteX55" fmla="*/ 426720 w 637222"/>
                <a:gd name="connsiteY55" fmla="*/ 86678 h 761047"/>
                <a:gd name="connsiteX56" fmla="*/ 377190 w 637222"/>
                <a:gd name="connsiteY56" fmla="*/ 125730 h 761047"/>
                <a:gd name="connsiteX57" fmla="*/ 355283 w 637222"/>
                <a:gd name="connsiteY57" fmla="*/ 127635 h 761047"/>
                <a:gd name="connsiteX58" fmla="*/ 355283 w 637222"/>
                <a:gd name="connsiteY58" fmla="*/ 175260 h 761047"/>
                <a:gd name="connsiteX59" fmla="*/ 329565 w 637222"/>
                <a:gd name="connsiteY59" fmla="*/ 185738 h 761047"/>
                <a:gd name="connsiteX60" fmla="*/ 329565 w 637222"/>
                <a:gd name="connsiteY60" fmla="*/ 221933 h 761047"/>
                <a:gd name="connsiteX61" fmla="*/ 295275 w 637222"/>
                <a:gd name="connsiteY61" fmla="*/ 248603 h 761047"/>
                <a:gd name="connsiteX62" fmla="*/ 256223 w 637222"/>
                <a:gd name="connsiteY62" fmla="*/ 248603 h 761047"/>
                <a:gd name="connsiteX63" fmla="*/ 246698 w 637222"/>
                <a:gd name="connsiteY63" fmla="*/ 341948 h 761047"/>
                <a:gd name="connsiteX64" fmla="*/ 246698 w 637222"/>
                <a:gd name="connsiteY64" fmla="*/ 379095 h 761047"/>
                <a:gd name="connsiteX65" fmla="*/ 186690 w 637222"/>
                <a:gd name="connsiteY65" fmla="*/ 400050 h 76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37222" h="761047">
                  <a:moveTo>
                    <a:pt x="0" y="401003"/>
                  </a:moveTo>
                  <a:lnTo>
                    <a:pt x="0" y="442913"/>
                  </a:lnTo>
                  <a:lnTo>
                    <a:pt x="15240" y="495300"/>
                  </a:lnTo>
                  <a:lnTo>
                    <a:pt x="68580" y="649605"/>
                  </a:lnTo>
                  <a:lnTo>
                    <a:pt x="101917" y="664845"/>
                  </a:lnTo>
                  <a:lnTo>
                    <a:pt x="121920" y="701993"/>
                  </a:lnTo>
                  <a:lnTo>
                    <a:pt x="138113" y="761047"/>
                  </a:lnTo>
                  <a:lnTo>
                    <a:pt x="169545" y="743903"/>
                  </a:lnTo>
                  <a:lnTo>
                    <a:pt x="190500" y="713422"/>
                  </a:lnTo>
                  <a:lnTo>
                    <a:pt x="205740" y="721995"/>
                  </a:lnTo>
                  <a:lnTo>
                    <a:pt x="232410" y="707708"/>
                  </a:lnTo>
                  <a:lnTo>
                    <a:pt x="255270" y="700088"/>
                  </a:lnTo>
                  <a:lnTo>
                    <a:pt x="279083" y="703897"/>
                  </a:lnTo>
                  <a:lnTo>
                    <a:pt x="299085" y="713422"/>
                  </a:lnTo>
                  <a:lnTo>
                    <a:pt x="322898" y="708660"/>
                  </a:lnTo>
                  <a:lnTo>
                    <a:pt x="340995" y="719138"/>
                  </a:lnTo>
                  <a:lnTo>
                    <a:pt x="341948" y="732472"/>
                  </a:lnTo>
                  <a:lnTo>
                    <a:pt x="361950" y="754380"/>
                  </a:lnTo>
                  <a:lnTo>
                    <a:pt x="372428" y="741997"/>
                  </a:lnTo>
                  <a:lnTo>
                    <a:pt x="382905" y="740093"/>
                  </a:lnTo>
                  <a:lnTo>
                    <a:pt x="410528" y="711518"/>
                  </a:lnTo>
                  <a:lnTo>
                    <a:pt x="415290" y="689610"/>
                  </a:lnTo>
                  <a:lnTo>
                    <a:pt x="412433" y="670560"/>
                  </a:lnTo>
                  <a:lnTo>
                    <a:pt x="436245" y="662940"/>
                  </a:lnTo>
                  <a:lnTo>
                    <a:pt x="446723" y="634365"/>
                  </a:lnTo>
                  <a:lnTo>
                    <a:pt x="420053" y="607695"/>
                  </a:lnTo>
                  <a:lnTo>
                    <a:pt x="423863" y="572453"/>
                  </a:lnTo>
                  <a:lnTo>
                    <a:pt x="430530" y="556260"/>
                  </a:lnTo>
                  <a:lnTo>
                    <a:pt x="447675" y="547688"/>
                  </a:lnTo>
                  <a:lnTo>
                    <a:pt x="456248" y="527685"/>
                  </a:lnTo>
                  <a:lnTo>
                    <a:pt x="455295" y="505778"/>
                  </a:lnTo>
                  <a:lnTo>
                    <a:pt x="463867" y="496253"/>
                  </a:lnTo>
                  <a:lnTo>
                    <a:pt x="474345" y="509588"/>
                  </a:lnTo>
                  <a:lnTo>
                    <a:pt x="481013" y="503873"/>
                  </a:lnTo>
                  <a:lnTo>
                    <a:pt x="495300" y="513398"/>
                  </a:lnTo>
                  <a:lnTo>
                    <a:pt x="513398" y="487680"/>
                  </a:lnTo>
                  <a:lnTo>
                    <a:pt x="534353" y="452438"/>
                  </a:lnTo>
                  <a:lnTo>
                    <a:pt x="513398" y="385763"/>
                  </a:lnTo>
                  <a:lnTo>
                    <a:pt x="539115" y="360045"/>
                  </a:lnTo>
                  <a:lnTo>
                    <a:pt x="549593" y="309563"/>
                  </a:lnTo>
                  <a:lnTo>
                    <a:pt x="577215" y="281940"/>
                  </a:lnTo>
                  <a:lnTo>
                    <a:pt x="611505" y="271463"/>
                  </a:lnTo>
                  <a:lnTo>
                    <a:pt x="631508" y="227648"/>
                  </a:lnTo>
                  <a:lnTo>
                    <a:pt x="637223" y="196215"/>
                  </a:lnTo>
                  <a:lnTo>
                    <a:pt x="617220" y="176213"/>
                  </a:lnTo>
                  <a:lnTo>
                    <a:pt x="632460" y="160973"/>
                  </a:lnTo>
                  <a:lnTo>
                    <a:pt x="631508" y="124778"/>
                  </a:lnTo>
                  <a:lnTo>
                    <a:pt x="614363" y="125730"/>
                  </a:lnTo>
                  <a:lnTo>
                    <a:pt x="599123" y="117158"/>
                  </a:lnTo>
                  <a:lnTo>
                    <a:pt x="575310" y="122873"/>
                  </a:lnTo>
                  <a:lnTo>
                    <a:pt x="560070" y="107633"/>
                  </a:lnTo>
                  <a:lnTo>
                    <a:pt x="567690" y="86678"/>
                  </a:lnTo>
                  <a:lnTo>
                    <a:pt x="570548" y="61913"/>
                  </a:lnTo>
                  <a:lnTo>
                    <a:pt x="502920" y="0"/>
                  </a:lnTo>
                  <a:lnTo>
                    <a:pt x="450533" y="98108"/>
                  </a:lnTo>
                  <a:lnTo>
                    <a:pt x="426720" y="86678"/>
                  </a:lnTo>
                  <a:lnTo>
                    <a:pt x="377190" y="125730"/>
                  </a:lnTo>
                  <a:lnTo>
                    <a:pt x="355283" y="127635"/>
                  </a:lnTo>
                  <a:lnTo>
                    <a:pt x="355283" y="175260"/>
                  </a:lnTo>
                  <a:lnTo>
                    <a:pt x="329565" y="185738"/>
                  </a:lnTo>
                  <a:lnTo>
                    <a:pt x="329565" y="221933"/>
                  </a:lnTo>
                  <a:lnTo>
                    <a:pt x="295275" y="248603"/>
                  </a:lnTo>
                  <a:lnTo>
                    <a:pt x="256223" y="248603"/>
                  </a:lnTo>
                  <a:lnTo>
                    <a:pt x="246698" y="341948"/>
                  </a:lnTo>
                  <a:lnTo>
                    <a:pt x="246698" y="379095"/>
                  </a:lnTo>
                  <a:lnTo>
                    <a:pt x="186690" y="40005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олилиния: фигура 59">
              <a:extLst>
                <a:ext uri="{FF2B5EF4-FFF2-40B4-BE49-F238E27FC236}">
                  <a16:creationId xmlns="" xmlns:a16="http://schemas.microsoft.com/office/drawing/2014/main" id="{17A0A7A6-DAB3-C1E7-19EC-D815CB1F3B18}"/>
                </a:ext>
              </a:extLst>
            </p:cNvPr>
            <p:cNvSpPr/>
            <p:nvPr/>
          </p:nvSpPr>
          <p:spPr>
            <a:xfrm>
              <a:off x="2331740" y="3275726"/>
              <a:ext cx="120125" cy="100512"/>
            </a:xfrm>
            <a:custGeom>
              <a:avLst/>
              <a:gdLst>
                <a:gd name="connsiteX0" fmla="*/ 58103 w 100012"/>
                <a:gd name="connsiteY0" fmla="*/ 0 h 85725"/>
                <a:gd name="connsiteX1" fmla="*/ 29528 w 100012"/>
                <a:gd name="connsiteY1" fmla="*/ 7620 h 85725"/>
                <a:gd name="connsiteX2" fmla="*/ 13335 w 100012"/>
                <a:gd name="connsiteY2" fmla="*/ 29528 h 85725"/>
                <a:gd name="connsiteX3" fmla="*/ 0 w 100012"/>
                <a:gd name="connsiteY3" fmla="*/ 46673 h 85725"/>
                <a:gd name="connsiteX4" fmla="*/ 9525 w 100012"/>
                <a:gd name="connsiteY4" fmla="*/ 70485 h 85725"/>
                <a:gd name="connsiteX5" fmla="*/ 29528 w 100012"/>
                <a:gd name="connsiteY5" fmla="*/ 78105 h 85725"/>
                <a:gd name="connsiteX6" fmla="*/ 48578 w 100012"/>
                <a:gd name="connsiteY6" fmla="*/ 85725 h 85725"/>
                <a:gd name="connsiteX7" fmla="*/ 66675 w 100012"/>
                <a:gd name="connsiteY7" fmla="*/ 73342 h 85725"/>
                <a:gd name="connsiteX8" fmla="*/ 88582 w 100012"/>
                <a:gd name="connsiteY8" fmla="*/ 77153 h 85725"/>
                <a:gd name="connsiteX9" fmla="*/ 100013 w 100012"/>
                <a:gd name="connsiteY9" fmla="*/ 50483 h 85725"/>
                <a:gd name="connsiteX10" fmla="*/ 81915 w 100012"/>
                <a:gd name="connsiteY10" fmla="*/ 26670 h 85725"/>
                <a:gd name="connsiteX11" fmla="*/ 80963 w 100012"/>
                <a:gd name="connsiteY11" fmla="*/ 762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12" h="85725">
                  <a:moveTo>
                    <a:pt x="58103" y="0"/>
                  </a:moveTo>
                  <a:lnTo>
                    <a:pt x="29528" y="7620"/>
                  </a:lnTo>
                  <a:lnTo>
                    <a:pt x="13335" y="29528"/>
                  </a:lnTo>
                  <a:lnTo>
                    <a:pt x="0" y="46673"/>
                  </a:lnTo>
                  <a:lnTo>
                    <a:pt x="9525" y="70485"/>
                  </a:lnTo>
                  <a:lnTo>
                    <a:pt x="29528" y="78105"/>
                  </a:lnTo>
                  <a:lnTo>
                    <a:pt x="48578" y="85725"/>
                  </a:lnTo>
                  <a:lnTo>
                    <a:pt x="66675" y="73342"/>
                  </a:lnTo>
                  <a:lnTo>
                    <a:pt x="88582" y="77153"/>
                  </a:lnTo>
                  <a:lnTo>
                    <a:pt x="100013" y="50483"/>
                  </a:lnTo>
                  <a:lnTo>
                    <a:pt x="81915" y="26670"/>
                  </a:lnTo>
                  <a:lnTo>
                    <a:pt x="80963" y="762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Полилиния: фигура 166">
              <a:extLst>
                <a:ext uri="{FF2B5EF4-FFF2-40B4-BE49-F238E27FC236}">
                  <a16:creationId xmlns="" xmlns:a16="http://schemas.microsoft.com/office/drawing/2014/main" id="{F88204B4-7692-4517-84F4-BEF27EADC471}"/>
                </a:ext>
              </a:extLst>
            </p:cNvPr>
            <p:cNvSpPr/>
            <p:nvPr/>
          </p:nvSpPr>
          <p:spPr>
            <a:xfrm rot="21403446">
              <a:off x="756321" y="4886932"/>
              <a:ext cx="436751" cy="410966"/>
            </a:xfrm>
            <a:custGeom>
              <a:avLst/>
              <a:gdLst>
                <a:gd name="connsiteX0" fmla="*/ 162878 w 290512"/>
                <a:gd name="connsiteY0" fmla="*/ 41910 h 276225"/>
                <a:gd name="connsiteX1" fmla="*/ 89535 w 290512"/>
                <a:gd name="connsiteY1" fmla="*/ 0 h 276225"/>
                <a:gd name="connsiteX2" fmla="*/ 28575 w 290512"/>
                <a:gd name="connsiteY2" fmla="*/ 0 h 276225"/>
                <a:gd name="connsiteX3" fmla="*/ 9525 w 290512"/>
                <a:gd name="connsiteY3" fmla="*/ 20003 h 276225"/>
                <a:gd name="connsiteX4" fmla="*/ 39053 w 290512"/>
                <a:gd name="connsiteY4" fmla="*/ 75247 h 276225"/>
                <a:gd name="connsiteX5" fmla="*/ 85725 w 290512"/>
                <a:gd name="connsiteY5" fmla="*/ 104775 h 276225"/>
                <a:gd name="connsiteX6" fmla="*/ 48578 w 290512"/>
                <a:gd name="connsiteY6" fmla="*/ 156210 h 276225"/>
                <a:gd name="connsiteX7" fmla="*/ 0 w 290512"/>
                <a:gd name="connsiteY7" fmla="*/ 155257 h 276225"/>
                <a:gd name="connsiteX8" fmla="*/ 0 w 290512"/>
                <a:gd name="connsiteY8" fmla="*/ 194310 h 276225"/>
                <a:gd name="connsiteX9" fmla="*/ 36195 w 290512"/>
                <a:gd name="connsiteY9" fmla="*/ 221932 h 276225"/>
                <a:gd name="connsiteX10" fmla="*/ 104775 w 290512"/>
                <a:gd name="connsiteY10" fmla="*/ 214313 h 276225"/>
                <a:gd name="connsiteX11" fmla="*/ 160020 w 290512"/>
                <a:gd name="connsiteY11" fmla="*/ 251460 h 276225"/>
                <a:gd name="connsiteX12" fmla="*/ 233363 w 290512"/>
                <a:gd name="connsiteY12" fmla="*/ 276225 h 276225"/>
                <a:gd name="connsiteX13" fmla="*/ 290513 w 290512"/>
                <a:gd name="connsiteY13" fmla="*/ 268605 h 276225"/>
                <a:gd name="connsiteX14" fmla="*/ 277178 w 290512"/>
                <a:gd name="connsiteY14" fmla="*/ 221932 h 276225"/>
                <a:gd name="connsiteX15" fmla="*/ 199073 w 290512"/>
                <a:gd name="connsiteY15" fmla="*/ 194310 h 276225"/>
                <a:gd name="connsiteX16" fmla="*/ 226695 w 290512"/>
                <a:gd name="connsiteY16" fmla="*/ 84772 h 276225"/>
                <a:gd name="connsiteX17" fmla="*/ 207645 w 290512"/>
                <a:gd name="connsiteY17" fmla="*/ 31432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512" h="276225">
                  <a:moveTo>
                    <a:pt x="162878" y="41910"/>
                  </a:moveTo>
                  <a:lnTo>
                    <a:pt x="89535" y="0"/>
                  </a:lnTo>
                  <a:lnTo>
                    <a:pt x="28575" y="0"/>
                  </a:lnTo>
                  <a:lnTo>
                    <a:pt x="9525" y="20003"/>
                  </a:lnTo>
                  <a:lnTo>
                    <a:pt x="39053" y="75247"/>
                  </a:lnTo>
                  <a:lnTo>
                    <a:pt x="85725" y="104775"/>
                  </a:lnTo>
                  <a:lnTo>
                    <a:pt x="48578" y="156210"/>
                  </a:lnTo>
                  <a:lnTo>
                    <a:pt x="0" y="155257"/>
                  </a:lnTo>
                  <a:lnTo>
                    <a:pt x="0" y="194310"/>
                  </a:lnTo>
                  <a:lnTo>
                    <a:pt x="36195" y="221932"/>
                  </a:lnTo>
                  <a:lnTo>
                    <a:pt x="104775" y="214313"/>
                  </a:lnTo>
                  <a:lnTo>
                    <a:pt x="160020" y="251460"/>
                  </a:lnTo>
                  <a:lnTo>
                    <a:pt x="233363" y="276225"/>
                  </a:lnTo>
                  <a:lnTo>
                    <a:pt x="290513" y="268605"/>
                  </a:lnTo>
                  <a:lnTo>
                    <a:pt x="277178" y="221932"/>
                  </a:lnTo>
                  <a:lnTo>
                    <a:pt x="199073" y="194310"/>
                  </a:lnTo>
                  <a:lnTo>
                    <a:pt x="226695" y="84772"/>
                  </a:lnTo>
                  <a:lnTo>
                    <a:pt x="207645" y="31432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4" name="Oval 180">
              <a:extLst>
                <a:ext uri="{FF2B5EF4-FFF2-40B4-BE49-F238E27FC236}">
                  <a16:creationId xmlns="" xmlns:a16="http://schemas.microsoft.com/office/drawing/2014/main" id="{7B5240C1-ADE2-BEF4-CD62-4A1ADD8637B1}"/>
                </a:ext>
              </a:extLst>
            </p:cNvPr>
            <p:cNvSpPr/>
            <p:nvPr/>
          </p:nvSpPr>
          <p:spPr>
            <a:xfrm>
              <a:off x="744811" y="5115868"/>
              <a:ext cx="55884" cy="55304"/>
            </a:xfrm>
            <a:prstGeom prst="ellipse">
              <a:avLst/>
            </a:prstGeom>
            <a:solidFill>
              <a:srgbClr val="D7D7D7"/>
            </a:solidFill>
            <a:ln w="317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олилиния: фигура 15">
              <a:extLst>
                <a:ext uri="{FF2B5EF4-FFF2-40B4-BE49-F238E27FC236}">
                  <a16:creationId xmlns="" xmlns:a16="http://schemas.microsoft.com/office/drawing/2014/main" id="{201EE255-241F-F060-17AD-48F7F4BB8DCF}"/>
                </a:ext>
              </a:extLst>
            </p:cNvPr>
            <p:cNvSpPr/>
            <p:nvPr/>
          </p:nvSpPr>
          <p:spPr>
            <a:xfrm>
              <a:off x="1699645" y="5819464"/>
              <a:ext cx="318051" cy="567341"/>
            </a:xfrm>
            <a:custGeom>
              <a:avLst/>
              <a:gdLst>
                <a:gd name="connsiteX0" fmla="*/ 256223 w 264795"/>
                <a:gd name="connsiteY0" fmla="*/ 77153 h 483869"/>
                <a:gd name="connsiteX1" fmla="*/ 241935 w 264795"/>
                <a:gd name="connsiteY1" fmla="*/ 91440 h 483869"/>
                <a:gd name="connsiteX2" fmla="*/ 241935 w 264795"/>
                <a:gd name="connsiteY2" fmla="*/ 114300 h 483869"/>
                <a:gd name="connsiteX3" fmla="*/ 256223 w 264795"/>
                <a:gd name="connsiteY3" fmla="*/ 129540 h 483869"/>
                <a:gd name="connsiteX4" fmla="*/ 264795 w 264795"/>
                <a:gd name="connsiteY4" fmla="*/ 156210 h 483869"/>
                <a:gd name="connsiteX5" fmla="*/ 258128 w 264795"/>
                <a:gd name="connsiteY5" fmla="*/ 182880 h 483869"/>
                <a:gd name="connsiteX6" fmla="*/ 251460 w 264795"/>
                <a:gd name="connsiteY6" fmla="*/ 207645 h 483869"/>
                <a:gd name="connsiteX7" fmla="*/ 235268 w 264795"/>
                <a:gd name="connsiteY7" fmla="*/ 223838 h 483869"/>
                <a:gd name="connsiteX8" fmla="*/ 235268 w 264795"/>
                <a:gd name="connsiteY8" fmla="*/ 234315 h 483869"/>
                <a:gd name="connsiteX9" fmla="*/ 220980 w 264795"/>
                <a:gd name="connsiteY9" fmla="*/ 246697 h 483869"/>
                <a:gd name="connsiteX10" fmla="*/ 190500 w 264795"/>
                <a:gd name="connsiteY10" fmla="*/ 297180 h 483869"/>
                <a:gd name="connsiteX11" fmla="*/ 190500 w 264795"/>
                <a:gd name="connsiteY11" fmla="*/ 337185 h 483869"/>
                <a:gd name="connsiteX12" fmla="*/ 199073 w 264795"/>
                <a:gd name="connsiteY12" fmla="*/ 384810 h 483869"/>
                <a:gd name="connsiteX13" fmla="*/ 193358 w 264795"/>
                <a:gd name="connsiteY13" fmla="*/ 421957 h 483869"/>
                <a:gd name="connsiteX14" fmla="*/ 196215 w 264795"/>
                <a:gd name="connsiteY14" fmla="*/ 466725 h 483869"/>
                <a:gd name="connsiteX15" fmla="*/ 161925 w 264795"/>
                <a:gd name="connsiteY15" fmla="*/ 481965 h 483869"/>
                <a:gd name="connsiteX16" fmla="*/ 139065 w 264795"/>
                <a:gd name="connsiteY16" fmla="*/ 472440 h 483869"/>
                <a:gd name="connsiteX17" fmla="*/ 106680 w 264795"/>
                <a:gd name="connsiteY17" fmla="*/ 483870 h 483869"/>
                <a:gd name="connsiteX18" fmla="*/ 76200 w 264795"/>
                <a:gd name="connsiteY18" fmla="*/ 476250 h 483869"/>
                <a:gd name="connsiteX19" fmla="*/ 71438 w 264795"/>
                <a:gd name="connsiteY19" fmla="*/ 449580 h 483869"/>
                <a:gd name="connsiteX20" fmla="*/ 56198 w 264795"/>
                <a:gd name="connsiteY20" fmla="*/ 402907 h 483869"/>
                <a:gd name="connsiteX21" fmla="*/ 53340 w 264795"/>
                <a:gd name="connsiteY21" fmla="*/ 369570 h 483869"/>
                <a:gd name="connsiteX22" fmla="*/ 30480 w 264795"/>
                <a:gd name="connsiteY22" fmla="*/ 354330 h 483869"/>
                <a:gd name="connsiteX23" fmla="*/ 30480 w 264795"/>
                <a:gd name="connsiteY23" fmla="*/ 335280 h 483869"/>
                <a:gd name="connsiteX24" fmla="*/ 19050 w 264795"/>
                <a:gd name="connsiteY24" fmla="*/ 305753 h 483869"/>
                <a:gd name="connsiteX25" fmla="*/ 0 w 264795"/>
                <a:gd name="connsiteY25" fmla="*/ 280988 h 483869"/>
                <a:gd name="connsiteX26" fmla="*/ 12383 w 264795"/>
                <a:gd name="connsiteY26" fmla="*/ 259080 h 483869"/>
                <a:gd name="connsiteX27" fmla="*/ 36195 w 264795"/>
                <a:gd name="connsiteY27" fmla="*/ 256222 h 483869"/>
                <a:gd name="connsiteX28" fmla="*/ 52388 w 264795"/>
                <a:gd name="connsiteY28" fmla="*/ 244793 h 483869"/>
                <a:gd name="connsiteX29" fmla="*/ 75248 w 264795"/>
                <a:gd name="connsiteY29" fmla="*/ 246697 h 483869"/>
                <a:gd name="connsiteX30" fmla="*/ 90488 w 264795"/>
                <a:gd name="connsiteY30" fmla="*/ 235268 h 483869"/>
                <a:gd name="connsiteX31" fmla="*/ 113348 w 264795"/>
                <a:gd name="connsiteY31" fmla="*/ 248603 h 483869"/>
                <a:gd name="connsiteX32" fmla="*/ 122873 w 264795"/>
                <a:gd name="connsiteY32" fmla="*/ 215265 h 483869"/>
                <a:gd name="connsiteX33" fmla="*/ 146685 w 264795"/>
                <a:gd name="connsiteY33" fmla="*/ 185738 h 483869"/>
                <a:gd name="connsiteX34" fmla="*/ 172403 w 264795"/>
                <a:gd name="connsiteY34" fmla="*/ 171450 h 483869"/>
                <a:gd name="connsiteX35" fmla="*/ 187643 w 264795"/>
                <a:gd name="connsiteY35" fmla="*/ 166688 h 483869"/>
                <a:gd name="connsiteX36" fmla="*/ 184785 w 264795"/>
                <a:gd name="connsiteY36" fmla="*/ 134303 h 483869"/>
                <a:gd name="connsiteX37" fmla="*/ 156210 w 264795"/>
                <a:gd name="connsiteY37" fmla="*/ 131445 h 483869"/>
                <a:gd name="connsiteX38" fmla="*/ 140018 w 264795"/>
                <a:gd name="connsiteY38" fmla="*/ 110490 h 483869"/>
                <a:gd name="connsiteX39" fmla="*/ 120015 w 264795"/>
                <a:gd name="connsiteY39" fmla="*/ 88582 h 483869"/>
                <a:gd name="connsiteX40" fmla="*/ 127635 w 264795"/>
                <a:gd name="connsiteY40" fmla="*/ 65722 h 483869"/>
                <a:gd name="connsiteX41" fmla="*/ 113348 w 264795"/>
                <a:gd name="connsiteY41" fmla="*/ 59055 h 483869"/>
                <a:gd name="connsiteX42" fmla="*/ 113348 w 264795"/>
                <a:gd name="connsiteY42" fmla="*/ 46672 h 483869"/>
                <a:gd name="connsiteX43" fmla="*/ 130493 w 264795"/>
                <a:gd name="connsiteY43" fmla="*/ 46672 h 483869"/>
                <a:gd name="connsiteX44" fmla="*/ 140970 w 264795"/>
                <a:gd name="connsiteY44" fmla="*/ 38100 h 483869"/>
                <a:gd name="connsiteX45" fmla="*/ 134303 w 264795"/>
                <a:gd name="connsiteY45" fmla="*/ 25718 h 483869"/>
                <a:gd name="connsiteX46" fmla="*/ 144780 w 264795"/>
                <a:gd name="connsiteY46" fmla="*/ 15240 h 483869"/>
                <a:gd name="connsiteX47" fmla="*/ 162878 w 264795"/>
                <a:gd name="connsiteY47" fmla="*/ 21907 h 483869"/>
                <a:gd name="connsiteX48" fmla="*/ 184785 w 264795"/>
                <a:gd name="connsiteY48" fmla="*/ 14288 h 483869"/>
                <a:gd name="connsiteX49" fmla="*/ 206693 w 264795"/>
                <a:gd name="connsiteY49" fmla="*/ 0 h 483869"/>
                <a:gd name="connsiteX50" fmla="*/ 225743 w 264795"/>
                <a:gd name="connsiteY50" fmla="*/ 14288 h 483869"/>
                <a:gd name="connsiteX51" fmla="*/ 236220 w 264795"/>
                <a:gd name="connsiteY51" fmla="*/ 28575 h 483869"/>
                <a:gd name="connsiteX52" fmla="*/ 251460 w 264795"/>
                <a:gd name="connsiteY52" fmla="*/ 34290 h 483869"/>
                <a:gd name="connsiteX53" fmla="*/ 258128 w 264795"/>
                <a:gd name="connsiteY53" fmla="*/ 52388 h 48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4795" h="483869">
                  <a:moveTo>
                    <a:pt x="256223" y="77153"/>
                  </a:moveTo>
                  <a:lnTo>
                    <a:pt x="241935" y="91440"/>
                  </a:lnTo>
                  <a:lnTo>
                    <a:pt x="241935" y="114300"/>
                  </a:lnTo>
                  <a:lnTo>
                    <a:pt x="256223" y="129540"/>
                  </a:lnTo>
                  <a:lnTo>
                    <a:pt x="264795" y="156210"/>
                  </a:lnTo>
                  <a:lnTo>
                    <a:pt x="258128" y="182880"/>
                  </a:lnTo>
                  <a:lnTo>
                    <a:pt x="251460" y="207645"/>
                  </a:lnTo>
                  <a:lnTo>
                    <a:pt x="235268" y="223838"/>
                  </a:lnTo>
                  <a:lnTo>
                    <a:pt x="235268" y="234315"/>
                  </a:lnTo>
                  <a:lnTo>
                    <a:pt x="220980" y="246697"/>
                  </a:lnTo>
                  <a:lnTo>
                    <a:pt x="190500" y="297180"/>
                  </a:lnTo>
                  <a:lnTo>
                    <a:pt x="190500" y="337185"/>
                  </a:lnTo>
                  <a:lnTo>
                    <a:pt x="199073" y="384810"/>
                  </a:lnTo>
                  <a:lnTo>
                    <a:pt x="193358" y="421957"/>
                  </a:lnTo>
                  <a:lnTo>
                    <a:pt x="196215" y="466725"/>
                  </a:lnTo>
                  <a:lnTo>
                    <a:pt x="161925" y="481965"/>
                  </a:lnTo>
                  <a:lnTo>
                    <a:pt x="139065" y="472440"/>
                  </a:lnTo>
                  <a:lnTo>
                    <a:pt x="106680" y="483870"/>
                  </a:lnTo>
                  <a:lnTo>
                    <a:pt x="76200" y="476250"/>
                  </a:lnTo>
                  <a:lnTo>
                    <a:pt x="71438" y="449580"/>
                  </a:lnTo>
                  <a:lnTo>
                    <a:pt x="56198" y="402907"/>
                  </a:lnTo>
                  <a:lnTo>
                    <a:pt x="53340" y="369570"/>
                  </a:lnTo>
                  <a:lnTo>
                    <a:pt x="30480" y="354330"/>
                  </a:lnTo>
                  <a:lnTo>
                    <a:pt x="30480" y="335280"/>
                  </a:lnTo>
                  <a:lnTo>
                    <a:pt x="19050" y="305753"/>
                  </a:lnTo>
                  <a:lnTo>
                    <a:pt x="0" y="280988"/>
                  </a:lnTo>
                  <a:lnTo>
                    <a:pt x="12383" y="259080"/>
                  </a:lnTo>
                  <a:lnTo>
                    <a:pt x="36195" y="256222"/>
                  </a:lnTo>
                  <a:lnTo>
                    <a:pt x="52388" y="244793"/>
                  </a:lnTo>
                  <a:lnTo>
                    <a:pt x="75248" y="246697"/>
                  </a:lnTo>
                  <a:lnTo>
                    <a:pt x="90488" y="235268"/>
                  </a:lnTo>
                  <a:lnTo>
                    <a:pt x="113348" y="248603"/>
                  </a:lnTo>
                  <a:lnTo>
                    <a:pt x="122873" y="215265"/>
                  </a:lnTo>
                  <a:lnTo>
                    <a:pt x="146685" y="185738"/>
                  </a:lnTo>
                  <a:lnTo>
                    <a:pt x="172403" y="171450"/>
                  </a:lnTo>
                  <a:lnTo>
                    <a:pt x="187643" y="166688"/>
                  </a:lnTo>
                  <a:lnTo>
                    <a:pt x="184785" y="134303"/>
                  </a:lnTo>
                  <a:lnTo>
                    <a:pt x="156210" y="131445"/>
                  </a:lnTo>
                  <a:lnTo>
                    <a:pt x="140018" y="110490"/>
                  </a:lnTo>
                  <a:lnTo>
                    <a:pt x="120015" y="88582"/>
                  </a:lnTo>
                  <a:lnTo>
                    <a:pt x="127635" y="65722"/>
                  </a:lnTo>
                  <a:lnTo>
                    <a:pt x="113348" y="59055"/>
                  </a:lnTo>
                  <a:lnTo>
                    <a:pt x="113348" y="46672"/>
                  </a:lnTo>
                  <a:lnTo>
                    <a:pt x="130493" y="46672"/>
                  </a:lnTo>
                  <a:lnTo>
                    <a:pt x="140970" y="38100"/>
                  </a:lnTo>
                  <a:lnTo>
                    <a:pt x="134303" y="25718"/>
                  </a:lnTo>
                  <a:lnTo>
                    <a:pt x="144780" y="15240"/>
                  </a:lnTo>
                  <a:lnTo>
                    <a:pt x="162878" y="21907"/>
                  </a:lnTo>
                  <a:lnTo>
                    <a:pt x="184785" y="14288"/>
                  </a:lnTo>
                  <a:lnTo>
                    <a:pt x="206693" y="0"/>
                  </a:lnTo>
                  <a:lnTo>
                    <a:pt x="225743" y="14288"/>
                  </a:lnTo>
                  <a:lnTo>
                    <a:pt x="236220" y="28575"/>
                  </a:lnTo>
                  <a:lnTo>
                    <a:pt x="251460" y="34290"/>
                  </a:lnTo>
                  <a:lnTo>
                    <a:pt x="258128" y="52388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6" name="Полилиния: фигура 96">
              <a:extLst>
                <a:ext uri="{FF2B5EF4-FFF2-40B4-BE49-F238E27FC236}">
                  <a16:creationId xmlns="" xmlns:a16="http://schemas.microsoft.com/office/drawing/2014/main" id="{32E4992D-A821-A8E6-86C6-FEFC03E83990}"/>
                </a:ext>
              </a:extLst>
            </p:cNvPr>
            <p:cNvSpPr/>
            <p:nvPr/>
          </p:nvSpPr>
          <p:spPr>
            <a:xfrm>
              <a:off x="3303620" y="4511670"/>
              <a:ext cx="327202" cy="392003"/>
            </a:xfrm>
            <a:custGeom>
              <a:avLst/>
              <a:gdLst>
                <a:gd name="connsiteX0" fmla="*/ 12383 w 272415"/>
                <a:gd name="connsiteY0" fmla="*/ 182880 h 334327"/>
                <a:gd name="connsiteX1" fmla="*/ 53340 w 272415"/>
                <a:gd name="connsiteY1" fmla="*/ 141922 h 334327"/>
                <a:gd name="connsiteX2" fmla="*/ 53340 w 272415"/>
                <a:gd name="connsiteY2" fmla="*/ 100965 h 334327"/>
                <a:gd name="connsiteX3" fmla="*/ 79058 w 272415"/>
                <a:gd name="connsiteY3" fmla="*/ 74295 h 334327"/>
                <a:gd name="connsiteX4" fmla="*/ 93345 w 272415"/>
                <a:gd name="connsiteY4" fmla="*/ 88583 h 334327"/>
                <a:gd name="connsiteX5" fmla="*/ 117158 w 272415"/>
                <a:gd name="connsiteY5" fmla="*/ 88583 h 334327"/>
                <a:gd name="connsiteX6" fmla="*/ 135255 w 272415"/>
                <a:gd name="connsiteY6" fmla="*/ 70485 h 334327"/>
                <a:gd name="connsiteX7" fmla="*/ 142875 w 272415"/>
                <a:gd name="connsiteY7" fmla="*/ 45720 h 334327"/>
                <a:gd name="connsiteX8" fmla="*/ 158115 w 272415"/>
                <a:gd name="connsiteY8" fmla="*/ 18097 h 334327"/>
                <a:gd name="connsiteX9" fmla="*/ 184785 w 272415"/>
                <a:gd name="connsiteY9" fmla="*/ 0 h 334327"/>
                <a:gd name="connsiteX10" fmla="*/ 218123 w 272415"/>
                <a:gd name="connsiteY10" fmla="*/ 31433 h 334327"/>
                <a:gd name="connsiteX11" fmla="*/ 246698 w 272415"/>
                <a:gd name="connsiteY11" fmla="*/ 30480 h 334327"/>
                <a:gd name="connsiteX12" fmla="*/ 247650 w 272415"/>
                <a:gd name="connsiteY12" fmla="*/ 59055 h 334327"/>
                <a:gd name="connsiteX13" fmla="*/ 272415 w 272415"/>
                <a:gd name="connsiteY13" fmla="*/ 59055 h 334327"/>
                <a:gd name="connsiteX14" fmla="*/ 266700 w 272415"/>
                <a:gd name="connsiteY14" fmla="*/ 89535 h 334327"/>
                <a:gd name="connsiteX15" fmla="*/ 264795 w 272415"/>
                <a:gd name="connsiteY15" fmla="*/ 125730 h 334327"/>
                <a:gd name="connsiteX16" fmla="*/ 247650 w 272415"/>
                <a:gd name="connsiteY16" fmla="*/ 157163 h 334327"/>
                <a:gd name="connsiteX17" fmla="*/ 242888 w 272415"/>
                <a:gd name="connsiteY17" fmla="*/ 191453 h 334327"/>
                <a:gd name="connsiteX18" fmla="*/ 226695 w 272415"/>
                <a:gd name="connsiteY18" fmla="*/ 227647 h 334327"/>
                <a:gd name="connsiteX19" fmla="*/ 180975 w 272415"/>
                <a:gd name="connsiteY19" fmla="*/ 250508 h 334327"/>
                <a:gd name="connsiteX20" fmla="*/ 180975 w 272415"/>
                <a:gd name="connsiteY20" fmla="*/ 266700 h 334327"/>
                <a:gd name="connsiteX21" fmla="*/ 199073 w 272415"/>
                <a:gd name="connsiteY21" fmla="*/ 294322 h 334327"/>
                <a:gd name="connsiteX22" fmla="*/ 183833 w 272415"/>
                <a:gd name="connsiteY22" fmla="*/ 309563 h 334327"/>
                <a:gd name="connsiteX23" fmla="*/ 129540 w 272415"/>
                <a:gd name="connsiteY23" fmla="*/ 324803 h 334327"/>
                <a:gd name="connsiteX24" fmla="*/ 120015 w 272415"/>
                <a:gd name="connsiteY24" fmla="*/ 334328 h 334327"/>
                <a:gd name="connsiteX25" fmla="*/ 98108 w 272415"/>
                <a:gd name="connsiteY25" fmla="*/ 325755 h 334327"/>
                <a:gd name="connsiteX26" fmla="*/ 97155 w 272415"/>
                <a:gd name="connsiteY26" fmla="*/ 313372 h 334327"/>
                <a:gd name="connsiteX27" fmla="*/ 115253 w 272415"/>
                <a:gd name="connsiteY27" fmla="*/ 302895 h 334327"/>
                <a:gd name="connsiteX28" fmla="*/ 96203 w 272415"/>
                <a:gd name="connsiteY28" fmla="*/ 287655 h 334327"/>
                <a:gd name="connsiteX29" fmla="*/ 93345 w 272415"/>
                <a:gd name="connsiteY29" fmla="*/ 261938 h 334327"/>
                <a:gd name="connsiteX30" fmla="*/ 77153 w 272415"/>
                <a:gd name="connsiteY30" fmla="*/ 261938 h 334327"/>
                <a:gd name="connsiteX31" fmla="*/ 67628 w 272415"/>
                <a:gd name="connsiteY31" fmla="*/ 247650 h 334327"/>
                <a:gd name="connsiteX32" fmla="*/ 42863 w 272415"/>
                <a:gd name="connsiteY32" fmla="*/ 237172 h 334327"/>
                <a:gd name="connsiteX33" fmla="*/ 29528 w 272415"/>
                <a:gd name="connsiteY33" fmla="*/ 218122 h 334327"/>
                <a:gd name="connsiteX34" fmla="*/ 0 w 272415"/>
                <a:gd name="connsiteY34" fmla="*/ 21526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2415" h="334327">
                  <a:moveTo>
                    <a:pt x="12383" y="182880"/>
                  </a:moveTo>
                  <a:lnTo>
                    <a:pt x="53340" y="141922"/>
                  </a:lnTo>
                  <a:lnTo>
                    <a:pt x="53340" y="100965"/>
                  </a:lnTo>
                  <a:lnTo>
                    <a:pt x="79058" y="74295"/>
                  </a:lnTo>
                  <a:lnTo>
                    <a:pt x="93345" y="88583"/>
                  </a:lnTo>
                  <a:lnTo>
                    <a:pt x="117158" y="88583"/>
                  </a:lnTo>
                  <a:lnTo>
                    <a:pt x="135255" y="70485"/>
                  </a:lnTo>
                  <a:lnTo>
                    <a:pt x="142875" y="45720"/>
                  </a:lnTo>
                  <a:lnTo>
                    <a:pt x="158115" y="18097"/>
                  </a:lnTo>
                  <a:lnTo>
                    <a:pt x="184785" y="0"/>
                  </a:lnTo>
                  <a:lnTo>
                    <a:pt x="218123" y="31433"/>
                  </a:lnTo>
                  <a:lnTo>
                    <a:pt x="246698" y="30480"/>
                  </a:lnTo>
                  <a:lnTo>
                    <a:pt x="247650" y="59055"/>
                  </a:lnTo>
                  <a:lnTo>
                    <a:pt x="272415" y="59055"/>
                  </a:lnTo>
                  <a:lnTo>
                    <a:pt x="266700" y="89535"/>
                  </a:lnTo>
                  <a:lnTo>
                    <a:pt x="264795" y="125730"/>
                  </a:lnTo>
                  <a:lnTo>
                    <a:pt x="247650" y="157163"/>
                  </a:lnTo>
                  <a:lnTo>
                    <a:pt x="242888" y="191453"/>
                  </a:lnTo>
                  <a:lnTo>
                    <a:pt x="226695" y="227647"/>
                  </a:lnTo>
                  <a:lnTo>
                    <a:pt x="180975" y="250508"/>
                  </a:lnTo>
                  <a:lnTo>
                    <a:pt x="180975" y="266700"/>
                  </a:lnTo>
                  <a:lnTo>
                    <a:pt x="199073" y="294322"/>
                  </a:lnTo>
                  <a:lnTo>
                    <a:pt x="183833" y="309563"/>
                  </a:lnTo>
                  <a:lnTo>
                    <a:pt x="129540" y="324803"/>
                  </a:lnTo>
                  <a:lnTo>
                    <a:pt x="120015" y="334328"/>
                  </a:lnTo>
                  <a:lnTo>
                    <a:pt x="98108" y="325755"/>
                  </a:lnTo>
                  <a:lnTo>
                    <a:pt x="97155" y="313372"/>
                  </a:lnTo>
                  <a:lnTo>
                    <a:pt x="115253" y="302895"/>
                  </a:lnTo>
                  <a:lnTo>
                    <a:pt x="96203" y="287655"/>
                  </a:lnTo>
                  <a:lnTo>
                    <a:pt x="93345" y="261938"/>
                  </a:lnTo>
                  <a:lnTo>
                    <a:pt x="77153" y="261938"/>
                  </a:lnTo>
                  <a:lnTo>
                    <a:pt x="67628" y="247650"/>
                  </a:lnTo>
                  <a:lnTo>
                    <a:pt x="42863" y="237172"/>
                  </a:lnTo>
                  <a:lnTo>
                    <a:pt x="29528" y="218122"/>
                  </a:lnTo>
                  <a:lnTo>
                    <a:pt x="0" y="215265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ysClr val="window" lastClr="FFFFFF"/>
              </a:solidFill>
              <a:prstDash val="solid"/>
              <a:miter/>
            </a:ln>
          </p:spPr>
          <p:txBody>
            <a:bodyPr rtlCol="0" anchor="ctr"/>
            <a:lstStyle/>
            <a:p>
              <a:pPr defTabSz="100812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85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537" name="Graphic 127">
              <a:extLst>
                <a:ext uri="{FF2B5EF4-FFF2-40B4-BE49-F238E27FC236}">
                  <a16:creationId xmlns="" xmlns:a16="http://schemas.microsoft.com/office/drawing/2014/main" id="{23B73EBC-965D-616A-0759-9996CADA4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58788" y="4675004"/>
              <a:ext cx="1081935" cy="496184"/>
            </a:xfrm>
            <a:prstGeom prst="rect">
              <a:avLst/>
            </a:prstGeom>
            <a:ln>
              <a:noFill/>
            </a:ln>
            <a:effectLst/>
          </p:spPr>
        </p:pic>
      </p:grpSp>
      <p:sp>
        <p:nvSpPr>
          <p:cNvPr id="194" name="TextBox 9"/>
          <p:cNvSpPr txBox="1">
            <a:spLocks noChangeArrowheads="1"/>
          </p:cNvSpPr>
          <p:nvPr/>
        </p:nvSpPr>
        <p:spPr bwMode="auto">
          <a:xfrm>
            <a:off x="839520" y="520228"/>
            <a:ext cx="1291249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1008126" fontAlgn="auto">
              <a:lnSpc>
                <a:spcPts val="1800"/>
              </a:lnSpc>
              <a:spcBef>
                <a:spcPts val="0"/>
              </a:spcBef>
              <a:spcAft>
                <a:spcPts val="600"/>
              </a:spcAft>
            </a:pPr>
            <a:r>
              <a:rPr lang="ru-RU" sz="2400" dirty="0" smtClean="0">
                <a:solidFill>
                  <a:srgbClr val="00396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Добровольный отказ от применения схемы «дробления» бизнеса</a:t>
            </a:r>
            <a:endParaRPr lang="ru-RU" sz="2400" b="1" dirty="0">
              <a:solidFill>
                <a:srgbClr val="1F497D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7" name="直接连接符 5">
            <a:extLst>
              <a:ext uri="{FF2B5EF4-FFF2-40B4-BE49-F238E27FC236}">
                <a16:creationId xmlns="" xmlns:a16="http://schemas.microsoft.com/office/drawing/2014/main" id="{9B3865E8-DC13-4CB8-9E0E-48C847DC1687}"/>
              </a:ext>
            </a:extLst>
          </p:cNvPr>
          <p:cNvCxnSpPr/>
          <p:nvPr/>
        </p:nvCxnSpPr>
        <p:spPr>
          <a:xfrm>
            <a:off x="972520" y="944079"/>
            <a:ext cx="11941643" cy="28240"/>
          </a:xfrm>
          <a:prstGeom prst="lin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18" name="Прямоугольник 217"/>
          <p:cNvSpPr/>
          <p:nvPr/>
        </p:nvSpPr>
        <p:spPr>
          <a:xfrm>
            <a:off x="12576381" y="6760266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fld id="{AFD67177-C538-45DB-B626-BD48AF0AB741}" type="slidenum">
              <a:rPr lang="ru-RU" sz="240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fld>
            <a:endParaRPr lang="ru-RU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6" name="Скругленный прямоугольник 175"/>
          <p:cNvSpPr/>
          <p:nvPr/>
        </p:nvSpPr>
        <p:spPr>
          <a:xfrm>
            <a:off x="1037989" y="1260351"/>
            <a:ext cx="5302483" cy="545087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ru-RU" sz="17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Выявление налоговым органом </a:t>
            </a:r>
          </a:p>
          <a:p>
            <a:pPr lvl="0" algn="ctr"/>
            <a:r>
              <a:rPr lang="ru-RU" sz="17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«дробления» бизнеса</a:t>
            </a:r>
            <a:endParaRPr lang="ru-RU" sz="17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" name="Скругленный прямоугольник 177"/>
          <p:cNvSpPr/>
          <p:nvPr/>
        </p:nvSpPr>
        <p:spPr>
          <a:xfrm>
            <a:off x="1231374" y="2263703"/>
            <a:ext cx="4959225" cy="1446291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Комиссия по побуждению налогоплательщика к добровольному отказу от применения схемы «дробления» бизнеса на основании Уведомления о вызове налогоплательщика в налоговый орган в соответствии с пп.4 п.1 ст. 31 НК РФ</a:t>
            </a:r>
          </a:p>
        </p:txBody>
      </p:sp>
      <p:sp>
        <p:nvSpPr>
          <p:cNvPr id="179" name="Скругленный прямоугольник 178"/>
          <p:cNvSpPr/>
          <p:nvPr/>
        </p:nvSpPr>
        <p:spPr>
          <a:xfrm>
            <a:off x="1231374" y="4797694"/>
            <a:ext cx="5087361" cy="2424237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 изменения организационной структуры бизнеса</a:t>
            </a:r>
            <a:r>
              <a:rPr lang="en-US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переход формально самостоятельных участников дробления бизнеса на общую систему налогообложения; 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перевод всей деятельности на одно из лиц </a:t>
            </a: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группы</a:t>
            </a:r>
            <a:endParaRPr lang="ru-RU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0" name="Скругленный прямоугольник 179"/>
          <p:cNvSpPr/>
          <p:nvPr/>
        </p:nvSpPr>
        <p:spPr>
          <a:xfrm>
            <a:off x="7129876" y="4812291"/>
            <a:ext cx="5140293" cy="2409640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изменением организационной структуры бизнеса</a:t>
            </a:r>
            <a:r>
              <a:rPr lang="en-US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объединение формально самостоятельных юридических лиц в одно юридическое лицо; </a:t>
            </a:r>
          </a:p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полное отчуждение акций (долей) юридических лиц, входящих в группу лиц, иным независимым лицам. При этом группа лиц перестает вести деятельность как единый хозяйствующий </a:t>
            </a: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субъект</a:t>
            </a:r>
            <a:endParaRPr lang="en-US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трелка вниз 7"/>
          <p:cNvSpPr/>
          <p:nvPr/>
        </p:nvSpPr>
        <p:spPr>
          <a:xfrm>
            <a:off x="3603691" y="1828755"/>
            <a:ext cx="337874" cy="40485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Нашивка 11"/>
          <p:cNvSpPr/>
          <p:nvPr/>
        </p:nvSpPr>
        <p:spPr>
          <a:xfrm>
            <a:off x="6697630" y="5259693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3" name="Нашивка 192"/>
          <p:cNvSpPr/>
          <p:nvPr/>
        </p:nvSpPr>
        <p:spPr>
          <a:xfrm>
            <a:off x="6433443" y="5266906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5" name="Нашивка 194"/>
          <p:cNvSpPr/>
          <p:nvPr/>
        </p:nvSpPr>
        <p:spPr>
          <a:xfrm rot="10800000">
            <a:off x="6649468" y="6208658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6" name="Нашивка 195"/>
          <p:cNvSpPr/>
          <p:nvPr/>
        </p:nvSpPr>
        <p:spPr>
          <a:xfrm rot="10800000">
            <a:off x="6391796" y="6215871"/>
            <a:ext cx="329679" cy="517087"/>
          </a:xfrm>
          <a:prstGeom prst="chevron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7009507" y="1257392"/>
            <a:ext cx="5323446" cy="548046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Самостоятельное выявление</a:t>
            </a:r>
          </a:p>
          <a:p>
            <a:pPr algn="ctr"/>
            <a:r>
              <a:rPr lang="ru-RU" sz="17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признаков «дробления» бизнеса</a:t>
            </a:r>
          </a:p>
        </p:txBody>
      </p:sp>
      <p:sp>
        <p:nvSpPr>
          <p:cNvPr id="182" name="Скругленный прямоугольник 181"/>
          <p:cNvSpPr/>
          <p:nvPr/>
        </p:nvSpPr>
        <p:spPr>
          <a:xfrm>
            <a:off x="7222937" y="2267065"/>
            <a:ext cx="4923347" cy="1442929"/>
          </a:xfrm>
          <a:prstGeom prst="roundRect">
            <a:avLst/>
          </a:prstGeom>
          <a:solidFill>
            <a:srgbClr val="E5E9EF"/>
          </a:solidFill>
          <a:ln w="19050">
            <a:solidFill>
              <a:srgbClr val="385D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7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Принятие решения о добровольном отказе от применения схемы «дробления» бизнеса </a:t>
            </a:r>
            <a:r>
              <a:rPr lang="en-US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7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путем предоставления уточненных налоговых деклараций и уплаты соответствующих налогов</a:t>
            </a:r>
            <a:endParaRPr lang="ru-RU" sz="17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3" name="Стрелка вниз 182"/>
          <p:cNvSpPr/>
          <p:nvPr/>
        </p:nvSpPr>
        <p:spPr>
          <a:xfrm>
            <a:off x="9506486" y="1825194"/>
            <a:ext cx="314615" cy="404856"/>
          </a:xfrm>
          <a:prstGeom prst="downArrow">
            <a:avLst/>
          </a:prstGeom>
          <a:solidFill>
            <a:srgbClr val="007A37"/>
          </a:solidFill>
          <a:ln>
            <a:solidFill>
              <a:srgbClr val="007A3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4" name="Скругленный прямоугольник 183"/>
          <p:cNvSpPr/>
          <p:nvPr/>
        </p:nvSpPr>
        <p:spPr>
          <a:xfrm>
            <a:off x="1037988" y="4002522"/>
            <a:ext cx="11486780" cy="439438"/>
          </a:xfrm>
          <a:prstGeom prst="roundRect">
            <a:avLst/>
          </a:prstGeom>
          <a:solidFill>
            <a:srgbClr val="007A37"/>
          </a:solidFill>
          <a:ln w="12700"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ru-RU" sz="16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Пути добровольного отказа от применения схемы «дробления» </a:t>
            </a:r>
            <a:r>
              <a:rPr lang="ru-RU" sz="16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бизнеса</a:t>
            </a:r>
            <a:r>
              <a:rPr lang="en-US" sz="16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16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6" name="Прямая соединительная линия 185"/>
          <p:cNvCxnSpPr/>
          <p:nvPr/>
        </p:nvCxnSpPr>
        <p:spPr>
          <a:xfrm flipH="1">
            <a:off x="6673781" y="1201510"/>
            <a:ext cx="1412" cy="2823278"/>
          </a:xfrm>
          <a:prstGeom prst="line">
            <a:avLst/>
          </a:prstGeom>
          <a:ln w="19050">
            <a:solidFill>
              <a:srgbClr val="007A37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777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</p:bldLst>
  </p:timing>
</p:sld>
</file>

<file path=ppt/theme/theme1.xml><?xml version="1.0" encoding="utf-8"?>
<a:theme xmlns:a="http://schemas.openxmlformats.org/drawingml/2006/main" name="2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3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4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5_Тема1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/>
      <a:bodyPr vert="horz" lIns="104306" tIns="52153" rIns="104306" bIns="52153" rtlCol="0" anchor="ctr">
        <a:normAutofit/>
      </a:bodyPr>
      <a:lstStyle>
        <a:defPPr marL="0" marR="0" indent="0" algn="l" defTabSz="1043056" rtl="0" eaLnBrk="1" fontAlgn="auto" latinLnBrk="0" hangingPunct="1">
          <a:lnSpc>
            <a:spcPct val="100000"/>
          </a:lnSpc>
          <a:spcBef>
            <a:spcPct val="0"/>
          </a:spcBef>
          <a:spcAft>
            <a:spcPts val="0"/>
          </a:spcAft>
          <a:buClrTx/>
          <a:buSzTx/>
          <a:buFontTx/>
          <a:buNone/>
          <a:tabLst/>
          <a:defRPr kumimoji="0" sz="4800" b="1" i="0" u="none" strike="noStrike" kern="1200" cap="none" spc="0" normalizeH="0" baseline="0" noProof="0" dirty="0" smtClean="0">
            <a:ln>
              <a:noFill/>
            </a:ln>
            <a:solidFill>
              <a:srgbClr val="005AA9"/>
            </a:solidFill>
            <a:effectLst/>
            <a:uLnTx/>
            <a:uFillTx/>
            <a:latin typeface="+mj-lt"/>
            <a:ea typeface="+mj-ea"/>
            <a:cs typeface="+mj-cs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1_Office Theme">
  <a:themeElements>
    <a:clrScheme name="i9_Navy Lime">
      <a:dk1>
        <a:srgbClr val="57565A"/>
      </a:dk1>
      <a:lt1>
        <a:sysClr val="window" lastClr="FFFFFF"/>
      </a:lt1>
      <a:dk2>
        <a:srgbClr val="1C5686"/>
      </a:dk2>
      <a:lt2>
        <a:srgbClr val="22658C"/>
      </a:lt2>
      <a:accent1>
        <a:srgbClr val="CAD82A"/>
      </a:accent1>
      <a:accent2>
        <a:srgbClr val="B2C441"/>
      </a:accent2>
      <a:accent3>
        <a:srgbClr val="8EB240"/>
      </a:accent3>
      <a:accent4>
        <a:srgbClr val="649E4A"/>
      </a:accent4>
      <a:accent5>
        <a:srgbClr val="378966"/>
      </a:accent5>
      <a:accent6>
        <a:srgbClr val="197585"/>
      </a:accent6>
      <a:hlink>
        <a:srgbClr val="7030A0"/>
      </a:hlink>
      <a:folHlink>
        <a:srgbClr val="00B0F0"/>
      </a:folHlink>
    </a:clrScheme>
    <a:fontScheme name="Custom 3">
      <a:majorFont>
        <a:latin typeface="Open Sans Light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</a:theme>
</file>

<file path=ppt/theme/theme6.xml><?xml version="1.0" encoding="utf-8"?>
<a:theme xmlns:a="http://schemas.openxmlformats.org/drawingml/2006/main" name="9_Present_FNS2012_A4">
  <a:themeElements>
    <a:clrScheme name="1_Present_FNS2012_A4 1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1_Present_FNS2012_A4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Present_FNS2012_A4 1">
        <a:dk1>
          <a:srgbClr val="000000"/>
        </a:dk1>
        <a:lt1>
          <a:srgbClr val="FFFFFF"/>
        </a:lt1>
        <a:dk2>
          <a:srgbClr val="1F497D"/>
        </a:dk2>
        <a:lt2>
          <a:srgbClr val="EEECE1"/>
        </a:lt2>
        <a:accent1>
          <a:srgbClr val="4F81BD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B2C1DB"/>
        </a:accent5>
        <a:accent6>
          <a:srgbClr val="AE4845"/>
        </a:accent6>
        <a:hlink>
          <a:srgbClr val="0000FF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21 февраля 2013-1</Template>
  <TotalTime>131681</TotalTime>
  <Words>1441</Words>
  <Application>Microsoft Office PowerPoint</Application>
  <PresentationFormat>Произвольный</PresentationFormat>
  <Paragraphs>128</Paragraphs>
  <Slides>11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11</vt:i4>
      </vt:variant>
    </vt:vector>
  </HeadingPairs>
  <TitlesOfParts>
    <vt:vector size="24" baseType="lpstr">
      <vt:lpstr>Arial</vt:lpstr>
      <vt:lpstr>Calibri</vt:lpstr>
      <vt:lpstr>Golos Text</vt:lpstr>
      <vt:lpstr>Open Sans</vt:lpstr>
      <vt:lpstr>Open Sans Light</vt:lpstr>
      <vt:lpstr>Roboto Condensed</vt:lpstr>
      <vt:lpstr>Times New Roman</vt:lpstr>
      <vt:lpstr>2_Тема1</vt:lpstr>
      <vt:lpstr>3_Тема1</vt:lpstr>
      <vt:lpstr>4_Тема1</vt:lpstr>
      <vt:lpstr>5_Тема1</vt:lpstr>
      <vt:lpstr>1_Office Theme</vt:lpstr>
      <vt:lpstr>9_Present_FNS2012_A4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Grizli777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User</dc:creator>
  <cp:lastModifiedBy>Сибирцева Алина Юрьевна</cp:lastModifiedBy>
  <cp:revision>10451</cp:revision>
  <cp:lastPrinted>2024-11-08T10:07:59Z</cp:lastPrinted>
  <dcterms:created xsi:type="dcterms:W3CDTF">2013-02-15T09:08:23Z</dcterms:created>
  <dcterms:modified xsi:type="dcterms:W3CDTF">2024-12-10T14:55:54Z</dcterms:modified>
</cp:coreProperties>
</file>