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921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490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253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06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296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19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321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858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546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56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95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B80F1-8C62-4D01-A07F-19E738017F98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B958B-B93B-48D9-A4D1-D7A61AD1E5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444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86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14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39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1082</TotalTime>
  <Words>0</Words>
  <Application>Microsoft Office PowerPoint</Application>
  <PresentationFormat>Широкоэкранный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>Russian Federal DPC Tax Services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Кобзарев Александр Евгеньевич</dc:creator>
  <cp:lastModifiedBy>Макарова Анна Викторовна</cp:lastModifiedBy>
  <cp:revision>1</cp:revision>
  <dcterms:created xsi:type="dcterms:W3CDTF">2025-02-24T11:13:13Z</dcterms:created>
  <dcterms:modified xsi:type="dcterms:W3CDTF">2025-02-25T06:23:05Z</dcterms:modified>
</cp:coreProperties>
</file>