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84" r:id="rId1"/>
  </p:sldMasterIdLst>
  <p:notesMasterIdLst>
    <p:notesMasterId r:id="rId14"/>
  </p:notesMasterIdLst>
  <p:sldIdLst>
    <p:sldId id="313" r:id="rId2"/>
    <p:sldId id="331" r:id="rId3"/>
    <p:sldId id="324" r:id="rId4"/>
    <p:sldId id="326" r:id="rId5"/>
    <p:sldId id="328" r:id="rId6"/>
    <p:sldId id="329" r:id="rId7"/>
    <p:sldId id="330" r:id="rId8"/>
    <p:sldId id="332" r:id="rId9"/>
    <p:sldId id="333" r:id="rId10"/>
    <p:sldId id="335" r:id="rId11"/>
    <p:sldId id="336" r:id="rId12"/>
    <p:sldId id="306" r:id="rId13"/>
  </p:sldIdLst>
  <p:sldSz cx="9144000" cy="5143500" type="screen16x9"/>
  <p:notesSz cx="6797675" cy="9928225"/>
  <p:defaultTextStyle>
    <a:defPPr>
      <a:defRPr lang="ru-RU"/>
    </a:defPPr>
    <a:lvl1pPr marL="0" algn="l" defTabSz="816296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1pPr>
    <a:lvl2pPr marL="408148" algn="l" defTabSz="816296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2pPr>
    <a:lvl3pPr marL="816296" algn="l" defTabSz="816296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3pPr>
    <a:lvl4pPr marL="1224443" algn="l" defTabSz="816296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4pPr>
    <a:lvl5pPr marL="1632591" algn="l" defTabSz="816296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5pPr>
    <a:lvl6pPr marL="2040739" algn="l" defTabSz="816296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2448887" algn="l" defTabSz="816296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2857035" algn="l" defTabSz="816296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3265183" algn="l" defTabSz="816296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8058BA56-C124-4A6E-A6C7-67C5ED7C62F3}">
          <p14:sldIdLst>
            <p14:sldId id="313"/>
            <p14:sldId id="331"/>
          </p14:sldIdLst>
        </p14:section>
        <p14:section name="Раздел без заголовка" id="{5131A38C-FD4A-4A0C-ACC0-94D95EE1E972}">
          <p14:sldIdLst>
            <p14:sldId id="324"/>
            <p14:sldId id="326"/>
            <p14:sldId id="328"/>
            <p14:sldId id="329"/>
            <p14:sldId id="330"/>
            <p14:sldId id="332"/>
            <p14:sldId id="333"/>
            <p14:sldId id="335"/>
            <p14:sldId id="336"/>
          </p14:sldIdLst>
        </p14:section>
        <p14:section name="Раздел без заголовка" id="{D340C27A-DA1B-41AC-BB18-75FBF46FA584}">
          <p14:sldIdLst>
            <p14:sldId id="306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orient="horz" pos="2968">
          <p15:clr>
            <a:srgbClr val="A4A3A4"/>
          </p15:clr>
        </p15:guide>
        <p15:guide id="3" orient="horz" pos="352">
          <p15:clr>
            <a:srgbClr val="A4A3A4"/>
          </p15:clr>
        </p15:guide>
        <p15:guide id="4" orient="horz" pos="948">
          <p15:clr>
            <a:srgbClr val="A4A3A4"/>
          </p15:clr>
        </p15:guide>
        <p15:guide id="5" pos="2880">
          <p15:clr>
            <a:srgbClr val="A4A3A4"/>
          </p15:clr>
        </p15:guide>
        <p15:guide id="6" pos="385">
          <p15:clr>
            <a:srgbClr val="A4A3A4"/>
          </p15:clr>
        </p15:guide>
        <p15:guide id="7" pos="1565">
          <p15:clr>
            <a:srgbClr val="A4A3A4"/>
          </p15:clr>
        </p15:guide>
        <p15:guide id="8" pos="5193">
          <p15:clr>
            <a:srgbClr val="A4A3A4"/>
          </p15:clr>
        </p15:guide>
        <p15:guide id="9" pos="4069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CE6F2"/>
    <a:srgbClr val="FF0000"/>
    <a:srgbClr val="CC3300"/>
    <a:srgbClr val="FF3300"/>
    <a:srgbClr val="D834C1"/>
    <a:srgbClr val="E0F3FC"/>
    <a:srgbClr val="8D8C90"/>
    <a:srgbClr val="504F53"/>
    <a:srgbClr val="005AA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315" autoAdjust="0"/>
    <p:restoredTop sz="94660"/>
  </p:normalViewPr>
  <p:slideViewPr>
    <p:cSldViewPr showGuides="1">
      <p:cViewPr varScale="1">
        <p:scale>
          <a:sx n="154" d="100"/>
          <a:sy n="154" d="100"/>
        </p:scale>
        <p:origin x="864" y="126"/>
      </p:cViewPr>
      <p:guideLst>
        <p:guide orient="horz" pos="1620"/>
        <p:guide orient="horz" pos="2968"/>
        <p:guide orient="horz" pos="352"/>
        <p:guide orient="horz" pos="948"/>
        <p:guide pos="2880"/>
        <p:guide pos="385"/>
        <p:guide pos="1565"/>
        <p:guide pos="5193"/>
        <p:guide pos="4069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A1C7204-F5CD-493B-AB38-0D04B53E19E5}" type="doc">
      <dgm:prSet loTypeId="urn:microsoft.com/office/officeart/2005/8/layout/process1" loCatId="process" qsTypeId="urn:microsoft.com/office/officeart/2005/8/quickstyle/simple1" qsCatId="simple" csTypeId="urn:microsoft.com/office/officeart/2005/8/colors/accent1_2" csCatId="accent1" phldr="1"/>
      <dgm:spPr/>
    </dgm:pt>
    <dgm:pt modelId="{D37F681B-719E-47E1-943D-E05B8647595E}">
      <dgm:prSet phldrT="[Текст]" custT="1"/>
      <dgm:spPr>
        <a:solidFill>
          <a:schemeClr val="accent6">
            <a:lumMod val="75000"/>
          </a:schemeClr>
        </a:solidFill>
      </dgm:spPr>
      <dgm:t>
        <a:bodyPr/>
        <a:lstStyle/>
        <a:p>
          <a:r>
            <a:rPr lang="ru-RU" sz="14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Зарабатывать не более 2,4 млн </a:t>
          </a:r>
          <a:r>
            <a:rPr lang="ru-RU" sz="1400" b="1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руб</a:t>
          </a:r>
          <a:r>
            <a:rPr lang="ru-RU" sz="14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в год</a:t>
          </a:r>
          <a:endParaRPr lang="ru-RU" sz="14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83D4500-F30C-4944-99B8-0D6E08E536E1}" type="parTrans" cxnId="{FEEA3228-9CA9-4A07-9A51-60834F80E965}">
      <dgm:prSet/>
      <dgm:spPr/>
      <dgm:t>
        <a:bodyPr/>
        <a:lstStyle/>
        <a:p>
          <a:endParaRPr lang="ru-RU"/>
        </a:p>
      </dgm:t>
    </dgm:pt>
    <dgm:pt modelId="{09362124-1F03-4DC5-AD51-6C67418440C0}" type="sibTrans" cxnId="{FEEA3228-9CA9-4A07-9A51-60834F80E965}">
      <dgm:prSet/>
      <dgm:spPr/>
      <dgm:t>
        <a:bodyPr/>
        <a:lstStyle/>
        <a:p>
          <a:endParaRPr lang="ru-RU"/>
        </a:p>
      </dgm:t>
    </dgm:pt>
    <dgm:pt modelId="{18F8C71E-3C60-47CF-BE21-452A93CB64DE}">
      <dgm:prSet phldrT="[Текст]" custT="1"/>
      <dgm:spPr>
        <a:solidFill>
          <a:schemeClr val="accent6">
            <a:lumMod val="75000"/>
          </a:schemeClr>
        </a:solidFill>
      </dgm:spPr>
      <dgm:t>
        <a:bodyPr/>
        <a:lstStyle/>
        <a:p>
          <a:r>
            <a:rPr lang="ru-RU" sz="14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Работать самостоятельно, без наемных сотрудников</a:t>
          </a:r>
          <a:endParaRPr lang="ru-RU" sz="14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A89EFCC-57D1-4D9C-A5A8-20A0C1D335D5}" type="parTrans" cxnId="{E05C2997-5892-4732-B8B4-5671D5975F7F}">
      <dgm:prSet/>
      <dgm:spPr/>
      <dgm:t>
        <a:bodyPr/>
        <a:lstStyle/>
        <a:p>
          <a:endParaRPr lang="ru-RU"/>
        </a:p>
      </dgm:t>
    </dgm:pt>
    <dgm:pt modelId="{7E89CD0E-493D-44C0-8E0C-337AEB080286}" type="sibTrans" cxnId="{E05C2997-5892-4732-B8B4-5671D5975F7F}">
      <dgm:prSet/>
      <dgm:spPr/>
      <dgm:t>
        <a:bodyPr/>
        <a:lstStyle/>
        <a:p>
          <a:endParaRPr lang="ru-RU"/>
        </a:p>
      </dgm:t>
    </dgm:pt>
    <dgm:pt modelId="{1436E13E-8D6D-4A2B-A0F7-209447BAB1E0}">
      <dgm:prSet phldrT="[Текст]" custT="1"/>
      <dgm:spPr>
        <a:solidFill>
          <a:schemeClr val="accent6">
            <a:lumMod val="75000"/>
          </a:schemeClr>
        </a:solidFill>
      </dgm:spPr>
      <dgm:t>
        <a:bodyPr/>
        <a:lstStyle/>
        <a:p>
          <a:r>
            <a:rPr lang="ru-RU" sz="14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Заниматься разрешённой для этого режима деятельностью</a:t>
          </a:r>
          <a:endParaRPr lang="ru-RU" sz="14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B3F5C49-3BC7-420A-857D-26348BC17D08}" type="parTrans" cxnId="{A803449C-F2A5-4DC3-A5CE-3BF77761A4D1}">
      <dgm:prSet/>
      <dgm:spPr/>
      <dgm:t>
        <a:bodyPr/>
        <a:lstStyle/>
        <a:p>
          <a:endParaRPr lang="ru-RU"/>
        </a:p>
      </dgm:t>
    </dgm:pt>
    <dgm:pt modelId="{55B53CE8-A07D-4FDC-B595-CCAADC769339}" type="sibTrans" cxnId="{A803449C-F2A5-4DC3-A5CE-3BF77761A4D1}">
      <dgm:prSet/>
      <dgm:spPr/>
      <dgm:t>
        <a:bodyPr/>
        <a:lstStyle/>
        <a:p>
          <a:endParaRPr lang="ru-RU"/>
        </a:p>
      </dgm:t>
    </dgm:pt>
    <dgm:pt modelId="{E87F1829-FD25-47E9-A0B9-1EFC931352D6}">
      <dgm:prSet phldrT="[Текст]" custT="1"/>
      <dgm:spPr>
        <a:solidFill>
          <a:schemeClr val="accent6">
            <a:lumMod val="75000"/>
          </a:schemeClr>
        </a:solidFill>
      </dgm:spPr>
      <dgm:t>
        <a:bodyPr/>
        <a:lstStyle/>
        <a:p>
          <a:r>
            <a:rPr lang="ru-RU" sz="1130" b="1" baseline="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Не выполнять работу при условии, что заказчиками услуг выступают работодатели и /или бывшие работодатели в течении 2-х лет</a:t>
          </a:r>
          <a:endParaRPr lang="ru-RU" sz="1130" b="1" baseline="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59C8EE0-DD41-4EEF-B5AD-757E057214BA}" type="parTrans" cxnId="{77B28DBC-B261-44F3-AF12-263F1C30B282}">
      <dgm:prSet/>
      <dgm:spPr/>
      <dgm:t>
        <a:bodyPr/>
        <a:lstStyle/>
        <a:p>
          <a:endParaRPr lang="ru-RU"/>
        </a:p>
      </dgm:t>
    </dgm:pt>
    <dgm:pt modelId="{E0DB0BC2-C644-40E8-86CA-E57983D01BDB}" type="sibTrans" cxnId="{77B28DBC-B261-44F3-AF12-263F1C30B282}">
      <dgm:prSet/>
      <dgm:spPr/>
      <dgm:t>
        <a:bodyPr/>
        <a:lstStyle/>
        <a:p>
          <a:endParaRPr lang="ru-RU"/>
        </a:p>
      </dgm:t>
    </dgm:pt>
    <dgm:pt modelId="{A1AE56A5-E1ED-44D2-B20B-5CEEC4F32757}" type="pres">
      <dgm:prSet presAssocID="{0A1C7204-F5CD-493B-AB38-0D04B53E19E5}" presName="Name0" presStyleCnt="0">
        <dgm:presLayoutVars>
          <dgm:dir/>
          <dgm:resizeHandles val="exact"/>
        </dgm:presLayoutVars>
      </dgm:prSet>
      <dgm:spPr/>
    </dgm:pt>
    <dgm:pt modelId="{E7AB2CE6-D287-461E-838E-FE89073EA88A}" type="pres">
      <dgm:prSet presAssocID="{D37F681B-719E-47E1-943D-E05B8647595E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94C8C4C-5DB2-4FC8-BD6C-EB5C9CD897F1}" type="pres">
      <dgm:prSet presAssocID="{09362124-1F03-4DC5-AD51-6C67418440C0}" presName="sibTrans" presStyleLbl="sibTrans2D1" presStyleIdx="0" presStyleCnt="3"/>
      <dgm:spPr/>
      <dgm:t>
        <a:bodyPr/>
        <a:lstStyle/>
        <a:p>
          <a:endParaRPr lang="ru-RU"/>
        </a:p>
      </dgm:t>
    </dgm:pt>
    <dgm:pt modelId="{9CB013C2-5B8B-4E63-A5A2-F81FE05D3545}" type="pres">
      <dgm:prSet presAssocID="{09362124-1F03-4DC5-AD51-6C67418440C0}" presName="connectorText" presStyleLbl="sibTrans2D1" presStyleIdx="0" presStyleCnt="3"/>
      <dgm:spPr/>
      <dgm:t>
        <a:bodyPr/>
        <a:lstStyle/>
        <a:p>
          <a:endParaRPr lang="ru-RU"/>
        </a:p>
      </dgm:t>
    </dgm:pt>
    <dgm:pt modelId="{3BD1FC03-67A4-4D5E-86E6-ABAAD8B05B88}" type="pres">
      <dgm:prSet presAssocID="{18F8C71E-3C60-47CF-BE21-452A93CB64DE}" presName="node" presStyleLbl="node1" presStyleIdx="1" presStyleCnt="4" custScaleX="11683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7012620-69CE-4974-9EF4-0C3AE70990CD}" type="pres">
      <dgm:prSet presAssocID="{7E89CD0E-493D-44C0-8E0C-337AEB080286}" presName="sibTrans" presStyleLbl="sibTrans2D1" presStyleIdx="1" presStyleCnt="3"/>
      <dgm:spPr/>
      <dgm:t>
        <a:bodyPr/>
        <a:lstStyle/>
        <a:p>
          <a:endParaRPr lang="ru-RU"/>
        </a:p>
      </dgm:t>
    </dgm:pt>
    <dgm:pt modelId="{92DF5FC9-BB8B-467B-AD4F-6D946A496971}" type="pres">
      <dgm:prSet presAssocID="{7E89CD0E-493D-44C0-8E0C-337AEB080286}" presName="connectorText" presStyleLbl="sibTrans2D1" presStyleIdx="1" presStyleCnt="3"/>
      <dgm:spPr/>
      <dgm:t>
        <a:bodyPr/>
        <a:lstStyle/>
        <a:p>
          <a:endParaRPr lang="ru-RU"/>
        </a:p>
      </dgm:t>
    </dgm:pt>
    <dgm:pt modelId="{4941588F-6DF1-459C-9074-4614DAF503E1}" type="pres">
      <dgm:prSet presAssocID="{1436E13E-8D6D-4A2B-A0F7-209447BAB1E0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734E9EC-EE50-4B13-ADC2-FD1D725398FD}" type="pres">
      <dgm:prSet presAssocID="{55B53CE8-A07D-4FDC-B595-CCAADC769339}" presName="sibTrans" presStyleLbl="sibTrans2D1" presStyleIdx="2" presStyleCnt="3"/>
      <dgm:spPr/>
      <dgm:t>
        <a:bodyPr/>
        <a:lstStyle/>
        <a:p>
          <a:endParaRPr lang="ru-RU"/>
        </a:p>
      </dgm:t>
    </dgm:pt>
    <dgm:pt modelId="{35265477-1363-466A-B4F1-583BDE3F76F1}" type="pres">
      <dgm:prSet presAssocID="{55B53CE8-A07D-4FDC-B595-CCAADC769339}" presName="connectorText" presStyleLbl="sibTrans2D1" presStyleIdx="2" presStyleCnt="3"/>
      <dgm:spPr/>
      <dgm:t>
        <a:bodyPr/>
        <a:lstStyle/>
        <a:p>
          <a:endParaRPr lang="ru-RU"/>
        </a:p>
      </dgm:t>
    </dgm:pt>
    <dgm:pt modelId="{393D1A86-ACBA-49F8-9545-FD234B07E8FB}" type="pres">
      <dgm:prSet presAssocID="{E87F1829-FD25-47E9-A0B9-1EFC931352D6}" presName="node" presStyleLbl="node1" presStyleIdx="3" presStyleCnt="4" custAng="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8C62890A-1611-4479-9979-E3DEEE06BEC8}" type="presOf" srcId="{55B53CE8-A07D-4FDC-B595-CCAADC769339}" destId="{35265477-1363-466A-B4F1-583BDE3F76F1}" srcOrd="1" destOrd="0" presId="urn:microsoft.com/office/officeart/2005/8/layout/process1"/>
    <dgm:cxn modelId="{B9F12BC2-BE28-4A90-B7A5-968ECBEA213B}" type="presOf" srcId="{09362124-1F03-4DC5-AD51-6C67418440C0}" destId="{9CB013C2-5B8B-4E63-A5A2-F81FE05D3545}" srcOrd="1" destOrd="0" presId="urn:microsoft.com/office/officeart/2005/8/layout/process1"/>
    <dgm:cxn modelId="{11952BBD-8768-437A-82DB-47569347A8CF}" type="presOf" srcId="{18F8C71E-3C60-47CF-BE21-452A93CB64DE}" destId="{3BD1FC03-67A4-4D5E-86E6-ABAAD8B05B88}" srcOrd="0" destOrd="0" presId="urn:microsoft.com/office/officeart/2005/8/layout/process1"/>
    <dgm:cxn modelId="{A803449C-F2A5-4DC3-A5CE-3BF77761A4D1}" srcId="{0A1C7204-F5CD-493B-AB38-0D04B53E19E5}" destId="{1436E13E-8D6D-4A2B-A0F7-209447BAB1E0}" srcOrd="2" destOrd="0" parTransId="{CB3F5C49-3BC7-420A-857D-26348BC17D08}" sibTransId="{55B53CE8-A07D-4FDC-B595-CCAADC769339}"/>
    <dgm:cxn modelId="{FEEA3228-9CA9-4A07-9A51-60834F80E965}" srcId="{0A1C7204-F5CD-493B-AB38-0D04B53E19E5}" destId="{D37F681B-719E-47E1-943D-E05B8647595E}" srcOrd="0" destOrd="0" parTransId="{F83D4500-F30C-4944-99B8-0D6E08E536E1}" sibTransId="{09362124-1F03-4DC5-AD51-6C67418440C0}"/>
    <dgm:cxn modelId="{976E6720-4591-4562-86F7-BE1771F512E3}" type="presOf" srcId="{0A1C7204-F5CD-493B-AB38-0D04B53E19E5}" destId="{A1AE56A5-E1ED-44D2-B20B-5CEEC4F32757}" srcOrd="0" destOrd="0" presId="urn:microsoft.com/office/officeart/2005/8/layout/process1"/>
    <dgm:cxn modelId="{844C3C9E-B9B0-4FB4-81B9-24869715519A}" type="presOf" srcId="{7E89CD0E-493D-44C0-8E0C-337AEB080286}" destId="{92DF5FC9-BB8B-467B-AD4F-6D946A496971}" srcOrd="1" destOrd="0" presId="urn:microsoft.com/office/officeart/2005/8/layout/process1"/>
    <dgm:cxn modelId="{5FD3B0B8-71E0-4C1B-9F92-C20249355B82}" type="presOf" srcId="{D37F681B-719E-47E1-943D-E05B8647595E}" destId="{E7AB2CE6-D287-461E-838E-FE89073EA88A}" srcOrd="0" destOrd="0" presId="urn:microsoft.com/office/officeart/2005/8/layout/process1"/>
    <dgm:cxn modelId="{E05C2997-5892-4732-B8B4-5671D5975F7F}" srcId="{0A1C7204-F5CD-493B-AB38-0D04B53E19E5}" destId="{18F8C71E-3C60-47CF-BE21-452A93CB64DE}" srcOrd="1" destOrd="0" parTransId="{BA89EFCC-57D1-4D9C-A5A8-20A0C1D335D5}" sibTransId="{7E89CD0E-493D-44C0-8E0C-337AEB080286}"/>
    <dgm:cxn modelId="{BC8189BA-66BF-4B95-B9CB-A9DC4830A1A3}" type="presOf" srcId="{E87F1829-FD25-47E9-A0B9-1EFC931352D6}" destId="{393D1A86-ACBA-49F8-9545-FD234B07E8FB}" srcOrd="0" destOrd="0" presId="urn:microsoft.com/office/officeart/2005/8/layout/process1"/>
    <dgm:cxn modelId="{AB0EA5E4-07B5-4F8E-A3A0-E33DDDFBE905}" type="presOf" srcId="{7E89CD0E-493D-44C0-8E0C-337AEB080286}" destId="{17012620-69CE-4974-9EF4-0C3AE70990CD}" srcOrd="0" destOrd="0" presId="urn:microsoft.com/office/officeart/2005/8/layout/process1"/>
    <dgm:cxn modelId="{0CD6AA88-EFBA-4B6A-9BAE-B19837998947}" type="presOf" srcId="{55B53CE8-A07D-4FDC-B595-CCAADC769339}" destId="{1734E9EC-EE50-4B13-ADC2-FD1D725398FD}" srcOrd="0" destOrd="0" presId="urn:microsoft.com/office/officeart/2005/8/layout/process1"/>
    <dgm:cxn modelId="{AA0941E4-7801-4C87-824A-A6736C7362A8}" type="presOf" srcId="{1436E13E-8D6D-4A2B-A0F7-209447BAB1E0}" destId="{4941588F-6DF1-459C-9074-4614DAF503E1}" srcOrd="0" destOrd="0" presId="urn:microsoft.com/office/officeart/2005/8/layout/process1"/>
    <dgm:cxn modelId="{77B28DBC-B261-44F3-AF12-263F1C30B282}" srcId="{0A1C7204-F5CD-493B-AB38-0D04B53E19E5}" destId="{E87F1829-FD25-47E9-A0B9-1EFC931352D6}" srcOrd="3" destOrd="0" parTransId="{A59C8EE0-DD41-4EEF-B5AD-757E057214BA}" sibTransId="{E0DB0BC2-C644-40E8-86CA-E57983D01BDB}"/>
    <dgm:cxn modelId="{E8C843C6-5B2B-4897-A3E1-D89386798F39}" type="presOf" srcId="{09362124-1F03-4DC5-AD51-6C67418440C0}" destId="{A94C8C4C-5DB2-4FC8-BD6C-EB5C9CD897F1}" srcOrd="0" destOrd="0" presId="urn:microsoft.com/office/officeart/2005/8/layout/process1"/>
    <dgm:cxn modelId="{71346C60-08AD-4670-AD46-8770A13F3CC0}" type="presParOf" srcId="{A1AE56A5-E1ED-44D2-B20B-5CEEC4F32757}" destId="{E7AB2CE6-D287-461E-838E-FE89073EA88A}" srcOrd="0" destOrd="0" presId="urn:microsoft.com/office/officeart/2005/8/layout/process1"/>
    <dgm:cxn modelId="{596161F2-4A86-4CD2-804E-A451389AD84E}" type="presParOf" srcId="{A1AE56A5-E1ED-44D2-B20B-5CEEC4F32757}" destId="{A94C8C4C-5DB2-4FC8-BD6C-EB5C9CD897F1}" srcOrd="1" destOrd="0" presId="urn:microsoft.com/office/officeart/2005/8/layout/process1"/>
    <dgm:cxn modelId="{D51807FD-9B9D-43F1-B1AE-5A64CDB87484}" type="presParOf" srcId="{A94C8C4C-5DB2-4FC8-BD6C-EB5C9CD897F1}" destId="{9CB013C2-5B8B-4E63-A5A2-F81FE05D3545}" srcOrd="0" destOrd="0" presId="urn:microsoft.com/office/officeart/2005/8/layout/process1"/>
    <dgm:cxn modelId="{B6804683-F124-4E1B-B133-3050DC01C50E}" type="presParOf" srcId="{A1AE56A5-E1ED-44D2-B20B-5CEEC4F32757}" destId="{3BD1FC03-67A4-4D5E-86E6-ABAAD8B05B88}" srcOrd="2" destOrd="0" presId="urn:microsoft.com/office/officeart/2005/8/layout/process1"/>
    <dgm:cxn modelId="{8199D244-FBDF-45F2-8DF9-659B12981EC9}" type="presParOf" srcId="{A1AE56A5-E1ED-44D2-B20B-5CEEC4F32757}" destId="{17012620-69CE-4974-9EF4-0C3AE70990CD}" srcOrd="3" destOrd="0" presId="urn:microsoft.com/office/officeart/2005/8/layout/process1"/>
    <dgm:cxn modelId="{B9BE8B1A-FF4E-414B-A9C4-F6CFCB20E523}" type="presParOf" srcId="{17012620-69CE-4974-9EF4-0C3AE70990CD}" destId="{92DF5FC9-BB8B-467B-AD4F-6D946A496971}" srcOrd="0" destOrd="0" presId="urn:microsoft.com/office/officeart/2005/8/layout/process1"/>
    <dgm:cxn modelId="{E4755CA6-466E-4106-A357-E5A90F21126E}" type="presParOf" srcId="{A1AE56A5-E1ED-44D2-B20B-5CEEC4F32757}" destId="{4941588F-6DF1-459C-9074-4614DAF503E1}" srcOrd="4" destOrd="0" presId="urn:microsoft.com/office/officeart/2005/8/layout/process1"/>
    <dgm:cxn modelId="{CE63CD4E-7491-4EEF-979F-E84547FAC213}" type="presParOf" srcId="{A1AE56A5-E1ED-44D2-B20B-5CEEC4F32757}" destId="{1734E9EC-EE50-4B13-ADC2-FD1D725398FD}" srcOrd="5" destOrd="0" presId="urn:microsoft.com/office/officeart/2005/8/layout/process1"/>
    <dgm:cxn modelId="{4AAFEAE4-C332-4A32-B796-87E82ADB7C32}" type="presParOf" srcId="{1734E9EC-EE50-4B13-ADC2-FD1D725398FD}" destId="{35265477-1363-466A-B4F1-583BDE3F76F1}" srcOrd="0" destOrd="0" presId="urn:microsoft.com/office/officeart/2005/8/layout/process1"/>
    <dgm:cxn modelId="{9DD13542-36B2-4202-8CD1-6B989725759D}" type="presParOf" srcId="{A1AE56A5-E1ED-44D2-B20B-5CEEC4F32757}" destId="{393D1A86-ACBA-49F8-9545-FD234B07E8FB}" srcOrd="6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45659" cy="496411"/>
          </a:xfrm>
          <a:prstGeom prst="rect">
            <a:avLst/>
          </a:prstGeom>
        </p:spPr>
        <p:txBody>
          <a:bodyPr vert="horz" lIns="91431" tIns="45715" rIns="91431" bIns="45715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4" y="1"/>
            <a:ext cx="2945659" cy="496411"/>
          </a:xfrm>
          <a:prstGeom prst="rect">
            <a:avLst/>
          </a:prstGeom>
        </p:spPr>
        <p:txBody>
          <a:bodyPr vert="horz" lIns="91431" tIns="45715" rIns="91431" bIns="45715" rtlCol="0"/>
          <a:lstStyle>
            <a:lvl1pPr algn="r">
              <a:defRPr sz="1200"/>
            </a:lvl1pPr>
          </a:lstStyle>
          <a:p>
            <a:fld id="{54B2CB9A-35A0-44DF-9563-3B4294FF58F5}" type="datetimeFigureOut">
              <a:rPr lang="ru-RU" smtClean="0"/>
              <a:pPr/>
              <a:t>11.06.2026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1" tIns="45715" rIns="91431" bIns="45715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15907"/>
            <a:ext cx="5438140" cy="4467701"/>
          </a:xfrm>
          <a:prstGeom prst="rect">
            <a:avLst/>
          </a:prstGeom>
        </p:spPr>
        <p:txBody>
          <a:bodyPr vert="horz" lIns="91431" tIns="45715" rIns="91431" bIns="45715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1" y="9430091"/>
            <a:ext cx="2945659" cy="496411"/>
          </a:xfrm>
          <a:prstGeom prst="rect">
            <a:avLst/>
          </a:prstGeom>
        </p:spPr>
        <p:txBody>
          <a:bodyPr vert="horz" lIns="91431" tIns="45715" rIns="91431" bIns="45715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4" y="9430091"/>
            <a:ext cx="2945659" cy="496411"/>
          </a:xfrm>
          <a:prstGeom prst="rect">
            <a:avLst/>
          </a:prstGeom>
        </p:spPr>
        <p:txBody>
          <a:bodyPr vert="horz" lIns="91431" tIns="45715" rIns="91431" bIns="45715" rtlCol="0" anchor="b"/>
          <a:lstStyle>
            <a:lvl1pPr algn="r">
              <a:defRPr sz="1200"/>
            </a:lvl1pPr>
          </a:lstStyle>
          <a:p>
            <a:fld id="{67CAF5B9-CC1E-4A3E-B04F-728BB30B0B5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231296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816296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1pPr>
    <a:lvl2pPr marL="408148" algn="l" defTabSz="816296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2pPr>
    <a:lvl3pPr marL="816296" algn="l" defTabSz="816296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3pPr>
    <a:lvl4pPr marL="1224443" algn="l" defTabSz="816296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4pPr>
    <a:lvl5pPr marL="1632591" algn="l" defTabSz="816296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5pPr>
    <a:lvl6pPr marL="2040739" algn="l" defTabSz="816296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448887" algn="l" defTabSz="816296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2857035" algn="l" defTabSz="816296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265183" algn="l" defTabSz="816296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92075" y="746125"/>
            <a:ext cx="6624638" cy="372745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CAF5B9-CC1E-4A3E-B04F-728BB30B0B5D}" type="slidenum">
              <a:rPr lang="ru-RU" smtClean="0"/>
              <a:pPr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83199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545" y="1598232"/>
            <a:ext cx="7772943" cy="110256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057" y="2914618"/>
            <a:ext cx="6401886" cy="1314221"/>
          </a:xfrm>
        </p:spPr>
        <p:txBody>
          <a:bodyPr/>
          <a:lstStyle>
            <a:lvl1pPr marL="0" indent="0" algn="ctr">
              <a:buNone/>
              <a:defRPr/>
            </a:lvl1pPr>
            <a:lvl2pPr marL="310108" indent="0" algn="ctr">
              <a:buNone/>
              <a:defRPr/>
            </a:lvl2pPr>
            <a:lvl3pPr marL="620215" indent="0" algn="ctr">
              <a:buNone/>
              <a:defRPr/>
            </a:lvl3pPr>
            <a:lvl4pPr marL="930331" indent="0" algn="ctr">
              <a:buNone/>
              <a:defRPr/>
            </a:lvl4pPr>
            <a:lvl5pPr marL="1240441" indent="0" algn="ctr">
              <a:buNone/>
              <a:defRPr/>
            </a:lvl5pPr>
            <a:lvl6pPr marL="1550553" indent="0" algn="ctr">
              <a:buNone/>
              <a:defRPr/>
            </a:lvl6pPr>
            <a:lvl7pPr marL="1860665" indent="0" algn="ctr">
              <a:buNone/>
              <a:defRPr/>
            </a:lvl7pPr>
            <a:lvl8pPr marL="2170774" indent="0" algn="ctr">
              <a:buNone/>
              <a:defRPr/>
            </a:lvl8pPr>
            <a:lvl9pPr marL="2480885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 algn="l">
              <a:defRPr/>
            </a:lvl1pPr>
          </a:lstStyle>
          <a:p>
            <a:pPr>
              <a:defRPr/>
            </a:pPr>
            <a:fld id="{8037B301-A80E-44C3-9452-42DF953E63B0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714094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 algn="l">
              <a:defRPr/>
            </a:lvl1pPr>
          </a:lstStyle>
          <a:p>
            <a:pPr>
              <a:defRPr/>
            </a:pPr>
            <a:fld id="{15051DC0-D1FF-4C3C-9471-0346214EAAD3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421007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324510" y="367174"/>
            <a:ext cx="1835316" cy="4459931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15851" y="367174"/>
            <a:ext cx="5378344" cy="4459931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 algn="l">
              <a:defRPr/>
            </a:lvl1pPr>
          </a:lstStyle>
          <a:p>
            <a:pPr>
              <a:defRPr/>
            </a:pPr>
            <a:fld id="{3117F84F-4FDB-40E5-B422-07611756A263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7881210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OverObj" preserve="1">
  <p:cSld name="Заголовок и текст над объект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15863" y="367166"/>
            <a:ext cx="7343979" cy="83259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815863" y="1199754"/>
            <a:ext cx="7343979" cy="176129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15863" y="3064721"/>
            <a:ext cx="7343979" cy="17623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 algn="l">
              <a:defRPr/>
            </a:lvl1pPr>
          </a:lstStyle>
          <a:p>
            <a:pPr>
              <a:defRPr/>
            </a:pPr>
            <a:fld id="{A4F4F6CF-4709-4671-A1A6-B4481E552567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1058481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dgm" preserve="1">
  <p:cSld name="Заголовок, схема или организационная диаграмм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15863" y="367166"/>
            <a:ext cx="7343979" cy="83259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SmartArt 2"/>
          <p:cNvSpPr>
            <a:spLocks noGrp="1"/>
          </p:cNvSpPr>
          <p:nvPr>
            <p:ph type="dgm" idx="1"/>
          </p:nvPr>
        </p:nvSpPr>
        <p:spPr>
          <a:xfrm>
            <a:off x="815863" y="1199768"/>
            <a:ext cx="7343979" cy="3627338"/>
          </a:xfrm>
        </p:spPr>
        <p:txBody>
          <a:bodyPr/>
          <a:lstStyle/>
          <a:p>
            <a:pPr lvl="0"/>
            <a:endParaRPr lang="ru-RU" noProof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 algn="l">
              <a:defRPr/>
            </a:lvl1pPr>
          </a:lstStyle>
          <a:p>
            <a:pPr>
              <a:defRPr/>
            </a:pPr>
            <a:fld id="{202175CE-E175-4B99-ADC0-6E498B8C4864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44016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AndTx" preserve="1">
  <p:cSld name="Заголовок, два объекта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15863" y="367166"/>
            <a:ext cx="7343979" cy="83259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815848" y="1199754"/>
            <a:ext cx="3606830" cy="176129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quarter" idx="2"/>
          </p:nvPr>
        </p:nvSpPr>
        <p:spPr>
          <a:xfrm>
            <a:off x="815848" y="3064721"/>
            <a:ext cx="3606830" cy="17623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half" idx="3"/>
          </p:nvPr>
        </p:nvSpPr>
        <p:spPr>
          <a:xfrm>
            <a:off x="4552998" y="1199768"/>
            <a:ext cx="3606831" cy="3627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 algn="l">
              <a:defRPr/>
            </a:lvl1pPr>
          </a:lstStyle>
          <a:p>
            <a:pPr>
              <a:defRPr/>
            </a:pPr>
            <a:fld id="{5CB3ED58-9B78-4F90-AC39-A06F26B3B97D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8029704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fourObj" preserve="1">
  <p:cSld name="Заголовок и четыре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sz="quarter"/>
          </p:nvPr>
        </p:nvSpPr>
        <p:spPr>
          <a:xfrm>
            <a:off x="815863" y="367166"/>
            <a:ext cx="7343979" cy="83259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815848" y="1199754"/>
            <a:ext cx="3606830" cy="176129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quarter" idx="2"/>
          </p:nvPr>
        </p:nvSpPr>
        <p:spPr>
          <a:xfrm>
            <a:off x="4552998" y="1199754"/>
            <a:ext cx="3606831" cy="176129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Объект 4"/>
          <p:cNvSpPr>
            <a:spLocks noGrp="1"/>
          </p:cNvSpPr>
          <p:nvPr>
            <p:ph sz="quarter" idx="3"/>
          </p:nvPr>
        </p:nvSpPr>
        <p:spPr>
          <a:xfrm>
            <a:off x="815848" y="3064721"/>
            <a:ext cx="3606830" cy="17623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552998" y="3064721"/>
            <a:ext cx="3606831" cy="17623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 algn="l">
              <a:defRPr/>
            </a:lvl1pPr>
          </a:lstStyle>
          <a:p>
            <a:pPr>
              <a:defRPr/>
            </a:pPr>
            <a:fld id="{14753D92-DCAD-45FA-BE02-8D3ECC00F4A8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511587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bl" preserve="1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15863" y="367166"/>
            <a:ext cx="7343979" cy="83259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815863" y="1199768"/>
            <a:ext cx="7343979" cy="3627338"/>
          </a:xfrm>
        </p:spPr>
        <p:txBody>
          <a:bodyPr/>
          <a:lstStyle/>
          <a:p>
            <a:pPr lvl="0"/>
            <a:endParaRPr lang="ru-RU" noProof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 algn="l">
              <a:defRPr/>
            </a:lvl1pPr>
          </a:lstStyle>
          <a:p>
            <a:pPr>
              <a:defRPr/>
            </a:pPr>
            <a:fld id="{622B781A-45F1-4C03-B491-BEF73D5031F2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8970129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AndObj" preserve="1">
  <p:cSld name="Заголовок, 2 маленьких объекта и 1 большой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15863" y="367166"/>
            <a:ext cx="7343979" cy="83259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815848" y="1199754"/>
            <a:ext cx="3606830" cy="176129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quarter" idx="2"/>
          </p:nvPr>
        </p:nvSpPr>
        <p:spPr>
          <a:xfrm>
            <a:off x="815848" y="3064721"/>
            <a:ext cx="3606830" cy="17623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Объект 4"/>
          <p:cNvSpPr>
            <a:spLocks noGrp="1"/>
          </p:cNvSpPr>
          <p:nvPr>
            <p:ph sz="half" idx="3"/>
          </p:nvPr>
        </p:nvSpPr>
        <p:spPr>
          <a:xfrm>
            <a:off x="4552998" y="1199768"/>
            <a:ext cx="3606831" cy="3627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 algn="l">
              <a:defRPr/>
            </a:lvl1pPr>
          </a:lstStyle>
          <a:p>
            <a:pPr>
              <a:defRPr/>
            </a:pPr>
            <a:fld id="{795D8C55-9EBD-46EA-A585-3832DC2CD238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5242459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AndTwoObj" preserve="1">
  <p:cSld name="Заголовок, 1 большой объект и 2 маленьких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15863" y="367166"/>
            <a:ext cx="7343979" cy="83259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15848" y="1199768"/>
            <a:ext cx="3606830" cy="3627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quarter" idx="2"/>
          </p:nvPr>
        </p:nvSpPr>
        <p:spPr>
          <a:xfrm>
            <a:off x="4552998" y="1199754"/>
            <a:ext cx="3606831" cy="176129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Объект 4"/>
          <p:cNvSpPr>
            <a:spLocks noGrp="1"/>
          </p:cNvSpPr>
          <p:nvPr>
            <p:ph sz="quarter" idx="3"/>
          </p:nvPr>
        </p:nvSpPr>
        <p:spPr>
          <a:xfrm>
            <a:off x="4552998" y="3064721"/>
            <a:ext cx="3606831" cy="17623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 algn="l">
              <a:defRPr/>
            </a:lvl1pPr>
          </a:lstStyle>
          <a:p>
            <a:pPr>
              <a:defRPr/>
            </a:pPr>
            <a:fld id="{4A29DD84-216D-4818-94A5-18EC97CE8DB1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6447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 algn="l">
              <a:defRPr/>
            </a:lvl1pPr>
          </a:lstStyle>
          <a:p>
            <a:pPr>
              <a:defRPr/>
            </a:pPr>
            <a:fld id="{C6DC01DD-5C76-48AC-BEB6-1D7B30E025FA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04069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197" y="3305546"/>
            <a:ext cx="7772943" cy="1021573"/>
          </a:xfrm>
        </p:spPr>
        <p:txBody>
          <a:bodyPr anchor="t"/>
          <a:lstStyle>
            <a:lvl1pPr algn="l">
              <a:defRPr sz="2721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197" y="2180294"/>
            <a:ext cx="7772943" cy="1125242"/>
          </a:xfrm>
        </p:spPr>
        <p:txBody>
          <a:bodyPr anchor="b"/>
          <a:lstStyle>
            <a:lvl1pPr marL="0" indent="0">
              <a:buNone/>
              <a:defRPr sz="1428"/>
            </a:lvl1pPr>
            <a:lvl2pPr marL="310108" indent="0">
              <a:buNone/>
              <a:defRPr sz="1224"/>
            </a:lvl2pPr>
            <a:lvl3pPr marL="620215" indent="0">
              <a:buNone/>
              <a:defRPr sz="1088"/>
            </a:lvl3pPr>
            <a:lvl4pPr marL="930331" indent="0">
              <a:buNone/>
              <a:defRPr sz="952"/>
            </a:lvl4pPr>
            <a:lvl5pPr marL="1240441" indent="0">
              <a:buNone/>
              <a:defRPr sz="952"/>
            </a:lvl5pPr>
            <a:lvl6pPr marL="1550553" indent="0">
              <a:buNone/>
              <a:defRPr sz="952"/>
            </a:lvl6pPr>
            <a:lvl7pPr marL="1860665" indent="0">
              <a:buNone/>
              <a:defRPr sz="952"/>
            </a:lvl7pPr>
            <a:lvl8pPr marL="2170774" indent="0">
              <a:buNone/>
              <a:defRPr sz="952"/>
            </a:lvl8pPr>
            <a:lvl9pPr marL="2480885" indent="0">
              <a:buNone/>
              <a:defRPr sz="952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 algn="l">
              <a:defRPr/>
            </a:lvl1pPr>
          </a:lstStyle>
          <a:p>
            <a:pPr>
              <a:defRPr/>
            </a:pPr>
            <a:fld id="{8E8B457F-A70F-4ECF-A8C3-885BA27B2910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844538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15848" y="1199768"/>
            <a:ext cx="3606830" cy="3627338"/>
          </a:xfrm>
        </p:spPr>
        <p:txBody>
          <a:bodyPr/>
          <a:lstStyle>
            <a:lvl1pPr>
              <a:defRPr sz="1973"/>
            </a:lvl1pPr>
            <a:lvl2pPr>
              <a:defRPr sz="1632"/>
            </a:lvl2pPr>
            <a:lvl3pPr>
              <a:defRPr sz="1428"/>
            </a:lvl3pPr>
            <a:lvl4pPr>
              <a:defRPr sz="1224"/>
            </a:lvl4pPr>
            <a:lvl5pPr>
              <a:defRPr sz="1224"/>
            </a:lvl5pPr>
            <a:lvl6pPr>
              <a:defRPr sz="1224"/>
            </a:lvl6pPr>
            <a:lvl7pPr>
              <a:defRPr sz="1224"/>
            </a:lvl7pPr>
            <a:lvl8pPr>
              <a:defRPr sz="1224"/>
            </a:lvl8pPr>
            <a:lvl9pPr>
              <a:defRPr sz="1224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52998" y="1199768"/>
            <a:ext cx="3606831" cy="3627338"/>
          </a:xfrm>
        </p:spPr>
        <p:txBody>
          <a:bodyPr/>
          <a:lstStyle>
            <a:lvl1pPr>
              <a:defRPr sz="1973"/>
            </a:lvl1pPr>
            <a:lvl2pPr>
              <a:defRPr sz="1632"/>
            </a:lvl2pPr>
            <a:lvl3pPr>
              <a:defRPr sz="1428"/>
            </a:lvl3pPr>
            <a:lvl4pPr>
              <a:defRPr sz="1224"/>
            </a:lvl4pPr>
            <a:lvl5pPr>
              <a:defRPr sz="1224"/>
            </a:lvl5pPr>
            <a:lvl6pPr>
              <a:defRPr sz="1224"/>
            </a:lvl6pPr>
            <a:lvl7pPr>
              <a:defRPr sz="1224"/>
            </a:lvl7pPr>
            <a:lvl8pPr>
              <a:defRPr sz="1224"/>
            </a:lvl8pPr>
            <a:lvl9pPr>
              <a:defRPr sz="1224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 algn="l">
              <a:defRPr/>
            </a:lvl1pPr>
          </a:lstStyle>
          <a:p>
            <a:pPr>
              <a:defRPr/>
            </a:pPr>
            <a:fld id="{73809D9A-B895-4F70-AC19-CEDCF481FB0C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390514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488" y="206264"/>
            <a:ext cx="8229057" cy="85743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475" y="1151160"/>
            <a:ext cx="4039867" cy="479470"/>
          </a:xfrm>
        </p:spPr>
        <p:txBody>
          <a:bodyPr anchor="b"/>
          <a:lstStyle>
            <a:lvl1pPr marL="0" indent="0">
              <a:buNone/>
              <a:defRPr sz="1632" b="1"/>
            </a:lvl1pPr>
            <a:lvl2pPr marL="310108" indent="0">
              <a:buNone/>
              <a:defRPr sz="1428" b="1"/>
            </a:lvl2pPr>
            <a:lvl3pPr marL="620215" indent="0">
              <a:buNone/>
              <a:defRPr sz="1224" b="1"/>
            </a:lvl3pPr>
            <a:lvl4pPr marL="930331" indent="0">
              <a:buNone/>
              <a:defRPr sz="1088" b="1"/>
            </a:lvl4pPr>
            <a:lvl5pPr marL="1240441" indent="0">
              <a:buNone/>
              <a:defRPr sz="1088" b="1"/>
            </a:lvl5pPr>
            <a:lvl6pPr marL="1550553" indent="0">
              <a:buNone/>
              <a:defRPr sz="1088" b="1"/>
            </a:lvl6pPr>
            <a:lvl7pPr marL="1860665" indent="0">
              <a:buNone/>
              <a:defRPr sz="1088" b="1"/>
            </a:lvl7pPr>
            <a:lvl8pPr marL="2170774" indent="0">
              <a:buNone/>
              <a:defRPr sz="1088" b="1"/>
            </a:lvl8pPr>
            <a:lvl9pPr marL="2480885" indent="0">
              <a:buNone/>
              <a:defRPr sz="1088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475" y="1630631"/>
            <a:ext cx="4039867" cy="2964289"/>
          </a:xfrm>
        </p:spPr>
        <p:txBody>
          <a:bodyPr/>
          <a:lstStyle>
            <a:lvl1pPr>
              <a:defRPr sz="1632"/>
            </a:lvl1pPr>
            <a:lvl2pPr>
              <a:defRPr sz="1428"/>
            </a:lvl2pPr>
            <a:lvl3pPr>
              <a:defRPr sz="1224"/>
            </a:lvl3pPr>
            <a:lvl4pPr>
              <a:defRPr sz="1088"/>
            </a:lvl4pPr>
            <a:lvl5pPr>
              <a:defRPr sz="1088"/>
            </a:lvl5pPr>
            <a:lvl6pPr>
              <a:defRPr sz="1088"/>
            </a:lvl6pPr>
            <a:lvl7pPr>
              <a:defRPr sz="1088"/>
            </a:lvl7pPr>
            <a:lvl8pPr>
              <a:defRPr sz="1088"/>
            </a:lvl8pPr>
            <a:lvl9pPr>
              <a:defRPr sz="1088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307" y="1151160"/>
            <a:ext cx="4041225" cy="479470"/>
          </a:xfrm>
        </p:spPr>
        <p:txBody>
          <a:bodyPr anchor="b"/>
          <a:lstStyle>
            <a:lvl1pPr marL="0" indent="0">
              <a:buNone/>
              <a:defRPr sz="1632" b="1"/>
            </a:lvl1pPr>
            <a:lvl2pPr marL="310108" indent="0">
              <a:buNone/>
              <a:defRPr sz="1428" b="1"/>
            </a:lvl2pPr>
            <a:lvl3pPr marL="620215" indent="0">
              <a:buNone/>
              <a:defRPr sz="1224" b="1"/>
            </a:lvl3pPr>
            <a:lvl4pPr marL="930331" indent="0">
              <a:buNone/>
              <a:defRPr sz="1088" b="1"/>
            </a:lvl4pPr>
            <a:lvl5pPr marL="1240441" indent="0">
              <a:buNone/>
              <a:defRPr sz="1088" b="1"/>
            </a:lvl5pPr>
            <a:lvl6pPr marL="1550553" indent="0">
              <a:buNone/>
              <a:defRPr sz="1088" b="1"/>
            </a:lvl6pPr>
            <a:lvl7pPr marL="1860665" indent="0">
              <a:buNone/>
              <a:defRPr sz="1088" b="1"/>
            </a:lvl7pPr>
            <a:lvl8pPr marL="2170774" indent="0">
              <a:buNone/>
              <a:defRPr sz="1088" b="1"/>
            </a:lvl8pPr>
            <a:lvl9pPr marL="2480885" indent="0">
              <a:buNone/>
              <a:defRPr sz="1088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307" y="1630631"/>
            <a:ext cx="4041225" cy="2964289"/>
          </a:xfrm>
        </p:spPr>
        <p:txBody>
          <a:bodyPr/>
          <a:lstStyle>
            <a:lvl1pPr>
              <a:defRPr sz="1632"/>
            </a:lvl1pPr>
            <a:lvl2pPr>
              <a:defRPr sz="1428"/>
            </a:lvl2pPr>
            <a:lvl3pPr>
              <a:defRPr sz="1224"/>
            </a:lvl3pPr>
            <a:lvl4pPr>
              <a:defRPr sz="1088"/>
            </a:lvl4pPr>
            <a:lvl5pPr>
              <a:defRPr sz="1088"/>
            </a:lvl5pPr>
            <a:lvl6pPr>
              <a:defRPr sz="1088"/>
            </a:lvl6pPr>
            <a:lvl7pPr>
              <a:defRPr sz="1088"/>
            </a:lvl7pPr>
            <a:lvl8pPr>
              <a:defRPr sz="1088"/>
            </a:lvl8pPr>
            <a:lvl9pPr>
              <a:defRPr sz="1088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 algn="l">
              <a:defRPr/>
            </a:lvl1pPr>
          </a:lstStyle>
          <a:p>
            <a:pPr>
              <a:defRPr/>
            </a:pPr>
            <a:fld id="{282E9EF1-84B7-4BC7-BB54-4E2F7CD09580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476808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 algn="l">
              <a:defRPr/>
            </a:lvl1pPr>
          </a:lstStyle>
          <a:p>
            <a:pPr>
              <a:defRPr/>
            </a:pPr>
            <a:fld id="{6222591B-DA13-4257-89FE-5FB0931B4719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245834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 algn="l">
              <a:defRPr/>
            </a:lvl1pPr>
          </a:lstStyle>
          <a:p>
            <a:pPr>
              <a:defRPr/>
            </a:pPr>
            <a:fld id="{42EE4BC9-D8CF-460E-B14C-275078BE5F8D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076574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488" y="205183"/>
            <a:ext cx="3008181" cy="871469"/>
          </a:xfrm>
        </p:spPr>
        <p:txBody>
          <a:bodyPr anchor="b"/>
          <a:lstStyle>
            <a:lvl1pPr algn="l">
              <a:defRPr sz="1428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611" y="205179"/>
            <a:ext cx="5110921" cy="4389739"/>
          </a:xfrm>
        </p:spPr>
        <p:txBody>
          <a:bodyPr/>
          <a:lstStyle>
            <a:lvl1pPr>
              <a:defRPr sz="2177"/>
            </a:lvl1pPr>
            <a:lvl2pPr>
              <a:defRPr sz="1973"/>
            </a:lvl2pPr>
            <a:lvl3pPr>
              <a:defRPr sz="1632"/>
            </a:lvl3pPr>
            <a:lvl4pPr>
              <a:defRPr sz="1428"/>
            </a:lvl4pPr>
            <a:lvl5pPr>
              <a:defRPr sz="1428"/>
            </a:lvl5pPr>
            <a:lvl6pPr>
              <a:defRPr sz="1428"/>
            </a:lvl6pPr>
            <a:lvl7pPr>
              <a:defRPr sz="1428"/>
            </a:lvl7pPr>
            <a:lvl8pPr>
              <a:defRPr sz="1428"/>
            </a:lvl8pPr>
            <a:lvl9pPr>
              <a:defRPr sz="1428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488" y="1076660"/>
            <a:ext cx="3008181" cy="3518270"/>
          </a:xfrm>
        </p:spPr>
        <p:txBody>
          <a:bodyPr/>
          <a:lstStyle>
            <a:lvl1pPr marL="0" indent="0">
              <a:buNone/>
              <a:defRPr sz="952"/>
            </a:lvl1pPr>
            <a:lvl2pPr marL="310108" indent="0">
              <a:buNone/>
              <a:defRPr sz="884"/>
            </a:lvl2pPr>
            <a:lvl3pPr marL="620215" indent="0">
              <a:buNone/>
              <a:defRPr sz="680"/>
            </a:lvl3pPr>
            <a:lvl4pPr marL="930331" indent="0">
              <a:buNone/>
              <a:defRPr sz="612"/>
            </a:lvl4pPr>
            <a:lvl5pPr marL="1240441" indent="0">
              <a:buNone/>
              <a:defRPr sz="612"/>
            </a:lvl5pPr>
            <a:lvl6pPr marL="1550553" indent="0">
              <a:buNone/>
              <a:defRPr sz="612"/>
            </a:lvl6pPr>
            <a:lvl7pPr marL="1860665" indent="0">
              <a:buNone/>
              <a:defRPr sz="612"/>
            </a:lvl7pPr>
            <a:lvl8pPr marL="2170774" indent="0">
              <a:buNone/>
              <a:defRPr sz="612"/>
            </a:lvl8pPr>
            <a:lvl9pPr marL="2480885" indent="0">
              <a:buNone/>
              <a:defRPr sz="612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 algn="l">
              <a:defRPr/>
            </a:lvl1pPr>
          </a:lstStyle>
          <a:p>
            <a:pPr>
              <a:defRPr/>
            </a:pPr>
            <a:fld id="{9B0D34C8-84EA-4C15-B73A-7B65F60B3260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594079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1893" y="3600343"/>
            <a:ext cx="5486943" cy="425475"/>
          </a:xfrm>
        </p:spPr>
        <p:txBody>
          <a:bodyPr anchor="b"/>
          <a:lstStyle>
            <a:lvl1pPr algn="l">
              <a:defRPr sz="1428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1893" y="460032"/>
            <a:ext cx="5486943" cy="3085236"/>
          </a:xfrm>
        </p:spPr>
        <p:txBody>
          <a:bodyPr/>
          <a:lstStyle>
            <a:lvl1pPr marL="0" indent="0">
              <a:buNone/>
              <a:defRPr sz="2177"/>
            </a:lvl1pPr>
            <a:lvl2pPr marL="310108" indent="0">
              <a:buNone/>
              <a:defRPr sz="1973"/>
            </a:lvl2pPr>
            <a:lvl3pPr marL="620215" indent="0">
              <a:buNone/>
              <a:defRPr sz="1632"/>
            </a:lvl3pPr>
            <a:lvl4pPr marL="930331" indent="0">
              <a:buNone/>
              <a:defRPr sz="1428"/>
            </a:lvl4pPr>
            <a:lvl5pPr marL="1240441" indent="0">
              <a:buNone/>
              <a:defRPr sz="1428"/>
            </a:lvl5pPr>
            <a:lvl6pPr marL="1550553" indent="0">
              <a:buNone/>
              <a:defRPr sz="1428"/>
            </a:lvl6pPr>
            <a:lvl7pPr marL="1860665" indent="0">
              <a:buNone/>
              <a:defRPr sz="1428"/>
            </a:lvl7pPr>
            <a:lvl8pPr marL="2170774" indent="0">
              <a:buNone/>
              <a:defRPr sz="1428"/>
            </a:lvl8pPr>
            <a:lvl9pPr marL="2480885" indent="0">
              <a:buNone/>
              <a:defRPr sz="1428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1893" y="4025819"/>
            <a:ext cx="5486943" cy="603657"/>
          </a:xfrm>
        </p:spPr>
        <p:txBody>
          <a:bodyPr/>
          <a:lstStyle>
            <a:lvl1pPr marL="0" indent="0">
              <a:buNone/>
              <a:defRPr sz="952"/>
            </a:lvl1pPr>
            <a:lvl2pPr marL="310108" indent="0">
              <a:buNone/>
              <a:defRPr sz="884"/>
            </a:lvl2pPr>
            <a:lvl3pPr marL="620215" indent="0">
              <a:buNone/>
              <a:defRPr sz="680"/>
            </a:lvl3pPr>
            <a:lvl4pPr marL="930331" indent="0">
              <a:buNone/>
              <a:defRPr sz="612"/>
            </a:lvl4pPr>
            <a:lvl5pPr marL="1240441" indent="0">
              <a:buNone/>
              <a:defRPr sz="612"/>
            </a:lvl5pPr>
            <a:lvl6pPr marL="1550553" indent="0">
              <a:buNone/>
              <a:defRPr sz="612"/>
            </a:lvl6pPr>
            <a:lvl7pPr marL="1860665" indent="0">
              <a:buNone/>
              <a:defRPr sz="612"/>
            </a:lvl7pPr>
            <a:lvl8pPr marL="2170774" indent="0">
              <a:buNone/>
              <a:defRPr sz="612"/>
            </a:lvl8pPr>
            <a:lvl9pPr marL="2480885" indent="0">
              <a:buNone/>
              <a:defRPr sz="612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 algn="l">
              <a:defRPr/>
            </a:lvl1pPr>
          </a:lstStyle>
          <a:p>
            <a:pPr>
              <a:defRPr/>
            </a:pPr>
            <a:fld id="{0F5D06CB-A715-4016-A9B6-8404FF8D88FC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099328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2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0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 descr="Z:\Projects\Текущие\Проектная\FNS_2012\_БРЭНДБУК\out\PPT\3_1_present_A4-03.png"/>
          <p:cNvPicPr>
            <a:picLocks noChangeAspect="1" noChangeArrowheads="1"/>
          </p:cNvPicPr>
          <p:nvPr/>
        </p:nvPicPr>
        <p:blipFill>
          <a:blip r:embed="rId21" cstate="print"/>
          <a:srcRect/>
          <a:stretch>
            <a:fillRect/>
          </a:stretch>
        </p:blipFill>
        <p:spPr bwMode="auto">
          <a:xfrm>
            <a:off x="16" y="0"/>
            <a:ext cx="9142643" cy="51413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315" name="Заголовок 1"/>
          <p:cNvSpPr>
            <a:spLocks noGrp="1"/>
          </p:cNvSpPr>
          <p:nvPr>
            <p:ph type="title"/>
          </p:nvPr>
        </p:nvSpPr>
        <p:spPr bwMode="auto">
          <a:xfrm>
            <a:off x="815863" y="367166"/>
            <a:ext cx="7343979" cy="8325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104014" tIns="52007" rIns="104014" bIns="52007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3316" name="Текст 2"/>
          <p:cNvSpPr>
            <a:spLocks noGrp="1"/>
          </p:cNvSpPr>
          <p:nvPr>
            <p:ph type="body" idx="1"/>
          </p:nvPr>
        </p:nvSpPr>
        <p:spPr bwMode="auto">
          <a:xfrm>
            <a:off x="815863" y="1199768"/>
            <a:ext cx="7343979" cy="3627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104014" tIns="52007" rIns="104014" bIns="5200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8" name="Номер слайда 13"/>
          <p:cNvSpPr>
            <a:spLocks noGrp="1"/>
          </p:cNvSpPr>
          <p:nvPr>
            <p:ph type="sldNum" sz="quarter" idx="4"/>
          </p:nvPr>
        </p:nvSpPr>
        <p:spPr>
          <a:xfrm>
            <a:off x="8324081" y="4531207"/>
            <a:ext cx="620370" cy="474071"/>
          </a:xfrm>
          <a:prstGeom prst="rect">
            <a:avLst/>
          </a:prstGeom>
        </p:spPr>
        <p:txBody>
          <a:bodyPr vert="horz" lIns="104014" tIns="52007" rIns="104014" bIns="52007" rtlCol="0" anchor="ctr">
            <a:normAutofit/>
          </a:bodyPr>
          <a:lstStyle>
            <a:lvl1pPr algn="ctr" defTabSz="707486" fontAlgn="auto">
              <a:lnSpc>
                <a:spcPts val="1632"/>
              </a:lnSpc>
              <a:spcBef>
                <a:spcPts val="0"/>
              </a:spcBef>
              <a:spcAft>
                <a:spcPts val="0"/>
              </a:spcAft>
              <a:defRPr sz="1837" b="0">
                <a:solidFill>
                  <a:srgbClr val="FFFFFF"/>
                </a:solidFill>
                <a:latin typeface="+mn-lt"/>
              </a:defRPr>
            </a:lvl1pPr>
          </a:lstStyle>
          <a:p>
            <a:pPr>
              <a:defRPr/>
            </a:pPr>
            <a:fld id="{E98A4247-427A-4862-A38B-10F33B007A30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088832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5" r:id="rId1"/>
    <p:sldLayoutId id="2147483786" r:id="rId2"/>
    <p:sldLayoutId id="2147483787" r:id="rId3"/>
    <p:sldLayoutId id="2147483788" r:id="rId4"/>
    <p:sldLayoutId id="2147483789" r:id="rId5"/>
    <p:sldLayoutId id="2147483790" r:id="rId6"/>
    <p:sldLayoutId id="2147483791" r:id="rId7"/>
    <p:sldLayoutId id="2147483792" r:id="rId8"/>
    <p:sldLayoutId id="2147483793" r:id="rId9"/>
    <p:sldLayoutId id="2147483794" r:id="rId10"/>
    <p:sldLayoutId id="2147483795" r:id="rId11"/>
    <p:sldLayoutId id="2147483796" r:id="rId12"/>
    <p:sldLayoutId id="2147483797" r:id="rId13"/>
    <p:sldLayoutId id="2147483798" r:id="rId14"/>
    <p:sldLayoutId id="2147483799" r:id="rId15"/>
    <p:sldLayoutId id="2147483800" r:id="rId16"/>
    <p:sldLayoutId id="2147483801" r:id="rId17"/>
    <p:sldLayoutId id="2147483802" r:id="rId18"/>
  </p:sldLayoutIdLst>
  <p:hf hdr="0" ftr="0" dt="0"/>
  <p:txStyles>
    <p:titleStyle>
      <a:lvl1pPr algn="l" defTabSz="707441" rtl="0" eaLnBrk="0" fontAlgn="base" hangingPunct="0">
        <a:lnSpc>
          <a:spcPts val="3533"/>
        </a:lnSpc>
        <a:spcBef>
          <a:spcPct val="0"/>
        </a:spcBef>
        <a:spcAft>
          <a:spcPct val="0"/>
        </a:spcAft>
        <a:defRPr sz="2857" b="1">
          <a:solidFill>
            <a:srgbClr val="005AA9"/>
          </a:solidFill>
          <a:latin typeface="+mj-lt"/>
          <a:ea typeface="+mj-ea"/>
          <a:cs typeface="+mj-cs"/>
        </a:defRPr>
      </a:lvl1pPr>
      <a:lvl2pPr algn="l" defTabSz="707441" rtl="0" eaLnBrk="0" fontAlgn="base" hangingPunct="0">
        <a:lnSpc>
          <a:spcPts val="3533"/>
        </a:lnSpc>
        <a:spcBef>
          <a:spcPct val="0"/>
        </a:spcBef>
        <a:spcAft>
          <a:spcPct val="0"/>
        </a:spcAft>
        <a:defRPr sz="2857" b="1">
          <a:solidFill>
            <a:srgbClr val="005AA9"/>
          </a:solidFill>
          <a:latin typeface="Calibri" pitchFamily="34" charset="0"/>
        </a:defRPr>
      </a:lvl2pPr>
      <a:lvl3pPr algn="l" defTabSz="707441" rtl="0" eaLnBrk="0" fontAlgn="base" hangingPunct="0">
        <a:lnSpc>
          <a:spcPts val="3533"/>
        </a:lnSpc>
        <a:spcBef>
          <a:spcPct val="0"/>
        </a:spcBef>
        <a:spcAft>
          <a:spcPct val="0"/>
        </a:spcAft>
        <a:defRPr sz="2857" b="1">
          <a:solidFill>
            <a:srgbClr val="005AA9"/>
          </a:solidFill>
          <a:latin typeface="Calibri" pitchFamily="34" charset="0"/>
        </a:defRPr>
      </a:lvl3pPr>
      <a:lvl4pPr algn="l" defTabSz="707441" rtl="0" eaLnBrk="0" fontAlgn="base" hangingPunct="0">
        <a:lnSpc>
          <a:spcPts val="3533"/>
        </a:lnSpc>
        <a:spcBef>
          <a:spcPct val="0"/>
        </a:spcBef>
        <a:spcAft>
          <a:spcPct val="0"/>
        </a:spcAft>
        <a:defRPr sz="2857" b="1">
          <a:solidFill>
            <a:srgbClr val="005AA9"/>
          </a:solidFill>
          <a:latin typeface="Calibri" pitchFamily="34" charset="0"/>
        </a:defRPr>
      </a:lvl4pPr>
      <a:lvl5pPr algn="l" defTabSz="707441" rtl="0" eaLnBrk="0" fontAlgn="base" hangingPunct="0">
        <a:lnSpc>
          <a:spcPts val="3533"/>
        </a:lnSpc>
        <a:spcBef>
          <a:spcPct val="0"/>
        </a:spcBef>
        <a:spcAft>
          <a:spcPct val="0"/>
        </a:spcAft>
        <a:defRPr sz="2857" b="1">
          <a:solidFill>
            <a:srgbClr val="005AA9"/>
          </a:solidFill>
          <a:latin typeface="Calibri" pitchFamily="34" charset="0"/>
        </a:defRPr>
      </a:lvl5pPr>
      <a:lvl6pPr marL="310108" algn="l" defTabSz="707441" rtl="0" fontAlgn="base">
        <a:lnSpc>
          <a:spcPts val="3533"/>
        </a:lnSpc>
        <a:spcBef>
          <a:spcPct val="0"/>
        </a:spcBef>
        <a:spcAft>
          <a:spcPct val="0"/>
        </a:spcAft>
        <a:defRPr sz="2857" b="1">
          <a:solidFill>
            <a:srgbClr val="005AA9"/>
          </a:solidFill>
          <a:latin typeface="Calibri" pitchFamily="34" charset="0"/>
        </a:defRPr>
      </a:lvl6pPr>
      <a:lvl7pPr marL="620215" algn="l" defTabSz="707441" rtl="0" fontAlgn="base">
        <a:lnSpc>
          <a:spcPts val="3533"/>
        </a:lnSpc>
        <a:spcBef>
          <a:spcPct val="0"/>
        </a:spcBef>
        <a:spcAft>
          <a:spcPct val="0"/>
        </a:spcAft>
        <a:defRPr sz="2857" b="1">
          <a:solidFill>
            <a:srgbClr val="005AA9"/>
          </a:solidFill>
          <a:latin typeface="Calibri" pitchFamily="34" charset="0"/>
        </a:defRPr>
      </a:lvl7pPr>
      <a:lvl8pPr marL="930331" algn="l" defTabSz="707441" rtl="0" fontAlgn="base">
        <a:lnSpc>
          <a:spcPts val="3533"/>
        </a:lnSpc>
        <a:spcBef>
          <a:spcPct val="0"/>
        </a:spcBef>
        <a:spcAft>
          <a:spcPct val="0"/>
        </a:spcAft>
        <a:defRPr sz="2857" b="1">
          <a:solidFill>
            <a:srgbClr val="005AA9"/>
          </a:solidFill>
          <a:latin typeface="Calibri" pitchFamily="34" charset="0"/>
        </a:defRPr>
      </a:lvl8pPr>
      <a:lvl9pPr marL="1240441" algn="l" defTabSz="707441" rtl="0" fontAlgn="base">
        <a:lnSpc>
          <a:spcPts val="3533"/>
        </a:lnSpc>
        <a:spcBef>
          <a:spcPct val="0"/>
        </a:spcBef>
        <a:spcAft>
          <a:spcPct val="0"/>
        </a:spcAft>
        <a:defRPr sz="2857" b="1">
          <a:solidFill>
            <a:srgbClr val="005AA9"/>
          </a:solidFill>
          <a:latin typeface="Calibri" pitchFamily="34" charset="0"/>
        </a:defRPr>
      </a:lvl9pPr>
    </p:titleStyle>
    <p:bodyStyle>
      <a:lvl1pPr marL="246579" indent="-246579" algn="l" defTabSz="707441" rtl="0" eaLnBrk="0" fontAlgn="base" hangingPunct="0">
        <a:spcBef>
          <a:spcPct val="20000"/>
        </a:spcBef>
        <a:spcAft>
          <a:spcPct val="0"/>
        </a:spcAft>
        <a:buFont typeface="Calibri" pitchFamily="34" charset="0"/>
        <a:buChar char="•"/>
        <a:defRPr sz="2517">
          <a:solidFill>
            <a:srgbClr val="005AA9"/>
          </a:solidFill>
          <a:latin typeface="+mn-lt"/>
          <a:ea typeface="+mn-ea"/>
          <a:cs typeface="+mn-cs"/>
        </a:defRPr>
      </a:lvl1pPr>
      <a:lvl2pPr marL="246579" indent="63534" algn="l" defTabSz="707441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1632">
          <a:solidFill>
            <a:srgbClr val="504F53"/>
          </a:solidFill>
          <a:latin typeface="+mn-lt"/>
        </a:defRPr>
      </a:lvl2pPr>
      <a:lvl3pPr marL="483473" indent="-176591" algn="l" defTabSz="707441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1632">
          <a:solidFill>
            <a:srgbClr val="504F53"/>
          </a:solidFill>
          <a:latin typeface="+mn-lt"/>
        </a:defRPr>
      </a:lvl3pPr>
      <a:lvl4pPr marL="1085388" indent="-840956" algn="just" defTabSz="707441" rtl="0" eaLnBrk="0" fontAlgn="base" hangingPunct="0">
        <a:lnSpc>
          <a:spcPts val="1224"/>
        </a:lnSpc>
        <a:spcBef>
          <a:spcPts val="272"/>
        </a:spcBef>
        <a:spcAft>
          <a:spcPct val="0"/>
        </a:spcAft>
        <a:buFont typeface="Arial" charset="0"/>
        <a:buChar char="–"/>
        <a:defRPr sz="1088">
          <a:solidFill>
            <a:srgbClr val="504F53"/>
          </a:solidFill>
          <a:latin typeface="+mn-lt"/>
        </a:defRPr>
      </a:lvl4pPr>
      <a:lvl5pPr marL="973404" indent="267040" algn="l" defTabSz="707441" rtl="0" eaLnBrk="0" fontAlgn="base" hangingPunct="0">
        <a:lnSpc>
          <a:spcPts val="1224"/>
        </a:lnSpc>
        <a:spcBef>
          <a:spcPts val="272"/>
        </a:spcBef>
        <a:spcAft>
          <a:spcPct val="0"/>
        </a:spcAft>
        <a:buFont typeface="Arial" charset="0"/>
        <a:buChar char="»"/>
        <a:defRPr sz="952">
          <a:solidFill>
            <a:srgbClr val="8D8C90"/>
          </a:solidFill>
          <a:latin typeface="+mn-lt"/>
        </a:defRPr>
      </a:lvl5pPr>
      <a:lvl6pPr marL="1283514" algn="l" defTabSz="707441" rtl="0" fontAlgn="base">
        <a:lnSpc>
          <a:spcPts val="1224"/>
        </a:lnSpc>
        <a:spcBef>
          <a:spcPts val="272"/>
        </a:spcBef>
        <a:spcAft>
          <a:spcPct val="0"/>
        </a:spcAft>
        <a:buFont typeface="Arial" pitchFamily="34" charset="0"/>
        <a:defRPr sz="952">
          <a:solidFill>
            <a:srgbClr val="8D8C90"/>
          </a:solidFill>
          <a:latin typeface="+mn-lt"/>
        </a:defRPr>
      </a:lvl6pPr>
      <a:lvl7pPr marL="1593626" algn="l" defTabSz="707441" rtl="0" fontAlgn="base">
        <a:lnSpc>
          <a:spcPts val="1224"/>
        </a:lnSpc>
        <a:spcBef>
          <a:spcPts val="272"/>
        </a:spcBef>
        <a:spcAft>
          <a:spcPct val="0"/>
        </a:spcAft>
        <a:buFont typeface="Arial" pitchFamily="34" charset="0"/>
        <a:defRPr sz="952">
          <a:solidFill>
            <a:srgbClr val="8D8C90"/>
          </a:solidFill>
          <a:latin typeface="+mn-lt"/>
        </a:defRPr>
      </a:lvl7pPr>
      <a:lvl8pPr marL="1903736" algn="l" defTabSz="707441" rtl="0" fontAlgn="base">
        <a:lnSpc>
          <a:spcPts val="1224"/>
        </a:lnSpc>
        <a:spcBef>
          <a:spcPts val="272"/>
        </a:spcBef>
        <a:spcAft>
          <a:spcPct val="0"/>
        </a:spcAft>
        <a:buFont typeface="Arial" pitchFamily="34" charset="0"/>
        <a:defRPr sz="952">
          <a:solidFill>
            <a:srgbClr val="8D8C90"/>
          </a:solidFill>
          <a:latin typeface="+mn-lt"/>
        </a:defRPr>
      </a:lvl8pPr>
      <a:lvl9pPr marL="2213848" algn="l" defTabSz="707441" rtl="0" fontAlgn="base">
        <a:lnSpc>
          <a:spcPts val="1224"/>
        </a:lnSpc>
        <a:spcBef>
          <a:spcPts val="272"/>
        </a:spcBef>
        <a:spcAft>
          <a:spcPct val="0"/>
        </a:spcAft>
        <a:buFont typeface="Arial" pitchFamily="34" charset="0"/>
        <a:defRPr sz="952">
          <a:solidFill>
            <a:srgbClr val="8D8C90"/>
          </a:solidFill>
          <a:latin typeface="+mn-lt"/>
        </a:defRPr>
      </a:lvl9pPr>
    </p:bodyStyle>
    <p:otherStyle>
      <a:defPPr>
        <a:defRPr lang="ru-RU"/>
      </a:defPPr>
      <a:lvl1pPr marL="0" algn="l" defTabSz="620215" rtl="0" eaLnBrk="1" latinLnBrk="0" hangingPunct="1">
        <a:defRPr sz="1224" kern="1200">
          <a:solidFill>
            <a:schemeClr val="tx1"/>
          </a:solidFill>
          <a:latin typeface="+mn-lt"/>
          <a:ea typeface="+mn-ea"/>
          <a:cs typeface="+mn-cs"/>
        </a:defRPr>
      </a:lvl1pPr>
      <a:lvl2pPr marL="310108" algn="l" defTabSz="620215" rtl="0" eaLnBrk="1" latinLnBrk="0" hangingPunct="1">
        <a:defRPr sz="1224" kern="1200">
          <a:solidFill>
            <a:schemeClr val="tx1"/>
          </a:solidFill>
          <a:latin typeface="+mn-lt"/>
          <a:ea typeface="+mn-ea"/>
          <a:cs typeface="+mn-cs"/>
        </a:defRPr>
      </a:lvl2pPr>
      <a:lvl3pPr marL="620215" algn="l" defTabSz="620215" rtl="0" eaLnBrk="1" latinLnBrk="0" hangingPunct="1">
        <a:defRPr sz="1224" kern="1200">
          <a:solidFill>
            <a:schemeClr val="tx1"/>
          </a:solidFill>
          <a:latin typeface="+mn-lt"/>
          <a:ea typeface="+mn-ea"/>
          <a:cs typeface="+mn-cs"/>
        </a:defRPr>
      </a:lvl3pPr>
      <a:lvl4pPr marL="930331" algn="l" defTabSz="620215" rtl="0" eaLnBrk="1" latinLnBrk="0" hangingPunct="1">
        <a:defRPr sz="1224" kern="1200">
          <a:solidFill>
            <a:schemeClr val="tx1"/>
          </a:solidFill>
          <a:latin typeface="+mn-lt"/>
          <a:ea typeface="+mn-ea"/>
          <a:cs typeface="+mn-cs"/>
        </a:defRPr>
      </a:lvl4pPr>
      <a:lvl5pPr marL="1240441" algn="l" defTabSz="620215" rtl="0" eaLnBrk="1" latinLnBrk="0" hangingPunct="1">
        <a:defRPr sz="1224" kern="1200">
          <a:solidFill>
            <a:schemeClr val="tx1"/>
          </a:solidFill>
          <a:latin typeface="+mn-lt"/>
          <a:ea typeface="+mn-ea"/>
          <a:cs typeface="+mn-cs"/>
        </a:defRPr>
      </a:lvl5pPr>
      <a:lvl6pPr marL="1550553" algn="l" defTabSz="620215" rtl="0" eaLnBrk="1" latinLnBrk="0" hangingPunct="1">
        <a:defRPr sz="1224" kern="1200">
          <a:solidFill>
            <a:schemeClr val="tx1"/>
          </a:solidFill>
          <a:latin typeface="+mn-lt"/>
          <a:ea typeface="+mn-ea"/>
          <a:cs typeface="+mn-cs"/>
        </a:defRPr>
      </a:lvl6pPr>
      <a:lvl7pPr marL="1860665" algn="l" defTabSz="620215" rtl="0" eaLnBrk="1" latinLnBrk="0" hangingPunct="1">
        <a:defRPr sz="1224" kern="1200">
          <a:solidFill>
            <a:schemeClr val="tx1"/>
          </a:solidFill>
          <a:latin typeface="+mn-lt"/>
          <a:ea typeface="+mn-ea"/>
          <a:cs typeface="+mn-cs"/>
        </a:defRPr>
      </a:lvl7pPr>
      <a:lvl8pPr marL="2170774" algn="l" defTabSz="620215" rtl="0" eaLnBrk="1" latinLnBrk="0" hangingPunct="1">
        <a:defRPr sz="1224" kern="1200">
          <a:solidFill>
            <a:schemeClr val="tx1"/>
          </a:solidFill>
          <a:latin typeface="+mn-lt"/>
          <a:ea typeface="+mn-ea"/>
          <a:cs typeface="+mn-cs"/>
        </a:defRPr>
      </a:lvl8pPr>
      <a:lvl9pPr marL="2480885" algn="l" defTabSz="620215" rtl="0" eaLnBrk="1" latinLnBrk="0" hangingPunct="1">
        <a:defRPr sz="122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Номер слайда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0C7158C-0BF7-4D17-9DA5-476EDBB8C12D}" type="slidenum">
              <a:rPr lang="ru-RU" smtClean="0"/>
              <a:pPr>
                <a:defRPr/>
              </a:pPr>
              <a:t>1</a:t>
            </a:fld>
            <a:endParaRPr lang="ru-RU" dirty="0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5662" y="195486"/>
            <a:ext cx="8608790" cy="479301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389865" y="1995686"/>
            <a:ext cx="8358600" cy="2612667"/>
          </a:xfrm>
          <a:prstGeom prst="rect">
            <a:avLst/>
          </a:prstGeom>
        </p:spPr>
        <p:txBody>
          <a:bodyPr vert="horz" wrap="square" lIns="70950" tIns="35475" rIns="70950" bIns="35475" rtlCol="0" anchor="ctr">
            <a:noAutofit/>
          </a:bodyPr>
          <a:lstStyle/>
          <a:p>
            <a:pPr algn="ctr" defTabSz="709487">
              <a:spcBef>
                <a:spcPct val="0"/>
              </a:spcBef>
            </a:pPr>
            <a:r>
              <a:rPr lang="ru-RU" sz="1905" b="1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УПРАВЛЕНИЕ ФЕДЕРАЛЬНОЙ</a:t>
            </a:r>
          </a:p>
          <a:p>
            <a:pPr algn="ctr" defTabSz="709487">
              <a:spcBef>
                <a:spcPct val="0"/>
              </a:spcBef>
            </a:pPr>
            <a:r>
              <a:rPr lang="ru-RU" sz="1905" b="1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НАЛОГОВОЙ СЛУЖБЫ ПО Г. МОСКВЕ</a:t>
            </a:r>
          </a:p>
          <a:p>
            <a:pPr algn="ctr" defTabSz="709487">
              <a:spcBef>
                <a:spcPct val="0"/>
              </a:spcBef>
            </a:pPr>
            <a:endParaRPr lang="ru-RU" sz="1905" b="1" dirty="0">
              <a:solidFill>
                <a:schemeClr val="bg1"/>
              </a:solidFill>
              <a:latin typeface="+mj-lt"/>
              <a:ea typeface="+mj-ea"/>
              <a:cs typeface="+mj-cs"/>
            </a:endParaRPr>
          </a:p>
          <a:p>
            <a:pPr algn="ctr" defTabSz="709487">
              <a:spcBef>
                <a:spcPct val="0"/>
              </a:spcBef>
            </a:pPr>
            <a:r>
              <a:rPr lang="ru-RU" sz="1905" b="1" dirty="0" smtClean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«Специальные налоговые режимы»</a:t>
            </a:r>
            <a:endParaRPr lang="ru-RU" sz="1905" b="1" dirty="0">
              <a:solidFill>
                <a:schemeClr val="bg1"/>
              </a:solidFill>
              <a:latin typeface="+mj-lt"/>
              <a:ea typeface="+mj-ea"/>
              <a:cs typeface="+mj-cs"/>
            </a:endParaRPr>
          </a:p>
          <a:p>
            <a:pPr algn="ctr" defTabSz="709487">
              <a:spcBef>
                <a:spcPct val="0"/>
              </a:spcBef>
            </a:pPr>
            <a:endParaRPr lang="ru-RU" sz="1905" b="1" dirty="0" smtClean="0">
              <a:ln>
                <a:solidFill>
                  <a:schemeClr val="accent1"/>
                </a:solidFill>
              </a:ln>
              <a:solidFill>
                <a:schemeClr val="bg1"/>
              </a:solidFill>
              <a:latin typeface="+mj-lt"/>
              <a:ea typeface="+mj-ea"/>
              <a:cs typeface="+mj-cs"/>
            </a:endParaRPr>
          </a:p>
          <a:p>
            <a:pPr algn="ctr" defTabSz="709487">
              <a:spcBef>
                <a:spcPct val="0"/>
              </a:spcBef>
            </a:pPr>
            <a:r>
              <a:rPr lang="ru-RU" sz="1905" b="1" dirty="0" smtClean="0">
                <a:ln>
                  <a:solidFill>
                    <a:schemeClr val="accent1"/>
                  </a:solidFill>
                </a:ln>
                <a:solidFill>
                  <a:schemeClr val="bg1"/>
                </a:solidFill>
                <a:latin typeface="+mj-lt"/>
                <a:ea typeface="+mj-ea"/>
                <a:cs typeface="+mj-cs"/>
              </a:rPr>
              <a:t>Киселева Вероника Анатольевна – заместитель начальника ИФНС России № 29 по г. Москве</a:t>
            </a:r>
          </a:p>
          <a:p>
            <a:pPr algn="ctr" defTabSz="709487">
              <a:spcBef>
                <a:spcPct val="0"/>
              </a:spcBef>
            </a:pPr>
            <a:r>
              <a:rPr lang="ru-RU" sz="1905" b="1" dirty="0" smtClean="0">
                <a:ln>
                  <a:solidFill>
                    <a:schemeClr val="accent1"/>
                  </a:solidFill>
                </a:ln>
                <a:solidFill>
                  <a:schemeClr val="bg1"/>
                </a:solidFill>
                <a:latin typeface="+mj-lt"/>
                <a:ea typeface="+mj-ea"/>
                <a:cs typeface="+mj-cs"/>
              </a:rPr>
              <a:t>Танасьев Никита Сергеевич–начальник </a:t>
            </a:r>
            <a:r>
              <a:rPr lang="ru-RU" sz="1905" b="1" dirty="0">
                <a:ln>
                  <a:solidFill>
                    <a:schemeClr val="accent1"/>
                  </a:solidFill>
                </a:ln>
                <a:solidFill>
                  <a:schemeClr val="bg1"/>
                </a:solidFill>
                <a:latin typeface="+mj-lt"/>
                <a:ea typeface="+mj-ea"/>
                <a:cs typeface="+mj-cs"/>
              </a:rPr>
              <a:t>отдела </a:t>
            </a:r>
            <a:r>
              <a:rPr lang="ru-RU" sz="1905" b="1" dirty="0" smtClean="0">
                <a:ln>
                  <a:solidFill>
                    <a:schemeClr val="accent1"/>
                  </a:solidFill>
                </a:ln>
                <a:solidFill>
                  <a:schemeClr val="bg1"/>
                </a:solidFill>
                <a:latin typeface="+mj-lt"/>
                <a:ea typeface="+mj-ea"/>
                <a:cs typeface="+mj-cs"/>
              </a:rPr>
              <a:t>оказания государственных услуг ИФНС </a:t>
            </a:r>
            <a:r>
              <a:rPr lang="ru-RU" sz="1905" b="1" dirty="0" smtClean="0">
                <a:ln>
                  <a:solidFill>
                    <a:schemeClr val="accent1"/>
                  </a:solidFill>
                </a:ln>
                <a:solidFill>
                  <a:schemeClr val="bg1"/>
                </a:solidFill>
                <a:latin typeface="+mj-lt"/>
                <a:ea typeface="+mj-ea"/>
                <a:cs typeface="+mj-cs"/>
              </a:rPr>
              <a:t>России № </a:t>
            </a:r>
            <a:r>
              <a:rPr lang="ru-RU" sz="1905" b="1" dirty="0" smtClean="0">
                <a:ln>
                  <a:solidFill>
                    <a:schemeClr val="accent1"/>
                  </a:solidFill>
                </a:ln>
                <a:solidFill>
                  <a:schemeClr val="bg1"/>
                </a:solidFill>
                <a:latin typeface="+mj-lt"/>
                <a:ea typeface="+mj-ea"/>
                <a:cs typeface="+mj-cs"/>
              </a:rPr>
              <a:t>29 </a:t>
            </a:r>
            <a:r>
              <a:rPr lang="ru-RU" sz="1905" b="1" dirty="0" smtClean="0">
                <a:ln>
                  <a:solidFill>
                    <a:schemeClr val="accent1"/>
                  </a:solidFill>
                </a:ln>
                <a:solidFill>
                  <a:schemeClr val="bg1"/>
                </a:solidFill>
                <a:latin typeface="+mj-lt"/>
                <a:ea typeface="+mj-ea"/>
                <a:cs typeface="+mj-cs"/>
              </a:rPr>
              <a:t>по г. Москве</a:t>
            </a:r>
            <a:endParaRPr lang="ru-RU" sz="1905" b="1" dirty="0">
              <a:ln>
                <a:solidFill>
                  <a:schemeClr val="accent1"/>
                </a:solidFill>
              </a:ln>
              <a:solidFill>
                <a:schemeClr val="bg1"/>
              </a:solidFill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0814107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 </a:t>
            </a:r>
            <a:r>
              <a:rPr lang="ru-RU" sz="2000" u="sng" dirty="0"/>
              <a:t>автоматизированная упрощенная система налогообложения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1100" dirty="0"/>
              <a:t>перейти на АУСН можно только с начала </a:t>
            </a:r>
            <a:r>
              <a:rPr lang="ru-RU" sz="1100" dirty="0" smtClean="0"/>
              <a:t>года. Вновь </a:t>
            </a:r>
            <a:r>
              <a:rPr lang="ru-RU" sz="1100" dirty="0"/>
              <a:t>зарегистрированные организации и ИП могут применять АУСН со дня регистрации, подав уведомление в течение 30 дней после нее. Уведомление можно подать через личный кабинет налогоплательщика или через уполномоченный банк;</a:t>
            </a:r>
          </a:p>
          <a:p>
            <a:r>
              <a:rPr lang="ru-RU" sz="1100" dirty="0"/>
              <a:t>- у налогоплательщика должен быть счет в одном из уполномоченных банков. Открывать счета в других банках нельзя;</a:t>
            </a:r>
          </a:p>
          <a:p>
            <a:r>
              <a:rPr lang="ru-RU" sz="1100" dirty="0"/>
              <a:t>- доходы - не более 60 млн руб. в год, численность работников - не более 5 человек. У организации бухгалтерская остаточная стоимость ОС должна составлять не более 150 млн руб., а доля участия других компаний не более 25%;</a:t>
            </a:r>
          </a:p>
          <a:p>
            <a:r>
              <a:rPr lang="ru-RU" sz="1100" dirty="0"/>
              <a:t>- ставка налога при объекте "доходы" - 8%; при объекте "доходы минус расходы" - 20%, минимальный налог - 3%;</a:t>
            </a:r>
          </a:p>
          <a:p>
            <a:r>
              <a:rPr lang="ru-RU" sz="1100" dirty="0"/>
              <a:t>- налог рассчитывает налоговый орган по итогам каждого месяца на основании данных, полученных от банка, через онлайн-кассу и через личный кабинет. Не позднее 15-го числа следующего месяца налоговый орган сообщает о сумме налога, срок уплаты - не позднее 25-го числа. С 01.01.2023 налог по АУСН входит в состав ЕНП;</a:t>
            </a:r>
          </a:p>
          <a:p>
            <a:r>
              <a:rPr lang="ru-RU" sz="1100" dirty="0" smtClean="0"/>
              <a:t>- </a:t>
            </a:r>
            <a:r>
              <a:rPr lang="ru-RU" sz="1100" dirty="0"/>
              <a:t>страховые взносы на ОПС, ОМС и </a:t>
            </a:r>
            <a:r>
              <a:rPr lang="ru-RU" sz="1100" dirty="0" err="1"/>
              <a:t>ВНиМ</a:t>
            </a:r>
            <a:r>
              <a:rPr lang="ru-RU" sz="1100" dirty="0"/>
              <a:t> с заработной платы налогоплательщик не платит. Взносы "на травматизм" - 2 217 руб. в год независимо от количества работников. ИП страховые взносы за себя не платят;</a:t>
            </a:r>
          </a:p>
          <a:p>
            <a:r>
              <a:rPr lang="ru-RU" sz="1100" dirty="0"/>
              <a:t>- представление налоговой отчетности не </a:t>
            </a:r>
            <a:r>
              <a:rPr lang="ru-RU" sz="1100" dirty="0" smtClean="0"/>
              <a:t>предусмотрено;</a:t>
            </a:r>
            <a:endParaRPr lang="ru-RU" sz="1100" dirty="0"/>
          </a:p>
          <a:p>
            <a:r>
              <a:rPr lang="ru-RU" sz="1100" dirty="0"/>
              <a:t>- налогоплательщики не ведут книгу доходов и расходов, но вносят в личный кабинет данные о доходах и расходах, которые не прошли ни через кассу, ни через банк.</a:t>
            </a:r>
          </a:p>
          <a:p>
            <a:endParaRPr lang="ru-RU" sz="1100" dirty="0" smtClean="0"/>
          </a:p>
          <a:p>
            <a:endParaRPr lang="ru-RU" sz="11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6DC01DD-5C76-48AC-BEB6-1D7B30E025FA}" type="slidenum">
              <a:rPr lang="ru-RU" smtClean="0"/>
              <a:pPr>
                <a:defRPr/>
              </a:pPr>
              <a:t>10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3247372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 </a:t>
            </a:r>
            <a:r>
              <a:rPr lang="ru-RU" dirty="0" smtClean="0"/>
              <a:t>            </a:t>
            </a:r>
            <a:r>
              <a:rPr lang="ru-RU" sz="2000" u="sng" dirty="0" smtClean="0"/>
              <a:t>ПАТЕНТНАЯ СИСТЕМА НАЛОГООБЛОЖЕНИЯ</a:t>
            </a:r>
            <a:endParaRPr lang="ru-RU" sz="2000" u="sng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sz="1100" dirty="0" smtClean="0"/>
          </a:p>
          <a:p>
            <a:r>
              <a:rPr lang="ru-RU" sz="1100" dirty="0" smtClean="0"/>
              <a:t>Возможность выбора вида </a:t>
            </a:r>
            <a:r>
              <a:rPr lang="ru-RU" sz="1100" dirty="0"/>
              <a:t>деятельности ("Проведение занятий по физической культуре и спорту«, услуги в сфере дошкольного образования и дополнительного образования детей и </a:t>
            </a:r>
            <a:r>
              <a:rPr lang="ru-RU" sz="1100" dirty="0" smtClean="0"/>
              <a:t>взрослых»);</a:t>
            </a:r>
          </a:p>
          <a:p>
            <a:r>
              <a:rPr lang="ru-RU" sz="1100" dirty="0" smtClean="0"/>
              <a:t>Добровольность применения на период от одного месяца до календарного года;</a:t>
            </a:r>
          </a:p>
          <a:p>
            <a:r>
              <a:rPr lang="ru-RU" sz="1100" dirty="0" smtClean="0"/>
              <a:t>Расчет стоимости патента доступен на сайте ФНС в разделе «налоговый калькулятор»;</a:t>
            </a:r>
          </a:p>
          <a:p>
            <a:r>
              <a:rPr lang="ru-RU" sz="1100" dirty="0" smtClean="0"/>
              <a:t>Можно совмещать со </a:t>
            </a:r>
            <a:r>
              <a:rPr lang="ru-RU" sz="1100" dirty="0" err="1" smtClean="0"/>
              <a:t>спецрежимом</a:t>
            </a:r>
            <a:r>
              <a:rPr lang="ru-RU" sz="1100" dirty="0" smtClean="0"/>
              <a:t> УСН;</a:t>
            </a:r>
          </a:p>
          <a:p>
            <a:r>
              <a:rPr lang="ru-RU" sz="1100" dirty="0" smtClean="0"/>
              <a:t>При применении ПСН на общей системе налогообложения нет обязанности представления НДС и НДФЛ.</a:t>
            </a:r>
          </a:p>
          <a:p>
            <a:r>
              <a:rPr lang="ru-RU" sz="1100" dirty="0" smtClean="0"/>
              <a:t>Максимальный доход при применении ПСН 60 млн. руб. (С 2026- 20 млн. руб.)</a:t>
            </a:r>
          </a:p>
          <a:p>
            <a:r>
              <a:rPr lang="ru-RU" sz="1100" dirty="0" smtClean="0"/>
              <a:t>Количество наемных работников не более 15 человек.</a:t>
            </a:r>
            <a:endParaRPr lang="ru-RU" sz="11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6DC01DD-5C76-48AC-BEB6-1D7B30E025FA}" type="slidenum">
              <a:rPr lang="ru-RU" smtClean="0"/>
              <a:pPr>
                <a:defRPr/>
              </a:pPr>
              <a:t>11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6765951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Номер слайда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0C7158C-0BF7-4D17-9DA5-476EDBB8C12D}" type="slidenum">
              <a:rPr lang="ru-RU" smtClean="0"/>
              <a:pPr>
                <a:defRPr/>
              </a:pPr>
              <a:t>12</a:t>
            </a:fld>
            <a:endParaRPr lang="ru-RU" dirty="0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8666" y="236132"/>
            <a:ext cx="8535785" cy="4752364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408666" y="1788064"/>
            <a:ext cx="8535785" cy="3053491"/>
          </a:xfrm>
          <a:prstGeom prst="rect">
            <a:avLst/>
          </a:prstGeom>
        </p:spPr>
        <p:txBody>
          <a:bodyPr vert="horz" wrap="square" lIns="70950" tIns="35475" rIns="70950" bIns="35475" rtlCol="0" anchor="ctr">
            <a:noAutofit/>
          </a:bodyPr>
          <a:lstStyle/>
          <a:p>
            <a:pPr algn="ctr" defTabSz="709487">
              <a:spcBef>
                <a:spcPct val="0"/>
              </a:spcBef>
            </a:pPr>
            <a:r>
              <a:rPr lang="ru-RU" sz="2381" b="1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Благодарим за внимание!</a:t>
            </a:r>
            <a:endParaRPr lang="ru-RU" sz="2381" b="1" dirty="0">
              <a:ln>
                <a:solidFill>
                  <a:schemeClr val="accent1"/>
                </a:solidFill>
              </a:ln>
              <a:solidFill>
                <a:schemeClr val="bg1"/>
              </a:solidFill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9521483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       </a:t>
            </a:r>
            <a:r>
              <a:rPr lang="ru-RU" u="sng" dirty="0" smtClean="0"/>
              <a:t>СПЕЦИАЛЬНЫЕ НАЛОГОВЫЕ РЕЖИМЫ</a:t>
            </a:r>
            <a:endParaRPr lang="ru-RU" u="sng" dirty="0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/>
        <p:txBody>
          <a:bodyPr/>
          <a:lstStyle/>
          <a:p>
            <a:pPr algn="ctr"/>
            <a:r>
              <a:rPr lang="ru-RU" sz="1600" dirty="0" smtClean="0"/>
              <a:t>НАЛОГ НА ПРОФЕССИОНАЛЬНЫЙ ДОХОД</a:t>
            </a:r>
          </a:p>
          <a:p>
            <a:pPr algn="ctr"/>
            <a:r>
              <a:rPr lang="ru-RU" sz="1600" dirty="0" smtClean="0"/>
              <a:t>УПРОЩЕННАЯ СИСТЕМА НАЛОГООБЛОЖЕНИЯ</a:t>
            </a:r>
          </a:p>
          <a:p>
            <a:pPr algn="ctr"/>
            <a:r>
              <a:rPr lang="ru-RU" sz="1600" dirty="0" smtClean="0"/>
              <a:t>АВТОМАТИЗИРОВАННАЯ СИСТЕМА НАЛОГООБЛОЖНИЯ</a:t>
            </a:r>
          </a:p>
          <a:p>
            <a:pPr algn="ctr"/>
            <a:r>
              <a:rPr lang="ru-RU" sz="1600" dirty="0"/>
              <a:t>ПАТЕНТНАЯ СИСТЕМА НАЛОГООБЛОЖЕНИЯ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4F4F6CF-4709-4671-A1A6-B4481E552567}" type="slidenum">
              <a:rPr lang="ru-RU" smtClean="0"/>
              <a:pPr>
                <a:defRPr/>
              </a:pPr>
              <a:t>2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911464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4294967295"/>
          </p:nvPr>
        </p:nvSpPr>
        <p:spPr>
          <a:xfrm>
            <a:off x="8324081" y="4530966"/>
            <a:ext cx="619712" cy="473850"/>
          </a:xfrm>
          <a:prstGeom prst="rect">
            <a:avLst/>
          </a:prstGeom>
        </p:spPr>
        <p:txBody>
          <a:bodyPr/>
          <a:lstStyle/>
          <a:p>
            <a:fld id="{E20E89E6-FE54-4E13-859C-1FA908D70D39}" type="slidenum">
              <a:rPr lang="ru-RU" smtClean="0"/>
              <a:pPr/>
              <a:t>3</a:t>
            </a:fld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1247491" y="367633"/>
            <a:ext cx="6851098" cy="587764"/>
          </a:xfrm>
          <a:prstGeom prst="rect">
            <a:avLst/>
          </a:prstGeom>
        </p:spPr>
        <p:txBody>
          <a:bodyPr vert="horz" lIns="70950" tIns="35475" rIns="70950" bIns="35475" rtlCol="0" anchor="ctr">
            <a:normAutofit fontScale="85000" lnSpcReduction="10000"/>
          </a:bodyPr>
          <a:lstStyle/>
          <a:p>
            <a:pPr>
              <a:spcBef>
                <a:spcPct val="0"/>
              </a:spcBef>
            </a:pPr>
            <a:r>
              <a:rPr lang="ru-RU" sz="2041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</a:p>
          <a:p>
            <a:pPr>
              <a:spcBef>
                <a:spcPct val="0"/>
              </a:spcBef>
            </a:pPr>
            <a:r>
              <a:rPr lang="ru-RU" sz="2041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Специальный налоговый режим НПД для физических лиц и ИП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1357769" y="1347240"/>
            <a:ext cx="6502077" cy="27092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10987"/>
            <a:r>
              <a:rPr lang="ru-RU" sz="2177" dirty="0">
                <a:solidFill>
                  <a:srgbClr val="00B050"/>
                </a:solidFill>
              </a:rPr>
              <a:t>√</a:t>
            </a:r>
            <a:r>
              <a:rPr lang="ru-RU" sz="1224" dirty="0"/>
              <a:t> </a:t>
            </a:r>
            <a:r>
              <a:rPr lang="ru-RU" sz="1224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Самозанятые</a:t>
            </a:r>
            <a:r>
              <a:rPr lang="ru-RU" sz="1224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освобождаются от налогообложения НДФЛ в отношении доходов, являющихся объектом налогообложения НПД. ИП, применяющие НПД, не признаются налогоплательщиками НДС, страховых взносов за период применения НПД (предусмотрено добровольное вступление в правоотношения по обязательному пенсионному страхованию)</a:t>
            </a:r>
          </a:p>
          <a:p>
            <a:pPr indent="310987"/>
            <a:endParaRPr lang="ru-RU" sz="1224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310987"/>
            <a:r>
              <a:rPr lang="ru-RU" sz="1905" dirty="0">
                <a:solidFill>
                  <a:srgbClr val="00B050"/>
                </a:solidFill>
              </a:rPr>
              <a:t>√ </a:t>
            </a:r>
            <a:r>
              <a:rPr lang="ru-RU" sz="1224" dirty="0">
                <a:latin typeface="Times New Roman" panose="02020603050405020304" pitchFamily="18" charset="0"/>
                <a:ea typeface="Times New Roman" panose="02020603050405020304" pitchFamily="18" charset="0"/>
              </a:rPr>
              <a:t>Для </a:t>
            </a:r>
            <a:r>
              <a:rPr lang="ru-RU" sz="1224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самозанятых</a:t>
            </a:r>
            <a:r>
              <a:rPr lang="ru-RU" sz="1224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не предусмотрена налоговая отчетность</a:t>
            </a:r>
          </a:p>
          <a:p>
            <a:pPr indent="310987"/>
            <a:r>
              <a:rPr lang="ru-RU" sz="2177" dirty="0">
                <a:solidFill>
                  <a:srgbClr val="00B050"/>
                </a:solidFill>
              </a:rPr>
              <a:t>√ </a:t>
            </a:r>
            <a:r>
              <a:rPr lang="ru-RU" sz="1224" dirty="0">
                <a:latin typeface="Times New Roman" panose="02020603050405020304" pitchFamily="18" charset="0"/>
                <a:ea typeface="Times New Roman" panose="02020603050405020304" pitchFamily="18" charset="0"/>
              </a:rPr>
              <a:t>Нет необходимости использовать кассовый аппарат</a:t>
            </a:r>
          </a:p>
          <a:p>
            <a:pPr indent="310987"/>
            <a:r>
              <a:rPr lang="ru-RU" sz="2177" dirty="0">
                <a:solidFill>
                  <a:srgbClr val="00B050"/>
                </a:solidFill>
              </a:rPr>
              <a:t>√ </a:t>
            </a:r>
            <a:r>
              <a:rPr lang="ru-RU" sz="1224" dirty="0">
                <a:latin typeface="Times New Roman" panose="02020603050405020304" pitchFamily="18" charset="0"/>
              </a:rPr>
              <a:t>Возможность совмещать режим НПД с основной работой </a:t>
            </a:r>
          </a:p>
          <a:p>
            <a:pPr indent="310987"/>
            <a:endParaRPr lang="ru-RU" sz="1224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310987"/>
            <a:endParaRPr lang="ru-RU" sz="1224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310987"/>
            <a:endParaRPr lang="ru-RU" sz="1224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412164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Группа 3"/>
          <p:cNvGrpSpPr/>
          <p:nvPr/>
        </p:nvGrpSpPr>
        <p:grpSpPr>
          <a:xfrm>
            <a:off x="1751191" y="810160"/>
            <a:ext cx="5466443" cy="930575"/>
            <a:chOff x="882204" y="2107059"/>
            <a:chExt cx="8947150" cy="3369316"/>
          </a:xfrm>
        </p:grpSpPr>
        <p:sp>
          <p:nvSpPr>
            <p:cNvPr id="5" name="Прямоугольник 4"/>
            <p:cNvSpPr/>
            <p:nvPr/>
          </p:nvSpPr>
          <p:spPr>
            <a:xfrm>
              <a:off x="882204" y="2700512"/>
              <a:ext cx="8947150" cy="882000"/>
            </a:xfrm>
            <a:prstGeom prst="rect">
              <a:avLst/>
            </a:prstGeom>
            <a:solidFill>
              <a:schemeClr val="tx2">
                <a:lumMod val="40000"/>
                <a:lumOff val="60000"/>
                <a:alpha val="90000"/>
              </a:schemeClr>
            </a:solidFill>
            <a:ln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6" name="Полилиния 5"/>
            <p:cNvSpPr/>
            <p:nvPr/>
          </p:nvSpPr>
          <p:spPr>
            <a:xfrm>
              <a:off x="1271093" y="2107059"/>
              <a:ext cx="8237589" cy="1088848"/>
            </a:xfrm>
            <a:custGeom>
              <a:avLst/>
              <a:gdLst>
                <a:gd name="connsiteX0" fmla="*/ 0 w 6263005"/>
                <a:gd name="connsiteY0" fmla="*/ 181478 h 1088848"/>
                <a:gd name="connsiteX1" fmla="*/ 181478 w 6263005"/>
                <a:gd name="connsiteY1" fmla="*/ 0 h 1088848"/>
                <a:gd name="connsiteX2" fmla="*/ 6081527 w 6263005"/>
                <a:gd name="connsiteY2" fmla="*/ 0 h 1088848"/>
                <a:gd name="connsiteX3" fmla="*/ 6263005 w 6263005"/>
                <a:gd name="connsiteY3" fmla="*/ 181478 h 1088848"/>
                <a:gd name="connsiteX4" fmla="*/ 6263005 w 6263005"/>
                <a:gd name="connsiteY4" fmla="*/ 907370 h 1088848"/>
                <a:gd name="connsiteX5" fmla="*/ 6081527 w 6263005"/>
                <a:gd name="connsiteY5" fmla="*/ 1088848 h 1088848"/>
                <a:gd name="connsiteX6" fmla="*/ 181478 w 6263005"/>
                <a:gd name="connsiteY6" fmla="*/ 1088848 h 1088848"/>
                <a:gd name="connsiteX7" fmla="*/ 0 w 6263005"/>
                <a:gd name="connsiteY7" fmla="*/ 907370 h 1088848"/>
                <a:gd name="connsiteX8" fmla="*/ 0 w 6263005"/>
                <a:gd name="connsiteY8" fmla="*/ 181478 h 108884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6263005" h="1088848">
                  <a:moveTo>
                    <a:pt x="0" y="181478"/>
                  </a:moveTo>
                  <a:cubicBezTo>
                    <a:pt x="0" y="81250"/>
                    <a:pt x="81250" y="0"/>
                    <a:pt x="181478" y="0"/>
                  </a:cubicBezTo>
                  <a:lnTo>
                    <a:pt x="6081527" y="0"/>
                  </a:lnTo>
                  <a:cubicBezTo>
                    <a:pt x="6181755" y="0"/>
                    <a:pt x="6263005" y="81250"/>
                    <a:pt x="6263005" y="181478"/>
                  </a:cubicBezTo>
                  <a:lnTo>
                    <a:pt x="6263005" y="907370"/>
                  </a:lnTo>
                  <a:cubicBezTo>
                    <a:pt x="6263005" y="1007598"/>
                    <a:pt x="6181755" y="1088848"/>
                    <a:pt x="6081527" y="1088848"/>
                  </a:cubicBezTo>
                  <a:lnTo>
                    <a:pt x="181478" y="1088848"/>
                  </a:lnTo>
                  <a:cubicBezTo>
                    <a:pt x="81250" y="1088848"/>
                    <a:pt x="0" y="1007598"/>
                    <a:pt x="0" y="907370"/>
                  </a:cubicBezTo>
                  <a:lnTo>
                    <a:pt x="0" y="181478"/>
                  </a:lnTo>
                  <a:close/>
                </a:path>
              </a:pathLst>
            </a:custGeom>
            <a:solidFill>
              <a:schemeClr val="accent3">
                <a:lumMod val="20000"/>
                <a:lumOff val="80000"/>
              </a:schemeClr>
            </a:solidFill>
            <a:ln>
              <a:solidFill>
                <a:schemeClr val="tx2">
                  <a:lumMod val="75000"/>
                </a:schemeClr>
              </a:solidFill>
            </a:ln>
          </p:spPr>
          <p:style>
            <a:lnRef idx="2">
              <a:scrgbClr r="0" g="0" b="0"/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97179" tIns="36155" rIns="197179" bIns="36155" numCol="1" spcCol="1270" anchor="ctr" anchorCtr="0">
              <a:noAutofit/>
            </a:bodyPr>
            <a:lstStyle/>
            <a:p>
              <a:pPr algn="ctr" defTabSz="604698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altLang="ru-RU" sz="136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Физические лица</a:t>
              </a:r>
              <a:endParaRPr lang="ru-RU" sz="1360" b="1" dirty="0">
                <a:solidFill>
                  <a:schemeClr val="tx1"/>
                </a:solidFill>
              </a:endParaRPr>
            </a:p>
          </p:txBody>
        </p:sp>
        <p:sp>
          <p:nvSpPr>
            <p:cNvPr id="8" name="Прямоугольник 7"/>
            <p:cNvSpPr/>
            <p:nvPr/>
          </p:nvSpPr>
          <p:spPr>
            <a:xfrm>
              <a:off x="882204" y="4454164"/>
              <a:ext cx="8947150" cy="1022211"/>
            </a:xfrm>
            <a:prstGeom prst="rect">
              <a:avLst/>
            </a:prstGeom>
            <a:solidFill>
              <a:schemeClr val="tx2">
                <a:lumMod val="40000"/>
                <a:lumOff val="60000"/>
                <a:alpha val="90000"/>
              </a:schemeClr>
            </a:solidFill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Полилиния 8"/>
            <p:cNvSpPr/>
            <p:nvPr/>
          </p:nvSpPr>
          <p:spPr>
            <a:xfrm>
              <a:off x="1242244" y="4176158"/>
              <a:ext cx="8266437" cy="1095446"/>
            </a:xfrm>
            <a:custGeom>
              <a:avLst/>
              <a:gdLst>
                <a:gd name="connsiteX0" fmla="*/ 0 w 7835144"/>
                <a:gd name="connsiteY0" fmla="*/ 323014 h 1938045"/>
                <a:gd name="connsiteX1" fmla="*/ 323014 w 7835144"/>
                <a:gd name="connsiteY1" fmla="*/ 0 h 1938045"/>
                <a:gd name="connsiteX2" fmla="*/ 7512130 w 7835144"/>
                <a:gd name="connsiteY2" fmla="*/ 0 h 1938045"/>
                <a:gd name="connsiteX3" fmla="*/ 7835144 w 7835144"/>
                <a:gd name="connsiteY3" fmla="*/ 323014 h 1938045"/>
                <a:gd name="connsiteX4" fmla="*/ 7835144 w 7835144"/>
                <a:gd name="connsiteY4" fmla="*/ 1615031 h 1938045"/>
                <a:gd name="connsiteX5" fmla="*/ 7512130 w 7835144"/>
                <a:gd name="connsiteY5" fmla="*/ 1938045 h 1938045"/>
                <a:gd name="connsiteX6" fmla="*/ 323014 w 7835144"/>
                <a:gd name="connsiteY6" fmla="*/ 1938045 h 1938045"/>
                <a:gd name="connsiteX7" fmla="*/ 0 w 7835144"/>
                <a:gd name="connsiteY7" fmla="*/ 1615031 h 1938045"/>
                <a:gd name="connsiteX8" fmla="*/ 0 w 7835144"/>
                <a:gd name="connsiteY8" fmla="*/ 323014 h 19380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7835144" h="1938045">
                  <a:moveTo>
                    <a:pt x="0" y="323014"/>
                  </a:moveTo>
                  <a:cubicBezTo>
                    <a:pt x="0" y="144618"/>
                    <a:pt x="144618" y="0"/>
                    <a:pt x="323014" y="0"/>
                  </a:cubicBezTo>
                  <a:lnTo>
                    <a:pt x="7512130" y="0"/>
                  </a:lnTo>
                  <a:cubicBezTo>
                    <a:pt x="7690526" y="0"/>
                    <a:pt x="7835144" y="144618"/>
                    <a:pt x="7835144" y="323014"/>
                  </a:cubicBezTo>
                  <a:lnTo>
                    <a:pt x="7835144" y="1615031"/>
                  </a:lnTo>
                  <a:cubicBezTo>
                    <a:pt x="7835144" y="1793427"/>
                    <a:pt x="7690526" y="1938045"/>
                    <a:pt x="7512130" y="1938045"/>
                  </a:cubicBezTo>
                  <a:lnTo>
                    <a:pt x="323014" y="1938045"/>
                  </a:lnTo>
                  <a:cubicBezTo>
                    <a:pt x="144618" y="1938045"/>
                    <a:pt x="0" y="1793427"/>
                    <a:pt x="0" y="1615031"/>
                  </a:cubicBezTo>
                  <a:lnTo>
                    <a:pt x="0" y="323014"/>
                  </a:lnTo>
                  <a:close/>
                </a:path>
              </a:pathLst>
            </a:custGeom>
            <a:solidFill>
              <a:schemeClr val="accent3">
                <a:lumMod val="20000"/>
                <a:lumOff val="80000"/>
              </a:schemeClr>
            </a:solidFill>
            <a:ln>
              <a:solidFill>
                <a:schemeClr val="tx2">
                  <a:lumMod val="75000"/>
                </a:schemeClr>
              </a:solidFill>
            </a:ln>
          </p:spPr>
          <p:style>
            <a:lnRef idx="2">
              <a:scrgbClr r="0" g="0" b="0"/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225377" tIns="64353" rIns="225377" bIns="64353" numCol="1" spcCol="1270" anchor="ctr" anchorCtr="0">
              <a:noAutofit/>
            </a:bodyPr>
            <a:lstStyle/>
            <a:p>
              <a:pPr algn="ctr" defTabSz="604698">
                <a:lnSpc>
                  <a:spcPct val="70000"/>
                </a:lnSpc>
                <a:spcAft>
                  <a:spcPct val="35000"/>
                </a:spcAft>
              </a:pPr>
              <a:r>
                <a:rPr lang="ru-RU" altLang="ru-RU" sz="136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Индивидуальные предприниматели</a:t>
              </a:r>
              <a:endParaRPr lang="ru-RU" sz="1360" b="1" dirty="0">
                <a:solidFill>
                  <a:schemeClr val="tx1"/>
                </a:solidFill>
              </a:endParaRPr>
            </a:p>
          </p:txBody>
        </p:sp>
      </p:grpSp>
      <p:sp>
        <p:nvSpPr>
          <p:cNvPr id="2" name="Скругленный прямоугольник 1"/>
          <p:cNvSpPr/>
          <p:nvPr/>
        </p:nvSpPr>
        <p:spPr>
          <a:xfrm>
            <a:off x="1731137" y="1985097"/>
            <a:ext cx="5584458" cy="950827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spcBef>
                <a:spcPct val="0"/>
              </a:spcBef>
            </a:pPr>
            <a:endParaRPr lang="ru-RU" sz="1224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ct val="0"/>
              </a:spcBef>
            </a:pPr>
            <a:r>
              <a:rPr lang="ru-RU" sz="1224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Профессиональный доход - доход физических лиц от деятельности, при ведении которой они не имеют работодателя и не привлекают наемных работников по трудовым договорам, а также доход от использования имущества.</a:t>
            </a:r>
          </a:p>
          <a:p>
            <a:pPr algn="just">
              <a:spcBef>
                <a:spcPct val="0"/>
              </a:spcBef>
            </a:pPr>
            <a:endParaRPr lang="ru-RU" sz="1360" dirty="0"/>
          </a:p>
        </p:txBody>
      </p:sp>
      <p:sp>
        <p:nvSpPr>
          <p:cNvPr id="11" name="TextBox 10"/>
          <p:cNvSpPr txBox="1"/>
          <p:nvPr/>
        </p:nvSpPr>
        <p:spPr>
          <a:xfrm>
            <a:off x="953060" y="2865633"/>
            <a:ext cx="1503629" cy="785644"/>
          </a:xfrm>
          <a:prstGeom prst="rect">
            <a:avLst/>
          </a:prstGeom>
        </p:spPr>
        <p:txBody>
          <a:bodyPr vert="horz" wrap="none" lIns="70950" tIns="35475" rIns="70950" bIns="35475" rtlCol="0" anchor="ctr">
            <a:normAutofit/>
          </a:bodyPr>
          <a:lstStyle/>
          <a:p>
            <a:pPr>
              <a:spcBef>
                <a:spcPct val="0"/>
              </a:spcBef>
            </a:pPr>
            <a:r>
              <a:rPr lang="ru-RU" sz="1564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Обязательные условия </a:t>
            </a:r>
          </a:p>
        </p:txBody>
      </p:sp>
      <p:graphicFrame>
        <p:nvGraphicFramePr>
          <p:cNvPr id="12" name="Схема 11"/>
          <p:cNvGraphicFramePr/>
          <p:nvPr>
            <p:extLst>
              <p:ext uri="{D42A27DB-BD31-4B8C-83A1-F6EECF244321}">
                <p14:modId xmlns:p14="http://schemas.microsoft.com/office/powerpoint/2010/main" val="1511072608"/>
              </p:ext>
            </p:extLst>
          </p:nvPr>
        </p:nvGraphicFramePr>
        <p:xfrm>
          <a:off x="683568" y="3651277"/>
          <a:ext cx="7610943" cy="141850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4" name="TextBox 13"/>
          <p:cNvSpPr txBox="1"/>
          <p:nvPr/>
        </p:nvSpPr>
        <p:spPr>
          <a:xfrm>
            <a:off x="1540918" y="73749"/>
            <a:ext cx="1503629" cy="1013825"/>
          </a:xfrm>
          <a:prstGeom prst="rect">
            <a:avLst/>
          </a:prstGeom>
        </p:spPr>
        <p:txBody>
          <a:bodyPr vert="horz" wrap="none" lIns="70950" tIns="35475" rIns="70950" bIns="35475" rtlCol="0" anchor="ctr">
            <a:normAutofit/>
          </a:bodyPr>
          <a:lstStyle/>
          <a:p>
            <a:pPr>
              <a:spcBef>
                <a:spcPct val="0"/>
              </a:spcBef>
            </a:pPr>
            <a:r>
              <a:rPr lang="ru-RU" sz="1564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     Налогоплательщики налога на профессиональный доход:</a:t>
            </a:r>
          </a:p>
        </p:txBody>
      </p:sp>
    </p:spTree>
    <p:extLst>
      <p:ext uri="{BB962C8B-B14F-4D97-AF65-F5344CB8AC3E}">
        <p14:creationId xmlns:p14="http://schemas.microsoft.com/office/powerpoint/2010/main" val="32270174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1780117" y="857436"/>
            <a:ext cx="5828668" cy="3722511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088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×</a:t>
            </a:r>
            <a:r>
              <a:rPr lang="ru-RU" sz="1088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Лица, осуществляющие продажу подакцизных товары и товары, подлежащие маркировке. К ним относятся: алкоголь, табак, бензин, легковые автомобили, некоторые виды одежды, обувь, духи, ювелирные изделия и другие. </a:t>
            </a:r>
          </a:p>
          <a:p>
            <a:r>
              <a:rPr lang="ru-RU" sz="1088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×</a:t>
            </a:r>
            <a:r>
              <a:rPr lang="ru-RU" sz="1088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Лица, осуществляющие перепродажу любых товаров не собственного производства. К примеру, нельзя купить готовую игрушку и перепродать ее, можно только сшить ее и продать как товар собственного изготовления. </a:t>
            </a:r>
          </a:p>
          <a:p>
            <a:r>
              <a:rPr lang="ru-RU" sz="1088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×</a:t>
            </a:r>
            <a:r>
              <a:rPr lang="ru-RU" sz="1088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Лица, занимающиеся добычей и (или) реализацией </a:t>
            </a:r>
            <a:r>
              <a:rPr lang="ru-RU" sz="1088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полезных ископаемых </a:t>
            </a:r>
            <a:r>
              <a:rPr lang="ru-RU" sz="1088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уголь, нефть, газ, песок, известь и так далее. </a:t>
            </a:r>
          </a:p>
          <a:p>
            <a:r>
              <a:rPr lang="ru-RU" sz="1088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1088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× </a:t>
            </a:r>
            <a:r>
              <a:rPr lang="ru-RU" sz="1088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Работать по договору поручения, комиссии или агентскому договору, то есть быть посредником и совершать какие-то действия в интересах другого человека за вознаграждение. </a:t>
            </a:r>
          </a:p>
          <a:p>
            <a:r>
              <a:rPr lang="ru-RU" sz="1088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×</a:t>
            </a:r>
            <a:r>
              <a:rPr lang="ru-RU" sz="1088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Сдавать в аренду </a:t>
            </a:r>
            <a:r>
              <a:rPr lang="ru-RU" sz="1088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коммерческую</a:t>
            </a:r>
            <a:r>
              <a:rPr lang="ru-RU" sz="1088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недвижимость, продавать недвижимость и транспортные средства.</a:t>
            </a:r>
          </a:p>
          <a:p>
            <a:r>
              <a:rPr lang="ru-RU" sz="1088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× </a:t>
            </a:r>
            <a:r>
              <a:rPr lang="ru-RU" sz="1088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лица, оказывающие услуги по доставке товаров с приемом (передачей) платежей за указанные товары в интересах других лиц, например быть курьером и принимать деньги от клиентов в интересах продавца товара. Однако </a:t>
            </a:r>
            <a:r>
              <a:rPr lang="ru-RU" sz="1088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курьер может быть </a:t>
            </a:r>
            <a:r>
              <a:rPr lang="ru-RU" sz="1088" b="1" u="sng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самозанятым</a:t>
            </a:r>
            <a:r>
              <a:rPr lang="ru-RU" sz="1088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если прода</a:t>
            </a:r>
            <a:r>
              <a:rPr lang="ru-RU" sz="1088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вец товаров выдал ему онлайн-кассу для расчета с покупателями или если клиент заранее оплатил товар</a:t>
            </a:r>
            <a:r>
              <a:rPr lang="ru-RU" sz="1088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а курьеру его нужно просто доставить.</a:t>
            </a:r>
          </a:p>
          <a:p>
            <a:r>
              <a:rPr lang="ru-RU" sz="1088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×</a:t>
            </a:r>
            <a:r>
              <a:rPr lang="ru-RU" sz="1088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лица, выполняющие работу по гражданско-правовым договорам при условии, что заказчиками услуг (работ) выступают работодатели указанных физических лиц или лица, бывшие их работодателями менее 2-х лет назад;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486235" y="-4015"/>
            <a:ext cx="1503629" cy="1013825"/>
          </a:xfrm>
          <a:prstGeom prst="rect">
            <a:avLst/>
          </a:prstGeom>
        </p:spPr>
        <p:txBody>
          <a:bodyPr vert="horz" wrap="none" lIns="70950" tIns="35475" rIns="70950" bIns="35475" rtlCol="0" anchor="ctr">
            <a:normAutofit/>
          </a:bodyPr>
          <a:lstStyle/>
          <a:p>
            <a:pPr>
              <a:spcBef>
                <a:spcPct val="0"/>
              </a:spcBef>
            </a:pPr>
            <a:r>
              <a:rPr lang="ru-RU" sz="1564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     Не вправе применять специальный режим</a:t>
            </a:r>
          </a:p>
        </p:txBody>
      </p:sp>
    </p:spTree>
    <p:extLst>
      <p:ext uri="{BB962C8B-B14F-4D97-AF65-F5344CB8AC3E}">
        <p14:creationId xmlns:p14="http://schemas.microsoft.com/office/powerpoint/2010/main" val="1070322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4294967295"/>
          </p:nvPr>
        </p:nvSpPr>
        <p:spPr>
          <a:xfrm>
            <a:off x="8324081" y="4530966"/>
            <a:ext cx="619712" cy="473850"/>
          </a:xfrm>
          <a:prstGeom prst="rect">
            <a:avLst/>
          </a:prstGeom>
        </p:spPr>
        <p:txBody>
          <a:bodyPr/>
          <a:lstStyle/>
          <a:p>
            <a:fld id="{E20E89E6-FE54-4E13-859C-1FA908D70D39}" type="slidenum">
              <a:rPr lang="ru-RU" smtClean="0"/>
              <a:pPr/>
              <a:t>6</a:t>
            </a:fld>
            <a:endParaRPr lang="ru-RU" dirty="0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589510" y="513637"/>
            <a:ext cx="5836481" cy="5538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4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Ставки налога на профессиональный доход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1324378" y="1506528"/>
            <a:ext cx="3183373" cy="1076064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rgbClr val="00206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ru-RU" sz="1632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41" b="1" dirty="0">
                <a:solidFill>
                  <a:srgbClr val="66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4 %</a:t>
            </a:r>
            <a:endParaRPr lang="en-US" sz="2041" b="1" dirty="0">
              <a:solidFill>
                <a:srgbClr val="66003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088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отношении доходов, полученных налогоплательщиками от реализации товаров (работ, услуг, имущественных прав) физическим лицам;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4620981" y="1506528"/>
            <a:ext cx="3428628" cy="1076064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rgbClr val="00206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ru-RU" sz="2041" b="1" dirty="0">
                <a:solidFill>
                  <a:srgbClr val="66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6 %</a:t>
            </a:r>
            <a:r>
              <a:rPr lang="ru-RU" sz="2041" b="1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</a:p>
          <a:p>
            <a:pPr algn="ctr"/>
            <a:r>
              <a:rPr lang="ru-RU" sz="1088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отношении доходов, полученных налогоплательщиками от реализации товаров (работ, услуг, имущественных прав) индивидуальным предпринимателям и юридическим лицам</a:t>
            </a:r>
          </a:p>
        </p:txBody>
      </p:sp>
      <p:cxnSp>
        <p:nvCxnSpPr>
          <p:cNvPr id="11" name="Прямая со стрелкой 10"/>
          <p:cNvCxnSpPr>
            <a:stCxn id="5" idx="2"/>
          </p:cNvCxnSpPr>
          <p:nvPr/>
        </p:nvCxnSpPr>
        <p:spPr>
          <a:xfrm flipH="1">
            <a:off x="3837296" y="1067508"/>
            <a:ext cx="670455" cy="42667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 стрелкой 12"/>
          <p:cNvCxnSpPr>
            <a:stCxn id="5" idx="2"/>
          </p:cNvCxnSpPr>
          <p:nvPr/>
        </p:nvCxnSpPr>
        <p:spPr>
          <a:xfrm>
            <a:off x="4507751" y="1067508"/>
            <a:ext cx="652015" cy="42667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Заголовок 4"/>
          <p:cNvSpPr txBox="1">
            <a:spLocks/>
          </p:cNvSpPr>
          <p:nvPr/>
        </p:nvSpPr>
        <p:spPr>
          <a:xfrm>
            <a:off x="1192352" y="3548045"/>
            <a:ext cx="5836481" cy="385703"/>
          </a:xfrm>
          <a:prstGeom prst="rect">
            <a:avLst/>
          </a:prstGeom>
        </p:spPr>
        <p:txBody>
          <a:bodyPr vert="horz" wrap="square" lIns="70950" tIns="35475" rIns="70950" bIns="35475" rtlCol="0" anchor="ctr">
            <a:spAutoFit/>
          </a:bodyPr>
          <a:lstStyle>
            <a:lvl1pPr marL="0" marR="0" indent="0" algn="l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None/>
              <a:tabLst/>
              <a:defRPr sz="5400" b="1" i="0" kern="1200">
                <a:solidFill>
                  <a:srgbClr val="005AA9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204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Отчетный период – календарный месяц</a:t>
            </a:r>
          </a:p>
        </p:txBody>
      </p:sp>
      <p:sp>
        <p:nvSpPr>
          <p:cNvPr id="17" name="Заголовок 4"/>
          <p:cNvSpPr txBox="1">
            <a:spLocks/>
          </p:cNvSpPr>
          <p:nvPr/>
        </p:nvSpPr>
        <p:spPr>
          <a:xfrm>
            <a:off x="1192352" y="3963854"/>
            <a:ext cx="5836481" cy="385703"/>
          </a:xfrm>
          <a:prstGeom prst="rect">
            <a:avLst/>
          </a:prstGeom>
        </p:spPr>
        <p:txBody>
          <a:bodyPr vert="horz" wrap="square" lIns="70950" tIns="35475" rIns="70950" bIns="35475" rtlCol="0" anchor="ctr">
            <a:spAutoFit/>
          </a:bodyPr>
          <a:lstStyle>
            <a:lvl1pPr marL="0" marR="0" indent="0" algn="l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None/>
              <a:tabLst/>
              <a:defRPr sz="5400" b="1" i="0" kern="1200">
                <a:solidFill>
                  <a:srgbClr val="005AA9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204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Срок оплаты налога – 28 число месяца</a:t>
            </a:r>
          </a:p>
        </p:txBody>
      </p:sp>
    </p:spTree>
    <p:extLst>
      <p:ext uri="{BB962C8B-B14F-4D97-AF65-F5344CB8AC3E}">
        <p14:creationId xmlns:p14="http://schemas.microsoft.com/office/powerpoint/2010/main" val="24230300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400" dirty="0" smtClean="0"/>
              <a:t>     УПРОЩЕННАЯ СИСТЕМА НАЛОГООБЛОЖЕНИЯ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1600" b="1" dirty="0" smtClean="0"/>
              <a:t>Плательщики: </a:t>
            </a:r>
            <a:r>
              <a:rPr lang="ru-RU" sz="1600" dirty="0" smtClean="0"/>
              <a:t>индивидуальные предприниматели и организации</a:t>
            </a:r>
          </a:p>
          <a:p>
            <a:r>
              <a:rPr lang="ru-RU" sz="1600" dirty="0" smtClean="0"/>
              <a:t>Постановка и снятие с УСН:</a:t>
            </a:r>
          </a:p>
          <a:p>
            <a:r>
              <a:rPr lang="ru-RU" sz="1600" dirty="0" smtClean="0"/>
              <a:t>не вправе </a:t>
            </a:r>
            <a:r>
              <a:rPr lang="ru-RU" sz="1600" u="sng" dirty="0" smtClean="0"/>
              <a:t>перейти на УСН </a:t>
            </a:r>
            <a:r>
              <a:rPr lang="ru-RU" sz="1600" dirty="0" smtClean="0"/>
              <a:t>организации и индивидуальные предприниматели, не уведомившие налоговые органы о переходе в установленные сроки.</a:t>
            </a:r>
          </a:p>
          <a:p>
            <a:r>
              <a:rPr lang="ru-RU" sz="1600" u="sng" dirty="0" smtClean="0"/>
              <a:t>Снятие с УСН добровольно, </a:t>
            </a:r>
            <a:r>
              <a:rPr lang="ru-RU" sz="1600" dirty="0" smtClean="0"/>
              <a:t>уведомив налоговый орган не позднее 15 января года, в котором он предполагает перейти на иной режим (общий или другой </a:t>
            </a:r>
            <a:r>
              <a:rPr lang="ru-RU" sz="1600" dirty="0" err="1" smtClean="0"/>
              <a:t>спецрежим</a:t>
            </a:r>
            <a:r>
              <a:rPr lang="ru-RU" sz="1600" dirty="0" smtClean="0"/>
              <a:t>), либо принудительный переход, при утрате права на применение этого </a:t>
            </a:r>
            <a:r>
              <a:rPr lang="ru-RU" sz="1600" dirty="0" err="1" smtClean="0"/>
              <a:t>спецрежима</a:t>
            </a:r>
            <a:r>
              <a:rPr lang="ru-RU" sz="1600" dirty="0" smtClean="0"/>
              <a:t>.</a:t>
            </a:r>
          </a:p>
          <a:p>
            <a:endParaRPr lang="ru-RU" sz="1600" dirty="0"/>
          </a:p>
          <a:p>
            <a:r>
              <a:rPr lang="ru-RU" sz="1600" b="1" u="sng" dirty="0"/>
              <a:t>Срок представления налоговой отчетности </a:t>
            </a:r>
            <a:r>
              <a:rPr lang="ru-RU" sz="1600" b="1" u="sng" dirty="0" smtClean="0"/>
              <a:t>УСН:</a:t>
            </a:r>
          </a:p>
          <a:p>
            <a:r>
              <a:rPr lang="ru-RU" sz="1600" dirty="0"/>
              <a:t>Декларация ИП по окончании года не позднее 25 апреля;</a:t>
            </a:r>
          </a:p>
          <a:p>
            <a:r>
              <a:rPr lang="ru-RU" sz="1600" dirty="0"/>
              <a:t>Декларация ЮЛ по окончании года не позднее 25 марта.</a:t>
            </a:r>
          </a:p>
          <a:p>
            <a:endParaRPr lang="ru-RU" sz="16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6DC01DD-5C76-48AC-BEB6-1D7B30E025FA}" type="slidenum">
              <a:rPr lang="ru-RU" smtClean="0"/>
              <a:pPr>
                <a:defRPr/>
              </a:pPr>
              <a:t>7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618930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      Ставки УСН в 2025 году в Москве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Доходы-налоговая </a:t>
            </a:r>
            <a:r>
              <a:rPr lang="ru-RU" dirty="0"/>
              <a:t>ставка 6</a:t>
            </a:r>
            <a:r>
              <a:rPr lang="ru-RU" dirty="0" smtClean="0"/>
              <a:t>%.</a:t>
            </a:r>
            <a:endParaRPr lang="ru-RU" dirty="0"/>
          </a:p>
          <a:p>
            <a:r>
              <a:rPr lang="ru-RU" dirty="0" smtClean="0"/>
              <a:t>Доходы</a:t>
            </a:r>
            <a:r>
              <a:rPr lang="ru-RU" dirty="0"/>
              <a:t>, уменьшенные на величину расходов </a:t>
            </a:r>
            <a:r>
              <a:rPr lang="ru-RU" dirty="0" smtClean="0"/>
              <a:t>-налоговая </a:t>
            </a:r>
            <a:r>
              <a:rPr lang="ru-RU" dirty="0"/>
              <a:t>ставка 15</a:t>
            </a:r>
            <a:r>
              <a:rPr lang="ru-RU" dirty="0" smtClean="0"/>
              <a:t>%.</a:t>
            </a:r>
          </a:p>
          <a:p>
            <a:endParaRPr lang="ru-RU" dirty="0"/>
          </a:p>
          <a:p>
            <a:endParaRPr lang="ru-RU" dirty="0" smtClean="0"/>
          </a:p>
          <a:p>
            <a:r>
              <a:rPr lang="ru-RU" dirty="0"/>
              <a:t>С 2025 г. максимальный доход для УСН увеличен до 450 млн руб., повышенные ставки </a:t>
            </a:r>
            <a:r>
              <a:rPr lang="ru-RU" dirty="0" smtClean="0"/>
              <a:t>отсутствуют.</a:t>
            </a:r>
            <a:endParaRPr lang="ru-RU" dirty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6DC01DD-5C76-48AC-BEB6-1D7B30E025FA}" type="slidenum">
              <a:rPr lang="ru-RU" smtClean="0"/>
              <a:pPr>
                <a:defRPr/>
              </a:pPr>
              <a:t>8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2065553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u="sng" dirty="0" smtClean="0"/>
              <a:t>       Ограничения по применению УСН</a:t>
            </a:r>
            <a:endParaRPr lang="ru-RU" u="sng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1600" dirty="0" smtClean="0"/>
              <a:t>доходы </a:t>
            </a:r>
            <a:r>
              <a:rPr lang="ru-RU" sz="1600" dirty="0"/>
              <a:t>по итогам отчетного (налогового) периода не должны превышать 450 млн руб</a:t>
            </a:r>
            <a:r>
              <a:rPr lang="ru-RU" sz="1600" dirty="0" smtClean="0"/>
              <a:t>.; </a:t>
            </a:r>
          </a:p>
          <a:p>
            <a:r>
              <a:rPr lang="ru-RU" sz="1600" dirty="0"/>
              <a:t>остаточная стоимость ОС по данным бухгалтерского учета не должна превышать 200 млн </a:t>
            </a:r>
            <a:r>
              <a:rPr lang="ru-RU" sz="1600" dirty="0" smtClean="0"/>
              <a:t>руб.; </a:t>
            </a:r>
            <a:endParaRPr lang="ru-RU" sz="1600" dirty="0"/>
          </a:p>
          <a:p>
            <a:r>
              <a:rPr lang="ru-RU" sz="1600" dirty="0"/>
              <a:t>средняя численность работников за отчетный (налоговый) период не должна превышать 130 </a:t>
            </a:r>
            <a:r>
              <a:rPr lang="ru-RU" sz="1600" dirty="0" smtClean="0"/>
              <a:t>человек;</a:t>
            </a:r>
            <a:endParaRPr lang="ru-RU" sz="1600" dirty="0"/>
          </a:p>
          <a:p>
            <a:r>
              <a:rPr lang="ru-RU" sz="1600" dirty="0" smtClean="0"/>
              <a:t>У организации не может быть филиалов.     </a:t>
            </a:r>
          </a:p>
          <a:p>
            <a:r>
              <a:rPr lang="ru-RU" sz="1600" dirty="0" smtClean="0"/>
              <a:t>В зависимости от осуществляемых видов деятельности.                    </a:t>
            </a:r>
          </a:p>
          <a:p>
            <a:endParaRPr lang="ru-RU" sz="1600" dirty="0"/>
          </a:p>
          <a:p>
            <a:r>
              <a:rPr lang="ru-RU" sz="1600" dirty="0"/>
              <a:t>Если </a:t>
            </a:r>
            <a:r>
              <a:rPr lang="ru-RU" sz="1600" dirty="0" smtClean="0"/>
              <a:t>нарушаются </a:t>
            </a:r>
            <a:r>
              <a:rPr lang="ru-RU" sz="1600" dirty="0"/>
              <a:t>условия, при которых можно применять УСН, </a:t>
            </a:r>
            <a:r>
              <a:rPr lang="ru-RU" sz="1600" dirty="0" smtClean="0"/>
              <a:t>происходит утрата права </a:t>
            </a:r>
            <a:r>
              <a:rPr lang="ru-RU" sz="1600" dirty="0"/>
              <a:t>на нее с 1-го числа месяца </a:t>
            </a:r>
            <a:r>
              <a:rPr lang="ru-RU" sz="1600" dirty="0" smtClean="0"/>
              <a:t>нарушения.</a:t>
            </a:r>
          </a:p>
          <a:p>
            <a:r>
              <a:rPr lang="ru-RU" sz="1600" dirty="0" smtClean="0"/>
              <a:t>В </a:t>
            </a:r>
            <a:r>
              <a:rPr lang="ru-RU" sz="1600" dirty="0"/>
              <a:t>добровольном же порядке переходить на ОСН до окончания текущего года </a:t>
            </a:r>
            <a:r>
              <a:rPr lang="ru-RU" sz="1600" dirty="0" smtClean="0"/>
              <a:t>нельзя.</a:t>
            </a:r>
            <a:endParaRPr lang="ru-RU" sz="1600" dirty="0"/>
          </a:p>
          <a:p>
            <a:endParaRPr lang="ru-RU" sz="18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6DC01DD-5C76-48AC-BEB6-1D7B30E025FA}" type="slidenum">
              <a:rPr lang="ru-RU" smtClean="0"/>
              <a:pPr>
                <a:defRPr/>
              </a:pPr>
              <a:t>9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94780205"/>
      </p:ext>
    </p:extLst>
  </p:cSld>
  <p:clrMapOvr>
    <a:masterClrMapping/>
  </p:clrMapOvr>
</p:sld>
</file>

<file path=ppt/theme/theme1.xml><?xml version="1.0" encoding="utf-8"?>
<a:theme xmlns:a="http://schemas.openxmlformats.org/drawingml/2006/main" name="5_Present_FNS2012_A4">
  <a:themeElements>
    <a:clrScheme name="1_Present_FNS2012_A4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1_Present_FNS2012_A4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Present_FNS2012_A4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Present_FNS2012_16-9 копия</Template>
  <TotalTime>3814</TotalTime>
  <Words>952</Words>
  <Application>Microsoft Office PowerPoint</Application>
  <PresentationFormat>Экран (16:9)</PresentationFormat>
  <Paragraphs>99</Paragraphs>
  <Slides>12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6" baseType="lpstr">
      <vt:lpstr>Arial</vt:lpstr>
      <vt:lpstr>Calibri</vt:lpstr>
      <vt:lpstr>Times New Roman</vt:lpstr>
      <vt:lpstr>5_Present_FNS2012_A4</vt:lpstr>
      <vt:lpstr>Презентация PowerPoint</vt:lpstr>
      <vt:lpstr>       СПЕЦИАЛЬНЫЕ НАЛОГОВЫЕ РЕЖИМЫ</vt:lpstr>
      <vt:lpstr>Презентация PowerPoint</vt:lpstr>
      <vt:lpstr>Презентация PowerPoint</vt:lpstr>
      <vt:lpstr>Презентация PowerPoint</vt:lpstr>
      <vt:lpstr>    Ставки налога на профессиональный доход</vt:lpstr>
      <vt:lpstr>     УПРОЩЕННАЯ СИСТЕМА НАЛОГООБЛОЖЕНИЯ</vt:lpstr>
      <vt:lpstr>      Ставки УСН в 2025 году в Москве</vt:lpstr>
      <vt:lpstr>       Ограничения по применению УСН</vt:lpstr>
      <vt:lpstr> автоматизированная упрощенная система налогообложения</vt:lpstr>
      <vt:lpstr>             ПАТЕНТНАЯ СИСТЕМА НАЛОГООБЛОЖЕНИЯ</vt:lpstr>
      <vt:lpstr>Презентация PowerPoint</vt:lpstr>
    </vt:vector>
  </TitlesOfParts>
  <Company>Russian Federal DPC Tax Services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ЗАСЕДАНИЕ КОЛЛЕГИИ  УФНС РОССИИ ПО Г. МОСКВЕ</dc:title>
  <dc:creator>Россошанская Анна Сергеевна</dc:creator>
  <cp:lastModifiedBy>Танасьев Никита Сергеевич</cp:lastModifiedBy>
  <cp:revision>208</cp:revision>
  <cp:lastPrinted>2021-09-03T06:32:00Z</cp:lastPrinted>
  <dcterms:created xsi:type="dcterms:W3CDTF">2020-11-30T08:31:44Z</dcterms:created>
  <dcterms:modified xsi:type="dcterms:W3CDTF">2026-06-11T07:25:10Z</dcterms:modified>
</cp:coreProperties>
</file>