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  <p:sldMasterId id="2147483709" r:id="rId2"/>
  </p:sldMasterIdLst>
  <p:notesMasterIdLst>
    <p:notesMasterId r:id="rId9"/>
  </p:notesMasterIdLst>
  <p:handoutMasterIdLst>
    <p:handoutMasterId r:id="rId10"/>
  </p:handoutMasterIdLst>
  <p:sldIdLst>
    <p:sldId id="287" r:id="rId3"/>
    <p:sldId id="299" r:id="rId4"/>
    <p:sldId id="295" r:id="rId5"/>
    <p:sldId id="296" r:id="rId6"/>
    <p:sldId id="297" r:id="rId7"/>
    <p:sldId id="284" r:id="rId8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EE"/>
    <a:srgbClr val="E8E8E8"/>
    <a:srgbClr val="DCDCDC"/>
    <a:srgbClr val="F8A764"/>
    <a:srgbClr val="F0DD6C"/>
    <a:srgbClr val="77933C"/>
    <a:srgbClr val="95B3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24" autoAdjust="0"/>
  </p:normalViewPr>
  <p:slideViewPr>
    <p:cSldViewPr snapToGrid="0">
      <p:cViewPr>
        <p:scale>
          <a:sx n="70" d="100"/>
          <a:sy n="70" d="100"/>
        </p:scale>
        <p:origin x="-2154" y="-972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77EAD7-0C2F-42DE-ADA7-02F966E6176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5F7727-520A-40F5-A362-0C56957FB8F2}">
      <dgm:prSet phldrT="[Текст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B48BC1DB-A468-48AF-85FE-42243B8B62B6}" type="parTrans" cxnId="{30D97DAB-2590-44B3-8C01-404D023A3BC5}">
      <dgm:prSet/>
      <dgm:spPr/>
      <dgm:t>
        <a:bodyPr/>
        <a:lstStyle/>
        <a:p>
          <a:endParaRPr lang="ru-RU"/>
        </a:p>
      </dgm:t>
    </dgm:pt>
    <dgm:pt modelId="{A333EAA1-250D-40BB-B083-3F9F501F0661}" type="sibTrans" cxnId="{30D97DAB-2590-44B3-8C01-404D023A3BC5}">
      <dgm:prSet/>
      <dgm:spPr/>
      <dgm:t>
        <a:bodyPr/>
        <a:lstStyle/>
        <a:p>
          <a:endParaRPr lang="ru-RU"/>
        </a:p>
      </dgm:t>
    </dgm:pt>
    <dgm:pt modelId="{831A37D0-49CF-4058-AB76-AFDB614ADE71}">
      <dgm:prSet phldrT="[Текст]" custT="1"/>
      <dgm:spPr/>
      <dgm:t>
        <a:bodyPr/>
        <a:lstStyle/>
        <a:p>
          <a:r>
            <a:rPr lang="ru-RU" sz="2000" dirty="0" smtClean="0"/>
            <a:t>Нарушение установленного формата подачи жалобы</a:t>
          </a:r>
          <a:endParaRPr lang="ru-RU" sz="2000" dirty="0"/>
        </a:p>
      </dgm:t>
    </dgm:pt>
    <dgm:pt modelId="{167A2170-1D2A-49D8-BBA6-FF3BBD5E5427}" type="parTrans" cxnId="{155E5254-ECC4-454F-B16B-28A2E71ED06F}">
      <dgm:prSet/>
      <dgm:spPr/>
      <dgm:t>
        <a:bodyPr/>
        <a:lstStyle/>
        <a:p>
          <a:endParaRPr lang="ru-RU"/>
        </a:p>
      </dgm:t>
    </dgm:pt>
    <dgm:pt modelId="{FD817D48-03CA-4374-8DCB-CCC53D2834A6}" type="sibTrans" cxnId="{155E5254-ECC4-454F-B16B-28A2E71ED06F}">
      <dgm:prSet/>
      <dgm:spPr/>
      <dgm:t>
        <a:bodyPr/>
        <a:lstStyle/>
        <a:p>
          <a:endParaRPr lang="ru-RU"/>
        </a:p>
      </dgm:t>
    </dgm:pt>
    <dgm:pt modelId="{65858FA8-8D94-489C-BDC0-F97D823A7046}">
      <dgm:prSet phldrT="[Текст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97D35F5D-7B49-4862-B56B-19CCA1FBA855}" type="parTrans" cxnId="{A583B8E2-AEB2-4108-A305-6194BBFD8F47}">
      <dgm:prSet/>
      <dgm:spPr/>
      <dgm:t>
        <a:bodyPr/>
        <a:lstStyle/>
        <a:p>
          <a:endParaRPr lang="ru-RU"/>
        </a:p>
      </dgm:t>
    </dgm:pt>
    <dgm:pt modelId="{D8935D71-F1E4-4C99-9699-A7B49B4FB6AC}" type="sibTrans" cxnId="{A583B8E2-AEB2-4108-A305-6194BBFD8F47}">
      <dgm:prSet/>
      <dgm:spPr/>
      <dgm:t>
        <a:bodyPr/>
        <a:lstStyle/>
        <a:p>
          <a:endParaRPr lang="ru-RU"/>
        </a:p>
      </dgm:t>
    </dgm:pt>
    <dgm:pt modelId="{20E3DFE4-F2F2-4209-8274-5AE0D21DE05E}">
      <dgm:prSet phldrT="[Текст]" custT="1"/>
      <dgm:spPr/>
      <dgm:t>
        <a:bodyPr/>
        <a:lstStyle/>
        <a:p>
          <a:r>
            <a:rPr lang="ru-RU" sz="2000" dirty="0" smtClean="0"/>
            <a:t>Ненадлежащее</a:t>
          </a:r>
          <a:r>
            <a:rPr lang="ru-RU" sz="2000" baseline="0" dirty="0" smtClean="0"/>
            <a:t> подписание (отсутствует УКЭП или несоответствие ЭП УКЭП лица, подавшего жалобу)</a:t>
          </a:r>
          <a:endParaRPr lang="ru-RU" sz="2000" dirty="0"/>
        </a:p>
      </dgm:t>
    </dgm:pt>
    <dgm:pt modelId="{7690F1AB-3DFC-400E-B5C4-D78507C98074}" type="parTrans" cxnId="{B777E166-9183-4DA7-AB2E-260A68389268}">
      <dgm:prSet/>
      <dgm:spPr/>
      <dgm:t>
        <a:bodyPr/>
        <a:lstStyle/>
        <a:p>
          <a:endParaRPr lang="ru-RU"/>
        </a:p>
      </dgm:t>
    </dgm:pt>
    <dgm:pt modelId="{53867FDA-82FA-45D5-8D2B-EE7A9834B96F}" type="sibTrans" cxnId="{B777E166-9183-4DA7-AB2E-260A68389268}">
      <dgm:prSet/>
      <dgm:spPr/>
      <dgm:t>
        <a:bodyPr/>
        <a:lstStyle/>
        <a:p>
          <a:endParaRPr lang="ru-RU"/>
        </a:p>
      </dgm:t>
    </dgm:pt>
    <dgm:pt modelId="{7DAECE55-88FF-41B3-9DB1-1B7FBA44A123}">
      <dgm:prSet phldrT="[Текст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A8A81FDC-BD47-4E98-A2CB-3D1637F0149B}" type="parTrans" cxnId="{E3ABC2A4-95FD-43FF-8FDD-BB1A18C835E2}">
      <dgm:prSet/>
      <dgm:spPr/>
      <dgm:t>
        <a:bodyPr/>
        <a:lstStyle/>
        <a:p>
          <a:endParaRPr lang="ru-RU"/>
        </a:p>
      </dgm:t>
    </dgm:pt>
    <dgm:pt modelId="{B625EAC2-611A-4099-951E-D1B48D2A070E}" type="sibTrans" cxnId="{E3ABC2A4-95FD-43FF-8FDD-BB1A18C835E2}">
      <dgm:prSet/>
      <dgm:spPr/>
      <dgm:t>
        <a:bodyPr/>
        <a:lstStyle/>
        <a:p>
          <a:endParaRPr lang="ru-RU"/>
        </a:p>
      </dgm:t>
    </dgm:pt>
    <dgm:pt modelId="{296166D8-2966-4CA2-9AB4-7949BCFEB25C}">
      <dgm:prSet phldrT="[Текст]"/>
      <dgm:spPr/>
      <dgm:t>
        <a:bodyPr/>
        <a:lstStyle/>
        <a:p>
          <a:endParaRPr lang="ru-RU" sz="1600" dirty="0"/>
        </a:p>
      </dgm:t>
    </dgm:pt>
    <dgm:pt modelId="{D8A20855-B2A2-4D93-9049-B400974DEE93}" type="parTrans" cxnId="{7F8CEE04-4924-40AC-8288-E7CCCFB74E61}">
      <dgm:prSet/>
      <dgm:spPr/>
      <dgm:t>
        <a:bodyPr/>
        <a:lstStyle/>
        <a:p>
          <a:endParaRPr lang="ru-RU"/>
        </a:p>
      </dgm:t>
    </dgm:pt>
    <dgm:pt modelId="{293EA3FD-6390-4452-8252-76662A6DB053}" type="sibTrans" cxnId="{7F8CEE04-4924-40AC-8288-E7CCCFB74E61}">
      <dgm:prSet/>
      <dgm:spPr/>
      <dgm:t>
        <a:bodyPr/>
        <a:lstStyle/>
        <a:p>
          <a:endParaRPr lang="ru-RU"/>
        </a:p>
      </dgm:t>
    </dgm:pt>
    <dgm:pt modelId="{BB930FAD-A078-45BA-A12D-9C9B08464598}">
      <dgm:prSet custT="1"/>
      <dgm:spPr/>
      <dgm:t>
        <a:bodyPr/>
        <a:lstStyle/>
        <a:p>
          <a:r>
            <a:rPr lang="ru-RU" sz="2000" dirty="0" smtClean="0"/>
            <a:t>Неуполномоченный представитель (направление документа без приложения информационного сообщения о представительстве)</a:t>
          </a:r>
          <a:endParaRPr lang="ru-RU" sz="2000" dirty="0"/>
        </a:p>
      </dgm:t>
    </dgm:pt>
    <dgm:pt modelId="{12D30D54-5D75-4D91-8D42-3B67A96272CF}" type="parTrans" cxnId="{A2DDF9DB-6E90-4CE5-8D28-AEC449E9EE73}">
      <dgm:prSet/>
      <dgm:spPr/>
      <dgm:t>
        <a:bodyPr/>
        <a:lstStyle/>
        <a:p>
          <a:endParaRPr lang="ru-RU"/>
        </a:p>
      </dgm:t>
    </dgm:pt>
    <dgm:pt modelId="{A1F2B4E5-1A2D-49A4-874B-BFB34710D87C}" type="sibTrans" cxnId="{A2DDF9DB-6E90-4CE5-8D28-AEC449E9EE73}">
      <dgm:prSet/>
      <dgm:spPr/>
      <dgm:t>
        <a:bodyPr/>
        <a:lstStyle/>
        <a:p>
          <a:endParaRPr lang="ru-RU"/>
        </a:p>
      </dgm:t>
    </dgm:pt>
    <dgm:pt modelId="{4E49611C-E5F9-47EC-AB5C-ABE8D442694D}">
      <dgm:prSet phldrT="[Текст]"/>
      <dgm:spPr/>
      <dgm:t>
        <a:bodyPr/>
        <a:lstStyle/>
        <a:p>
          <a:endParaRPr lang="ru-RU" sz="1600" dirty="0"/>
        </a:p>
      </dgm:t>
    </dgm:pt>
    <dgm:pt modelId="{5858E4FA-4D32-4DFD-8EC0-23B2FE0394CA}" type="parTrans" cxnId="{E431E03E-31F3-4EDB-B8D1-03931978375E}">
      <dgm:prSet/>
      <dgm:spPr/>
      <dgm:t>
        <a:bodyPr/>
        <a:lstStyle/>
        <a:p>
          <a:endParaRPr lang="ru-RU"/>
        </a:p>
      </dgm:t>
    </dgm:pt>
    <dgm:pt modelId="{2DCF4491-4BD8-4C28-A118-8D955D644715}" type="sibTrans" cxnId="{E431E03E-31F3-4EDB-B8D1-03931978375E}">
      <dgm:prSet/>
      <dgm:spPr/>
      <dgm:t>
        <a:bodyPr/>
        <a:lstStyle/>
        <a:p>
          <a:endParaRPr lang="ru-RU"/>
        </a:p>
      </dgm:t>
    </dgm:pt>
    <dgm:pt modelId="{E9652CB5-9EF7-4901-A68B-39651D49D214}" type="pres">
      <dgm:prSet presAssocID="{4277EAD7-0C2F-42DE-ADA7-02F966E6176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FE8A21-B293-4B83-A4EC-26A5ACD7F873}" type="pres">
      <dgm:prSet presAssocID="{355F7727-520A-40F5-A362-0C56957FB8F2}" presName="composite" presStyleCnt="0"/>
      <dgm:spPr/>
    </dgm:pt>
    <dgm:pt modelId="{9246F82D-D376-406D-B184-4DE427683D56}" type="pres">
      <dgm:prSet presAssocID="{355F7727-520A-40F5-A362-0C56957FB8F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0A57F9-69EA-4C76-914C-F0607F89CA4D}" type="pres">
      <dgm:prSet presAssocID="{355F7727-520A-40F5-A362-0C56957FB8F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49E5EC-D226-43DA-96A9-366303F9B23A}" type="pres">
      <dgm:prSet presAssocID="{A333EAA1-250D-40BB-B083-3F9F501F0661}" presName="sp" presStyleCnt="0"/>
      <dgm:spPr/>
    </dgm:pt>
    <dgm:pt modelId="{663E29E0-4A14-45A3-86D9-8AA00090C104}" type="pres">
      <dgm:prSet presAssocID="{65858FA8-8D94-489C-BDC0-F97D823A7046}" presName="composite" presStyleCnt="0"/>
      <dgm:spPr/>
    </dgm:pt>
    <dgm:pt modelId="{82475462-5F7B-4A67-98E1-E3DF056EADA2}" type="pres">
      <dgm:prSet presAssocID="{65858FA8-8D94-489C-BDC0-F97D823A704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2D80D8-21CC-46F0-94F5-C2F6C6349E0A}" type="pres">
      <dgm:prSet presAssocID="{65858FA8-8D94-489C-BDC0-F97D823A704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D8CEAF-6845-4634-A958-414379C51FD0}" type="pres">
      <dgm:prSet presAssocID="{D8935D71-F1E4-4C99-9699-A7B49B4FB6AC}" presName="sp" presStyleCnt="0"/>
      <dgm:spPr/>
    </dgm:pt>
    <dgm:pt modelId="{5AAC3316-ED7E-4E28-A272-FC3630498D75}" type="pres">
      <dgm:prSet presAssocID="{7DAECE55-88FF-41B3-9DB1-1B7FBA44A123}" presName="composite" presStyleCnt="0"/>
      <dgm:spPr/>
    </dgm:pt>
    <dgm:pt modelId="{A22222FD-899C-444F-AB7E-CEE7F56B258A}" type="pres">
      <dgm:prSet presAssocID="{7DAECE55-88FF-41B3-9DB1-1B7FBA44A12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D1B24-6919-494F-9E5E-BFF060ED5125}" type="pres">
      <dgm:prSet presAssocID="{7DAECE55-88FF-41B3-9DB1-1B7FBA44A12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20C854-FFA9-48DA-BE31-18824ECE97CD}" type="presOf" srcId="{4277EAD7-0C2F-42DE-ADA7-02F966E61766}" destId="{E9652CB5-9EF7-4901-A68B-39651D49D214}" srcOrd="0" destOrd="0" presId="urn:microsoft.com/office/officeart/2005/8/layout/chevron2"/>
    <dgm:cxn modelId="{393AEA5F-BD0A-4CC7-922C-9C2B76969E64}" type="presOf" srcId="{355F7727-520A-40F5-A362-0C56957FB8F2}" destId="{9246F82D-D376-406D-B184-4DE427683D56}" srcOrd="0" destOrd="0" presId="urn:microsoft.com/office/officeart/2005/8/layout/chevron2"/>
    <dgm:cxn modelId="{E431E03E-31F3-4EDB-B8D1-03931978375E}" srcId="{7DAECE55-88FF-41B3-9DB1-1B7FBA44A123}" destId="{4E49611C-E5F9-47EC-AB5C-ABE8D442694D}" srcOrd="2" destOrd="0" parTransId="{5858E4FA-4D32-4DFD-8EC0-23B2FE0394CA}" sibTransId="{2DCF4491-4BD8-4C28-A118-8D955D644715}"/>
    <dgm:cxn modelId="{204FA0B5-D645-4BAC-8567-C8465021B156}" type="presOf" srcId="{BB930FAD-A078-45BA-A12D-9C9B08464598}" destId="{517D1B24-6919-494F-9E5E-BFF060ED5125}" srcOrd="0" destOrd="1" presId="urn:microsoft.com/office/officeart/2005/8/layout/chevron2"/>
    <dgm:cxn modelId="{A583B8E2-AEB2-4108-A305-6194BBFD8F47}" srcId="{4277EAD7-0C2F-42DE-ADA7-02F966E61766}" destId="{65858FA8-8D94-489C-BDC0-F97D823A7046}" srcOrd="1" destOrd="0" parTransId="{97D35F5D-7B49-4862-B56B-19CCA1FBA855}" sibTransId="{D8935D71-F1E4-4C99-9699-A7B49B4FB6AC}"/>
    <dgm:cxn modelId="{3A4562B3-FD83-4AC4-9FBB-BC944D3F3ACB}" type="presOf" srcId="{296166D8-2966-4CA2-9AB4-7949BCFEB25C}" destId="{517D1B24-6919-494F-9E5E-BFF060ED5125}" srcOrd="0" destOrd="0" presId="urn:microsoft.com/office/officeart/2005/8/layout/chevron2"/>
    <dgm:cxn modelId="{D224911E-E6CD-426B-83A9-25961C3FC8D2}" type="presOf" srcId="{7DAECE55-88FF-41B3-9DB1-1B7FBA44A123}" destId="{A22222FD-899C-444F-AB7E-CEE7F56B258A}" srcOrd="0" destOrd="0" presId="urn:microsoft.com/office/officeart/2005/8/layout/chevron2"/>
    <dgm:cxn modelId="{EBC756EA-7F78-4BB1-AF7B-FDFAAFF58F2D}" type="presOf" srcId="{65858FA8-8D94-489C-BDC0-F97D823A7046}" destId="{82475462-5F7B-4A67-98E1-E3DF056EADA2}" srcOrd="0" destOrd="0" presId="urn:microsoft.com/office/officeart/2005/8/layout/chevron2"/>
    <dgm:cxn modelId="{FE0DFD5C-39DC-46EA-971E-BC8B84545F77}" type="presOf" srcId="{20E3DFE4-F2F2-4209-8274-5AE0D21DE05E}" destId="{FF2D80D8-21CC-46F0-94F5-C2F6C6349E0A}" srcOrd="0" destOrd="0" presId="urn:microsoft.com/office/officeart/2005/8/layout/chevron2"/>
    <dgm:cxn modelId="{7F8CEE04-4924-40AC-8288-E7CCCFB74E61}" srcId="{7DAECE55-88FF-41B3-9DB1-1B7FBA44A123}" destId="{296166D8-2966-4CA2-9AB4-7949BCFEB25C}" srcOrd="0" destOrd="0" parTransId="{D8A20855-B2A2-4D93-9049-B400974DEE93}" sibTransId="{293EA3FD-6390-4452-8252-76662A6DB053}"/>
    <dgm:cxn modelId="{30D97DAB-2590-44B3-8C01-404D023A3BC5}" srcId="{4277EAD7-0C2F-42DE-ADA7-02F966E61766}" destId="{355F7727-520A-40F5-A362-0C56957FB8F2}" srcOrd="0" destOrd="0" parTransId="{B48BC1DB-A468-48AF-85FE-42243B8B62B6}" sibTransId="{A333EAA1-250D-40BB-B083-3F9F501F0661}"/>
    <dgm:cxn modelId="{E3ABC2A4-95FD-43FF-8FDD-BB1A18C835E2}" srcId="{4277EAD7-0C2F-42DE-ADA7-02F966E61766}" destId="{7DAECE55-88FF-41B3-9DB1-1B7FBA44A123}" srcOrd="2" destOrd="0" parTransId="{A8A81FDC-BD47-4E98-A2CB-3D1637F0149B}" sibTransId="{B625EAC2-611A-4099-951E-D1B48D2A070E}"/>
    <dgm:cxn modelId="{577E4A47-8566-49CA-8550-96FF54698E4B}" type="presOf" srcId="{831A37D0-49CF-4058-AB76-AFDB614ADE71}" destId="{EB0A57F9-69EA-4C76-914C-F0607F89CA4D}" srcOrd="0" destOrd="0" presId="urn:microsoft.com/office/officeart/2005/8/layout/chevron2"/>
    <dgm:cxn modelId="{B777E166-9183-4DA7-AB2E-260A68389268}" srcId="{65858FA8-8D94-489C-BDC0-F97D823A7046}" destId="{20E3DFE4-F2F2-4209-8274-5AE0D21DE05E}" srcOrd="0" destOrd="0" parTransId="{7690F1AB-3DFC-400E-B5C4-D78507C98074}" sibTransId="{53867FDA-82FA-45D5-8D2B-EE7A9834B96F}"/>
    <dgm:cxn modelId="{7AFFDA2D-5E82-4402-8949-3ED1B403A39B}" type="presOf" srcId="{4E49611C-E5F9-47EC-AB5C-ABE8D442694D}" destId="{517D1B24-6919-494F-9E5E-BFF060ED5125}" srcOrd="0" destOrd="2" presId="urn:microsoft.com/office/officeart/2005/8/layout/chevron2"/>
    <dgm:cxn modelId="{A2DDF9DB-6E90-4CE5-8D28-AEC449E9EE73}" srcId="{7DAECE55-88FF-41B3-9DB1-1B7FBA44A123}" destId="{BB930FAD-A078-45BA-A12D-9C9B08464598}" srcOrd="1" destOrd="0" parTransId="{12D30D54-5D75-4D91-8D42-3B67A96272CF}" sibTransId="{A1F2B4E5-1A2D-49A4-874B-BFB34710D87C}"/>
    <dgm:cxn modelId="{155E5254-ECC4-454F-B16B-28A2E71ED06F}" srcId="{355F7727-520A-40F5-A362-0C56957FB8F2}" destId="{831A37D0-49CF-4058-AB76-AFDB614ADE71}" srcOrd="0" destOrd="0" parTransId="{167A2170-1D2A-49D8-BBA6-FF3BBD5E5427}" sibTransId="{FD817D48-03CA-4374-8DCB-CCC53D2834A6}"/>
    <dgm:cxn modelId="{9FD161C8-8730-4E71-B0D1-C4E260B9A1EC}" type="presParOf" srcId="{E9652CB5-9EF7-4901-A68B-39651D49D214}" destId="{3AFE8A21-B293-4B83-A4EC-26A5ACD7F873}" srcOrd="0" destOrd="0" presId="urn:microsoft.com/office/officeart/2005/8/layout/chevron2"/>
    <dgm:cxn modelId="{EEC1DE34-3D30-41A6-964A-5070650504C4}" type="presParOf" srcId="{3AFE8A21-B293-4B83-A4EC-26A5ACD7F873}" destId="{9246F82D-D376-406D-B184-4DE427683D56}" srcOrd="0" destOrd="0" presId="urn:microsoft.com/office/officeart/2005/8/layout/chevron2"/>
    <dgm:cxn modelId="{B2CEDF8B-7E8D-4E2F-8450-D3C8390820DA}" type="presParOf" srcId="{3AFE8A21-B293-4B83-A4EC-26A5ACD7F873}" destId="{EB0A57F9-69EA-4C76-914C-F0607F89CA4D}" srcOrd="1" destOrd="0" presId="urn:microsoft.com/office/officeart/2005/8/layout/chevron2"/>
    <dgm:cxn modelId="{EC5F8DEC-8C9F-4D9B-A028-6897A6D4A748}" type="presParOf" srcId="{E9652CB5-9EF7-4901-A68B-39651D49D214}" destId="{7849E5EC-D226-43DA-96A9-366303F9B23A}" srcOrd="1" destOrd="0" presId="urn:microsoft.com/office/officeart/2005/8/layout/chevron2"/>
    <dgm:cxn modelId="{7F56DE13-B36D-4D30-9D22-985F84D0F921}" type="presParOf" srcId="{E9652CB5-9EF7-4901-A68B-39651D49D214}" destId="{663E29E0-4A14-45A3-86D9-8AA00090C104}" srcOrd="2" destOrd="0" presId="urn:microsoft.com/office/officeart/2005/8/layout/chevron2"/>
    <dgm:cxn modelId="{2DB73844-2269-43BC-8D6B-AFDD3A30C1E7}" type="presParOf" srcId="{663E29E0-4A14-45A3-86D9-8AA00090C104}" destId="{82475462-5F7B-4A67-98E1-E3DF056EADA2}" srcOrd="0" destOrd="0" presId="urn:microsoft.com/office/officeart/2005/8/layout/chevron2"/>
    <dgm:cxn modelId="{996EB27F-7D22-42AC-B677-5034D680573B}" type="presParOf" srcId="{663E29E0-4A14-45A3-86D9-8AA00090C104}" destId="{FF2D80D8-21CC-46F0-94F5-C2F6C6349E0A}" srcOrd="1" destOrd="0" presId="urn:microsoft.com/office/officeart/2005/8/layout/chevron2"/>
    <dgm:cxn modelId="{DDC24421-5D5D-4798-A2E7-B26F021BC314}" type="presParOf" srcId="{E9652CB5-9EF7-4901-A68B-39651D49D214}" destId="{B6D8CEAF-6845-4634-A958-414379C51FD0}" srcOrd="3" destOrd="0" presId="urn:microsoft.com/office/officeart/2005/8/layout/chevron2"/>
    <dgm:cxn modelId="{C04AE482-7FD2-448E-87AB-5EA440D2C2C1}" type="presParOf" srcId="{E9652CB5-9EF7-4901-A68B-39651D49D214}" destId="{5AAC3316-ED7E-4E28-A272-FC3630498D75}" srcOrd="4" destOrd="0" presId="urn:microsoft.com/office/officeart/2005/8/layout/chevron2"/>
    <dgm:cxn modelId="{701BED83-F429-4C6E-9CF6-5F4E72E38656}" type="presParOf" srcId="{5AAC3316-ED7E-4E28-A272-FC3630498D75}" destId="{A22222FD-899C-444F-AB7E-CEE7F56B258A}" srcOrd="0" destOrd="0" presId="urn:microsoft.com/office/officeart/2005/8/layout/chevron2"/>
    <dgm:cxn modelId="{59336A18-A29E-4B68-96CD-3AD6A22CEE05}" type="presParOf" srcId="{5AAC3316-ED7E-4E28-A272-FC3630498D75}" destId="{517D1B24-6919-494F-9E5E-BFF060ED512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46F82D-D376-406D-B184-4DE427683D56}">
      <dsp:nvSpPr>
        <dsp:cNvPr id="0" name=""/>
        <dsp:cNvSpPr/>
      </dsp:nvSpPr>
      <dsp:spPr>
        <a:xfrm rot="5400000">
          <a:off x="-260421" y="263374"/>
          <a:ext cx="1736145" cy="1215301"/>
        </a:xfrm>
        <a:prstGeom prst="chevron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1</a:t>
          </a:r>
          <a:endParaRPr lang="ru-RU" sz="3400" kern="1200" dirty="0"/>
        </a:p>
      </dsp:txBody>
      <dsp:txXfrm rot="-5400000">
        <a:off x="2" y="610603"/>
        <a:ext cx="1215301" cy="520844"/>
      </dsp:txXfrm>
    </dsp:sp>
    <dsp:sp modelId="{EB0A57F9-69EA-4C76-914C-F0607F89CA4D}">
      <dsp:nvSpPr>
        <dsp:cNvPr id="0" name=""/>
        <dsp:cNvSpPr/>
      </dsp:nvSpPr>
      <dsp:spPr>
        <a:xfrm rot="5400000">
          <a:off x="4924172" y="-3705917"/>
          <a:ext cx="1128494" cy="85462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Нарушение установленного формата подачи жалобы</a:t>
          </a:r>
          <a:endParaRPr lang="ru-RU" sz="2000" kern="1200" dirty="0"/>
        </a:p>
      </dsp:txBody>
      <dsp:txXfrm rot="-5400000">
        <a:off x="1215302" y="58042"/>
        <a:ext cx="8491146" cy="1018316"/>
      </dsp:txXfrm>
    </dsp:sp>
    <dsp:sp modelId="{82475462-5F7B-4A67-98E1-E3DF056EADA2}">
      <dsp:nvSpPr>
        <dsp:cNvPr id="0" name=""/>
        <dsp:cNvSpPr/>
      </dsp:nvSpPr>
      <dsp:spPr>
        <a:xfrm rot="5400000">
          <a:off x="-260421" y="1806936"/>
          <a:ext cx="1736145" cy="1215301"/>
        </a:xfrm>
        <a:prstGeom prst="chevron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2</a:t>
          </a:r>
          <a:endParaRPr lang="ru-RU" sz="3400" kern="1200" dirty="0"/>
        </a:p>
      </dsp:txBody>
      <dsp:txXfrm rot="-5400000">
        <a:off x="2" y="2154165"/>
        <a:ext cx="1215301" cy="520844"/>
      </dsp:txXfrm>
    </dsp:sp>
    <dsp:sp modelId="{FF2D80D8-21CC-46F0-94F5-C2F6C6349E0A}">
      <dsp:nvSpPr>
        <dsp:cNvPr id="0" name=""/>
        <dsp:cNvSpPr/>
      </dsp:nvSpPr>
      <dsp:spPr>
        <a:xfrm rot="5400000">
          <a:off x="4924172" y="-2162355"/>
          <a:ext cx="1128494" cy="85462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Ненадлежащее</a:t>
          </a:r>
          <a:r>
            <a:rPr lang="ru-RU" sz="2000" kern="1200" baseline="0" dirty="0" smtClean="0"/>
            <a:t> подписание (отсутствует УКЭП или несоответствие ЭП УКЭП лица, подавшего жалобу)</a:t>
          </a:r>
          <a:endParaRPr lang="ru-RU" sz="2000" kern="1200" dirty="0"/>
        </a:p>
      </dsp:txBody>
      <dsp:txXfrm rot="-5400000">
        <a:off x="1215302" y="1601604"/>
        <a:ext cx="8491146" cy="1018316"/>
      </dsp:txXfrm>
    </dsp:sp>
    <dsp:sp modelId="{A22222FD-899C-444F-AB7E-CEE7F56B258A}">
      <dsp:nvSpPr>
        <dsp:cNvPr id="0" name=""/>
        <dsp:cNvSpPr/>
      </dsp:nvSpPr>
      <dsp:spPr>
        <a:xfrm rot="5400000">
          <a:off x="-260421" y="3350498"/>
          <a:ext cx="1736145" cy="1215301"/>
        </a:xfrm>
        <a:prstGeom prst="chevron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3</a:t>
          </a:r>
          <a:endParaRPr lang="ru-RU" sz="3400" kern="1200" dirty="0"/>
        </a:p>
      </dsp:txBody>
      <dsp:txXfrm rot="-5400000">
        <a:off x="2" y="3697727"/>
        <a:ext cx="1215301" cy="520844"/>
      </dsp:txXfrm>
    </dsp:sp>
    <dsp:sp modelId="{517D1B24-6919-494F-9E5E-BFF060ED5125}">
      <dsp:nvSpPr>
        <dsp:cNvPr id="0" name=""/>
        <dsp:cNvSpPr/>
      </dsp:nvSpPr>
      <dsp:spPr>
        <a:xfrm rot="5400000">
          <a:off x="4924172" y="-618793"/>
          <a:ext cx="1128494" cy="85462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Неуполномоченный представитель (направление документа без приложения информационного сообщения о представительстве)</a:t>
          </a:r>
          <a:endParaRPr lang="ru-RU" sz="20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 rot="-5400000">
        <a:off x="1215302" y="3145166"/>
        <a:ext cx="8491146" cy="10183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8C6BD-9D10-4155-BB30-1E2D3062F8C4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E92EA-52C9-417D-8997-99F64EF785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4605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4DEACC-6B2F-40DD-AF1E-47226282FE1B}" type="datetimeFigureOut">
              <a:rPr lang="ru-RU" smtClean="0"/>
              <a:pPr/>
              <a:t>08.10.2024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7612"/>
            <a:ext cx="5438775" cy="3907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243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243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D557A-2697-421E-A208-206A8EB2F3C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0360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426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91"/>
            <a:ext cx="1218988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2"/>
            <a:ext cx="103632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20" b="0">
                <a:solidFill>
                  <a:schemeClr val="bg1"/>
                </a:solidFill>
                <a:latin typeface="+mj-lt"/>
              </a:defRPr>
            </a:lvl1pPr>
            <a:lvl2pPr marL="41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2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4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5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6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68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797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1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236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880"/>
            </a:lvl1pPr>
            <a:lvl2pPr marL="411396" indent="0">
              <a:buNone/>
              <a:defRPr sz="2520"/>
            </a:lvl2pPr>
            <a:lvl3pPr marL="822794" indent="0">
              <a:buNone/>
              <a:defRPr sz="2160"/>
            </a:lvl3pPr>
            <a:lvl4pPr marL="1234192" indent="0">
              <a:buNone/>
              <a:defRPr sz="1800"/>
            </a:lvl4pPr>
            <a:lvl5pPr marL="1645589" indent="0">
              <a:buNone/>
              <a:defRPr sz="1800"/>
            </a:lvl5pPr>
            <a:lvl6pPr marL="2056985" indent="0">
              <a:buNone/>
              <a:defRPr sz="1800"/>
            </a:lvl6pPr>
            <a:lvl7pPr marL="2468382" indent="0">
              <a:buNone/>
              <a:defRPr sz="1800"/>
            </a:lvl7pPr>
            <a:lvl8pPr marL="2879779" indent="0">
              <a:buNone/>
              <a:defRPr sz="1800"/>
            </a:lvl8pPr>
            <a:lvl9pPr marL="3291176" indent="0">
              <a:buNone/>
              <a:defRPr sz="18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260"/>
            </a:lvl1pPr>
            <a:lvl2pPr marL="411396" indent="0">
              <a:buNone/>
              <a:defRPr sz="1080"/>
            </a:lvl2pPr>
            <a:lvl3pPr marL="822794" indent="0">
              <a:buNone/>
              <a:defRPr sz="900"/>
            </a:lvl3pPr>
            <a:lvl4pPr marL="1234192" indent="0">
              <a:buNone/>
              <a:defRPr sz="810"/>
            </a:lvl4pPr>
            <a:lvl5pPr marL="1645589" indent="0">
              <a:buNone/>
              <a:defRPr sz="810"/>
            </a:lvl5pPr>
            <a:lvl6pPr marL="2056985" indent="0">
              <a:buNone/>
              <a:defRPr sz="810"/>
            </a:lvl6pPr>
            <a:lvl7pPr marL="2468382" indent="0">
              <a:buNone/>
              <a:defRPr sz="810"/>
            </a:lvl7pPr>
            <a:lvl8pPr marL="2879779" indent="0">
              <a:buNone/>
              <a:defRPr sz="810"/>
            </a:lvl8pPr>
            <a:lvl9pPr marL="3291176" indent="0">
              <a:buNone/>
              <a:defRPr sz="81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97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296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933" y="303214"/>
            <a:ext cx="3206751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4"/>
            <a:ext cx="9421283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338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3F7D-0970-4F4D-B581-8BA000C752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E6891-15E9-4596-B197-BAB4116C1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4251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3F7D-0970-4F4D-B581-8BA000C752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E6891-15E9-4596-B197-BAB4116C1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980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3F7D-0970-4F4D-B581-8BA000C752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E6891-15E9-4596-B197-BAB4116C1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607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3F7D-0970-4F4D-B581-8BA000C752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E6891-15E9-4596-B197-BAB4116C1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235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3F7D-0970-4F4D-B581-8BA000C752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E6891-15E9-4596-B197-BAB4116C1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21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3F7D-0970-4F4D-B581-8BA000C752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E6891-15E9-4596-B197-BAB4116C1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757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3F7D-0970-4F4D-B581-8BA000C752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E6891-15E9-4596-B197-BAB4116C1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900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7901519" y="5127625"/>
            <a:ext cx="1231900" cy="376238"/>
          </a:xfrm>
          <a:prstGeom prst="rect">
            <a:avLst/>
          </a:prstGeom>
          <a:noFill/>
        </p:spPr>
        <p:txBody>
          <a:bodyPr lIns="72132" tIns="36067" rIns="72132" bIns="36067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2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3" y="1606877"/>
            <a:ext cx="9760919" cy="4829254"/>
          </a:xfrm>
        </p:spPr>
        <p:txBody>
          <a:bodyPr/>
          <a:lstStyle>
            <a:lvl1pPr marL="286770" indent="0">
              <a:buFontTx/>
              <a:buNone/>
              <a:defRPr b="1">
                <a:latin typeface="+mj-lt"/>
              </a:defRPr>
            </a:lvl1pPr>
            <a:lvl2pPr marL="284266" indent="2504">
              <a:defRPr>
                <a:latin typeface="+mj-lt"/>
              </a:defRPr>
            </a:lvl2pPr>
            <a:lvl3pPr marL="495899" indent="-205373">
              <a:tabLst/>
              <a:defRPr>
                <a:latin typeface="+mj-lt"/>
              </a:defRPr>
            </a:lvl3pPr>
            <a:lvl4pPr marL="0" indent="284266">
              <a:lnSpc>
                <a:spcPts val="1421"/>
              </a:lnSpc>
              <a:spcBef>
                <a:spcPts val="316"/>
              </a:spcBef>
              <a:defRPr>
                <a:latin typeface="+mj-lt"/>
              </a:defRPr>
            </a:lvl4pPr>
            <a:lvl5pPr>
              <a:lnSpc>
                <a:spcPts val="1421"/>
              </a:lnSpc>
              <a:spcBef>
                <a:spcPts val="316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9" y="501092"/>
            <a:ext cx="9782923" cy="1105804"/>
          </a:xfrm>
        </p:spPr>
        <p:txBody>
          <a:bodyPr/>
          <a:lstStyle>
            <a:lvl1pPr marL="0" marR="0" indent="0" defTabSz="82279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3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5937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3F7D-0970-4F4D-B581-8BA000C752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E6891-15E9-4596-B197-BAB4116C1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9476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3F7D-0970-4F4D-B581-8BA000C752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E6891-15E9-4596-B197-BAB4116C1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6273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3F7D-0970-4F4D-B581-8BA000C752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E6891-15E9-4596-B197-BAB4116C1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5065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3"/>
            <a:ext cx="36576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3"/>
            <a:ext cx="10769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3F7D-0970-4F4D-B581-8BA000C752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E6891-15E9-4596-B197-BAB4116C15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4340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_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0856" y="585013"/>
            <a:ext cx="10595763" cy="63653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OF YOUR TOP SLIDE</a:t>
            </a:r>
            <a:endParaRPr lang="ru-RU" dirty="0"/>
          </a:p>
        </p:txBody>
      </p:sp>
      <p:sp>
        <p:nvSpPr>
          <p:cNvPr id="12" name="Текст 3"/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1737008"/>
            <a:ext cx="10595763" cy="3815982"/>
          </a:xfrm>
          <a:prstGeom prst="rect">
            <a:avLst/>
          </a:prstGeom>
        </p:spPr>
        <p:txBody>
          <a:bodyPr/>
          <a:lstStyle>
            <a:lvl1pPr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3520134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1"/>
            <a:ext cx="12189884" cy="6856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3" y="1606877"/>
            <a:ext cx="9760919" cy="4829254"/>
          </a:xfrm>
        </p:spPr>
        <p:txBody>
          <a:bodyPr/>
          <a:lstStyle>
            <a:lvl1pPr marL="286770" indent="0">
              <a:buFontTx/>
              <a:buNone/>
              <a:defRPr b="1">
                <a:latin typeface="+mj-lt"/>
              </a:defRPr>
            </a:lvl1pPr>
            <a:lvl2pPr marL="286770" indent="0">
              <a:defRPr>
                <a:latin typeface="+mj-lt"/>
              </a:defRPr>
            </a:lvl2pPr>
            <a:lvl3pPr marL="495899" indent="-205373">
              <a:defRPr>
                <a:latin typeface="+mj-lt"/>
              </a:defRPr>
            </a:lvl3pPr>
            <a:lvl4pPr marL="0" indent="284266">
              <a:defRPr>
                <a:latin typeface="+mj-lt"/>
              </a:defRPr>
            </a:lvl4pPr>
            <a:lvl5pPr marL="113205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3" y="501092"/>
            <a:ext cx="9783868" cy="1105804"/>
          </a:xfrm>
        </p:spPr>
        <p:txBody>
          <a:bodyPr/>
          <a:lstStyle>
            <a:lvl1pPr marL="0" marR="0" indent="0" defTabSz="82279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3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640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0"/>
            <a:ext cx="12189884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3" y="1012506"/>
            <a:ext cx="9760919" cy="2024630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3" y="3429721"/>
            <a:ext cx="9760919" cy="300640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1396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2pPr>
            <a:lvl3pPr marL="822794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234192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645589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205698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468382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879779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3291176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428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9" y="501069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8" y="1606874"/>
            <a:ext cx="4827685" cy="4695797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800"/>
            </a:lvl3pPr>
            <a:lvl4pPr>
              <a:defRPr sz="1620"/>
            </a:lvl4pPr>
            <a:lvl5pPr>
              <a:defRPr sz="1620"/>
            </a:lvl5pPr>
            <a:lvl6pPr>
              <a:defRPr sz="1620"/>
            </a:lvl6pPr>
            <a:lvl7pPr>
              <a:defRPr sz="1620"/>
            </a:lvl7pPr>
            <a:lvl8pPr>
              <a:defRPr sz="1620"/>
            </a:lvl8pPr>
            <a:lvl9pPr>
              <a:defRPr sz="162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34" y="1606874"/>
            <a:ext cx="4859863" cy="4695797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800"/>
            </a:lvl3pPr>
            <a:lvl4pPr>
              <a:defRPr sz="1620"/>
            </a:lvl4pPr>
            <a:lvl5pPr>
              <a:defRPr sz="1620"/>
            </a:lvl5pPr>
            <a:lvl6pPr>
              <a:defRPr sz="1620"/>
            </a:lvl6pPr>
            <a:lvl7pPr>
              <a:defRPr sz="1620"/>
            </a:lvl7pPr>
            <a:lvl8pPr>
              <a:defRPr sz="1620"/>
            </a:lvl8pPr>
            <a:lvl9pPr>
              <a:defRPr sz="162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976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5" y="501068"/>
            <a:ext cx="10485555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71" y="1606872"/>
            <a:ext cx="4899671" cy="568003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396" indent="0">
              <a:buNone/>
              <a:defRPr sz="1800" b="1"/>
            </a:lvl2pPr>
            <a:lvl3pPr marL="822794" indent="0">
              <a:buNone/>
              <a:defRPr sz="1620" b="1"/>
            </a:lvl3pPr>
            <a:lvl4pPr marL="1234192" indent="0">
              <a:buNone/>
              <a:defRPr sz="1440" b="1"/>
            </a:lvl4pPr>
            <a:lvl5pPr marL="1645589" indent="0">
              <a:buNone/>
              <a:defRPr sz="1440" b="1"/>
            </a:lvl5pPr>
            <a:lvl6pPr marL="2056985" indent="0">
              <a:buNone/>
              <a:defRPr sz="1440" b="1"/>
            </a:lvl6pPr>
            <a:lvl7pPr marL="2468382" indent="0">
              <a:buNone/>
              <a:defRPr sz="1440" b="1"/>
            </a:lvl7pPr>
            <a:lvl8pPr marL="2879779" indent="0">
              <a:buNone/>
              <a:defRPr sz="1440" b="1"/>
            </a:lvl8pPr>
            <a:lvl9pPr marL="3291176" indent="0">
              <a:buNone/>
              <a:defRPr sz="144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71" y="2174876"/>
            <a:ext cx="4899671" cy="4261248"/>
          </a:xfrm>
        </p:spPr>
        <p:txBody>
          <a:bodyPr/>
          <a:lstStyle>
            <a:lvl1pPr>
              <a:defRPr sz="2160"/>
            </a:lvl1pPr>
            <a:lvl2pPr>
              <a:defRPr sz="1800"/>
            </a:lvl2pPr>
            <a:lvl3pPr>
              <a:defRPr sz="1620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134" y="1606872"/>
            <a:ext cx="4783767" cy="568003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396" indent="0">
              <a:buNone/>
              <a:defRPr sz="1800" b="1"/>
            </a:lvl2pPr>
            <a:lvl3pPr marL="822794" indent="0">
              <a:buNone/>
              <a:defRPr sz="1620" b="1"/>
            </a:lvl3pPr>
            <a:lvl4pPr marL="1234192" indent="0">
              <a:buNone/>
              <a:defRPr sz="1440" b="1"/>
            </a:lvl4pPr>
            <a:lvl5pPr marL="1645589" indent="0">
              <a:buNone/>
              <a:defRPr sz="1440" b="1"/>
            </a:lvl5pPr>
            <a:lvl6pPr marL="2056985" indent="0">
              <a:buNone/>
              <a:defRPr sz="1440" b="1"/>
            </a:lvl6pPr>
            <a:lvl7pPr marL="2468382" indent="0">
              <a:buNone/>
              <a:defRPr sz="1440" b="1"/>
            </a:lvl7pPr>
            <a:lvl8pPr marL="2879779" indent="0">
              <a:buNone/>
              <a:defRPr sz="1440" b="1"/>
            </a:lvl8pPr>
            <a:lvl9pPr marL="3291176" indent="0">
              <a:buNone/>
              <a:defRPr sz="144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134" y="2188098"/>
            <a:ext cx="4783767" cy="4248026"/>
          </a:xfrm>
        </p:spPr>
        <p:txBody>
          <a:bodyPr/>
          <a:lstStyle>
            <a:lvl1pPr>
              <a:defRPr sz="2160"/>
            </a:lvl1pPr>
            <a:lvl2pPr>
              <a:defRPr sz="1800"/>
            </a:lvl2pPr>
            <a:lvl3pPr>
              <a:defRPr sz="1620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665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9"/>
            <a:ext cx="1048555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52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1" y="5872163"/>
            <a:ext cx="755651" cy="654050"/>
          </a:xfrm>
        </p:spPr>
        <p:txBody>
          <a:bodyPr/>
          <a:lstStyle>
            <a:lvl1pPr algn="ctr">
              <a:defRPr sz="216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980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5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73"/>
            <a:ext cx="6815667" cy="5853113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260"/>
            </a:lvl1pPr>
            <a:lvl2pPr marL="411396" indent="0">
              <a:buNone/>
              <a:defRPr sz="1080"/>
            </a:lvl2pPr>
            <a:lvl3pPr marL="822794" indent="0">
              <a:buNone/>
              <a:defRPr sz="900"/>
            </a:lvl3pPr>
            <a:lvl4pPr marL="1234192" indent="0">
              <a:buNone/>
              <a:defRPr sz="810"/>
            </a:lvl4pPr>
            <a:lvl5pPr marL="1645589" indent="0">
              <a:buNone/>
              <a:defRPr sz="810"/>
            </a:lvl5pPr>
            <a:lvl6pPr marL="2056985" indent="0">
              <a:buNone/>
              <a:defRPr sz="810"/>
            </a:lvl6pPr>
            <a:lvl7pPr marL="2468382" indent="0">
              <a:buNone/>
              <a:defRPr sz="810"/>
            </a:lvl7pPr>
            <a:lvl8pPr marL="2879779" indent="0">
              <a:buNone/>
              <a:defRPr sz="810"/>
            </a:lvl8pPr>
            <a:lvl9pPr marL="3291176" indent="0">
              <a:buNone/>
              <a:defRPr sz="81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789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90538"/>
            <a:ext cx="979170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0"/>
            <a:ext cx="979170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48"/>
            <a:ext cx="28448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48"/>
            <a:ext cx="38608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3" y="6042223"/>
            <a:ext cx="825500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1894"/>
              </a:lnSpc>
              <a:defRPr sz="216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765679-BEBA-4483-A580-85B94F47C386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106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hdr="0" ftr="0" dt="0"/>
  <p:txStyles>
    <p:titleStyle>
      <a:lvl1pPr algn="l" defTabSz="821512" rtl="0" fontAlgn="base">
        <a:lnSpc>
          <a:spcPts val="4106"/>
        </a:lnSpc>
        <a:spcBef>
          <a:spcPct val="0"/>
        </a:spcBef>
        <a:spcAft>
          <a:spcPct val="0"/>
        </a:spcAft>
        <a:defRPr sz="333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21512" rtl="0" fontAlgn="base">
        <a:lnSpc>
          <a:spcPts val="4106"/>
        </a:lnSpc>
        <a:spcBef>
          <a:spcPct val="0"/>
        </a:spcBef>
        <a:spcAft>
          <a:spcPct val="0"/>
        </a:spcAft>
        <a:defRPr sz="3330" b="1">
          <a:solidFill>
            <a:srgbClr val="005AA9"/>
          </a:solidFill>
          <a:latin typeface="Calibri" pitchFamily="34" charset="0"/>
        </a:defRPr>
      </a:lvl2pPr>
      <a:lvl3pPr algn="l" defTabSz="821512" rtl="0" fontAlgn="base">
        <a:lnSpc>
          <a:spcPts val="4106"/>
        </a:lnSpc>
        <a:spcBef>
          <a:spcPct val="0"/>
        </a:spcBef>
        <a:spcAft>
          <a:spcPct val="0"/>
        </a:spcAft>
        <a:defRPr sz="3330" b="1">
          <a:solidFill>
            <a:srgbClr val="005AA9"/>
          </a:solidFill>
          <a:latin typeface="Calibri" pitchFamily="34" charset="0"/>
        </a:defRPr>
      </a:lvl3pPr>
      <a:lvl4pPr algn="l" defTabSz="821512" rtl="0" fontAlgn="base">
        <a:lnSpc>
          <a:spcPts val="4106"/>
        </a:lnSpc>
        <a:spcBef>
          <a:spcPct val="0"/>
        </a:spcBef>
        <a:spcAft>
          <a:spcPct val="0"/>
        </a:spcAft>
        <a:defRPr sz="3330" b="1">
          <a:solidFill>
            <a:srgbClr val="005AA9"/>
          </a:solidFill>
          <a:latin typeface="Calibri" pitchFamily="34" charset="0"/>
        </a:defRPr>
      </a:lvl4pPr>
      <a:lvl5pPr algn="l" defTabSz="821512" rtl="0" fontAlgn="base">
        <a:lnSpc>
          <a:spcPts val="4106"/>
        </a:lnSpc>
        <a:spcBef>
          <a:spcPct val="0"/>
        </a:spcBef>
        <a:spcAft>
          <a:spcPct val="0"/>
        </a:spcAft>
        <a:defRPr sz="3330" b="1">
          <a:solidFill>
            <a:srgbClr val="005AA9"/>
          </a:solidFill>
          <a:latin typeface="Calibri" pitchFamily="34" charset="0"/>
        </a:defRPr>
      </a:lvl5pPr>
      <a:lvl6pPr marL="411470" algn="l" defTabSz="821512" rtl="0" fontAlgn="base">
        <a:lnSpc>
          <a:spcPts val="4106"/>
        </a:lnSpc>
        <a:spcBef>
          <a:spcPct val="0"/>
        </a:spcBef>
        <a:spcAft>
          <a:spcPct val="0"/>
        </a:spcAft>
        <a:defRPr sz="3330" b="1">
          <a:solidFill>
            <a:srgbClr val="005AA9"/>
          </a:solidFill>
          <a:latin typeface="Calibri" pitchFamily="34" charset="0"/>
        </a:defRPr>
      </a:lvl6pPr>
      <a:lvl7pPr marL="822940" algn="l" defTabSz="821512" rtl="0" fontAlgn="base">
        <a:lnSpc>
          <a:spcPts val="4106"/>
        </a:lnSpc>
        <a:spcBef>
          <a:spcPct val="0"/>
        </a:spcBef>
        <a:spcAft>
          <a:spcPct val="0"/>
        </a:spcAft>
        <a:defRPr sz="3330" b="1">
          <a:solidFill>
            <a:srgbClr val="005AA9"/>
          </a:solidFill>
          <a:latin typeface="Calibri" pitchFamily="34" charset="0"/>
        </a:defRPr>
      </a:lvl7pPr>
      <a:lvl8pPr marL="1234410" algn="l" defTabSz="821512" rtl="0" fontAlgn="base">
        <a:lnSpc>
          <a:spcPts val="4106"/>
        </a:lnSpc>
        <a:spcBef>
          <a:spcPct val="0"/>
        </a:spcBef>
        <a:spcAft>
          <a:spcPct val="0"/>
        </a:spcAft>
        <a:defRPr sz="3330" b="1">
          <a:solidFill>
            <a:srgbClr val="005AA9"/>
          </a:solidFill>
          <a:latin typeface="Calibri" pitchFamily="34" charset="0"/>
        </a:defRPr>
      </a:lvl8pPr>
      <a:lvl9pPr marL="1645879" algn="l" defTabSz="821512" rtl="0" fontAlgn="base">
        <a:lnSpc>
          <a:spcPts val="4106"/>
        </a:lnSpc>
        <a:spcBef>
          <a:spcPct val="0"/>
        </a:spcBef>
        <a:spcAft>
          <a:spcPct val="0"/>
        </a:spcAft>
        <a:defRPr sz="3330" b="1">
          <a:solidFill>
            <a:srgbClr val="005AA9"/>
          </a:solidFill>
          <a:latin typeface="Calibri" pitchFamily="34" charset="0"/>
        </a:defRPr>
      </a:lvl9pPr>
    </p:titleStyle>
    <p:bodyStyle>
      <a:lvl1pPr marL="285743" algn="l" defTabSz="821512" rtl="0" fontAlgn="base">
        <a:spcBef>
          <a:spcPct val="20000"/>
        </a:spcBef>
        <a:spcAft>
          <a:spcPct val="0"/>
        </a:spcAft>
        <a:buFont typeface="+mj-lt"/>
        <a:defRPr sz="2880" kern="1200">
          <a:solidFill>
            <a:srgbClr val="005AA9"/>
          </a:solidFill>
          <a:latin typeface="+mj-lt"/>
          <a:ea typeface="+mn-ea"/>
          <a:cs typeface="+mn-cs"/>
        </a:defRPr>
      </a:lvl1pPr>
      <a:lvl2pPr marL="285743" algn="l" defTabSz="821512" rtl="0" fontAlgn="base">
        <a:spcBef>
          <a:spcPct val="20000"/>
        </a:spcBef>
        <a:spcAft>
          <a:spcPct val="0"/>
        </a:spcAft>
        <a:buFont typeface="Arial" charset="0"/>
        <a:defRPr sz="1890" kern="1200">
          <a:solidFill>
            <a:srgbClr val="504F53"/>
          </a:solidFill>
          <a:latin typeface="+mj-lt"/>
          <a:ea typeface="+mn-ea"/>
          <a:cs typeface="+mn-cs"/>
        </a:defRPr>
      </a:lvl2pPr>
      <a:lvl3pPr marL="561485" indent="-204307" algn="l" defTabSz="821512" rtl="0" fontAlgn="base">
        <a:spcBef>
          <a:spcPct val="20000"/>
        </a:spcBef>
        <a:spcAft>
          <a:spcPct val="0"/>
        </a:spcAft>
        <a:buFont typeface="Arial" charset="0"/>
        <a:buChar char="•"/>
        <a:defRPr sz="1890" kern="1200">
          <a:solidFill>
            <a:srgbClr val="504F53"/>
          </a:solidFill>
          <a:latin typeface="+mj-lt"/>
          <a:ea typeface="+mn-ea"/>
          <a:cs typeface="+mn-cs"/>
        </a:defRPr>
      </a:lvl3pPr>
      <a:lvl4pPr indent="282886" algn="just" defTabSz="821512" rtl="0" fontAlgn="base">
        <a:lnSpc>
          <a:spcPts val="1417"/>
        </a:lnSpc>
        <a:spcBef>
          <a:spcPts val="316"/>
        </a:spcBef>
        <a:spcAft>
          <a:spcPct val="0"/>
        </a:spcAft>
        <a:buFont typeface="Arial" charset="0"/>
        <a:defRPr sz="1260" kern="1200">
          <a:solidFill>
            <a:srgbClr val="504F53"/>
          </a:solidFill>
          <a:latin typeface="+mj-lt"/>
          <a:ea typeface="+mn-ea"/>
          <a:cs typeface="+mn-cs"/>
        </a:defRPr>
      </a:lvl4pPr>
      <a:lvl5pPr marL="1131542" algn="l" defTabSz="821512" rtl="0" fontAlgn="base">
        <a:lnSpc>
          <a:spcPts val="1417"/>
        </a:lnSpc>
        <a:spcBef>
          <a:spcPts val="316"/>
        </a:spcBef>
        <a:spcAft>
          <a:spcPct val="0"/>
        </a:spcAft>
        <a:buFont typeface="Arial" charset="0"/>
        <a:defRPr sz="1080" kern="1200">
          <a:solidFill>
            <a:srgbClr val="8D8C90"/>
          </a:solidFill>
          <a:latin typeface="+mj-lt"/>
          <a:ea typeface="+mn-ea"/>
          <a:cs typeface="+mn-cs"/>
        </a:defRPr>
      </a:lvl5pPr>
      <a:lvl6pPr marL="2262684" indent="-205699" algn="l" defTabSz="82279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4080" indent="-205699" algn="l" defTabSz="82279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85478" indent="-205699" algn="l" defTabSz="82279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96877" indent="-205699" algn="l" defTabSz="82279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279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396" algn="l" defTabSz="82279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794" algn="l" defTabSz="82279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192" algn="l" defTabSz="82279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589" algn="l" defTabSz="82279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6985" algn="l" defTabSz="82279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382" algn="l" defTabSz="82279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779" algn="l" defTabSz="82279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176" algn="l" defTabSz="82279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765679-BEBA-4483-A580-85B94F47C386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10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8601-00-925\Desktop\Коняев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87" y="308472"/>
            <a:ext cx="11335129" cy="631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088107" y="2620369"/>
            <a:ext cx="8038531" cy="1719618"/>
          </a:xfrm>
          <a:prstGeom prst="ellipse">
            <a:avLst/>
          </a:prstGeom>
          <a:solidFill>
            <a:schemeClr val="bg1">
              <a:lumMod val="95000"/>
              <a:alpha val="0"/>
            </a:schemeClr>
          </a:solidFill>
          <a:ln>
            <a:solidFill>
              <a:schemeClr val="bg1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374710" y="2811440"/>
            <a:ext cx="7574508" cy="12828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56597" y="2593075"/>
            <a:ext cx="7465325" cy="173326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780467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Picture 2" descr="C:\Users\8601-00-925\Desktop\Коняев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95" y="352540"/>
            <a:ext cx="11340871" cy="6262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9663474" y="522945"/>
            <a:ext cx="1203836" cy="674166"/>
            <a:chOff x="7948082" y="471588"/>
            <a:chExt cx="2815398" cy="674166"/>
          </a:xfrm>
          <a:solidFill>
            <a:srgbClr val="EEEEEE"/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9793995" y="484742"/>
              <a:ext cx="969485" cy="661012"/>
            </a:xfrm>
            <a:prstGeom prst="rect">
              <a:avLst/>
            </a:prstGeom>
            <a:grpFill/>
            <a:ln>
              <a:solidFill>
                <a:srgbClr val="EEEEEE"/>
              </a:solidFill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948082" y="471588"/>
              <a:ext cx="2713020" cy="561860"/>
            </a:xfrm>
            <a:prstGeom prst="rect">
              <a:avLst/>
            </a:prstGeom>
            <a:grpFill/>
            <a:ln>
              <a:solidFill>
                <a:srgbClr val="EEEEEE"/>
              </a:solidFill>
            </a:ln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+mj-ea"/>
                  <a:cs typeface="Times New Roman" pitchFamily="18" charset="0"/>
                </a:rPr>
                <a:t>16</a:t>
              </a:r>
              <a:endParaRPr kumimoji="0" lang="ru-RU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+mj-ea"/>
                <a:cs typeface="Times New Roman" pitchFamily="18" charset="0"/>
              </a:endParaRPr>
            </a:p>
          </p:txBody>
        </p:sp>
      </p:grpSp>
      <p:sp>
        <p:nvSpPr>
          <p:cNvPr id="8" name="Номер слайда 3"/>
          <p:cNvSpPr txBox="1">
            <a:spLocks/>
          </p:cNvSpPr>
          <p:nvPr/>
        </p:nvSpPr>
        <p:spPr>
          <a:xfrm>
            <a:off x="11197612" y="6017202"/>
            <a:ext cx="825500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9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3AAC7B-5B8F-42B3-88A7-3F729EE16277}" type="slidenum">
              <a:rPr kumimoji="0" lang="ru-RU" sz="216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ts val="1894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216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722786" y="473369"/>
            <a:ext cx="1498294" cy="661012"/>
            <a:chOff x="9528236" y="484742"/>
            <a:chExt cx="1498294" cy="661012"/>
          </a:xfrm>
          <a:solidFill>
            <a:srgbClr val="EEEEEE"/>
          </a:solidFill>
        </p:grpSpPr>
        <p:sp>
          <p:nvSpPr>
            <p:cNvPr id="12" name="Прямоугольник 11"/>
            <p:cNvSpPr/>
            <p:nvPr/>
          </p:nvSpPr>
          <p:spPr>
            <a:xfrm>
              <a:off x="9793995" y="484742"/>
              <a:ext cx="969485" cy="661012"/>
            </a:xfrm>
            <a:prstGeom prst="rect">
              <a:avLst/>
            </a:prstGeom>
            <a:grpFill/>
            <a:ln>
              <a:solidFill>
                <a:schemeClr val="bg2"/>
              </a:solidFill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528236" y="534318"/>
              <a:ext cx="1498294" cy="561860"/>
            </a:xfrm>
            <a:prstGeom prst="rect">
              <a:avLst/>
            </a:prstGeom>
            <a:grpFill/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+mj-ea"/>
                  <a:cs typeface="Times New Roman" pitchFamily="18" charset="0"/>
                </a:rPr>
                <a:t>7</a:t>
              </a:r>
              <a:endParaRPr kumimoji="0" lang="ru-RU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+mj-ea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Тематики для обжалования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4490113" y="2565778"/>
            <a:ext cx="2770496" cy="2279178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Виды </a:t>
            </a:r>
          </a:p>
          <a:p>
            <a:pPr algn="ctr"/>
            <a:r>
              <a:rPr lang="ru-RU" sz="3200" dirty="0" smtClean="0"/>
              <a:t>тематик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9685" y="1624083"/>
            <a:ext cx="3698542" cy="22245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Камеральный и выездной контроль, контрольно – аналитическая деятельность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25608" y="4151193"/>
            <a:ext cx="3698542" cy="22245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По вопросам регистрации и учета плательщиков, работы с плательщиками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385715" y="1571766"/>
            <a:ext cx="3698542" cy="22245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По вопросам урегулирования задолженности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372067" y="4110250"/>
            <a:ext cx="3698542" cy="22245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По иным направлениям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При заполнении формы жалобы плательщик по каждому реквизиту получит возможность:</a:t>
            </a:r>
          </a:p>
          <a:p>
            <a:pPr algn="ctr"/>
            <a:endParaRPr lang="ru-RU" sz="2400" dirty="0" smtClean="0">
              <a:solidFill>
                <a:schemeClr val="tx1"/>
              </a:solidFill>
            </a:endParaRP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Автоматизация для налогоплательщиков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4525" y="2934269"/>
            <a:ext cx="313899" cy="4571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736976" y="2469105"/>
            <a:ext cx="4790367" cy="1091824"/>
            <a:chOff x="736976" y="2469105"/>
            <a:chExt cx="4790367" cy="1091824"/>
          </a:xfrm>
        </p:grpSpPr>
        <p:pic>
          <p:nvPicPr>
            <p:cNvPr id="7" name="Рисунок 6" descr="u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6976" y="2469105"/>
              <a:ext cx="1091824" cy="10918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596787" y="2661315"/>
              <a:ext cx="3930556" cy="84616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Выбора тематики жалобы из выпадающего списка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461376" y="2539617"/>
            <a:ext cx="5334003" cy="1091824"/>
            <a:chOff x="736976" y="2469105"/>
            <a:chExt cx="4790367" cy="1091824"/>
          </a:xfrm>
        </p:grpSpPr>
        <p:pic>
          <p:nvPicPr>
            <p:cNvPr id="11" name="Рисунок 10" descr="u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6976" y="2469105"/>
              <a:ext cx="1091824" cy="1091824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596787" y="2661315"/>
              <a:ext cx="3930556" cy="84616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92500" lnSpcReduction="20000"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Выбора решения,</a:t>
              </a:r>
              <a:r>
                <a:rPr kumimoji="0" lang="ru-RU" sz="2000" b="1" i="0" u="none" strike="noStrike" kern="1200" cap="none" spc="0" normalizeH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действия (бездействия), с которыми он не согласен, из выпадающего списка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752898" y="3576848"/>
            <a:ext cx="4790367" cy="1091824"/>
            <a:chOff x="736976" y="2469105"/>
            <a:chExt cx="4790367" cy="1091824"/>
          </a:xfrm>
        </p:grpSpPr>
        <p:pic>
          <p:nvPicPr>
            <p:cNvPr id="14" name="Рисунок 13" descr="u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6976" y="2469105"/>
              <a:ext cx="1091824" cy="1091824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596787" y="2661315"/>
              <a:ext cx="3930556" cy="84616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Приложения обжалуемого</a:t>
              </a:r>
              <a:r>
                <a:rPr kumimoji="0" lang="ru-RU" sz="2000" b="1" i="0" u="none" strike="noStrike" kern="1200" cap="none" spc="0" normalizeH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документа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543263" y="3535905"/>
            <a:ext cx="4790367" cy="1091824"/>
            <a:chOff x="736976" y="2469105"/>
            <a:chExt cx="4790367" cy="1091824"/>
          </a:xfrm>
        </p:grpSpPr>
        <p:pic>
          <p:nvPicPr>
            <p:cNvPr id="17" name="Рисунок 16" descr="u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6976" y="2469105"/>
              <a:ext cx="1091824" cy="109182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596787" y="2661315"/>
              <a:ext cx="3930556" cy="84616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Описание</a:t>
              </a:r>
              <a:r>
                <a:rPr kumimoji="0" lang="ru-RU" sz="2000" b="1" i="0" u="none" strike="noStrike" kern="1200" cap="none" spc="0" normalizeH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проблемы, действий, нарушений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073018" y="4764203"/>
            <a:ext cx="4790367" cy="1091824"/>
            <a:chOff x="736976" y="2469105"/>
            <a:chExt cx="4790367" cy="1091824"/>
          </a:xfrm>
        </p:grpSpPr>
        <p:pic>
          <p:nvPicPr>
            <p:cNvPr id="20" name="Рисунок 19" descr="u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6976" y="2469105"/>
              <a:ext cx="1091824" cy="109182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596787" y="2661315"/>
              <a:ext cx="3930556" cy="846160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Выбора заявителем конкретных требований</a:t>
              </a: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Причины отказа в принятии «лёгкой жалобы»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Содержимое 8"/>
          <p:cNvGraphicFramePr>
            <a:graphicFrameLocks noGrp="1"/>
          </p:cNvGraphicFramePr>
          <p:nvPr>
            <p:ph idx="1"/>
          </p:nvPr>
        </p:nvGraphicFramePr>
        <p:xfrm>
          <a:off x="1096963" y="1606550"/>
          <a:ext cx="9761537" cy="482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17558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5084</TotalTime>
  <Words>130</Words>
  <Application>Microsoft Office PowerPoint</Application>
  <PresentationFormat>Произвольный</PresentationFormat>
  <Paragraphs>29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5_Present_FNS2012_A4</vt:lpstr>
      <vt:lpstr>Тема Office</vt:lpstr>
      <vt:lpstr>Презентация PowerPoint</vt:lpstr>
      <vt:lpstr>Презентация PowerPoint</vt:lpstr>
      <vt:lpstr>Тематики для обжалования </vt:lpstr>
      <vt:lpstr>Автоматизация для налогоплательщиков</vt:lpstr>
      <vt:lpstr>Причины отказа в принятии «лёгкой жалобы»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Янбуков Игорь Русланович</dc:creator>
  <cp:lastModifiedBy>Сметанин Никита Александрович</cp:lastModifiedBy>
  <cp:revision>253</cp:revision>
  <cp:lastPrinted>2023-10-29T05:29:44Z</cp:lastPrinted>
  <dcterms:created xsi:type="dcterms:W3CDTF">2023-04-13T06:37:35Z</dcterms:created>
  <dcterms:modified xsi:type="dcterms:W3CDTF">2024-10-08T11:47:41Z</dcterms:modified>
</cp:coreProperties>
</file>