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758" r:id="rId2"/>
  </p:sldMasterIdLst>
  <p:notesMasterIdLst>
    <p:notesMasterId r:id="rId8"/>
  </p:notesMasterIdLst>
  <p:handoutMasterIdLst>
    <p:handoutMasterId r:id="rId9"/>
  </p:handoutMasterIdLst>
  <p:sldIdLst>
    <p:sldId id="560" r:id="rId3"/>
    <p:sldId id="578" r:id="rId4"/>
    <p:sldId id="581" r:id="rId5"/>
    <p:sldId id="580" r:id="rId6"/>
    <p:sldId id="586" r:id="rId7"/>
  </p:sldIdLst>
  <p:sldSz cx="12190413" cy="6859588"/>
  <p:notesSz cx="6797675" cy="9926638"/>
  <p:defaultTextStyle>
    <a:defPPr>
      <a:defRPr lang="ru-RU"/>
    </a:defPPr>
    <a:lvl1pPr marL="0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3028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26056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89084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52111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15140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78169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41196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04225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16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801F"/>
    <a:srgbClr val="B91403"/>
    <a:srgbClr val="F68D36"/>
    <a:srgbClr val="0070C0"/>
    <a:srgbClr val="66CCFF"/>
    <a:srgbClr val="0066CC"/>
    <a:srgbClr val="FF9966"/>
    <a:srgbClr val="1E1979"/>
    <a:srgbClr val="D0D8E8"/>
    <a:srgbClr val="4215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777" autoAdjust="0"/>
    <p:restoredTop sz="96982" autoAdjust="0"/>
  </p:normalViewPr>
  <p:slideViewPr>
    <p:cSldViewPr>
      <p:cViewPr varScale="1">
        <p:scale>
          <a:sx n="113" d="100"/>
          <a:sy n="113" d="100"/>
        </p:scale>
        <p:origin x="-870" y="-114"/>
      </p:cViewPr>
      <p:guideLst>
        <p:guide orient="horz" pos="2160"/>
        <p:guide orient="horz" pos="216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18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3"/>
            <a:ext cx="2945659" cy="498056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6" y="3"/>
            <a:ext cx="2945659" cy="498056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r">
              <a:defRPr sz="1200"/>
            </a:lvl1pPr>
          </a:lstStyle>
          <a:p>
            <a:fld id="{85DDE28C-5B1B-4327-82B2-C0BA81C77F53}" type="datetimeFigureOut">
              <a:rPr lang="ru-RU" smtClean="0"/>
              <a:t>11.10.2024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4" y="9428588"/>
            <a:ext cx="2945659" cy="498055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6" y="9428588"/>
            <a:ext cx="2945659" cy="498055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r">
              <a:defRPr sz="1200"/>
            </a:lvl1pPr>
          </a:lstStyle>
          <a:p>
            <a:fld id="{FA55553D-D7D1-43AB-B740-ACA9D809D1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21388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3"/>
            <a:ext cx="2945659" cy="498056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3"/>
            <a:ext cx="2945659" cy="498056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r">
              <a:defRPr sz="1200"/>
            </a:lvl1pPr>
          </a:lstStyle>
          <a:p>
            <a:fld id="{B433E2D5-6D97-44AF-A5D0-B61754EC999C}" type="datetimeFigureOut">
              <a:rPr lang="ru-RU" smtClean="0"/>
              <a:t>11.10.2024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94" tIns="45647" rIns="91294" bIns="45647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8"/>
            <a:ext cx="5438140" cy="3908613"/>
          </a:xfrm>
          <a:prstGeom prst="rect">
            <a:avLst/>
          </a:prstGeom>
        </p:spPr>
        <p:txBody>
          <a:bodyPr vert="horz" lIns="91294" tIns="45647" rIns="91294" bIns="45647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4" y="9428588"/>
            <a:ext cx="2945659" cy="498055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428588"/>
            <a:ext cx="2945659" cy="498055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r">
              <a:defRPr sz="1200"/>
            </a:lvl1pPr>
          </a:lstStyle>
          <a:p>
            <a:fld id="{8AA9E22B-BF30-41F2-ACA8-767A45C62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63931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3028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26056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89084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52111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315140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78169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41196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04225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7141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1750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1750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1750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175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3804" y="1122628"/>
            <a:ext cx="9142810" cy="2388153"/>
          </a:xfrm>
        </p:spPr>
        <p:txBody>
          <a:bodyPr anchor="b"/>
          <a:lstStyle>
            <a:lvl1pPr algn="ctr">
              <a:defRPr sz="61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3804" y="3602872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63028" indent="0" algn="ctr">
              <a:buNone/>
              <a:defRPr sz="2000"/>
            </a:lvl2pPr>
            <a:lvl3pPr marL="926056" indent="0" algn="ctr">
              <a:buNone/>
              <a:defRPr sz="1800"/>
            </a:lvl3pPr>
            <a:lvl4pPr marL="1389084" indent="0" algn="ctr">
              <a:buNone/>
              <a:defRPr sz="1700"/>
            </a:lvl4pPr>
            <a:lvl5pPr marL="1852111" indent="0" algn="ctr">
              <a:buNone/>
              <a:defRPr sz="1700"/>
            </a:lvl5pPr>
            <a:lvl6pPr marL="2315140" indent="0" algn="ctr">
              <a:buNone/>
              <a:defRPr sz="1700"/>
            </a:lvl6pPr>
            <a:lvl7pPr marL="2778169" indent="0" algn="ctr">
              <a:buNone/>
              <a:defRPr sz="1700"/>
            </a:lvl7pPr>
            <a:lvl8pPr marL="3241196" indent="0" algn="ctr">
              <a:buNone/>
              <a:defRPr sz="1700"/>
            </a:lvl8pPr>
            <a:lvl9pPr marL="3704225" indent="0" algn="ctr">
              <a:buNone/>
              <a:defRPr sz="17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74D66-3859-4348-B4DC-53BE63A492E0}" type="datetime1">
              <a:rPr lang="ru-RU" smtClean="0"/>
              <a:t>11.10.2024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75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A0A91-018D-40C5-B887-7419842A66C4}" type="datetime1">
              <a:rPr lang="ru-RU" smtClean="0"/>
              <a:t>11.10.2024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063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3767" y="365211"/>
            <a:ext cx="2628556" cy="581318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5" cy="581318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D5B6F-04E2-46E9-B7FA-A51CD656C731}" type="datetime1">
              <a:rPr lang="ru-RU" smtClean="0"/>
              <a:t>11.10.2024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5706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285" y="2130922"/>
            <a:ext cx="10361851" cy="1470366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562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630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26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890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521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15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781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411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04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134A1-4218-4E06-8AC1-1489EBD154C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11.10.2024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4029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000C9-7E9B-4976-936F-19F03114341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11.10.2024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8343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960" y="4407925"/>
            <a:ext cx="10361851" cy="136239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960" y="2907386"/>
            <a:ext cx="10361851" cy="150053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6302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2605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3890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5211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3151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781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411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70422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20656-4025-4D72-8A11-D9E31C0AD00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11.10.2024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7493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520" y="1600578"/>
            <a:ext cx="5384100" cy="4527011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6794" y="1600578"/>
            <a:ext cx="5384100" cy="4527011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4A757-8DEB-4F54-A61C-293CF85D0D8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11.10.2024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5437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21" y="1535474"/>
            <a:ext cx="5386216" cy="639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3028" indent="0">
              <a:buNone/>
              <a:defRPr sz="2000" b="1"/>
            </a:lvl2pPr>
            <a:lvl3pPr marL="926056" indent="0">
              <a:buNone/>
              <a:defRPr sz="1800" b="1"/>
            </a:lvl3pPr>
            <a:lvl4pPr marL="1389084" indent="0">
              <a:buNone/>
              <a:defRPr sz="1700" b="1"/>
            </a:lvl4pPr>
            <a:lvl5pPr marL="1852111" indent="0">
              <a:buNone/>
              <a:defRPr sz="1700" b="1"/>
            </a:lvl5pPr>
            <a:lvl6pPr marL="2315140" indent="0">
              <a:buNone/>
              <a:defRPr sz="1700" b="1"/>
            </a:lvl6pPr>
            <a:lvl7pPr marL="2778169" indent="0">
              <a:buNone/>
              <a:defRPr sz="1700" b="1"/>
            </a:lvl7pPr>
            <a:lvl8pPr marL="3241196" indent="0">
              <a:buNone/>
              <a:defRPr sz="1700" b="1"/>
            </a:lvl8pPr>
            <a:lvl9pPr marL="3704225" indent="0">
              <a:buNone/>
              <a:defRPr sz="17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521" y="2175381"/>
            <a:ext cx="5386216" cy="395220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2563" y="1535474"/>
            <a:ext cx="5388331" cy="639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3028" indent="0">
              <a:buNone/>
              <a:defRPr sz="2000" b="1"/>
            </a:lvl2pPr>
            <a:lvl3pPr marL="926056" indent="0">
              <a:buNone/>
              <a:defRPr sz="1800" b="1"/>
            </a:lvl3pPr>
            <a:lvl4pPr marL="1389084" indent="0">
              <a:buNone/>
              <a:defRPr sz="1700" b="1"/>
            </a:lvl4pPr>
            <a:lvl5pPr marL="1852111" indent="0">
              <a:buNone/>
              <a:defRPr sz="1700" b="1"/>
            </a:lvl5pPr>
            <a:lvl6pPr marL="2315140" indent="0">
              <a:buNone/>
              <a:defRPr sz="1700" b="1"/>
            </a:lvl6pPr>
            <a:lvl7pPr marL="2778169" indent="0">
              <a:buNone/>
              <a:defRPr sz="1700" b="1"/>
            </a:lvl7pPr>
            <a:lvl8pPr marL="3241196" indent="0">
              <a:buNone/>
              <a:defRPr sz="1700" b="1"/>
            </a:lvl8pPr>
            <a:lvl9pPr marL="3704225" indent="0">
              <a:buNone/>
              <a:defRPr sz="17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2563" y="2175381"/>
            <a:ext cx="5388331" cy="395220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8DA1F-7C08-4747-B01B-B6AB0D988E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11.10.2024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7728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13172-1218-40D6-9C20-2D14CD896F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11.10.2024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5686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0B417-C710-42D4-AFB4-6C7525D7BB5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11.10.2024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9006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25" y="273113"/>
            <a:ext cx="4010562" cy="116232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114" y="273121"/>
            <a:ext cx="6814779" cy="5854468"/>
          </a:xfrm>
        </p:spPr>
        <p:txBody>
          <a:bodyPr/>
          <a:lstStyle>
            <a:lvl1pPr>
              <a:defRPr sz="3200"/>
            </a:lvl1pPr>
            <a:lvl2pPr>
              <a:defRPr sz="29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525" y="1435440"/>
            <a:ext cx="4010562" cy="4692149"/>
          </a:xfrm>
        </p:spPr>
        <p:txBody>
          <a:bodyPr/>
          <a:lstStyle>
            <a:lvl1pPr marL="0" indent="0">
              <a:buNone/>
              <a:defRPr sz="1400"/>
            </a:lvl1pPr>
            <a:lvl2pPr marL="463028" indent="0">
              <a:buNone/>
              <a:defRPr sz="1200"/>
            </a:lvl2pPr>
            <a:lvl3pPr marL="926056" indent="0">
              <a:buNone/>
              <a:defRPr sz="1100"/>
            </a:lvl3pPr>
            <a:lvl4pPr marL="1389084" indent="0">
              <a:buNone/>
              <a:defRPr sz="1000"/>
            </a:lvl4pPr>
            <a:lvl5pPr marL="1852111" indent="0">
              <a:buNone/>
              <a:defRPr sz="1000"/>
            </a:lvl5pPr>
            <a:lvl6pPr marL="2315140" indent="0">
              <a:buNone/>
              <a:defRPr sz="1000"/>
            </a:lvl6pPr>
            <a:lvl7pPr marL="2778169" indent="0">
              <a:buNone/>
              <a:defRPr sz="1000"/>
            </a:lvl7pPr>
            <a:lvl8pPr marL="3241196" indent="0">
              <a:buNone/>
              <a:defRPr sz="1000"/>
            </a:lvl8pPr>
            <a:lvl9pPr marL="3704225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1984-3B8A-4A66-B305-BCAD03974C3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11.10.2024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98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811C5-ABF0-4289-857E-2B054B24D895}" type="datetime1">
              <a:rPr lang="ru-RU" smtClean="0"/>
              <a:t>11.10.2024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4057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408" y="4801712"/>
            <a:ext cx="7314248" cy="56687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408" y="612920"/>
            <a:ext cx="7314248" cy="4115753"/>
          </a:xfrm>
        </p:spPr>
        <p:txBody>
          <a:bodyPr/>
          <a:lstStyle>
            <a:lvl1pPr marL="0" indent="0">
              <a:buNone/>
              <a:defRPr sz="3200"/>
            </a:lvl1pPr>
            <a:lvl2pPr marL="463028" indent="0">
              <a:buNone/>
              <a:defRPr sz="2900"/>
            </a:lvl2pPr>
            <a:lvl3pPr marL="926056" indent="0">
              <a:buNone/>
              <a:defRPr sz="2400"/>
            </a:lvl3pPr>
            <a:lvl4pPr marL="1389084" indent="0">
              <a:buNone/>
              <a:defRPr sz="2000"/>
            </a:lvl4pPr>
            <a:lvl5pPr marL="1852111" indent="0">
              <a:buNone/>
              <a:defRPr sz="2000"/>
            </a:lvl5pPr>
            <a:lvl6pPr marL="2315140" indent="0">
              <a:buNone/>
              <a:defRPr sz="2000"/>
            </a:lvl6pPr>
            <a:lvl7pPr marL="2778169" indent="0">
              <a:buNone/>
              <a:defRPr sz="2000"/>
            </a:lvl7pPr>
            <a:lvl8pPr marL="3241196" indent="0">
              <a:buNone/>
              <a:defRPr sz="2000"/>
            </a:lvl8pPr>
            <a:lvl9pPr marL="3704225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408" y="5368585"/>
            <a:ext cx="7314248" cy="805049"/>
          </a:xfrm>
        </p:spPr>
        <p:txBody>
          <a:bodyPr/>
          <a:lstStyle>
            <a:lvl1pPr marL="0" indent="0">
              <a:buNone/>
              <a:defRPr sz="1400"/>
            </a:lvl1pPr>
            <a:lvl2pPr marL="463028" indent="0">
              <a:buNone/>
              <a:defRPr sz="1200"/>
            </a:lvl2pPr>
            <a:lvl3pPr marL="926056" indent="0">
              <a:buNone/>
              <a:defRPr sz="1100"/>
            </a:lvl3pPr>
            <a:lvl4pPr marL="1389084" indent="0">
              <a:buNone/>
              <a:defRPr sz="1000"/>
            </a:lvl4pPr>
            <a:lvl5pPr marL="1852111" indent="0">
              <a:buNone/>
              <a:defRPr sz="1000"/>
            </a:lvl5pPr>
            <a:lvl6pPr marL="2315140" indent="0">
              <a:buNone/>
              <a:defRPr sz="1000"/>
            </a:lvl6pPr>
            <a:lvl7pPr marL="2778169" indent="0">
              <a:buNone/>
              <a:defRPr sz="1000"/>
            </a:lvl7pPr>
            <a:lvl8pPr marL="3241196" indent="0">
              <a:buNone/>
              <a:defRPr sz="1000"/>
            </a:lvl8pPr>
            <a:lvl9pPr marL="3704225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A1A7B-00AC-4B8B-A522-EE1EE4F9915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11.10.2024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8299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3B9EC-0E56-44FA-8C62-E63723F6F44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11.10.2024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6852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4" cy="58528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525" y="274704"/>
            <a:ext cx="8025357" cy="58528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4344D-B227-4621-A8FB-0A2DC6E6BCA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11.10.2024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296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745" y="1710137"/>
            <a:ext cx="10514231" cy="2853398"/>
          </a:xfrm>
        </p:spPr>
        <p:txBody>
          <a:bodyPr anchor="b"/>
          <a:lstStyle>
            <a:lvl1pPr>
              <a:defRPr sz="61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745" y="4590531"/>
            <a:ext cx="10514231" cy="150053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6302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26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8908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185211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31514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277816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24119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370422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371FC-3573-4450-8B36-DA0BDCE48B45}" type="datetime1">
              <a:rPr lang="ru-RU" smtClean="0"/>
              <a:t>11.10.2024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784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5974D-C852-4B09-9CB6-4EE48A7383B7}" type="datetime1">
              <a:rPr lang="ru-RU" smtClean="0"/>
              <a:t>11.10.2024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338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682" y="1681557"/>
            <a:ext cx="5157117" cy="82410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3028" indent="0">
              <a:buNone/>
              <a:defRPr sz="2000" b="1"/>
            </a:lvl2pPr>
            <a:lvl3pPr marL="926056" indent="0">
              <a:buNone/>
              <a:defRPr sz="1800" b="1"/>
            </a:lvl3pPr>
            <a:lvl4pPr marL="1389084" indent="0">
              <a:buNone/>
              <a:defRPr sz="1700" b="1"/>
            </a:lvl4pPr>
            <a:lvl5pPr marL="1852111" indent="0">
              <a:buNone/>
              <a:defRPr sz="1700" b="1"/>
            </a:lvl5pPr>
            <a:lvl6pPr marL="2315140" indent="0">
              <a:buNone/>
              <a:defRPr sz="1700" b="1"/>
            </a:lvl6pPr>
            <a:lvl7pPr marL="2778169" indent="0">
              <a:buNone/>
              <a:defRPr sz="1700" b="1"/>
            </a:lvl7pPr>
            <a:lvl8pPr marL="3241196" indent="0">
              <a:buNone/>
              <a:defRPr sz="1700" b="1"/>
            </a:lvl8pPr>
            <a:lvl9pPr marL="3704225" indent="0">
              <a:buNone/>
              <a:defRPr sz="17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682" y="2505656"/>
            <a:ext cx="5157117" cy="3685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1405" y="1681557"/>
            <a:ext cx="5182513" cy="82410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3028" indent="0">
              <a:buNone/>
              <a:defRPr sz="2000" b="1"/>
            </a:lvl2pPr>
            <a:lvl3pPr marL="926056" indent="0">
              <a:buNone/>
              <a:defRPr sz="1800" b="1"/>
            </a:lvl3pPr>
            <a:lvl4pPr marL="1389084" indent="0">
              <a:buNone/>
              <a:defRPr sz="1700" b="1"/>
            </a:lvl4pPr>
            <a:lvl5pPr marL="1852111" indent="0">
              <a:buNone/>
              <a:defRPr sz="1700" b="1"/>
            </a:lvl5pPr>
            <a:lvl6pPr marL="2315140" indent="0">
              <a:buNone/>
              <a:defRPr sz="1700" b="1"/>
            </a:lvl6pPr>
            <a:lvl7pPr marL="2778169" indent="0">
              <a:buNone/>
              <a:defRPr sz="1700" b="1"/>
            </a:lvl7pPr>
            <a:lvl8pPr marL="3241196" indent="0">
              <a:buNone/>
              <a:defRPr sz="1700" b="1"/>
            </a:lvl8pPr>
            <a:lvl9pPr marL="3704225" indent="0">
              <a:buNone/>
              <a:defRPr sz="17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1405" y="2505656"/>
            <a:ext cx="5182513" cy="3685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97EC5-57B2-40A0-92A2-2C5061032DDA}" type="datetime1">
              <a:rPr lang="ru-RU" smtClean="0"/>
              <a:t>11.10.2024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632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83F67-0563-4BDA-909E-1177ED3DDD08}" type="datetime1">
              <a:rPr lang="ru-RU" smtClean="0"/>
              <a:t>11.10.2024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1259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990F5-6495-49FC-A400-63D3B3DF8467}" type="datetime1">
              <a:rPr lang="ru-RU" smtClean="0"/>
              <a:t>11.10.2024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2806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2513" y="987657"/>
            <a:ext cx="6171397" cy="4874753"/>
          </a:xfrm>
        </p:spPr>
        <p:txBody>
          <a:bodyPr/>
          <a:lstStyle>
            <a:lvl1pPr>
              <a:defRPr sz="3200"/>
            </a:lvl1pPr>
            <a:lvl2pPr>
              <a:defRPr sz="29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79" y="2057884"/>
            <a:ext cx="3931725" cy="3812470"/>
          </a:xfrm>
        </p:spPr>
        <p:txBody>
          <a:bodyPr/>
          <a:lstStyle>
            <a:lvl1pPr marL="0" indent="0">
              <a:buNone/>
              <a:defRPr sz="1700"/>
            </a:lvl1pPr>
            <a:lvl2pPr marL="463028" indent="0">
              <a:buNone/>
              <a:defRPr sz="1400"/>
            </a:lvl2pPr>
            <a:lvl3pPr marL="926056" indent="0">
              <a:buNone/>
              <a:defRPr sz="1200"/>
            </a:lvl3pPr>
            <a:lvl4pPr marL="1389084" indent="0">
              <a:buNone/>
              <a:defRPr sz="1100"/>
            </a:lvl4pPr>
            <a:lvl5pPr marL="1852111" indent="0">
              <a:buNone/>
              <a:defRPr sz="1100"/>
            </a:lvl5pPr>
            <a:lvl6pPr marL="2315140" indent="0">
              <a:buNone/>
              <a:defRPr sz="1100"/>
            </a:lvl6pPr>
            <a:lvl7pPr marL="2778169" indent="0">
              <a:buNone/>
              <a:defRPr sz="1100"/>
            </a:lvl7pPr>
            <a:lvl8pPr marL="3241196" indent="0">
              <a:buNone/>
              <a:defRPr sz="1100"/>
            </a:lvl8pPr>
            <a:lvl9pPr marL="3704225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E2656-5266-4E05-872F-E6E457C956FA}" type="datetime1">
              <a:rPr lang="ru-RU" smtClean="0"/>
              <a:t>11.10.2024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6364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2513" y="987657"/>
            <a:ext cx="6171397" cy="4874753"/>
          </a:xfrm>
        </p:spPr>
        <p:txBody>
          <a:bodyPr/>
          <a:lstStyle>
            <a:lvl1pPr marL="0" indent="0">
              <a:buNone/>
              <a:defRPr sz="3200"/>
            </a:lvl1pPr>
            <a:lvl2pPr marL="463028" indent="0">
              <a:buNone/>
              <a:defRPr sz="2900"/>
            </a:lvl2pPr>
            <a:lvl3pPr marL="926056" indent="0">
              <a:buNone/>
              <a:defRPr sz="2400"/>
            </a:lvl3pPr>
            <a:lvl4pPr marL="1389084" indent="0">
              <a:buNone/>
              <a:defRPr sz="2000"/>
            </a:lvl4pPr>
            <a:lvl5pPr marL="1852111" indent="0">
              <a:buNone/>
              <a:defRPr sz="2000"/>
            </a:lvl5pPr>
            <a:lvl6pPr marL="2315140" indent="0">
              <a:buNone/>
              <a:defRPr sz="2000"/>
            </a:lvl6pPr>
            <a:lvl7pPr marL="2778169" indent="0">
              <a:buNone/>
              <a:defRPr sz="2000"/>
            </a:lvl7pPr>
            <a:lvl8pPr marL="3241196" indent="0">
              <a:buNone/>
              <a:defRPr sz="2000"/>
            </a:lvl8pPr>
            <a:lvl9pPr marL="3704225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79" y="2057884"/>
            <a:ext cx="3931725" cy="3812470"/>
          </a:xfrm>
        </p:spPr>
        <p:txBody>
          <a:bodyPr/>
          <a:lstStyle>
            <a:lvl1pPr marL="0" indent="0">
              <a:buNone/>
              <a:defRPr sz="1700"/>
            </a:lvl1pPr>
            <a:lvl2pPr marL="463028" indent="0">
              <a:buNone/>
              <a:defRPr sz="1400"/>
            </a:lvl2pPr>
            <a:lvl3pPr marL="926056" indent="0">
              <a:buNone/>
              <a:defRPr sz="1200"/>
            </a:lvl3pPr>
            <a:lvl4pPr marL="1389084" indent="0">
              <a:buNone/>
              <a:defRPr sz="1100"/>
            </a:lvl4pPr>
            <a:lvl5pPr marL="1852111" indent="0">
              <a:buNone/>
              <a:defRPr sz="1100"/>
            </a:lvl5pPr>
            <a:lvl6pPr marL="2315140" indent="0">
              <a:buNone/>
              <a:defRPr sz="1100"/>
            </a:lvl6pPr>
            <a:lvl7pPr marL="2778169" indent="0">
              <a:buNone/>
              <a:defRPr sz="1100"/>
            </a:lvl7pPr>
            <a:lvl8pPr marL="3241196" indent="0">
              <a:buNone/>
              <a:defRPr sz="1100"/>
            </a:lvl8pPr>
            <a:lvl9pPr marL="3704225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6C07E-BFBB-41C6-A424-CD8DEBA7E344}" type="datetime1">
              <a:rPr lang="ru-RU" smtClean="0"/>
              <a:t>11.10.2024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40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1">
                <a:lumMod val="85000"/>
              </a:schemeClr>
            </a:gs>
            <a:gs pos="34000">
              <a:schemeClr val="bg1">
                <a:lumMod val="95000"/>
              </a:schemeClr>
            </a:gs>
            <a:gs pos="67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095" y="365211"/>
            <a:ext cx="10514231" cy="1325870"/>
          </a:xfrm>
          <a:prstGeom prst="rect">
            <a:avLst/>
          </a:prstGeom>
        </p:spPr>
        <p:txBody>
          <a:bodyPr vert="horz" lIns="92573" tIns="46286" rIns="92573" bIns="46286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095" y="1826048"/>
            <a:ext cx="10514231" cy="4352346"/>
          </a:xfrm>
          <a:prstGeom prst="rect">
            <a:avLst/>
          </a:prstGeom>
        </p:spPr>
        <p:txBody>
          <a:bodyPr vert="horz" lIns="92573" tIns="46286" rIns="92573" bIns="46286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093" y="6357824"/>
            <a:ext cx="2742844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2DE064-1071-407B-84AF-26C68D290996}" type="datetime1">
              <a:rPr lang="ru-RU" smtClean="0"/>
              <a:t>11.10.2024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078" y="6357824"/>
            <a:ext cx="4114264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09481" y="6357824"/>
            <a:ext cx="2742844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460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2605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1514" indent="-231514" algn="l" defTabSz="926056" rtl="0" eaLnBrk="1" latinLnBrk="0" hangingPunct="1">
        <a:lnSpc>
          <a:spcPct val="90000"/>
        </a:lnSpc>
        <a:spcBef>
          <a:spcPts val="1013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94545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57570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20597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83626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46654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3009681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72710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935739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3028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26056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89084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52111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15140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78169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41196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04225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85000"/>
              </a:schemeClr>
            </a:gs>
            <a:gs pos="34000">
              <a:schemeClr val="bg1">
                <a:lumMod val="95000"/>
              </a:schemeClr>
            </a:gs>
            <a:gs pos="67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92573" tIns="46286" rIns="92573" bIns="46286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21" y="1600578"/>
            <a:ext cx="10971372" cy="4527011"/>
          </a:xfrm>
          <a:prstGeom prst="rect">
            <a:avLst/>
          </a:prstGeom>
        </p:spPr>
        <p:txBody>
          <a:bodyPr vert="horz" lIns="92573" tIns="46286" rIns="92573" bIns="46286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520" y="6357824"/>
            <a:ext cx="2844430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0E636-13B4-45E8-90F1-47E871333B7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11.10.2024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062" y="6357824"/>
            <a:ext cx="3860297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991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hf hdr="0" ftr="0" dt="0"/>
  <p:txStyles>
    <p:titleStyle>
      <a:lvl1pPr algn="ctr" defTabSz="92605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7271" indent="-347271" algn="l" defTabSz="926056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52421" indent="-289391" algn="l" defTabSz="926056" rtl="0" eaLnBrk="1" latinLnBrk="0" hangingPunct="1">
        <a:spcBef>
          <a:spcPct val="20000"/>
        </a:spcBef>
        <a:buFont typeface="Arial" pitchFamily="34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57570" indent="-231514" algn="l" defTabSz="92605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20597" indent="-231514" algn="l" defTabSz="926056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83626" indent="-231514" algn="l" defTabSz="926056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6654" indent="-231514" algn="l" defTabSz="92605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09681" indent="-231514" algn="l" defTabSz="92605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72710" indent="-231514" algn="l" defTabSz="92605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35739" indent="-231514" algn="l" defTabSz="92605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3028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26056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89084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52111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15140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78169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41196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04225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6">
            <a:extLst>
              <a:ext uri="{FF2B5EF4-FFF2-40B4-BE49-F238E27FC236}">
                <a16:creationId xmlns:a16="http://schemas.microsoft.com/office/drawing/2014/main" xmlns="" id="{7C05437C-BE4A-4ECD-BDF7-9877A0D31F15}"/>
              </a:ext>
            </a:extLst>
          </p:cNvPr>
          <p:cNvSpPr/>
          <p:nvPr/>
        </p:nvSpPr>
        <p:spPr>
          <a:xfrm>
            <a:off x="8" y="-819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573" tIns="46286" rIns="92573" bIns="46286" rtlCol="0" anchor="ctr">
            <a:noAutofit/>
          </a:bodyPr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0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977341" y="3"/>
            <a:ext cx="6644955" cy="77472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7337" algn="l"/>
              </a:tabLst>
            </a:pPr>
            <a:endParaRPr lang="ru-RU" sz="1600" b="1" dirty="0">
              <a:solidFill>
                <a:schemeClr val="bg2">
                  <a:lumMod val="25000"/>
                </a:scheme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Заголовок 26">
            <a:extLst>
              <a:ext uri="{FF2B5EF4-FFF2-40B4-BE49-F238E27FC236}">
                <a16:creationId xmlns:a16="http://schemas.microsoft.com/office/drawing/2014/main" xmlns="" id="{F3F083B8-4B95-4C15-B710-4BC526A23973}"/>
              </a:ext>
            </a:extLst>
          </p:cNvPr>
          <p:cNvSpPr txBox="1">
            <a:spLocks/>
          </p:cNvSpPr>
          <p:nvPr/>
        </p:nvSpPr>
        <p:spPr>
          <a:xfrm>
            <a:off x="1115210" y="1166222"/>
            <a:ext cx="4677889" cy="709717"/>
          </a:xfrm>
          <a:prstGeom prst="rect">
            <a:avLst/>
          </a:prstGeom>
        </p:spPr>
        <p:txBody>
          <a:bodyPr vert="horz" lIns="92573" tIns="46286" rIns="92573" bIns="46286" rtlCol="0" anchor="ctr">
            <a:normAutofit/>
          </a:bodyPr>
          <a:lstStyle>
            <a:defPPr>
              <a:defRPr lang="ru-RU"/>
            </a:defPPr>
            <a:lvl1pPr algn="ctr" defTabSz="926056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000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ru-RU" sz="3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8" name="Текст 7">
            <a:extLst>
              <a:ext uri="{FF2B5EF4-FFF2-40B4-BE49-F238E27FC236}">
                <a16:creationId xmlns:a16="http://schemas.microsoft.com/office/drawing/2014/main" xmlns="" id="{938E3964-EE54-4BDC-A0A3-DC7D197FFB5C}"/>
              </a:ext>
            </a:extLst>
          </p:cNvPr>
          <p:cNvSpPr txBox="1">
            <a:spLocks/>
          </p:cNvSpPr>
          <p:nvPr/>
        </p:nvSpPr>
        <p:spPr>
          <a:xfrm>
            <a:off x="472505" y="2292467"/>
            <a:ext cx="5356806" cy="3297567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  <a:lvl1pPr marL="347271" indent="-347271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2421" indent="-289391" algn="l" defTabSz="92605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7570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20597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626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6654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09681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72710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35739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40000"/>
              </a:lnSpc>
              <a:buNone/>
            </a:pPr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40000"/>
              </a:lnSpc>
              <a:buNone/>
            </a:pPr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0" name="Текст 7">
            <a:extLst>
              <a:ext uri="{FF2B5EF4-FFF2-40B4-BE49-F238E27FC236}">
                <a16:creationId xmlns:a16="http://schemas.microsoft.com/office/drawing/2014/main" xmlns="" id="{938E3964-EE54-4BDC-A0A3-DC7D197FFB5C}"/>
              </a:ext>
            </a:extLst>
          </p:cNvPr>
          <p:cNvSpPr txBox="1">
            <a:spLocks/>
          </p:cNvSpPr>
          <p:nvPr/>
        </p:nvSpPr>
        <p:spPr>
          <a:xfrm>
            <a:off x="6086902" y="2272221"/>
            <a:ext cx="5590782" cy="4009329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  <a:lvl1pPr marL="0" indent="0" algn="l" defTabSz="914400" rtl="0" eaLnBrk="1" latinLnBrk="0" hangingPunct="1">
              <a:lnSpc>
                <a:spcPct val="200000"/>
              </a:lnSpc>
              <a:spcBef>
                <a:spcPts val="0"/>
              </a:spcBef>
              <a:buFont typeface="Segoe UI Light" panose="020B0502040204020203" pitchFamily="34" charset="0"/>
              <a:buNone/>
              <a:defRPr lang="ru-RU" sz="2000" kern="1200" cap="none" spc="50" baseline="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endParaRPr lang="ru-RU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lnSpc>
                <a:spcPct val="140000"/>
              </a:lnSpc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</a:p>
        </p:txBody>
      </p:sp>
      <p:pic>
        <p:nvPicPr>
          <p:cNvPr id="23" name="Изображение 10" descr="FNS_vizitka_for_rukovodstv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768" y="70956"/>
            <a:ext cx="1224133" cy="1273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Заголовок 3"/>
          <p:cNvSpPr txBox="1">
            <a:spLocks/>
          </p:cNvSpPr>
          <p:nvPr/>
        </p:nvSpPr>
        <p:spPr bwMode="auto">
          <a:xfrm>
            <a:off x="1578780" y="471878"/>
            <a:ext cx="8501062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1630" tIns="40815" rIns="81630" bIns="40815" anchor="ctr">
            <a:normAutofit fontScale="97500"/>
          </a:bodyPr>
          <a:lstStyle/>
          <a:p>
            <a:pPr algn="ctr" defTabSz="816296">
              <a:defRPr/>
            </a:pPr>
            <a:r>
              <a:rPr lang="ru-RU" sz="2800" b="1" dirty="0"/>
              <a:t>Расчет </a:t>
            </a:r>
            <a:r>
              <a:rPr lang="ru-RU" sz="2800" b="1" dirty="0" smtClean="0"/>
              <a:t>НДФЛ, включенный в СНУ в 2024 году</a:t>
            </a:r>
            <a:endParaRPr lang="ru-RU" altLang="ru-RU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202156" y="4045247"/>
            <a:ext cx="213823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rgbClr val="005AA9"/>
                </a:solidFill>
              </a:rPr>
              <a:t>СОВОКУПНАЯ БАЗА ПРЕВЫСИЛА </a:t>
            </a:r>
          </a:p>
          <a:p>
            <a:pPr>
              <a:defRPr/>
            </a:pPr>
            <a:r>
              <a:rPr lang="ru-RU" b="1" dirty="0" smtClean="0">
                <a:solidFill>
                  <a:srgbClr val="FF0000"/>
                </a:solidFill>
              </a:rPr>
              <a:t>5 МЛН. РУБ.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48989" y="4026479"/>
            <a:ext cx="225958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rgbClr val="005AA9"/>
                </a:solidFill>
              </a:rPr>
              <a:t>НАЛОГОВЫЕ АГЕНТЫ</a:t>
            </a:r>
          </a:p>
          <a:p>
            <a:pPr>
              <a:defRPr/>
            </a:pPr>
            <a:r>
              <a:rPr lang="ru-RU" b="1" dirty="0" smtClean="0">
                <a:solidFill>
                  <a:srgbClr val="FF0000"/>
                </a:solidFill>
              </a:rPr>
              <a:t>НЕ УДЕРЖАЛИ </a:t>
            </a:r>
            <a:r>
              <a:rPr lang="ru-RU" b="1" dirty="0" smtClean="0">
                <a:solidFill>
                  <a:srgbClr val="005AA9"/>
                </a:solidFill>
              </a:rPr>
              <a:t>НДФЛ</a:t>
            </a:r>
            <a:endParaRPr lang="ru-RU" b="1" dirty="0">
              <a:solidFill>
                <a:srgbClr val="005AA9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55246" y="4039815"/>
            <a:ext cx="2016224" cy="946197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defTabSz="1043056" eaLnBrk="1" fontAlgn="auto" hangingPunct="1">
              <a:spcAft>
                <a:spcPts val="0"/>
              </a:spcAft>
              <a:defRPr/>
            </a:pPr>
            <a:r>
              <a:rPr lang="ru-RU" b="1" cap="all" dirty="0">
                <a:solidFill>
                  <a:srgbClr val="005AA9"/>
                </a:solidFill>
              </a:rPr>
              <a:t>доход в виде </a:t>
            </a:r>
            <a:r>
              <a:rPr lang="ru-RU" b="1" cap="all" dirty="0">
                <a:solidFill>
                  <a:srgbClr val="FF0000"/>
                </a:solidFill>
              </a:rPr>
              <a:t>процентов по вкладам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502153" y="4039815"/>
            <a:ext cx="2016224" cy="946197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defTabSz="1043056">
              <a:defRPr/>
            </a:pPr>
            <a:r>
              <a:rPr lang="ru-RU" b="1" cap="all" dirty="0">
                <a:solidFill>
                  <a:srgbClr val="005AA9"/>
                </a:solidFill>
              </a:rPr>
              <a:t>доход в виде </a:t>
            </a:r>
            <a:r>
              <a:rPr lang="ru-RU" b="1" cap="all" dirty="0" smtClean="0">
                <a:solidFill>
                  <a:srgbClr val="FF0000"/>
                </a:solidFill>
              </a:rPr>
              <a:t>выигрышей </a:t>
            </a:r>
            <a:r>
              <a:rPr lang="ru-RU" b="1" cap="all" dirty="0">
                <a:solidFill>
                  <a:srgbClr val="FF0000"/>
                </a:solidFill>
              </a:rPr>
              <a:t>в казино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218" y="2156898"/>
            <a:ext cx="1957748" cy="1302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D:\картинки перзентация\images (2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2156" y="2156898"/>
            <a:ext cx="2178939" cy="1231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818" y="2121289"/>
            <a:ext cx="1958291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D:\картинки перзентация\images (6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2846" y="2087520"/>
            <a:ext cx="2334838" cy="1553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1396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9693" y="3853344"/>
            <a:ext cx="6480720" cy="2857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147" y="1128847"/>
            <a:ext cx="6558658" cy="2724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6">
            <a:extLst>
              <a:ext uri="{FF2B5EF4-FFF2-40B4-BE49-F238E27FC236}">
                <a16:creationId xmlns:a16="http://schemas.microsoft.com/office/drawing/2014/main" xmlns="" id="{7C05437C-BE4A-4ECD-BDF7-9877A0D31F15}"/>
              </a:ext>
            </a:extLst>
          </p:cNvPr>
          <p:cNvSpPr/>
          <p:nvPr/>
        </p:nvSpPr>
        <p:spPr>
          <a:xfrm>
            <a:off x="8" y="-819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573" tIns="46286" rIns="92573" bIns="46286" rtlCol="0" anchor="ctr">
            <a:noAutofit/>
          </a:bodyPr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0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977341" y="3"/>
            <a:ext cx="6644955" cy="77472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7337" algn="l"/>
              </a:tabLst>
            </a:pPr>
            <a:endParaRPr lang="ru-RU" sz="1600" b="1" dirty="0">
              <a:solidFill>
                <a:schemeClr val="bg2">
                  <a:lumMod val="25000"/>
                </a:scheme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Заголовок 26">
            <a:extLst>
              <a:ext uri="{FF2B5EF4-FFF2-40B4-BE49-F238E27FC236}">
                <a16:creationId xmlns:a16="http://schemas.microsoft.com/office/drawing/2014/main" xmlns="" id="{F3F083B8-4B95-4C15-B710-4BC526A23973}"/>
              </a:ext>
            </a:extLst>
          </p:cNvPr>
          <p:cNvSpPr txBox="1">
            <a:spLocks/>
          </p:cNvSpPr>
          <p:nvPr/>
        </p:nvSpPr>
        <p:spPr>
          <a:xfrm>
            <a:off x="1059260" y="1169320"/>
            <a:ext cx="4677889" cy="709717"/>
          </a:xfrm>
          <a:prstGeom prst="rect">
            <a:avLst/>
          </a:prstGeom>
        </p:spPr>
        <p:txBody>
          <a:bodyPr vert="horz" lIns="92573" tIns="46286" rIns="92573" bIns="46286" rtlCol="0" anchor="ctr">
            <a:normAutofit/>
          </a:bodyPr>
          <a:lstStyle>
            <a:defPPr>
              <a:defRPr lang="ru-RU"/>
            </a:defPPr>
            <a:lvl1pPr algn="ctr" defTabSz="926056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000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ru-RU" sz="3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8" name="Текст 7">
            <a:extLst>
              <a:ext uri="{FF2B5EF4-FFF2-40B4-BE49-F238E27FC236}">
                <a16:creationId xmlns:a16="http://schemas.microsoft.com/office/drawing/2014/main" xmlns="" id="{938E3964-EE54-4BDC-A0A3-DC7D197FFB5C}"/>
              </a:ext>
            </a:extLst>
          </p:cNvPr>
          <p:cNvSpPr txBox="1">
            <a:spLocks/>
          </p:cNvSpPr>
          <p:nvPr/>
        </p:nvSpPr>
        <p:spPr>
          <a:xfrm>
            <a:off x="472505" y="2292467"/>
            <a:ext cx="5356806" cy="3297567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  <a:lvl1pPr marL="347271" indent="-347271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2421" indent="-289391" algn="l" defTabSz="92605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7570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20597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626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6654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09681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72710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35739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40000"/>
              </a:lnSpc>
              <a:buNone/>
            </a:pPr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40000"/>
              </a:lnSpc>
              <a:buNone/>
            </a:pPr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0" name="Текст 7">
            <a:extLst>
              <a:ext uri="{FF2B5EF4-FFF2-40B4-BE49-F238E27FC236}">
                <a16:creationId xmlns:a16="http://schemas.microsoft.com/office/drawing/2014/main" xmlns="" id="{938E3964-EE54-4BDC-A0A3-DC7D197FFB5C}"/>
              </a:ext>
            </a:extLst>
          </p:cNvPr>
          <p:cNvSpPr txBox="1">
            <a:spLocks/>
          </p:cNvSpPr>
          <p:nvPr/>
        </p:nvSpPr>
        <p:spPr>
          <a:xfrm>
            <a:off x="6086902" y="2272221"/>
            <a:ext cx="5590782" cy="4009329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  <a:lvl1pPr marL="0" indent="0" algn="l" defTabSz="914400" rtl="0" eaLnBrk="1" latinLnBrk="0" hangingPunct="1">
              <a:lnSpc>
                <a:spcPct val="200000"/>
              </a:lnSpc>
              <a:spcBef>
                <a:spcPts val="0"/>
              </a:spcBef>
              <a:buFont typeface="Segoe UI Light" panose="020B0502040204020203" pitchFamily="34" charset="0"/>
              <a:buNone/>
              <a:defRPr lang="ru-RU" sz="2000" kern="1200" cap="none" spc="50" baseline="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endParaRPr lang="ru-RU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lnSpc>
                <a:spcPct val="140000"/>
              </a:lnSpc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</a:p>
        </p:txBody>
      </p:sp>
      <p:pic>
        <p:nvPicPr>
          <p:cNvPr id="23" name="Изображение 10" descr="FNS_vizitka_for_rukovodstvo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768" y="70956"/>
            <a:ext cx="1224133" cy="1273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774726" y="1128847"/>
            <a:ext cx="5976664" cy="6206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829311" y="3853344"/>
            <a:ext cx="6242559" cy="35245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3"/>
          <p:cNvSpPr txBox="1">
            <a:spLocks/>
          </p:cNvSpPr>
          <p:nvPr/>
        </p:nvSpPr>
        <p:spPr bwMode="auto">
          <a:xfrm>
            <a:off x="2049287" y="220185"/>
            <a:ext cx="8501062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1630" tIns="40815" rIns="81630" bIns="40815" anchor="ctr">
            <a:normAutofit fontScale="97500"/>
          </a:bodyPr>
          <a:lstStyle/>
          <a:p>
            <a:pPr algn="ctr" defTabSz="816296">
              <a:defRPr/>
            </a:pPr>
            <a:r>
              <a:rPr lang="ru-RU" sz="2800" b="1" dirty="0" smtClean="0"/>
              <a:t>Пример Расчета НДФЛ в СНУ </a:t>
            </a:r>
            <a:endParaRPr lang="ru-RU" altLang="ru-RU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81834" y="4321438"/>
            <a:ext cx="4377267" cy="197301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r>
              <a:rPr lang="ru-RU" sz="2000" b="1" dirty="0" smtClean="0"/>
              <a:t>Если </a:t>
            </a:r>
            <a:r>
              <a:rPr lang="ru-RU" sz="2000" b="1" dirty="0"/>
              <a:t>общие доходы (зарплата, дивиденды, проценты по вкладам и т.п.) превышают 5 млн рублей за год, то ставка составит </a:t>
            </a:r>
            <a:r>
              <a:rPr lang="ru-RU" sz="2000" b="1" dirty="0">
                <a:solidFill>
                  <a:srgbClr val="FF0000"/>
                </a:solidFill>
              </a:rPr>
              <a:t>15%</a:t>
            </a:r>
            <a:r>
              <a:rPr lang="ru-RU" sz="20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9186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480" y="1269554"/>
            <a:ext cx="9927182" cy="5185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6">
            <a:extLst>
              <a:ext uri="{FF2B5EF4-FFF2-40B4-BE49-F238E27FC236}">
                <a16:creationId xmlns:a16="http://schemas.microsoft.com/office/drawing/2014/main" xmlns="" id="{7C05437C-BE4A-4ECD-BDF7-9877A0D31F15}"/>
              </a:ext>
            </a:extLst>
          </p:cNvPr>
          <p:cNvSpPr/>
          <p:nvPr/>
        </p:nvSpPr>
        <p:spPr>
          <a:xfrm>
            <a:off x="8" y="-819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573" tIns="46286" rIns="92573" bIns="46286" rtlCol="0" anchor="ctr">
            <a:noAutofit/>
          </a:bodyPr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0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977341" y="3"/>
            <a:ext cx="6644955" cy="77472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7337" algn="l"/>
              </a:tabLst>
            </a:pPr>
            <a:endParaRPr lang="ru-RU" sz="1600" b="1" dirty="0">
              <a:solidFill>
                <a:schemeClr val="bg2">
                  <a:lumMod val="25000"/>
                </a:scheme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Заголовок 26">
            <a:extLst>
              <a:ext uri="{FF2B5EF4-FFF2-40B4-BE49-F238E27FC236}">
                <a16:creationId xmlns:a16="http://schemas.microsoft.com/office/drawing/2014/main" xmlns="" id="{F3F083B8-4B95-4C15-B710-4BC526A23973}"/>
              </a:ext>
            </a:extLst>
          </p:cNvPr>
          <p:cNvSpPr txBox="1">
            <a:spLocks/>
          </p:cNvSpPr>
          <p:nvPr/>
        </p:nvSpPr>
        <p:spPr>
          <a:xfrm>
            <a:off x="1503480" y="1390233"/>
            <a:ext cx="4677889" cy="709717"/>
          </a:xfrm>
          <a:prstGeom prst="rect">
            <a:avLst/>
          </a:prstGeom>
        </p:spPr>
        <p:txBody>
          <a:bodyPr vert="horz" lIns="92573" tIns="46286" rIns="92573" bIns="46286" rtlCol="0" anchor="ctr">
            <a:normAutofit/>
          </a:bodyPr>
          <a:lstStyle>
            <a:defPPr>
              <a:defRPr lang="ru-RU"/>
            </a:defPPr>
            <a:lvl1pPr algn="ctr" defTabSz="926056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000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ru-RU" sz="3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8" name="Текст 7">
            <a:extLst>
              <a:ext uri="{FF2B5EF4-FFF2-40B4-BE49-F238E27FC236}">
                <a16:creationId xmlns:a16="http://schemas.microsoft.com/office/drawing/2014/main" xmlns="" id="{938E3964-EE54-4BDC-A0A3-DC7D197FFB5C}"/>
              </a:ext>
            </a:extLst>
          </p:cNvPr>
          <p:cNvSpPr txBox="1">
            <a:spLocks/>
          </p:cNvSpPr>
          <p:nvPr/>
        </p:nvSpPr>
        <p:spPr>
          <a:xfrm>
            <a:off x="472505" y="2292467"/>
            <a:ext cx="5356806" cy="3297567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  <a:lvl1pPr marL="347271" indent="-347271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2421" indent="-289391" algn="l" defTabSz="92605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7570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20597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626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6654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09681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72710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35739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40000"/>
              </a:lnSpc>
              <a:buNone/>
            </a:pPr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40000"/>
              </a:lnSpc>
              <a:buNone/>
            </a:pPr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0" name="Текст 7">
            <a:extLst>
              <a:ext uri="{FF2B5EF4-FFF2-40B4-BE49-F238E27FC236}">
                <a16:creationId xmlns:a16="http://schemas.microsoft.com/office/drawing/2014/main" xmlns="" id="{938E3964-EE54-4BDC-A0A3-DC7D197FFB5C}"/>
              </a:ext>
            </a:extLst>
          </p:cNvPr>
          <p:cNvSpPr txBox="1">
            <a:spLocks/>
          </p:cNvSpPr>
          <p:nvPr/>
        </p:nvSpPr>
        <p:spPr>
          <a:xfrm>
            <a:off x="6086902" y="2272221"/>
            <a:ext cx="5590782" cy="4009329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  <a:lvl1pPr marL="0" indent="0" algn="l" defTabSz="914400" rtl="0" eaLnBrk="1" latinLnBrk="0" hangingPunct="1">
              <a:lnSpc>
                <a:spcPct val="200000"/>
              </a:lnSpc>
              <a:spcBef>
                <a:spcPts val="0"/>
              </a:spcBef>
              <a:buFont typeface="Segoe UI Light" panose="020B0502040204020203" pitchFamily="34" charset="0"/>
              <a:buNone/>
              <a:defRPr lang="ru-RU" sz="2000" kern="1200" cap="none" spc="50" baseline="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endParaRPr lang="ru-RU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lnSpc>
                <a:spcPct val="140000"/>
              </a:lnSpc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</a:p>
        </p:txBody>
      </p:sp>
      <p:pic>
        <p:nvPicPr>
          <p:cNvPr id="23" name="Изображение 10" descr="FNS_vizitka_for_rukovodstvo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768" y="70956"/>
            <a:ext cx="1224133" cy="1273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630710" y="1381766"/>
            <a:ext cx="3244480" cy="3633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150991" y="2272221"/>
            <a:ext cx="2808312" cy="2934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Заголовок 3"/>
          <p:cNvSpPr txBox="1">
            <a:spLocks/>
          </p:cNvSpPr>
          <p:nvPr/>
        </p:nvSpPr>
        <p:spPr bwMode="auto">
          <a:xfrm>
            <a:off x="2049287" y="220185"/>
            <a:ext cx="8501062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1630" tIns="40815" rIns="81630" bIns="40815" anchor="ctr">
            <a:normAutofit fontScale="97500"/>
          </a:bodyPr>
          <a:lstStyle/>
          <a:p>
            <a:pPr algn="ctr" defTabSz="816296">
              <a:defRPr/>
            </a:pPr>
            <a:r>
              <a:rPr lang="ru-RU" sz="2800" b="1" dirty="0" smtClean="0"/>
              <a:t>Личный кабинет налогоплательщика</a:t>
            </a:r>
            <a:endParaRPr lang="ru-RU" altLang="ru-RU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828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6">
            <a:extLst>
              <a:ext uri="{FF2B5EF4-FFF2-40B4-BE49-F238E27FC236}">
                <a16:creationId xmlns:a16="http://schemas.microsoft.com/office/drawing/2014/main" xmlns="" id="{7C05437C-BE4A-4ECD-BDF7-9877A0D31F15}"/>
              </a:ext>
            </a:extLst>
          </p:cNvPr>
          <p:cNvSpPr/>
          <p:nvPr/>
        </p:nvSpPr>
        <p:spPr>
          <a:xfrm>
            <a:off x="8" y="-819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573" tIns="46286" rIns="92573" bIns="46286" rtlCol="0" anchor="ctr">
            <a:noAutofit/>
          </a:bodyPr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0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977341" y="3"/>
            <a:ext cx="6644955" cy="77472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7337" algn="l"/>
              </a:tabLst>
            </a:pPr>
            <a:endParaRPr lang="ru-RU" sz="1600" b="1" dirty="0">
              <a:solidFill>
                <a:schemeClr val="bg2">
                  <a:lumMod val="25000"/>
                </a:scheme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Заголовок 26">
            <a:extLst>
              <a:ext uri="{FF2B5EF4-FFF2-40B4-BE49-F238E27FC236}">
                <a16:creationId xmlns:a16="http://schemas.microsoft.com/office/drawing/2014/main" xmlns="" id="{F3F083B8-4B95-4C15-B710-4BC526A23973}"/>
              </a:ext>
            </a:extLst>
          </p:cNvPr>
          <p:cNvSpPr txBox="1">
            <a:spLocks/>
          </p:cNvSpPr>
          <p:nvPr/>
        </p:nvSpPr>
        <p:spPr>
          <a:xfrm>
            <a:off x="1059260" y="1169320"/>
            <a:ext cx="4677889" cy="709717"/>
          </a:xfrm>
          <a:prstGeom prst="rect">
            <a:avLst/>
          </a:prstGeom>
        </p:spPr>
        <p:txBody>
          <a:bodyPr vert="horz" lIns="92573" tIns="46286" rIns="92573" bIns="46286" rtlCol="0" anchor="ctr">
            <a:normAutofit/>
          </a:bodyPr>
          <a:lstStyle>
            <a:defPPr>
              <a:defRPr lang="ru-RU"/>
            </a:defPPr>
            <a:lvl1pPr algn="ctr" defTabSz="926056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000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ru-RU" sz="3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8" name="Текст 7">
            <a:extLst>
              <a:ext uri="{FF2B5EF4-FFF2-40B4-BE49-F238E27FC236}">
                <a16:creationId xmlns:a16="http://schemas.microsoft.com/office/drawing/2014/main" xmlns="" id="{938E3964-EE54-4BDC-A0A3-DC7D197FFB5C}"/>
              </a:ext>
            </a:extLst>
          </p:cNvPr>
          <p:cNvSpPr txBox="1">
            <a:spLocks/>
          </p:cNvSpPr>
          <p:nvPr/>
        </p:nvSpPr>
        <p:spPr>
          <a:xfrm>
            <a:off x="472505" y="2292467"/>
            <a:ext cx="5356806" cy="3297567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  <a:lvl1pPr marL="347271" indent="-347271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2421" indent="-289391" algn="l" defTabSz="92605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7570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20597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626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6654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09681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72710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35739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40000"/>
              </a:lnSpc>
              <a:buNone/>
            </a:pPr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40000"/>
              </a:lnSpc>
              <a:buNone/>
            </a:pPr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0" name="Текст 7">
            <a:extLst>
              <a:ext uri="{FF2B5EF4-FFF2-40B4-BE49-F238E27FC236}">
                <a16:creationId xmlns:a16="http://schemas.microsoft.com/office/drawing/2014/main" xmlns="" id="{938E3964-EE54-4BDC-A0A3-DC7D197FFB5C}"/>
              </a:ext>
            </a:extLst>
          </p:cNvPr>
          <p:cNvSpPr txBox="1">
            <a:spLocks/>
          </p:cNvSpPr>
          <p:nvPr/>
        </p:nvSpPr>
        <p:spPr>
          <a:xfrm>
            <a:off x="6086902" y="2272221"/>
            <a:ext cx="5590782" cy="4009329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  <a:lvl1pPr marL="0" indent="0" algn="l" defTabSz="914400" rtl="0" eaLnBrk="1" latinLnBrk="0" hangingPunct="1">
              <a:lnSpc>
                <a:spcPct val="200000"/>
              </a:lnSpc>
              <a:spcBef>
                <a:spcPts val="0"/>
              </a:spcBef>
              <a:buFont typeface="Segoe UI Light" panose="020B0502040204020203" pitchFamily="34" charset="0"/>
              <a:buNone/>
              <a:defRPr lang="ru-RU" sz="2000" kern="1200" cap="none" spc="50" baseline="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endParaRPr lang="ru-RU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lnSpc>
                <a:spcPct val="140000"/>
              </a:lnSpc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</a:p>
        </p:txBody>
      </p:sp>
      <p:pic>
        <p:nvPicPr>
          <p:cNvPr id="23" name="Изображение 10" descr="FNS_vizitka_for_rukovodstv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768" y="70956"/>
            <a:ext cx="1224133" cy="1273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205" y="1150966"/>
            <a:ext cx="10664988" cy="550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3862958" y="1347814"/>
            <a:ext cx="3024336" cy="6206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393900" y="4649605"/>
            <a:ext cx="5133353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399442" y="5081652"/>
            <a:ext cx="9520300" cy="14444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Заголовок 3"/>
          <p:cNvSpPr txBox="1">
            <a:spLocks/>
          </p:cNvSpPr>
          <p:nvPr/>
        </p:nvSpPr>
        <p:spPr bwMode="auto">
          <a:xfrm>
            <a:off x="2049287" y="220185"/>
            <a:ext cx="8501062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1630" tIns="40815" rIns="81630" bIns="40815" anchor="ctr">
            <a:normAutofit fontScale="97500"/>
          </a:bodyPr>
          <a:lstStyle/>
          <a:p>
            <a:pPr algn="ctr" defTabSz="816296">
              <a:defRPr/>
            </a:pPr>
            <a:r>
              <a:rPr lang="ru-RU" sz="2800" b="1" dirty="0" smtClean="0"/>
              <a:t>Личный кабинет налогоплательщика</a:t>
            </a:r>
            <a:endParaRPr lang="ru-RU" altLang="ru-RU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834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802" y="1629594"/>
            <a:ext cx="11059036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6">
            <a:extLst>
              <a:ext uri="{FF2B5EF4-FFF2-40B4-BE49-F238E27FC236}">
                <a16:creationId xmlns:a16="http://schemas.microsoft.com/office/drawing/2014/main" xmlns="" id="{7C05437C-BE4A-4ECD-BDF7-9877A0D31F15}"/>
              </a:ext>
            </a:extLst>
          </p:cNvPr>
          <p:cNvSpPr/>
          <p:nvPr/>
        </p:nvSpPr>
        <p:spPr>
          <a:xfrm>
            <a:off x="8" y="-819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573" tIns="46286" rIns="92573" bIns="46286" rtlCol="0" anchor="ctr">
            <a:noAutofit/>
          </a:bodyPr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0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977341" y="3"/>
            <a:ext cx="6644955" cy="77472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7337" algn="l"/>
              </a:tabLst>
            </a:pPr>
            <a:endParaRPr lang="ru-RU" sz="1600" b="1" dirty="0">
              <a:solidFill>
                <a:schemeClr val="bg2">
                  <a:lumMod val="25000"/>
                </a:scheme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Заголовок 26">
            <a:extLst>
              <a:ext uri="{FF2B5EF4-FFF2-40B4-BE49-F238E27FC236}">
                <a16:creationId xmlns:a16="http://schemas.microsoft.com/office/drawing/2014/main" xmlns="" id="{F3F083B8-4B95-4C15-B710-4BC526A23973}"/>
              </a:ext>
            </a:extLst>
          </p:cNvPr>
          <p:cNvSpPr txBox="1">
            <a:spLocks/>
          </p:cNvSpPr>
          <p:nvPr/>
        </p:nvSpPr>
        <p:spPr>
          <a:xfrm>
            <a:off x="1059260" y="1169320"/>
            <a:ext cx="4677889" cy="709717"/>
          </a:xfrm>
          <a:prstGeom prst="rect">
            <a:avLst/>
          </a:prstGeom>
        </p:spPr>
        <p:txBody>
          <a:bodyPr vert="horz" lIns="92573" tIns="46286" rIns="92573" bIns="46286" rtlCol="0" anchor="ctr">
            <a:normAutofit/>
          </a:bodyPr>
          <a:lstStyle>
            <a:defPPr>
              <a:defRPr lang="ru-RU"/>
            </a:defPPr>
            <a:lvl1pPr algn="ctr" defTabSz="926056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000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ru-RU" sz="3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8" name="Текст 7">
            <a:extLst>
              <a:ext uri="{FF2B5EF4-FFF2-40B4-BE49-F238E27FC236}">
                <a16:creationId xmlns:a16="http://schemas.microsoft.com/office/drawing/2014/main" xmlns="" id="{938E3964-EE54-4BDC-A0A3-DC7D197FFB5C}"/>
              </a:ext>
            </a:extLst>
          </p:cNvPr>
          <p:cNvSpPr txBox="1">
            <a:spLocks/>
          </p:cNvSpPr>
          <p:nvPr/>
        </p:nvSpPr>
        <p:spPr>
          <a:xfrm>
            <a:off x="472505" y="2292467"/>
            <a:ext cx="5356806" cy="3297567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  <a:lvl1pPr marL="347271" indent="-347271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2421" indent="-289391" algn="l" defTabSz="92605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7570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20597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626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6654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09681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72710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35739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40000"/>
              </a:lnSpc>
              <a:buNone/>
            </a:pPr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40000"/>
              </a:lnSpc>
              <a:buNone/>
            </a:pPr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0" name="Текст 7">
            <a:extLst>
              <a:ext uri="{FF2B5EF4-FFF2-40B4-BE49-F238E27FC236}">
                <a16:creationId xmlns:a16="http://schemas.microsoft.com/office/drawing/2014/main" xmlns="" id="{938E3964-EE54-4BDC-A0A3-DC7D197FFB5C}"/>
              </a:ext>
            </a:extLst>
          </p:cNvPr>
          <p:cNvSpPr txBox="1">
            <a:spLocks/>
          </p:cNvSpPr>
          <p:nvPr/>
        </p:nvSpPr>
        <p:spPr>
          <a:xfrm>
            <a:off x="6086902" y="2272221"/>
            <a:ext cx="5590782" cy="4009329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  <a:lvl1pPr marL="0" indent="0" algn="l" defTabSz="914400" rtl="0" eaLnBrk="1" latinLnBrk="0" hangingPunct="1">
              <a:lnSpc>
                <a:spcPct val="200000"/>
              </a:lnSpc>
              <a:spcBef>
                <a:spcPts val="0"/>
              </a:spcBef>
              <a:buFont typeface="Segoe UI Light" panose="020B0502040204020203" pitchFamily="34" charset="0"/>
              <a:buNone/>
              <a:defRPr lang="ru-RU" sz="2000" kern="1200" cap="none" spc="50" baseline="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endParaRPr lang="ru-RU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lnSpc>
                <a:spcPct val="140000"/>
              </a:lnSpc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</a:p>
        </p:txBody>
      </p:sp>
      <p:pic>
        <p:nvPicPr>
          <p:cNvPr id="23" name="Изображение 10" descr="FNS_vizitka_for_rukovodstvo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768" y="70956"/>
            <a:ext cx="1224133" cy="1273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8866732" y="1961897"/>
            <a:ext cx="2917106" cy="6206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24803" y="3838272"/>
            <a:ext cx="10952882" cy="17451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3"/>
          <p:cNvSpPr txBox="1">
            <a:spLocks/>
          </p:cNvSpPr>
          <p:nvPr/>
        </p:nvSpPr>
        <p:spPr bwMode="auto">
          <a:xfrm>
            <a:off x="2049287" y="220185"/>
            <a:ext cx="8501062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1630" tIns="40815" rIns="81630" bIns="40815" anchor="ctr">
            <a:normAutofit fontScale="97500"/>
          </a:bodyPr>
          <a:lstStyle/>
          <a:p>
            <a:pPr algn="ctr" defTabSz="816296">
              <a:defRPr/>
            </a:pPr>
            <a:r>
              <a:rPr lang="ru-RU" sz="2800" b="1" dirty="0" smtClean="0"/>
              <a:t>Личный кабинет налогоплательщика</a:t>
            </a:r>
            <a:endParaRPr lang="ru-RU" altLang="ru-RU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4600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27935</TotalTime>
  <Words>84</Words>
  <Application>Microsoft Office PowerPoint</Application>
  <PresentationFormat>Произвольный</PresentationFormat>
  <Paragraphs>27</Paragraphs>
  <Slides>5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</vt:i4>
      </vt:variant>
    </vt:vector>
  </HeadingPairs>
  <TitlesOfParts>
    <vt:vector size="7" baseType="lpstr">
      <vt:lpstr>Специальное оформление</vt:lpstr>
      <vt:lpstr>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Филипенко Айгуль Эльдаровна</dc:creator>
  <cp:lastModifiedBy>Куклина Ксения Александровна</cp:lastModifiedBy>
  <cp:revision>2218</cp:revision>
  <cp:lastPrinted>2024-10-11T06:22:08Z</cp:lastPrinted>
  <dcterms:modified xsi:type="dcterms:W3CDTF">2024-10-11T06:41:29Z</dcterms:modified>
</cp:coreProperties>
</file>