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0" r:id="rId2"/>
    <p:sldMasterId id="2147483720" r:id="rId3"/>
  </p:sldMasterIdLst>
  <p:notesMasterIdLst>
    <p:notesMasterId r:id="rId11"/>
  </p:notesMasterIdLst>
  <p:handoutMasterIdLst>
    <p:handoutMasterId r:id="rId12"/>
  </p:handoutMasterIdLst>
  <p:sldIdLst>
    <p:sldId id="372" r:id="rId4"/>
    <p:sldId id="576" r:id="rId5"/>
    <p:sldId id="575" r:id="rId6"/>
    <p:sldId id="574" r:id="rId7"/>
    <p:sldId id="578" r:id="rId8"/>
    <p:sldId id="579" r:id="rId9"/>
    <p:sldId id="559" r:id="rId10"/>
  </p:sldIdLst>
  <p:sldSz cx="12190413" cy="6859588"/>
  <p:notesSz cx="6808788" cy="9940925"/>
  <p:defaultTextStyle>
    <a:defPPr>
      <a:defRPr lang="ru-RU"/>
    </a:defPPr>
    <a:lvl1pPr marL="0" algn="l" defTabSz="9258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2915" algn="l" defTabSz="9258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25830" algn="l" defTabSz="9258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89380" algn="l" defTabSz="9258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52295" algn="l" defTabSz="9258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15210" algn="l" defTabSz="9258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78125" algn="l" defTabSz="9258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41040" algn="l" defTabSz="9258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03955" algn="l" defTabSz="9258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8000"/>
    <a:srgbClr val="F5801F"/>
    <a:srgbClr val="F68D36"/>
    <a:srgbClr val="0033CC"/>
    <a:srgbClr val="61577B"/>
    <a:srgbClr val="FFFFFF"/>
    <a:srgbClr val="0066CC"/>
    <a:srgbClr val="66CC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7" autoAdjust="0"/>
    <p:restoredTop sz="96982" autoAdjust="0"/>
  </p:normalViewPr>
  <p:slideViewPr>
    <p:cSldViewPr showGuides="1">
      <p:cViewPr>
        <p:scale>
          <a:sx n="60" d="100"/>
          <a:sy n="60" d="100"/>
        </p:scale>
        <p:origin x="978" y="690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18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41" y="3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DE28C-5B1B-4327-82B2-C0BA81C77F53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42158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41" y="9442158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5553D-D7D1-43AB-B740-ACA9D809D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2869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41" y="3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3E2D5-6D97-44AF-A5D0-B61754EC999C}" type="datetimeFigureOut">
              <a:rPr lang="ru-RU" smtClean="0"/>
              <a:t>11.12.2025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84073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42158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41" y="9442158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9E22B-BF30-41F2-ACA8-767A45C625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3471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258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2915" algn="l" defTabSz="9258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25830" algn="l" defTabSz="9258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89380" algn="l" defTabSz="9258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52295" algn="l" defTabSz="9258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15210" algn="l" defTabSz="9258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78125" algn="l" defTabSz="9258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41040" algn="l" defTabSz="9258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03955" algn="l" defTabSz="9258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667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159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27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139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961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9E22B-BF30-41F2-ACA8-767A45C62540}" type="slidenum">
              <a:rPr lang="ru-RU" smtClean="0">
                <a:solidFill>
                  <a:prstClr val="black"/>
                </a:solidFill>
              </a:r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974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804" y="1122628"/>
            <a:ext cx="9142810" cy="2388153"/>
          </a:xfrm>
        </p:spPr>
        <p:txBody>
          <a:bodyPr anchor="b"/>
          <a:lstStyle>
            <a:lvl1pPr algn="ctr">
              <a:defRPr sz="6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804" y="3602872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62915" indent="0" algn="ctr">
              <a:buNone/>
              <a:defRPr sz="2000"/>
            </a:lvl2pPr>
            <a:lvl3pPr marL="925830" indent="0" algn="ctr">
              <a:buNone/>
              <a:defRPr sz="1800"/>
            </a:lvl3pPr>
            <a:lvl4pPr marL="1389380" indent="0" algn="ctr">
              <a:buNone/>
              <a:defRPr sz="1700"/>
            </a:lvl4pPr>
            <a:lvl5pPr marL="1852295" indent="0" algn="ctr">
              <a:buNone/>
              <a:defRPr sz="1700"/>
            </a:lvl5pPr>
            <a:lvl6pPr marL="2315210" indent="0" algn="ctr">
              <a:buNone/>
              <a:defRPr sz="1700"/>
            </a:lvl6pPr>
            <a:lvl7pPr marL="2778125" indent="0" algn="ctr">
              <a:buNone/>
              <a:defRPr sz="1700"/>
            </a:lvl7pPr>
            <a:lvl8pPr marL="3241040" indent="0" algn="ctr">
              <a:buNone/>
              <a:defRPr sz="1700"/>
            </a:lvl8pPr>
            <a:lvl9pPr marL="3703955" indent="0" algn="ctr">
              <a:buNone/>
              <a:defRPr sz="17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4D66-3859-4348-B4DC-53BE63A492E0}" type="datetime1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0A91-018D-40C5-B887-7419842A66C4}" type="datetime1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3767" y="365211"/>
            <a:ext cx="2628556" cy="581318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093" y="365211"/>
            <a:ext cx="7733295" cy="581318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D5B6F-04E2-46E9-B7FA-A51CD656C731}" type="datetime1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3" y="2130948"/>
            <a:ext cx="10361852" cy="147036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70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283" y="1452767"/>
            <a:ext cx="10361852" cy="4628635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169">
            <a:normAutofit/>
          </a:bodyPr>
          <a:lstStyle>
            <a:lvl1pPr marL="0" indent="0">
              <a:spcBef>
                <a:spcPts val="1200"/>
              </a:spcBef>
              <a:buNone/>
              <a:defRPr sz="1500"/>
            </a:lvl1pPr>
            <a:lvl2pPr marL="228600" indent="-228600">
              <a:spcBef>
                <a:spcPts val="1200"/>
              </a:spcBef>
              <a:buFont typeface="Arial" panose="020B0604020202020204" pitchFamily="34" charset="0"/>
              <a:buChar char="•"/>
              <a:defRPr sz="1500"/>
            </a:lvl2pPr>
            <a:lvl3pPr marL="476250" indent="-247650">
              <a:spcBef>
                <a:spcPts val="1200"/>
              </a:spcBef>
              <a:buFont typeface="Open Sans Light" panose="020B0306030504020204" pitchFamily="34" charset="0"/>
              <a:buChar char="–"/>
              <a:defRPr sz="1500"/>
            </a:lvl3pPr>
            <a:lvl4pPr marL="685800" indent="-228600">
              <a:spcBef>
                <a:spcPts val="1200"/>
              </a:spcBef>
              <a:buFont typeface="Arial" panose="020B0604020202020204" pitchFamily="34" charset="0"/>
              <a:buChar char="•"/>
              <a:defRPr sz="1500"/>
            </a:lvl4pPr>
            <a:lvl5pPr marL="914400" indent="-228600">
              <a:spcBef>
                <a:spcPts val="1200"/>
              </a:spcBef>
              <a:buFont typeface="Open Sans Light" panose="020B0306030504020204" pitchFamily="34" charset="0"/>
              <a:buChar char="–"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283" y="1452767"/>
            <a:ext cx="10361852" cy="4628635"/>
          </a:xfrm>
        </p:spPr>
        <p:txBody>
          <a:bodyPr numCol="2" spcCol="274169">
            <a:normAutofit/>
          </a:bodyPr>
          <a:lstStyle>
            <a:lvl1pPr marL="0" indent="0">
              <a:spcBef>
                <a:spcPts val="1200"/>
              </a:spcBef>
              <a:buNone/>
              <a:defRPr sz="1500"/>
            </a:lvl1pPr>
            <a:lvl2pPr marL="228600" indent="-228600">
              <a:spcBef>
                <a:spcPts val="1200"/>
              </a:spcBef>
              <a:buFont typeface="Arial" panose="020B0604020202020204" pitchFamily="34" charset="0"/>
              <a:buChar char="•"/>
              <a:defRPr sz="1500"/>
            </a:lvl2pPr>
            <a:lvl3pPr marL="457200" indent="-228600">
              <a:spcBef>
                <a:spcPts val="1200"/>
              </a:spcBef>
              <a:buFont typeface="Open Sans Light" panose="020B0306030504020204" pitchFamily="34" charset="0"/>
              <a:buChar char="–"/>
              <a:defRPr sz="1500"/>
            </a:lvl3pPr>
            <a:lvl4pPr marL="685800" indent="-228600">
              <a:spcBef>
                <a:spcPts val="1200"/>
              </a:spcBef>
              <a:buFont typeface="Arial" panose="020B0604020202020204" pitchFamily="34" charset="0"/>
              <a:buChar char="•"/>
              <a:defRPr sz="1500"/>
            </a:lvl4pPr>
            <a:lvl5pPr marL="914400" indent="-228600">
              <a:spcBef>
                <a:spcPts val="1200"/>
              </a:spcBef>
              <a:buFont typeface="Open Sans Light" panose="020B0306030504020204" pitchFamily="34" charset="0"/>
              <a:buChar char="–"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289" y="1452766"/>
            <a:ext cx="5079339" cy="45270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452766"/>
            <a:ext cx="5079339" cy="45270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289" y="1219488"/>
            <a:ext cx="5079339" cy="45270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219488"/>
            <a:ext cx="5079339" cy="45270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11C5-ABF0-4289-857E-2B054B24D895}" type="datetime1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291" y="1219555"/>
            <a:ext cx="5081454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600" indent="0">
              <a:buNone/>
              <a:defRPr sz="26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100" b="1"/>
            </a:lvl4pPr>
            <a:lvl5pPr marL="2437765" indent="0">
              <a:buNone/>
              <a:defRPr sz="2100" b="1"/>
            </a:lvl5pPr>
            <a:lvl6pPr marL="3047365" indent="0">
              <a:buNone/>
              <a:defRPr sz="2100" b="1"/>
            </a:lvl6pPr>
            <a:lvl7pPr marL="3656965" indent="0">
              <a:buNone/>
              <a:defRPr sz="2100" b="1"/>
            </a:lvl7pPr>
            <a:lvl8pPr marL="4266565" indent="0">
              <a:buNone/>
              <a:defRPr sz="2100" b="1"/>
            </a:lvl8pPr>
            <a:lvl9pPr marL="4875530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291" y="1560650"/>
            <a:ext cx="5081454" cy="456693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3" y="1219555"/>
            <a:ext cx="5083570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600" indent="0">
              <a:buNone/>
              <a:defRPr sz="26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100" b="1"/>
            </a:lvl4pPr>
            <a:lvl5pPr marL="2437765" indent="0">
              <a:buNone/>
              <a:defRPr sz="2100" b="1"/>
            </a:lvl5pPr>
            <a:lvl6pPr marL="3047365" indent="0">
              <a:buNone/>
              <a:defRPr sz="2100" b="1"/>
            </a:lvl6pPr>
            <a:lvl7pPr marL="3656965" indent="0">
              <a:buNone/>
              <a:defRPr sz="2100" b="1"/>
            </a:lvl7pPr>
            <a:lvl8pPr marL="4266565" indent="0">
              <a:buNone/>
              <a:defRPr sz="2100" b="1"/>
            </a:lvl8pPr>
            <a:lvl9pPr marL="4875530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3" y="1560650"/>
            <a:ext cx="5083570" cy="456693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291" y="1462696"/>
            <a:ext cx="5081454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600" indent="0">
              <a:buNone/>
              <a:defRPr sz="26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100" b="1"/>
            </a:lvl4pPr>
            <a:lvl5pPr marL="2437765" indent="0">
              <a:buNone/>
              <a:defRPr sz="2100" b="1"/>
            </a:lvl5pPr>
            <a:lvl6pPr marL="3047365" indent="0">
              <a:buNone/>
              <a:defRPr sz="2100" b="1"/>
            </a:lvl6pPr>
            <a:lvl7pPr marL="3656965" indent="0">
              <a:buNone/>
              <a:defRPr sz="2100" b="1"/>
            </a:lvl7pPr>
            <a:lvl8pPr marL="4266565" indent="0">
              <a:buNone/>
              <a:defRPr sz="2100" b="1"/>
            </a:lvl8pPr>
            <a:lvl9pPr marL="4875530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291" y="1803798"/>
            <a:ext cx="5081454" cy="436984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3" y="1462696"/>
            <a:ext cx="5083570" cy="307777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600" indent="0">
              <a:buNone/>
              <a:defRPr sz="26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100" b="1"/>
            </a:lvl4pPr>
            <a:lvl5pPr marL="2437765" indent="0">
              <a:buNone/>
              <a:defRPr sz="2100" b="1"/>
            </a:lvl5pPr>
            <a:lvl6pPr marL="3047365" indent="0">
              <a:buNone/>
              <a:defRPr sz="2100" b="1"/>
            </a:lvl6pPr>
            <a:lvl7pPr marL="3656965" indent="0">
              <a:buNone/>
              <a:defRPr sz="2100" b="1"/>
            </a:lvl7pPr>
            <a:lvl8pPr marL="4266565" indent="0">
              <a:buNone/>
              <a:defRPr sz="2100" b="1"/>
            </a:lvl8pPr>
            <a:lvl9pPr marL="4875530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3" y="1803798"/>
            <a:ext cx="5083570" cy="436984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" y="0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8626" y="0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7245" y="0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5861" y="0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" y="3420648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8626" y="3420648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7245" y="3420648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5861" y="3420648"/>
            <a:ext cx="3062841" cy="3438940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321" y="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4642" y="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1962" y="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49283" y="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96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321" y="228196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4642" y="228196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1962" y="228196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49283" y="2281960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3916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6464" y="4563916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83784" y="4563916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21104" y="4563916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49283" y="4563916"/>
            <a:ext cx="2441130" cy="2295675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488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6972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5465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2437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3948" y="0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7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488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6972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5465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2437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3948" y="1710324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7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488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6972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5465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2437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3948" y="3420648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7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488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6972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5465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2437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3948" y="5130972"/>
            <a:ext cx="2047989" cy="1728616"/>
          </a:xfrm>
        </p:spPr>
        <p:txBody>
          <a:bodyPr lIns="182780" tIns="91389" rIns="182780" bIns="91389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90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400" indent="-152400">
              <a:buFont typeface="Arial" panose="020B0604020202020204" pitchFamily="34" charset="0"/>
              <a:buChar char="•"/>
              <a:defRPr sz="1400"/>
            </a:lvl2pPr>
            <a:lvl3pPr marL="304800" indent="-152400">
              <a:defRPr sz="1400"/>
            </a:lvl3pPr>
            <a:lvl4pPr marL="533400" indent="-228600">
              <a:defRPr sz="1400"/>
            </a:lvl4pPr>
            <a:lvl5pPr marL="762000" indent="-22860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5545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400" indent="-152400">
              <a:buFont typeface="Arial" panose="020B0604020202020204" pitchFamily="34" charset="0"/>
              <a:buChar char="•"/>
              <a:defRPr sz="1400"/>
            </a:lvl2pPr>
            <a:lvl3pPr marL="304800" indent="-152400">
              <a:defRPr sz="1400"/>
            </a:lvl3pPr>
            <a:lvl4pPr marL="533400" indent="-228600">
              <a:defRPr sz="1400"/>
            </a:lvl4pPr>
            <a:lvl5pPr marL="762000" indent="-22860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6797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400" indent="-152400">
              <a:buFont typeface="Arial" panose="020B0604020202020204" pitchFamily="34" charset="0"/>
              <a:buChar char="•"/>
              <a:defRPr sz="1400"/>
            </a:lvl2pPr>
            <a:lvl3pPr marL="304800" indent="-152400">
              <a:defRPr sz="1400"/>
            </a:lvl3pPr>
            <a:lvl4pPr marL="533400" indent="-228600">
              <a:defRPr sz="1400"/>
            </a:lvl4pPr>
            <a:lvl5pPr marL="762000" indent="-22860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8052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400" indent="-152400">
              <a:buFont typeface="Arial" panose="020B0604020202020204" pitchFamily="34" charset="0"/>
              <a:buChar char="•"/>
              <a:defRPr sz="1400"/>
            </a:lvl2pPr>
            <a:lvl3pPr marL="304800" indent="-152400">
              <a:defRPr sz="1400"/>
            </a:lvl3pPr>
            <a:lvl4pPr marL="533400" indent="-228600">
              <a:defRPr sz="1400"/>
            </a:lvl4pPr>
            <a:lvl5pPr marL="762000" indent="-22860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3"/>
            <a:ext cx="2438083" cy="340822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90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400" indent="-152400">
              <a:buFont typeface="Arial" panose="020B0604020202020204" pitchFamily="34" charset="0"/>
              <a:buChar char="•"/>
              <a:defRPr sz="1400"/>
            </a:lvl2pPr>
            <a:lvl3pPr marL="304800" indent="-152400">
              <a:defRPr sz="1400"/>
            </a:lvl3pPr>
            <a:lvl4pPr marL="533400" indent="-228600">
              <a:defRPr sz="1400"/>
            </a:lvl4pPr>
            <a:lvl5pPr marL="762000" indent="-22860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5545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400" indent="-152400">
              <a:buFont typeface="Arial" panose="020B0604020202020204" pitchFamily="34" charset="0"/>
              <a:buChar char="•"/>
              <a:defRPr sz="1400"/>
            </a:lvl2pPr>
            <a:lvl3pPr marL="304800" indent="-152400">
              <a:defRPr sz="1400"/>
            </a:lvl3pPr>
            <a:lvl4pPr marL="533400" indent="-228600">
              <a:defRPr sz="1400"/>
            </a:lvl4pPr>
            <a:lvl5pPr marL="762000" indent="-22860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6797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400" indent="-152400">
              <a:buFont typeface="Arial" panose="020B0604020202020204" pitchFamily="34" charset="0"/>
              <a:buChar char="•"/>
              <a:defRPr sz="1400"/>
            </a:lvl2pPr>
            <a:lvl3pPr marL="304800" indent="-152400">
              <a:defRPr sz="1400"/>
            </a:lvl3pPr>
            <a:lvl4pPr marL="533400" indent="-228600">
              <a:defRPr sz="1400"/>
            </a:lvl4pPr>
            <a:lvl5pPr marL="762000" indent="-22860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8052" y="4981747"/>
            <a:ext cx="24380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400" indent="-152400">
              <a:buFont typeface="Arial" panose="020B0604020202020204" pitchFamily="34" charset="0"/>
              <a:buChar char="•"/>
              <a:defRPr sz="1400"/>
            </a:lvl2pPr>
            <a:lvl3pPr marL="304800" indent="-152400">
              <a:defRPr sz="1400"/>
            </a:lvl3pPr>
            <a:lvl4pPr marL="533400" indent="-228600">
              <a:defRPr sz="1400"/>
            </a:lvl4pPr>
            <a:lvl5pPr marL="762000" indent="-22860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745" y="1710137"/>
            <a:ext cx="10514231" cy="2853398"/>
          </a:xfrm>
        </p:spPr>
        <p:txBody>
          <a:bodyPr anchor="b"/>
          <a:lstStyle>
            <a:lvl1pPr>
              <a:defRPr sz="61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745" y="4590531"/>
            <a:ext cx="10514231" cy="150053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6291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258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893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185229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31521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277812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2410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37039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71FC-3573-4450-8B36-DA0BDCE48B45}" type="datetime1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6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6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6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89" y="4981747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400" indent="-152400">
              <a:buFont typeface="Arial" panose="020B0604020202020204" pitchFamily="34" charset="0"/>
              <a:buChar char="•"/>
              <a:defRPr sz="1400"/>
            </a:lvl2pPr>
            <a:lvl3pPr marL="304800" indent="-152400">
              <a:defRPr sz="1400"/>
            </a:lvl3pPr>
            <a:lvl4pPr marL="533400" indent="-228600">
              <a:defRPr sz="1400"/>
            </a:lvl4pPr>
            <a:lvl5pPr marL="762000" indent="-22860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227" y="4981747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400" indent="-152400">
              <a:buFont typeface="Arial" panose="020B0604020202020204" pitchFamily="34" charset="0"/>
              <a:buChar char="•"/>
              <a:defRPr sz="1400"/>
            </a:lvl2pPr>
            <a:lvl3pPr marL="304800" indent="-152400">
              <a:defRPr sz="1400"/>
            </a:lvl3pPr>
            <a:lvl4pPr marL="533400" indent="-228600">
              <a:defRPr sz="1400"/>
            </a:lvl4pPr>
            <a:lvl5pPr marL="762000" indent="-22860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8150" y="4981747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400" indent="-152400">
              <a:buFont typeface="Arial" panose="020B0604020202020204" pitchFamily="34" charset="0"/>
              <a:buChar char="•"/>
              <a:defRPr sz="1400"/>
            </a:lvl2pPr>
            <a:lvl3pPr marL="304800" indent="-152400">
              <a:defRPr sz="1400"/>
            </a:lvl3pPr>
            <a:lvl4pPr marL="533400" indent="-228600">
              <a:defRPr sz="1400"/>
            </a:lvl4pPr>
            <a:lvl5pPr marL="762000" indent="-22860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6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6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6"/>
            <a:ext cx="3327983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89" y="4981747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400" indent="-152400">
              <a:buFont typeface="Arial" panose="020B0604020202020204" pitchFamily="34" charset="0"/>
              <a:buChar char="•"/>
              <a:defRPr sz="1400"/>
            </a:lvl2pPr>
            <a:lvl3pPr marL="304800" indent="-152400">
              <a:defRPr sz="1400"/>
            </a:lvl3pPr>
            <a:lvl4pPr marL="533400" indent="-228600">
              <a:defRPr sz="1400"/>
            </a:lvl4pPr>
            <a:lvl5pPr marL="762000" indent="-22860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227" y="4981747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400" indent="-152400">
              <a:buFont typeface="Arial" panose="020B0604020202020204" pitchFamily="34" charset="0"/>
              <a:buChar char="•"/>
              <a:defRPr sz="1400"/>
            </a:lvl2pPr>
            <a:lvl3pPr marL="304800" indent="-152400">
              <a:defRPr sz="1400"/>
            </a:lvl3pPr>
            <a:lvl4pPr marL="533400" indent="-228600">
              <a:defRPr sz="1400"/>
            </a:lvl4pPr>
            <a:lvl5pPr marL="762000" indent="-22860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8150" y="4981747"/>
            <a:ext cx="3327983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400" indent="-152400">
              <a:buFont typeface="Arial" panose="020B0604020202020204" pitchFamily="34" charset="0"/>
              <a:buChar char="•"/>
              <a:defRPr sz="1400"/>
            </a:lvl2pPr>
            <a:lvl3pPr marL="304800" indent="-152400">
              <a:defRPr sz="1400"/>
            </a:lvl3pPr>
            <a:lvl4pPr marL="533400" indent="-228600">
              <a:defRPr sz="1400"/>
            </a:lvl4pPr>
            <a:lvl5pPr marL="762000" indent="-22860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6"/>
            <a:ext cx="5084926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6"/>
            <a:ext cx="5084926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84" y="4981747"/>
            <a:ext cx="5084926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400" indent="-152400">
              <a:buFont typeface="Arial" panose="020B0604020202020204" pitchFamily="34" charset="0"/>
              <a:buChar char="•"/>
              <a:defRPr sz="1400"/>
            </a:lvl2pPr>
            <a:lvl3pPr marL="304800" indent="-152400">
              <a:defRPr sz="1400"/>
            </a:lvl3pPr>
            <a:lvl4pPr marL="533400" indent="-228600">
              <a:defRPr sz="1400"/>
            </a:lvl4pPr>
            <a:lvl5pPr marL="762000" indent="-22860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1205" y="4981747"/>
            <a:ext cx="5084926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400" indent="-152400">
              <a:buFont typeface="Arial" panose="020B0604020202020204" pitchFamily="34" charset="0"/>
              <a:buChar char="•"/>
              <a:defRPr sz="1400"/>
            </a:lvl2pPr>
            <a:lvl3pPr marL="304800" indent="-152400">
              <a:defRPr sz="1400"/>
            </a:lvl3pPr>
            <a:lvl4pPr marL="533400" indent="-228600">
              <a:defRPr sz="1400"/>
            </a:lvl4pPr>
            <a:lvl5pPr marL="762000" indent="-22860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6"/>
            <a:ext cx="5084926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6"/>
            <a:ext cx="5084926" cy="340822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284" y="4981747"/>
            <a:ext cx="5084926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400" indent="-152400">
              <a:buFont typeface="Arial" panose="020B0604020202020204" pitchFamily="34" charset="0"/>
              <a:buChar char="•"/>
              <a:defRPr sz="1400"/>
            </a:lvl2pPr>
            <a:lvl3pPr marL="304800" indent="-152400">
              <a:defRPr sz="1400"/>
            </a:lvl3pPr>
            <a:lvl4pPr marL="533400" indent="-228600">
              <a:defRPr sz="1400"/>
            </a:lvl4pPr>
            <a:lvl5pPr marL="762000" indent="-22860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1205" y="4981747"/>
            <a:ext cx="5084926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400" indent="-152400">
              <a:buFont typeface="Arial" panose="020B0604020202020204" pitchFamily="34" charset="0"/>
              <a:buChar char="•"/>
              <a:defRPr sz="1400"/>
            </a:lvl2pPr>
            <a:lvl3pPr marL="304800" indent="-152400">
              <a:defRPr sz="1400"/>
            </a:lvl3pPr>
            <a:lvl4pPr marL="533400" indent="-228600">
              <a:defRPr sz="1400"/>
            </a:lvl4pPr>
            <a:lvl5pPr marL="762000" indent="-22860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281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521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762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002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7"/>
            <a:ext cx="2438083" cy="147650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281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521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762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002" y="3055988"/>
            <a:ext cx="2441130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9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227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3"/>
            <a:ext cx="3327983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9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227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3055988"/>
            <a:ext cx="3327983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3"/>
            <a:ext cx="5084926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3"/>
            <a:ext cx="5084926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3055988"/>
            <a:ext cx="5083402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3055988"/>
            <a:ext cx="5083402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3"/>
            <a:ext cx="5084926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3"/>
            <a:ext cx="5084926" cy="147252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3055988"/>
            <a:ext cx="5083402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3055988"/>
            <a:ext cx="5083402" cy="2989024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1398" y="1826048"/>
            <a:ext cx="5180926" cy="4352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974D-C852-4B09-9CB6-4EE48A7383B7}" type="datetime1">
              <a:rPr lang="ru-RU" smtClean="0"/>
              <a:t>11.12.2025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273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529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5780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7036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265" y="4718128"/>
            <a:ext cx="2441130" cy="1326912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505" y="4718128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3746" y="4718128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3986" y="4718128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273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529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5780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7036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273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529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5780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7036" y="139732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265" y="4718128"/>
            <a:ext cx="2441130" cy="1326912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505" y="4718128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3746" y="4718128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3986" y="4718128"/>
            <a:ext cx="2441130" cy="13269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273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529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5780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7036" y="3057717"/>
            <a:ext cx="2438083" cy="147650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9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227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289" y="3061697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227" y="3061697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8150" y="3061697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3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9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227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4722083"/>
            <a:ext cx="3327983" cy="1370565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289" y="3061697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227" y="3061697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8150" y="3061697"/>
            <a:ext cx="3327983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808" y="1397323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733" y="1397323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4705523"/>
            <a:ext cx="5083402" cy="133951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4705523"/>
            <a:ext cx="5083402" cy="133951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808" y="3061697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2733" y="3061697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808" y="1397323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733" y="1397323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4705523"/>
            <a:ext cx="5083402" cy="133951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4705523"/>
            <a:ext cx="5083402" cy="133951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808" y="3061697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2733" y="3061697"/>
            <a:ext cx="5084926" cy="147252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281" y="4605795"/>
            <a:ext cx="2441130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521" y="4605795"/>
            <a:ext cx="2441130" cy="1058648"/>
          </a:xfrm>
          <a:solidFill>
            <a:schemeClr val="accent3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4762" y="4605795"/>
            <a:ext cx="2441130" cy="1058648"/>
          </a:xfrm>
          <a:solidFill>
            <a:schemeClr val="accent5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5002" y="4605795"/>
            <a:ext cx="2441130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6"/>
            <a:ext cx="24380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281" y="4605795"/>
            <a:ext cx="2441130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521" y="4605795"/>
            <a:ext cx="2441130" cy="1058648"/>
          </a:xfrm>
          <a:solidFill>
            <a:schemeClr val="accent3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4762" y="4605795"/>
            <a:ext cx="2441130" cy="1058648"/>
          </a:xfrm>
          <a:solidFill>
            <a:schemeClr val="accent5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5002" y="4605795"/>
            <a:ext cx="2441130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6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6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6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9" y="4605801"/>
            <a:ext cx="3327983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227" y="4605801"/>
            <a:ext cx="3327983" cy="1058648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8150" y="4605801"/>
            <a:ext cx="3327983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6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6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6"/>
            <a:ext cx="3327983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9" y="4605801"/>
            <a:ext cx="3327983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227" y="4605801"/>
            <a:ext cx="3327983" cy="1058648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8150" y="4605801"/>
            <a:ext cx="3327983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682" y="1681557"/>
            <a:ext cx="5157117" cy="8241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2915" indent="0">
              <a:buNone/>
              <a:defRPr sz="2000" b="1"/>
            </a:lvl2pPr>
            <a:lvl3pPr marL="925830" indent="0">
              <a:buNone/>
              <a:defRPr sz="1800" b="1"/>
            </a:lvl3pPr>
            <a:lvl4pPr marL="1389380" indent="0">
              <a:buNone/>
              <a:defRPr sz="1700" b="1"/>
            </a:lvl4pPr>
            <a:lvl5pPr marL="1852295" indent="0">
              <a:buNone/>
              <a:defRPr sz="1700" b="1"/>
            </a:lvl5pPr>
            <a:lvl6pPr marL="2315210" indent="0">
              <a:buNone/>
              <a:defRPr sz="1700" b="1"/>
            </a:lvl6pPr>
            <a:lvl7pPr marL="2778125" indent="0">
              <a:buNone/>
              <a:defRPr sz="1700" b="1"/>
            </a:lvl7pPr>
            <a:lvl8pPr marL="3241040" indent="0">
              <a:buNone/>
              <a:defRPr sz="1700" b="1"/>
            </a:lvl8pPr>
            <a:lvl9pPr marL="3703955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682" y="2505656"/>
            <a:ext cx="5157117" cy="3685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1405" y="1681557"/>
            <a:ext cx="5182513" cy="8241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2915" indent="0">
              <a:buNone/>
              <a:defRPr sz="2000" b="1"/>
            </a:lvl2pPr>
            <a:lvl3pPr marL="925830" indent="0">
              <a:buNone/>
              <a:defRPr sz="1800" b="1"/>
            </a:lvl3pPr>
            <a:lvl4pPr marL="1389380" indent="0">
              <a:buNone/>
              <a:defRPr sz="1700" b="1"/>
            </a:lvl4pPr>
            <a:lvl5pPr marL="1852295" indent="0">
              <a:buNone/>
              <a:defRPr sz="1700" b="1"/>
            </a:lvl5pPr>
            <a:lvl6pPr marL="2315210" indent="0">
              <a:buNone/>
              <a:defRPr sz="1700" b="1"/>
            </a:lvl6pPr>
            <a:lvl7pPr marL="2778125" indent="0">
              <a:buNone/>
              <a:defRPr sz="1700" b="1"/>
            </a:lvl7pPr>
            <a:lvl8pPr marL="3241040" indent="0">
              <a:buNone/>
              <a:defRPr sz="1700" b="1"/>
            </a:lvl8pPr>
            <a:lvl9pPr marL="3703955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1405" y="2505656"/>
            <a:ext cx="5182513" cy="3685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7EC5-57B2-40A0-92A2-2C5061032DDA}" type="datetime1">
              <a:rPr lang="ru-RU" smtClean="0"/>
              <a:t>11.12.2025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6"/>
            <a:ext cx="5084926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6"/>
            <a:ext cx="5084926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2" y="4913577"/>
            <a:ext cx="5083402" cy="750872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2730" y="4913577"/>
            <a:ext cx="5083402" cy="750872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6"/>
            <a:ext cx="5084926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6"/>
            <a:ext cx="5084926" cy="4267097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2" y="4913577"/>
            <a:ext cx="5083402" cy="750872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2730" y="4913577"/>
            <a:ext cx="5083402" cy="750872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281" y="2983359"/>
            <a:ext cx="2441130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521" y="2983359"/>
            <a:ext cx="2441130" cy="1058648"/>
          </a:xfrm>
          <a:solidFill>
            <a:schemeClr val="accent3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4762" y="2983359"/>
            <a:ext cx="2441130" cy="1058648"/>
          </a:xfrm>
          <a:solidFill>
            <a:schemeClr val="accent5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5002" y="2983359"/>
            <a:ext cx="2441130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281" y="4213280"/>
            <a:ext cx="2441130" cy="171395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521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4762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5002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90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5545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797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052" y="1397324"/>
            <a:ext cx="24380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281" y="2983359"/>
            <a:ext cx="2441130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521" y="2983359"/>
            <a:ext cx="2441130" cy="1058648"/>
          </a:xfrm>
          <a:solidFill>
            <a:schemeClr val="accent3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4762" y="2983359"/>
            <a:ext cx="2441130" cy="1058648"/>
          </a:xfrm>
          <a:solidFill>
            <a:schemeClr val="accent5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5002" y="2983359"/>
            <a:ext cx="2441130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281" y="4213280"/>
            <a:ext cx="2441130" cy="171395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521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4762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5002" y="4213280"/>
            <a:ext cx="2441130" cy="17139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9" y="2983359"/>
            <a:ext cx="3327983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227" y="2983359"/>
            <a:ext cx="3327983" cy="1058648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8150" y="2983359"/>
            <a:ext cx="3327983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289" y="4213284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227" y="4213284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4213284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9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227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8150" y="1397324"/>
            <a:ext cx="3327983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9" y="2983359"/>
            <a:ext cx="3327983" cy="1058648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227" y="2983359"/>
            <a:ext cx="3327983" cy="1058648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8150" y="2983359"/>
            <a:ext cx="3327983" cy="1058648"/>
          </a:xfrm>
          <a:solidFill>
            <a:schemeClr val="bg2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289" y="4213284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227" y="4213284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8150" y="4213284"/>
            <a:ext cx="3327983" cy="175109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4"/>
            <a:ext cx="5084926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4"/>
            <a:ext cx="5084926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2" y="3291135"/>
            <a:ext cx="5083402" cy="750872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2730" y="3291135"/>
            <a:ext cx="5083402" cy="750872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4213281"/>
            <a:ext cx="5083402" cy="1703460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4213281"/>
            <a:ext cx="5083402" cy="1703460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397324"/>
            <a:ext cx="5084926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1205" y="1397324"/>
            <a:ext cx="5084926" cy="264468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282" y="3291135"/>
            <a:ext cx="5083402" cy="750872"/>
          </a:xfrm>
          <a:solidFill>
            <a:schemeClr val="accent1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2730" y="3291135"/>
            <a:ext cx="5083402" cy="750872"/>
          </a:xfrm>
          <a:solidFill>
            <a:schemeClr val="accent4">
              <a:alpha val="80000"/>
            </a:schemeClr>
          </a:solidFill>
        </p:spPr>
        <p:txBody>
          <a:bodyPr lIns="182780" tIns="91389" rIns="182780" bIns="91389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282" y="4213281"/>
            <a:ext cx="5083402" cy="1703460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2730" y="4213281"/>
            <a:ext cx="5083402" cy="1703460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05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264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5649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1208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3593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99148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1537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05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264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5649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1208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3593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99148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1537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13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705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264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5649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1208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3593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99148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1537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05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264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5649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1208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3593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99148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1537" y="164016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05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264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5649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1208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3593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99148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1537" y="3154280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13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705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264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5649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1208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3593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99148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1537" y="4668388"/>
            <a:ext cx="1379048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3F67-0563-4BDA-909E-1177ED3DDD08}" type="datetime1">
              <a:rPr lang="ru-RU" smtClean="0"/>
              <a:t>11.12.2025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12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9759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5928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4209" y="1640169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4151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12" y="3154280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9759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5928" y="3154280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4209" y="31542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4151" y="3154280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13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712" y="466838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9759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5928" y="466838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4209" y="4668385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4151" y="466838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12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9759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5928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4209" y="1640169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4151" y="164016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12" y="3154280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9759" y="3154278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5928" y="3154280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4209" y="31542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4151" y="3154280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13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712" y="466838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9759" y="466838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5928" y="466838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4209" y="4668385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4151" y="4668388"/>
            <a:ext cx="2314107" cy="978635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12" y="1640175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9759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5928" y="1640175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4209" y="1640169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4151" y="1640175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8874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12" y="3887480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9759" y="38874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5928" y="3887480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4209" y="388747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4151" y="3887480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3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712" y="1640175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9759" y="1640170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5928" y="1640175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4209" y="1640169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4151" y="1640175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3" y="38874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712" y="3887480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9759" y="3887477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5928" y="3887480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4209" y="3887476"/>
            <a:ext cx="914281" cy="9146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4151" y="3887480"/>
            <a:ext cx="2314107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2" y="1640173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079" y="1640175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8991" y="1640173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2532" y="1640175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2" y="3887477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079" y="3887480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8991" y="3887477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2532" y="3887480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12" y="1640173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079" y="1640175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8991" y="1640173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2532" y="1640175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12" y="3887477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079" y="3887480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8991" y="3887477"/>
            <a:ext cx="1533954" cy="153450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2532" y="3887480"/>
            <a:ext cx="3558215" cy="194269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036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13" y="3257750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8482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9759" y="3257750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2925" y="1640169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4203" y="3257750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036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13" y="3257750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8482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9759" y="3257750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2925" y="1640169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4203" y="3257750"/>
            <a:ext cx="3376496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458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164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4953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2662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8452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158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283" y="933666"/>
            <a:ext cx="10361852" cy="406494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1950" y="1640169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29664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458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164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4953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2662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8452" y="1640170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158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1950" y="1640169"/>
            <a:ext cx="1399077" cy="139958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29664" y="3257750"/>
            <a:ext cx="2403643" cy="2403775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90F5-6495-49FC-A400-63D3B3DF8467}" type="datetime1">
              <a:rPr lang="ru-RU" smtClean="0"/>
              <a:t>11.12.2025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84" y="1269056"/>
            <a:ext cx="2351954" cy="353649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159" y="1269056"/>
            <a:ext cx="2351954" cy="353649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257" y="1269056"/>
            <a:ext cx="2479488" cy="353649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495" indent="-150495">
              <a:defRPr sz="1400"/>
            </a:lvl3pPr>
            <a:lvl4pPr marL="401320" indent="-207645">
              <a:defRPr sz="1400"/>
            </a:lvl4pPr>
            <a:lvl5pPr marL="762000" indent="-22860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6645" y="1269056"/>
            <a:ext cx="2479488" cy="353649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495" indent="-150495">
              <a:defRPr sz="1400"/>
            </a:lvl3pPr>
            <a:lvl4pPr marL="401320" indent="-207645">
              <a:defRPr sz="1400"/>
            </a:lvl4pPr>
            <a:lvl5pPr marL="762000" indent="-22860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281" y="4981747"/>
            <a:ext cx="5032464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400" indent="-152400">
              <a:buFont typeface="Arial" panose="020B0604020202020204" pitchFamily="34" charset="0"/>
              <a:buChar char="•"/>
              <a:defRPr sz="1400"/>
            </a:lvl2pPr>
            <a:lvl3pPr marL="304800" indent="-152400">
              <a:defRPr sz="1400"/>
            </a:lvl3pPr>
            <a:lvl4pPr marL="533400" indent="-228600">
              <a:defRPr sz="1400"/>
            </a:lvl4pPr>
            <a:lvl5pPr marL="762000" indent="-22860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166" y="4981747"/>
            <a:ext cx="5018977" cy="95907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400" indent="-152400">
              <a:buFont typeface="Arial" panose="020B0604020202020204" pitchFamily="34" charset="0"/>
              <a:buChar char="•"/>
              <a:defRPr sz="1400"/>
            </a:lvl2pPr>
            <a:lvl3pPr marL="304800" indent="-152400">
              <a:defRPr sz="1400"/>
            </a:lvl3pPr>
            <a:lvl4pPr marL="533400" indent="-228600">
              <a:defRPr sz="1400"/>
            </a:lvl4pPr>
            <a:lvl5pPr marL="762000" indent="-228600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5" y="2130922"/>
            <a:ext cx="10361851" cy="147036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9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52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5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8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41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03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134A1-4218-4E06-8AC1-1489EBD154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00C9-7E9B-4976-936F-19F03114341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7925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7386"/>
            <a:ext cx="10361851" cy="150053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629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258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893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522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152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781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41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039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20656-4025-4D72-8A11-D9E31C0AD0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0" y="1600578"/>
            <a:ext cx="5384100" cy="452701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4" y="1600578"/>
            <a:ext cx="5384100" cy="4527011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A757-8DEB-4F54-A61C-293CF85D0D8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74"/>
            <a:ext cx="5386216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2915" indent="0">
              <a:buNone/>
              <a:defRPr sz="2000" b="1"/>
            </a:lvl2pPr>
            <a:lvl3pPr marL="925830" indent="0">
              <a:buNone/>
              <a:defRPr sz="1800" b="1"/>
            </a:lvl3pPr>
            <a:lvl4pPr marL="1389380" indent="0">
              <a:buNone/>
              <a:defRPr sz="1700" b="1"/>
            </a:lvl4pPr>
            <a:lvl5pPr marL="1852295" indent="0">
              <a:buNone/>
              <a:defRPr sz="1700" b="1"/>
            </a:lvl5pPr>
            <a:lvl6pPr marL="2315210" indent="0">
              <a:buNone/>
              <a:defRPr sz="1700" b="1"/>
            </a:lvl6pPr>
            <a:lvl7pPr marL="2778125" indent="0">
              <a:buNone/>
              <a:defRPr sz="1700" b="1"/>
            </a:lvl7pPr>
            <a:lvl8pPr marL="3241040" indent="0">
              <a:buNone/>
              <a:defRPr sz="1700" b="1"/>
            </a:lvl8pPr>
            <a:lvl9pPr marL="3703955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81"/>
            <a:ext cx="5386216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3" y="1535474"/>
            <a:ext cx="5388331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62915" indent="0">
              <a:buNone/>
              <a:defRPr sz="2000" b="1"/>
            </a:lvl2pPr>
            <a:lvl3pPr marL="925830" indent="0">
              <a:buNone/>
              <a:defRPr sz="1800" b="1"/>
            </a:lvl3pPr>
            <a:lvl4pPr marL="1389380" indent="0">
              <a:buNone/>
              <a:defRPr sz="1700" b="1"/>
            </a:lvl4pPr>
            <a:lvl5pPr marL="1852295" indent="0">
              <a:buNone/>
              <a:defRPr sz="1700" b="1"/>
            </a:lvl5pPr>
            <a:lvl6pPr marL="2315210" indent="0">
              <a:buNone/>
              <a:defRPr sz="1700" b="1"/>
            </a:lvl6pPr>
            <a:lvl7pPr marL="2778125" indent="0">
              <a:buNone/>
              <a:defRPr sz="1700" b="1"/>
            </a:lvl7pPr>
            <a:lvl8pPr marL="3241040" indent="0">
              <a:buNone/>
              <a:defRPr sz="1700" b="1"/>
            </a:lvl8pPr>
            <a:lvl9pPr marL="3703955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3" y="2175381"/>
            <a:ext cx="5388331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DA1F-7C08-4747-B01B-B6AB0D988E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3172-1218-40D6-9C20-2D14CD896F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B417-C710-42D4-AFB4-6C7525D7BB5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5" y="273113"/>
            <a:ext cx="4010562" cy="116232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4" y="273121"/>
            <a:ext cx="6814779" cy="5854468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5" y="1435440"/>
            <a:ext cx="4010562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62915" indent="0">
              <a:buNone/>
              <a:defRPr sz="1200"/>
            </a:lvl2pPr>
            <a:lvl3pPr marL="925830" indent="0">
              <a:buNone/>
              <a:defRPr sz="1100"/>
            </a:lvl3pPr>
            <a:lvl4pPr marL="1389380" indent="0">
              <a:buNone/>
              <a:defRPr sz="1000"/>
            </a:lvl4pPr>
            <a:lvl5pPr marL="1852295" indent="0">
              <a:buNone/>
              <a:defRPr sz="1000"/>
            </a:lvl5pPr>
            <a:lvl6pPr marL="2315210" indent="0">
              <a:buNone/>
              <a:defRPr sz="1000"/>
            </a:lvl6pPr>
            <a:lvl7pPr marL="2778125" indent="0">
              <a:buNone/>
              <a:defRPr sz="1000"/>
            </a:lvl7pPr>
            <a:lvl8pPr marL="3241040" indent="0">
              <a:buNone/>
              <a:defRPr sz="1000"/>
            </a:lvl8pPr>
            <a:lvl9pPr marL="3703955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1984-3B8A-4A66-B305-BCAD03974C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8" y="4801712"/>
            <a:ext cx="7314248" cy="566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8" y="612920"/>
            <a:ext cx="7314248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62915" indent="0">
              <a:buNone/>
              <a:defRPr sz="2900"/>
            </a:lvl2pPr>
            <a:lvl3pPr marL="925830" indent="0">
              <a:buNone/>
              <a:defRPr sz="2400"/>
            </a:lvl3pPr>
            <a:lvl4pPr marL="1389380" indent="0">
              <a:buNone/>
              <a:defRPr sz="2000"/>
            </a:lvl4pPr>
            <a:lvl5pPr marL="1852295" indent="0">
              <a:buNone/>
              <a:defRPr sz="2000"/>
            </a:lvl5pPr>
            <a:lvl6pPr marL="2315210" indent="0">
              <a:buNone/>
              <a:defRPr sz="2000"/>
            </a:lvl6pPr>
            <a:lvl7pPr marL="2778125" indent="0">
              <a:buNone/>
              <a:defRPr sz="2000"/>
            </a:lvl7pPr>
            <a:lvl8pPr marL="3241040" indent="0">
              <a:buNone/>
              <a:defRPr sz="2000"/>
            </a:lvl8pPr>
            <a:lvl9pPr marL="3703955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8" y="5368585"/>
            <a:ext cx="7314248" cy="805049"/>
          </a:xfrm>
        </p:spPr>
        <p:txBody>
          <a:bodyPr/>
          <a:lstStyle>
            <a:lvl1pPr marL="0" indent="0">
              <a:buNone/>
              <a:defRPr sz="1400"/>
            </a:lvl1pPr>
            <a:lvl2pPr marL="462915" indent="0">
              <a:buNone/>
              <a:defRPr sz="1200"/>
            </a:lvl2pPr>
            <a:lvl3pPr marL="925830" indent="0">
              <a:buNone/>
              <a:defRPr sz="1100"/>
            </a:lvl3pPr>
            <a:lvl4pPr marL="1389380" indent="0">
              <a:buNone/>
              <a:defRPr sz="1000"/>
            </a:lvl4pPr>
            <a:lvl5pPr marL="1852295" indent="0">
              <a:buNone/>
              <a:defRPr sz="1000"/>
            </a:lvl5pPr>
            <a:lvl6pPr marL="2315210" indent="0">
              <a:buNone/>
              <a:defRPr sz="1000"/>
            </a:lvl6pPr>
            <a:lvl7pPr marL="2778125" indent="0">
              <a:buNone/>
              <a:defRPr sz="1000"/>
            </a:lvl7pPr>
            <a:lvl8pPr marL="3241040" indent="0">
              <a:buNone/>
              <a:defRPr sz="1000"/>
            </a:lvl8pPr>
            <a:lvl9pPr marL="3703955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1A7B-00AC-4B8B-A522-EE1EE4F991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2513" y="987657"/>
            <a:ext cx="6171397" cy="487475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79" y="2057884"/>
            <a:ext cx="3931725" cy="3812470"/>
          </a:xfrm>
        </p:spPr>
        <p:txBody>
          <a:bodyPr/>
          <a:lstStyle>
            <a:lvl1pPr marL="0" indent="0">
              <a:buNone/>
              <a:defRPr sz="1700"/>
            </a:lvl1pPr>
            <a:lvl2pPr marL="462915" indent="0">
              <a:buNone/>
              <a:defRPr sz="1400"/>
            </a:lvl2pPr>
            <a:lvl3pPr marL="925830" indent="0">
              <a:buNone/>
              <a:defRPr sz="1200"/>
            </a:lvl3pPr>
            <a:lvl4pPr marL="1389380" indent="0">
              <a:buNone/>
              <a:defRPr sz="1100"/>
            </a:lvl4pPr>
            <a:lvl5pPr marL="1852295" indent="0">
              <a:buNone/>
              <a:defRPr sz="1100"/>
            </a:lvl5pPr>
            <a:lvl6pPr marL="2315210" indent="0">
              <a:buNone/>
              <a:defRPr sz="1100"/>
            </a:lvl6pPr>
            <a:lvl7pPr marL="2778125" indent="0">
              <a:buNone/>
              <a:defRPr sz="1100"/>
            </a:lvl7pPr>
            <a:lvl8pPr marL="3241040" indent="0">
              <a:buNone/>
              <a:defRPr sz="1100"/>
            </a:lvl8pPr>
            <a:lvl9pPr marL="370395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2656-5266-4E05-872F-E6E457C956FA}" type="datetime1">
              <a:rPr lang="ru-RU" smtClean="0"/>
              <a:t>11.12.2025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3B9EC-0E56-44FA-8C62-E63723F6F44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4" cy="58528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5" y="274704"/>
            <a:ext cx="8025357" cy="58528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344D-B227-4621-A8FB-0A2DC6E6BCA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79" y="457306"/>
            <a:ext cx="3931725" cy="16005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2513" y="987657"/>
            <a:ext cx="6171397" cy="4874753"/>
          </a:xfrm>
        </p:spPr>
        <p:txBody>
          <a:bodyPr/>
          <a:lstStyle>
            <a:lvl1pPr marL="0" indent="0">
              <a:buNone/>
              <a:defRPr sz="3200"/>
            </a:lvl1pPr>
            <a:lvl2pPr marL="462915" indent="0">
              <a:buNone/>
              <a:defRPr sz="2900"/>
            </a:lvl2pPr>
            <a:lvl3pPr marL="925830" indent="0">
              <a:buNone/>
              <a:defRPr sz="2400"/>
            </a:lvl3pPr>
            <a:lvl4pPr marL="1389380" indent="0">
              <a:buNone/>
              <a:defRPr sz="2000"/>
            </a:lvl4pPr>
            <a:lvl5pPr marL="1852295" indent="0">
              <a:buNone/>
              <a:defRPr sz="2000"/>
            </a:lvl5pPr>
            <a:lvl6pPr marL="2315210" indent="0">
              <a:buNone/>
              <a:defRPr sz="2000"/>
            </a:lvl6pPr>
            <a:lvl7pPr marL="2778125" indent="0">
              <a:buNone/>
              <a:defRPr sz="2000"/>
            </a:lvl7pPr>
            <a:lvl8pPr marL="3241040" indent="0">
              <a:buNone/>
              <a:defRPr sz="2000"/>
            </a:lvl8pPr>
            <a:lvl9pPr marL="3703955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79" y="2057884"/>
            <a:ext cx="3931725" cy="3812470"/>
          </a:xfrm>
        </p:spPr>
        <p:txBody>
          <a:bodyPr/>
          <a:lstStyle>
            <a:lvl1pPr marL="0" indent="0">
              <a:buNone/>
              <a:defRPr sz="1700"/>
            </a:lvl1pPr>
            <a:lvl2pPr marL="462915" indent="0">
              <a:buNone/>
              <a:defRPr sz="1400"/>
            </a:lvl2pPr>
            <a:lvl3pPr marL="925830" indent="0">
              <a:buNone/>
              <a:defRPr sz="1200"/>
            </a:lvl3pPr>
            <a:lvl4pPr marL="1389380" indent="0">
              <a:buNone/>
              <a:defRPr sz="1100"/>
            </a:lvl4pPr>
            <a:lvl5pPr marL="1852295" indent="0">
              <a:buNone/>
              <a:defRPr sz="1100"/>
            </a:lvl5pPr>
            <a:lvl6pPr marL="2315210" indent="0">
              <a:buNone/>
              <a:defRPr sz="1100"/>
            </a:lvl6pPr>
            <a:lvl7pPr marL="2778125" indent="0">
              <a:buNone/>
              <a:defRPr sz="1100"/>
            </a:lvl7pPr>
            <a:lvl8pPr marL="3241040" indent="0">
              <a:buNone/>
              <a:defRPr sz="1100"/>
            </a:lvl8pPr>
            <a:lvl9pPr marL="3703955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C07E-BFBB-41C6-A424-CD8DEBA7E344}" type="datetime1">
              <a:rPr lang="ru-RU" smtClean="0"/>
              <a:t>11.12.2025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34000">
              <a:schemeClr val="bg1">
                <a:lumMod val="95000"/>
              </a:schemeClr>
            </a:gs>
            <a:gs pos="67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095" y="365211"/>
            <a:ext cx="10514231" cy="1325870"/>
          </a:xfrm>
          <a:prstGeom prst="rect">
            <a:avLst/>
          </a:prstGeom>
        </p:spPr>
        <p:txBody>
          <a:bodyPr vert="horz" lIns="92573" tIns="46286" rIns="92573" bIns="4628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095" y="1826048"/>
            <a:ext cx="10514231" cy="4352346"/>
          </a:xfrm>
          <a:prstGeom prst="rect">
            <a:avLst/>
          </a:prstGeom>
        </p:spPr>
        <p:txBody>
          <a:bodyPr vert="horz" lIns="92573" tIns="46286" rIns="92573" bIns="4628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093" y="6357824"/>
            <a:ext cx="2742844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E064-1071-407B-84AF-26C68D290996}" type="datetime1">
              <a:rPr lang="ru-RU" smtClean="0"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078" y="6357824"/>
            <a:ext cx="4114264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481" y="6357824"/>
            <a:ext cx="2742844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9FE9F-E4E0-491D-AC75-318A12D71F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2583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1775" indent="-231775" algn="l" defTabSz="925830" rtl="0" eaLnBrk="1" latinLnBrk="0" hangingPunct="1">
        <a:lnSpc>
          <a:spcPct val="90000"/>
        </a:lnSpc>
        <a:spcBef>
          <a:spcPts val="1015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94690" indent="-231775" algn="l" defTabSz="925830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605" indent="-231775" algn="l" defTabSz="925830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520" indent="-231775" algn="l" defTabSz="925830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435" indent="-231775" algn="l" defTabSz="925830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350" indent="-231775" algn="l" defTabSz="925830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09900" indent="-231775" algn="l" defTabSz="925830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72815" indent="-231775" algn="l" defTabSz="925830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935730" indent="-231775" algn="l" defTabSz="925830" rtl="0" eaLnBrk="1" latinLnBrk="0" hangingPunct="1">
        <a:lnSpc>
          <a:spcPct val="90000"/>
        </a:lnSpc>
        <a:spcBef>
          <a:spcPts val="50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2915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5830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9380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2295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5210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8125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41040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03955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34000">
              <a:schemeClr val="bg1">
                <a:lumMod val="95000"/>
              </a:schemeClr>
            </a:gs>
            <a:gs pos="67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283" y="280027"/>
            <a:ext cx="10361852" cy="8177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283" y="1219489"/>
            <a:ext cx="10361852" cy="46286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</p:sldLayoutIdLst>
  <p:hf hdr="0" ftr="0" dt="0"/>
  <p:txStyles>
    <p:titleStyle>
      <a:lvl1pPr algn="ctr" defTabSz="1219200" rtl="0" eaLnBrk="1" latinLnBrk="0" hangingPunct="1">
        <a:lnSpc>
          <a:spcPct val="86000"/>
        </a:lnSpc>
        <a:spcBef>
          <a:spcPct val="0"/>
        </a:spcBef>
        <a:buNone/>
        <a:defRPr sz="2900" kern="800" spc="-54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12192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105" indent="-230505" algn="l" defTabSz="12192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500" kern="800">
          <a:solidFill>
            <a:schemeClr val="tx1"/>
          </a:solidFill>
          <a:latin typeface="+mn-lt"/>
          <a:ea typeface="+mn-ea"/>
          <a:cs typeface="+mn-cs"/>
        </a:defRPr>
      </a:lvl2pPr>
      <a:lvl3pPr marL="687705" indent="-228600" algn="l" defTabSz="12192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>
          <a:solidFill>
            <a:schemeClr val="tx1"/>
          </a:solidFill>
          <a:latin typeface="+mn-lt"/>
          <a:ea typeface="+mn-ea"/>
          <a:cs typeface="+mn-cs"/>
        </a:defRPr>
      </a:lvl3pPr>
      <a:lvl4pPr marL="916305" indent="-228600" algn="l" defTabSz="12192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500" kern="800">
          <a:solidFill>
            <a:schemeClr val="tx1"/>
          </a:solidFill>
          <a:latin typeface="+mn-lt"/>
          <a:ea typeface="+mn-ea"/>
          <a:cs typeface="+mn-cs"/>
        </a:defRPr>
      </a:lvl4pPr>
      <a:lvl5pPr marL="1144905" indent="-228600" algn="l" defTabSz="12192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500" kern="8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34000">
              <a:schemeClr val="bg1">
                <a:lumMod val="95000"/>
              </a:schemeClr>
            </a:gs>
            <a:gs pos="67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92573" tIns="46286" rIns="92573" bIns="4628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8"/>
            <a:ext cx="10971372" cy="4527011"/>
          </a:xfrm>
          <a:prstGeom prst="rect">
            <a:avLst/>
          </a:prstGeom>
        </p:spPr>
        <p:txBody>
          <a:bodyPr vert="horz" lIns="92573" tIns="46286" rIns="92573" bIns="4628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0" y="6357824"/>
            <a:ext cx="2844430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0E636-13B4-45E8-90F1-47E871333B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62" y="6357824"/>
            <a:ext cx="3860297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4"/>
            <a:ext cx="2844430" cy="365210"/>
          </a:xfrm>
          <a:prstGeom prst="rect">
            <a:avLst/>
          </a:prstGeom>
        </p:spPr>
        <p:txBody>
          <a:bodyPr vert="horz" lIns="92573" tIns="46286" rIns="92573" bIns="4628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258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345" indent="-347345" algn="l" defTabSz="92583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52475" indent="-289560" algn="l" defTabSz="9258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605" indent="-231775" algn="l" defTabSz="9258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520" indent="-231775" algn="l" defTabSz="9258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435" indent="-231775" algn="l" defTabSz="92583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350" indent="-231775" algn="l" defTabSz="9258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9900" indent="-231775" algn="l" defTabSz="9258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2815" indent="-231775" algn="l" defTabSz="9258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35730" indent="-231775" algn="l" defTabSz="9258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2915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5830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9380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2295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5210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8125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41040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03955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4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22.png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jpe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/>
          <p:nvPr/>
        </p:nvSpPr>
        <p:spPr>
          <a:xfrm>
            <a:off x="-16734" y="0"/>
            <a:ext cx="12488010" cy="767826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 defTabSz="1219200"/>
            <a:endParaRPr lang="en-US" sz="2400" dirty="0">
              <a:solidFill>
                <a:srgbClr val="485068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850933" y="913733"/>
            <a:ext cx="4823412" cy="4825157"/>
          </a:xfrm>
          <a:prstGeom prst="ellipse">
            <a:avLst/>
          </a:prstGeom>
          <a:solidFill>
            <a:schemeClr val="tx1">
              <a:alpha val="2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9" tIns="45695" rIns="91389" bIns="45695" rtlCol="0" anchor="ctr"/>
          <a:lstStyle/>
          <a:p>
            <a:pPr algn="ctr" defTabSz="1219200"/>
            <a:endParaRPr lang="ru-RU" sz="2400">
              <a:solidFill>
                <a:srgbClr val="485068"/>
              </a:solidFill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150187" y="-458638"/>
            <a:ext cx="6360640" cy="695484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754" y="-21609"/>
            <a:ext cx="12532030" cy="8354688"/>
          </a:xfrm>
          <a:prstGeom prst="rect">
            <a:avLst/>
          </a:prstGeom>
          <a:effectLst/>
        </p:spPr>
      </p:pic>
      <p:pic>
        <p:nvPicPr>
          <p:cNvPr id="16" name="Изображение 10" descr="FNS_vizitka_for_rukovodstv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006" y="6510"/>
            <a:ext cx="1152125" cy="119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7119086" y="6087154"/>
            <a:ext cx="5075200" cy="1969770"/>
          </a:xfrm>
          <a:prstGeom prst="rect">
            <a:avLst/>
          </a:prstGeom>
          <a:solidFill>
            <a:schemeClr val="tx1">
              <a:alpha val="80000"/>
            </a:schemeClr>
          </a:solidFill>
          <a:ln w="3175">
            <a:solidFill>
              <a:schemeClr val="bg1"/>
            </a:solidFill>
            <a:prstDash val="sysDash"/>
          </a:ln>
          <a:effectLst>
            <a:outerShdw blurRad="63500" dir="780000" sx="104000" sy="104000" algn="ctr" rotWithShape="0">
              <a:prstClr val="black">
                <a:alpha val="27000"/>
              </a:prstClr>
            </a:outerShdw>
          </a:effectLst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3200" dirty="0" smtClean="0">
              <a:solidFill>
                <a:schemeClr val="bg1">
                  <a:lumMod val="50000"/>
                </a:schemeClr>
              </a:solidFill>
              <a:latin typeface="Yu Gothic UI Light" panose="020B0300000000000000" pitchFamily="34" charset="-128"/>
              <a:ea typeface="Yu Gothic UI Light" panose="020B0300000000000000" pitchFamily="34" charset="-128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 panose="020B0604020202020204" pitchFamily="34" charset="0"/>
              </a:rPr>
              <a:t>Оплата </a:t>
            </a:r>
            <a:r>
              <a:rPr lang="ru-RU" sz="3200" dirty="0">
                <a:solidFill>
                  <a:schemeClr val="bg1">
                    <a:lumMod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 panose="020B0604020202020204" pitchFamily="34" charset="0"/>
              </a:rPr>
              <a:t>налогов </a:t>
            </a:r>
            <a:endParaRPr lang="ru-RU" sz="3200" dirty="0" smtClean="0">
              <a:solidFill>
                <a:schemeClr val="bg1">
                  <a:lumMod val="50000"/>
                </a:schemeClr>
              </a:solidFill>
              <a:latin typeface="Yu Gothic UI Light" panose="020B0300000000000000" pitchFamily="34" charset="-128"/>
              <a:ea typeface="Yu Gothic UI Light" panose="020B0300000000000000" pitchFamily="34" charset="-128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 panose="020B0604020202020204" pitchFamily="34" charset="0"/>
              </a:rPr>
              <a:t>в режиме </a:t>
            </a: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 panose="020B0604020202020204" pitchFamily="34" charset="0"/>
              </a:rPr>
              <a:t>«онлайн»</a:t>
            </a:r>
            <a:endParaRPr lang="ru-RU" sz="3200" b="1" dirty="0">
              <a:solidFill>
                <a:schemeClr val="bg1">
                  <a:lumMod val="50000"/>
                </a:schemeClr>
              </a:solidFill>
              <a:latin typeface="Yu Gothic UI Light" panose="020B0300000000000000" pitchFamily="34" charset="-128"/>
              <a:ea typeface="Yu Gothic UI Light" panose="020B0300000000000000" pitchFamily="34" charset="-128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3200" b="1" dirty="0" smtClean="0">
              <a:solidFill>
                <a:schemeClr val="bg1">
                  <a:lumMod val="50000"/>
                </a:schemeClr>
              </a:solidFill>
              <a:latin typeface="Yu Gothic UI Light" panose="020B0300000000000000" pitchFamily="34" charset="-128"/>
              <a:ea typeface="Yu Gothic UI Light" panose="020B0300000000000000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/>
          <p:nvPr/>
        </p:nvSpPr>
        <p:spPr>
          <a:xfrm>
            <a:off x="1203783" y="0"/>
            <a:ext cx="10990005" cy="911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lvl="0"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ЛИЧНЫЙ КАБИНЕТ – КРУГЛОСУТОЧНЫЙ ДОСТУП К НАЛОГАМ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333"/>
            <a:ext cx="1414687" cy="9431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3558" y="1413570"/>
            <a:ext cx="2447925" cy="4181475"/>
          </a:xfrm>
          <a:prstGeom prst="rect">
            <a:avLst/>
          </a:prstGeom>
          <a:effectLst>
            <a:outerShdw blurRad="241300" dist="127000" dir="12960000" algn="ctr" rotWithShape="0">
              <a:srgbClr val="000000">
                <a:alpha val="85000"/>
              </a:srgbClr>
            </a:outerShdw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466196" y="1428262"/>
            <a:ext cx="8208912" cy="2365276"/>
          </a:xfrm>
          <a:prstGeom prst="roundRect">
            <a:avLst/>
          </a:prstGeom>
          <a:solidFill>
            <a:schemeClr val="bg1">
              <a:alpha val="44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203200" dist="38100" dir="14940000" sx="103000" sy="103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400">
              <a:lnSpc>
                <a:spcPct val="150000"/>
              </a:lnSpc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ПОДКЛЮЧЕНИЕ К ЛИЧНОМУ КАБИНЕТУ</a:t>
            </a:r>
          </a:p>
          <a:p>
            <a:pPr indent="-28575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ПОЛУЧИТЬ ЛОГИН И ПАРОЛЬ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В НАЛОГОВОМ ОРГАНЕ;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indent="-28575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ПОРТАЛ ГОСУДАРСТВЕННЫХ УСЛУГ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(ЕПГУ,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ГОСУСЛУГИ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);</a:t>
            </a:r>
          </a:p>
          <a:p>
            <a:pPr indent="-2857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ВОЙТИ ПО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БИОМЕТРИИ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(В МОБИЛЬНОЙ ВЕРСИИ).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30" y="4149874"/>
            <a:ext cx="2815328" cy="2398326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153" y="4437906"/>
            <a:ext cx="5190955" cy="1403674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050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649" y="4293777"/>
            <a:ext cx="3078077" cy="2052051"/>
          </a:xfrm>
          <a:prstGeom prst="rect">
            <a:avLst/>
          </a:prstGeom>
          <a:effectLst>
            <a:outerShdw blurRad="139700" dist="152400" dir="1962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3649" y="1168145"/>
            <a:ext cx="3278075" cy="2334828"/>
          </a:xfrm>
          <a:prstGeom prst="rect">
            <a:avLst/>
          </a:prstGeom>
          <a:effectLst>
            <a:outerShdw blurRad="292100" dist="304800" dir="126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931" y="2861603"/>
            <a:ext cx="3587435" cy="2022703"/>
          </a:xfrm>
          <a:prstGeom prst="rect">
            <a:avLst/>
          </a:prstGeom>
          <a:effectLst>
            <a:outerShdw blurRad="215900" dist="1905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1" name="Rectangle 3"/>
          <p:cNvSpPr/>
          <p:nvPr/>
        </p:nvSpPr>
        <p:spPr>
          <a:xfrm>
            <a:off x="1203783" y="-1"/>
            <a:ext cx="10990005" cy="10198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lvl="0" algn="ctr"/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 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СЕМЕЙНЫЙ ДОСТУП В ЛК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333"/>
            <a:ext cx="1546717" cy="1031144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323144" y="2974674"/>
            <a:ext cx="5931722" cy="1541570"/>
          </a:xfrm>
          <a:prstGeom prst="roundRect">
            <a:avLst/>
          </a:prstGeom>
          <a:solidFill>
            <a:schemeClr val="bg1">
              <a:alpha val="44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203200" dist="38100" dir="14940000" sx="103000" sy="103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>
              <a:lnSpc>
                <a:spcPct val="110000"/>
              </a:lnSpc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    </a:t>
            </a:r>
            <a:r>
              <a:rPr lang="ru-RU" sz="2000" b="1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Функция «Семейный доступ» </a:t>
            </a:r>
            <a:r>
              <a:rPr lang="ru-RU" sz="2000" b="1" dirty="0" smtClean="0">
                <a:solidFill>
                  <a:srgbClr val="008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позволяет:</a:t>
            </a:r>
            <a:r>
              <a:rPr lang="ru-RU" sz="2000" b="1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indent="-285750" algn="just" defTabSz="9144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Добавить в ЛК родителя несовершеннолетних детей;</a:t>
            </a:r>
          </a:p>
          <a:p>
            <a:pPr marL="285750" indent="-285750" algn="just" defTabSz="9144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Просматривать платежные документы на ребенка;</a:t>
            </a:r>
          </a:p>
          <a:p>
            <a:pPr marL="285750" indent="-285750" algn="just" defTabSz="9144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Оплачивать за ребенка налоги.</a:t>
            </a:r>
          </a:p>
          <a:p>
            <a:pPr marL="285750" indent="-285750" algn="just" defTabSz="914400"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3144" y="4789294"/>
            <a:ext cx="5931722" cy="1358400"/>
          </a:xfrm>
          <a:prstGeom prst="roundRect">
            <a:avLst/>
          </a:prstGeom>
          <a:solidFill>
            <a:schemeClr val="bg1">
              <a:alpha val="44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203200" dist="38100" dir="14940000" sx="103000" sy="103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>
              <a:lnSpc>
                <a:spcPct val="110000"/>
              </a:lnSpc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    </a:t>
            </a:r>
            <a:r>
              <a:rPr lang="ru-RU" sz="2000" b="1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Функция «Семейный доступ» </a:t>
            </a:r>
            <a:r>
              <a:rPr lang="ru-RU" sz="2000" b="1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не позволяет: </a:t>
            </a: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indent="-285750" algn="just" defTabSz="9144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Просматривать сведения об имуществе ребенка;</a:t>
            </a:r>
          </a:p>
          <a:p>
            <a:pPr marL="285750" indent="-285750" algn="just" defTabSz="9144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Направлять декларации за ребенка.</a:t>
            </a:r>
          </a:p>
          <a:p>
            <a:pPr marL="285750" indent="-285750" algn="just" defTabSz="914400"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4566" y="1168145"/>
            <a:ext cx="5931722" cy="1538330"/>
          </a:xfrm>
          <a:prstGeom prst="roundRect">
            <a:avLst/>
          </a:prstGeom>
          <a:solidFill>
            <a:schemeClr val="bg1">
              <a:alpha val="44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203200" dist="38100" dir="14940000" sx="103000" sy="103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>
              <a:lnSpc>
                <a:spcPct val="110000"/>
              </a:lnSpc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   </a:t>
            </a:r>
          </a:p>
          <a:p>
            <a:pPr algn="just" defTabSz="914400">
              <a:lnSpc>
                <a:spcPct val="110000"/>
              </a:lnSpc>
            </a:pP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   </a:t>
            </a:r>
            <a:r>
              <a:rPr lang="ru-RU" sz="2000" b="1" dirty="0" smtClean="0">
                <a:solidFill>
                  <a:srgbClr val="0070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Подключение «Семейного доступа»: 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indent="-285750" algn="just" defTabSz="9144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Подключить ЛК ФЛ себе и ребенку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ч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ерез регистрационную карту или </a:t>
            </a:r>
            <a:r>
              <a:rPr lang="ru-RU" sz="1400" dirty="0" err="1" smtClean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Госуслуги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;</a:t>
            </a:r>
          </a:p>
          <a:p>
            <a:pPr marL="285750" indent="-285750" algn="just" defTabSz="9144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Запрос в разделе «Семейный доступ»;</a:t>
            </a:r>
          </a:p>
          <a:p>
            <a:pPr marL="285750" indent="-285750" algn="just" defTabSz="9144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Подтвердить доступ в Личном кабинете ребенка.</a:t>
            </a:r>
          </a:p>
          <a:p>
            <a:pPr marL="285750" indent="-285750" algn="just" defTabSz="914400"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indent="-285750" algn="just" defTabSz="914400">
              <a:lnSpc>
                <a:spcPct val="110000"/>
              </a:lnSpc>
              <a:buFont typeface="Wingdings" panose="05000000000000000000" pitchFamily="2" charset="2"/>
              <a:buChar char="ü"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01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/>
          <p:nvPr/>
        </p:nvSpPr>
        <p:spPr>
          <a:xfrm>
            <a:off x="1200408" y="-11334"/>
            <a:ext cx="10990005" cy="9230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lvl="0"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СЕРВИС «УПЛАТА НАЛОГОВ И ПОШЛИН»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333"/>
            <a:ext cx="1384583" cy="923055"/>
          </a:xfrm>
          <a:prstGeom prst="rect">
            <a:avLst/>
          </a:prstGeom>
        </p:spPr>
      </p:pic>
      <p:pic>
        <p:nvPicPr>
          <p:cNvPr id="18" name="Рисунок 17"/>
          <p:cNvPicPr/>
          <p:nvPr/>
        </p:nvPicPr>
        <p:blipFill>
          <a:blip r:embed="rId4"/>
          <a:stretch>
            <a:fillRect/>
          </a:stretch>
        </p:blipFill>
        <p:spPr>
          <a:xfrm>
            <a:off x="10319950" y="242649"/>
            <a:ext cx="1368152" cy="1452325"/>
          </a:xfrm>
          <a:prstGeom prst="rect">
            <a:avLst/>
          </a:prstGeom>
          <a:ln w="15875" cmpd="sng">
            <a:solidFill>
              <a:schemeClr val="tx1">
                <a:lumMod val="95000"/>
                <a:lumOff val="5000"/>
                <a:alpha val="94000"/>
              </a:schemeClr>
            </a:solidFill>
          </a:ln>
          <a:effectLst>
            <a:glow>
              <a:schemeClr val="bg1">
                <a:lumMod val="85000"/>
              </a:schemeClr>
            </a:glow>
            <a:softEdge rad="38100"/>
          </a:effec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073" y="2478229"/>
            <a:ext cx="2608905" cy="393345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91634" y="1359945"/>
            <a:ext cx="86279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Произвести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уплату налогов единым налоговым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платежом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по индексу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документа, указанному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в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сводном налоговом уведомлении либо по иным реквизитам</a:t>
            </a:r>
            <a:endParaRPr lang="ru-RU" dirty="0">
              <a:solidFill>
                <a:schemeClr val="tx2">
                  <a:lumMod val="50000"/>
                </a:schemeClr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82" y="2491668"/>
            <a:ext cx="3240360" cy="3920016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054" y="2461047"/>
            <a:ext cx="2850615" cy="395718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50903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/>
          <p:nvPr/>
        </p:nvSpPr>
        <p:spPr>
          <a:xfrm>
            <a:off x="1222154" y="-11333"/>
            <a:ext cx="10990005" cy="9431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lvl="0" algn="ctr"/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 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ОПЛАТА НАЛОГОВ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И ЗАДОЛЖЕННОСТИ В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ОФИСАХ МФЦ ЮГРЫ и БАНКАХ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333"/>
            <a:ext cx="1414687" cy="943124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3106874" y="1279484"/>
            <a:ext cx="5923388" cy="2196486"/>
          </a:xfrm>
          <a:prstGeom prst="roundRect">
            <a:avLst/>
          </a:prstGeom>
          <a:solidFill>
            <a:schemeClr val="bg1">
              <a:alpha val="44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203200" dist="38100" dir="14940000" sx="103000" sy="103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lnSpc>
                <a:spcPct val="110000"/>
              </a:lnSpc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 некоторых МФЦ имеются POS-терминалы ПАО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«Сбербанк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» для оплаты.</a:t>
            </a:r>
          </a:p>
          <a:p>
            <a:pPr defTabSz="914400">
              <a:lnSpc>
                <a:spcPct val="110000"/>
              </a:lnSpc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defTabSz="914400">
              <a:lnSpc>
                <a:spcPct val="110000"/>
              </a:lnSpc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 отделениях банков или почтовых отделениях.</a:t>
            </a:r>
          </a:p>
          <a:p>
            <a:pPr defTabSz="914400">
              <a:lnSpc>
                <a:spcPct val="110000"/>
              </a:lnSpc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defTabSz="914400">
              <a:lnSpc>
                <a:spcPct val="110000"/>
              </a:lnSpc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Через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онлайн-сервисы банков. 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582" y="1666677"/>
            <a:ext cx="2174656" cy="72488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90" y="1512022"/>
            <a:ext cx="1751168" cy="1597782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718" y="3842136"/>
            <a:ext cx="2808312" cy="233571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334" y="3724441"/>
            <a:ext cx="2697378" cy="257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857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/>
          <p:nvPr/>
        </p:nvSpPr>
        <p:spPr>
          <a:xfrm>
            <a:off x="1222154" y="-11333"/>
            <a:ext cx="10990005" cy="9431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lvl="0" algn="ctr"/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 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СПОСОБЫ УПЛАТЫ НАЛОГОВ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333"/>
            <a:ext cx="1414687" cy="943124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2710830" y="1417083"/>
            <a:ext cx="6957940" cy="2352401"/>
          </a:xfrm>
          <a:prstGeom prst="roundRect">
            <a:avLst/>
          </a:prstGeom>
          <a:solidFill>
            <a:schemeClr val="bg1">
              <a:alpha val="44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203200" dist="38100" dir="14940000" sx="103000" sy="103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lnSpc>
                <a:spcPct val="110000"/>
              </a:lnSpc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1.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POS-терминалы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 определенных МФЦ;</a:t>
            </a:r>
          </a:p>
          <a:p>
            <a:pPr defTabSz="914400">
              <a:lnSpc>
                <a:spcPct val="110000"/>
              </a:lnSpc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2. Сервис «Уплата налогов и пошлин»</a:t>
            </a:r>
          </a:p>
          <a:p>
            <a:pPr defTabSz="914400">
              <a:lnSpc>
                <a:spcPct val="110000"/>
              </a:lnSpc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3. портал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Госуслуги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(ЕПГУ);</a:t>
            </a:r>
          </a:p>
          <a:p>
            <a:pPr defTabSz="914400">
              <a:lnSpc>
                <a:spcPct val="110000"/>
              </a:lnSpc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4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.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Личный кабинет для физических лиц (Налоги ФЛ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);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646" y="1894000"/>
            <a:ext cx="1720752" cy="5735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078" y="1580656"/>
            <a:ext cx="1368152" cy="2337038"/>
          </a:xfrm>
          <a:prstGeom prst="rect">
            <a:avLst/>
          </a:prstGeom>
          <a:effectLst>
            <a:outerShdw blurRad="241300" dist="127000" dir="12960000" algn="ctr" rotWithShape="0">
              <a:srgbClr val="000000">
                <a:alpha val="8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914" y="3753022"/>
            <a:ext cx="1944216" cy="2698932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662" y="4350725"/>
            <a:ext cx="3326857" cy="3745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03" y="4350725"/>
            <a:ext cx="3134653" cy="1767411"/>
          </a:xfrm>
          <a:prstGeom prst="rect">
            <a:avLst/>
          </a:prstGeom>
          <a:effectLst>
            <a:outerShdw blurRad="215900" dist="1905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1016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/>
          <p:nvPr/>
        </p:nvSpPr>
        <p:spPr>
          <a:xfrm>
            <a:off x="-84035" y="-8071"/>
            <a:ext cx="3693605" cy="774722"/>
          </a:xfrm>
          <a:prstGeom prst="rect">
            <a:avLst/>
          </a:prstGeom>
          <a:solidFill>
            <a:schemeClr val="bg1">
              <a:lumMod val="95000"/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algn="ctr" defTabSz="1234440">
              <a:defRPr/>
            </a:pPr>
            <a:endParaRPr lang="ru-RU" sz="2400" dirty="0">
              <a:solidFill>
                <a:srgbClr val="485068"/>
              </a:solidFill>
              <a:latin typeface="Open Sans Light"/>
            </a:endParaRPr>
          </a:p>
        </p:txBody>
      </p:sp>
      <p:sp>
        <p:nvSpPr>
          <p:cNvPr id="60" name="Subtitle 2"/>
          <p:cNvSpPr txBox="1"/>
          <p:nvPr/>
        </p:nvSpPr>
        <p:spPr>
          <a:xfrm>
            <a:off x="2977341" y="3"/>
            <a:ext cx="6644955" cy="77472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600" indent="0" algn="ctr" defTabSz="1219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ctr" defTabSz="1219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0" algn="ctr" defTabSz="1219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400" indent="0" algn="ctr" defTabSz="1219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0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6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2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8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6710" algn="l"/>
              </a:tabLst>
            </a:pPr>
            <a:endParaRPr lang="ru-RU" sz="1600" b="1" dirty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2598" y="5157986"/>
            <a:ext cx="2232674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26"/>
          <p:cNvSpPr txBox="1"/>
          <p:nvPr/>
        </p:nvSpPr>
        <p:spPr>
          <a:xfrm>
            <a:off x="1059260" y="1169320"/>
            <a:ext cx="4677889" cy="709717"/>
          </a:xfrm>
          <a:prstGeom prst="rect">
            <a:avLst/>
          </a:prstGeom>
        </p:spPr>
        <p:txBody>
          <a:bodyPr vert="horz" lIns="92573" tIns="46286" rIns="92573" bIns="46286" rtlCol="0" anchor="ctr">
            <a:normAutofit/>
          </a:bodyPr>
          <a:lstStyle>
            <a:defPPr>
              <a:defRPr lang="ru-RU"/>
            </a:defPPr>
            <a:lvl1pPr algn="ctr" defTabSz="92583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000" dirty="0" smtClean="0"/>
          </a:p>
          <a:p>
            <a:endParaRPr lang="ru-RU" sz="3000" dirty="0"/>
          </a:p>
        </p:txBody>
      </p:sp>
      <p:sp>
        <p:nvSpPr>
          <p:cNvPr id="18" name="Текст 7"/>
          <p:cNvSpPr txBox="1"/>
          <p:nvPr/>
        </p:nvSpPr>
        <p:spPr>
          <a:xfrm>
            <a:off x="472505" y="2292467"/>
            <a:ext cx="5356806" cy="3297567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  <a:lvl1pPr marL="347345" indent="-347345" algn="l" defTabSz="9258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2475" indent="-289560" algn="l" defTabSz="9258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7605" indent="-231775" algn="l" defTabSz="9258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20520" indent="-231775" algn="l" defTabSz="9258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3435" indent="-231775" algn="l" defTabSz="9258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6350" indent="-231775" algn="l" defTabSz="9258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09900" indent="-231775" algn="l" defTabSz="9258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72815" indent="-231775" algn="l" defTabSz="9258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35730" indent="-231775" algn="l" defTabSz="92583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None/>
            </a:pPr>
            <a:endParaRPr lang="ru-RU" sz="2400" dirty="0" smtClean="0"/>
          </a:p>
          <a:p>
            <a:pPr marL="0" indent="0">
              <a:lnSpc>
                <a:spcPct val="140000"/>
              </a:lnSpc>
              <a:buNone/>
            </a:pPr>
            <a:endParaRPr lang="ru-RU" sz="2400" dirty="0" smtClean="0"/>
          </a:p>
        </p:txBody>
      </p:sp>
      <p:pic>
        <p:nvPicPr>
          <p:cNvPr id="38" name="Picture 3" descr="D:\attachment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43" y="1741903"/>
            <a:ext cx="2009851" cy="192596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>
            <a:outerShdw blurRad="368300" dir="7620000" algn="ctr" rotWithShape="0">
              <a:srgbClr val="000000">
                <a:alpha val="66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640421" y="1256097"/>
            <a:ext cx="2020419" cy="369332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defTabSz="914400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УФНС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ВКонтакте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9" name="Picture 2" descr="E:\image-03-10-23-15-4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43" y="4538587"/>
            <a:ext cx="2012425" cy="20124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444500" dist="50800" dir="8640000" sx="118000" sy="118000" algn="ctr" rotWithShape="0">
              <a:srgbClr val="000000">
                <a:alpha val="3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Рисунок 40" descr="Телефонная трубк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639336" y="960058"/>
            <a:ext cx="668786" cy="668786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4511030" y="840539"/>
            <a:ext cx="6074440" cy="994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Calibri" panose="020F0502020204030204" pitchFamily="34" charset="0"/>
              </a:rPr>
              <a:t>8-800-222-22-22 </a:t>
            </a:r>
          </a:p>
          <a:p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Calibri" panose="020F0502020204030204" pitchFamily="34" charset="0"/>
              </a:rPr>
              <a:t>пн-чт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Calibri" panose="020F0502020204030204" pitchFamily="34" charset="0"/>
              </a:rPr>
              <a:t> до 18:00,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Calibri" panose="020F0502020204030204" pitchFamily="34" charset="0"/>
              </a:rPr>
              <a:t>пт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Calibri" panose="020F0502020204030204" pitchFamily="34" charset="0"/>
              </a:rPr>
              <a:t> до16:45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Yu Gothic UI Light" panose="020B0300000000000000" pitchFamily="34" charset="-128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47" name="Rectangle 3"/>
          <p:cNvSpPr/>
          <p:nvPr/>
        </p:nvSpPr>
        <p:spPr>
          <a:xfrm>
            <a:off x="1248305" y="-26940"/>
            <a:ext cx="10942107" cy="907961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573" tIns="46286" rIns="92573" bIns="46286" rtlCol="0" anchor="ctr"/>
          <a:lstStyle/>
          <a:p>
            <a:pPr lvl="0"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КОНТАКТНАЯ ИНФОРМАЦИЯ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34" y="1861681"/>
            <a:ext cx="8306856" cy="480341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44417" y="3918561"/>
            <a:ext cx="2012425" cy="369332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 defTabSz="914400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Телефоны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39"/>
            <a:ext cx="1361942" cy="9079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FNS">
      <a:dk1>
        <a:srgbClr val="F2F5FB"/>
      </a:dk1>
      <a:lt1>
        <a:srgbClr val="485068"/>
      </a:lt1>
      <a:dk2>
        <a:srgbClr val="1275BC"/>
      </a:dk2>
      <a:lt2>
        <a:srgbClr val="0066B3"/>
      </a:lt2>
      <a:accent1>
        <a:srgbClr val="EF435A"/>
      </a:accent1>
      <a:accent2>
        <a:srgbClr val="F15A22"/>
      </a:accent2>
      <a:accent3>
        <a:srgbClr val="F9A01B"/>
      </a:accent3>
      <a:accent4>
        <a:srgbClr val="39BB9D"/>
      </a:accent4>
      <a:accent5>
        <a:srgbClr val="34AB8F"/>
      </a:accent5>
      <a:accent6>
        <a:srgbClr val="197585"/>
      </a:accent6>
      <a:hlink>
        <a:srgbClr val="44C8F5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1227</TotalTime>
  <Words>242</Words>
  <Application>Microsoft Office PowerPoint</Application>
  <PresentationFormat>Произвольный</PresentationFormat>
  <Paragraphs>45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20" baseType="lpstr">
      <vt:lpstr>Yu Gothic UI Light</vt:lpstr>
      <vt:lpstr>Arial</vt:lpstr>
      <vt:lpstr>Arial Narrow</vt:lpstr>
      <vt:lpstr>Calibri</vt:lpstr>
      <vt:lpstr>Calibri Light</vt:lpstr>
      <vt:lpstr>Open Sans</vt:lpstr>
      <vt:lpstr>Open Sans Light</vt:lpstr>
      <vt:lpstr>Segoe UI Semilight</vt:lpstr>
      <vt:lpstr>Times New Roman</vt:lpstr>
      <vt:lpstr>Wingdings</vt:lpstr>
      <vt:lpstr>Специальное оформление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Филипенко Айгуль Эльдаровна</dc:creator>
  <cp:lastModifiedBy>Сафронова Анна Анатольевна</cp:lastModifiedBy>
  <cp:revision>2345</cp:revision>
  <cp:lastPrinted>2025-05-26T13:06:33Z</cp:lastPrinted>
  <dcterms:created xsi:type="dcterms:W3CDTF">2025-04-22T14:30:29Z</dcterms:created>
  <dcterms:modified xsi:type="dcterms:W3CDTF">2025-12-11T09:41:25Z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2274B198FB6249B5A19F6BC874067A9C_12</vt:lpwstr>
  </property>
  <property fmtid="{D5CDD505-2E9C-101B-9397-08002B2CF9AE}" pid="3" name="KSOProductBuildVer">
    <vt:lpwstr>1049-12.2.0.20796</vt:lpwstr>
  </property>
</Properties>
</file>