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2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758" r:id="rId3"/>
  </p:sldMasterIdLst>
  <p:notesMasterIdLst>
    <p:notesMasterId r:id="rId9"/>
  </p:notesMasterIdLst>
  <p:handoutMasterIdLst>
    <p:handoutMasterId r:id="rId10"/>
  </p:handoutMasterIdLst>
  <p:sldIdLst>
    <p:sldId id="372" r:id="rId4"/>
    <p:sldId id="544" r:id="rId5"/>
    <p:sldId id="545" r:id="rId6"/>
    <p:sldId id="543" r:id="rId7"/>
    <p:sldId id="539" r:id="rId8"/>
  </p:sldIdLst>
  <p:sldSz cx="12190413" cy="6859588"/>
  <p:notesSz cx="6805613" cy="9944100"/>
  <p:defaultTextStyle>
    <a:defPPr>
      <a:defRPr lang="ru-RU"/>
    </a:defPPr>
    <a:lvl1pPr marL="0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3028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26056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89084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52111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15140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78169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41196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04225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16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9173"/>
    <a:srgbClr val="4BC1A5"/>
    <a:srgbClr val="C471F7"/>
    <a:srgbClr val="000066"/>
    <a:srgbClr val="454C63"/>
    <a:srgbClr val="65AFED"/>
    <a:srgbClr val="FF00FF"/>
    <a:srgbClr val="421585"/>
    <a:srgbClr val="F68D36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88" autoAdjust="0"/>
    <p:restoredTop sz="99536" autoAdjust="0"/>
  </p:normalViewPr>
  <p:slideViewPr>
    <p:cSldViewPr>
      <p:cViewPr varScale="1">
        <p:scale>
          <a:sx n="80" d="100"/>
          <a:sy n="80" d="100"/>
        </p:scale>
        <p:origin x="-84" y="-156"/>
      </p:cViewPr>
      <p:guideLst>
        <p:guide orient="horz" pos="2160"/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189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4942" y="3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DE28C-5B1B-4327-82B2-C0BA81C77F53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9445173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4942" y="9445173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5553D-D7D1-43AB-B740-ACA9D809D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2138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42" y="3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33E2D5-6D97-44AF-A5D0-B61754EC999C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85601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45173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42" y="9445173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9E22B-BF30-41F2-ACA8-767A45C62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6393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3028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26056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89084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52111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15140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78169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41196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04225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197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197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804" y="1122628"/>
            <a:ext cx="9142810" cy="2388153"/>
          </a:xfrm>
        </p:spPr>
        <p:txBody>
          <a:bodyPr anchor="b"/>
          <a:lstStyle>
            <a:lvl1pPr algn="ctr">
              <a:defRPr sz="61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804" y="3602872"/>
            <a:ext cx="9142810" cy="1656145"/>
          </a:xfrm>
        </p:spPr>
        <p:txBody>
          <a:bodyPr/>
          <a:lstStyle>
            <a:lvl1pPr marL="0" indent="0" algn="ctr">
              <a:buNone/>
              <a:defRPr sz="2400"/>
            </a:lvl1pPr>
            <a:lvl2pPr marL="463028" indent="0" algn="ctr">
              <a:buNone/>
              <a:defRPr sz="2000"/>
            </a:lvl2pPr>
            <a:lvl3pPr marL="926056" indent="0" algn="ctr">
              <a:buNone/>
              <a:defRPr sz="1800"/>
            </a:lvl3pPr>
            <a:lvl4pPr marL="1389084" indent="0" algn="ctr">
              <a:buNone/>
              <a:defRPr sz="1700"/>
            </a:lvl4pPr>
            <a:lvl5pPr marL="1852111" indent="0" algn="ctr">
              <a:buNone/>
              <a:defRPr sz="1700"/>
            </a:lvl5pPr>
            <a:lvl6pPr marL="2315140" indent="0" algn="ctr">
              <a:buNone/>
              <a:defRPr sz="1700"/>
            </a:lvl6pPr>
            <a:lvl7pPr marL="2778169" indent="0" algn="ctr">
              <a:buNone/>
              <a:defRPr sz="1700"/>
            </a:lvl7pPr>
            <a:lvl8pPr marL="3241196" indent="0" algn="ctr">
              <a:buNone/>
              <a:defRPr sz="1700"/>
            </a:lvl8pPr>
            <a:lvl9pPr marL="3704225" indent="0" algn="ctr">
              <a:buNone/>
              <a:defRPr sz="17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4D66-3859-4348-B4DC-53BE63A492E0}" type="datetime1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7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A0A91-018D-40C5-B887-7419842A66C4}" type="datetime1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06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3767" y="365211"/>
            <a:ext cx="2628556" cy="581318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093" y="365211"/>
            <a:ext cx="7733295" cy="581318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5B6F-04E2-46E9-B7FA-A51CD656C731}" type="datetime1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570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283" y="2130948"/>
            <a:ext cx="10361852" cy="147036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570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41826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6712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3934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283" y="1452767"/>
            <a:ext cx="10361852" cy="4628635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16401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169">
            <a:normAutofit/>
          </a:bodyPr>
          <a:lstStyle>
            <a:lvl1pPr marL="0" indent="0">
              <a:spcBef>
                <a:spcPts val="1200"/>
              </a:spcBef>
              <a:buNone/>
              <a:defRPr sz="1500"/>
            </a:lvl1pPr>
            <a:lvl2pPr marL="228550" indent="-228550">
              <a:spcBef>
                <a:spcPts val="1200"/>
              </a:spcBef>
              <a:buFont typeface="Arial" panose="020B0604020202020204" pitchFamily="34" charset="0"/>
              <a:buChar char="•"/>
              <a:defRPr sz="1500"/>
            </a:lvl2pPr>
            <a:lvl3pPr marL="476148" indent="-247597">
              <a:spcBef>
                <a:spcPts val="1200"/>
              </a:spcBef>
              <a:buFont typeface="Open Sans Light" panose="020B0306030504020204" pitchFamily="34" charset="0"/>
              <a:buChar char="–"/>
              <a:defRPr sz="1500"/>
            </a:lvl3pPr>
            <a:lvl4pPr marL="685651" indent="-228550">
              <a:spcBef>
                <a:spcPts val="1200"/>
              </a:spcBef>
              <a:buFont typeface="Arial" panose="020B0604020202020204" pitchFamily="34" charset="0"/>
              <a:buChar char="•"/>
              <a:defRPr sz="1500"/>
            </a:lvl4pPr>
            <a:lvl5pPr marL="914202" indent="-228550">
              <a:spcBef>
                <a:spcPts val="1200"/>
              </a:spcBef>
              <a:buFont typeface="Open Sans Light" panose="020B0306030504020204" pitchFamily="34" charset="0"/>
              <a:buChar char="–"/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3973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283" y="1452767"/>
            <a:ext cx="10361852" cy="4628635"/>
          </a:xfrm>
        </p:spPr>
        <p:txBody>
          <a:bodyPr numCol="2" spcCol="274169">
            <a:normAutofit/>
          </a:bodyPr>
          <a:lstStyle>
            <a:lvl1pPr marL="0" indent="0">
              <a:spcBef>
                <a:spcPts val="1200"/>
              </a:spcBef>
              <a:buNone/>
              <a:defRPr sz="1500"/>
            </a:lvl1pPr>
            <a:lvl2pPr marL="228550" indent="-228550">
              <a:spcBef>
                <a:spcPts val="1200"/>
              </a:spcBef>
              <a:buFont typeface="Arial" panose="020B0604020202020204" pitchFamily="34" charset="0"/>
              <a:buChar char="•"/>
              <a:defRPr sz="1500"/>
            </a:lvl2pPr>
            <a:lvl3pPr marL="457101" indent="-228550">
              <a:spcBef>
                <a:spcPts val="1200"/>
              </a:spcBef>
              <a:buFont typeface="Open Sans Light" panose="020B0306030504020204" pitchFamily="34" charset="0"/>
              <a:buChar char="–"/>
              <a:defRPr sz="1500"/>
            </a:lvl3pPr>
            <a:lvl4pPr marL="685651" indent="-228550">
              <a:spcBef>
                <a:spcPts val="1200"/>
              </a:spcBef>
              <a:buFont typeface="Arial" panose="020B0604020202020204" pitchFamily="34" charset="0"/>
              <a:buChar char="•"/>
              <a:defRPr sz="1500"/>
            </a:lvl4pPr>
            <a:lvl5pPr marL="914202" indent="-228550">
              <a:spcBef>
                <a:spcPts val="1200"/>
              </a:spcBef>
              <a:buFont typeface="Open Sans Light" panose="020B0306030504020204" pitchFamily="34" charset="0"/>
              <a:buChar char="–"/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609780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289" y="1452766"/>
            <a:ext cx="5079339" cy="452701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794" y="1452766"/>
            <a:ext cx="5079339" cy="452701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23406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289" y="1219488"/>
            <a:ext cx="5079339" cy="452701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794" y="1219488"/>
            <a:ext cx="5079339" cy="452701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923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11C5-ABF0-4289-857E-2B054B24D895}" type="datetime1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4057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291" y="1219555"/>
            <a:ext cx="5081454" cy="307777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468" indent="0">
              <a:buNone/>
              <a:defRPr sz="2600" b="1"/>
            </a:lvl2pPr>
            <a:lvl3pPr marL="1218936" indent="0">
              <a:buNone/>
              <a:defRPr sz="2400" b="1"/>
            </a:lvl3pPr>
            <a:lvl4pPr marL="1828403" indent="0">
              <a:buNone/>
              <a:defRPr sz="2100" b="1"/>
            </a:lvl4pPr>
            <a:lvl5pPr marL="2437871" indent="0">
              <a:buNone/>
              <a:defRPr sz="2100" b="1"/>
            </a:lvl5pPr>
            <a:lvl6pPr marL="3047339" indent="0">
              <a:buNone/>
              <a:defRPr sz="2100" b="1"/>
            </a:lvl6pPr>
            <a:lvl7pPr marL="3656806" indent="0">
              <a:buNone/>
              <a:defRPr sz="2100" b="1"/>
            </a:lvl7pPr>
            <a:lvl8pPr marL="4266273" indent="0">
              <a:buNone/>
              <a:defRPr sz="2100" b="1"/>
            </a:lvl8pPr>
            <a:lvl9pPr marL="4875742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291" y="1560650"/>
            <a:ext cx="5081454" cy="456693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563" y="1219555"/>
            <a:ext cx="5083570" cy="307777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468" indent="0">
              <a:buNone/>
              <a:defRPr sz="2600" b="1"/>
            </a:lvl2pPr>
            <a:lvl3pPr marL="1218936" indent="0">
              <a:buNone/>
              <a:defRPr sz="2400" b="1"/>
            </a:lvl3pPr>
            <a:lvl4pPr marL="1828403" indent="0">
              <a:buNone/>
              <a:defRPr sz="2100" b="1"/>
            </a:lvl4pPr>
            <a:lvl5pPr marL="2437871" indent="0">
              <a:buNone/>
              <a:defRPr sz="2100" b="1"/>
            </a:lvl5pPr>
            <a:lvl6pPr marL="3047339" indent="0">
              <a:buNone/>
              <a:defRPr sz="2100" b="1"/>
            </a:lvl6pPr>
            <a:lvl7pPr marL="3656806" indent="0">
              <a:buNone/>
              <a:defRPr sz="2100" b="1"/>
            </a:lvl7pPr>
            <a:lvl8pPr marL="4266273" indent="0">
              <a:buNone/>
              <a:defRPr sz="2100" b="1"/>
            </a:lvl8pPr>
            <a:lvl9pPr marL="4875742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563" y="1560650"/>
            <a:ext cx="5083570" cy="456693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8802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291" y="1462696"/>
            <a:ext cx="5081454" cy="307777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468" indent="0">
              <a:buNone/>
              <a:defRPr sz="2600" b="1"/>
            </a:lvl2pPr>
            <a:lvl3pPr marL="1218936" indent="0">
              <a:buNone/>
              <a:defRPr sz="2400" b="1"/>
            </a:lvl3pPr>
            <a:lvl4pPr marL="1828403" indent="0">
              <a:buNone/>
              <a:defRPr sz="2100" b="1"/>
            </a:lvl4pPr>
            <a:lvl5pPr marL="2437871" indent="0">
              <a:buNone/>
              <a:defRPr sz="2100" b="1"/>
            </a:lvl5pPr>
            <a:lvl6pPr marL="3047339" indent="0">
              <a:buNone/>
              <a:defRPr sz="2100" b="1"/>
            </a:lvl6pPr>
            <a:lvl7pPr marL="3656806" indent="0">
              <a:buNone/>
              <a:defRPr sz="2100" b="1"/>
            </a:lvl7pPr>
            <a:lvl8pPr marL="4266273" indent="0">
              <a:buNone/>
              <a:defRPr sz="2100" b="1"/>
            </a:lvl8pPr>
            <a:lvl9pPr marL="4875742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291" y="1803798"/>
            <a:ext cx="5081454" cy="436984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563" y="1462696"/>
            <a:ext cx="5083570" cy="307777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468" indent="0">
              <a:buNone/>
              <a:defRPr sz="2600" b="1"/>
            </a:lvl2pPr>
            <a:lvl3pPr marL="1218936" indent="0">
              <a:buNone/>
              <a:defRPr sz="2400" b="1"/>
            </a:lvl3pPr>
            <a:lvl4pPr marL="1828403" indent="0">
              <a:buNone/>
              <a:defRPr sz="2100" b="1"/>
            </a:lvl4pPr>
            <a:lvl5pPr marL="2437871" indent="0">
              <a:buNone/>
              <a:defRPr sz="2100" b="1"/>
            </a:lvl5pPr>
            <a:lvl6pPr marL="3047339" indent="0">
              <a:buNone/>
              <a:defRPr sz="2100" b="1"/>
            </a:lvl6pPr>
            <a:lvl7pPr marL="3656806" indent="0">
              <a:buNone/>
              <a:defRPr sz="2100" b="1"/>
            </a:lvl7pPr>
            <a:lvl8pPr marL="4266273" indent="0">
              <a:buNone/>
              <a:defRPr sz="2100" b="1"/>
            </a:lvl8pPr>
            <a:lvl9pPr marL="4875742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563" y="1803798"/>
            <a:ext cx="5083570" cy="436984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295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652000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23294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46656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8" y="0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048626" y="0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097245" y="0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9145861" y="0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8" y="3420648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3048626" y="3420648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6097245" y="3420648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9145861" y="3420648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397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437321" y="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74642" y="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311962" y="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749283" y="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96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437321" y="228196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874642" y="228196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7311962" y="228196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9749283" y="228196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3916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2446464" y="4563916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883784" y="4563916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7321104" y="4563916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749283" y="4563916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106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28488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056972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085465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42437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113948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7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28488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4056972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085465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10142437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8113948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7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028488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4056972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6085465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10142437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13948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7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2028488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4056972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6085465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10142437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8113948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352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90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5545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6797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8052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070854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90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5545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6797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8052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2789059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745" y="1710137"/>
            <a:ext cx="10514231" cy="2853398"/>
          </a:xfrm>
        </p:spPr>
        <p:txBody>
          <a:bodyPr anchor="b"/>
          <a:lstStyle>
            <a:lvl1pPr>
              <a:defRPr sz="61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745" y="4590531"/>
            <a:ext cx="10514231" cy="150053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6302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26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8908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85211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3151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77816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24119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7042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71FC-3573-4450-8B36-DA0BDCE48B45}" type="datetime1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843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89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227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8150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35275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89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227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8150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67096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6"/>
            <a:ext cx="5084926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6"/>
            <a:ext cx="5084926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84" y="4981747"/>
            <a:ext cx="5084926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1205" y="4981747"/>
            <a:ext cx="5084926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2717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6"/>
            <a:ext cx="5084926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6"/>
            <a:ext cx="5084926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84" y="4981747"/>
            <a:ext cx="5084926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1205" y="4981747"/>
            <a:ext cx="5084926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2936355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281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521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762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002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28779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281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521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762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002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887370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18150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1839635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3"/>
            <a:ext cx="5084926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3"/>
            <a:ext cx="5084926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3055988"/>
            <a:ext cx="5083402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3055988"/>
            <a:ext cx="5083402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07689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3"/>
            <a:ext cx="5084926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3"/>
            <a:ext cx="5084926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3055988"/>
            <a:ext cx="5083402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3055988"/>
            <a:ext cx="5083402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40878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091" y="1826048"/>
            <a:ext cx="5180926" cy="435234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1398" y="1826048"/>
            <a:ext cx="5180926" cy="435234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5974D-C852-4B09-9CB6-4EE48A7383B7}" type="datetime1">
              <a:rPr lang="ru-RU" smtClean="0"/>
              <a:t>29.08.2023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33846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273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529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5780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7036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265" y="4718128"/>
            <a:ext cx="2441130" cy="1326912"/>
          </a:xfrm>
        </p:spPr>
        <p:txBody>
          <a:bodyPr/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505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3746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3986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273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529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5780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7036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398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273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529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5780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7036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265" y="4718128"/>
            <a:ext cx="2441130" cy="1326912"/>
          </a:xfrm>
        </p:spPr>
        <p:txBody>
          <a:bodyPr/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505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3746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3986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273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529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5780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7036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282880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289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227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8150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18215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289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227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8150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759183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808" y="1397323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733" y="1397323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4705523"/>
            <a:ext cx="5083402" cy="133951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4705523"/>
            <a:ext cx="5083402" cy="133951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808" y="3061697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2733" y="3061697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796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808" y="1397323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733" y="1397323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4705523"/>
            <a:ext cx="5083402" cy="133951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4705523"/>
            <a:ext cx="5083402" cy="133951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808" y="3061697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2733" y="3061697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4358060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281" y="4605795"/>
            <a:ext cx="2441130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521" y="4605795"/>
            <a:ext cx="2441130" cy="1058648"/>
          </a:xfrm>
          <a:solidFill>
            <a:schemeClr val="accent3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4762" y="4605795"/>
            <a:ext cx="2441130" cy="1058648"/>
          </a:xfrm>
          <a:solidFill>
            <a:schemeClr val="accent5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5002" y="4605795"/>
            <a:ext cx="2441130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346714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281" y="4605795"/>
            <a:ext cx="2441130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521" y="4605795"/>
            <a:ext cx="2441130" cy="1058648"/>
          </a:xfrm>
          <a:solidFill>
            <a:schemeClr val="accent3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4762" y="4605795"/>
            <a:ext cx="2441130" cy="1058648"/>
          </a:xfrm>
          <a:solidFill>
            <a:schemeClr val="accent5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5002" y="4605795"/>
            <a:ext cx="2441130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724530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9" y="4605801"/>
            <a:ext cx="3327983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227" y="4605801"/>
            <a:ext cx="3327983" cy="1058648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8150" y="4605801"/>
            <a:ext cx="3327983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6681486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9" y="4605801"/>
            <a:ext cx="3327983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227" y="4605801"/>
            <a:ext cx="3327983" cy="1058648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8150" y="4605801"/>
            <a:ext cx="3327983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60932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80" y="365211"/>
            <a:ext cx="10514231" cy="132587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682" y="1681557"/>
            <a:ext cx="5157117" cy="8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028" indent="0">
              <a:buNone/>
              <a:defRPr sz="2000" b="1"/>
            </a:lvl2pPr>
            <a:lvl3pPr marL="926056" indent="0">
              <a:buNone/>
              <a:defRPr sz="1800" b="1"/>
            </a:lvl3pPr>
            <a:lvl4pPr marL="1389084" indent="0">
              <a:buNone/>
              <a:defRPr sz="1700" b="1"/>
            </a:lvl4pPr>
            <a:lvl5pPr marL="1852111" indent="0">
              <a:buNone/>
              <a:defRPr sz="1700" b="1"/>
            </a:lvl5pPr>
            <a:lvl6pPr marL="2315140" indent="0">
              <a:buNone/>
              <a:defRPr sz="1700" b="1"/>
            </a:lvl6pPr>
            <a:lvl7pPr marL="2778169" indent="0">
              <a:buNone/>
              <a:defRPr sz="1700" b="1"/>
            </a:lvl7pPr>
            <a:lvl8pPr marL="3241196" indent="0">
              <a:buNone/>
              <a:defRPr sz="1700" b="1"/>
            </a:lvl8pPr>
            <a:lvl9pPr marL="3704225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682" y="2505656"/>
            <a:ext cx="5157117" cy="3685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1405" y="1681557"/>
            <a:ext cx="5182513" cy="8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028" indent="0">
              <a:buNone/>
              <a:defRPr sz="2000" b="1"/>
            </a:lvl2pPr>
            <a:lvl3pPr marL="926056" indent="0">
              <a:buNone/>
              <a:defRPr sz="1800" b="1"/>
            </a:lvl3pPr>
            <a:lvl4pPr marL="1389084" indent="0">
              <a:buNone/>
              <a:defRPr sz="1700" b="1"/>
            </a:lvl4pPr>
            <a:lvl5pPr marL="1852111" indent="0">
              <a:buNone/>
              <a:defRPr sz="1700" b="1"/>
            </a:lvl5pPr>
            <a:lvl6pPr marL="2315140" indent="0">
              <a:buNone/>
              <a:defRPr sz="1700" b="1"/>
            </a:lvl6pPr>
            <a:lvl7pPr marL="2778169" indent="0">
              <a:buNone/>
              <a:defRPr sz="1700" b="1"/>
            </a:lvl7pPr>
            <a:lvl8pPr marL="3241196" indent="0">
              <a:buNone/>
              <a:defRPr sz="1700" b="1"/>
            </a:lvl8pPr>
            <a:lvl9pPr marL="3704225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1405" y="2505656"/>
            <a:ext cx="5182513" cy="3685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97EC5-57B2-40A0-92A2-2C5061032DDA}" type="datetime1">
              <a:rPr lang="ru-RU" smtClean="0"/>
              <a:t>29.08.2023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63293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6"/>
            <a:ext cx="5084926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6"/>
            <a:ext cx="5084926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2" y="4913577"/>
            <a:ext cx="5083402" cy="750872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2730" y="4913577"/>
            <a:ext cx="5083402" cy="750872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4100221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6"/>
            <a:ext cx="5084926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6"/>
            <a:ext cx="5084926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2" y="4913577"/>
            <a:ext cx="5083402" cy="750872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2730" y="4913577"/>
            <a:ext cx="5083402" cy="750872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4373320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281" y="2983359"/>
            <a:ext cx="2441130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521" y="2983359"/>
            <a:ext cx="2441130" cy="1058648"/>
          </a:xfrm>
          <a:solidFill>
            <a:schemeClr val="accent3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4762" y="2983359"/>
            <a:ext cx="2441130" cy="1058648"/>
          </a:xfrm>
          <a:solidFill>
            <a:schemeClr val="accent5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5002" y="2983359"/>
            <a:ext cx="2441130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281" y="4213280"/>
            <a:ext cx="2441130" cy="1713955"/>
          </a:xfrm>
        </p:spPr>
        <p:txBody>
          <a:bodyPr/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521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4762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5002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879237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281" y="2983359"/>
            <a:ext cx="2441130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521" y="2983359"/>
            <a:ext cx="2441130" cy="1058648"/>
          </a:xfrm>
          <a:solidFill>
            <a:schemeClr val="accent3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4762" y="2983359"/>
            <a:ext cx="2441130" cy="1058648"/>
          </a:xfrm>
          <a:solidFill>
            <a:schemeClr val="accent5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5002" y="2983359"/>
            <a:ext cx="2441130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281" y="4213280"/>
            <a:ext cx="2441130" cy="1713955"/>
          </a:xfrm>
        </p:spPr>
        <p:txBody>
          <a:bodyPr/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521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4762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5002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7773609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9" y="2983359"/>
            <a:ext cx="3327983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227" y="2983359"/>
            <a:ext cx="3327983" cy="1058648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8150" y="2983359"/>
            <a:ext cx="3327983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7247552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9" y="2983359"/>
            <a:ext cx="3327983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227" y="2983359"/>
            <a:ext cx="3327983" cy="1058648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8150" y="2983359"/>
            <a:ext cx="3327983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411199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4"/>
            <a:ext cx="5084926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4"/>
            <a:ext cx="5084926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2" y="3291135"/>
            <a:ext cx="5083402" cy="750872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2730" y="3291135"/>
            <a:ext cx="5083402" cy="750872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4213281"/>
            <a:ext cx="5083402" cy="1703460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4213281"/>
            <a:ext cx="5083402" cy="1703460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9945124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4"/>
            <a:ext cx="5084926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4"/>
            <a:ext cx="5084926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2" y="3291135"/>
            <a:ext cx="5083402" cy="750872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2730" y="3291135"/>
            <a:ext cx="5083402" cy="750872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4213281"/>
            <a:ext cx="5083402" cy="1703460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4213281"/>
            <a:ext cx="5083402" cy="1703460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805465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05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264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5649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1208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3593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299148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1537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05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264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5649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1208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3593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299148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1537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13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705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264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5649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1208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3593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299148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1537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4856150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05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264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5649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1208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3593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299148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1537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05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264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5649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1208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3593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299148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1537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13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705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264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5649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1208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3593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299148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1537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6856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83F67-0563-4BDA-909E-1177ED3DDD08}" type="datetime1">
              <a:rPr lang="ru-RU" smtClean="0"/>
              <a:t>29.08.2023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12595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12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59759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5928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4209" y="1640169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4151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12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59759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5928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4209" y="31542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4151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13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712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59759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5928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4209" y="4668385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4151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8151547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12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59759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5928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4209" y="1640169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4151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12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59759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5928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4209" y="31542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4151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13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712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59759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5928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4209" y="4668385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4151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3584122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12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59759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5928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4209" y="1640169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4151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8874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12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59759" y="38874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5928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4209" y="388747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4151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25398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12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59759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5928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4209" y="1640169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4151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8874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12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59759" y="38874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5928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4209" y="388747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4151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525573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2" y="1640173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079" y="1640175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8991" y="1640173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2532" y="1640175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2" y="3887477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079" y="3887480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8991" y="3887477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2532" y="3887480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07795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2" y="1640173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079" y="1640175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8991" y="1640173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2532" y="1640175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2" y="3887477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079" y="3887480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8991" y="3887477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2532" y="3887480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6271925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036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13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8482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59759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2925" y="1640169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4203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2079564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036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13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8482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59759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2925" y="1640169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4203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9798735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458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164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4953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2662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8452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158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1950" y="1640169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29664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7527724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458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164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4953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2662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8452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158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1950" y="1640169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29664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75186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990F5-6495-49FC-A400-63D3B3DF8467}" type="datetime1">
              <a:rPr lang="ru-RU" smtClean="0"/>
              <a:t>29.08.2023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80632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269056"/>
            <a:ext cx="2351954" cy="3536499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257159" y="1269056"/>
            <a:ext cx="2351954" cy="3536499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67257" y="1269056"/>
            <a:ext cx="2479488" cy="3536499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784" indent="-150784">
              <a:defRPr sz="1400"/>
            </a:lvl3pPr>
            <a:lvl4pPr marL="401560" indent="-207924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796645" y="1269056"/>
            <a:ext cx="2479488" cy="3536499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784" indent="-150784">
              <a:defRPr sz="1400"/>
            </a:lvl3pPr>
            <a:lvl4pPr marL="401560" indent="-207924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14281" y="4981747"/>
            <a:ext cx="5032464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257166" y="4981747"/>
            <a:ext cx="5018977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695444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5" y="2130922"/>
            <a:ext cx="10361851" cy="147036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2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0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34A1-4218-4E06-8AC1-1489EBD154C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40299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00C9-7E9B-4976-936F-19F03114341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83430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60" y="4407925"/>
            <a:ext cx="10361851" cy="13623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60" y="2907386"/>
            <a:ext cx="10361851" cy="15005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02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260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890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521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151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781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411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042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0656-4025-4D72-8A11-D9E31C0AD00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74937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520" y="1600578"/>
            <a:ext cx="5384100" cy="4527011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6794" y="1600578"/>
            <a:ext cx="5384100" cy="4527011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A757-8DEB-4F54-A61C-293CF85D0D8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54379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474"/>
            <a:ext cx="5386216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028" indent="0">
              <a:buNone/>
              <a:defRPr sz="2000" b="1"/>
            </a:lvl2pPr>
            <a:lvl3pPr marL="926056" indent="0">
              <a:buNone/>
              <a:defRPr sz="1800" b="1"/>
            </a:lvl3pPr>
            <a:lvl4pPr marL="1389084" indent="0">
              <a:buNone/>
              <a:defRPr sz="1700" b="1"/>
            </a:lvl4pPr>
            <a:lvl5pPr marL="1852111" indent="0">
              <a:buNone/>
              <a:defRPr sz="1700" b="1"/>
            </a:lvl5pPr>
            <a:lvl6pPr marL="2315140" indent="0">
              <a:buNone/>
              <a:defRPr sz="1700" b="1"/>
            </a:lvl6pPr>
            <a:lvl7pPr marL="2778169" indent="0">
              <a:buNone/>
              <a:defRPr sz="1700" b="1"/>
            </a:lvl7pPr>
            <a:lvl8pPr marL="3241196" indent="0">
              <a:buNone/>
              <a:defRPr sz="1700" b="1"/>
            </a:lvl8pPr>
            <a:lvl9pPr marL="3704225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521" y="2175381"/>
            <a:ext cx="5386216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3" y="1535474"/>
            <a:ext cx="5388331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028" indent="0">
              <a:buNone/>
              <a:defRPr sz="2000" b="1"/>
            </a:lvl2pPr>
            <a:lvl3pPr marL="926056" indent="0">
              <a:buNone/>
              <a:defRPr sz="1800" b="1"/>
            </a:lvl3pPr>
            <a:lvl4pPr marL="1389084" indent="0">
              <a:buNone/>
              <a:defRPr sz="1700" b="1"/>
            </a:lvl4pPr>
            <a:lvl5pPr marL="1852111" indent="0">
              <a:buNone/>
              <a:defRPr sz="1700" b="1"/>
            </a:lvl5pPr>
            <a:lvl6pPr marL="2315140" indent="0">
              <a:buNone/>
              <a:defRPr sz="1700" b="1"/>
            </a:lvl6pPr>
            <a:lvl7pPr marL="2778169" indent="0">
              <a:buNone/>
              <a:defRPr sz="1700" b="1"/>
            </a:lvl7pPr>
            <a:lvl8pPr marL="3241196" indent="0">
              <a:buNone/>
              <a:defRPr sz="1700" b="1"/>
            </a:lvl8pPr>
            <a:lvl9pPr marL="3704225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2563" y="2175381"/>
            <a:ext cx="5388331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DA1F-7C08-4747-B01B-B6AB0D988E8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77288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13172-1218-40D6-9C20-2D14CD896F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56866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0B417-C710-42D4-AFB4-6C7525D7BB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90067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5" y="273113"/>
            <a:ext cx="4010562" cy="11623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114" y="273121"/>
            <a:ext cx="6814779" cy="585446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5" y="1435440"/>
            <a:ext cx="4010562" cy="4692149"/>
          </a:xfrm>
        </p:spPr>
        <p:txBody>
          <a:bodyPr/>
          <a:lstStyle>
            <a:lvl1pPr marL="0" indent="0">
              <a:buNone/>
              <a:defRPr sz="1400"/>
            </a:lvl1pPr>
            <a:lvl2pPr marL="463028" indent="0">
              <a:buNone/>
              <a:defRPr sz="1200"/>
            </a:lvl2pPr>
            <a:lvl3pPr marL="926056" indent="0">
              <a:buNone/>
              <a:defRPr sz="1100"/>
            </a:lvl3pPr>
            <a:lvl4pPr marL="1389084" indent="0">
              <a:buNone/>
              <a:defRPr sz="1000"/>
            </a:lvl4pPr>
            <a:lvl5pPr marL="1852111" indent="0">
              <a:buNone/>
              <a:defRPr sz="1000"/>
            </a:lvl5pPr>
            <a:lvl6pPr marL="2315140" indent="0">
              <a:buNone/>
              <a:defRPr sz="1000"/>
            </a:lvl6pPr>
            <a:lvl7pPr marL="2778169" indent="0">
              <a:buNone/>
              <a:defRPr sz="1000"/>
            </a:lvl7pPr>
            <a:lvl8pPr marL="3241196" indent="0">
              <a:buNone/>
              <a:defRPr sz="1000"/>
            </a:lvl8pPr>
            <a:lvl9pPr marL="3704225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1984-3B8A-4A66-B305-BCAD03974C3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9873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8" y="4801712"/>
            <a:ext cx="7314248" cy="5668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8" y="612920"/>
            <a:ext cx="7314248" cy="4115753"/>
          </a:xfrm>
        </p:spPr>
        <p:txBody>
          <a:bodyPr/>
          <a:lstStyle>
            <a:lvl1pPr marL="0" indent="0">
              <a:buNone/>
              <a:defRPr sz="3200"/>
            </a:lvl1pPr>
            <a:lvl2pPr marL="463028" indent="0">
              <a:buNone/>
              <a:defRPr sz="2900"/>
            </a:lvl2pPr>
            <a:lvl3pPr marL="926056" indent="0">
              <a:buNone/>
              <a:defRPr sz="2400"/>
            </a:lvl3pPr>
            <a:lvl4pPr marL="1389084" indent="0">
              <a:buNone/>
              <a:defRPr sz="2000"/>
            </a:lvl4pPr>
            <a:lvl5pPr marL="1852111" indent="0">
              <a:buNone/>
              <a:defRPr sz="2000"/>
            </a:lvl5pPr>
            <a:lvl6pPr marL="2315140" indent="0">
              <a:buNone/>
              <a:defRPr sz="2000"/>
            </a:lvl6pPr>
            <a:lvl7pPr marL="2778169" indent="0">
              <a:buNone/>
              <a:defRPr sz="2000"/>
            </a:lvl7pPr>
            <a:lvl8pPr marL="3241196" indent="0">
              <a:buNone/>
              <a:defRPr sz="2000"/>
            </a:lvl8pPr>
            <a:lvl9pPr marL="3704225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8" y="5368585"/>
            <a:ext cx="7314248" cy="805049"/>
          </a:xfrm>
        </p:spPr>
        <p:txBody>
          <a:bodyPr/>
          <a:lstStyle>
            <a:lvl1pPr marL="0" indent="0">
              <a:buNone/>
              <a:defRPr sz="1400"/>
            </a:lvl1pPr>
            <a:lvl2pPr marL="463028" indent="0">
              <a:buNone/>
              <a:defRPr sz="1200"/>
            </a:lvl2pPr>
            <a:lvl3pPr marL="926056" indent="0">
              <a:buNone/>
              <a:defRPr sz="1100"/>
            </a:lvl3pPr>
            <a:lvl4pPr marL="1389084" indent="0">
              <a:buNone/>
              <a:defRPr sz="1000"/>
            </a:lvl4pPr>
            <a:lvl5pPr marL="1852111" indent="0">
              <a:buNone/>
              <a:defRPr sz="1000"/>
            </a:lvl5pPr>
            <a:lvl6pPr marL="2315140" indent="0">
              <a:buNone/>
              <a:defRPr sz="1000"/>
            </a:lvl6pPr>
            <a:lvl7pPr marL="2778169" indent="0">
              <a:buNone/>
              <a:defRPr sz="1000"/>
            </a:lvl7pPr>
            <a:lvl8pPr marL="3241196" indent="0">
              <a:buNone/>
              <a:defRPr sz="1000"/>
            </a:lvl8pPr>
            <a:lvl9pPr marL="3704225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1A7B-00AC-4B8B-A522-EE1EE4F9915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829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306"/>
            <a:ext cx="3931725" cy="160057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2513" y="987657"/>
            <a:ext cx="6171397" cy="4874753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884"/>
            <a:ext cx="3931725" cy="3812470"/>
          </a:xfrm>
        </p:spPr>
        <p:txBody>
          <a:bodyPr/>
          <a:lstStyle>
            <a:lvl1pPr marL="0" indent="0">
              <a:buNone/>
              <a:defRPr sz="1700"/>
            </a:lvl1pPr>
            <a:lvl2pPr marL="463028" indent="0">
              <a:buNone/>
              <a:defRPr sz="1400"/>
            </a:lvl2pPr>
            <a:lvl3pPr marL="926056" indent="0">
              <a:buNone/>
              <a:defRPr sz="1200"/>
            </a:lvl3pPr>
            <a:lvl4pPr marL="1389084" indent="0">
              <a:buNone/>
              <a:defRPr sz="1100"/>
            </a:lvl4pPr>
            <a:lvl5pPr marL="1852111" indent="0">
              <a:buNone/>
              <a:defRPr sz="1100"/>
            </a:lvl5pPr>
            <a:lvl6pPr marL="2315140" indent="0">
              <a:buNone/>
              <a:defRPr sz="1100"/>
            </a:lvl6pPr>
            <a:lvl7pPr marL="2778169" indent="0">
              <a:buNone/>
              <a:defRPr sz="1100"/>
            </a:lvl7pPr>
            <a:lvl8pPr marL="3241196" indent="0">
              <a:buNone/>
              <a:defRPr sz="1100"/>
            </a:lvl8pPr>
            <a:lvl9pPr marL="3704225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E2656-5266-4E05-872F-E6E457C956FA}" type="datetime1">
              <a:rPr lang="ru-RU" smtClean="0"/>
              <a:t>29.08.2023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36420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3B9EC-0E56-44FA-8C62-E63723F6F44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68527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50" y="274704"/>
            <a:ext cx="2742844" cy="58528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5" y="274704"/>
            <a:ext cx="8025357" cy="58528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4344D-B227-4621-A8FB-0A2DC6E6BCA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29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306"/>
            <a:ext cx="3931725" cy="160057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2513" y="987657"/>
            <a:ext cx="6171397" cy="4874753"/>
          </a:xfrm>
        </p:spPr>
        <p:txBody>
          <a:bodyPr/>
          <a:lstStyle>
            <a:lvl1pPr marL="0" indent="0">
              <a:buNone/>
              <a:defRPr sz="3200"/>
            </a:lvl1pPr>
            <a:lvl2pPr marL="463028" indent="0">
              <a:buNone/>
              <a:defRPr sz="2900"/>
            </a:lvl2pPr>
            <a:lvl3pPr marL="926056" indent="0">
              <a:buNone/>
              <a:defRPr sz="2400"/>
            </a:lvl3pPr>
            <a:lvl4pPr marL="1389084" indent="0">
              <a:buNone/>
              <a:defRPr sz="2000"/>
            </a:lvl4pPr>
            <a:lvl5pPr marL="1852111" indent="0">
              <a:buNone/>
              <a:defRPr sz="2000"/>
            </a:lvl5pPr>
            <a:lvl6pPr marL="2315140" indent="0">
              <a:buNone/>
              <a:defRPr sz="2000"/>
            </a:lvl6pPr>
            <a:lvl7pPr marL="2778169" indent="0">
              <a:buNone/>
              <a:defRPr sz="2000"/>
            </a:lvl7pPr>
            <a:lvl8pPr marL="3241196" indent="0">
              <a:buNone/>
              <a:defRPr sz="2000"/>
            </a:lvl8pPr>
            <a:lvl9pPr marL="3704225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884"/>
            <a:ext cx="3931725" cy="3812470"/>
          </a:xfrm>
        </p:spPr>
        <p:txBody>
          <a:bodyPr/>
          <a:lstStyle>
            <a:lvl1pPr marL="0" indent="0">
              <a:buNone/>
              <a:defRPr sz="1700"/>
            </a:lvl1pPr>
            <a:lvl2pPr marL="463028" indent="0">
              <a:buNone/>
              <a:defRPr sz="1400"/>
            </a:lvl2pPr>
            <a:lvl3pPr marL="926056" indent="0">
              <a:buNone/>
              <a:defRPr sz="1200"/>
            </a:lvl3pPr>
            <a:lvl4pPr marL="1389084" indent="0">
              <a:buNone/>
              <a:defRPr sz="1100"/>
            </a:lvl4pPr>
            <a:lvl5pPr marL="1852111" indent="0">
              <a:buNone/>
              <a:defRPr sz="1100"/>
            </a:lvl5pPr>
            <a:lvl6pPr marL="2315140" indent="0">
              <a:buNone/>
              <a:defRPr sz="1100"/>
            </a:lvl6pPr>
            <a:lvl7pPr marL="2778169" indent="0">
              <a:buNone/>
              <a:defRPr sz="1100"/>
            </a:lvl7pPr>
            <a:lvl8pPr marL="3241196" indent="0">
              <a:buNone/>
              <a:defRPr sz="1100"/>
            </a:lvl8pPr>
            <a:lvl9pPr marL="3704225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C07E-BFBB-41C6-A424-CD8DEBA7E344}" type="datetime1">
              <a:rPr lang="ru-RU" smtClean="0"/>
              <a:t>29.08.2023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40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9" Type="http://schemas.openxmlformats.org/officeDocument/2006/relationships/slideLayout" Target="../slideLayouts/slideLayout50.xml"/><Relationship Id="rId21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45.xml"/><Relationship Id="rId42" Type="http://schemas.openxmlformats.org/officeDocument/2006/relationships/slideLayout" Target="../slideLayouts/slideLayout53.xml"/><Relationship Id="rId47" Type="http://schemas.openxmlformats.org/officeDocument/2006/relationships/slideLayout" Target="../slideLayouts/slideLayout58.xml"/><Relationship Id="rId50" Type="http://schemas.openxmlformats.org/officeDocument/2006/relationships/slideLayout" Target="../slideLayouts/slideLayout61.xml"/><Relationship Id="rId55" Type="http://schemas.openxmlformats.org/officeDocument/2006/relationships/slideLayout" Target="../slideLayouts/slideLayout66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46" Type="http://schemas.openxmlformats.org/officeDocument/2006/relationships/slideLayout" Target="../slideLayouts/slideLayout57.xml"/><Relationship Id="rId59" Type="http://schemas.openxmlformats.org/officeDocument/2006/relationships/slideLayout" Target="../slideLayouts/slideLayout70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41" Type="http://schemas.openxmlformats.org/officeDocument/2006/relationships/slideLayout" Target="../slideLayouts/slideLayout52.xml"/><Relationship Id="rId54" Type="http://schemas.openxmlformats.org/officeDocument/2006/relationships/slideLayout" Target="../slideLayouts/slideLayout65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40" Type="http://schemas.openxmlformats.org/officeDocument/2006/relationships/slideLayout" Target="../slideLayouts/slideLayout51.xml"/><Relationship Id="rId45" Type="http://schemas.openxmlformats.org/officeDocument/2006/relationships/slideLayout" Target="../slideLayouts/slideLayout56.xml"/><Relationship Id="rId53" Type="http://schemas.openxmlformats.org/officeDocument/2006/relationships/slideLayout" Target="../slideLayouts/slideLayout64.xml"/><Relationship Id="rId58" Type="http://schemas.openxmlformats.org/officeDocument/2006/relationships/slideLayout" Target="../slideLayouts/slideLayout69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49" Type="http://schemas.openxmlformats.org/officeDocument/2006/relationships/slideLayout" Target="../slideLayouts/slideLayout60.xml"/><Relationship Id="rId57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4" Type="http://schemas.openxmlformats.org/officeDocument/2006/relationships/slideLayout" Target="../slideLayouts/slideLayout55.xml"/><Relationship Id="rId52" Type="http://schemas.openxmlformats.org/officeDocument/2006/relationships/slideLayout" Target="../slideLayouts/slideLayout63.xml"/><Relationship Id="rId6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43" Type="http://schemas.openxmlformats.org/officeDocument/2006/relationships/slideLayout" Target="../slideLayouts/slideLayout54.xml"/><Relationship Id="rId48" Type="http://schemas.openxmlformats.org/officeDocument/2006/relationships/slideLayout" Target="../slideLayouts/slideLayout59.xml"/><Relationship Id="rId56" Type="http://schemas.openxmlformats.org/officeDocument/2006/relationships/slideLayout" Target="../slideLayouts/slideLayout67.xml"/><Relationship Id="rId8" Type="http://schemas.openxmlformats.org/officeDocument/2006/relationships/slideLayout" Target="../slideLayouts/slideLayout19.xml"/><Relationship Id="rId51" Type="http://schemas.openxmlformats.org/officeDocument/2006/relationships/slideLayout" Target="../slideLayouts/slideLayout62.xml"/><Relationship Id="rId3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lumMod val="85000"/>
              </a:schemeClr>
            </a:gs>
            <a:gs pos="34000">
              <a:schemeClr val="bg1">
                <a:lumMod val="95000"/>
              </a:schemeClr>
            </a:gs>
            <a:gs pos="67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095" y="365211"/>
            <a:ext cx="10514231" cy="1325870"/>
          </a:xfrm>
          <a:prstGeom prst="rect">
            <a:avLst/>
          </a:prstGeom>
        </p:spPr>
        <p:txBody>
          <a:bodyPr vert="horz" lIns="92573" tIns="46286" rIns="92573" bIns="46286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095" y="1826048"/>
            <a:ext cx="10514231" cy="4352346"/>
          </a:xfrm>
          <a:prstGeom prst="rect">
            <a:avLst/>
          </a:prstGeom>
        </p:spPr>
        <p:txBody>
          <a:bodyPr vert="horz" lIns="92573" tIns="46286" rIns="92573" bIns="46286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093" y="6357824"/>
            <a:ext cx="2742844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DE064-1071-407B-84AF-26C68D290996}" type="datetime1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078" y="6357824"/>
            <a:ext cx="4114264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09481" y="6357824"/>
            <a:ext cx="2742844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60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2605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1514" indent="-231514" algn="l" defTabSz="926056" rtl="0" eaLnBrk="1" latinLnBrk="0" hangingPunct="1">
        <a:lnSpc>
          <a:spcPct val="90000"/>
        </a:lnSpc>
        <a:spcBef>
          <a:spcPts val="1013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94545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57570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20597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626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654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09681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72710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935739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028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6056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9084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2111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5140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8169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1196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04225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85000"/>
              </a:schemeClr>
            </a:gs>
            <a:gs pos="34000">
              <a:schemeClr val="bg1">
                <a:lumMod val="95000"/>
              </a:schemeClr>
            </a:gs>
            <a:gs pos="67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283" y="1219489"/>
            <a:ext cx="10361852" cy="462863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5801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  <p:sldLayoutId id="2147483722" r:id="rId50"/>
    <p:sldLayoutId id="2147483723" r:id="rId51"/>
    <p:sldLayoutId id="2147483724" r:id="rId52"/>
    <p:sldLayoutId id="2147483725" r:id="rId53"/>
    <p:sldLayoutId id="2147483726" r:id="rId54"/>
    <p:sldLayoutId id="2147483727" r:id="rId55"/>
    <p:sldLayoutId id="2147483728" r:id="rId56"/>
    <p:sldLayoutId id="2147483729" r:id="rId57"/>
    <p:sldLayoutId id="2147483730" r:id="rId58"/>
    <p:sldLayoutId id="2147483731" r:id="rId59"/>
  </p:sldLayoutIdLst>
  <p:hf hdr="0" ftr="0" dt="0"/>
  <p:txStyles>
    <p:titleStyle>
      <a:lvl1pPr algn="ctr" defTabSz="1218936" rtl="0" eaLnBrk="1" latinLnBrk="0" hangingPunct="1">
        <a:lnSpc>
          <a:spcPct val="86000"/>
        </a:lnSpc>
        <a:spcBef>
          <a:spcPct val="0"/>
        </a:spcBef>
        <a:buNone/>
        <a:defRPr sz="2900" kern="800" spc="-54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50" indent="-228550" algn="l" defTabSz="1218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 spc="-13">
          <a:solidFill>
            <a:schemeClr val="tx1"/>
          </a:solidFill>
          <a:latin typeface="+mn-lt"/>
          <a:ea typeface="+mn-ea"/>
          <a:cs typeface="+mn-cs"/>
        </a:defRPr>
      </a:lvl1pPr>
      <a:lvl2pPr marL="459218" indent="-230667" algn="l" defTabSz="1218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500" kern="800">
          <a:solidFill>
            <a:schemeClr val="tx1"/>
          </a:solidFill>
          <a:latin typeface="+mn-lt"/>
          <a:ea typeface="+mn-ea"/>
          <a:cs typeface="+mn-cs"/>
        </a:defRPr>
      </a:lvl2pPr>
      <a:lvl3pPr marL="687768" indent="-228550" algn="l" defTabSz="1218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>
          <a:solidFill>
            <a:schemeClr val="tx1"/>
          </a:solidFill>
          <a:latin typeface="+mn-lt"/>
          <a:ea typeface="+mn-ea"/>
          <a:cs typeface="+mn-cs"/>
        </a:defRPr>
      </a:lvl3pPr>
      <a:lvl4pPr marL="916318" indent="-228550" algn="l" defTabSz="1218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500" kern="800">
          <a:solidFill>
            <a:schemeClr val="tx1"/>
          </a:solidFill>
          <a:latin typeface="+mn-lt"/>
          <a:ea typeface="+mn-ea"/>
          <a:cs typeface="+mn-cs"/>
        </a:defRPr>
      </a:lvl4pPr>
      <a:lvl5pPr marL="1144868" indent="-228550" algn="l" defTabSz="1218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500" kern="800">
          <a:solidFill>
            <a:schemeClr val="tx1"/>
          </a:solidFill>
          <a:latin typeface="+mn-lt"/>
          <a:ea typeface="+mn-ea"/>
          <a:cs typeface="+mn-cs"/>
        </a:defRPr>
      </a:lvl5pPr>
      <a:lvl6pPr marL="3352072" indent="-304733" algn="l" defTabSz="1218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540" indent="-304733" algn="l" defTabSz="1218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007" indent="-304733" algn="l" defTabSz="1218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477" indent="-304733" algn="l" defTabSz="1218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68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36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03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871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39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806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273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742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85000"/>
              </a:schemeClr>
            </a:gs>
            <a:gs pos="34000">
              <a:schemeClr val="bg1">
                <a:lumMod val="95000"/>
              </a:schemeClr>
            </a:gs>
            <a:gs pos="67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92573" tIns="46286" rIns="92573" bIns="46286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600578"/>
            <a:ext cx="10971372" cy="4527011"/>
          </a:xfrm>
          <a:prstGeom prst="rect">
            <a:avLst/>
          </a:prstGeom>
        </p:spPr>
        <p:txBody>
          <a:bodyPr vert="horz" lIns="92573" tIns="46286" rIns="92573" bIns="46286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0" y="6357824"/>
            <a:ext cx="2844430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0E636-13B4-45E8-90F1-47E871333B7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29.08.2023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62" y="6357824"/>
            <a:ext cx="3860297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6357824"/>
            <a:ext cx="2844430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99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hf hdr="0" ftr="0" dt="0"/>
  <p:txStyles>
    <p:titleStyle>
      <a:lvl1pPr algn="ctr" defTabSz="92605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271" indent="-347271" algn="l" defTabSz="92605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52421" indent="-289391" algn="l" defTabSz="926056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57570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20597" indent="-231514" algn="l" defTabSz="92605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626" indent="-231514" algn="l" defTabSz="92605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654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9681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2710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5739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028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6056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9084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2111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5140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8169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1196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04225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1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1.xml"/><Relationship Id="rId6" Type="http://schemas.openxmlformats.org/officeDocument/2006/relationships/image" Target="../media/image8.png"/><Relationship Id="rId5" Type="http://schemas.microsoft.com/office/2007/relationships/hdphoto" Target="../media/hdphoto1.wdp"/><Relationship Id="rId4" Type="http://schemas.openxmlformats.org/officeDocument/2006/relationships/image" Target="../media/image7.jpeg"/><Relationship Id="rId9" Type="http://schemas.microsoft.com/office/2007/relationships/hdphoto" Target="../media/hdphoto3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7" Type="http://schemas.openxmlformats.org/officeDocument/2006/relationships/image" Target="../media/image1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1.xml"/><Relationship Id="rId11" Type="http://schemas.openxmlformats.org/officeDocument/2006/relationships/image" Target="../media/image1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>
            <a:extLst>
              <a:ext uri="{FF2B5EF4-FFF2-40B4-BE49-F238E27FC236}">
                <a16:creationId xmlns:a16="http://schemas.microsoft.com/office/drawing/2014/main" xmlns="" id="{A3D43B73-2B0A-4CDF-8104-3D3F930D4D40}"/>
              </a:ext>
            </a:extLst>
          </p:cNvPr>
          <p:cNvSpPr/>
          <p:nvPr/>
        </p:nvSpPr>
        <p:spPr>
          <a:xfrm>
            <a:off x="0" y="-12840"/>
            <a:ext cx="12207147" cy="6872428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9" tIns="45695" rIns="91389" bIns="45695" rtlCol="0" anchor="ctr"/>
          <a:lstStyle/>
          <a:p>
            <a:pPr algn="ctr" defTabSz="1218936"/>
            <a:endParaRPr lang="en-US" sz="2400" dirty="0">
              <a:solidFill>
                <a:srgbClr val="485068"/>
              </a:solidFill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xmlns="" id="{C9545F2A-6B36-48F4-9F15-94670C7277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0" y="-244200"/>
            <a:ext cx="6360640" cy="69548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46934" y="6226105"/>
            <a:ext cx="4345170" cy="21544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defTabSz="1218936"/>
            <a:r>
              <a:rPr lang="ru-RU" sz="1400" dirty="0">
                <a:solidFill>
                  <a:srgbClr val="485068">
                    <a:lumMod val="75000"/>
                  </a:srgb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2023 ГОД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C0A38DE-7E13-4312-9AFA-866AA71C4C95}"/>
              </a:ext>
            </a:extLst>
          </p:cNvPr>
          <p:cNvSpPr txBox="1"/>
          <p:nvPr/>
        </p:nvSpPr>
        <p:spPr>
          <a:xfrm>
            <a:off x="694606" y="2406874"/>
            <a:ext cx="6842084" cy="240065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 defTabSz="1218936"/>
            <a:r>
              <a:rPr lang="ru-RU" sz="6000" b="1" dirty="0" smtClean="0">
                <a:solidFill>
                  <a:srgbClr val="485068">
                    <a:lumMod val="75000"/>
                  </a:srgbClr>
                </a:solidFill>
                <a:latin typeface="Roboto Condensed" panose="02000000000000000000" pitchFamily="2" charset="0"/>
              </a:rPr>
              <a:t>МЧД</a:t>
            </a:r>
          </a:p>
          <a:p>
            <a:pPr algn="ctr" defTabSz="1218936"/>
            <a:r>
              <a:rPr lang="ru-RU" sz="3600" b="1" dirty="0" smtClean="0">
                <a:solidFill>
                  <a:srgbClr val="454C63"/>
                </a:solidFill>
                <a:latin typeface="Roboto Condensed" panose="02000000000000000000" pitchFamily="2" charset="0"/>
              </a:rPr>
              <a:t>(машиночитаемая доверенность)</a:t>
            </a:r>
          </a:p>
          <a:p>
            <a:pPr algn="ctr" defTabSz="1218936"/>
            <a:r>
              <a:rPr lang="ru-RU" sz="6000" b="1" dirty="0" smtClean="0">
                <a:solidFill>
                  <a:srgbClr val="485068">
                    <a:lumMod val="75000"/>
                  </a:srgbClr>
                </a:solidFill>
                <a:latin typeface="Roboto Condensed" panose="02000000000000000000" pitchFamily="2" charset="0"/>
              </a:rPr>
              <a:t>2023-2024</a:t>
            </a:r>
            <a:endParaRPr lang="ru-RU" sz="6000" b="1" dirty="0">
              <a:solidFill>
                <a:srgbClr val="485068">
                  <a:lumMod val="75000"/>
                </a:srgbClr>
              </a:solidFill>
              <a:latin typeface="Roboto Condensed" panose="02000000000000000000" pitchFamily="2" charset="0"/>
            </a:endParaRPr>
          </a:p>
        </p:txBody>
      </p:sp>
      <p:pic>
        <p:nvPicPr>
          <p:cNvPr id="16" name="Изображение 10" descr="FNS_vizitka_for_rukovodstvo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577" y="196529"/>
            <a:ext cx="1872208" cy="194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8C0A38DE-7E13-4312-9AFA-866AA71C4C95}"/>
              </a:ext>
            </a:extLst>
          </p:cNvPr>
          <p:cNvSpPr txBox="1"/>
          <p:nvPr/>
        </p:nvSpPr>
        <p:spPr>
          <a:xfrm>
            <a:off x="2305964" y="5636177"/>
            <a:ext cx="9368381" cy="83099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r" defTabSz="1218936"/>
            <a:r>
              <a:rPr lang="ru-RU" dirty="0" smtClean="0">
                <a:solidFill>
                  <a:srgbClr val="485068">
                    <a:lumMod val="75000"/>
                  </a:srgbClr>
                </a:solidFill>
                <a:latin typeface="Arial Narrow" panose="020B0606020202030204" pitchFamily="34" charset="0"/>
              </a:rPr>
              <a:t>Ведущий специалист-эксперт отдела </a:t>
            </a:r>
            <a:r>
              <a:rPr lang="ru-RU" dirty="0">
                <a:solidFill>
                  <a:srgbClr val="485068">
                    <a:lumMod val="75000"/>
                  </a:srgbClr>
                </a:solidFill>
                <a:latin typeface="Arial Narrow" panose="020B0606020202030204" pitchFamily="34" charset="0"/>
              </a:rPr>
              <a:t>работы с </a:t>
            </a:r>
            <a:r>
              <a:rPr lang="ru-RU" dirty="0" smtClean="0">
                <a:solidFill>
                  <a:srgbClr val="485068">
                    <a:lumMod val="75000"/>
                  </a:srgbClr>
                </a:solidFill>
                <a:latin typeface="Arial Narrow" panose="020B0606020202030204" pitchFamily="34" charset="0"/>
              </a:rPr>
              <a:t>налогоплательщиками</a:t>
            </a:r>
          </a:p>
          <a:p>
            <a:pPr algn="r" defTabSz="1218936"/>
            <a:r>
              <a:rPr lang="ru-RU" dirty="0" smtClean="0">
                <a:solidFill>
                  <a:srgbClr val="485068">
                    <a:lumMod val="75000"/>
                  </a:srgbClr>
                </a:solidFill>
                <a:latin typeface="Arial Narrow" panose="020B0606020202030204" pitchFamily="34" charset="0"/>
              </a:rPr>
              <a:t>УФНС России по Ханты-Мансийскому автономному округу – Югре </a:t>
            </a:r>
            <a:endParaRPr lang="ru-RU" dirty="0">
              <a:solidFill>
                <a:srgbClr val="485068">
                  <a:lumMod val="75000"/>
                </a:srgbClr>
              </a:solidFill>
              <a:latin typeface="Arial Narrow" panose="020B0606020202030204" pitchFamily="34" charset="0"/>
            </a:endParaRPr>
          </a:p>
          <a:p>
            <a:pPr algn="r" defTabSz="1218936"/>
            <a:r>
              <a:rPr lang="ru-RU" dirty="0">
                <a:solidFill>
                  <a:srgbClr val="485068">
                    <a:lumMod val="75000"/>
                  </a:srgbClr>
                </a:solidFill>
                <a:latin typeface="Arial Narrow" panose="020B0606020202030204" pitchFamily="34" charset="0"/>
              </a:rPr>
              <a:t>Сафронова А.А.</a:t>
            </a:r>
          </a:p>
        </p:txBody>
      </p:sp>
      <p:pic>
        <p:nvPicPr>
          <p:cNvPr id="1026" name="Picture 2" descr="C:\Users\8600-90-565\Desktop\ДОКЛАДЫ\ДОВЕРЕННОСТЬ Тех. учеба\Безымянный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1511" y="1495149"/>
            <a:ext cx="2917478" cy="347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5349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/>
        </p:nvSpPr>
        <p:spPr>
          <a:xfrm>
            <a:off x="1" y="-17777"/>
            <a:ext cx="45714" cy="792504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623" tIns="46312" rIns="92623" bIns="46312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xmlns="" id="{F02B7901-3870-49DC-AA5E-49396413A882}"/>
              </a:ext>
            </a:extLst>
          </p:cNvPr>
          <p:cNvSpPr/>
          <p:nvPr/>
        </p:nvSpPr>
        <p:spPr>
          <a:xfrm>
            <a:off x="3615986" y="2116"/>
            <a:ext cx="8580843" cy="774722"/>
          </a:xfrm>
          <a:prstGeom prst="rect">
            <a:avLst/>
          </a:prstGeom>
          <a:solidFill>
            <a:srgbClr val="FCF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73" tIns="46286" rIns="92573" bIns="46286" rtlCol="0" anchor="ctr"/>
          <a:lstStyle/>
          <a:p>
            <a:pPr algn="ctr" defTabSz="1234711">
              <a:defRPr/>
            </a:pPr>
            <a:r>
              <a:rPr lang="ru-RU" sz="2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 МАШИНОЧИТАЕМАЯ </a:t>
            </a:r>
            <a:r>
              <a:rPr lang="ru-RU" sz="2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ДОВЕРЕННОСТЬ </a:t>
            </a:r>
            <a:endParaRPr lang="ru-RU" sz="28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322161" y="-13643"/>
            <a:ext cx="2293825" cy="774725"/>
          </a:xfrm>
          <a:prstGeom prst="rect">
            <a:avLst/>
          </a:prstGeom>
          <a:noFill/>
          <a:ln>
            <a:solidFill>
              <a:srgbClr val="2552AB"/>
            </a:solidFill>
          </a:ln>
        </p:spPr>
        <p:txBody>
          <a:bodyPr vert="horz" lIns="0" tIns="0" rIns="0" bIns="0" rtlCol="0" anchor="ctr">
            <a:noAutofit/>
          </a:bodyPr>
          <a:lstStyle>
            <a:defPPr>
              <a:defRPr lang="ru-RU"/>
            </a:defPPr>
            <a:lvl1pPr indent="0" defTabSz="1219170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None/>
              <a:tabLst>
                <a:tab pos="342900" algn="l"/>
              </a:tabLst>
              <a:defRPr sz="1100" kern="800" spc="-13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09585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ctr" defTabSz="1218936"/>
            <a:r>
              <a:rPr lang="ru-RU" sz="2000" dirty="0">
                <a:solidFill>
                  <a:srgbClr val="485068">
                    <a:lumMod val="75000"/>
                  </a:srgbClr>
                </a:solidFill>
                <a:latin typeface="Arial Narrow" panose="020B0606020202030204" pitchFamily="34" charset="0"/>
              </a:rPr>
              <a:t>МЧД</a:t>
            </a:r>
          </a:p>
          <a:p>
            <a:pPr algn="ctr" defTabSz="1218936"/>
            <a:r>
              <a:rPr lang="ru-RU" sz="2000" dirty="0">
                <a:solidFill>
                  <a:srgbClr val="485068">
                    <a:lumMod val="75000"/>
                  </a:srgbClr>
                </a:solidFill>
                <a:latin typeface="Arial Narrow" panose="020B0606020202030204" pitchFamily="34" charset="0"/>
              </a:rPr>
              <a:t>2023-2024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47134" y="909515"/>
            <a:ext cx="6293388" cy="1368152"/>
          </a:xfrm>
          <a:prstGeom prst="rect">
            <a:avLst/>
          </a:prstGeom>
          <a:solidFill>
            <a:srgbClr val="65AFED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454C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  </a:t>
            </a:r>
            <a:endParaRPr lang="ru-RU" sz="2400" dirty="0" smtClean="0">
              <a:solidFill>
                <a:srgbClr val="454C6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ctr"/>
            <a:endParaRPr lang="ru-RU" sz="2400" dirty="0" smtClean="0">
              <a:solidFill>
                <a:srgbClr val="454C6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ctr"/>
            <a:endParaRPr lang="ru-RU" sz="2400" dirty="0">
              <a:solidFill>
                <a:srgbClr val="454C6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ctr"/>
            <a:endParaRPr lang="ru-RU" sz="2400" dirty="0" smtClean="0">
              <a:solidFill>
                <a:srgbClr val="454C6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ctr"/>
            <a:r>
              <a:rPr lang="ru-RU" sz="2400" dirty="0" smtClean="0">
                <a:solidFill>
                  <a:srgbClr val="454C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endParaRPr lang="ru-RU" sz="2400" dirty="0" smtClean="0">
              <a:solidFill>
                <a:srgbClr val="454C6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ctr"/>
            <a:r>
              <a:rPr lang="ru-RU" sz="2400" dirty="0" smtClean="0">
                <a:solidFill>
                  <a:srgbClr val="454C63"/>
                </a:solidFill>
                <a:latin typeface="Arial Narrow" panose="020B0606020202030204" pitchFamily="34" charset="0"/>
              </a:rPr>
              <a:t>ЭЛЕКТРОННАЯ </a:t>
            </a:r>
            <a:r>
              <a:rPr lang="ru-RU" sz="2400" dirty="0" smtClean="0">
                <a:solidFill>
                  <a:srgbClr val="454C63"/>
                </a:solidFill>
                <a:latin typeface="Arial Narrow" panose="020B0606020202030204" pitchFamily="34" charset="0"/>
              </a:rPr>
              <a:t>ФОРМА БУМАЖНОЙ  ДОВЕРЕННОСТИ (XML</a:t>
            </a:r>
            <a:r>
              <a:rPr lang="ru-RU" sz="2400" dirty="0" smtClean="0">
                <a:solidFill>
                  <a:srgbClr val="454C63"/>
                </a:solidFill>
                <a:latin typeface="Arial Narrow" panose="020B0606020202030204" pitchFamily="34" charset="0"/>
              </a:rPr>
              <a:t>)</a:t>
            </a:r>
            <a:endParaRPr lang="ru-RU" sz="2000" dirty="0" smtClean="0">
              <a:solidFill>
                <a:srgbClr val="454C63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rgbClr val="454C63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приказ </a:t>
            </a:r>
            <a:r>
              <a:rPr lang="ru-RU" sz="2000" dirty="0">
                <a:solidFill>
                  <a:srgbClr val="454C63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ФНС России от 30.04.2021 № </a:t>
            </a:r>
            <a:r>
              <a:rPr lang="ru-RU" sz="2000" dirty="0" smtClean="0">
                <a:solidFill>
                  <a:srgbClr val="454C63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ЕД-7-26/445</a:t>
            </a:r>
            <a:r>
              <a:rPr lang="ru-RU" sz="2000" dirty="0">
                <a:solidFill>
                  <a:srgbClr val="454C63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@</a:t>
            </a:r>
            <a:br>
              <a:rPr lang="ru-RU" sz="2000" dirty="0">
                <a:solidFill>
                  <a:srgbClr val="454C63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endParaRPr lang="ru-RU" sz="2000" dirty="0">
              <a:solidFill>
                <a:srgbClr val="454C63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2400" dirty="0">
              <a:solidFill>
                <a:srgbClr val="454C6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ctr"/>
            <a:endParaRPr lang="en-US" sz="2400" dirty="0" smtClean="0">
              <a:solidFill>
                <a:srgbClr val="454C6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ctr"/>
            <a:r>
              <a:rPr lang="ru-RU" sz="2400" dirty="0" smtClean="0">
                <a:solidFill>
                  <a:srgbClr val="454C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ru-RU" sz="2400" dirty="0" smtClean="0">
                <a:solidFill>
                  <a:srgbClr val="454C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endParaRPr lang="ru-RU" sz="2400" dirty="0">
              <a:solidFill>
                <a:srgbClr val="454C6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2052" name="Picture 4" descr="D:\Снимок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66" y="1421843"/>
            <a:ext cx="4644516" cy="5128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1030847" y="5108152"/>
            <a:ext cx="3610416" cy="553890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030847" y="3985626"/>
            <a:ext cx="3610416" cy="524288"/>
          </a:xfrm>
          <a:prstGeom prst="roundRect">
            <a:avLst/>
          </a:prstGeom>
          <a:noFill/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2" descr="C:\Users\8600-90-565\Desktop\ДОКЛАДЫ\ДОВЕРЕННОСТЬ Тех. учеба\Безымянный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415" y="-17777"/>
            <a:ext cx="13295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38" y="3549904"/>
            <a:ext cx="2977484" cy="297748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Прямоугольник 10"/>
          <p:cNvSpPr/>
          <p:nvPr/>
        </p:nvSpPr>
        <p:spPr>
          <a:xfrm>
            <a:off x="8755969" y="2492645"/>
            <a:ext cx="2977484" cy="885058"/>
          </a:xfrm>
          <a:prstGeom prst="rect">
            <a:avLst/>
          </a:prstGeom>
          <a:solidFill>
            <a:schemeClr val="bg1">
              <a:lumMod val="85000"/>
              <a:alpha val="57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sx="1000" sy="1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454C63"/>
                </a:solidFill>
                <a:latin typeface="Arial Narrow" panose="020B0606020202030204" pitchFamily="34" charset="0"/>
              </a:rPr>
              <a:t>ЕДИНЫЙ ФОРМАТ МЧД НА ПОРТАЛЕ ГОСУСЛУГИ</a:t>
            </a:r>
            <a:endParaRPr lang="ru-RU" dirty="0">
              <a:solidFill>
                <a:srgbClr val="454C63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45340" y="2517383"/>
            <a:ext cx="2977484" cy="860320"/>
          </a:xfrm>
          <a:prstGeom prst="rect">
            <a:avLst/>
          </a:prstGeom>
          <a:solidFill>
            <a:schemeClr val="bg1">
              <a:lumMod val="85000"/>
              <a:alpha val="57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sx="1000" sy="1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454C63"/>
                </a:solidFill>
                <a:latin typeface="Arial Narrow" panose="020B0606020202030204" pitchFamily="34" charset="0"/>
              </a:rPr>
              <a:t>РАСПРЕДЕЛЕННЫЙ </a:t>
            </a:r>
          </a:p>
          <a:p>
            <a:pPr algn="ctr"/>
            <a:r>
              <a:rPr lang="ru-RU" dirty="0" smtClean="0">
                <a:solidFill>
                  <a:srgbClr val="454C63"/>
                </a:solidFill>
                <a:latin typeface="Arial Narrow" panose="020B0606020202030204" pitchFamily="34" charset="0"/>
              </a:rPr>
              <a:t>РЕЕСТР МЧД</a:t>
            </a:r>
            <a:endParaRPr lang="ru-RU" dirty="0">
              <a:solidFill>
                <a:srgbClr val="454C63"/>
              </a:solidFill>
              <a:latin typeface="Arial Narrow" panose="020B0606020202030204" pitchFamily="34" charset="0"/>
            </a:endParaRPr>
          </a:p>
        </p:txBody>
      </p:sp>
      <p:pic>
        <p:nvPicPr>
          <p:cNvPr id="2050" name="Picture 2" descr="D:\qr-code (1) реестр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8642" y="3516506"/>
            <a:ext cx="3010881" cy="3010881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383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/>
        </p:nvSpPr>
        <p:spPr>
          <a:xfrm>
            <a:off x="1" y="-17777"/>
            <a:ext cx="45714" cy="792504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623" tIns="46312" rIns="92623" bIns="46312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xmlns="" id="{F02B7901-3870-49DC-AA5E-49396413A882}"/>
              </a:ext>
            </a:extLst>
          </p:cNvPr>
          <p:cNvSpPr/>
          <p:nvPr/>
        </p:nvSpPr>
        <p:spPr>
          <a:xfrm>
            <a:off x="3615986" y="2116"/>
            <a:ext cx="8580843" cy="774722"/>
          </a:xfrm>
          <a:prstGeom prst="rect">
            <a:avLst/>
          </a:prstGeom>
          <a:solidFill>
            <a:srgbClr val="FCF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73" tIns="46286" rIns="92573" bIns="46286" rtlCol="0" anchor="ctr"/>
          <a:lstStyle/>
          <a:p>
            <a:pPr algn="ctr" defTabSz="1234711">
              <a:defRPr/>
            </a:pPr>
            <a:r>
              <a:rPr lang="ru-RU" sz="2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ИЗМЕНЕНИЯ </a:t>
            </a:r>
            <a:r>
              <a:rPr lang="ru-R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В</a:t>
            </a:r>
            <a:r>
              <a:rPr lang="ru-RU" sz="2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ЭДО И МЧД</a:t>
            </a:r>
            <a:endParaRPr lang="ru-RU" sz="28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6" name="Заголовок 2">
            <a:extLst>
              <a:ext uri="{FF2B5EF4-FFF2-40B4-BE49-F238E27FC236}">
                <a16:creationId xmlns:a16="http://schemas.microsoft.com/office/drawing/2014/main" xmlns="" id="{CCA6ED5F-515C-42DA-86A8-83C930708422}"/>
              </a:ext>
            </a:extLst>
          </p:cNvPr>
          <p:cNvSpPr txBox="1">
            <a:spLocks/>
          </p:cNvSpPr>
          <p:nvPr/>
        </p:nvSpPr>
        <p:spPr bwMode="auto">
          <a:xfrm>
            <a:off x="6959301" y="4956766"/>
            <a:ext cx="5184576" cy="1137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3807" rIns="0" bIns="43807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 kern="1200">
                <a:solidFill>
                  <a:srgbClr val="104E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76245" algn="l" rtl="0" fontAlgn="base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52488" algn="l" rtl="0" fontAlgn="base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428733" algn="l" rtl="0" fontAlgn="base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904978" algn="l" rtl="0" fontAlgn="base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1230109">
              <a:defRPr/>
            </a:pPr>
            <a:endParaRPr lang="ru-RU" altLang="ru-RU" sz="1800" cap="all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+mj-cs"/>
            </a:endParaRPr>
          </a:p>
        </p:txBody>
      </p:sp>
      <p:pic>
        <p:nvPicPr>
          <p:cNvPr id="14" name="Picture 2" descr="C:\Users\8600-90-565\Desktop\ДОКЛАДЫ\ДОВЕРЕННОСТЬ Тех. учеба\Безымянный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415" y="-17777"/>
            <a:ext cx="13295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322161" y="-13643"/>
            <a:ext cx="2293825" cy="774725"/>
          </a:xfrm>
          <a:prstGeom prst="rect">
            <a:avLst/>
          </a:prstGeom>
          <a:noFill/>
          <a:ln>
            <a:solidFill>
              <a:srgbClr val="2552AB"/>
            </a:solidFill>
          </a:ln>
        </p:spPr>
        <p:txBody>
          <a:bodyPr vert="horz" lIns="0" tIns="0" rIns="0" bIns="0" rtlCol="0" anchor="ctr">
            <a:noAutofit/>
          </a:bodyPr>
          <a:lstStyle>
            <a:defPPr>
              <a:defRPr lang="ru-RU"/>
            </a:defPPr>
            <a:lvl1pPr indent="0" defTabSz="1219170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None/>
              <a:tabLst>
                <a:tab pos="342900" algn="l"/>
              </a:tabLst>
              <a:defRPr sz="1100" kern="800" spc="-13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09585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ctr" defTabSz="1218936"/>
            <a:r>
              <a:rPr lang="ru-RU" sz="2000" dirty="0">
                <a:solidFill>
                  <a:srgbClr val="485068">
                    <a:lumMod val="75000"/>
                  </a:srgbClr>
                </a:solidFill>
                <a:latin typeface="Arial Narrow" panose="020B0606020202030204" pitchFamily="34" charset="0"/>
              </a:rPr>
              <a:t>МЧД</a:t>
            </a:r>
          </a:p>
          <a:p>
            <a:pPr algn="ctr" defTabSz="1218936"/>
            <a:r>
              <a:rPr lang="ru-RU" sz="2000" dirty="0">
                <a:solidFill>
                  <a:srgbClr val="485068">
                    <a:lumMod val="75000"/>
                  </a:srgbClr>
                </a:solidFill>
                <a:latin typeface="Arial Narrow" panose="020B0606020202030204" pitchFamily="34" charset="0"/>
              </a:rPr>
              <a:t>2023-2024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115541" y="1167418"/>
            <a:ext cx="9909127" cy="1144277"/>
          </a:xfrm>
          <a:prstGeom prst="rect">
            <a:avLst/>
          </a:prstGeom>
          <a:solidFill>
            <a:srgbClr val="65AFED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454C63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ОБЯЗАТЕЛЬНО ПРИМЕНЯТЬ МЧД С 01.09.2024</a:t>
            </a:r>
          </a:p>
          <a:p>
            <a:pPr algn="ctr"/>
            <a:r>
              <a:rPr lang="ru-RU" dirty="0">
                <a:solidFill>
                  <a:srgbClr val="454C63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(ФЗ ОТ 04.08.2023 № </a:t>
            </a:r>
            <a:r>
              <a:rPr lang="ru-RU" dirty="0" smtClean="0">
                <a:solidFill>
                  <a:srgbClr val="454C63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457-ФЗ)</a:t>
            </a:r>
            <a:endParaRPr lang="ru-RU" dirty="0">
              <a:solidFill>
                <a:srgbClr val="454C63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332756" y="1167419"/>
            <a:ext cx="1285552" cy="116961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115541" y="2925738"/>
            <a:ext cx="9909127" cy="1144277"/>
          </a:xfrm>
          <a:prstGeom prst="rect">
            <a:avLst/>
          </a:prstGeom>
          <a:solidFill>
            <a:srgbClr val="65AFED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454C63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С 01.09.2023 </a:t>
            </a:r>
            <a:r>
              <a:rPr lang="ru-RU" sz="2400" dirty="0" smtClean="0">
                <a:solidFill>
                  <a:srgbClr val="454C63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ВЫПУСКАТЬ НОВЫЕ КЭП НА </a:t>
            </a:r>
            <a:r>
              <a:rPr lang="ru-RU" sz="2400" dirty="0" smtClean="0">
                <a:solidFill>
                  <a:srgbClr val="454C63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СОТРУДНИКОВ </a:t>
            </a:r>
            <a:r>
              <a:rPr lang="ru-RU" sz="2400" dirty="0" smtClean="0">
                <a:solidFill>
                  <a:srgbClr val="454C63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 УЦ НЕЛЬЗЯ </a:t>
            </a:r>
            <a:endParaRPr lang="ru-RU" sz="2400" dirty="0">
              <a:solidFill>
                <a:srgbClr val="454C63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334044" y="2893895"/>
            <a:ext cx="1376785" cy="117612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35000"/>
                    </a14:imgEffect>
                    <a14:imgEffect>
                      <a14:colorTemperature colorTemp="7375"/>
                    </a14:imgEffect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290" y="4580094"/>
            <a:ext cx="4303509" cy="1890665"/>
          </a:xfrm>
          <a:prstGeom prst="rect">
            <a:avLst/>
          </a:prstGeom>
          <a:solidFill>
            <a:srgbClr val="65AFED"/>
          </a:solidFill>
          <a:ln>
            <a:noFill/>
          </a:ln>
          <a:effectLst/>
        </p:spPr>
      </p:pic>
      <p:pic>
        <p:nvPicPr>
          <p:cNvPr id="16" name="Рисунок 15" descr="Schema EP 03 MCHD"/>
          <p:cNvPicPr/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3158" y="4618630"/>
            <a:ext cx="6246443" cy="19740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2" descr="C:\Users\8600-90-565\Desktop\ДОКЛАДЫ\ДОВЕРЕННОСТЬ Тех. учеба\Безымянный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5686" y="4753257"/>
            <a:ext cx="1296144" cy="1544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4-конечная звезда 1"/>
          <p:cNvSpPr/>
          <p:nvPr/>
        </p:nvSpPr>
        <p:spPr>
          <a:xfrm>
            <a:off x="1408945" y="1271504"/>
            <a:ext cx="1133173" cy="936103"/>
          </a:xfrm>
          <a:prstGeom prst="star4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4-конечная звезда 17"/>
          <p:cNvSpPr/>
          <p:nvPr/>
        </p:nvSpPr>
        <p:spPr>
          <a:xfrm>
            <a:off x="1455452" y="3029824"/>
            <a:ext cx="1133173" cy="936103"/>
          </a:xfrm>
          <a:prstGeom prst="star4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616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/>
        </p:nvSpPr>
        <p:spPr>
          <a:xfrm>
            <a:off x="1" y="-17777"/>
            <a:ext cx="45714" cy="792504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623" tIns="46312" rIns="92623" bIns="46312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xmlns="" id="{F02B7901-3870-49DC-AA5E-49396413A882}"/>
              </a:ext>
            </a:extLst>
          </p:cNvPr>
          <p:cNvSpPr/>
          <p:nvPr/>
        </p:nvSpPr>
        <p:spPr>
          <a:xfrm>
            <a:off x="3615986" y="2116"/>
            <a:ext cx="8580843" cy="774722"/>
          </a:xfrm>
          <a:prstGeom prst="rect">
            <a:avLst/>
          </a:prstGeom>
          <a:solidFill>
            <a:srgbClr val="FCF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73" tIns="46286" rIns="92573" bIns="46286" rtlCol="0" anchor="ctr"/>
          <a:lstStyle/>
          <a:p>
            <a:pPr algn="ctr" defTabSz="1234711">
              <a:defRPr/>
            </a:pPr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ИСТОЧНИКИ ИНФОРМАЦИИ ОБ МЧД</a:t>
            </a:r>
            <a:endParaRPr lang="ru-R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6D039248-A68C-4009-A147-903C2A161FDE}"/>
              </a:ext>
            </a:extLst>
          </p:cNvPr>
          <p:cNvSpPr/>
          <p:nvPr/>
        </p:nvSpPr>
        <p:spPr>
          <a:xfrm>
            <a:off x="123650" y="3238147"/>
            <a:ext cx="6092825" cy="46339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337820" algn="l"/>
                <a:tab pos="99568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AF44DC3-4D05-43FB-A8AD-EDBBD48C925B}"/>
              </a:ext>
            </a:extLst>
          </p:cNvPr>
          <p:cNvSpPr/>
          <p:nvPr/>
        </p:nvSpPr>
        <p:spPr>
          <a:xfrm>
            <a:off x="46853" y="1878542"/>
            <a:ext cx="3024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Официальный сайт ФНС России</a:t>
            </a:r>
          </a:p>
          <a:p>
            <a:pPr lvl="0" algn="ctr"/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NALOG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GOV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RU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024DF0B6-833C-4863-881A-7FBAC921C5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2925738"/>
            <a:ext cx="2367267" cy="21862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322161" y="-13643"/>
            <a:ext cx="2293825" cy="774725"/>
          </a:xfrm>
          <a:prstGeom prst="rect">
            <a:avLst/>
          </a:prstGeom>
          <a:noFill/>
          <a:ln>
            <a:solidFill>
              <a:srgbClr val="2552AB"/>
            </a:solidFill>
          </a:ln>
        </p:spPr>
        <p:txBody>
          <a:bodyPr vert="horz" lIns="0" tIns="0" rIns="0" bIns="0" rtlCol="0" anchor="ctr">
            <a:noAutofit/>
          </a:bodyPr>
          <a:lstStyle>
            <a:defPPr>
              <a:defRPr lang="ru-RU"/>
            </a:defPPr>
            <a:lvl1pPr indent="0" defTabSz="1219170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None/>
              <a:tabLst>
                <a:tab pos="342900" algn="l"/>
              </a:tabLst>
              <a:defRPr sz="1100" kern="800" spc="-13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09585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ctr" defTabSz="1218936"/>
            <a:r>
              <a:rPr lang="ru-RU" sz="2000" dirty="0" smtClean="0">
                <a:solidFill>
                  <a:srgbClr val="485068">
                    <a:lumMod val="75000"/>
                  </a:srgbClr>
                </a:solidFill>
                <a:latin typeface="Arial Narrow" panose="020B0606020202030204" pitchFamily="34" charset="0"/>
              </a:rPr>
              <a:t>Доверенность </a:t>
            </a:r>
          </a:p>
          <a:p>
            <a:pPr algn="ctr" defTabSz="1218936"/>
            <a:r>
              <a:rPr lang="ru-RU" sz="2000" dirty="0" smtClean="0">
                <a:solidFill>
                  <a:srgbClr val="485068">
                    <a:lumMod val="75000"/>
                  </a:srgbClr>
                </a:solidFill>
                <a:latin typeface="Arial Narrow" panose="020B0606020202030204" pitchFamily="34" charset="0"/>
              </a:rPr>
              <a:t>в 2023 году</a:t>
            </a:r>
            <a:endParaRPr lang="ru-RU" sz="2000" dirty="0">
              <a:solidFill>
                <a:srgbClr val="485068">
                  <a:lumMod val="75000"/>
                </a:srgbClr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Picture 2" descr="C:\Users\8600-90-565\Desktop\ДОКЛАДЫ\ДОВЕРЕННОСТЬ Тех. учеба\Безымянный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630"/>
            <a:ext cx="13295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:\attachment.jpe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016" y="2925738"/>
            <a:ext cx="2281452" cy="2186229"/>
          </a:xfrm>
          <a:prstGeom prst="rect">
            <a:avLst/>
          </a:prstGeom>
          <a:noFill/>
          <a:effectLst>
            <a:outerShdw blurRad="368300" dir="7620000" algn="ctr" rotWithShape="0">
              <a:srgbClr val="000000">
                <a:alpha val="66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AAF44DC3-4D05-43FB-A8AD-EDBBD48C925B}"/>
              </a:ext>
            </a:extLst>
          </p:cNvPr>
          <p:cNvSpPr/>
          <p:nvPr/>
        </p:nvSpPr>
        <p:spPr>
          <a:xfrm>
            <a:off x="2875123" y="2101174"/>
            <a:ext cx="33843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УФНС </a:t>
            </a:r>
            <a:r>
              <a:rPr lang="ru-RU" sz="2000" dirty="0" err="1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ВКонтакте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20" name="Picture 3" descr="D:\t_me-roseuorg (1)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9582" y="2946558"/>
            <a:ext cx="2132394" cy="2186229"/>
          </a:xfrm>
          <a:prstGeom prst="rect">
            <a:avLst/>
          </a:prstGeom>
          <a:noFill/>
          <a:effectLst>
            <a:outerShdw blurRad="355600" dist="50800" dir="5400000" sx="103000" sy="103000" algn="ctr" rotWithShape="0">
              <a:srgbClr val="000000">
                <a:alpha val="86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AAF44DC3-4D05-43FB-A8AD-EDBBD48C925B}"/>
              </a:ext>
            </a:extLst>
          </p:cNvPr>
          <p:cNvSpPr/>
          <p:nvPr/>
        </p:nvSpPr>
        <p:spPr>
          <a:xfrm>
            <a:off x="9263558" y="1885731"/>
            <a:ext cx="28042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Телеграм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-канал</a:t>
            </a:r>
          </a:p>
          <a:p>
            <a:pPr algn="ctr"/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Все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про ЭДО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026" name="Picture 2" descr="D:\qr-code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823" y="2925738"/>
            <a:ext cx="2186229" cy="2186229"/>
          </a:xfrm>
          <a:prstGeom prst="rect">
            <a:avLst/>
          </a:prstGeom>
          <a:noFill/>
          <a:effectLst>
            <a:outerShdw blurRad="342900" dist="50800" dir="54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AAF44DC3-4D05-43FB-A8AD-EDBBD48C925B}"/>
              </a:ext>
            </a:extLst>
          </p:cNvPr>
          <p:cNvSpPr/>
          <p:nvPr/>
        </p:nvSpPr>
        <p:spPr>
          <a:xfrm>
            <a:off x="5741588" y="2079100"/>
            <a:ext cx="33843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Налоговая политика и практика</a:t>
            </a:r>
          </a:p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NALOGKODEKS.RU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804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/>
        </p:nvSpPr>
        <p:spPr>
          <a:xfrm>
            <a:off x="1" y="-17777"/>
            <a:ext cx="45714" cy="792504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623" tIns="46312" rIns="92623" bIns="46312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xmlns="" id="{F02B7901-3870-49DC-AA5E-49396413A882}"/>
              </a:ext>
            </a:extLst>
          </p:cNvPr>
          <p:cNvSpPr/>
          <p:nvPr/>
        </p:nvSpPr>
        <p:spPr>
          <a:xfrm>
            <a:off x="3615986" y="2116"/>
            <a:ext cx="8580843" cy="774722"/>
          </a:xfrm>
          <a:prstGeom prst="rect">
            <a:avLst/>
          </a:prstGeom>
          <a:solidFill>
            <a:srgbClr val="FCF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73" tIns="46286" rIns="92573" bIns="46286" rtlCol="0" anchor="ctr"/>
          <a:lstStyle/>
          <a:p>
            <a:pPr algn="ctr" defTabSz="1234711">
              <a:defRPr/>
            </a:pPr>
            <a:r>
              <a:rPr lang="ru-RU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КОНТАКТЫ НАЛОГОВЫХ ОРГАНОВ ХМАО - ЮГРЫ</a:t>
            </a:r>
            <a:endParaRPr lang="ru-R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6D039248-A68C-4009-A147-903C2A161FDE}"/>
              </a:ext>
            </a:extLst>
          </p:cNvPr>
          <p:cNvSpPr/>
          <p:nvPr/>
        </p:nvSpPr>
        <p:spPr>
          <a:xfrm>
            <a:off x="123650" y="3238147"/>
            <a:ext cx="6092825" cy="46339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337820" algn="l"/>
                <a:tab pos="99568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 descr="Телефонная трубка">
            <a:extLst>
              <a:ext uri="{FF2B5EF4-FFF2-40B4-BE49-F238E27FC236}">
                <a16:creationId xmlns:a16="http://schemas.microsoft.com/office/drawing/2014/main" xmlns="" id="{731FDD84-1D15-473A-824F-ABCC836E7C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1708353" y="1743116"/>
            <a:ext cx="914400" cy="914400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322161" y="-17777"/>
            <a:ext cx="2293825" cy="774725"/>
          </a:xfrm>
          <a:prstGeom prst="rect">
            <a:avLst/>
          </a:prstGeom>
          <a:noFill/>
          <a:ln>
            <a:solidFill>
              <a:srgbClr val="2552AB"/>
            </a:solidFill>
          </a:ln>
        </p:spPr>
        <p:txBody>
          <a:bodyPr vert="horz" lIns="0" tIns="0" rIns="0" bIns="0" rtlCol="0" anchor="ctr">
            <a:noAutofit/>
          </a:bodyPr>
          <a:lstStyle>
            <a:defPPr>
              <a:defRPr lang="ru-RU"/>
            </a:defPPr>
            <a:lvl1pPr indent="0" defTabSz="1219170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None/>
              <a:tabLst>
                <a:tab pos="342900" algn="l"/>
              </a:tabLst>
              <a:defRPr sz="1100" kern="800" spc="-13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09585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 defTabSz="121917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 defTabSz="1219170">
              <a:spcBef>
                <a:spcPct val="20000"/>
              </a:spcBef>
              <a:buFont typeface="Arial" panose="020B0604020202020204" pitchFamily="34" charset="0"/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ctr" defTabSz="1218936"/>
            <a:r>
              <a:rPr lang="ru-RU" sz="2000" dirty="0">
                <a:solidFill>
                  <a:srgbClr val="485068">
                    <a:lumMod val="75000"/>
                  </a:srgbClr>
                </a:solidFill>
                <a:latin typeface="Arial Narrow" panose="020B0606020202030204" pitchFamily="34" charset="0"/>
              </a:rPr>
              <a:t>МЧД</a:t>
            </a:r>
          </a:p>
          <a:p>
            <a:pPr algn="ctr" defTabSz="1218936"/>
            <a:r>
              <a:rPr lang="ru-RU" sz="2000" dirty="0">
                <a:solidFill>
                  <a:srgbClr val="485068">
                    <a:lumMod val="75000"/>
                  </a:srgbClr>
                </a:solidFill>
                <a:latin typeface="Arial Narrow" panose="020B0606020202030204" pitchFamily="34" charset="0"/>
              </a:rPr>
              <a:t>2023-2024</a:t>
            </a:r>
          </a:p>
        </p:txBody>
      </p:sp>
      <p:pic>
        <p:nvPicPr>
          <p:cNvPr id="17" name="Picture 2" descr="C:\Users\8600-90-565\Desktop\ДОКЛАДЫ\ДОВЕРЕННОСТЬ Тех. учеба\Безымянный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630"/>
            <a:ext cx="13295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725393" y="2768123"/>
            <a:ext cx="2880320" cy="1783918"/>
          </a:xfrm>
          <a:prstGeom prst="round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50000">
                <a:schemeClr val="accent5">
                  <a:lumMod val="50000"/>
                </a:schemeClr>
              </a:gs>
              <a:gs pos="100000">
                <a:srgbClr val="319173"/>
              </a:gs>
            </a:gsLst>
            <a:lin ang="5400000" scaled="0"/>
          </a:gra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latin typeface="Arial Narrow" panose="020B0606020202030204" pitchFamily="34" charset="0"/>
            </a:endParaRPr>
          </a:p>
          <a:p>
            <a:pPr algn="ctr"/>
            <a:r>
              <a:rPr lang="ru-RU" dirty="0" smtClean="0">
                <a:latin typeface="Arial Narrow" panose="020B0606020202030204" pitchFamily="34" charset="0"/>
              </a:rPr>
              <a:t>ЕДИНЫЙ </a:t>
            </a:r>
            <a:endParaRPr lang="ru-RU" dirty="0" smtClean="0">
              <a:latin typeface="Arial Narrow" panose="020B0606020202030204" pitchFamily="34" charset="0"/>
            </a:endParaRPr>
          </a:p>
          <a:p>
            <a:pPr algn="ctr"/>
            <a:r>
              <a:rPr lang="ru-RU" dirty="0" smtClean="0">
                <a:latin typeface="Arial Narrow" panose="020B0606020202030204" pitchFamily="34" charset="0"/>
              </a:rPr>
              <a:t>КОНТАКТ-ЦЕНТР ФНС </a:t>
            </a:r>
            <a:r>
              <a:rPr lang="ru-RU" dirty="0" smtClean="0">
                <a:latin typeface="Arial Narrow" panose="020B0606020202030204" pitchFamily="34" charset="0"/>
              </a:rPr>
              <a:t>РОССИИ</a:t>
            </a:r>
            <a:endParaRPr lang="ru-RU" dirty="0" smtClean="0">
              <a:latin typeface="Arial Narrow" panose="020B0606020202030204" pitchFamily="34" charset="0"/>
            </a:endParaRPr>
          </a:p>
          <a:p>
            <a:pPr algn="ctr"/>
            <a:r>
              <a:rPr lang="ru-RU" sz="2800" dirty="0" smtClean="0">
                <a:latin typeface="Arial Narrow" panose="020B0606020202030204" pitchFamily="34" charset="0"/>
              </a:rPr>
              <a:t>8-800-222-22-22</a:t>
            </a:r>
            <a:endParaRPr lang="ru-RU" sz="2800" dirty="0">
              <a:latin typeface="Arial Narrow" panose="020B060602020203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222998" y="962713"/>
            <a:ext cx="2951198" cy="1560803"/>
          </a:xfrm>
          <a:prstGeom prst="roundRect">
            <a:avLst/>
          </a:prstGeom>
          <a:solidFill>
            <a:schemeClr val="accent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>
                <a:latin typeface="Arial Narrow" panose="020B0606020202030204" pitchFamily="34" charset="0"/>
              </a:rPr>
              <a:t>ЕДИНЫЙ ТЕЛЕФОН</a:t>
            </a:r>
          </a:p>
          <a:p>
            <a:pPr algn="ctr"/>
            <a:r>
              <a:rPr lang="ru-RU" dirty="0" smtClean="0">
                <a:latin typeface="Arial Narrow" panose="020B0606020202030204" pitchFamily="34" charset="0"/>
              </a:rPr>
              <a:t>УФНС РОССИИ</a:t>
            </a:r>
          </a:p>
          <a:p>
            <a:pPr algn="ctr"/>
            <a:endParaRPr lang="ru-RU" dirty="0" smtClean="0">
              <a:latin typeface="Arial Narrow" panose="020B0606020202030204" pitchFamily="34" charset="0"/>
            </a:endParaRPr>
          </a:p>
          <a:p>
            <a:pPr algn="ctr"/>
            <a:r>
              <a:rPr lang="ru-RU" dirty="0" smtClean="0">
                <a:latin typeface="Arial Narrow" panose="020B0606020202030204" pitchFamily="34" charset="0"/>
              </a:rPr>
              <a:t>8(3467) 37-89-01</a:t>
            </a:r>
          </a:p>
          <a:p>
            <a:pPr algn="ctr"/>
            <a:r>
              <a:rPr lang="ru-RU" dirty="0" smtClean="0">
                <a:latin typeface="Arial Narrow" panose="020B0606020202030204" pitchFamily="34" charset="0"/>
              </a:rPr>
              <a:t>8(3467) 37-89-02</a:t>
            </a:r>
          </a:p>
          <a:p>
            <a:pPr algn="ctr"/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255446" y="962714"/>
            <a:ext cx="2880320" cy="1560804"/>
          </a:xfrm>
          <a:prstGeom prst="roundRect">
            <a:avLst/>
          </a:prstGeom>
          <a:solidFill>
            <a:schemeClr val="accent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Arial Narrow" panose="020B0606020202030204" pitchFamily="34" charset="0"/>
              </a:rPr>
              <a:t>Ханты-Мансийск</a:t>
            </a:r>
          </a:p>
          <a:p>
            <a:pPr algn="ctr"/>
            <a:endParaRPr lang="ru-RU" dirty="0" smtClean="0">
              <a:latin typeface="Arial Narrow" panose="020B0606020202030204" pitchFamily="34" charset="0"/>
            </a:endParaRPr>
          </a:p>
          <a:p>
            <a:pPr algn="ctr"/>
            <a:r>
              <a:rPr lang="ru-RU" dirty="0">
                <a:latin typeface="Arial Narrow" panose="020B0606020202030204" pitchFamily="34" charset="0"/>
              </a:rPr>
              <a:t>8(3467) </a:t>
            </a:r>
            <a:r>
              <a:rPr lang="ru-RU" dirty="0" smtClean="0">
                <a:latin typeface="Arial Narrow" panose="020B0606020202030204" pitchFamily="34" charset="0"/>
              </a:rPr>
              <a:t>37-89-05</a:t>
            </a:r>
            <a:endParaRPr lang="ru-RU" dirty="0">
              <a:latin typeface="Arial Narrow" panose="020B0606020202030204" pitchFamily="34" charset="0"/>
            </a:endParaRPr>
          </a:p>
          <a:p>
            <a:pPr algn="ctr"/>
            <a:r>
              <a:rPr lang="ru-RU" dirty="0">
                <a:latin typeface="Arial Narrow" panose="020B0606020202030204" pitchFamily="34" charset="0"/>
              </a:rPr>
              <a:t>8(3467) </a:t>
            </a:r>
            <a:r>
              <a:rPr lang="ru-RU" dirty="0" smtClean="0">
                <a:latin typeface="Arial Narrow" panose="020B0606020202030204" pitchFamily="34" charset="0"/>
              </a:rPr>
              <a:t>37-89-07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222998" y="2791176"/>
            <a:ext cx="2880320" cy="1783918"/>
          </a:xfrm>
          <a:prstGeom prst="roundRect">
            <a:avLst/>
          </a:prstGeom>
          <a:solidFill>
            <a:schemeClr val="accent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atin typeface="Arial Narrow" panose="020B0606020202030204" pitchFamily="34" charset="0"/>
              </a:rPr>
              <a:t>Югорск</a:t>
            </a:r>
            <a:r>
              <a:rPr lang="ru-RU" dirty="0" smtClean="0">
                <a:latin typeface="Arial Narrow" panose="020B0606020202030204" pitchFamily="34" charset="0"/>
              </a:rPr>
              <a:t> </a:t>
            </a:r>
          </a:p>
          <a:p>
            <a:pPr algn="ctr"/>
            <a:endParaRPr lang="ru-RU" dirty="0" smtClean="0">
              <a:latin typeface="Arial Narrow" panose="020B0606020202030204" pitchFamily="34" charset="0"/>
            </a:endParaRPr>
          </a:p>
          <a:p>
            <a:pPr algn="ctr"/>
            <a:r>
              <a:rPr lang="ru-RU" dirty="0" smtClean="0">
                <a:latin typeface="Arial Narrow" panose="020B0606020202030204" pitchFamily="34" charset="0"/>
              </a:rPr>
              <a:t>8(34675)7-85-43</a:t>
            </a:r>
          </a:p>
          <a:p>
            <a:pPr algn="ctr"/>
            <a:r>
              <a:rPr lang="ru-RU" dirty="0" smtClean="0">
                <a:latin typeface="Arial Narrow" panose="020B0606020202030204" pitchFamily="34" charset="0"/>
              </a:rPr>
              <a:t>8(34675)7-85-46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222998" y="4768354"/>
            <a:ext cx="2880320" cy="1783918"/>
          </a:xfrm>
          <a:prstGeom prst="roundRect">
            <a:avLst/>
          </a:prstGeom>
          <a:solidFill>
            <a:schemeClr val="accent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Arial Narrow" panose="020B0606020202030204" pitchFamily="34" charset="0"/>
              </a:rPr>
              <a:t>Нефтеюганск</a:t>
            </a:r>
          </a:p>
          <a:p>
            <a:pPr algn="ctr"/>
            <a:endParaRPr lang="ru-RU" dirty="0" smtClean="0">
              <a:latin typeface="Arial Narrow" panose="020B0606020202030204" pitchFamily="34" charset="0"/>
            </a:endParaRPr>
          </a:p>
          <a:p>
            <a:pPr algn="ctr"/>
            <a:r>
              <a:rPr lang="ru-RU" dirty="0" smtClean="0">
                <a:latin typeface="Arial Narrow" panose="020B0606020202030204" pitchFamily="34" charset="0"/>
              </a:rPr>
              <a:t>8(3463)51-70-56</a:t>
            </a:r>
          </a:p>
          <a:p>
            <a:pPr algn="ctr"/>
            <a:r>
              <a:rPr lang="ru-RU" dirty="0" smtClean="0">
                <a:latin typeface="Arial Narrow" panose="020B0606020202030204" pitchFamily="34" charset="0"/>
              </a:rPr>
              <a:t>8(3463)51-70-57</a:t>
            </a:r>
            <a:endParaRPr lang="ru-RU" dirty="0">
              <a:latin typeface="Arial Narrow" panose="020B0606020202030204" pitchFamily="34" charset="0"/>
            </a:endParaRPr>
          </a:p>
          <a:p>
            <a:pPr algn="ctr"/>
            <a:endParaRPr lang="ru-RU" dirty="0" smtClean="0">
              <a:latin typeface="Arial Narrow" panose="020B0606020202030204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8255446" y="4775050"/>
            <a:ext cx="2880320" cy="1783918"/>
          </a:xfrm>
          <a:prstGeom prst="roundRect">
            <a:avLst/>
          </a:prstGeom>
          <a:solidFill>
            <a:schemeClr val="accent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latin typeface="Arial Narrow" panose="020B0606020202030204" pitchFamily="34" charset="0"/>
            </a:endParaRPr>
          </a:p>
          <a:p>
            <a:pPr algn="ctr"/>
            <a:r>
              <a:rPr lang="ru-RU" dirty="0" smtClean="0">
                <a:latin typeface="Arial Narrow" panose="020B0606020202030204" pitchFamily="34" charset="0"/>
              </a:rPr>
              <a:t>Сургут</a:t>
            </a:r>
          </a:p>
          <a:p>
            <a:pPr algn="ctr"/>
            <a:endParaRPr lang="ru-RU" dirty="0" smtClean="0">
              <a:latin typeface="Arial Narrow" panose="020B0606020202030204" pitchFamily="34" charset="0"/>
            </a:endParaRPr>
          </a:p>
          <a:p>
            <a:pPr algn="ctr"/>
            <a:r>
              <a:rPr lang="ru-RU" dirty="0" smtClean="0">
                <a:latin typeface="Arial Narrow" panose="020B0606020202030204" pitchFamily="34" charset="0"/>
              </a:rPr>
              <a:t>8(3462)58-93-10</a:t>
            </a:r>
          </a:p>
          <a:p>
            <a:pPr algn="ctr"/>
            <a:r>
              <a:rPr lang="ru-RU" dirty="0">
                <a:latin typeface="Arial Narrow" panose="020B0606020202030204" pitchFamily="34" charset="0"/>
              </a:rPr>
              <a:t>8(3462)58-93-11</a:t>
            </a:r>
          </a:p>
          <a:p>
            <a:pPr algn="ctr"/>
            <a:endParaRPr lang="ru-RU" dirty="0" smtClean="0">
              <a:latin typeface="Arial Narrow" panose="020B0606020202030204" pitchFamily="34" charset="0"/>
            </a:endParaRPr>
          </a:p>
          <a:p>
            <a:pPr algn="ctr"/>
            <a:endParaRPr lang="ru-RU" dirty="0">
              <a:latin typeface="Arial Narrow" panose="020B0606020202030204" pitchFamily="34" charset="0"/>
            </a:endParaRPr>
          </a:p>
          <a:p>
            <a:pPr algn="ctr"/>
            <a:endParaRPr lang="ru-RU" dirty="0" smtClean="0">
              <a:latin typeface="Arial Narrow" panose="020B060602020203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255446" y="2791176"/>
            <a:ext cx="2880320" cy="1760865"/>
          </a:xfrm>
          <a:prstGeom prst="roundRect">
            <a:avLst/>
          </a:prstGeom>
          <a:solidFill>
            <a:schemeClr val="accent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err="1" smtClean="0">
                <a:latin typeface="Arial Narrow" panose="020B0606020202030204" pitchFamily="34" charset="0"/>
              </a:rPr>
              <a:t>Сургутский</a:t>
            </a:r>
            <a:r>
              <a:rPr lang="ru-RU" dirty="0" smtClean="0">
                <a:latin typeface="Arial Narrow" panose="020B0606020202030204" pitchFamily="34" charset="0"/>
              </a:rPr>
              <a:t> р-н</a:t>
            </a:r>
          </a:p>
          <a:p>
            <a:pPr algn="ctr"/>
            <a:r>
              <a:rPr lang="ru-RU" dirty="0" smtClean="0">
                <a:latin typeface="Arial Narrow" panose="020B0606020202030204" pitchFamily="34" charset="0"/>
              </a:rPr>
              <a:t> (</a:t>
            </a:r>
            <a:r>
              <a:rPr lang="ru-RU" dirty="0" err="1" smtClean="0">
                <a:latin typeface="Arial Narrow" panose="020B0606020202030204" pitchFamily="34" charset="0"/>
              </a:rPr>
              <a:t>Лангепас</a:t>
            </a:r>
            <a:r>
              <a:rPr lang="ru-RU" dirty="0" smtClean="0">
                <a:latin typeface="Arial Narrow" panose="020B0606020202030204" pitchFamily="34" charset="0"/>
              </a:rPr>
              <a:t>, </a:t>
            </a:r>
            <a:r>
              <a:rPr lang="ru-RU" dirty="0" err="1" smtClean="0">
                <a:latin typeface="Arial Narrow" panose="020B0606020202030204" pitchFamily="34" charset="0"/>
              </a:rPr>
              <a:t>Покачи</a:t>
            </a:r>
            <a:r>
              <a:rPr lang="ru-RU" dirty="0" smtClean="0">
                <a:latin typeface="Arial Narrow" panose="020B0606020202030204" pitchFamily="34" charset="0"/>
              </a:rPr>
              <a:t>, </a:t>
            </a:r>
            <a:r>
              <a:rPr lang="ru-RU" dirty="0" err="1" smtClean="0">
                <a:latin typeface="Arial Narrow" panose="020B0606020202030204" pitchFamily="34" charset="0"/>
              </a:rPr>
              <a:t>Мегион</a:t>
            </a:r>
            <a:r>
              <a:rPr lang="ru-RU" dirty="0" smtClean="0">
                <a:latin typeface="Arial Narrow" panose="020B0606020202030204" pitchFamily="34" charset="0"/>
              </a:rPr>
              <a:t>)</a:t>
            </a:r>
          </a:p>
          <a:p>
            <a:pPr algn="ctr"/>
            <a:endParaRPr lang="ru-RU" dirty="0" smtClean="0">
              <a:latin typeface="Arial Narrow" panose="020B0606020202030204" pitchFamily="34" charset="0"/>
            </a:endParaRPr>
          </a:p>
          <a:p>
            <a:pPr algn="ctr"/>
            <a:r>
              <a:rPr lang="ru-RU" dirty="0" smtClean="0">
                <a:latin typeface="Arial Narrow" panose="020B0606020202030204" pitchFamily="34" charset="0"/>
              </a:rPr>
              <a:t>8(3462)58-93-10</a:t>
            </a:r>
          </a:p>
          <a:p>
            <a:pPr algn="ctr"/>
            <a:r>
              <a:rPr lang="ru-RU" dirty="0">
                <a:latin typeface="Arial Narrow" panose="020B0606020202030204" pitchFamily="34" charset="0"/>
              </a:rPr>
              <a:t>8(3462)58-93-11</a:t>
            </a:r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451270521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FNS">
      <a:dk1>
        <a:srgbClr val="F2F5FB"/>
      </a:dk1>
      <a:lt1>
        <a:srgbClr val="485068"/>
      </a:lt1>
      <a:dk2>
        <a:srgbClr val="1275BC"/>
      </a:dk2>
      <a:lt2>
        <a:srgbClr val="0066B3"/>
      </a:lt2>
      <a:accent1>
        <a:srgbClr val="EF435A"/>
      </a:accent1>
      <a:accent2>
        <a:srgbClr val="F15A22"/>
      </a:accent2>
      <a:accent3>
        <a:srgbClr val="F9A01B"/>
      </a:accent3>
      <a:accent4>
        <a:srgbClr val="39BB9D"/>
      </a:accent4>
      <a:accent5>
        <a:srgbClr val="34AB8F"/>
      </a:accent5>
      <a:accent6>
        <a:srgbClr val="197585"/>
      </a:accent6>
      <a:hlink>
        <a:srgbClr val="44C8F5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26107</TotalTime>
  <Words>171</Words>
  <Application>Microsoft Office PowerPoint</Application>
  <PresentationFormat>Произвольный</PresentationFormat>
  <Paragraphs>85</Paragraphs>
  <Slides>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Специальное оформление</vt:lpstr>
      <vt:lpstr>Office Theme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Филипенко Айгуль Эльдаровна</dc:creator>
  <cp:lastModifiedBy>Сафронова Анна Анатольевна</cp:lastModifiedBy>
  <cp:revision>2025</cp:revision>
  <cp:lastPrinted>2023-04-13T06:17:15Z</cp:lastPrinted>
  <dcterms:modified xsi:type="dcterms:W3CDTF">2023-08-29T06:05:48Z</dcterms:modified>
</cp:coreProperties>
</file>