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  <p:sldMasterId id="2147483758" r:id="rId2"/>
  </p:sldMasterIdLst>
  <p:notesMasterIdLst>
    <p:notesMasterId r:id="rId8"/>
  </p:notesMasterIdLst>
  <p:handoutMasterIdLst>
    <p:handoutMasterId r:id="rId9"/>
  </p:handoutMasterIdLst>
  <p:sldIdLst>
    <p:sldId id="401" r:id="rId3"/>
    <p:sldId id="405" r:id="rId4"/>
    <p:sldId id="406" r:id="rId5"/>
    <p:sldId id="407" r:id="rId6"/>
    <p:sldId id="403" r:id="rId7"/>
  </p:sldIdLst>
  <p:sldSz cx="12190413" cy="6859588"/>
  <p:notesSz cx="6808788" cy="9940925"/>
  <p:defaultTextStyle>
    <a:defPPr>
      <a:defRPr lang="ru-RU"/>
    </a:defPPr>
    <a:lvl1pPr marL="0" algn="l" defTabSz="92605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63028" algn="l" defTabSz="92605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26056" algn="l" defTabSz="92605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89084" algn="l" defTabSz="92605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52111" algn="l" defTabSz="92605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315140" algn="l" defTabSz="92605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78169" algn="l" defTabSz="92605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41196" algn="l" defTabSz="92605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704225" algn="l" defTabSz="92605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  <p15:guide id="3" orient="horz" pos="2161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9900"/>
    <a:srgbClr val="2B953F"/>
    <a:srgbClr val="F68D36"/>
    <a:srgbClr val="F5801F"/>
    <a:srgbClr val="F6903C"/>
    <a:srgbClr val="D44912"/>
    <a:srgbClr val="FFFFFF"/>
    <a:srgbClr val="F5F5F5"/>
    <a:srgbClr val="2B7589"/>
    <a:srgbClr val="B9140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777" autoAdjust="0"/>
    <p:restoredTop sz="99536" autoAdjust="0"/>
  </p:normalViewPr>
  <p:slideViewPr>
    <p:cSldViewPr>
      <p:cViewPr varScale="1">
        <p:scale>
          <a:sx n="114" d="100"/>
          <a:sy n="114" d="100"/>
        </p:scale>
        <p:origin x="-834" y="-108"/>
      </p:cViewPr>
      <p:guideLst>
        <p:guide orient="horz" pos="2160"/>
        <p:guide orient="horz" pos="2161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6" d="100"/>
          <a:sy n="56" d="100"/>
        </p:scale>
        <p:origin x="1896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50475" cy="49877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56739" y="1"/>
            <a:ext cx="2950475" cy="49877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DDE28C-5B1B-4327-82B2-C0BA81C77F53}" type="datetimeFigureOut">
              <a:rPr lang="ru-RU" smtClean="0"/>
              <a:t>29.08.2023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1" y="9442156"/>
            <a:ext cx="2950475" cy="49877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56739" y="9442156"/>
            <a:ext cx="2950475" cy="49877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A55553D-D7D1-43AB-B740-ACA9D809D18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3213880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50475" cy="49877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6739" y="1"/>
            <a:ext cx="2950475" cy="49877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433E2D5-6D97-44AF-A5D0-B61754EC999C}" type="datetimeFigureOut">
              <a:rPr lang="ru-RU" smtClean="0"/>
              <a:t>29.08.2023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23863" y="1243013"/>
            <a:ext cx="5961062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0880" y="4784071"/>
            <a:ext cx="5447030" cy="391423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1" y="9442156"/>
            <a:ext cx="2950475" cy="49877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6739" y="9442156"/>
            <a:ext cx="2950475" cy="49877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AA9E22B-BF30-41F2-ACA8-767A45C6254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19639314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2605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63028" algn="l" defTabSz="92605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26056" algn="l" defTabSz="92605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89084" algn="l" defTabSz="92605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52111" algn="l" defTabSz="92605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315140" algn="l" defTabSz="92605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78169" algn="l" defTabSz="92605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41196" algn="l" defTabSz="92605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704225" algn="l" defTabSz="92605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69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90488" y="749300"/>
            <a:ext cx="6627812" cy="3729038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42691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dirty="0" smtClean="0"/>
          </a:p>
        </p:txBody>
      </p:sp>
      <p:sp>
        <p:nvSpPr>
          <p:cNvPr id="242692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1033187">
              <a:spcBef>
                <a:spcPct val="30000"/>
              </a:spcBef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8223" indent="-286554" defTabSz="1033187">
              <a:spcBef>
                <a:spcPct val="30000"/>
              </a:spcBef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50990" indent="-227651" defTabSz="1033187">
              <a:spcBef>
                <a:spcPct val="30000"/>
              </a:spcBef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12661" indent="-227651" defTabSz="1033187">
              <a:spcBef>
                <a:spcPct val="30000"/>
              </a:spcBef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74329" indent="-227651" defTabSz="1033187">
              <a:spcBef>
                <a:spcPct val="30000"/>
              </a:spcBef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32815" indent="-227651" defTabSz="1033187" eaLnBrk="0" fontAlgn="base" hangingPunct="0">
              <a:spcBef>
                <a:spcPct val="3000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91301" indent="-227651" defTabSz="1033187" eaLnBrk="0" fontAlgn="base" hangingPunct="0">
              <a:spcBef>
                <a:spcPct val="3000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49787" indent="-227651" defTabSz="1033187" eaLnBrk="0" fontAlgn="base" hangingPunct="0">
              <a:spcBef>
                <a:spcPct val="3000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908272" indent="-227651" defTabSz="1033187" eaLnBrk="0" fontAlgn="base" hangingPunct="0">
              <a:spcBef>
                <a:spcPct val="3000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BEB5F52E-7ECA-4248-BA9A-9223E9A7A836}" type="slidenum">
              <a:rPr lang="ru-RU" altLang="ru-RU" sz="1200">
                <a:solidFill>
                  <a:srgbClr val="000000"/>
                </a:solidFill>
              </a:rPr>
              <a:pPr>
                <a:spcBef>
                  <a:spcPct val="0"/>
                </a:spcBef>
              </a:pPr>
              <a:t>1</a:t>
            </a:fld>
            <a:endParaRPr lang="ru-RU" altLang="ru-RU" sz="12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0326723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69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90488" y="749300"/>
            <a:ext cx="6627812" cy="3729038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42691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dirty="0" smtClean="0"/>
          </a:p>
        </p:txBody>
      </p:sp>
      <p:sp>
        <p:nvSpPr>
          <p:cNvPr id="242692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1033187">
              <a:spcBef>
                <a:spcPct val="30000"/>
              </a:spcBef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8223" indent="-286554" defTabSz="1033187">
              <a:spcBef>
                <a:spcPct val="30000"/>
              </a:spcBef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50990" indent="-227651" defTabSz="1033187">
              <a:spcBef>
                <a:spcPct val="30000"/>
              </a:spcBef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12661" indent="-227651" defTabSz="1033187">
              <a:spcBef>
                <a:spcPct val="30000"/>
              </a:spcBef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74329" indent="-227651" defTabSz="1033187">
              <a:spcBef>
                <a:spcPct val="30000"/>
              </a:spcBef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32815" indent="-227651" defTabSz="1033187" eaLnBrk="0" fontAlgn="base" hangingPunct="0">
              <a:spcBef>
                <a:spcPct val="3000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91301" indent="-227651" defTabSz="1033187" eaLnBrk="0" fontAlgn="base" hangingPunct="0">
              <a:spcBef>
                <a:spcPct val="3000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49787" indent="-227651" defTabSz="1033187" eaLnBrk="0" fontAlgn="base" hangingPunct="0">
              <a:spcBef>
                <a:spcPct val="3000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908272" indent="-227651" defTabSz="1033187" eaLnBrk="0" fontAlgn="base" hangingPunct="0">
              <a:spcBef>
                <a:spcPct val="3000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BEB5F52E-7ECA-4248-BA9A-9223E9A7A836}" type="slidenum">
              <a:rPr lang="ru-RU" altLang="ru-RU" sz="1200">
                <a:solidFill>
                  <a:srgbClr val="000000"/>
                </a:solidFill>
              </a:rPr>
              <a:pPr>
                <a:spcBef>
                  <a:spcPct val="0"/>
                </a:spcBef>
              </a:pPr>
              <a:t>2</a:t>
            </a:fld>
            <a:endParaRPr lang="ru-RU" altLang="ru-RU" sz="12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0326723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69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90488" y="749300"/>
            <a:ext cx="6627812" cy="3729038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42691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dirty="0" smtClean="0"/>
          </a:p>
        </p:txBody>
      </p:sp>
      <p:sp>
        <p:nvSpPr>
          <p:cNvPr id="242692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1033187">
              <a:spcBef>
                <a:spcPct val="30000"/>
              </a:spcBef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8223" indent="-286554" defTabSz="1033187">
              <a:spcBef>
                <a:spcPct val="30000"/>
              </a:spcBef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50990" indent="-227651" defTabSz="1033187">
              <a:spcBef>
                <a:spcPct val="30000"/>
              </a:spcBef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12661" indent="-227651" defTabSz="1033187">
              <a:spcBef>
                <a:spcPct val="30000"/>
              </a:spcBef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74329" indent="-227651" defTabSz="1033187">
              <a:spcBef>
                <a:spcPct val="30000"/>
              </a:spcBef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32815" indent="-227651" defTabSz="1033187" eaLnBrk="0" fontAlgn="base" hangingPunct="0">
              <a:spcBef>
                <a:spcPct val="3000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91301" indent="-227651" defTabSz="1033187" eaLnBrk="0" fontAlgn="base" hangingPunct="0">
              <a:spcBef>
                <a:spcPct val="3000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49787" indent="-227651" defTabSz="1033187" eaLnBrk="0" fontAlgn="base" hangingPunct="0">
              <a:spcBef>
                <a:spcPct val="3000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908272" indent="-227651" defTabSz="1033187" eaLnBrk="0" fontAlgn="base" hangingPunct="0">
              <a:spcBef>
                <a:spcPct val="3000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BEB5F52E-7ECA-4248-BA9A-9223E9A7A836}" type="slidenum">
              <a:rPr lang="ru-RU" altLang="ru-RU" sz="1200">
                <a:solidFill>
                  <a:srgbClr val="000000"/>
                </a:solidFill>
              </a:rPr>
              <a:pPr>
                <a:spcBef>
                  <a:spcPct val="0"/>
                </a:spcBef>
              </a:pPr>
              <a:t>3</a:t>
            </a:fld>
            <a:endParaRPr lang="ru-RU" altLang="ru-RU" sz="12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0326723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69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90488" y="749300"/>
            <a:ext cx="6627812" cy="3729038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42691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dirty="0" smtClean="0"/>
          </a:p>
        </p:txBody>
      </p:sp>
      <p:sp>
        <p:nvSpPr>
          <p:cNvPr id="242692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1033187">
              <a:spcBef>
                <a:spcPct val="30000"/>
              </a:spcBef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8223" indent="-286554" defTabSz="1033187">
              <a:spcBef>
                <a:spcPct val="30000"/>
              </a:spcBef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50990" indent="-227651" defTabSz="1033187">
              <a:spcBef>
                <a:spcPct val="30000"/>
              </a:spcBef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12661" indent="-227651" defTabSz="1033187">
              <a:spcBef>
                <a:spcPct val="30000"/>
              </a:spcBef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74329" indent="-227651" defTabSz="1033187">
              <a:spcBef>
                <a:spcPct val="30000"/>
              </a:spcBef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32815" indent="-227651" defTabSz="1033187" eaLnBrk="0" fontAlgn="base" hangingPunct="0">
              <a:spcBef>
                <a:spcPct val="3000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91301" indent="-227651" defTabSz="1033187" eaLnBrk="0" fontAlgn="base" hangingPunct="0">
              <a:spcBef>
                <a:spcPct val="3000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49787" indent="-227651" defTabSz="1033187" eaLnBrk="0" fontAlgn="base" hangingPunct="0">
              <a:spcBef>
                <a:spcPct val="3000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908272" indent="-227651" defTabSz="1033187" eaLnBrk="0" fontAlgn="base" hangingPunct="0">
              <a:spcBef>
                <a:spcPct val="3000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BEB5F52E-7ECA-4248-BA9A-9223E9A7A836}" type="slidenum">
              <a:rPr lang="ru-RU" altLang="ru-RU" sz="1200">
                <a:solidFill>
                  <a:srgbClr val="000000"/>
                </a:solidFill>
              </a:rPr>
              <a:pPr>
                <a:spcBef>
                  <a:spcPct val="0"/>
                </a:spcBef>
              </a:pPr>
              <a:t>4</a:t>
            </a:fld>
            <a:endParaRPr lang="ru-RU" altLang="ru-RU" sz="12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0326723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69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90488" y="749300"/>
            <a:ext cx="6627812" cy="3729038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42691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dirty="0" smtClean="0"/>
          </a:p>
        </p:txBody>
      </p:sp>
      <p:sp>
        <p:nvSpPr>
          <p:cNvPr id="242692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1033187">
              <a:spcBef>
                <a:spcPct val="30000"/>
              </a:spcBef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8223" indent="-286554" defTabSz="1033187">
              <a:spcBef>
                <a:spcPct val="30000"/>
              </a:spcBef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50990" indent="-227651" defTabSz="1033187">
              <a:spcBef>
                <a:spcPct val="30000"/>
              </a:spcBef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12661" indent="-227651" defTabSz="1033187">
              <a:spcBef>
                <a:spcPct val="30000"/>
              </a:spcBef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74329" indent="-227651" defTabSz="1033187">
              <a:spcBef>
                <a:spcPct val="30000"/>
              </a:spcBef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32815" indent="-227651" defTabSz="1033187" eaLnBrk="0" fontAlgn="base" hangingPunct="0">
              <a:spcBef>
                <a:spcPct val="3000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91301" indent="-227651" defTabSz="1033187" eaLnBrk="0" fontAlgn="base" hangingPunct="0">
              <a:spcBef>
                <a:spcPct val="3000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49787" indent="-227651" defTabSz="1033187" eaLnBrk="0" fontAlgn="base" hangingPunct="0">
              <a:spcBef>
                <a:spcPct val="3000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908272" indent="-227651" defTabSz="1033187" eaLnBrk="0" fontAlgn="base" hangingPunct="0">
              <a:spcBef>
                <a:spcPct val="3000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BEB5F52E-7ECA-4248-BA9A-9223E9A7A836}" type="slidenum">
              <a:rPr lang="ru-RU" altLang="ru-RU" sz="1200">
                <a:solidFill>
                  <a:srgbClr val="000000"/>
                </a:solidFill>
              </a:rPr>
              <a:pPr>
                <a:spcBef>
                  <a:spcPct val="0"/>
                </a:spcBef>
              </a:pPr>
              <a:t>5</a:t>
            </a:fld>
            <a:endParaRPr lang="ru-RU" altLang="ru-RU" sz="12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032672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3804" y="1122628"/>
            <a:ext cx="9142810" cy="2388153"/>
          </a:xfrm>
        </p:spPr>
        <p:txBody>
          <a:bodyPr anchor="b"/>
          <a:lstStyle>
            <a:lvl1pPr algn="ctr">
              <a:defRPr sz="61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3804" y="3602872"/>
            <a:ext cx="9142810" cy="1656145"/>
          </a:xfrm>
        </p:spPr>
        <p:txBody>
          <a:bodyPr/>
          <a:lstStyle>
            <a:lvl1pPr marL="0" indent="0" algn="ctr">
              <a:buNone/>
              <a:defRPr sz="2400"/>
            </a:lvl1pPr>
            <a:lvl2pPr marL="463028" indent="0" algn="ctr">
              <a:buNone/>
              <a:defRPr sz="2000"/>
            </a:lvl2pPr>
            <a:lvl3pPr marL="926056" indent="0" algn="ctr">
              <a:buNone/>
              <a:defRPr sz="1800"/>
            </a:lvl3pPr>
            <a:lvl4pPr marL="1389084" indent="0" algn="ctr">
              <a:buNone/>
              <a:defRPr sz="1700"/>
            </a:lvl4pPr>
            <a:lvl5pPr marL="1852111" indent="0" algn="ctr">
              <a:buNone/>
              <a:defRPr sz="1700"/>
            </a:lvl5pPr>
            <a:lvl6pPr marL="2315140" indent="0" algn="ctr">
              <a:buNone/>
              <a:defRPr sz="1700"/>
            </a:lvl6pPr>
            <a:lvl7pPr marL="2778169" indent="0" algn="ctr">
              <a:buNone/>
              <a:defRPr sz="1700"/>
            </a:lvl7pPr>
            <a:lvl8pPr marL="3241196" indent="0" algn="ctr">
              <a:buNone/>
              <a:defRPr sz="1700"/>
            </a:lvl8pPr>
            <a:lvl9pPr marL="3704225" indent="0" algn="ctr">
              <a:buNone/>
              <a:defRPr sz="17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A65A85-DE2C-41C8-9309-44B013034F24}" type="datetime1">
              <a:rPr lang="ru-RU" smtClean="0"/>
              <a:t>29.08.2023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E9FE9F-E4E0-491D-AC75-318A12D71F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29754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535AE-7C24-402B-A0B9-6843D931D791}" type="datetime1">
              <a:rPr lang="ru-RU" smtClean="0"/>
              <a:t>29.08.2023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E9FE9F-E4E0-491D-AC75-318A12D71F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63063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3767" y="365211"/>
            <a:ext cx="2628556" cy="5813184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093" y="365211"/>
            <a:ext cx="7733295" cy="5813184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8608C9-5B5E-4C8C-8864-179A808613E9}" type="datetime1">
              <a:rPr lang="ru-RU" smtClean="0"/>
              <a:t>29.08.2023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E9FE9F-E4E0-491D-AC75-318A12D71F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415706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14285" y="2130922"/>
            <a:ext cx="10361851" cy="1470366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28562" y="3887100"/>
            <a:ext cx="8533289" cy="1753006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6302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2605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8908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521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3151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7816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411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7042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2C71B0-4C2E-4DEE-80CA-081653F3DB72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t>29.08.2023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6440299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A9FC8E-A888-4E4B-A2FA-91D89D49F73A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t>29.08.2023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883430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2960" y="4407925"/>
            <a:ext cx="10361851" cy="136239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2960" y="2907386"/>
            <a:ext cx="10361851" cy="150053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63028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26056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3pPr>
            <a:lvl4pPr marL="138908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5211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31514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7816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4119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70422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D72820-5006-406D-8235-D22A3FD778F1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t>29.08.2023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0274937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609520" y="1600578"/>
            <a:ext cx="5384100" cy="4527011"/>
          </a:xfrm>
        </p:spPr>
        <p:txBody>
          <a:bodyPr/>
          <a:lstStyle>
            <a:lvl1pPr>
              <a:defRPr sz="29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6196794" y="1600578"/>
            <a:ext cx="5384100" cy="4527011"/>
          </a:xfrm>
        </p:spPr>
        <p:txBody>
          <a:bodyPr/>
          <a:lstStyle>
            <a:lvl1pPr>
              <a:defRPr sz="29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7F6BBA-7B93-45DC-8020-E761C9B06531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t>29.08.2023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154379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521" y="1535474"/>
            <a:ext cx="5386216" cy="63991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63028" indent="0">
              <a:buNone/>
              <a:defRPr sz="2000" b="1"/>
            </a:lvl2pPr>
            <a:lvl3pPr marL="926056" indent="0">
              <a:buNone/>
              <a:defRPr sz="1800" b="1"/>
            </a:lvl3pPr>
            <a:lvl4pPr marL="1389084" indent="0">
              <a:buNone/>
              <a:defRPr sz="1700" b="1"/>
            </a:lvl4pPr>
            <a:lvl5pPr marL="1852111" indent="0">
              <a:buNone/>
              <a:defRPr sz="1700" b="1"/>
            </a:lvl5pPr>
            <a:lvl6pPr marL="2315140" indent="0">
              <a:buNone/>
              <a:defRPr sz="1700" b="1"/>
            </a:lvl6pPr>
            <a:lvl7pPr marL="2778169" indent="0">
              <a:buNone/>
              <a:defRPr sz="1700" b="1"/>
            </a:lvl7pPr>
            <a:lvl8pPr marL="3241196" indent="0">
              <a:buNone/>
              <a:defRPr sz="1700" b="1"/>
            </a:lvl8pPr>
            <a:lvl9pPr marL="3704225" indent="0">
              <a:buNone/>
              <a:defRPr sz="17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609521" y="2175381"/>
            <a:ext cx="5386216" cy="395220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92563" y="1535474"/>
            <a:ext cx="5388331" cy="63991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63028" indent="0">
              <a:buNone/>
              <a:defRPr sz="2000" b="1"/>
            </a:lvl2pPr>
            <a:lvl3pPr marL="926056" indent="0">
              <a:buNone/>
              <a:defRPr sz="1800" b="1"/>
            </a:lvl3pPr>
            <a:lvl4pPr marL="1389084" indent="0">
              <a:buNone/>
              <a:defRPr sz="1700" b="1"/>
            </a:lvl4pPr>
            <a:lvl5pPr marL="1852111" indent="0">
              <a:buNone/>
              <a:defRPr sz="1700" b="1"/>
            </a:lvl5pPr>
            <a:lvl6pPr marL="2315140" indent="0">
              <a:buNone/>
              <a:defRPr sz="1700" b="1"/>
            </a:lvl6pPr>
            <a:lvl7pPr marL="2778169" indent="0">
              <a:buNone/>
              <a:defRPr sz="1700" b="1"/>
            </a:lvl7pPr>
            <a:lvl8pPr marL="3241196" indent="0">
              <a:buNone/>
              <a:defRPr sz="1700" b="1"/>
            </a:lvl8pPr>
            <a:lvl9pPr marL="3704225" indent="0">
              <a:buNone/>
              <a:defRPr sz="17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6192563" y="2175381"/>
            <a:ext cx="5388331" cy="395220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33934E-6D62-4FF9-92CD-32B8E477B004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t>29.08.2023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977288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950CA6-EFE0-4284-A1B8-DF0D23C7AAA6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t>29.08.2023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856866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6BF613-AF95-4C54-A582-A6CD6DF56D5D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t>29.08.2023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390067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525" y="273113"/>
            <a:ext cx="4010562" cy="116232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766114" y="273121"/>
            <a:ext cx="6814779" cy="5854468"/>
          </a:xfrm>
        </p:spPr>
        <p:txBody>
          <a:bodyPr/>
          <a:lstStyle>
            <a:lvl1pPr>
              <a:defRPr sz="3200"/>
            </a:lvl1pPr>
            <a:lvl2pPr>
              <a:defRPr sz="29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525" y="1435440"/>
            <a:ext cx="4010562" cy="4692149"/>
          </a:xfrm>
        </p:spPr>
        <p:txBody>
          <a:bodyPr/>
          <a:lstStyle>
            <a:lvl1pPr marL="0" indent="0">
              <a:buNone/>
              <a:defRPr sz="1400"/>
            </a:lvl1pPr>
            <a:lvl2pPr marL="463028" indent="0">
              <a:buNone/>
              <a:defRPr sz="1200"/>
            </a:lvl2pPr>
            <a:lvl3pPr marL="926056" indent="0">
              <a:buNone/>
              <a:defRPr sz="1100"/>
            </a:lvl3pPr>
            <a:lvl4pPr marL="1389084" indent="0">
              <a:buNone/>
              <a:defRPr sz="1000"/>
            </a:lvl4pPr>
            <a:lvl5pPr marL="1852111" indent="0">
              <a:buNone/>
              <a:defRPr sz="1000"/>
            </a:lvl5pPr>
            <a:lvl6pPr marL="2315140" indent="0">
              <a:buNone/>
              <a:defRPr sz="1000"/>
            </a:lvl6pPr>
            <a:lvl7pPr marL="2778169" indent="0">
              <a:buNone/>
              <a:defRPr sz="1000"/>
            </a:lvl7pPr>
            <a:lvl8pPr marL="3241196" indent="0">
              <a:buNone/>
              <a:defRPr sz="1000"/>
            </a:lvl8pPr>
            <a:lvl9pPr marL="3704225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32BD9E-74D8-4B35-9909-7BCE5D347E97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t>29.08.2023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01987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A74160-9FDE-4DD8-982A-4F7639B487F7}" type="datetime1">
              <a:rPr lang="ru-RU" smtClean="0"/>
              <a:t>29.08.2023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E9FE9F-E4E0-491D-AC75-318A12D71F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0040578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89408" y="4801712"/>
            <a:ext cx="7314248" cy="56687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389408" y="612920"/>
            <a:ext cx="7314248" cy="4115753"/>
          </a:xfrm>
        </p:spPr>
        <p:txBody>
          <a:bodyPr/>
          <a:lstStyle>
            <a:lvl1pPr marL="0" indent="0">
              <a:buNone/>
              <a:defRPr sz="3200"/>
            </a:lvl1pPr>
            <a:lvl2pPr marL="463028" indent="0">
              <a:buNone/>
              <a:defRPr sz="2900"/>
            </a:lvl2pPr>
            <a:lvl3pPr marL="926056" indent="0">
              <a:buNone/>
              <a:defRPr sz="2400"/>
            </a:lvl3pPr>
            <a:lvl4pPr marL="1389084" indent="0">
              <a:buNone/>
              <a:defRPr sz="2000"/>
            </a:lvl4pPr>
            <a:lvl5pPr marL="1852111" indent="0">
              <a:buNone/>
              <a:defRPr sz="2000"/>
            </a:lvl5pPr>
            <a:lvl6pPr marL="2315140" indent="0">
              <a:buNone/>
              <a:defRPr sz="2000"/>
            </a:lvl6pPr>
            <a:lvl7pPr marL="2778169" indent="0">
              <a:buNone/>
              <a:defRPr sz="2000"/>
            </a:lvl7pPr>
            <a:lvl8pPr marL="3241196" indent="0">
              <a:buNone/>
              <a:defRPr sz="2000"/>
            </a:lvl8pPr>
            <a:lvl9pPr marL="3704225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389408" y="5368585"/>
            <a:ext cx="7314248" cy="805049"/>
          </a:xfrm>
        </p:spPr>
        <p:txBody>
          <a:bodyPr/>
          <a:lstStyle>
            <a:lvl1pPr marL="0" indent="0">
              <a:buNone/>
              <a:defRPr sz="1400"/>
            </a:lvl1pPr>
            <a:lvl2pPr marL="463028" indent="0">
              <a:buNone/>
              <a:defRPr sz="1200"/>
            </a:lvl2pPr>
            <a:lvl3pPr marL="926056" indent="0">
              <a:buNone/>
              <a:defRPr sz="1100"/>
            </a:lvl3pPr>
            <a:lvl4pPr marL="1389084" indent="0">
              <a:buNone/>
              <a:defRPr sz="1000"/>
            </a:lvl4pPr>
            <a:lvl5pPr marL="1852111" indent="0">
              <a:buNone/>
              <a:defRPr sz="1000"/>
            </a:lvl5pPr>
            <a:lvl6pPr marL="2315140" indent="0">
              <a:buNone/>
              <a:defRPr sz="1000"/>
            </a:lvl6pPr>
            <a:lvl7pPr marL="2778169" indent="0">
              <a:buNone/>
              <a:defRPr sz="1000"/>
            </a:lvl7pPr>
            <a:lvl8pPr marL="3241196" indent="0">
              <a:buNone/>
              <a:defRPr sz="1000"/>
            </a:lvl8pPr>
            <a:lvl9pPr marL="3704225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8AA4F4-4635-4041-9F41-E7EF82C2C006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t>29.08.2023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182993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61F4CE-75BB-450B-99B8-D695EC5B7642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t>29.08.2023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2568527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838050" y="274704"/>
            <a:ext cx="2742844" cy="5852880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525" y="274704"/>
            <a:ext cx="8025357" cy="585288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0853B2-6C15-4B01-9F68-3FFAACA31C09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t>29.08.2023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2729625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885812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745" y="1710137"/>
            <a:ext cx="10514231" cy="2853398"/>
          </a:xfrm>
        </p:spPr>
        <p:txBody>
          <a:bodyPr anchor="b"/>
          <a:lstStyle>
            <a:lvl1pPr>
              <a:defRPr sz="61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745" y="4590531"/>
            <a:ext cx="10514231" cy="1500535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63028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2605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89084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4pPr>
            <a:lvl5pPr marL="1852111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5pPr>
            <a:lvl6pPr marL="231514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6pPr>
            <a:lvl7pPr marL="2778169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7pPr>
            <a:lvl8pPr marL="3241196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8pPr>
            <a:lvl9pPr marL="3704225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1EE470-045D-4136-AE83-DE3B72E45FB5}" type="datetime1">
              <a:rPr lang="ru-RU" smtClean="0"/>
              <a:t>29.08.2023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E9FE9F-E4E0-491D-AC75-318A12D71F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797843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091" y="1826048"/>
            <a:ext cx="5180926" cy="4352346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1398" y="1826048"/>
            <a:ext cx="5180926" cy="4352346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28B12-7D13-422B-A5C9-9631C6AD5300}" type="datetime1">
              <a:rPr lang="ru-RU" smtClean="0"/>
              <a:t>29.08.2023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E9FE9F-E4E0-491D-AC75-318A12D71F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233384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680" y="365211"/>
            <a:ext cx="10514231" cy="1325870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682" y="1681557"/>
            <a:ext cx="5157117" cy="82410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63028" indent="0">
              <a:buNone/>
              <a:defRPr sz="2000" b="1"/>
            </a:lvl2pPr>
            <a:lvl3pPr marL="926056" indent="0">
              <a:buNone/>
              <a:defRPr sz="1800" b="1"/>
            </a:lvl3pPr>
            <a:lvl4pPr marL="1389084" indent="0">
              <a:buNone/>
              <a:defRPr sz="1700" b="1"/>
            </a:lvl4pPr>
            <a:lvl5pPr marL="1852111" indent="0">
              <a:buNone/>
              <a:defRPr sz="1700" b="1"/>
            </a:lvl5pPr>
            <a:lvl6pPr marL="2315140" indent="0">
              <a:buNone/>
              <a:defRPr sz="1700" b="1"/>
            </a:lvl6pPr>
            <a:lvl7pPr marL="2778169" indent="0">
              <a:buNone/>
              <a:defRPr sz="1700" b="1"/>
            </a:lvl7pPr>
            <a:lvl8pPr marL="3241196" indent="0">
              <a:buNone/>
              <a:defRPr sz="1700" b="1"/>
            </a:lvl8pPr>
            <a:lvl9pPr marL="3704225" indent="0">
              <a:buNone/>
              <a:defRPr sz="17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682" y="2505656"/>
            <a:ext cx="5157117" cy="3685441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1405" y="1681557"/>
            <a:ext cx="5182513" cy="82410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63028" indent="0">
              <a:buNone/>
              <a:defRPr sz="2000" b="1"/>
            </a:lvl2pPr>
            <a:lvl3pPr marL="926056" indent="0">
              <a:buNone/>
              <a:defRPr sz="1800" b="1"/>
            </a:lvl3pPr>
            <a:lvl4pPr marL="1389084" indent="0">
              <a:buNone/>
              <a:defRPr sz="1700" b="1"/>
            </a:lvl4pPr>
            <a:lvl5pPr marL="1852111" indent="0">
              <a:buNone/>
              <a:defRPr sz="1700" b="1"/>
            </a:lvl5pPr>
            <a:lvl6pPr marL="2315140" indent="0">
              <a:buNone/>
              <a:defRPr sz="1700" b="1"/>
            </a:lvl6pPr>
            <a:lvl7pPr marL="2778169" indent="0">
              <a:buNone/>
              <a:defRPr sz="1700" b="1"/>
            </a:lvl7pPr>
            <a:lvl8pPr marL="3241196" indent="0">
              <a:buNone/>
              <a:defRPr sz="1700" b="1"/>
            </a:lvl8pPr>
            <a:lvl9pPr marL="3704225" indent="0">
              <a:buNone/>
              <a:defRPr sz="17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1405" y="2505656"/>
            <a:ext cx="5182513" cy="3685441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918F42-8A6A-47DF-8EC5-E6A745BE7610}" type="datetime1">
              <a:rPr lang="ru-RU" smtClean="0"/>
              <a:t>29.08.2023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E9FE9F-E4E0-491D-AC75-318A12D71F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256329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397D75-9245-42E2-B098-90A8A6E5E45B}" type="datetime1">
              <a:rPr lang="ru-RU" smtClean="0"/>
              <a:t>29.08.2023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E9FE9F-E4E0-491D-AC75-318A12D71F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431259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682603-F39A-4C54-850F-7234E9BD370F}" type="datetime1">
              <a:rPr lang="ru-RU" smtClean="0"/>
              <a:t>29.08.2023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E9FE9F-E4E0-491D-AC75-318A12D71F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328063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679" y="457306"/>
            <a:ext cx="3931725" cy="160057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2513" y="987657"/>
            <a:ext cx="6171397" cy="4874753"/>
          </a:xfrm>
        </p:spPr>
        <p:txBody>
          <a:bodyPr/>
          <a:lstStyle>
            <a:lvl1pPr>
              <a:defRPr sz="3200"/>
            </a:lvl1pPr>
            <a:lvl2pPr>
              <a:defRPr sz="29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679" y="2057884"/>
            <a:ext cx="3931725" cy="3812470"/>
          </a:xfrm>
        </p:spPr>
        <p:txBody>
          <a:bodyPr/>
          <a:lstStyle>
            <a:lvl1pPr marL="0" indent="0">
              <a:buNone/>
              <a:defRPr sz="1700"/>
            </a:lvl1pPr>
            <a:lvl2pPr marL="463028" indent="0">
              <a:buNone/>
              <a:defRPr sz="1400"/>
            </a:lvl2pPr>
            <a:lvl3pPr marL="926056" indent="0">
              <a:buNone/>
              <a:defRPr sz="1200"/>
            </a:lvl3pPr>
            <a:lvl4pPr marL="1389084" indent="0">
              <a:buNone/>
              <a:defRPr sz="1100"/>
            </a:lvl4pPr>
            <a:lvl5pPr marL="1852111" indent="0">
              <a:buNone/>
              <a:defRPr sz="1100"/>
            </a:lvl5pPr>
            <a:lvl6pPr marL="2315140" indent="0">
              <a:buNone/>
              <a:defRPr sz="1100"/>
            </a:lvl6pPr>
            <a:lvl7pPr marL="2778169" indent="0">
              <a:buNone/>
              <a:defRPr sz="1100"/>
            </a:lvl7pPr>
            <a:lvl8pPr marL="3241196" indent="0">
              <a:buNone/>
              <a:defRPr sz="1100"/>
            </a:lvl8pPr>
            <a:lvl9pPr marL="3704225" indent="0">
              <a:buNone/>
              <a:defRPr sz="11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99201-EF24-4AF6-9EA5-8F30C6D35A77}" type="datetime1">
              <a:rPr lang="ru-RU" smtClean="0"/>
              <a:t>29.08.2023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E9FE9F-E4E0-491D-AC75-318A12D71F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763642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679" y="457306"/>
            <a:ext cx="3931725" cy="160057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2513" y="987657"/>
            <a:ext cx="6171397" cy="4874753"/>
          </a:xfrm>
        </p:spPr>
        <p:txBody>
          <a:bodyPr/>
          <a:lstStyle>
            <a:lvl1pPr marL="0" indent="0">
              <a:buNone/>
              <a:defRPr sz="3200"/>
            </a:lvl1pPr>
            <a:lvl2pPr marL="463028" indent="0">
              <a:buNone/>
              <a:defRPr sz="2900"/>
            </a:lvl2pPr>
            <a:lvl3pPr marL="926056" indent="0">
              <a:buNone/>
              <a:defRPr sz="2400"/>
            </a:lvl3pPr>
            <a:lvl4pPr marL="1389084" indent="0">
              <a:buNone/>
              <a:defRPr sz="2000"/>
            </a:lvl4pPr>
            <a:lvl5pPr marL="1852111" indent="0">
              <a:buNone/>
              <a:defRPr sz="2000"/>
            </a:lvl5pPr>
            <a:lvl6pPr marL="2315140" indent="0">
              <a:buNone/>
              <a:defRPr sz="2000"/>
            </a:lvl6pPr>
            <a:lvl7pPr marL="2778169" indent="0">
              <a:buNone/>
              <a:defRPr sz="2000"/>
            </a:lvl7pPr>
            <a:lvl8pPr marL="3241196" indent="0">
              <a:buNone/>
              <a:defRPr sz="2000"/>
            </a:lvl8pPr>
            <a:lvl9pPr marL="3704225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679" y="2057884"/>
            <a:ext cx="3931725" cy="3812470"/>
          </a:xfrm>
        </p:spPr>
        <p:txBody>
          <a:bodyPr/>
          <a:lstStyle>
            <a:lvl1pPr marL="0" indent="0">
              <a:buNone/>
              <a:defRPr sz="1700"/>
            </a:lvl1pPr>
            <a:lvl2pPr marL="463028" indent="0">
              <a:buNone/>
              <a:defRPr sz="1400"/>
            </a:lvl2pPr>
            <a:lvl3pPr marL="926056" indent="0">
              <a:buNone/>
              <a:defRPr sz="1200"/>
            </a:lvl3pPr>
            <a:lvl4pPr marL="1389084" indent="0">
              <a:buNone/>
              <a:defRPr sz="1100"/>
            </a:lvl4pPr>
            <a:lvl5pPr marL="1852111" indent="0">
              <a:buNone/>
              <a:defRPr sz="1100"/>
            </a:lvl5pPr>
            <a:lvl6pPr marL="2315140" indent="0">
              <a:buNone/>
              <a:defRPr sz="1100"/>
            </a:lvl6pPr>
            <a:lvl7pPr marL="2778169" indent="0">
              <a:buNone/>
              <a:defRPr sz="1100"/>
            </a:lvl7pPr>
            <a:lvl8pPr marL="3241196" indent="0">
              <a:buNone/>
              <a:defRPr sz="1100"/>
            </a:lvl8pPr>
            <a:lvl9pPr marL="3704225" indent="0">
              <a:buNone/>
              <a:defRPr sz="11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A6D348-AB16-427A-A1AE-B4C4A16969CC}" type="datetime1">
              <a:rPr lang="ru-RU" smtClean="0"/>
              <a:t>29.08.2023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E9FE9F-E4E0-491D-AC75-318A12D71F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31402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095" y="365211"/>
            <a:ext cx="10514231" cy="1325870"/>
          </a:xfrm>
          <a:prstGeom prst="rect">
            <a:avLst/>
          </a:prstGeom>
        </p:spPr>
        <p:txBody>
          <a:bodyPr vert="horz" lIns="92573" tIns="46286" rIns="92573" bIns="46286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095" y="1826048"/>
            <a:ext cx="10514231" cy="4352346"/>
          </a:xfrm>
          <a:prstGeom prst="rect">
            <a:avLst/>
          </a:prstGeom>
        </p:spPr>
        <p:txBody>
          <a:bodyPr vert="horz" lIns="92573" tIns="46286" rIns="92573" bIns="46286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093" y="6357824"/>
            <a:ext cx="2742844" cy="365210"/>
          </a:xfrm>
          <a:prstGeom prst="rect">
            <a:avLst/>
          </a:prstGeom>
        </p:spPr>
        <p:txBody>
          <a:bodyPr vert="horz" lIns="92573" tIns="46286" rIns="92573" bIns="46286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417E92-9557-437F-91EB-A36DD133DF37}" type="datetime1">
              <a:rPr lang="ru-RU" smtClean="0"/>
              <a:t>29.08.2023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078" y="6357824"/>
            <a:ext cx="4114264" cy="365210"/>
          </a:xfrm>
          <a:prstGeom prst="rect">
            <a:avLst/>
          </a:prstGeom>
        </p:spPr>
        <p:txBody>
          <a:bodyPr vert="horz" lIns="92573" tIns="46286" rIns="92573" bIns="46286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09481" y="6357824"/>
            <a:ext cx="2742844" cy="365210"/>
          </a:xfrm>
          <a:prstGeom prst="rect">
            <a:avLst/>
          </a:prstGeom>
        </p:spPr>
        <p:txBody>
          <a:bodyPr vert="horz" lIns="92573" tIns="46286" rIns="92573" bIns="46286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E9FE9F-E4E0-491D-AC75-318A12D71F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84602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26056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31514" indent="-231514" algn="l" defTabSz="926056" rtl="0" eaLnBrk="1" latinLnBrk="0" hangingPunct="1">
        <a:lnSpc>
          <a:spcPct val="90000"/>
        </a:lnSpc>
        <a:spcBef>
          <a:spcPts val="1013"/>
        </a:spcBef>
        <a:buFont typeface="Arial" panose="020B0604020202020204" pitchFamily="34" charset="0"/>
        <a:buChar char="•"/>
        <a:defRPr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94545" indent="-231514" algn="l" defTabSz="926056" rtl="0" eaLnBrk="1" latinLnBrk="0" hangingPunct="1">
        <a:lnSpc>
          <a:spcPct val="90000"/>
        </a:lnSpc>
        <a:spcBef>
          <a:spcPts val="506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57570" indent="-231514" algn="l" defTabSz="926056" rtl="0" eaLnBrk="1" latinLnBrk="0" hangingPunct="1">
        <a:lnSpc>
          <a:spcPct val="90000"/>
        </a:lnSpc>
        <a:spcBef>
          <a:spcPts val="506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20597" indent="-231514" algn="l" defTabSz="926056" rtl="0" eaLnBrk="1" latinLnBrk="0" hangingPunct="1">
        <a:lnSpc>
          <a:spcPct val="90000"/>
        </a:lnSpc>
        <a:spcBef>
          <a:spcPts val="506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83626" indent="-231514" algn="l" defTabSz="926056" rtl="0" eaLnBrk="1" latinLnBrk="0" hangingPunct="1">
        <a:lnSpc>
          <a:spcPct val="90000"/>
        </a:lnSpc>
        <a:spcBef>
          <a:spcPts val="506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46654" indent="-231514" algn="l" defTabSz="926056" rtl="0" eaLnBrk="1" latinLnBrk="0" hangingPunct="1">
        <a:lnSpc>
          <a:spcPct val="90000"/>
        </a:lnSpc>
        <a:spcBef>
          <a:spcPts val="506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3009681" indent="-231514" algn="l" defTabSz="926056" rtl="0" eaLnBrk="1" latinLnBrk="0" hangingPunct="1">
        <a:lnSpc>
          <a:spcPct val="90000"/>
        </a:lnSpc>
        <a:spcBef>
          <a:spcPts val="506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72710" indent="-231514" algn="l" defTabSz="926056" rtl="0" eaLnBrk="1" latinLnBrk="0" hangingPunct="1">
        <a:lnSpc>
          <a:spcPct val="90000"/>
        </a:lnSpc>
        <a:spcBef>
          <a:spcPts val="506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935739" indent="-231514" algn="l" defTabSz="926056" rtl="0" eaLnBrk="1" latinLnBrk="0" hangingPunct="1">
        <a:lnSpc>
          <a:spcPct val="90000"/>
        </a:lnSpc>
        <a:spcBef>
          <a:spcPts val="506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2605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63028" algn="l" defTabSz="92605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26056" algn="l" defTabSz="92605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89084" algn="l" defTabSz="92605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52111" algn="l" defTabSz="92605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315140" algn="l" defTabSz="92605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78169" algn="l" defTabSz="92605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41196" algn="l" defTabSz="92605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704225" algn="l" defTabSz="92605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521" y="274701"/>
            <a:ext cx="10971372" cy="1143265"/>
          </a:xfrm>
          <a:prstGeom prst="rect">
            <a:avLst/>
          </a:prstGeom>
        </p:spPr>
        <p:txBody>
          <a:bodyPr vert="horz" lIns="92573" tIns="46286" rIns="92573" bIns="46286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521" y="1600578"/>
            <a:ext cx="10971372" cy="4527011"/>
          </a:xfrm>
          <a:prstGeom prst="rect">
            <a:avLst/>
          </a:prstGeom>
        </p:spPr>
        <p:txBody>
          <a:bodyPr vert="horz" lIns="92573" tIns="46286" rIns="92573" bIns="46286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09520" y="6357824"/>
            <a:ext cx="2844430" cy="365210"/>
          </a:xfrm>
          <a:prstGeom prst="rect">
            <a:avLst/>
          </a:prstGeom>
        </p:spPr>
        <p:txBody>
          <a:bodyPr vert="horz" lIns="92573" tIns="46286" rIns="92573" bIns="46286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E94A89-538D-4BCB-8E14-2697427E2360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t>29.08.2023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165062" y="6357824"/>
            <a:ext cx="3860297" cy="365210"/>
          </a:xfrm>
          <a:prstGeom prst="rect">
            <a:avLst/>
          </a:prstGeom>
        </p:spPr>
        <p:txBody>
          <a:bodyPr vert="horz" lIns="92573" tIns="46286" rIns="92573" bIns="46286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736463" y="6357824"/>
            <a:ext cx="2844430" cy="365210"/>
          </a:xfrm>
          <a:prstGeom prst="rect">
            <a:avLst/>
          </a:prstGeom>
        </p:spPr>
        <p:txBody>
          <a:bodyPr vert="horz" lIns="92573" tIns="46286" rIns="92573" bIns="46286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39911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9" r:id="rId1"/>
    <p:sldLayoutId id="2147483760" r:id="rId2"/>
    <p:sldLayoutId id="2147483761" r:id="rId3"/>
    <p:sldLayoutId id="2147483762" r:id="rId4"/>
    <p:sldLayoutId id="2147483763" r:id="rId5"/>
    <p:sldLayoutId id="2147483764" r:id="rId6"/>
    <p:sldLayoutId id="2147483765" r:id="rId7"/>
    <p:sldLayoutId id="2147483766" r:id="rId8"/>
    <p:sldLayoutId id="2147483767" r:id="rId9"/>
    <p:sldLayoutId id="2147483768" r:id="rId10"/>
    <p:sldLayoutId id="2147483769" r:id="rId11"/>
    <p:sldLayoutId id="2147483770" r:id="rId12"/>
  </p:sldLayoutIdLst>
  <p:hf hdr="0" ftr="0" dt="0"/>
  <p:txStyles>
    <p:titleStyle>
      <a:lvl1pPr algn="ctr" defTabSz="926056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7271" indent="-347271" algn="l" defTabSz="926056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52421" indent="-289391" algn="l" defTabSz="926056" rtl="0" eaLnBrk="1" latinLnBrk="0" hangingPunct="1">
        <a:spcBef>
          <a:spcPct val="20000"/>
        </a:spcBef>
        <a:buFont typeface="Arial" pitchFamily="34" charset="0"/>
        <a:buChar char="–"/>
        <a:defRPr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157570" indent="-231514" algn="l" defTabSz="92605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20597" indent="-231514" algn="l" defTabSz="926056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83626" indent="-231514" algn="l" defTabSz="926056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6654" indent="-231514" algn="l" defTabSz="926056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09681" indent="-231514" algn="l" defTabSz="926056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72710" indent="-231514" algn="l" defTabSz="926056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935739" indent="-231514" algn="l" defTabSz="926056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2605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63028" algn="l" defTabSz="92605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26056" algn="l" defTabSz="92605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89084" algn="l" defTabSz="92605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52111" algn="l" defTabSz="92605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315140" algn="l" defTabSz="92605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78169" algn="l" defTabSz="92605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41196" algn="l" defTabSz="92605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704225" algn="l" defTabSz="92605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3.xml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260995" y="301967"/>
            <a:ext cx="11682124" cy="6336802"/>
          </a:xfrm>
          <a:prstGeom prst="rect">
            <a:avLst/>
          </a:prstGeom>
          <a:solidFill>
            <a:schemeClr val="bg2">
              <a:lumMod val="90000"/>
              <a:alpha val="3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2658" tIns="56338" rIns="112658" bIns="56338" anchor="ctr"/>
          <a:lstStyle/>
          <a:p>
            <a:pPr algn="ctr" defTabSz="1126009">
              <a:defRPr/>
            </a:pPr>
            <a:endParaRPr lang="ru-RU" sz="2600" dirty="0">
              <a:solidFill>
                <a:prstClr val="white"/>
              </a:solidFill>
            </a:endParaRPr>
          </a:p>
        </p:txBody>
      </p:sp>
      <p:pic>
        <p:nvPicPr>
          <p:cNvPr id="241666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011416" y="4736762"/>
            <a:ext cx="485172" cy="19096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41670" name="TextBox 4"/>
          <p:cNvSpPr txBox="1">
            <a:spLocks noChangeArrowheads="1"/>
          </p:cNvSpPr>
          <p:nvPr/>
        </p:nvSpPr>
        <p:spPr bwMode="auto">
          <a:xfrm>
            <a:off x="676832" y="2564457"/>
            <a:ext cx="5110868" cy="9371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8700" tIns="49358" rIns="98700" bIns="49358">
            <a:spAutoFit/>
          </a:bodyPr>
          <a:lstStyle>
            <a:lvl1pPr defTabSz="1027113">
              <a:spcBef>
                <a:spcPct val="20000"/>
              </a:spcBef>
              <a:buFont typeface="+mj-lt"/>
              <a:defRPr sz="4600">
                <a:solidFill>
                  <a:srgbClr val="005AA9"/>
                </a:solidFill>
                <a:latin typeface="Calibri" panose="020F0502020204030204" pitchFamily="34" charset="0"/>
              </a:defRPr>
            </a:lvl1pPr>
            <a:lvl2pPr marL="742950" indent="-285750" defTabSz="1027113">
              <a:spcBef>
                <a:spcPct val="20000"/>
              </a:spcBef>
              <a:buFont typeface="Arial" panose="020B0604020202020204" pitchFamily="34" charset="0"/>
              <a:defRPr sz="2900">
                <a:solidFill>
                  <a:srgbClr val="504F53"/>
                </a:solidFill>
                <a:latin typeface="Calibri" panose="020F0502020204030204" pitchFamily="34" charset="0"/>
              </a:defRPr>
            </a:lvl2pPr>
            <a:lvl3pPr marL="1143000" indent="-228600" defTabSz="1027113">
              <a:spcBef>
                <a:spcPct val="20000"/>
              </a:spcBef>
              <a:buFont typeface="Arial" panose="020B0604020202020204" pitchFamily="34" charset="0"/>
              <a:buChar char="•"/>
              <a:defRPr sz="2900">
                <a:solidFill>
                  <a:srgbClr val="504F53"/>
                </a:solidFill>
                <a:latin typeface="Calibri" panose="020F0502020204030204" pitchFamily="34" charset="0"/>
              </a:defRPr>
            </a:lvl3pPr>
            <a:lvl4pPr marL="1600200" indent="-228600" algn="just" defTabSz="1027113">
              <a:lnSpc>
                <a:spcPts val="2263"/>
              </a:lnSpc>
              <a:spcBef>
                <a:spcPts val="500"/>
              </a:spcBef>
              <a:buFont typeface="Arial" panose="020B0604020202020204" pitchFamily="34" charset="0"/>
              <a:defRPr sz="2000">
                <a:solidFill>
                  <a:srgbClr val="504F53"/>
                </a:solidFill>
                <a:latin typeface="Calibri" panose="020F0502020204030204" pitchFamily="34" charset="0"/>
              </a:defRPr>
            </a:lvl4pPr>
            <a:lvl5pPr marL="2057400" indent="-228600" defTabSz="1027113">
              <a:lnSpc>
                <a:spcPts val="2263"/>
              </a:lnSpc>
              <a:spcBef>
                <a:spcPts val="500"/>
              </a:spcBef>
              <a:buFont typeface="Arial" panose="020B0604020202020204" pitchFamily="34" charset="0"/>
              <a:defRPr>
                <a:solidFill>
                  <a:srgbClr val="8D8C90"/>
                </a:solidFill>
                <a:latin typeface="Calibri" panose="020F0502020204030204" pitchFamily="34" charset="0"/>
              </a:defRPr>
            </a:lvl5pPr>
            <a:lvl6pPr marL="2514600" indent="-228600" defTabSz="1027113" eaLnBrk="0" fontAlgn="base" hangingPunct="0">
              <a:lnSpc>
                <a:spcPts val="2263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rgbClr val="8D8C90"/>
                </a:solidFill>
                <a:latin typeface="Calibri" panose="020F0502020204030204" pitchFamily="34" charset="0"/>
              </a:defRPr>
            </a:lvl6pPr>
            <a:lvl7pPr marL="2971800" indent="-228600" defTabSz="1027113" eaLnBrk="0" fontAlgn="base" hangingPunct="0">
              <a:lnSpc>
                <a:spcPts val="2263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rgbClr val="8D8C90"/>
                </a:solidFill>
                <a:latin typeface="Calibri" panose="020F0502020204030204" pitchFamily="34" charset="0"/>
              </a:defRPr>
            </a:lvl7pPr>
            <a:lvl8pPr marL="3429000" indent="-228600" defTabSz="1027113" eaLnBrk="0" fontAlgn="base" hangingPunct="0">
              <a:lnSpc>
                <a:spcPts val="2263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rgbClr val="8D8C90"/>
                </a:solidFill>
                <a:latin typeface="Calibri" panose="020F0502020204030204" pitchFamily="34" charset="0"/>
              </a:defRPr>
            </a:lvl8pPr>
            <a:lvl9pPr marL="3886200" indent="-228600" defTabSz="1027113" eaLnBrk="0" fontAlgn="base" hangingPunct="0">
              <a:lnSpc>
                <a:spcPts val="2263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rgbClr val="8D8C90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sz="1800" dirty="0">
                <a:solidFill>
                  <a:srgbClr val="104E72"/>
                </a:solidFill>
              </a:rPr>
              <a:t>Начальник правового отдела УФНС России по Ханты-Мансийскому автономном округу- Югре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sz="1800" dirty="0">
                <a:solidFill>
                  <a:srgbClr val="104E72"/>
                </a:solidFill>
              </a:rPr>
              <a:t>Н.В. Бусел</a:t>
            </a:r>
          </a:p>
        </p:txBody>
      </p:sp>
      <p:sp>
        <p:nvSpPr>
          <p:cNvPr id="241671" name="TextBox 42"/>
          <p:cNvSpPr txBox="1">
            <a:spLocks noChangeArrowheads="1"/>
          </p:cNvSpPr>
          <p:nvPr/>
        </p:nvSpPr>
        <p:spPr bwMode="auto">
          <a:xfrm>
            <a:off x="676831" y="4054624"/>
            <a:ext cx="6066447" cy="469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8700" tIns="49358" rIns="98700" bIns="49358">
            <a:spAutoFit/>
          </a:bodyPr>
          <a:lstStyle>
            <a:lvl1pPr defTabSz="1027113">
              <a:spcBef>
                <a:spcPct val="20000"/>
              </a:spcBef>
              <a:buFont typeface="+mj-lt"/>
              <a:defRPr sz="4600">
                <a:solidFill>
                  <a:srgbClr val="005AA9"/>
                </a:solidFill>
                <a:latin typeface="Calibri" panose="020F0502020204030204" pitchFamily="34" charset="0"/>
              </a:defRPr>
            </a:lvl1pPr>
            <a:lvl2pPr marL="742950" indent="-285750" defTabSz="1027113">
              <a:spcBef>
                <a:spcPct val="20000"/>
              </a:spcBef>
              <a:buFont typeface="Arial" panose="020B0604020202020204" pitchFamily="34" charset="0"/>
              <a:defRPr sz="2900">
                <a:solidFill>
                  <a:srgbClr val="504F53"/>
                </a:solidFill>
                <a:latin typeface="Calibri" panose="020F0502020204030204" pitchFamily="34" charset="0"/>
              </a:defRPr>
            </a:lvl2pPr>
            <a:lvl3pPr marL="1143000" indent="-228600" defTabSz="1027113">
              <a:spcBef>
                <a:spcPct val="20000"/>
              </a:spcBef>
              <a:buFont typeface="Arial" panose="020B0604020202020204" pitchFamily="34" charset="0"/>
              <a:buChar char="•"/>
              <a:defRPr sz="2900">
                <a:solidFill>
                  <a:srgbClr val="504F53"/>
                </a:solidFill>
                <a:latin typeface="Calibri" panose="020F0502020204030204" pitchFamily="34" charset="0"/>
              </a:defRPr>
            </a:lvl3pPr>
            <a:lvl4pPr marL="1600200" indent="-228600" algn="just" defTabSz="1027113">
              <a:lnSpc>
                <a:spcPts val="2263"/>
              </a:lnSpc>
              <a:spcBef>
                <a:spcPts val="500"/>
              </a:spcBef>
              <a:buFont typeface="Arial" panose="020B0604020202020204" pitchFamily="34" charset="0"/>
              <a:defRPr sz="2000">
                <a:solidFill>
                  <a:srgbClr val="504F53"/>
                </a:solidFill>
                <a:latin typeface="Calibri" panose="020F0502020204030204" pitchFamily="34" charset="0"/>
              </a:defRPr>
            </a:lvl4pPr>
            <a:lvl5pPr marL="2057400" indent="-228600" defTabSz="1027113">
              <a:lnSpc>
                <a:spcPts val="2263"/>
              </a:lnSpc>
              <a:spcBef>
                <a:spcPts val="500"/>
              </a:spcBef>
              <a:buFont typeface="Arial" panose="020B0604020202020204" pitchFamily="34" charset="0"/>
              <a:defRPr>
                <a:solidFill>
                  <a:srgbClr val="8D8C90"/>
                </a:solidFill>
                <a:latin typeface="Calibri" panose="020F0502020204030204" pitchFamily="34" charset="0"/>
              </a:defRPr>
            </a:lvl5pPr>
            <a:lvl6pPr marL="2514600" indent="-228600" defTabSz="1027113" eaLnBrk="0" fontAlgn="base" hangingPunct="0">
              <a:lnSpc>
                <a:spcPts val="2263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rgbClr val="8D8C90"/>
                </a:solidFill>
                <a:latin typeface="Calibri" panose="020F0502020204030204" pitchFamily="34" charset="0"/>
              </a:defRPr>
            </a:lvl6pPr>
            <a:lvl7pPr marL="2971800" indent="-228600" defTabSz="1027113" eaLnBrk="0" fontAlgn="base" hangingPunct="0">
              <a:lnSpc>
                <a:spcPts val="2263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rgbClr val="8D8C90"/>
                </a:solidFill>
                <a:latin typeface="Calibri" panose="020F0502020204030204" pitchFamily="34" charset="0"/>
              </a:defRPr>
            </a:lvl7pPr>
            <a:lvl8pPr marL="3429000" indent="-228600" defTabSz="1027113" eaLnBrk="0" fontAlgn="base" hangingPunct="0">
              <a:lnSpc>
                <a:spcPts val="2263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rgbClr val="8D8C90"/>
                </a:solidFill>
                <a:latin typeface="Calibri" panose="020F0502020204030204" pitchFamily="34" charset="0"/>
              </a:defRPr>
            </a:lvl8pPr>
            <a:lvl9pPr marL="3886200" indent="-228600" defTabSz="1027113" eaLnBrk="0" fontAlgn="base" hangingPunct="0">
              <a:lnSpc>
                <a:spcPts val="2263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rgbClr val="8D8C90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sz="2400" b="1" dirty="0" smtClean="0">
                <a:solidFill>
                  <a:srgbClr val="104E72"/>
                </a:solidFill>
                <a:cs typeface="Aharoni" panose="02010803020104030203" pitchFamily="2" charset="-79"/>
              </a:rPr>
              <a:t>ОБ АКТУАЛЬНЫХ СУДЕБНЫХ ПРЕЦЕДЕНТАХ</a:t>
            </a:r>
            <a:endParaRPr lang="ru-RU" altLang="ru-RU" sz="2400" b="1" dirty="0">
              <a:solidFill>
                <a:srgbClr val="104E72"/>
              </a:solidFill>
              <a:cs typeface="Aharoni" panose="02010803020104030203" pitchFamily="2" charset="-79"/>
            </a:endParaRPr>
          </a:p>
        </p:txBody>
      </p:sp>
      <p:pic>
        <p:nvPicPr>
          <p:cNvPr id="9" name="Рисунок 6" descr="C:\Users\panova_ea\Desktop\ФНС\Новая папка\word\jpg\true-logo-FNS.jpg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6832" y="722044"/>
            <a:ext cx="1436802" cy="15496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981921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260995" y="301967"/>
            <a:ext cx="11682124" cy="6336802"/>
          </a:xfrm>
          <a:prstGeom prst="rect">
            <a:avLst/>
          </a:prstGeom>
          <a:solidFill>
            <a:schemeClr val="bg2">
              <a:lumMod val="90000"/>
              <a:alpha val="3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2658" tIns="56338" rIns="112658" bIns="56338" anchor="ctr"/>
          <a:lstStyle/>
          <a:p>
            <a:pPr algn="ctr" defTabSz="1126009">
              <a:defRPr/>
            </a:pPr>
            <a:endParaRPr lang="ru-RU" sz="2600" dirty="0">
              <a:solidFill>
                <a:prstClr val="white"/>
              </a:solidFill>
            </a:endParaRPr>
          </a:p>
        </p:txBody>
      </p:sp>
      <p:pic>
        <p:nvPicPr>
          <p:cNvPr id="241666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011416" y="4736762"/>
            <a:ext cx="485172" cy="19096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41670" name="TextBox 4"/>
          <p:cNvSpPr txBox="1">
            <a:spLocks noChangeArrowheads="1"/>
          </p:cNvSpPr>
          <p:nvPr/>
        </p:nvSpPr>
        <p:spPr bwMode="auto">
          <a:xfrm>
            <a:off x="694605" y="2853730"/>
            <a:ext cx="10585177" cy="36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8700" tIns="49358" rIns="98700" bIns="49358">
            <a:spAutoFit/>
          </a:bodyPr>
          <a:lstStyle>
            <a:lvl1pPr defTabSz="1027113">
              <a:spcBef>
                <a:spcPct val="20000"/>
              </a:spcBef>
              <a:buFont typeface="+mj-lt"/>
              <a:defRPr sz="4600">
                <a:solidFill>
                  <a:srgbClr val="005AA9"/>
                </a:solidFill>
                <a:latin typeface="Calibri" panose="020F0502020204030204" pitchFamily="34" charset="0"/>
              </a:defRPr>
            </a:lvl1pPr>
            <a:lvl2pPr marL="742950" indent="-285750" defTabSz="1027113">
              <a:spcBef>
                <a:spcPct val="20000"/>
              </a:spcBef>
              <a:buFont typeface="Arial" panose="020B0604020202020204" pitchFamily="34" charset="0"/>
              <a:defRPr sz="2900">
                <a:solidFill>
                  <a:srgbClr val="504F53"/>
                </a:solidFill>
                <a:latin typeface="Calibri" panose="020F0502020204030204" pitchFamily="34" charset="0"/>
              </a:defRPr>
            </a:lvl2pPr>
            <a:lvl3pPr marL="1143000" indent="-228600" defTabSz="1027113">
              <a:spcBef>
                <a:spcPct val="20000"/>
              </a:spcBef>
              <a:buFont typeface="Arial" panose="020B0604020202020204" pitchFamily="34" charset="0"/>
              <a:buChar char="•"/>
              <a:defRPr sz="2900">
                <a:solidFill>
                  <a:srgbClr val="504F53"/>
                </a:solidFill>
                <a:latin typeface="Calibri" panose="020F0502020204030204" pitchFamily="34" charset="0"/>
              </a:defRPr>
            </a:lvl3pPr>
            <a:lvl4pPr marL="1600200" indent="-228600" algn="just" defTabSz="1027113">
              <a:lnSpc>
                <a:spcPts val="2263"/>
              </a:lnSpc>
              <a:spcBef>
                <a:spcPts val="500"/>
              </a:spcBef>
              <a:buFont typeface="Arial" panose="020B0604020202020204" pitchFamily="34" charset="0"/>
              <a:defRPr sz="2000">
                <a:solidFill>
                  <a:srgbClr val="504F53"/>
                </a:solidFill>
                <a:latin typeface="Calibri" panose="020F0502020204030204" pitchFamily="34" charset="0"/>
              </a:defRPr>
            </a:lvl4pPr>
            <a:lvl5pPr marL="2057400" indent="-228600" defTabSz="1027113">
              <a:lnSpc>
                <a:spcPts val="2263"/>
              </a:lnSpc>
              <a:spcBef>
                <a:spcPts val="500"/>
              </a:spcBef>
              <a:buFont typeface="Arial" panose="020B0604020202020204" pitchFamily="34" charset="0"/>
              <a:defRPr>
                <a:solidFill>
                  <a:srgbClr val="8D8C90"/>
                </a:solidFill>
                <a:latin typeface="Calibri" panose="020F0502020204030204" pitchFamily="34" charset="0"/>
              </a:defRPr>
            </a:lvl5pPr>
            <a:lvl6pPr marL="2514600" indent="-228600" defTabSz="1027113" eaLnBrk="0" fontAlgn="base" hangingPunct="0">
              <a:lnSpc>
                <a:spcPts val="2263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rgbClr val="8D8C90"/>
                </a:solidFill>
                <a:latin typeface="Calibri" panose="020F0502020204030204" pitchFamily="34" charset="0"/>
              </a:defRPr>
            </a:lvl6pPr>
            <a:lvl7pPr marL="2971800" indent="-228600" defTabSz="1027113" eaLnBrk="0" fontAlgn="base" hangingPunct="0">
              <a:lnSpc>
                <a:spcPts val="2263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rgbClr val="8D8C90"/>
                </a:solidFill>
                <a:latin typeface="Calibri" panose="020F0502020204030204" pitchFamily="34" charset="0"/>
              </a:defRPr>
            </a:lvl7pPr>
            <a:lvl8pPr marL="3429000" indent="-228600" defTabSz="1027113" eaLnBrk="0" fontAlgn="base" hangingPunct="0">
              <a:lnSpc>
                <a:spcPts val="2263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rgbClr val="8D8C90"/>
                </a:solidFill>
                <a:latin typeface="Calibri" panose="020F0502020204030204" pitchFamily="34" charset="0"/>
              </a:defRPr>
            </a:lvl8pPr>
            <a:lvl9pPr marL="3886200" indent="-228600" defTabSz="1027113" eaLnBrk="0" fontAlgn="base" hangingPunct="0">
              <a:lnSpc>
                <a:spcPts val="2263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rgbClr val="8D8C90"/>
                </a:solidFill>
                <a:latin typeface="Calibri" panose="020F0502020204030204" pitchFamily="34" charset="0"/>
              </a:defRPr>
            </a:lvl9pPr>
          </a:lstStyle>
          <a:p>
            <a:pPr algn="just"/>
            <a:r>
              <a:rPr lang="ru-RU" sz="1800" b="1" dirty="0" smtClean="0">
                <a:latin typeface="+mn-lt"/>
              </a:rPr>
              <a:t>ТРЕБОВАНИЯ НАЛОГОПЛАТЕЛЬЩИКА:</a:t>
            </a:r>
            <a:r>
              <a:rPr lang="ru-RU" sz="2000" dirty="0" smtClean="0">
                <a:latin typeface="+mn-lt"/>
              </a:rPr>
              <a:t> О </a:t>
            </a:r>
            <a:r>
              <a:rPr lang="ru-RU" sz="2000" dirty="0">
                <a:latin typeface="+mn-lt"/>
              </a:rPr>
              <a:t>признании недействительным решения налогового органа.</a:t>
            </a:r>
          </a:p>
          <a:p>
            <a:pPr algn="just"/>
            <a:r>
              <a:rPr lang="ru-RU" sz="1800" b="1" dirty="0" smtClean="0">
                <a:latin typeface="+mn-lt"/>
              </a:rPr>
              <a:t>ОБСТОЯТЕЛЬСТВА ДЕЛА: </a:t>
            </a:r>
            <a:r>
              <a:rPr lang="ru-RU" sz="2000" dirty="0">
                <a:latin typeface="+mn-lt"/>
              </a:rPr>
              <a:t>Предпринимателю начислены НДС, единый налог, уплачиваемый в связи с применением УСН, пени, штрафы.</a:t>
            </a:r>
          </a:p>
          <a:p>
            <a:pPr algn="just"/>
            <a:r>
              <a:rPr lang="ru-RU" sz="1800" b="1" dirty="0" smtClean="0">
                <a:latin typeface="+mn-lt"/>
              </a:rPr>
              <a:t>РЕШЕНИЕ СУДА: </a:t>
            </a:r>
            <a:r>
              <a:rPr lang="ru-RU" sz="2000" dirty="0">
                <a:latin typeface="+mn-lt"/>
              </a:rPr>
              <a:t>В удовлетворении требования отказано, так как предприниматель обоснованно признан налоговым органом плательщиком налогов по общей системе налогообложения в связи с неправомерным применением специальных налоговых режимов в виде ЕНВД и УСН, спорное нарушение привело к неисполнению предпринимателем двух различных обязанностей, что влечет его одновременное привлечение к ответственности за непредставление налоговых деклараций по общей системе налогообложения и неуплату налогов по общей системе налогообложения.</a:t>
            </a:r>
          </a:p>
        </p:txBody>
      </p:sp>
      <p:sp>
        <p:nvSpPr>
          <p:cNvPr id="241671" name="TextBox 42"/>
          <p:cNvSpPr txBox="1">
            <a:spLocks noChangeArrowheads="1"/>
          </p:cNvSpPr>
          <p:nvPr/>
        </p:nvSpPr>
        <p:spPr bwMode="auto">
          <a:xfrm>
            <a:off x="656565" y="301967"/>
            <a:ext cx="10890983" cy="8383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8700" tIns="49358" rIns="98700" bIns="49358">
            <a:spAutoFit/>
          </a:bodyPr>
          <a:lstStyle>
            <a:lvl1pPr defTabSz="1027113">
              <a:spcBef>
                <a:spcPct val="20000"/>
              </a:spcBef>
              <a:buFont typeface="+mj-lt"/>
              <a:defRPr sz="4600">
                <a:solidFill>
                  <a:srgbClr val="005AA9"/>
                </a:solidFill>
                <a:latin typeface="Calibri" panose="020F0502020204030204" pitchFamily="34" charset="0"/>
              </a:defRPr>
            </a:lvl1pPr>
            <a:lvl2pPr marL="742950" indent="-285750" defTabSz="1027113">
              <a:spcBef>
                <a:spcPct val="20000"/>
              </a:spcBef>
              <a:buFont typeface="Arial" panose="020B0604020202020204" pitchFamily="34" charset="0"/>
              <a:defRPr sz="2900">
                <a:solidFill>
                  <a:srgbClr val="504F53"/>
                </a:solidFill>
                <a:latin typeface="Calibri" panose="020F0502020204030204" pitchFamily="34" charset="0"/>
              </a:defRPr>
            </a:lvl2pPr>
            <a:lvl3pPr marL="1143000" indent="-228600" defTabSz="1027113">
              <a:spcBef>
                <a:spcPct val="20000"/>
              </a:spcBef>
              <a:buFont typeface="Arial" panose="020B0604020202020204" pitchFamily="34" charset="0"/>
              <a:buChar char="•"/>
              <a:defRPr sz="2900">
                <a:solidFill>
                  <a:srgbClr val="504F53"/>
                </a:solidFill>
                <a:latin typeface="Calibri" panose="020F0502020204030204" pitchFamily="34" charset="0"/>
              </a:defRPr>
            </a:lvl3pPr>
            <a:lvl4pPr marL="1600200" indent="-228600" algn="just" defTabSz="1027113">
              <a:lnSpc>
                <a:spcPts val="2263"/>
              </a:lnSpc>
              <a:spcBef>
                <a:spcPts val="500"/>
              </a:spcBef>
              <a:buFont typeface="Arial" panose="020B0604020202020204" pitchFamily="34" charset="0"/>
              <a:defRPr sz="2000">
                <a:solidFill>
                  <a:srgbClr val="504F53"/>
                </a:solidFill>
                <a:latin typeface="Calibri" panose="020F0502020204030204" pitchFamily="34" charset="0"/>
              </a:defRPr>
            </a:lvl4pPr>
            <a:lvl5pPr marL="2057400" indent="-228600" defTabSz="1027113">
              <a:lnSpc>
                <a:spcPts val="2263"/>
              </a:lnSpc>
              <a:spcBef>
                <a:spcPts val="500"/>
              </a:spcBef>
              <a:buFont typeface="Arial" panose="020B0604020202020204" pitchFamily="34" charset="0"/>
              <a:defRPr>
                <a:solidFill>
                  <a:srgbClr val="8D8C90"/>
                </a:solidFill>
                <a:latin typeface="Calibri" panose="020F0502020204030204" pitchFamily="34" charset="0"/>
              </a:defRPr>
            </a:lvl5pPr>
            <a:lvl6pPr marL="2514600" indent="-228600" defTabSz="1027113" eaLnBrk="0" fontAlgn="base" hangingPunct="0">
              <a:lnSpc>
                <a:spcPts val="2263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rgbClr val="8D8C90"/>
                </a:solidFill>
                <a:latin typeface="Calibri" panose="020F0502020204030204" pitchFamily="34" charset="0"/>
              </a:defRPr>
            </a:lvl6pPr>
            <a:lvl7pPr marL="2971800" indent="-228600" defTabSz="1027113" eaLnBrk="0" fontAlgn="base" hangingPunct="0">
              <a:lnSpc>
                <a:spcPts val="2263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rgbClr val="8D8C90"/>
                </a:solidFill>
                <a:latin typeface="Calibri" panose="020F0502020204030204" pitchFamily="34" charset="0"/>
              </a:defRPr>
            </a:lvl7pPr>
            <a:lvl8pPr marL="3429000" indent="-228600" defTabSz="1027113" eaLnBrk="0" fontAlgn="base" hangingPunct="0">
              <a:lnSpc>
                <a:spcPts val="2263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rgbClr val="8D8C90"/>
                </a:solidFill>
                <a:latin typeface="Calibri" panose="020F0502020204030204" pitchFamily="34" charset="0"/>
              </a:defRPr>
            </a:lvl8pPr>
            <a:lvl9pPr marL="3886200" indent="-228600" defTabSz="1027113" eaLnBrk="0" fontAlgn="base" hangingPunct="0">
              <a:lnSpc>
                <a:spcPts val="2263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rgbClr val="8D8C90"/>
                </a:solidFill>
                <a:latin typeface="Calibri" panose="020F0502020204030204" pitchFamily="34" charset="0"/>
              </a:defRPr>
            </a:lvl9pPr>
          </a:lstStyle>
          <a:p>
            <a:r>
              <a:rPr lang="ru-RU" sz="2400" dirty="0"/>
              <a:t>Определение Судебной коллегии по экономическим спорам Верховного Суда Российской Федерации от 26.08.2022 N 308-ЭС22-1936 по делу N А32-17746/2020</a:t>
            </a:r>
          </a:p>
        </p:txBody>
      </p:sp>
      <p:sp>
        <p:nvSpPr>
          <p:cNvPr id="2" name="Скругленный прямоугольник 1"/>
          <p:cNvSpPr/>
          <p:nvPr/>
        </p:nvSpPr>
        <p:spPr>
          <a:xfrm>
            <a:off x="766614" y="1413570"/>
            <a:ext cx="10513168" cy="1296144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tx2">
                    <a:lumMod val="50000"/>
                  </a:schemeClr>
                </a:solidFill>
              </a:rPr>
              <a:t>Непредставление налогоплательщиком налоговой декларации по общей системе налогообложения в связи с неправомерным применением им специальных налоговых режимов образует состав налогового правонарушения, предусмотренного ПУНКТОМ 1 СТАТЬИ 119 НК РФ. При этом суд вправе снизить размер штрафа с учетом уважительности причин непредставления декларации.</a:t>
            </a:r>
          </a:p>
        </p:txBody>
      </p:sp>
    </p:spTree>
    <p:extLst>
      <p:ext uri="{BB962C8B-B14F-4D97-AF65-F5344CB8AC3E}">
        <p14:creationId xmlns:p14="http://schemas.microsoft.com/office/powerpoint/2010/main" val="24202298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260995" y="301967"/>
            <a:ext cx="11682124" cy="6336802"/>
          </a:xfrm>
          <a:prstGeom prst="rect">
            <a:avLst/>
          </a:prstGeom>
          <a:solidFill>
            <a:schemeClr val="bg2">
              <a:lumMod val="90000"/>
              <a:alpha val="3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2658" tIns="56338" rIns="112658" bIns="56338" anchor="ctr"/>
          <a:lstStyle/>
          <a:p>
            <a:pPr algn="ctr" defTabSz="1126009">
              <a:defRPr/>
            </a:pPr>
            <a:endParaRPr lang="ru-RU" sz="2600" dirty="0">
              <a:solidFill>
                <a:prstClr val="white"/>
              </a:solidFill>
            </a:endParaRPr>
          </a:p>
        </p:txBody>
      </p:sp>
      <p:pic>
        <p:nvPicPr>
          <p:cNvPr id="241666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011416" y="4736762"/>
            <a:ext cx="485172" cy="19096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41670" name="TextBox 4"/>
          <p:cNvSpPr txBox="1">
            <a:spLocks noChangeArrowheads="1"/>
          </p:cNvSpPr>
          <p:nvPr/>
        </p:nvSpPr>
        <p:spPr bwMode="auto">
          <a:xfrm>
            <a:off x="694605" y="2853730"/>
            <a:ext cx="10585177" cy="36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8700" tIns="49358" rIns="98700" bIns="49358">
            <a:spAutoFit/>
          </a:bodyPr>
          <a:lstStyle>
            <a:lvl1pPr defTabSz="1027113">
              <a:spcBef>
                <a:spcPct val="20000"/>
              </a:spcBef>
              <a:buFont typeface="+mj-lt"/>
              <a:defRPr sz="4600">
                <a:solidFill>
                  <a:srgbClr val="005AA9"/>
                </a:solidFill>
                <a:latin typeface="Calibri" panose="020F0502020204030204" pitchFamily="34" charset="0"/>
              </a:defRPr>
            </a:lvl1pPr>
            <a:lvl2pPr marL="742950" indent="-285750" defTabSz="1027113">
              <a:spcBef>
                <a:spcPct val="20000"/>
              </a:spcBef>
              <a:buFont typeface="Arial" panose="020B0604020202020204" pitchFamily="34" charset="0"/>
              <a:defRPr sz="2900">
                <a:solidFill>
                  <a:srgbClr val="504F53"/>
                </a:solidFill>
                <a:latin typeface="Calibri" panose="020F0502020204030204" pitchFamily="34" charset="0"/>
              </a:defRPr>
            </a:lvl2pPr>
            <a:lvl3pPr marL="1143000" indent="-228600" defTabSz="1027113">
              <a:spcBef>
                <a:spcPct val="20000"/>
              </a:spcBef>
              <a:buFont typeface="Arial" panose="020B0604020202020204" pitchFamily="34" charset="0"/>
              <a:buChar char="•"/>
              <a:defRPr sz="2900">
                <a:solidFill>
                  <a:srgbClr val="504F53"/>
                </a:solidFill>
                <a:latin typeface="Calibri" panose="020F0502020204030204" pitchFamily="34" charset="0"/>
              </a:defRPr>
            </a:lvl3pPr>
            <a:lvl4pPr marL="1600200" indent="-228600" algn="just" defTabSz="1027113">
              <a:lnSpc>
                <a:spcPts val="2263"/>
              </a:lnSpc>
              <a:spcBef>
                <a:spcPts val="500"/>
              </a:spcBef>
              <a:buFont typeface="Arial" panose="020B0604020202020204" pitchFamily="34" charset="0"/>
              <a:defRPr sz="2000">
                <a:solidFill>
                  <a:srgbClr val="504F53"/>
                </a:solidFill>
                <a:latin typeface="Calibri" panose="020F0502020204030204" pitchFamily="34" charset="0"/>
              </a:defRPr>
            </a:lvl4pPr>
            <a:lvl5pPr marL="2057400" indent="-228600" defTabSz="1027113">
              <a:lnSpc>
                <a:spcPts val="2263"/>
              </a:lnSpc>
              <a:spcBef>
                <a:spcPts val="500"/>
              </a:spcBef>
              <a:buFont typeface="Arial" panose="020B0604020202020204" pitchFamily="34" charset="0"/>
              <a:defRPr>
                <a:solidFill>
                  <a:srgbClr val="8D8C90"/>
                </a:solidFill>
                <a:latin typeface="Calibri" panose="020F0502020204030204" pitchFamily="34" charset="0"/>
              </a:defRPr>
            </a:lvl5pPr>
            <a:lvl6pPr marL="2514600" indent="-228600" defTabSz="1027113" eaLnBrk="0" fontAlgn="base" hangingPunct="0">
              <a:lnSpc>
                <a:spcPts val="2263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rgbClr val="8D8C90"/>
                </a:solidFill>
                <a:latin typeface="Calibri" panose="020F0502020204030204" pitchFamily="34" charset="0"/>
              </a:defRPr>
            </a:lvl6pPr>
            <a:lvl7pPr marL="2971800" indent="-228600" defTabSz="1027113" eaLnBrk="0" fontAlgn="base" hangingPunct="0">
              <a:lnSpc>
                <a:spcPts val="2263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rgbClr val="8D8C90"/>
                </a:solidFill>
                <a:latin typeface="Calibri" panose="020F0502020204030204" pitchFamily="34" charset="0"/>
              </a:defRPr>
            </a:lvl7pPr>
            <a:lvl8pPr marL="3429000" indent="-228600" defTabSz="1027113" eaLnBrk="0" fontAlgn="base" hangingPunct="0">
              <a:lnSpc>
                <a:spcPts val="2263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rgbClr val="8D8C90"/>
                </a:solidFill>
                <a:latin typeface="Calibri" panose="020F0502020204030204" pitchFamily="34" charset="0"/>
              </a:defRPr>
            </a:lvl8pPr>
            <a:lvl9pPr marL="3886200" indent="-228600" defTabSz="1027113" eaLnBrk="0" fontAlgn="base" hangingPunct="0">
              <a:lnSpc>
                <a:spcPts val="2263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rgbClr val="8D8C90"/>
                </a:solidFill>
                <a:latin typeface="Calibri" panose="020F0502020204030204" pitchFamily="34" charset="0"/>
              </a:defRPr>
            </a:lvl9pPr>
          </a:lstStyle>
          <a:p>
            <a:pPr algn="just"/>
            <a:r>
              <a:rPr lang="ru-RU" sz="1800" b="1" dirty="0" smtClean="0">
                <a:latin typeface="+mn-lt"/>
              </a:rPr>
              <a:t>ТРЕБОВАНИЯ НАЛОГОПЛАТЕЛЬЩИКА:</a:t>
            </a:r>
            <a:r>
              <a:rPr lang="ru-RU" sz="2000" dirty="0" smtClean="0">
                <a:latin typeface="+mn-lt"/>
              </a:rPr>
              <a:t> О </a:t>
            </a:r>
            <a:r>
              <a:rPr lang="ru-RU" sz="2000" dirty="0">
                <a:latin typeface="+mn-lt"/>
              </a:rPr>
              <a:t>признании недействительным решения налогового органа.</a:t>
            </a:r>
          </a:p>
          <a:p>
            <a:pPr algn="just"/>
            <a:r>
              <a:rPr lang="ru-RU" sz="1800" b="1" dirty="0" smtClean="0">
                <a:latin typeface="+mn-lt"/>
              </a:rPr>
              <a:t>ОБСТОЯТЕЛЬСТВА ДЕЛА: </a:t>
            </a:r>
            <a:r>
              <a:rPr lang="ru-RU" sz="2000" dirty="0"/>
              <a:t>Решением налогового органа заявителю </a:t>
            </a:r>
            <a:r>
              <a:rPr lang="ru-RU" sz="2000" dirty="0" err="1"/>
              <a:t>доначислен</a:t>
            </a:r>
            <a:r>
              <a:rPr lang="ru-RU" sz="2000" dirty="0"/>
              <a:t> НДС, начислены пени и штрафы в связи с осуществлением им предпринимательской деятельности по сдаче недвижимости в аренду без регистрации в качестве индивидуального предпринимателя и неисполнением в связи с этим обязанности по уплате НДС. </a:t>
            </a:r>
            <a:endParaRPr lang="ru-RU" sz="2000" dirty="0" smtClean="0"/>
          </a:p>
          <a:p>
            <a:pPr algn="just"/>
            <a:r>
              <a:rPr lang="ru-RU" sz="1800" b="1" dirty="0" smtClean="0">
                <a:latin typeface="+mn-lt"/>
              </a:rPr>
              <a:t>РЕШЕНИЕ СУДА: </a:t>
            </a:r>
            <a:r>
              <a:rPr lang="ru-RU" sz="2000" dirty="0"/>
              <a:t>В удовлетворении требования отказано, так как документально подтверждены факты осуществления заявителем в спорный период предпринимательской деятельности без регистрации в качестве предпринимателя и получения им дохода от осуществления такой деятельности.</a:t>
            </a:r>
          </a:p>
          <a:p>
            <a:pPr algn="just"/>
            <a:endParaRPr lang="ru-RU" sz="2000" dirty="0">
              <a:latin typeface="+mn-lt"/>
            </a:endParaRPr>
          </a:p>
        </p:txBody>
      </p:sp>
      <p:sp>
        <p:nvSpPr>
          <p:cNvPr id="241671" name="TextBox 42"/>
          <p:cNvSpPr txBox="1">
            <a:spLocks noChangeArrowheads="1"/>
          </p:cNvSpPr>
          <p:nvPr/>
        </p:nvSpPr>
        <p:spPr bwMode="auto">
          <a:xfrm>
            <a:off x="656565" y="301967"/>
            <a:ext cx="10890983" cy="8383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8700" tIns="49358" rIns="98700" bIns="49358">
            <a:spAutoFit/>
          </a:bodyPr>
          <a:lstStyle>
            <a:lvl1pPr defTabSz="1027113">
              <a:spcBef>
                <a:spcPct val="20000"/>
              </a:spcBef>
              <a:buFont typeface="+mj-lt"/>
              <a:defRPr sz="4600">
                <a:solidFill>
                  <a:srgbClr val="005AA9"/>
                </a:solidFill>
                <a:latin typeface="Calibri" panose="020F0502020204030204" pitchFamily="34" charset="0"/>
              </a:defRPr>
            </a:lvl1pPr>
            <a:lvl2pPr marL="742950" indent="-285750" defTabSz="1027113">
              <a:spcBef>
                <a:spcPct val="20000"/>
              </a:spcBef>
              <a:buFont typeface="Arial" panose="020B0604020202020204" pitchFamily="34" charset="0"/>
              <a:defRPr sz="2900">
                <a:solidFill>
                  <a:srgbClr val="504F53"/>
                </a:solidFill>
                <a:latin typeface="Calibri" panose="020F0502020204030204" pitchFamily="34" charset="0"/>
              </a:defRPr>
            </a:lvl2pPr>
            <a:lvl3pPr marL="1143000" indent="-228600" defTabSz="1027113">
              <a:spcBef>
                <a:spcPct val="20000"/>
              </a:spcBef>
              <a:buFont typeface="Arial" panose="020B0604020202020204" pitchFamily="34" charset="0"/>
              <a:buChar char="•"/>
              <a:defRPr sz="2900">
                <a:solidFill>
                  <a:srgbClr val="504F53"/>
                </a:solidFill>
                <a:latin typeface="Calibri" panose="020F0502020204030204" pitchFamily="34" charset="0"/>
              </a:defRPr>
            </a:lvl3pPr>
            <a:lvl4pPr marL="1600200" indent="-228600" algn="just" defTabSz="1027113">
              <a:lnSpc>
                <a:spcPts val="2263"/>
              </a:lnSpc>
              <a:spcBef>
                <a:spcPts val="500"/>
              </a:spcBef>
              <a:buFont typeface="Arial" panose="020B0604020202020204" pitchFamily="34" charset="0"/>
              <a:defRPr sz="2000">
                <a:solidFill>
                  <a:srgbClr val="504F53"/>
                </a:solidFill>
                <a:latin typeface="Calibri" panose="020F0502020204030204" pitchFamily="34" charset="0"/>
              </a:defRPr>
            </a:lvl4pPr>
            <a:lvl5pPr marL="2057400" indent="-228600" defTabSz="1027113">
              <a:lnSpc>
                <a:spcPts val="2263"/>
              </a:lnSpc>
              <a:spcBef>
                <a:spcPts val="500"/>
              </a:spcBef>
              <a:buFont typeface="Arial" panose="020B0604020202020204" pitchFamily="34" charset="0"/>
              <a:defRPr>
                <a:solidFill>
                  <a:srgbClr val="8D8C90"/>
                </a:solidFill>
                <a:latin typeface="Calibri" panose="020F0502020204030204" pitchFamily="34" charset="0"/>
              </a:defRPr>
            </a:lvl5pPr>
            <a:lvl6pPr marL="2514600" indent="-228600" defTabSz="1027113" eaLnBrk="0" fontAlgn="base" hangingPunct="0">
              <a:lnSpc>
                <a:spcPts val="2263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rgbClr val="8D8C90"/>
                </a:solidFill>
                <a:latin typeface="Calibri" panose="020F0502020204030204" pitchFamily="34" charset="0"/>
              </a:defRPr>
            </a:lvl6pPr>
            <a:lvl7pPr marL="2971800" indent="-228600" defTabSz="1027113" eaLnBrk="0" fontAlgn="base" hangingPunct="0">
              <a:lnSpc>
                <a:spcPts val="2263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rgbClr val="8D8C90"/>
                </a:solidFill>
                <a:latin typeface="Calibri" panose="020F0502020204030204" pitchFamily="34" charset="0"/>
              </a:defRPr>
            </a:lvl7pPr>
            <a:lvl8pPr marL="3429000" indent="-228600" defTabSz="1027113" eaLnBrk="0" fontAlgn="base" hangingPunct="0">
              <a:lnSpc>
                <a:spcPts val="2263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rgbClr val="8D8C90"/>
                </a:solidFill>
                <a:latin typeface="Calibri" panose="020F0502020204030204" pitchFamily="34" charset="0"/>
              </a:defRPr>
            </a:lvl8pPr>
            <a:lvl9pPr marL="3886200" indent="-228600" defTabSz="1027113" eaLnBrk="0" fontAlgn="base" hangingPunct="0">
              <a:lnSpc>
                <a:spcPts val="2263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rgbClr val="8D8C90"/>
                </a:solidFill>
                <a:latin typeface="Calibri" panose="020F0502020204030204" pitchFamily="34" charset="0"/>
              </a:defRPr>
            </a:lvl9pPr>
          </a:lstStyle>
          <a:p>
            <a:r>
              <a:rPr lang="ru-RU" sz="2400" b="1" dirty="0"/>
              <a:t>Постановление Арбитражного суда Центрального округа от 29.10.2021 N Ф10-4797/2021 по делу N А83-3434/2019</a:t>
            </a:r>
            <a:endParaRPr lang="ru-RU" sz="2400" dirty="0"/>
          </a:p>
        </p:txBody>
      </p:sp>
      <p:sp>
        <p:nvSpPr>
          <p:cNvPr id="2" name="Скругленный прямоугольник 1"/>
          <p:cNvSpPr/>
          <p:nvPr/>
        </p:nvSpPr>
        <p:spPr>
          <a:xfrm>
            <a:off x="766614" y="1140311"/>
            <a:ext cx="10513168" cy="1425388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ru-RU" dirty="0" smtClean="0">
              <a:solidFill>
                <a:schemeClr val="tx2">
                  <a:lumMod val="50000"/>
                </a:schemeClr>
              </a:solidFill>
            </a:endParaRPr>
          </a:p>
          <a:p>
            <a:pPr algn="just"/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Доначисление </a:t>
            </a:r>
            <a:r>
              <a:rPr lang="ru-RU" dirty="0">
                <a:solidFill>
                  <a:schemeClr val="tx2">
                    <a:lumMod val="50000"/>
                  </a:schemeClr>
                </a:solidFill>
              </a:rPr>
              <a:t>НДС 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признано правомерным, поскольку </a:t>
            </a:r>
            <a:r>
              <a:rPr lang="ru-RU" dirty="0">
                <a:solidFill>
                  <a:schemeClr val="tx2">
                    <a:lumMod val="50000"/>
                  </a:schemeClr>
                </a:solidFill>
              </a:rPr>
              <a:t>в совокупности выполнены следующие условия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: недвижимость </a:t>
            </a:r>
            <a:r>
              <a:rPr lang="ru-RU" dirty="0">
                <a:solidFill>
                  <a:schemeClr val="tx2">
                    <a:lumMod val="50000"/>
                  </a:schemeClr>
                </a:solidFill>
              </a:rPr>
              <a:t>не предназначена для проживания или иных личных 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нужд; недвижимость </a:t>
            </a:r>
            <a:r>
              <a:rPr lang="ru-RU" dirty="0">
                <a:solidFill>
                  <a:schemeClr val="tx2">
                    <a:lumMod val="50000"/>
                  </a:schemeClr>
                </a:solidFill>
              </a:rPr>
              <a:t>систематически сдавалась в аренду (приобреталась для перепродажи и реализовывалась) и приносила прибыль в течение продолжительного периода 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времени.</a:t>
            </a:r>
            <a:endParaRPr lang="ru-RU" dirty="0">
              <a:solidFill>
                <a:schemeClr val="tx2">
                  <a:lumMod val="50000"/>
                </a:schemeClr>
              </a:solidFill>
            </a:endParaRPr>
          </a:p>
          <a:p>
            <a:endParaRPr lang="ru-RU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57811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239044" y="477466"/>
            <a:ext cx="11682124" cy="6336802"/>
          </a:xfrm>
          <a:prstGeom prst="rect">
            <a:avLst/>
          </a:prstGeom>
          <a:solidFill>
            <a:schemeClr val="bg2">
              <a:lumMod val="90000"/>
              <a:alpha val="3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2658" tIns="56338" rIns="112658" bIns="56338" anchor="ctr"/>
          <a:lstStyle/>
          <a:p>
            <a:pPr algn="ctr" defTabSz="1126009">
              <a:defRPr/>
            </a:pPr>
            <a:endParaRPr lang="ru-RU" sz="2600" dirty="0">
              <a:solidFill>
                <a:prstClr val="white"/>
              </a:solidFill>
            </a:endParaRPr>
          </a:p>
        </p:txBody>
      </p:sp>
      <p:pic>
        <p:nvPicPr>
          <p:cNvPr id="241666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011416" y="4736762"/>
            <a:ext cx="485172" cy="19096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41670" name="TextBox 4"/>
          <p:cNvSpPr txBox="1">
            <a:spLocks noChangeArrowheads="1"/>
          </p:cNvSpPr>
          <p:nvPr/>
        </p:nvSpPr>
        <p:spPr bwMode="auto">
          <a:xfrm>
            <a:off x="713554" y="3484935"/>
            <a:ext cx="10585177" cy="3362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8700" tIns="49358" rIns="98700" bIns="49358">
            <a:spAutoFit/>
          </a:bodyPr>
          <a:lstStyle>
            <a:lvl1pPr defTabSz="1027113">
              <a:spcBef>
                <a:spcPct val="20000"/>
              </a:spcBef>
              <a:buFont typeface="+mj-lt"/>
              <a:defRPr sz="4600">
                <a:solidFill>
                  <a:srgbClr val="005AA9"/>
                </a:solidFill>
                <a:latin typeface="Calibri" panose="020F0502020204030204" pitchFamily="34" charset="0"/>
              </a:defRPr>
            </a:lvl1pPr>
            <a:lvl2pPr marL="742950" indent="-285750" defTabSz="1027113">
              <a:spcBef>
                <a:spcPct val="20000"/>
              </a:spcBef>
              <a:buFont typeface="Arial" panose="020B0604020202020204" pitchFamily="34" charset="0"/>
              <a:defRPr sz="2900">
                <a:solidFill>
                  <a:srgbClr val="504F53"/>
                </a:solidFill>
                <a:latin typeface="Calibri" panose="020F0502020204030204" pitchFamily="34" charset="0"/>
              </a:defRPr>
            </a:lvl2pPr>
            <a:lvl3pPr marL="1143000" indent="-228600" defTabSz="1027113">
              <a:spcBef>
                <a:spcPct val="20000"/>
              </a:spcBef>
              <a:buFont typeface="Arial" panose="020B0604020202020204" pitchFamily="34" charset="0"/>
              <a:buChar char="•"/>
              <a:defRPr sz="2900">
                <a:solidFill>
                  <a:srgbClr val="504F53"/>
                </a:solidFill>
                <a:latin typeface="Calibri" panose="020F0502020204030204" pitchFamily="34" charset="0"/>
              </a:defRPr>
            </a:lvl3pPr>
            <a:lvl4pPr marL="1600200" indent="-228600" algn="just" defTabSz="1027113">
              <a:lnSpc>
                <a:spcPts val="2263"/>
              </a:lnSpc>
              <a:spcBef>
                <a:spcPts val="500"/>
              </a:spcBef>
              <a:buFont typeface="Arial" panose="020B0604020202020204" pitchFamily="34" charset="0"/>
              <a:defRPr sz="2000">
                <a:solidFill>
                  <a:srgbClr val="504F53"/>
                </a:solidFill>
                <a:latin typeface="Calibri" panose="020F0502020204030204" pitchFamily="34" charset="0"/>
              </a:defRPr>
            </a:lvl4pPr>
            <a:lvl5pPr marL="2057400" indent="-228600" defTabSz="1027113">
              <a:lnSpc>
                <a:spcPts val="2263"/>
              </a:lnSpc>
              <a:spcBef>
                <a:spcPts val="500"/>
              </a:spcBef>
              <a:buFont typeface="Arial" panose="020B0604020202020204" pitchFamily="34" charset="0"/>
              <a:defRPr>
                <a:solidFill>
                  <a:srgbClr val="8D8C90"/>
                </a:solidFill>
                <a:latin typeface="Calibri" panose="020F0502020204030204" pitchFamily="34" charset="0"/>
              </a:defRPr>
            </a:lvl5pPr>
            <a:lvl6pPr marL="2514600" indent="-228600" defTabSz="1027113" eaLnBrk="0" fontAlgn="base" hangingPunct="0">
              <a:lnSpc>
                <a:spcPts val="2263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rgbClr val="8D8C90"/>
                </a:solidFill>
                <a:latin typeface="Calibri" panose="020F0502020204030204" pitchFamily="34" charset="0"/>
              </a:defRPr>
            </a:lvl6pPr>
            <a:lvl7pPr marL="2971800" indent="-228600" defTabSz="1027113" eaLnBrk="0" fontAlgn="base" hangingPunct="0">
              <a:lnSpc>
                <a:spcPts val="2263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rgbClr val="8D8C90"/>
                </a:solidFill>
                <a:latin typeface="Calibri" panose="020F0502020204030204" pitchFamily="34" charset="0"/>
              </a:defRPr>
            </a:lvl7pPr>
            <a:lvl8pPr marL="3429000" indent="-228600" defTabSz="1027113" eaLnBrk="0" fontAlgn="base" hangingPunct="0">
              <a:lnSpc>
                <a:spcPts val="2263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rgbClr val="8D8C90"/>
                </a:solidFill>
                <a:latin typeface="Calibri" panose="020F0502020204030204" pitchFamily="34" charset="0"/>
              </a:defRPr>
            </a:lvl8pPr>
            <a:lvl9pPr marL="3886200" indent="-228600" defTabSz="1027113" eaLnBrk="0" fontAlgn="base" hangingPunct="0">
              <a:lnSpc>
                <a:spcPts val="2263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rgbClr val="8D8C90"/>
                </a:solidFill>
                <a:latin typeface="Calibri" panose="020F0502020204030204" pitchFamily="34" charset="0"/>
              </a:defRPr>
            </a:lvl9pPr>
          </a:lstStyle>
          <a:p>
            <a:pPr algn="just"/>
            <a:r>
              <a:rPr lang="ru-RU" sz="1800" b="1" dirty="0" smtClean="0">
                <a:latin typeface="+mn-lt"/>
              </a:rPr>
              <a:t>ТРЕБОВАНИЯ НАЛОГОПЛАТЕЛЬЩИКА:</a:t>
            </a:r>
            <a:r>
              <a:rPr lang="ru-RU" sz="2000" dirty="0" smtClean="0">
                <a:latin typeface="+mn-lt"/>
              </a:rPr>
              <a:t> </a:t>
            </a:r>
            <a:r>
              <a:rPr lang="ru-RU" sz="2000" dirty="0"/>
              <a:t>О признании незаконным требования о предоставлении документов в налоговый орган.</a:t>
            </a:r>
          </a:p>
          <a:p>
            <a:pPr algn="just"/>
            <a:r>
              <a:rPr lang="ru-RU" sz="1800" b="1" dirty="0" smtClean="0">
                <a:latin typeface="+mn-lt"/>
              </a:rPr>
              <a:t>ОБСТОЯТЕЛЬСТВА </a:t>
            </a:r>
            <a:r>
              <a:rPr lang="ru-RU" sz="1800" b="1" dirty="0" smtClean="0">
                <a:latin typeface="+mn-lt"/>
              </a:rPr>
              <a:t>ДЕЛА: </a:t>
            </a:r>
            <a:r>
              <a:rPr lang="ru-RU" sz="2000" dirty="0"/>
              <a:t>Информация запрошена в целях проведения мероприятия налогового контроля. Налогоплательщик ссылался на невозможность передачи документов в установленный срок.</a:t>
            </a:r>
          </a:p>
          <a:p>
            <a:pPr algn="just"/>
            <a:r>
              <a:rPr lang="ru-RU" sz="1800" b="1" dirty="0" smtClean="0">
                <a:latin typeface="+mn-lt"/>
              </a:rPr>
              <a:t>РЕШЕНИЕ </a:t>
            </a:r>
            <a:r>
              <a:rPr lang="ru-RU" sz="1800" b="1" dirty="0" smtClean="0">
                <a:latin typeface="+mn-lt"/>
              </a:rPr>
              <a:t>СУДА</a:t>
            </a:r>
            <a:r>
              <a:rPr lang="ru-RU" sz="1800" b="1" dirty="0" smtClean="0">
                <a:latin typeface="+mn-lt"/>
              </a:rPr>
              <a:t>: </a:t>
            </a:r>
            <a:r>
              <a:rPr lang="ru-RU" sz="2000" dirty="0"/>
              <a:t>В удовлетворении требования отказано, поскольку оспариваемый акт соответствует действующему законодательству, отсутствие каких-либо документов ввиду необязательности их составления не свидетельствует о незаконности требования, превышение должностными лицами полномочий и нарушение прав налогоплательщика не доказаны.</a:t>
            </a:r>
          </a:p>
          <a:p>
            <a:pPr algn="just"/>
            <a:endParaRPr lang="ru-RU" sz="2000" dirty="0">
              <a:latin typeface="+mn-lt"/>
            </a:endParaRPr>
          </a:p>
        </p:txBody>
      </p:sp>
      <p:sp>
        <p:nvSpPr>
          <p:cNvPr id="241671" name="TextBox 42"/>
          <p:cNvSpPr txBox="1">
            <a:spLocks noChangeArrowheads="1"/>
          </p:cNvSpPr>
          <p:nvPr/>
        </p:nvSpPr>
        <p:spPr bwMode="auto">
          <a:xfrm>
            <a:off x="656565" y="301967"/>
            <a:ext cx="10890983" cy="8383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8700" tIns="49358" rIns="98700" bIns="49358">
            <a:spAutoFit/>
          </a:bodyPr>
          <a:lstStyle>
            <a:lvl1pPr defTabSz="1027113">
              <a:spcBef>
                <a:spcPct val="20000"/>
              </a:spcBef>
              <a:buFont typeface="+mj-lt"/>
              <a:defRPr sz="4600">
                <a:solidFill>
                  <a:srgbClr val="005AA9"/>
                </a:solidFill>
                <a:latin typeface="Calibri" panose="020F0502020204030204" pitchFamily="34" charset="0"/>
              </a:defRPr>
            </a:lvl1pPr>
            <a:lvl2pPr marL="742950" indent="-285750" defTabSz="1027113">
              <a:spcBef>
                <a:spcPct val="20000"/>
              </a:spcBef>
              <a:buFont typeface="Arial" panose="020B0604020202020204" pitchFamily="34" charset="0"/>
              <a:defRPr sz="2900">
                <a:solidFill>
                  <a:srgbClr val="504F53"/>
                </a:solidFill>
                <a:latin typeface="Calibri" panose="020F0502020204030204" pitchFamily="34" charset="0"/>
              </a:defRPr>
            </a:lvl2pPr>
            <a:lvl3pPr marL="1143000" indent="-228600" defTabSz="1027113">
              <a:spcBef>
                <a:spcPct val="20000"/>
              </a:spcBef>
              <a:buFont typeface="Arial" panose="020B0604020202020204" pitchFamily="34" charset="0"/>
              <a:buChar char="•"/>
              <a:defRPr sz="2900">
                <a:solidFill>
                  <a:srgbClr val="504F53"/>
                </a:solidFill>
                <a:latin typeface="Calibri" panose="020F0502020204030204" pitchFamily="34" charset="0"/>
              </a:defRPr>
            </a:lvl3pPr>
            <a:lvl4pPr marL="1600200" indent="-228600" algn="just" defTabSz="1027113">
              <a:lnSpc>
                <a:spcPts val="2263"/>
              </a:lnSpc>
              <a:spcBef>
                <a:spcPts val="500"/>
              </a:spcBef>
              <a:buFont typeface="Arial" panose="020B0604020202020204" pitchFamily="34" charset="0"/>
              <a:defRPr sz="2000">
                <a:solidFill>
                  <a:srgbClr val="504F53"/>
                </a:solidFill>
                <a:latin typeface="Calibri" panose="020F0502020204030204" pitchFamily="34" charset="0"/>
              </a:defRPr>
            </a:lvl4pPr>
            <a:lvl5pPr marL="2057400" indent="-228600" defTabSz="1027113">
              <a:lnSpc>
                <a:spcPts val="2263"/>
              </a:lnSpc>
              <a:spcBef>
                <a:spcPts val="500"/>
              </a:spcBef>
              <a:buFont typeface="Arial" panose="020B0604020202020204" pitchFamily="34" charset="0"/>
              <a:defRPr>
                <a:solidFill>
                  <a:srgbClr val="8D8C90"/>
                </a:solidFill>
                <a:latin typeface="Calibri" panose="020F0502020204030204" pitchFamily="34" charset="0"/>
              </a:defRPr>
            </a:lvl5pPr>
            <a:lvl6pPr marL="2514600" indent="-228600" defTabSz="1027113" eaLnBrk="0" fontAlgn="base" hangingPunct="0">
              <a:lnSpc>
                <a:spcPts val="2263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rgbClr val="8D8C90"/>
                </a:solidFill>
                <a:latin typeface="Calibri" panose="020F0502020204030204" pitchFamily="34" charset="0"/>
              </a:defRPr>
            </a:lvl6pPr>
            <a:lvl7pPr marL="2971800" indent="-228600" defTabSz="1027113" eaLnBrk="0" fontAlgn="base" hangingPunct="0">
              <a:lnSpc>
                <a:spcPts val="2263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rgbClr val="8D8C90"/>
                </a:solidFill>
                <a:latin typeface="Calibri" panose="020F0502020204030204" pitchFamily="34" charset="0"/>
              </a:defRPr>
            </a:lvl7pPr>
            <a:lvl8pPr marL="3429000" indent="-228600" defTabSz="1027113" eaLnBrk="0" fontAlgn="base" hangingPunct="0">
              <a:lnSpc>
                <a:spcPts val="2263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rgbClr val="8D8C90"/>
                </a:solidFill>
                <a:latin typeface="Calibri" panose="020F0502020204030204" pitchFamily="34" charset="0"/>
              </a:defRPr>
            </a:lvl8pPr>
            <a:lvl9pPr marL="3886200" indent="-228600" defTabSz="1027113" eaLnBrk="0" fontAlgn="base" hangingPunct="0">
              <a:lnSpc>
                <a:spcPts val="2263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rgbClr val="8D8C90"/>
                </a:solidFill>
                <a:latin typeface="Calibri" panose="020F0502020204030204" pitchFamily="34" charset="0"/>
              </a:defRPr>
            </a:lvl9pPr>
          </a:lstStyle>
          <a:p>
            <a:r>
              <a:rPr lang="ru-RU" sz="2400" dirty="0"/>
              <a:t>Постановление Арбитражного суда Западно-Сибирского округа от 11.07.2022 N Ф04-3378/2022 по делу N А75-15293/2021</a:t>
            </a:r>
          </a:p>
        </p:txBody>
      </p:sp>
      <p:sp>
        <p:nvSpPr>
          <p:cNvPr id="2" name="Скругленный прямоугольник 1"/>
          <p:cNvSpPr/>
          <p:nvPr/>
        </p:nvSpPr>
        <p:spPr>
          <a:xfrm>
            <a:off x="766614" y="1140311"/>
            <a:ext cx="10513168" cy="2344623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tx1"/>
                </a:solidFill>
              </a:rPr>
              <a:t>Отсутствие каких-либо документов у </a:t>
            </a:r>
            <a:r>
              <a:rPr lang="ru-RU" dirty="0" smtClean="0">
                <a:solidFill>
                  <a:schemeClr val="tx1"/>
                </a:solidFill>
              </a:rPr>
              <a:t>налогоплательщика </a:t>
            </a:r>
            <a:r>
              <a:rPr lang="ru-RU" dirty="0">
                <a:solidFill>
                  <a:schemeClr val="tx1"/>
                </a:solidFill>
              </a:rPr>
              <a:t>ввиду необязательности их </a:t>
            </a:r>
            <a:r>
              <a:rPr lang="ru-RU" dirty="0" smtClean="0">
                <a:solidFill>
                  <a:schemeClr val="tx1"/>
                </a:solidFill>
              </a:rPr>
              <a:t>составления </a:t>
            </a:r>
            <a:r>
              <a:rPr lang="ru-RU" dirty="0">
                <a:solidFill>
                  <a:schemeClr val="tx1"/>
                </a:solidFill>
              </a:rPr>
              <a:t>не свидетельствует о незаконности оспариваемого требования; в таком случае </a:t>
            </a:r>
            <a:r>
              <a:rPr lang="ru-RU" dirty="0" smtClean="0">
                <a:solidFill>
                  <a:schemeClr val="tx1"/>
                </a:solidFill>
              </a:rPr>
              <a:t>Общество должно </a:t>
            </a:r>
            <a:r>
              <a:rPr lang="ru-RU" dirty="0">
                <a:solidFill>
                  <a:schemeClr val="tx1"/>
                </a:solidFill>
              </a:rPr>
              <a:t>сообщить </a:t>
            </a:r>
            <a:r>
              <a:rPr lang="ru-RU" dirty="0" smtClean="0">
                <a:solidFill>
                  <a:schemeClr val="tx1"/>
                </a:solidFill>
              </a:rPr>
              <a:t>налоговому органу о </a:t>
            </a:r>
            <a:r>
              <a:rPr lang="ru-RU" dirty="0">
                <a:solidFill>
                  <a:schemeClr val="tx1"/>
                </a:solidFill>
              </a:rPr>
              <a:t>том, что оно не располагает </a:t>
            </a:r>
            <a:r>
              <a:rPr lang="ru-RU" dirty="0" err="1">
                <a:solidFill>
                  <a:schemeClr val="tx1"/>
                </a:solidFill>
              </a:rPr>
              <a:t>истребуемыми</a:t>
            </a:r>
            <a:r>
              <a:rPr lang="ru-RU" dirty="0">
                <a:solidFill>
                  <a:schemeClr val="tx1"/>
                </a:solidFill>
              </a:rPr>
              <a:t> документами.</a:t>
            </a:r>
          </a:p>
          <a:p>
            <a:r>
              <a:rPr lang="ru-RU" dirty="0" smtClean="0">
                <a:solidFill>
                  <a:schemeClr val="tx1"/>
                </a:solidFill>
              </a:rPr>
              <a:t>Направление </a:t>
            </a:r>
            <a:r>
              <a:rPr lang="ru-RU" dirty="0">
                <a:solidFill>
                  <a:schemeClr val="tx1"/>
                </a:solidFill>
              </a:rPr>
              <a:t>требования с электронной подписью начальника Инспекции не влияет на достоверность запрашиваемой информации и правомерность истребования, так как оно считается подписанным высшим должностным лицом налогового органа, имеющим непосредственное отношение к оценке качества проводимых мероприятий налогового контроля.</a:t>
            </a:r>
          </a:p>
        </p:txBody>
      </p:sp>
    </p:spTree>
    <p:extLst>
      <p:ext uri="{BB962C8B-B14F-4D97-AF65-F5344CB8AC3E}">
        <p14:creationId xmlns:p14="http://schemas.microsoft.com/office/powerpoint/2010/main" val="40246496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260995" y="301967"/>
            <a:ext cx="11682124" cy="6336802"/>
          </a:xfrm>
          <a:prstGeom prst="rect">
            <a:avLst/>
          </a:prstGeom>
          <a:solidFill>
            <a:schemeClr val="bg2">
              <a:lumMod val="90000"/>
              <a:alpha val="3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2658" tIns="56338" rIns="112658" bIns="56338" anchor="ctr"/>
          <a:lstStyle/>
          <a:p>
            <a:pPr algn="ctr" defTabSz="1126009">
              <a:defRPr/>
            </a:pPr>
            <a:endParaRPr lang="ru-RU" sz="2600" dirty="0">
              <a:solidFill>
                <a:prstClr val="white"/>
              </a:solidFill>
            </a:endParaRPr>
          </a:p>
        </p:txBody>
      </p:sp>
      <p:pic>
        <p:nvPicPr>
          <p:cNvPr id="241666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011416" y="4736762"/>
            <a:ext cx="485172" cy="19096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41671" name="TextBox 42"/>
          <p:cNvSpPr txBox="1">
            <a:spLocks noChangeArrowheads="1"/>
          </p:cNvSpPr>
          <p:nvPr/>
        </p:nvSpPr>
        <p:spPr bwMode="auto">
          <a:xfrm>
            <a:off x="3358902" y="2878245"/>
            <a:ext cx="5904656" cy="5921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8700" tIns="49358" rIns="98700" bIns="49358">
            <a:spAutoFit/>
          </a:bodyPr>
          <a:lstStyle>
            <a:lvl1pPr defTabSz="1027113">
              <a:spcBef>
                <a:spcPct val="20000"/>
              </a:spcBef>
              <a:buFont typeface="+mj-lt"/>
              <a:defRPr sz="4600">
                <a:solidFill>
                  <a:srgbClr val="005AA9"/>
                </a:solidFill>
                <a:latin typeface="Calibri" panose="020F0502020204030204" pitchFamily="34" charset="0"/>
              </a:defRPr>
            </a:lvl1pPr>
            <a:lvl2pPr marL="742950" indent="-285750" defTabSz="1027113">
              <a:spcBef>
                <a:spcPct val="20000"/>
              </a:spcBef>
              <a:buFont typeface="Arial" panose="020B0604020202020204" pitchFamily="34" charset="0"/>
              <a:defRPr sz="2900">
                <a:solidFill>
                  <a:srgbClr val="504F53"/>
                </a:solidFill>
                <a:latin typeface="Calibri" panose="020F0502020204030204" pitchFamily="34" charset="0"/>
              </a:defRPr>
            </a:lvl2pPr>
            <a:lvl3pPr marL="1143000" indent="-228600" defTabSz="1027113">
              <a:spcBef>
                <a:spcPct val="20000"/>
              </a:spcBef>
              <a:buFont typeface="Arial" panose="020B0604020202020204" pitchFamily="34" charset="0"/>
              <a:buChar char="•"/>
              <a:defRPr sz="2900">
                <a:solidFill>
                  <a:srgbClr val="504F53"/>
                </a:solidFill>
                <a:latin typeface="Calibri" panose="020F0502020204030204" pitchFamily="34" charset="0"/>
              </a:defRPr>
            </a:lvl3pPr>
            <a:lvl4pPr marL="1600200" indent="-228600" algn="just" defTabSz="1027113">
              <a:lnSpc>
                <a:spcPts val="2263"/>
              </a:lnSpc>
              <a:spcBef>
                <a:spcPts val="500"/>
              </a:spcBef>
              <a:buFont typeface="Arial" panose="020B0604020202020204" pitchFamily="34" charset="0"/>
              <a:defRPr sz="2000">
                <a:solidFill>
                  <a:srgbClr val="504F53"/>
                </a:solidFill>
                <a:latin typeface="Calibri" panose="020F0502020204030204" pitchFamily="34" charset="0"/>
              </a:defRPr>
            </a:lvl4pPr>
            <a:lvl5pPr marL="2057400" indent="-228600" defTabSz="1027113">
              <a:lnSpc>
                <a:spcPts val="2263"/>
              </a:lnSpc>
              <a:spcBef>
                <a:spcPts val="500"/>
              </a:spcBef>
              <a:buFont typeface="Arial" panose="020B0604020202020204" pitchFamily="34" charset="0"/>
              <a:defRPr>
                <a:solidFill>
                  <a:srgbClr val="8D8C90"/>
                </a:solidFill>
                <a:latin typeface="Calibri" panose="020F0502020204030204" pitchFamily="34" charset="0"/>
              </a:defRPr>
            </a:lvl5pPr>
            <a:lvl6pPr marL="2514600" indent="-228600" defTabSz="1027113" eaLnBrk="0" fontAlgn="base" hangingPunct="0">
              <a:lnSpc>
                <a:spcPts val="2263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rgbClr val="8D8C90"/>
                </a:solidFill>
                <a:latin typeface="Calibri" panose="020F0502020204030204" pitchFamily="34" charset="0"/>
              </a:defRPr>
            </a:lvl6pPr>
            <a:lvl7pPr marL="2971800" indent="-228600" defTabSz="1027113" eaLnBrk="0" fontAlgn="base" hangingPunct="0">
              <a:lnSpc>
                <a:spcPts val="2263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rgbClr val="8D8C90"/>
                </a:solidFill>
                <a:latin typeface="Calibri" panose="020F0502020204030204" pitchFamily="34" charset="0"/>
              </a:defRPr>
            </a:lvl7pPr>
            <a:lvl8pPr marL="3429000" indent="-228600" defTabSz="1027113" eaLnBrk="0" fontAlgn="base" hangingPunct="0">
              <a:lnSpc>
                <a:spcPts val="2263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rgbClr val="8D8C90"/>
                </a:solidFill>
                <a:latin typeface="Calibri" panose="020F0502020204030204" pitchFamily="34" charset="0"/>
              </a:defRPr>
            </a:lvl8pPr>
            <a:lvl9pPr marL="3886200" indent="-228600" defTabSz="1027113" eaLnBrk="0" fontAlgn="base" hangingPunct="0">
              <a:lnSpc>
                <a:spcPts val="2263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rgbClr val="8D8C90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sz="3200" b="1" dirty="0" smtClean="0">
                <a:solidFill>
                  <a:srgbClr val="104E72"/>
                </a:solidFill>
                <a:cs typeface="Aharoni" panose="02010803020104030203" pitchFamily="2" charset="-79"/>
              </a:rPr>
              <a:t>БЛАГОДАРЮ ЗА ВНИМАНИЕ!</a:t>
            </a:r>
            <a:endParaRPr lang="ru-RU" altLang="ru-RU" sz="3200" b="1" dirty="0">
              <a:solidFill>
                <a:srgbClr val="104E72"/>
              </a:solidFill>
              <a:cs typeface="Aharoni" panose="02010803020104030203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25210700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Специальное оформление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2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20725</TotalTime>
  <Words>491</Words>
  <Application>Microsoft Office PowerPoint</Application>
  <PresentationFormat>Произвольный</PresentationFormat>
  <Paragraphs>26</Paragraphs>
  <Slides>5</Slides>
  <Notes>5</Notes>
  <HiddenSlides>0</HiddenSlides>
  <MMClips>0</MMClips>
  <ScaleCrop>false</ScaleCrop>
  <HeadingPairs>
    <vt:vector size="4" baseType="variant">
      <vt:variant>
        <vt:lpstr>Тема</vt:lpstr>
      </vt:variant>
      <vt:variant>
        <vt:i4>2</vt:i4>
      </vt:variant>
      <vt:variant>
        <vt:lpstr>Заголовки слайдов</vt:lpstr>
      </vt:variant>
      <vt:variant>
        <vt:i4>5</vt:i4>
      </vt:variant>
    </vt:vector>
  </HeadingPairs>
  <TitlesOfParts>
    <vt:vector size="7" baseType="lpstr">
      <vt:lpstr>Специальное оформление</vt:lpstr>
      <vt:lpstr>2_Тема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Филипенко Айгуль Эльдаровна</dc:creator>
  <cp:lastModifiedBy>Бусел Наталья Викторовна</cp:lastModifiedBy>
  <cp:revision>1601</cp:revision>
  <cp:lastPrinted>2022-09-21T09:00:09Z</cp:lastPrinted>
  <dcterms:modified xsi:type="dcterms:W3CDTF">2023-08-29T07:44:07Z</dcterms:modified>
</cp:coreProperties>
</file>