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28" r:id="rId2"/>
  </p:sldMasterIdLst>
  <p:notesMasterIdLst>
    <p:notesMasterId r:id="rId6"/>
  </p:notesMasterIdLst>
  <p:sldIdLst>
    <p:sldId id="400" r:id="rId3"/>
    <p:sldId id="417" r:id="rId4"/>
    <p:sldId id="418" r:id="rId5"/>
  </p:sldIdLst>
  <p:sldSz cx="9144000" cy="6858000" type="screen4x3"/>
  <p:notesSz cx="6808788" cy="9940925"/>
  <p:defaultTextStyle>
    <a:defPPr>
      <a:defRPr lang="ru-RU"/>
    </a:defPPr>
    <a:lvl1pPr marL="0" algn="l" defTabSz="95742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711" algn="l" defTabSz="95742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423" algn="l" defTabSz="95742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132" algn="l" defTabSz="95742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4844" algn="l" defTabSz="95742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3555" algn="l" defTabSz="95742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2265" algn="l" defTabSz="95742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0976" algn="l" defTabSz="95742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29687" algn="l" defTabSz="957423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 userDrawn="1">
          <p15:clr>
            <a:srgbClr val="A4A3A4"/>
          </p15:clr>
        </p15:guide>
        <p15:guide id="2" pos="30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821F"/>
    <a:srgbClr val="105013"/>
    <a:srgbClr val="FFF1E7"/>
    <a:srgbClr val="FF7D25"/>
    <a:srgbClr val="3B6ABF"/>
    <a:srgbClr val="A2D3FC"/>
    <a:srgbClr val="B6C8E8"/>
    <a:srgbClr val="6898C0"/>
    <a:srgbClr val="FF6600"/>
    <a:srgbClr val="618C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21" autoAdjust="0"/>
    <p:restoredTop sz="94660"/>
  </p:normalViewPr>
  <p:slideViewPr>
    <p:cSldViewPr snapToGrid="0">
      <p:cViewPr>
        <p:scale>
          <a:sx n="120" d="100"/>
          <a:sy n="120" d="100"/>
        </p:scale>
        <p:origin x="-133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51006" cy="498640"/>
          </a:xfrm>
          <a:prstGeom prst="rect">
            <a:avLst/>
          </a:prstGeom>
        </p:spPr>
        <p:txBody>
          <a:bodyPr vert="horz" lIns="91680" tIns="45841" rIns="91680" bIns="4584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192" y="4"/>
            <a:ext cx="2951006" cy="498640"/>
          </a:xfrm>
          <a:prstGeom prst="rect">
            <a:avLst/>
          </a:prstGeom>
        </p:spPr>
        <p:txBody>
          <a:bodyPr vert="horz" lIns="91680" tIns="45841" rIns="91680" bIns="45841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198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0" tIns="45841" rIns="91680" bIns="4584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5"/>
            <a:ext cx="5447030" cy="3914239"/>
          </a:xfrm>
          <a:prstGeom prst="rect">
            <a:avLst/>
          </a:prstGeom>
        </p:spPr>
        <p:txBody>
          <a:bodyPr vert="horz" lIns="91680" tIns="45841" rIns="91680" bIns="4584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42291"/>
            <a:ext cx="2951006" cy="498639"/>
          </a:xfrm>
          <a:prstGeom prst="rect">
            <a:avLst/>
          </a:prstGeom>
        </p:spPr>
        <p:txBody>
          <a:bodyPr vert="horz" lIns="91680" tIns="45841" rIns="91680" bIns="4584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192" y="9442291"/>
            <a:ext cx="2951006" cy="498639"/>
          </a:xfrm>
          <a:prstGeom prst="rect">
            <a:avLst/>
          </a:prstGeom>
        </p:spPr>
        <p:txBody>
          <a:bodyPr vert="horz" lIns="91680" tIns="45841" rIns="91680" bIns="45841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74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8711" algn="l" defTabSz="9574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423" algn="l" defTabSz="9574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6132" algn="l" defTabSz="9574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4844" algn="l" defTabSz="9574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3555" algn="l" defTabSz="9574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2265" algn="l" defTabSz="9574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0976" algn="l" defTabSz="9574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29687" algn="l" defTabSz="9574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1" y="213043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6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9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8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64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3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274647"/>
            <a:ext cx="2057401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7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459924" y="3956898"/>
            <a:ext cx="8211636" cy="12192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561"/>
            <a:ext cx="9144000" cy="6857193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2" y="838200"/>
            <a:ext cx="67627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283075" y="2468895"/>
            <a:ext cx="4176464" cy="1152128"/>
          </a:xfrm>
          <a:prstGeom prst="rect">
            <a:avLst/>
          </a:prstGeom>
        </p:spPr>
        <p:txBody>
          <a:bodyPr vert="horz" wrap="square" lIns="139031" tIns="69514" rIns="139031" bIns="69514" rtlCol="0" anchor="ctr">
            <a:noAutofit/>
          </a:bodyPr>
          <a:lstStyle/>
          <a:p>
            <a:pPr algn="ctr" defTabSz="1390266">
              <a:spcBef>
                <a:spcPct val="0"/>
              </a:spcBef>
            </a:pPr>
            <a:r>
              <a:rPr lang="ru-RU" sz="2400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400" b="1" dirty="0">
                <a:solidFill>
                  <a:prstClr val="white"/>
                </a:solidFill>
              </a:rPr>
            </a:br>
            <a:r>
              <a:rPr lang="ru-RU" sz="2400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" y="1445"/>
            <a:ext cx="9142642" cy="6856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/>
          <p:cNvSpPr txBox="1">
            <a:spLocks noChangeArrowheads="1"/>
          </p:cNvSpPr>
          <p:nvPr userDrawn="1"/>
        </p:nvSpPr>
        <p:spPr bwMode="auto">
          <a:xfrm>
            <a:off x="5926768" y="5127302"/>
            <a:ext cx="923088" cy="377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03" tIns="40003" rIns="80003" bIns="40003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3365" eaLnBrk="1" hangingPunct="1">
              <a:defRPr/>
            </a:pPr>
            <a:endParaRPr lang="ru-RU" altLang="ru-RU" smtClean="0">
              <a:solidFill>
                <a:prstClr val="black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1DFD8-5254-454C-91AB-7EE7BA4CB2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308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0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1" y="4865837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3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6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0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5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7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8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07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0281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9" y="1915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8103" indent="0">
              <a:buFontTx/>
              <a:buNone/>
              <a:defRPr b="1">
                <a:latin typeface="+mj-lt"/>
              </a:defRPr>
            </a:lvl1pPr>
            <a:lvl2pPr marL="315325" indent="2783">
              <a:defRPr>
                <a:latin typeface="+mj-lt"/>
              </a:defRPr>
            </a:lvl2pPr>
            <a:lvl3pPr marL="550084" indent="-227812">
              <a:tabLst/>
              <a:defRPr>
                <a:latin typeface="+mj-lt"/>
              </a:defRPr>
            </a:lvl3pPr>
            <a:lvl4pPr marL="0" indent="31532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2"/>
            <a:ext cx="923618" cy="376853"/>
          </a:xfrm>
          <a:prstGeom prst="rect">
            <a:avLst/>
          </a:prstGeom>
          <a:noFill/>
        </p:spPr>
        <p:txBody>
          <a:bodyPr wrap="square" lIns="80013" tIns="40007" rIns="80013" bIns="40007" rtlCol="0">
            <a:noAutofit/>
          </a:bodyPr>
          <a:lstStyle/>
          <a:p>
            <a:pPr defTabSz="912699"/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9"/>
            <a:ext cx="7337192" cy="1105803"/>
          </a:xfrm>
        </p:spPr>
        <p:txBody>
          <a:bodyPr/>
          <a:lstStyle>
            <a:lvl1pPr marL="0" marR="0" indent="0" defTabSz="9126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26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88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2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6" y="1606882"/>
            <a:ext cx="7320689" cy="4829253"/>
          </a:xfrm>
        </p:spPr>
        <p:txBody>
          <a:bodyPr/>
          <a:lstStyle>
            <a:lvl1pPr marL="318103" indent="0">
              <a:buFontTx/>
              <a:buNone/>
              <a:defRPr b="1">
                <a:latin typeface="+mj-lt"/>
              </a:defRPr>
            </a:lvl1pPr>
            <a:lvl2pPr marL="318103" indent="0">
              <a:defRPr>
                <a:latin typeface="+mj-lt"/>
              </a:defRPr>
            </a:lvl2pPr>
            <a:lvl3pPr marL="550084" indent="-227812">
              <a:defRPr>
                <a:latin typeface="+mj-lt"/>
              </a:defRPr>
            </a:lvl3pPr>
            <a:lvl4pPr marL="0" indent="315325">
              <a:defRPr>
                <a:latin typeface="+mj-lt"/>
              </a:defRPr>
            </a:lvl4pPr>
            <a:lvl5pPr marL="125574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9" y="501079"/>
            <a:ext cx="7337901" cy="1105803"/>
          </a:xfrm>
        </p:spPr>
        <p:txBody>
          <a:bodyPr/>
          <a:lstStyle>
            <a:lvl1pPr marL="0" marR="0" indent="0" defTabSz="9126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269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318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2" y="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6" y="1012506"/>
            <a:ext cx="7320689" cy="202463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6" y="3429721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3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26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04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539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17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809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44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07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9702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9" y="1915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2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1" y="1606872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5077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6" y="1606872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48" indent="0">
              <a:buNone/>
              <a:defRPr sz="2000" b="1"/>
            </a:lvl2pPr>
            <a:lvl3pPr marL="912699" indent="0">
              <a:buNone/>
              <a:defRPr sz="1800" b="1"/>
            </a:lvl3pPr>
            <a:lvl4pPr marL="1369047" indent="0">
              <a:buNone/>
              <a:defRPr sz="1600" b="1"/>
            </a:lvl4pPr>
            <a:lvl5pPr marL="1825397" indent="0">
              <a:buNone/>
              <a:defRPr sz="1600" b="1"/>
            </a:lvl5pPr>
            <a:lvl6pPr marL="2281743" indent="0">
              <a:buNone/>
              <a:defRPr sz="1600" b="1"/>
            </a:lvl6pPr>
            <a:lvl7pPr marL="2738094" indent="0">
              <a:buNone/>
              <a:defRPr sz="1600" b="1"/>
            </a:lvl7pPr>
            <a:lvl8pPr marL="3194444" indent="0">
              <a:buNone/>
              <a:defRPr sz="1600" b="1"/>
            </a:lvl8pPr>
            <a:lvl9pPr marL="365079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6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7" y="1606872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348" indent="0">
              <a:buNone/>
              <a:defRPr sz="2000" b="1"/>
            </a:lvl2pPr>
            <a:lvl3pPr marL="912699" indent="0">
              <a:buNone/>
              <a:defRPr sz="1800" b="1"/>
            </a:lvl3pPr>
            <a:lvl4pPr marL="1369047" indent="0">
              <a:buNone/>
              <a:defRPr sz="1600" b="1"/>
            </a:lvl4pPr>
            <a:lvl5pPr marL="1825397" indent="0">
              <a:buNone/>
              <a:defRPr sz="1600" b="1"/>
            </a:lvl5pPr>
            <a:lvl6pPr marL="2281743" indent="0">
              <a:buNone/>
              <a:defRPr sz="1600" b="1"/>
            </a:lvl6pPr>
            <a:lvl7pPr marL="2738094" indent="0">
              <a:buNone/>
              <a:defRPr sz="1600" b="1"/>
            </a:lvl7pPr>
            <a:lvl8pPr marL="3194444" indent="0">
              <a:buNone/>
              <a:defRPr sz="1600" b="1"/>
            </a:lvl8pPr>
            <a:lvl9pPr marL="365079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7" y="2188099"/>
            <a:ext cx="3587825" cy="42480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685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8619011" y="4947379"/>
            <a:ext cx="433387" cy="126153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30" rIns="121861" bIns="60930" anchor="ctr"/>
          <a:lstStyle/>
          <a:p>
            <a:pPr algn="ctr" defTabSz="1218574">
              <a:defRPr/>
            </a:pP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8619011" y="6227958"/>
            <a:ext cx="433387" cy="4318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30" rIns="121861" bIns="60930" anchor="ctr"/>
          <a:lstStyle/>
          <a:p>
            <a:pPr algn="ctr" defTabSz="1218574">
              <a:defRPr/>
            </a:pPr>
            <a:endParaRPr lang="ru-RU" sz="2400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9" y="110846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9" y="1363937"/>
            <a:ext cx="8482012" cy="4818761"/>
          </a:xfrm>
        </p:spPr>
        <p:txBody>
          <a:bodyPr lIns="0" tIns="0" rIns="0" bIns="0"/>
          <a:lstStyle>
            <a:lvl1pPr marL="175999" indent="-175999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59919" indent="-183926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5919" indent="-17599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19844" indent="-183926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5839" indent="-175999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601406" y="6242293"/>
            <a:ext cx="472736" cy="365125"/>
          </a:xfrm>
        </p:spPr>
        <p:txBody>
          <a:bodyPr lIns="0" rIns="0"/>
          <a:lstStyle>
            <a:lvl1pPr algn="ctr">
              <a:defRPr sz="3200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3" y="3"/>
            <a:ext cx="288925" cy="10795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61" tIns="60930" rIns="121861" bIns="60930" anchor="ctr"/>
          <a:lstStyle/>
          <a:p>
            <a:pPr algn="ctr" defTabSz="1218574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69" y="1915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9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2416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3"/>
            <a:ext cx="567428" cy="653107"/>
          </a:xfrm>
          <a:prstGeom prst="rect">
            <a:avLst/>
          </a:prstGeom>
        </p:spPr>
        <p:txBody>
          <a:bodyPr vert="horz" lIns="91270" tIns="45636" rIns="91270" bIns="45636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641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348" indent="0">
              <a:buNone/>
              <a:defRPr sz="1200"/>
            </a:lvl2pPr>
            <a:lvl3pPr marL="912699" indent="0">
              <a:buNone/>
              <a:defRPr sz="1000"/>
            </a:lvl3pPr>
            <a:lvl4pPr marL="1369047" indent="0">
              <a:buNone/>
              <a:defRPr sz="900"/>
            </a:lvl4pPr>
            <a:lvl5pPr marL="1825397" indent="0">
              <a:buNone/>
              <a:defRPr sz="900"/>
            </a:lvl5pPr>
            <a:lvl6pPr marL="2281743" indent="0">
              <a:buNone/>
              <a:defRPr sz="900"/>
            </a:lvl6pPr>
            <a:lvl7pPr marL="2738094" indent="0">
              <a:buNone/>
              <a:defRPr sz="900"/>
            </a:lvl7pPr>
            <a:lvl8pPr marL="3194444" indent="0">
              <a:buNone/>
              <a:defRPr sz="900"/>
            </a:lvl8pPr>
            <a:lvl9pPr marL="365079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6105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348" indent="0">
              <a:buNone/>
              <a:defRPr sz="2800"/>
            </a:lvl2pPr>
            <a:lvl3pPr marL="912699" indent="0">
              <a:buNone/>
              <a:defRPr sz="2400"/>
            </a:lvl3pPr>
            <a:lvl4pPr marL="1369047" indent="0">
              <a:buNone/>
              <a:defRPr sz="2000"/>
            </a:lvl4pPr>
            <a:lvl5pPr marL="1825397" indent="0">
              <a:buNone/>
              <a:defRPr sz="2000"/>
            </a:lvl5pPr>
            <a:lvl6pPr marL="2281743" indent="0">
              <a:buNone/>
              <a:defRPr sz="2000"/>
            </a:lvl6pPr>
            <a:lvl7pPr marL="2738094" indent="0">
              <a:buNone/>
              <a:defRPr sz="2000"/>
            </a:lvl7pPr>
            <a:lvl8pPr marL="3194444" indent="0">
              <a:buNone/>
              <a:defRPr sz="2000"/>
            </a:lvl8pPr>
            <a:lvl9pPr marL="365079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348" indent="0">
              <a:buNone/>
              <a:defRPr sz="1200"/>
            </a:lvl2pPr>
            <a:lvl3pPr marL="912699" indent="0">
              <a:buNone/>
              <a:defRPr sz="1000"/>
            </a:lvl3pPr>
            <a:lvl4pPr marL="1369047" indent="0">
              <a:buNone/>
              <a:defRPr sz="900"/>
            </a:lvl4pPr>
            <a:lvl5pPr marL="1825397" indent="0">
              <a:buNone/>
              <a:defRPr sz="900"/>
            </a:lvl5pPr>
            <a:lvl6pPr marL="2281743" indent="0">
              <a:buNone/>
              <a:defRPr sz="900"/>
            </a:lvl6pPr>
            <a:lvl7pPr marL="2738094" indent="0">
              <a:buNone/>
              <a:defRPr sz="900"/>
            </a:lvl7pPr>
            <a:lvl8pPr marL="3194444" indent="0">
              <a:buNone/>
              <a:defRPr sz="900"/>
            </a:lvl8pPr>
            <a:lvl9pPr marL="365079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05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7590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455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64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2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92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56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20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984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64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31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2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41" indent="0">
              <a:buNone/>
              <a:defRPr sz="2000" b="1"/>
            </a:lvl2pPr>
            <a:lvl3pPr marL="913279" indent="0">
              <a:buNone/>
              <a:defRPr sz="1800" b="1"/>
            </a:lvl3pPr>
            <a:lvl4pPr marL="1369921" indent="0">
              <a:buNone/>
              <a:defRPr sz="1600" b="1"/>
            </a:lvl4pPr>
            <a:lvl5pPr marL="1826562" indent="0">
              <a:buNone/>
              <a:defRPr sz="1600" b="1"/>
            </a:lvl5pPr>
            <a:lvl6pPr marL="2283201" indent="0">
              <a:buNone/>
              <a:defRPr sz="1600" b="1"/>
            </a:lvl6pPr>
            <a:lvl7pPr marL="2739841" indent="0">
              <a:buNone/>
              <a:defRPr sz="1600" b="1"/>
            </a:lvl7pPr>
            <a:lvl8pPr marL="3196483" indent="0">
              <a:buNone/>
              <a:defRPr sz="1600" b="1"/>
            </a:lvl8pPr>
            <a:lvl9pPr marL="365312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5" y="1535114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41" indent="0">
              <a:buNone/>
              <a:defRPr sz="2000" b="1"/>
            </a:lvl2pPr>
            <a:lvl3pPr marL="913279" indent="0">
              <a:buNone/>
              <a:defRPr sz="1800" b="1"/>
            </a:lvl3pPr>
            <a:lvl4pPr marL="1369921" indent="0">
              <a:buNone/>
              <a:defRPr sz="1600" b="1"/>
            </a:lvl4pPr>
            <a:lvl5pPr marL="1826562" indent="0">
              <a:buNone/>
              <a:defRPr sz="1600" b="1"/>
            </a:lvl5pPr>
            <a:lvl6pPr marL="2283201" indent="0">
              <a:buNone/>
              <a:defRPr sz="1600" b="1"/>
            </a:lvl6pPr>
            <a:lvl7pPr marL="2739841" indent="0">
              <a:buNone/>
              <a:defRPr sz="1600" b="1"/>
            </a:lvl7pPr>
            <a:lvl8pPr marL="3196483" indent="0">
              <a:buNone/>
              <a:defRPr sz="1600" b="1"/>
            </a:lvl8pPr>
            <a:lvl9pPr marL="365312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9" y="273052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9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641" indent="0">
              <a:buNone/>
              <a:defRPr sz="1200"/>
            </a:lvl2pPr>
            <a:lvl3pPr marL="913279" indent="0">
              <a:buNone/>
              <a:defRPr sz="1000"/>
            </a:lvl3pPr>
            <a:lvl4pPr marL="1369921" indent="0">
              <a:buNone/>
              <a:defRPr sz="900"/>
            </a:lvl4pPr>
            <a:lvl5pPr marL="1826562" indent="0">
              <a:buNone/>
              <a:defRPr sz="900"/>
            </a:lvl5pPr>
            <a:lvl6pPr marL="2283201" indent="0">
              <a:buNone/>
              <a:defRPr sz="900"/>
            </a:lvl6pPr>
            <a:lvl7pPr marL="2739841" indent="0">
              <a:buNone/>
              <a:defRPr sz="900"/>
            </a:lvl7pPr>
            <a:lvl8pPr marL="3196483" indent="0">
              <a:buNone/>
              <a:defRPr sz="900"/>
            </a:lvl8pPr>
            <a:lvl9pPr marL="365312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4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641" indent="0">
              <a:buNone/>
              <a:defRPr sz="2800"/>
            </a:lvl2pPr>
            <a:lvl3pPr marL="913279" indent="0">
              <a:buNone/>
              <a:defRPr sz="2400"/>
            </a:lvl3pPr>
            <a:lvl4pPr marL="1369921" indent="0">
              <a:buNone/>
              <a:defRPr sz="2000"/>
            </a:lvl4pPr>
            <a:lvl5pPr marL="1826562" indent="0">
              <a:buNone/>
              <a:defRPr sz="2000"/>
            </a:lvl5pPr>
            <a:lvl6pPr marL="2283201" indent="0">
              <a:buNone/>
              <a:defRPr sz="2000"/>
            </a:lvl6pPr>
            <a:lvl7pPr marL="2739841" indent="0">
              <a:buNone/>
              <a:defRPr sz="2000"/>
            </a:lvl7pPr>
            <a:lvl8pPr marL="3196483" indent="0">
              <a:buNone/>
              <a:defRPr sz="2000"/>
            </a:lvl8pPr>
            <a:lvl9pPr marL="3653123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641" indent="0">
              <a:buNone/>
              <a:defRPr sz="1200"/>
            </a:lvl2pPr>
            <a:lvl3pPr marL="913279" indent="0">
              <a:buNone/>
              <a:defRPr sz="1000"/>
            </a:lvl3pPr>
            <a:lvl4pPr marL="1369921" indent="0">
              <a:buNone/>
              <a:defRPr sz="900"/>
            </a:lvl4pPr>
            <a:lvl5pPr marL="1826562" indent="0">
              <a:buNone/>
              <a:defRPr sz="900"/>
            </a:lvl5pPr>
            <a:lvl6pPr marL="2283201" indent="0">
              <a:buNone/>
              <a:defRPr sz="900"/>
            </a:lvl6pPr>
            <a:lvl7pPr marL="2739841" indent="0">
              <a:buNone/>
              <a:defRPr sz="900"/>
            </a:lvl7pPr>
            <a:lvl8pPr marL="3196483" indent="0">
              <a:buNone/>
              <a:defRPr sz="900"/>
            </a:lvl8pPr>
            <a:lvl9pPr marL="365312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1" y="6356361"/>
            <a:ext cx="2133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4" y="6356361"/>
            <a:ext cx="2895600" cy="365125"/>
          </a:xfrm>
          <a:prstGeom prst="rect">
            <a:avLst/>
          </a:prstGeom>
        </p:spPr>
        <p:txBody>
          <a:bodyPr lIns="87599" tIns="43800" rIns="87599" bIns="4380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91" y="11113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3800" rIns="0" bIns="43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1" y="136367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599" tIns="43800" rIns="87599" bIns="43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1"/>
            <a:ext cx="2133600" cy="365125"/>
          </a:xfrm>
          <a:prstGeom prst="rect">
            <a:avLst/>
          </a:prstGeom>
        </p:spPr>
        <p:txBody>
          <a:bodyPr vert="horz" lIns="87599" tIns="43800" rIns="87599" bIns="4380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91482" y="111130"/>
            <a:ext cx="1052514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97" y="1108084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29" tIns="45665" rIns="91329" bIns="45665" anchor="ctr"/>
          <a:lstStyle/>
          <a:p>
            <a:pPr algn="ctr"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68973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13" r:id="rId1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6641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3279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69921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6562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480" indent="-34248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041" indent="-28540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601" indent="-2283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42" indent="-2283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882" indent="-22832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524" indent="-228321" algn="l" defTabSz="91327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8162" indent="-228321" algn="l" defTabSz="91327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803" indent="-228321" algn="l" defTabSz="91327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444" indent="-228321" algn="l" defTabSz="91327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2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41" algn="l" defTabSz="9132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9" algn="l" defTabSz="9132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21" algn="l" defTabSz="9132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62" algn="l" defTabSz="9132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201" algn="l" defTabSz="9132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41" algn="l" defTabSz="9132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83" algn="l" defTabSz="9132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123" algn="l" defTabSz="9132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65" y="490028"/>
            <a:ext cx="7343873" cy="1110281"/>
          </a:xfrm>
          <a:prstGeom prst="rect">
            <a:avLst/>
          </a:prstGeom>
        </p:spPr>
        <p:txBody>
          <a:bodyPr vert="horz" lIns="91270" tIns="45636" rIns="91270" bIns="45636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65" y="1600201"/>
            <a:ext cx="7343873" cy="4835924"/>
          </a:xfrm>
          <a:prstGeom prst="rect">
            <a:avLst/>
          </a:prstGeom>
        </p:spPr>
        <p:txBody>
          <a:bodyPr vert="horz" lIns="91270" tIns="45636" rIns="91270" bIns="45636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62"/>
            <a:ext cx="2133600" cy="365125"/>
          </a:xfrm>
          <a:prstGeom prst="rect">
            <a:avLst/>
          </a:prstGeom>
        </p:spPr>
        <p:txBody>
          <a:bodyPr vert="horz" lIns="91270" tIns="45636" rIns="91270" bIns="4563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69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62"/>
            <a:ext cx="2895600" cy="365125"/>
          </a:xfrm>
          <a:prstGeom prst="rect">
            <a:avLst/>
          </a:prstGeom>
        </p:spPr>
        <p:txBody>
          <a:bodyPr vert="horz" lIns="91270" tIns="45636" rIns="91270" bIns="4563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2699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8" y="6041427"/>
            <a:ext cx="619711" cy="631835"/>
          </a:xfrm>
          <a:prstGeom prst="rect">
            <a:avLst/>
          </a:prstGeom>
        </p:spPr>
        <p:txBody>
          <a:bodyPr vert="horz" lIns="91270" tIns="45636" rIns="91270" bIns="45636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 defTabSz="912699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912699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585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hdr="0" ftr="0" dt="0"/>
  <p:txStyles>
    <p:titleStyle>
      <a:lvl1pPr algn="l" defTabSz="912699" rtl="0" eaLnBrk="1" latinLnBrk="0" hangingPunct="1">
        <a:lnSpc>
          <a:spcPts val="4553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103" indent="0" algn="l" defTabSz="91269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103" indent="0" algn="l" defTabSz="912699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3707" indent="-227812" algn="l" defTabSz="912699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325" algn="just" defTabSz="91269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5745" indent="0" algn="l" defTabSz="91269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09919" indent="-228174" algn="l" defTabSz="9126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6267" indent="-228174" algn="l" defTabSz="9126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2620" indent="-228174" algn="l" defTabSz="9126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8965" indent="-228174" algn="l" defTabSz="91269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26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348" algn="l" defTabSz="9126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699" algn="l" defTabSz="9126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047" algn="l" defTabSz="9126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5397" algn="l" defTabSz="9126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1743" algn="l" defTabSz="9126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094" algn="l" defTabSz="9126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4444" algn="l" defTabSz="9126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0790" algn="l" defTabSz="91269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34391"/>
            <a:ext cx="9144000" cy="1470025"/>
          </a:xfrm>
        </p:spPr>
        <p:txBody>
          <a:bodyPr>
            <a:noAutofit/>
          </a:bodyPr>
          <a:lstStyle/>
          <a:p>
            <a:pPr algn="ctr">
              <a:lnSpc>
                <a:spcPts val="3999"/>
              </a:lnSpc>
            </a:pPr>
            <a:r>
              <a:rPr lang="ru-RU" sz="2800" b="0" dirty="0" smtClean="0">
                <a:latin typeface="Arial Narrow" panose="020B0606020202030204" pitchFamily="34" charset="0"/>
                <a:cs typeface="Arial" panose="020B0604020202020204" pitchFamily="34" charset="0"/>
              </a:rPr>
              <a:t>«</a:t>
            </a:r>
            <a:r>
              <a:rPr lang="ru-RU" sz="2800" b="0" dirty="0" smtClean="0">
                <a:latin typeface="Arial Narrow" panose="020B0606020202030204" pitchFamily="34" charset="0"/>
              </a:rPr>
              <a:t>Методология </a:t>
            </a:r>
            <a:r>
              <a:rPr lang="ru-RU" sz="2800" b="0" dirty="0" smtClean="0">
                <a:latin typeface="Arial Narrow" panose="020B0606020202030204" pitchFamily="34" charset="0"/>
              </a:rPr>
              <a:t>заключения </a:t>
            </a:r>
            <a:r>
              <a:rPr lang="ru-RU" sz="2800" b="0" dirty="0" smtClean="0">
                <a:latin typeface="Arial Narrow" panose="020B0606020202030204" pitchFamily="34" charset="0"/>
              </a:rPr>
              <a:t>мирового соглашения</a:t>
            </a:r>
            <a:r>
              <a:rPr lang="ru-RU" sz="2800" b="0" dirty="0" smtClean="0">
                <a:latin typeface="Arial Narrow" panose="020B0606020202030204" pitchFamily="34" charset="0"/>
                <a:cs typeface="Arial" panose="020B0604020202020204" pitchFamily="34" charset="0"/>
              </a:rPr>
              <a:t>»</a:t>
            </a:r>
            <a:endParaRPr lang="ru-RU" sz="2800" b="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7920" y="2468896"/>
            <a:ext cx="3571323" cy="914351"/>
          </a:xfrm>
          <a:prstGeom prst="rect">
            <a:avLst/>
          </a:prstGeom>
        </p:spPr>
        <p:txBody>
          <a:bodyPr vert="horz" wrap="square" lIns="91290" tIns="45645" rIns="91290" bIns="45645" rtlCol="0" anchor="ctr">
            <a:noAutofit/>
          </a:bodyPr>
          <a:lstStyle/>
          <a:p>
            <a:pPr algn="ctr" defTabSz="912699">
              <a:spcBef>
                <a:spcPct val="0"/>
              </a:spcBef>
            </a:pPr>
            <a:r>
              <a:rPr lang="ru-RU" sz="1800" b="1" dirty="0">
                <a:solidFill>
                  <a:prstClr val="white"/>
                </a:solidFill>
                <a:latin typeface="Arial Narrow" panose="020B0606020202030204" pitchFamily="34" charset="0"/>
              </a:rPr>
              <a:t>УПРАВЛЕНИЕ ФЕДЕРАЛЬНОЙ НАЛОГОВОЙ СЛУЖБЫ </a:t>
            </a:r>
            <a:r>
              <a:rPr lang="ru-RU" sz="1800" b="1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ПО ХАНТЫ-МАНСИЙСКОМУ АВТОНОМНОМУ ОКРУГУ – ЮГРЕ</a:t>
            </a:r>
            <a:endParaRPr lang="ru-RU" sz="1800" b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0" y="5780185"/>
            <a:ext cx="9144000" cy="1034183"/>
          </a:xfrm>
          <a:prstGeom prst="rect">
            <a:avLst/>
          </a:prstGeom>
        </p:spPr>
        <p:txBody>
          <a:bodyPr vert="horz" lIns="91290" tIns="45645" rIns="91290" bIns="45645" rtlCol="0">
            <a:normAutofit/>
          </a:bodyPr>
          <a:lstStyle/>
          <a:p>
            <a:pPr marL="372599" indent="-372599" defTabSz="992626">
              <a:lnSpc>
                <a:spcPct val="90000"/>
              </a:lnSpc>
              <a:spcBef>
                <a:spcPct val="20000"/>
              </a:spcBef>
              <a:buClr>
                <a:srgbClr val="0000FF"/>
              </a:buClr>
              <a:buSzPct val="80000"/>
              <a:defRPr/>
            </a:pPr>
            <a:r>
              <a:rPr lang="ru-RU" sz="1800" dirty="0">
                <a:solidFill>
                  <a:prstClr val="white"/>
                </a:solidFill>
                <a:latin typeface="Arial Narrow" panose="020B0606020202030204" pitchFamily="34" charset="0"/>
              </a:rPr>
              <a:t>Докладчик: </a:t>
            </a:r>
            <a:r>
              <a:rPr lang="ru-RU" sz="18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А. Б. Мартемьянов</a:t>
            </a:r>
            <a:endParaRPr lang="ru-RU" sz="1800" dirty="0">
              <a:solidFill>
                <a:prstClr val="white"/>
              </a:solidFill>
              <a:latin typeface="Arial Narrow" panose="020B0606020202030204" pitchFamily="34" charset="0"/>
            </a:endParaRPr>
          </a:p>
          <a:p>
            <a:pPr marL="372599" indent="-372599" algn="ctr" defTabSz="992626">
              <a:lnSpc>
                <a:spcPct val="90000"/>
              </a:lnSpc>
              <a:spcBef>
                <a:spcPct val="20000"/>
              </a:spcBef>
              <a:buClr>
                <a:srgbClr val="0000FF"/>
              </a:buClr>
              <a:buSzPct val="80000"/>
              <a:defRPr/>
            </a:pPr>
            <a:r>
              <a:rPr lang="ru-RU" sz="18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г</a:t>
            </a:r>
            <a:r>
              <a:rPr lang="ru-RU" sz="1800" dirty="0">
                <a:solidFill>
                  <a:prstClr val="white"/>
                </a:solidFill>
                <a:latin typeface="Arial Narrow" panose="020B0606020202030204" pitchFamily="34" charset="0"/>
              </a:rPr>
              <a:t>. </a:t>
            </a:r>
            <a:r>
              <a:rPr lang="ru-RU" sz="1800" dirty="0" smtClean="0">
                <a:solidFill>
                  <a:prstClr val="white"/>
                </a:solidFill>
                <a:latin typeface="Arial Narrow" panose="020B0606020202030204" pitchFamily="34" charset="0"/>
              </a:rPr>
              <a:t>Ханты-Мансийск, 2024 </a:t>
            </a:r>
            <a:r>
              <a:rPr lang="ru-RU" sz="1800" dirty="0">
                <a:solidFill>
                  <a:prstClr val="white"/>
                </a:solidFill>
                <a:latin typeface="Arial Narrow" panose="020B0606020202030204" pitchFamily="34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99921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5374" y="532737"/>
            <a:ext cx="7903596" cy="14550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37322" y="1979876"/>
            <a:ext cx="8404528" cy="4456260"/>
          </a:xfrm>
        </p:spPr>
        <p:txBody>
          <a:bodyPr>
            <a:normAutofit/>
          </a:bodyPr>
          <a:lstStyle/>
          <a:p>
            <a:pPr marL="775303" indent="-457200">
              <a:buFont typeface="Arial" panose="020B0604020202020204" pitchFamily="34" charset="0"/>
              <a:buChar char="•"/>
            </a:pPr>
            <a:r>
              <a:rPr lang="ru-RU" sz="2000" b="0" dirty="0"/>
              <a:t>полное погашение требований об уплате обязательных платежей и требований Российской Федерации по денежным обязательствам ежемесячно, пропорционально, равными долями в течение года с даты утверждения мирового соглашения арбитражным судом</a:t>
            </a:r>
            <a:r>
              <a:rPr lang="ru-RU" sz="2000" b="0" dirty="0" smtClean="0"/>
              <a:t>;</a:t>
            </a:r>
          </a:p>
          <a:p>
            <a:pPr marL="775303" indent="-457200">
              <a:buFont typeface="Arial" panose="020B0604020202020204" pitchFamily="34" charset="0"/>
              <a:buChar char="•"/>
            </a:pPr>
            <a:r>
              <a:rPr lang="ru-RU" sz="2000" b="0" dirty="0"/>
              <a:t>третьим лицом (либо должником) предоставлено обеспечение исполнения должником условий мирового </a:t>
            </a:r>
            <a:r>
              <a:rPr lang="ru-RU" sz="2000" b="0" dirty="0" smtClean="0"/>
              <a:t>соглашения в </a:t>
            </a:r>
            <a:r>
              <a:rPr lang="ru-RU" sz="2000" b="0" dirty="0"/>
              <a:t>виде залога имущества такого лица, поручительства либо банковской </a:t>
            </a:r>
            <a:r>
              <a:rPr lang="ru-RU" sz="2000" b="0" dirty="0" smtClean="0"/>
              <a:t>гарантии;</a:t>
            </a:r>
          </a:p>
          <a:p>
            <a:pPr marL="775303" indent="-457200">
              <a:buFont typeface="Arial" panose="020B0604020202020204" pitchFamily="34" charset="0"/>
              <a:buChar char="•"/>
            </a:pPr>
            <a:r>
              <a:rPr lang="ru-RU" sz="2000" b="0" dirty="0" smtClean="0"/>
              <a:t>в график платежей по мировому соглашению включена сумма  мораторных процентов;</a:t>
            </a:r>
          </a:p>
          <a:p>
            <a:pPr marL="775303" indent="-457200">
              <a:buFont typeface="Arial" panose="020B0604020202020204" pitchFamily="34" charset="0"/>
              <a:buChar char="•"/>
            </a:pPr>
            <a:r>
              <a:rPr lang="ru-RU" sz="2000" b="0" dirty="0" smtClean="0"/>
              <a:t>В мировое соглашение включаются все кредиторы перед </a:t>
            </a:r>
          </a:p>
          <a:p>
            <a:pPr marL="317500" indent="485775"/>
            <a:r>
              <a:rPr lang="ru-RU" sz="2000" b="0" dirty="0" smtClean="0"/>
              <a:t>которыми у налогоплательщика имеется задолженность.</a:t>
            </a:r>
          </a:p>
          <a:p>
            <a:endParaRPr lang="ru-RU" sz="2000" b="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79"/>
            <a:ext cx="7836336" cy="1486747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Проект </a:t>
            </a:r>
            <a:r>
              <a:rPr lang="ru-RU" sz="3200" dirty="0"/>
              <a:t>мирового соглашения с участием уполномоченного органа должен </a:t>
            </a:r>
            <a:r>
              <a:rPr lang="ru-RU" sz="3200" dirty="0" smtClean="0"/>
              <a:t>удовлетворять </a:t>
            </a:r>
            <a:r>
              <a:rPr lang="ru-RU" sz="3200" dirty="0"/>
              <a:t>следующим условиям: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52007" y="3283889"/>
            <a:ext cx="7275443" cy="7951"/>
          </a:xfrm>
          <a:prstGeom prst="line">
            <a:avLst/>
          </a:prstGeom>
          <a:ln w="254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52007" y="4565375"/>
            <a:ext cx="7275443" cy="7951"/>
          </a:xfrm>
          <a:prstGeom prst="line">
            <a:avLst/>
          </a:prstGeom>
          <a:ln w="254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652007" y="5258463"/>
            <a:ext cx="7275443" cy="7951"/>
          </a:xfrm>
          <a:prstGeom prst="line">
            <a:avLst/>
          </a:prstGeom>
          <a:ln w="254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27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26936" y="500932"/>
            <a:ext cx="7824083" cy="108137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2737" y="1606882"/>
            <a:ext cx="8118283" cy="4829253"/>
          </a:xfrm>
        </p:spPr>
        <p:txBody>
          <a:bodyPr>
            <a:normAutofit fontScale="92500"/>
          </a:bodyPr>
          <a:lstStyle/>
          <a:p>
            <a:pPr marL="0" indent="317500">
              <a:buFont typeface="Arial" panose="020B0604020202020204" pitchFamily="34" charset="0"/>
              <a:buChar char="•"/>
            </a:pPr>
            <a:r>
              <a:rPr lang="ru-RU" sz="2400" b="0" dirty="0"/>
              <a:t>В течение срока действия мирового соглашения и внесения платежей по утвержденному графику не допускать образование </a:t>
            </a:r>
            <a:r>
              <a:rPr lang="ru-RU" sz="2400" b="0" dirty="0" smtClean="0"/>
              <a:t>новой задолженности;</a:t>
            </a:r>
          </a:p>
          <a:p>
            <a:pPr marL="0" indent="317500">
              <a:buFont typeface="Arial" panose="020B0604020202020204" pitchFamily="34" charset="0"/>
              <a:buChar char="•"/>
            </a:pPr>
            <a:r>
              <a:rPr lang="ru-RU" sz="2400" b="0" dirty="0"/>
              <a:t>Отсутствие </a:t>
            </a:r>
            <a:r>
              <a:rPr lang="ru-RU" sz="2400" b="0" dirty="0" smtClean="0"/>
              <a:t>задолженности по </a:t>
            </a:r>
            <a:r>
              <a:rPr lang="ru-RU" sz="2400" b="0" dirty="0"/>
              <a:t>исполнительным </a:t>
            </a:r>
            <a:r>
              <a:rPr lang="ru-RU" sz="2400" b="0" dirty="0" smtClean="0"/>
              <a:t>производствам;</a:t>
            </a:r>
          </a:p>
          <a:p>
            <a:pPr marL="0" indent="317500">
              <a:buFont typeface="Arial" panose="020B0604020202020204" pitchFamily="34" charset="0"/>
              <a:buChar char="•"/>
            </a:pPr>
            <a:r>
              <a:rPr lang="ru-RU" sz="2400" b="0" dirty="0" smtClean="0"/>
              <a:t>Первой </a:t>
            </a:r>
            <a:r>
              <a:rPr lang="ru-RU" sz="2400" b="0" dirty="0"/>
              <a:t>и второй очереди перед иными кредиторами и уполномоченным органом (п. 1 ст. 158 Закона о банкротстве</a:t>
            </a:r>
            <a:r>
              <a:rPr lang="ru-RU" sz="2400" b="0" dirty="0" smtClean="0"/>
              <a:t>);</a:t>
            </a:r>
          </a:p>
          <a:p>
            <a:pPr marL="0" indent="317500">
              <a:buFont typeface="Arial" panose="020B0604020202020204" pitchFamily="34" charset="0"/>
              <a:buChar char="•"/>
            </a:pPr>
            <a:r>
              <a:rPr lang="ru-RU" sz="2400" b="0" dirty="0"/>
              <a:t>В случае если предметом залога будет являться движимое имущество, заключение мирового соглашения будет </a:t>
            </a:r>
            <a:r>
              <a:rPr lang="ru-RU" sz="2400" b="0" dirty="0" smtClean="0"/>
              <a:t>возможно </a:t>
            </a:r>
            <a:r>
              <a:rPr lang="ru-RU" sz="2400" b="0" dirty="0"/>
              <a:t>только при соблюдении следующих условий: страхование заложенного имущества, нотариальное удостоверение договора залога движимого имущества, регистрация залога движимого имущества в соответствующем реестре.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501079"/>
            <a:ext cx="8043069" cy="1105803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Необходимые условия для заключения и исполнения мирового соглашения: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54656" y="2687542"/>
            <a:ext cx="7275443" cy="7951"/>
          </a:xfrm>
          <a:prstGeom prst="line">
            <a:avLst/>
          </a:prstGeom>
          <a:ln w="254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54655" y="3119564"/>
            <a:ext cx="7275443" cy="7951"/>
          </a:xfrm>
          <a:prstGeom prst="line">
            <a:avLst/>
          </a:prstGeom>
          <a:ln w="254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54656" y="3837832"/>
            <a:ext cx="7275443" cy="7951"/>
          </a:xfrm>
          <a:prstGeom prst="line">
            <a:avLst/>
          </a:prstGeom>
          <a:ln w="25400" cap="rnd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92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34763</TotalTime>
  <Words>218</Words>
  <Application>Microsoft Office PowerPoint</Application>
  <PresentationFormat>Экран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5" baseType="lpstr">
      <vt:lpstr>Специальное оформление</vt:lpstr>
      <vt:lpstr>1_Present_FNS2012_A4</vt:lpstr>
      <vt:lpstr>«Методология заключения мирового соглашения»</vt:lpstr>
      <vt:lpstr>Проект мирового соглашения с участием уполномоченного органа должен удовлетворять следующим условиям:</vt:lpstr>
      <vt:lpstr>Необходимые условия для заключения и исполнения мирового соглашения: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Мартемьянов Андрей Борисович</cp:lastModifiedBy>
  <cp:revision>792</cp:revision>
  <cp:lastPrinted>2023-03-06T05:35:20Z</cp:lastPrinted>
  <dcterms:created xsi:type="dcterms:W3CDTF">2019-04-30T10:46:03Z</dcterms:created>
  <dcterms:modified xsi:type="dcterms:W3CDTF">2024-03-28T06:36:20Z</dcterms:modified>
</cp:coreProperties>
</file>