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2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  <p:sldMasterId id="2147483758" r:id="rId3"/>
  </p:sldMasterIdLst>
  <p:notesMasterIdLst>
    <p:notesMasterId r:id="rId10"/>
  </p:notesMasterIdLst>
  <p:handoutMasterIdLst>
    <p:handoutMasterId r:id="rId11"/>
  </p:handoutMasterIdLst>
  <p:sldIdLst>
    <p:sldId id="560" r:id="rId4"/>
    <p:sldId id="564" r:id="rId5"/>
    <p:sldId id="565" r:id="rId6"/>
    <p:sldId id="561" r:id="rId7"/>
    <p:sldId id="562" r:id="rId8"/>
    <p:sldId id="549" r:id="rId9"/>
  </p:sldIdLst>
  <p:sldSz cx="12190413" cy="6859588"/>
  <p:notesSz cx="6808788" cy="9940925"/>
  <p:defaultTextStyle>
    <a:defPPr>
      <a:defRPr lang="ru-RU"/>
    </a:defPPr>
    <a:lvl1pPr marL="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99FF"/>
    <a:srgbClr val="00EE6C"/>
    <a:srgbClr val="1D2893"/>
    <a:srgbClr val="9999FF"/>
    <a:srgbClr val="D0D8E8"/>
    <a:srgbClr val="ECA6F8"/>
    <a:srgbClr val="F5801F"/>
    <a:srgbClr val="95B3D7"/>
    <a:srgbClr val="931A96"/>
    <a:srgbClr val="F690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9" autoAdjust="0"/>
    <p:restoredTop sz="99536" autoAdjust="0"/>
  </p:normalViewPr>
  <p:slideViewPr>
    <p:cSldViewPr>
      <p:cViewPr>
        <p:scale>
          <a:sx n="120" d="100"/>
          <a:sy n="120" d="100"/>
        </p:scale>
        <p:origin x="-60" y="-42"/>
      </p:cViewPr>
      <p:guideLst>
        <p:guide orient="horz" pos="2160"/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18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DDE28C-5B1B-4327-82B2-C0BA81C77F53}" type="datetimeFigureOut">
              <a:rPr lang="ru-RU" smtClean="0"/>
              <a:t>28.03.2024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5553D-D7D1-43AB-B740-ACA9D809D18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32138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1" y="3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3E2D5-6D97-44AF-A5D0-B61754EC999C}" type="datetimeFigureOut">
              <a:rPr lang="ru-RU" smtClean="0"/>
              <a:t>28.03.2024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3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1" y="9442158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A9E22B-BF30-41F2-ACA8-767A45C6254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96393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3028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605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9084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52111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15140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8169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41196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04225" algn="l" defTabSz="92605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804" y="1122628"/>
            <a:ext cx="9142810" cy="2388153"/>
          </a:xfrm>
        </p:spPr>
        <p:txBody>
          <a:bodyPr anchor="b"/>
          <a:lstStyle>
            <a:lvl1pPr algn="ctr"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804" y="3602872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63028" indent="0" algn="ctr">
              <a:buNone/>
              <a:defRPr sz="2000"/>
            </a:lvl2pPr>
            <a:lvl3pPr marL="926056" indent="0" algn="ctr">
              <a:buNone/>
              <a:defRPr sz="1800"/>
            </a:lvl3pPr>
            <a:lvl4pPr marL="1389084" indent="0" algn="ctr">
              <a:buNone/>
              <a:defRPr sz="1700"/>
            </a:lvl4pPr>
            <a:lvl5pPr marL="1852111" indent="0" algn="ctr">
              <a:buNone/>
              <a:defRPr sz="1700"/>
            </a:lvl5pPr>
            <a:lvl6pPr marL="2315140" indent="0" algn="ctr">
              <a:buNone/>
              <a:defRPr sz="1700"/>
            </a:lvl6pPr>
            <a:lvl7pPr marL="2778169" indent="0" algn="ctr">
              <a:buNone/>
              <a:defRPr sz="1700"/>
            </a:lvl7pPr>
            <a:lvl8pPr marL="3241196" indent="0" algn="ctr">
              <a:buNone/>
              <a:defRPr sz="1700"/>
            </a:lvl8pPr>
            <a:lvl9pPr marL="3704225" indent="0" algn="ctr">
              <a:buNone/>
              <a:defRPr sz="17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74D66-3859-4348-B4DC-53BE63A492E0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75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A0A91-018D-40C5-B887-7419842A66C4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306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3767" y="365211"/>
            <a:ext cx="2628556" cy="581318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5" cy="581318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D5B6F-04E2-46E9-B7FA-A51CD656C731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570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3" y="2130948"/>
            <a:ext cx="10361852" cy="147036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70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418265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6712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3934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  <a:lvl2pPr>
              <a:spcBef>
                <a:spcPts val="1200"/>
              </a:spcBef>
              <a:defRPr/>
            </a:lvl2pPr>
            <a:lvl3pPr>
              <a:spcBef>
                <a:spcPts val="1200"/>
              </a:spcBef>
              <a:defRPr/>
            </a:lvl3pPr>
            <a:lvl4pPr>
              <a:spcBef>
                <a:spcPts val="1200"/>
              </a:spcBef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164018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no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76148" indent="-247597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39735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ex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283" y="1452767"/>
            <a:ext cx="10361852" cy="4628635"/>
          </a:xfrm>
        </p:spPr>
        <p:txBody>
          <a:bodyPr numCol="2" spcCol="274169">
            <a:normAutofit/>
          </a:bodyPr>
          <a:lstStyle>
            <a:lvl1pPr marL="0" indent="0">
              <a:spcBef>
                <a:spcPts val="1200"/>
              </a:spcBef>
              <a:buNone/>
              <a:defRPr sz="1500"/>
            </a:lvl1pPr>
            <a:lvl2pPr marL="228550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2pPr>
            <a:lvl3pPr marL="457101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3pPr>
            <a:lvl4pPr marL="685651" indent="-228550">
              <a:spcBef>
                <a:spcPts val="1200"/>
              </a:spcBef>
              <a:buFont typeface="Arial" panose="020B0604020202020204" pitchFamily="34" charset="0"/>
              <a:buChar char="•"/>
              <a:defRPr sz="1500"/>
            </a:lvl4pPr>
            <a:lvl5pPr marL="914202" indent="-228550">
              <a:spcBef>
                <a:spcPts val="1200"/>
              </a:spcBef>
              <a:buFont typeface="Open Sans Light" panose="020B0306030504020204" pitchFamily="34" charset="0"/>
              <a:buChar char="–"/>
              <a:defRPr sz="15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609780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452766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223406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289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219488"/>
            <a:ext cx="5079339" cy="45270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92324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811C5-ABF0-4289-857E-2B054B24D895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4057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219555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560650"/>
            <a:ext cx="5081454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219555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560650"/>
            <a:ext cx="5083570" cy="456693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88027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91" y="1462696"/>
            <a:ext cx="5081454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291" y="1803798"/>
            <a:ext cx="5081454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3" y="1462696"/>
            <a:ext cx="5083570" cy="307777"/>
          </a:xfrm>
        </p:spPr>
        <p:txBody>
          <a:bodyPr wrap="square" anchor="b">
            <a:spAutoFit/>
          </a:bodyPr>
          <a:lstStyle>
            <a:lvl1pPr marL="0" indent="0">
              <a:spcBef>
                <a:spcPts val="0"/>
              </a:spcBef>
              <a:buNone/>
              <a:defRPr sz="2000" b="1"/>
            </a:lvl1pPr>
            <a:lvl2pPr marL="609468" indent="0">
              <a:buNone/>
              <a:defRPr sz="2600" b="1"/>
            </a:lvl2pPr>
            <a:lvl3pPr marL="1218936" indent="0">
              <a:buNone/>
              <a:defRPr sz="2400" b="1"/>
            </a:lvl3pPr>
            <a:lvl4pPr marL="1828403" indent="0">
              <a:buNone/>
              <a:defRPr sz="2100" b="1"/>
            </a:lvl4pPr>
            <a:lvl5pPr marL="2437871" indent="0">
              <a:buNone/>
              <a:defRPr sz="2100" b="1"/>
            </a:lvl5pPr>
            <a:lvl6pPr marL="3047339" indent="0">
              <a:buNone/>
              <a:defRPr sz="2100" b="1"/>
            </a:lvl6pPr>
            <a:lvl7pPr marL="3656806" indent="0">
              <a:buNone/>
              <a:defRPr sz="2100" b="1"/>
            </a:lvl7pPr>
            <a:lvl8pPr marL="4266273" indent="0">
              <a:buNone/>
              <a:defRPr sz="2100" b="1"/>
            </a:lvl8pPr>
            <a:lvl9pPr marL="4875742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3" y="1803798"/>
            <a:ext cx="5083570" cy="436984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272954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65200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9232948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46656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048626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7245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9145861" y="0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8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048626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6097245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9145861" y="3420648"/>
            <a:ext cx="3062841" cy="3438940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8397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437321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87464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7311962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749283" y="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0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2437321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487464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7311962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9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9749283" y="2281960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0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0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1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44646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2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488378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3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7321104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4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749283" y="4563916"/>
            <a:ext cx="2441130" cy="2295675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3106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202848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4056972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085465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0142437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5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113948" y="0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8" name="Picture Placeholder 3"/>
          <p:cNvSpPr>
            <a:spLocks noGrp="1"/>
          </p:cNvSpPr>
          <p:nvPr>
            <p:ph type="pic" sz="quarter" idx="26"/>
          </p:nvPr>
        </p:nvSpPr>
        <p:spPr>
          <a:xfrm>
            <a:off x="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202848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8"/>
          </p:nvPr>
        </p:nvSpPr>
        <p:spPr>
          <a:xfrm>
            <a:off x="4056972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085465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30"/>
          </p:nvPr>
        </p:nvSpPr>
        <p:spPr>
          <a:xfrm>
            <a:off x="10142437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8113948" y="1710324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4" name="Picture Placeholder 3"/>
          <p:cNvSpPr>
            <a:spLocks noGrp="1"/>
          </p:cNvSpPr>
          <p:nvPr>
            <p:ph type="pic" sz="quarter" idx="32"/>
          </p:nvPr>
        </p:nvSpPr>
        <p:spPr>
          <a:xfrm>
            <a:off x="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202848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6" name="Picture Placeholder 3"/>
          <p:cNvSpPr>
            <a:spLocks noGrp="1"/>
          </p:cNvSpPr>
          <p:nvPr>
            <p:ph type="pic" sz="quarter" idx="34"/>
          </p:nvPr>
        </p:nvSpPr>
        <p:spPr>
          <a:xfrm>
            <a:off x="4056972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6085465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8" name="Picture Placeholder 3"/>
          <p:cNvSpPr>
            <a:spLocks noGrp="1"/>
          </p:cNvSpPr>
          <p:nvPr>
            <p:ph type="pic" sz="quarter" idx="36"/>
          </p:nvPr>
        </p:nvSpPr>
        <p:spPr>
          <a:xfrm>
            <a:off x="10142437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13948" y="3420648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0" name="Picture Placeholder 3"/>
          <p:cNvSpPr>
            <a:spLocks noGrp="1"/>
          </p:cNvSpPr>
          <p:nvPr>
            <p:ph type="pic" sz="quarter" idx="38"/>
          </p:nvPr>
        </p:nvSpPr>
        <p:spPr>
          <a:xfrm>
            <a:off x="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202848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2" name="Picture Placeholder 3"/>
          <p:cNvSpPr>
            <a:spLocks noGrp="1"/>
          </p:cNvSpPr>
          <p:nvPr>
            <p:ph type="pic" sz="quarter" idx="40"/>
          </p:nvPr>
        </p:nvSpPr>
        <p:spPr>
          <a:xfrm>
            <a:off x="4056972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41"/>
          </p:nvPr>
        </p:nvSpPr>
        <p:spPr>
          <a:xfrm>
            <a:off x="6085465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4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10142437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43"/>
          </p:nvPr>
        </p:nvSpPr>
        <p:spPr>
          <a:xfrm>
            <a:off x="8113948" y="5130972"/>
            <a:ext cx="2047989" cy="1728616"/>
          </a:xfrm>
        </p:spPr>
        <p:txBody>
          <a:bodyPr lIns="182780" tIns="91389" rIns="182780" bIns="91389"/>
          <a:lstStyle>
            <a:lvl1pPr marL="0" indent="0">
              <a:buFontTx/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9352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6070854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3"/>
            <a:ext cx="2438083" cy="340822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90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3555545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6196797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8838052" y="4981747"/>
            <a:ext cx="24380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02789059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745" y="1710137"/>
            <a:ext cx="10514231" cy="2853398"/>
          </a:xfrm>
        </p:spPr>
        <p:txBody>
          <a:bodyPr anchor="b"/>
          <a:lstStyle>
            <a:lvl1pPr>
              <a:defRPr sz="6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745" y="4590531"/>
            <a:ext cx="10514231" cy="150053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371FC-3573-4450-8B36-DA0BDCE48B45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97843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35275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9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4431227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948150" y="4981747"/>
            <a:ext cx="3327983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11670962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72717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Image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3408228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284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6191205" y="4981747"/>
            <a:ext cx="5084926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29363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287794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3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5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7"/>
            <a:ext cx="2438083" cy="1476507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4521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476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5002" y="3055988"/>
            <a:ext cx="2441130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0887370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1815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4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3055988"/>
            <a:ext cx="3327983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2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183963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707689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Tall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accent1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3"/>
            <a:ext cx="5084926" cy="1472525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50800" dir="5400000" algn="t" rotWithShape="0">
              <a:schemeClr val="bg2"/>
            </a:outerShdw>
          </a:effectLst>
        </p:spPr>
        <p:txBody>
          <a:bodyPr vert="horz" lIns="0" tIns="0" rIns="0" bIns="0" rtlCol="0" anchor="ctr">
            <a:normAutofit/>
          </a:bodyPr>
          <a:lstStyle>
            <a:lvl1pPr marL="0" indent="0" algn="ctr">
              <a:buNone/>
              <a:defRPr lang="en-US" sz="1400"/>
            </a:lvl1pPr>
          </a:lstStyle>
          <a:p>
            <a:pPr lvl="0"/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3055988"/>
            <a:ext cx="5083402" cy="2989024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087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5974D-C852-4B09-9CB6-4EE48A7383B7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33384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53398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3273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4529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5780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7036" y="139732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/>
          </p:nvPr>
        </p:nvSpPr>
        <p:spPr>
          <a:xfrm>
            <a:off x="913265" y="4718128"/>
            <a:ext cx="2441130" cy="1326912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3553505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20"/>
          </p:nvPr>
        </p:nvSpPr>
        <p:spPr>
          <a:xfrm>
            <a:off x="619374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1"/>
          </p:nvPr>
        </p:nvSpPr>
        <p:spPr>
          <a:xfrm>
            <a:off x="8833986" y="4718128"/>
            <a:ext cx="2441130" cy="13269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2"/>
          </p:nvPr>
        </p:nvSpPr>
        <p:spPr>
          <a:xfrm>
            <a:off x="913273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3554529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6195780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8837036" y="3057717"/>
            <a:ext cx="2438083" cy="147650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82880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41821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3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722083"/>
            <a:ext cx="3327983" cy="1370565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14289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4431227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7948150" y="3061697"/>
            <a:ext cx="3327983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77591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9796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Grid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5808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2733" y="1397323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705523"/>
            <a:ext cx="5083402" cy="133951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4"/>
          </p:nvPr>
        </p:nvSpPr>
        <p:spPr>
          <a:xfrm>
            <a:off x="915808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6192733" y="3061697"/>
            <a:ext cx="5084926" cy="1472525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9435806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3467146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6"/>
            <a:ext cx="24380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4605795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4605795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4605795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4605795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58724530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668148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6"/>
            <a:ext cx="3327983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4605801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4605801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4605801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60932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682" y="1681557"/>
            <a:ext cx="5157117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682" y="2505656"/>
            <a:ext cx="5157117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1405" y="1681557"/>
            <a:ext cx="5182513" cy="82410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1405" y="2505656"/>
            <a:ext cx="5182513" cy="3685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97EC5-57B2-40A0-92A2-2C5061032DDA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6329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ar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404100221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6"/>
            <a:ext cx="5084926" cy="4267097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4913577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4913577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43733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7923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90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3555545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196797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8838052" y="1397324"/>
            <a:ext cx="24380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>
          <a:xfrm>
            <a:off x="914281" y="2983359"/>
            <a:ext cx="2441130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554521" y="2983359"/>
            <a:ext cx="2441130" cy="1058648"/>
          </a:xfrm>
          <a:solidFill>
            <a:schemeClr val="accent3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6194762" y="2983359"/>
            <a:ext cx="2441130" cy="1058648"/>
          </a:xfrm>
          <a:solidFill>
            <a:schemeClr val="accent5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8835002" y="2983359"/>
            <a:ext cx="2441130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Content Placeholder 13"/>
          <p:cNvSpPr>
            <a:spLocks noGrp="1"/>
          </p:cNvSpPr>
          <p:nvPr>
            <p:ph sz="quarter" idx="18"/>
          </p:nvPr>
        </p:nvSpPr>
        <p:spPr>
          <a:xfrm>
            <a:off x="914281" y="4213280"/>
            <a:ext cx="2441130" cy="1713955"/>
          </a:xfrm>
        </p:spPr>
        <p:txBody>
          <a:bodyPr/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13"/>
          <p:cNvSpPr>
            <a:spLocks noGrp="1"/>
          </p:cNvSpPr>
          <p:nvPr>
            <p:ph sz="quarter" idx="24"/>
          </p:nvPr>
        </p:nvSpPr>
        <p:spPr>
          <a:xfrm>
            <a:off x="3554521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Content Placeholder 13"/>
          <p:cNvSpPr>
            <a:spLocks noGrp="1"/>
          </p:cNvSpPr>
          <p:nvPr>
            <p:ph sz="quarter" idx="25"/>
          </p:nvPr>
        </p:nvSpPr>
        <p:spPr>
          <a:xfrm>
            <a:off x="619476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13"/>
          <p:cNvSpPr>
            <a:spLocks noGrp="1"/>
          </p:cNvSpPr>
          <p:nvPr>
            <p:ph sz="quarter" idx="26"/>
          </p:nvPr>
        </p:nvSpPr>
        <p:spPr>
          <a:xfrm>
            <a:off x="8835002" y="4213280"/>
            <a:ext cx="2441130" cy="1713955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27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777360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1724755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9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 dirty="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431227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7948150" y="1397324"/>
            <a:ext cx="3327983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9" y="2983359"/>
            <a:ext cx="3327983" cy="1058648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431227" y="2983359"/>
            <a:ext cx="3327983" cy="1058648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7948150" y="2983359"/>
            <a:ext cx="3327983" cy="1058648"/>
          </a:xfrm>
          <a:solidFill>
            <a:schemeClr val="bg2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Content Placeholder 13"/>
          <p:cNvSpPr>
            <a:spLocks noGrp="1"/>
          </p:cNvSpPr>
          <p:nvPr>
            <p:ph sz="quarter" idx="18"/>
          </p:nvPr>
        </p:nvSpPr>
        <p:spPr>
          <a:xfrm>
            <a:off x="914289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9"/>
          </p:nvPr>
        </p:nvSpPr>
        <p:spPr>
          <a:xfrm>
            <a:off x="4431227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13"/>
          <p:cNvSpPr>
            <a:spLocks noGrp="1"/>
          </p:cNvSpPr>
          <p:nvPr>
            <p:ph sz="quarter" idx="20"/>
          </p:nvPr>
        </p:nvSpPr>
        <p:spPr>
          <a:xfrm>
            <a:off x="7948150" y="4213284"/>
            <a:ext cx="3327983" cy="1751097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411199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945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Bar Text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191205" y="1397324"/>
            <a:ext cx="5084926" cy="2644680"/>
          </a:xfrm>
          <a:solidFill>
            <a:schemeClr val="bg1">
              <a:lumMod val="90000"/>
              <a:lumOff val="10000"/>
            </a:schemeClr>
          </a:solidFill>
        </p:spPr>
        <p:txBody>
          <a:bodyPr vert="horz" lIns="0" tIns="0" rIns="0" bIns="0" rtlCol="0" anchor="ctr">
            <a:normAutofit/>
          </a:bodyPr>
          <a:lstStyle>
            <a:lvl1pPr>
              <a:defRPr lang="en-US" sz="1400"/>
            </a:lvl1pPr>
          </a:lstStyle>
          <a:p>
            <a:pPr marL="0" lvl="0" indent="0" algn="ctr">
              <a:buNone/>
            </a:pP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914282" y="3291135"/>
            <a:ext cx="5083402" cy="750872"/>
          </a:xfrm>
          <a:solidFill>
            <a:schemeClr val="accent1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6192730" y="3291135"/>
            <a:ext cx="5083402" cy="750872"/>
          </a:xfrm>
          <a:solidFill>
            <a:schemeClr val="accent4">
              <a:alpha val="80000"/>
            </a:schemeClr>
          </a:solidFill>
        </p:spPr>
        <p:txBody>
          <a:bodyPr lIns="182780" tIns="91389" rIns="182780" bIns="91389" anchor="b" anchorCtr="0">
            <a:spAutoFit/>
          </a:bodyPr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 sz="1400">
                <a:solidFill>
                  <a:srgbClr val="FFFFFF"/>
                </a:solidFill>
              </a:defRPr>
            </a:lvl2pPr>
            <a:lvl3pPr marL="342835" indent="-171418">
              <a:defRPr sz="1400">
                <a:solidFill>
                  <a:srgbClr val="FFFFFF"/>
                </a:solidFill>
              </a:defRPr>
            </a:lvl3pPr>
            <a:lvl4pPr marL="514252" indent="-171418">
              <a:defRPr sz="1400">
                <a:solidFill>
                  <a:srgbClr val="FFFFFF"/>
                </a:solidFill>
              </a:defRPr>
            </a:lvl4pPr>
            <a:lvl5pPr marL="742807" indent="-228556">
              <a:defRPr sz="1400"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1" name="Content Placeholder 13"/>
          <p:cNvSpPr>
            <a:spLocks noGrp="1"/>
          </p:cNvSpPr>
          <p:nvPr>
            <p:ph sz="quarter" idx="18"/>
          </p:nvPr>
        </p:nvSpPr>
        <p:spPr>
          <a:xfrm>
            <a:off x="914282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13"/>
          <p:cNvSpPr>
            <a:spLocks noGrp="1"/>
          </p:cNvSpPr>
          <p:nvPr>
            <p:ph sz="quarter" idx="19"/>
          </p:nvPr>
        </p:nvSpPr>
        <p:spPr>
          <a:xfrm>
            <a:off x="6192730" y="4213281"/>
            <a:ext cx="5083402" cy="1703460"/>
          </a:xfrm>
        </p:spPr>
        <p:txBody>
          <a:bodyPr/>
          <a:lstStyle>
            <a:lvl1pPr marL="0" indent="0">
              <a:buNone/>
              <a:defRPr sz="2100"/>
            </a:lvl1pPr>
            <a:lvl2pPr marL="171418" indent="-171418">
              <a:buFont typeface="Arial" panose="020B0604020202020204" pitchFamily="34" charset="0"/>
              <a:buChar char="•"/>
              <a:defRPr sz="1400"/>
            </a:lvl2pPr>
            <a:lvl3pPr marL="342835" indent="-171418">
              <a:defRPr sz="1400"/>
            </a:lvl3pPr>
            <a:lvl4pPr marL="514252" indent="-171418"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8380546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485615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05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483264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545649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39120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7453593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3"/>
          </p:nvPr>
        </p:nvSpPr>
        <p:spPr>
          <a:xfrm>
            <a:off x="9299148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2" name="Content Placeholder 13"/>
          <p:cNvSpPr>
            <a:spLocks noGrp="1"/>
          </p:cNvSpPr>
          <p:nvPr>
            <p:ph sz="quarter" idx="24" hasCustomPrompt="1"/>
          </p:nvPr>
        </p:nvSpPr>
        <p:spPr>
          <a:xfrm>
            <a:off x="10361537" y="164016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05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3483264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4545649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639120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7453593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Picture Placeholder 3"/>
          <p:cNvSpPr>
            <a:spLocks noGrp="1"/>
          </p:cNvSpPr>
          <p:nvPr>
            <p:ph type="pic" sz="quarter" idx="31"/>
          </p:nvPr>
        </p:nvSpPr>
        <p:spPr>
          <a:xfrm>
            <a:off x="9299148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0" name="Content Placeholder 13"/>
          <p:cNvSpPr>
            <a:spLocks noGrp="1"/>
          </p:cNvSpPr>
          <p:nvPr>
            <p:ph sz="quarter" idx="32" hasCustomPrompt="1"/>
          </p:nvPr>
        </p:nvSpPr>
        <p:spPr>
          <a:xfrm>
            <a:off x="10361537" y="3154280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05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3483264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4545649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639120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7453593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7" name="Picture Placeholder 3"/>
          <p:cNvSpPr>
            <a:spLocks noGrp="1"/>
          </p:cNvSpPr>
          <p:nvPr>
            <p:ph type="pic" sz="quarter" idx="39"/>
          </p:nvPr>
        </p:nvSpPr>
        <p:spPr>
          <a:xfrm>
            <a:off x="9299148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bg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8" name="Content Placeholder 13"/>
          <p:cNvSpPr>
            <a:spLocks noGrp="1"/>
          </p:cNvSpPr>
          <p:nvPr>
            <p:ph sz="quarter" idx="40" hasCustomPrompt="1"/>
          </p:nvPr>
        </p:nvSpPr>
        <p:spPr>
          <a:xfrm>
            <a:off x="10361537" y="4668388"/>
            <a:ext cx="1379048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76856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83F67-0563-4BDA-909E-1177ED3DDD08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1259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58151547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6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154278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1542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154280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1" name="Picture Placeholder 3"/>
          <p:cNvSpPr>
            <a:spLocks noGrp="1"/>
          </p:cNvSpPr>
          <p:nvPr>
            <p:ph type="pic" sz="quarter" idx="33"/>
          </p:nvPr>
        </p:nvSpPr>
        <p:spPr>
          <a:xfrm>
            <a:off x="575313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2" name="Content Placeholder 13"/>
          <p:cNvSpPr>
            <a:spLocks noGrp="1"/>
          </p:cNvSpPr>
          <p:nvPr>
            <p:ph sz="quarter" idx="34" hasCustomPrompt="1"/>
          </p:nvPr>
        </p:nvSpPr>
        <p:spPr>
          <a:xfrm>
            <a:off x="1637712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3" name="Picture Placeholder 3"/>
          <p:cNvSpPr>
            <a:spLocks noGrp="1"/>
          </p:cNvSpPr>
          <p:nvPr>
            <p:ph type="pic" sz="quarter" idx="35"/>
          </p:nvPr>
        </p:nvSpPr>
        <p:spPr>
          <a:xfrm>
            <a:off x="4359759" y="466838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4" name="Content Placeholder 13"/>
          <p:cNvSpPr>
            <a:spLocks noGrp="1"/>
          </p:cNvSpPr>
          <p:nvPr>
            <p:ph sz="quarter" idx="36" hasCustomPrompt="1"/>
          </p:nvPr>
        </p:nvSpPr>
        <p:spPr>
          <a:xfrm>
            <a:off x="5425928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5" name="Picture Placeholder 3"/>
          <p:cNvSpPr>
            <a:spLocks noGrp="1"/>
          </p:cNvSpPr>
          <p:nvPr>
            <p:ph type="pic" sz="quarter" idx="37"/>
          </p:nvPr>
        </p:nvSpPr>
        <p:spPr>
          <a:xfrm>
            <a:off x="8144209" y="4668385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46" name="Content Placeholder 13"/>
          <p:cNvSpPr>
            <a:spLocks noGrp="1"/>
          </p:cNvSpPr>
          <p:nvPr>
            <p:ph sz="quarter" idx="38" hasCustomPrompt="1"/>
          </p:nvPr>
        </p:nvSpPr>
        <p:spPr>
          <a:xfrm>
            <a:off x="9214151" y="4668388"/>
            <a:ext cx="2314107" cy="978635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35841223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5125398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Team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3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1637712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359759" y="1640170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5425928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8144209" y="1640169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9214151" y="1640175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3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1637712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4359759" y="3887477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5425928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7" name="Picture Placeholder 3"/>
          <p:cNvSpPr>
            <a:spLocks noGrp="1"/>
          </p:cNvSpPr>
          <p:nvPr>
            <p:ph type="pic" sz="quarter" idx="29"/>
          </p:nvPr>
        </p:nvSpPr>
        <p:spPr>
          <a:xfrm>
            <a:off x="8144209" y="3887476"/>
            <a:ext cx="914281" cy="914612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8" name="Content Placeholder 13"/>
          <p:cNvSpPr>
            <a:spLocks noGrp="1"/>
          </p:cNvSpPr>
          <p:nvPr>
            <p:ph sz="quarter" idx="30" hasCustomPrompt="1"/>
          </p:nvPr>
        </p:nvSpPr>
        <p:spPr>
          <a:xfrm>
            <a:off x="9214151" y="3887480"/>
            <a:ext cx="2314107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255739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8950779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575312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2295079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78991" y="1640173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8002532" y="1640175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3" name="Picture Placeholder 3"/>
          <p:cNvSpPr>
            <a:spLocks noGrp="1"/>
          </p:cNvSpPr>
          <p:nvPr>
            <p:ph type="pic" sz="quarter" idx="25"/>
          </p:nvPr>
        </p:nvSpPr>
        <p:spPr>
          <a:xfrm>
            <a:off x="575312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4" name="Content Placeholder 13"/>
          <p:cNvSpPr>
            <a:spLocks noGrp="1"/>
          </p:cNvSpPr>
          <p:nvPr>
            <p:ph sz="quarter" idx="26" hasCustomPrompt="1"/>
          </p:nvPr>
        </p:nvSpPr>
        <p:spPr>
          <a:xfrm>
            <a:off x="2295079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5" name="Picture Placeholder 3"/>
          <p:cNvSpPr>
            <a:spLocks noGrp="1"/>
          </p:cNvSpPr>
          <p:nvPr>
            <p:ph type="pic" sz="quarter" idx="27"/>
          </p:nvPr>
        </p:nvSpPr>
        <p:spPr>
          <a:xfrm>
            <a:off x="6278991" y="3887477"/>
            <a:ext cx="1533954" cy="1534509"/>
          </a:xfr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6" name="Content Placeholder 13"/>
          <p:cNvSpPr>
            <a:spLocks noGrp="1"/>
          </p:cNvSpPr>
          <p:nvPr>
            <p:ph sz="quarter" idx="28" hasCustomPrompt="1"/>
          </p:nvPr>
        </p:nvSpPr>
        <p:spPr>
          <a:xfrm>
            <a:off x="8002532" y="3887480"/>
            <a:ext cx="3558215" cy="1942691"/>
          </a:xfrm>
        </p:spPr>
        <p:txBody>
          <a:bodyPr/>
          <a:lstStyle>
            <a:lvl1pPr marL="0" indent="0">
              <a:lnSpc>
                <a:spcPct val="80000"/>
              </a:lnSpc>
              <a:buNone/>
              <a:defRPr sz="1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 i="1"/>
            </a:lvl2pPr>
            <a:lvl3pPr marL="0" indent="0">
              <a:buNone/>
              <a:defRPr sz="12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562719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4207956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564036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57531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34848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4359759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9132925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8144203" y="3257750"/>
            <a:ext cx="3376496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9798735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Sub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41" hasCustomPrompt="1"/>
          </p:nvPr>
        </p:nvSpPr>
        <p:spPr>
          <a:xfrm>
            <a:off x="914283" y="933666"/>
            <a:ext cx="10361852" cy="406494"/>
          </a:xfrm>
        </p:spPr>
        <p:txBody>
          <a:bodyPr>
            <a:normAutofit/>
          </a:bodyPr>
          <a:lstStyle>
            <a:lvl1pPr marL="0" indent="0" algn="ctr">
              <a:lnSpc>
                <a:spcPct val="86000"/>
              </a:lnSpc>
              <a:spcBef>
                <a:spcPts val="0"/>
              </a:spcBef>
              <a:buNone/>
              <a:defRPr sz="1800" baseline="0"/>
            </a:lvl1pPr>
          </a:lstStyle>
          <a:p>
            <a:pPr lvl="0"/>
            <a:r>
              <a:rPr lang="en-US" dirty="0"/>
              <a:t>Click here to edit subtitle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2772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am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221458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1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8" hasCustomPrompt="1"/>
          </p:nvPr>
        </p:nvSpPr>
        <p:spPr>
          <a:xfrm>
            <a:off x="7191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7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4024953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3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28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3522662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9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6828452" y="1640170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accent5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30" name="Content Placeholder 13"/>
          <p:cNvSpPr>
            <a:spLocks noGrp="1"/>
          </p:cNvSpPr>
          <p:nvPr>
            <p:ph sz="quarter" idx="22" hasCustomPrompt="1"/>
          </p:nvPr>
        </p:nvSpPr>
        <p:spPr>
          <a:xfrm>
            <a:off x="6326158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42"/>
          </p:nvPr>
        </p:nvSpPr>
        <p:spPr>
          <a:xfrm>
            <a:off x="9631950" y="1640169"/>
            <a:ext cx="1399077" cy="1399584"/>
          </a:xfrm>
          <a:prstGeom prst="ellipse">
            <a:avLst/>
          </a:prstGeom>
          <a:solidFill>
            <a:schemeClr val="bg1">
              <a:lumMod val="90000"/>
              <a:lumOff val="10000"/>
            </a:schemeClr>
          </a:solidFill>
          <a:ln w="3175">
            <a:solidFill>
              <a:schemeClr val="bg1">
                <a:lumMod val="50000"/>
                <a:alpha val="40000"/>
              </a:schemeClr>
            </a:solidFill>
          </a:ln>
          <a:effectLst>
            <a:outerShdw dist="25400" dir="5400000" algn="t" rotWithShape="0">
              <a:schemeClr val="tx2"/>
            </a:outerShdw>
          </a:effectLst>
        </p:spPr>
        <p:txBody>
          <a:bodyPr anchor="ctr" anchorCtr="0">
            <a:normAutofit/>
          </a:bodyPr>
          <a:lstStyle>
            <a:lvl1pPr marL="0" indent="0" algn="ctr">
              <a:buNone/>
              <a:defRPr sz="1100"/>
            </a:lvl1pPr>
          </a:lstStyle>
          <a:p>
            <a:endParaRPr lang="en-US" dirty="0"/>
          </a:p>
        </p:txBody>
      </p:sp>
      <p:sp>
        <p:nvSpPr>
          <p:cNvPr id="11" name="Content Placeholder 13"/>
          <p:cNvSpPr>
            <a:spLocks noGrp="1"/>
          </p:cNvSpPr>
          <p:nvPr>
            <p:ph sz="quarter" idx="43" hasCustomPrompt="1"/>
          </p:nvPr>
        </p:nvSpPr>
        <p:spPr>
          <a:xfrm>
            <a:off x="9129664" y="3257750"/>
            <a:ext cx="2403643" cy="2403775"/>
          </a:xfrm>
        </p:spPr>
        <p:txBody>
          <a:bodyPr>
            <a:normAutofit/>
          </a:bodyPr>
          <a:lstStyle>
            <a:lvl1pPr marL="0" indent="0" algn="ctr">
              <a:lnSpc>
                <a:spcPct val="80000"/>
              </a:lnSpc>
              <a:buNone/>
              <a:defRPr sz="2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400" i="1"/>
            </a:lvl2pPr>
            <a:lvl3pPr marL="0" indent="0" algn="ctr">
              <a:buNone/>
              <a:defRPr sz="1400"/>
            </a:lvl3pPr>
            <a:lvl4pPr marL="514252" indent="-171418"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First </a:t>
            </a:r>
            <a:r>
              <a:rPr lang="en-US" dirty="0" err="1"/>
              <a:t>Lastname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751864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990F5-6495-49FC-A400-63D3B3DF8467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80632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914284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6257159" y="1269056"/>
            <a:ext cx="2351954" cy="3536499"/>
          </a:xfrm>
          <a:solidFill>
            <a:schemeClr val="bg1">
              <a:lumMod val="90000"/>
              <a:lumOff val="1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67257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796645" y="1269056"/>
            <a:ext cx="2479488" cy="3536499"/>
          </a:xfrm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FontTx/>
              <a:buNone/>
              <a:defRPr sz="1400"/>
            </a:lvl2pPr>
            <a:lvl3pPr marL="150784" indent="-150784">
              <a:defRPr sz="1400"/>
            </a:lvl3pPr>
            <a:lvl4pPr marL="401560" indent="-207924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914281" y="4981747"/>
            <a:ext cx="5032464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6257166" y="4981747"/>
            <a:ext cx="5018977" cy="959073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152368" indent="-152368">
              <a:buFont typeface="Arial" panose="020B0604020202020204" pitchFamily="34" charset="0"/>
              <a:buChar char="•"/>
              <a:defRPr sz="1400"/>
            </a:lvl2pPr>
            <a:lvl3pPr marL="304733" indent="-152368">
              <a:defRPr sz="1400"/>
            </a:lvl3pPr>
            <a:lvl4pPr marL="533285" indent="-228550">
              <a:defRPr sz="1400"/>
            </a:lvl4pPr>
            <a:lvl5pPr marL="761835" indent="-228550"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5695444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5" y="2130922"/>
            <a:ext cx="10361851" cy="147036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3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6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90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52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15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81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41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04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134A1-4218-4E06-8AC1-1489EBD154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4029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000C9-7E9B-4976-936F-19F03114341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3430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60" y="4407925"/>
            <a:ext cx="10361851" cy="136239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60" y="2907386"/>
            <a:ext cx="10361851" cy="150053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302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260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38908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521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151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816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411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042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220656-4025-4D72-8A11-D9E31C0AD0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7493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520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6794" y="1600578"/>
            <a:ext cx="5384100" cy="452701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4A757-8DEB-4F54-A61C-293CF85D0D8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4379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74"/>
            <a:ext cx="5386216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521" y="2175381"/>
            <a:ext cx="5386216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3" y="1535474"/>
            <a:ext cx="5388331" cy="6399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3028" indent="0">
              <a:buNone/>
              <a:defRPr sz="2000" b="1"/>
            </a:lvl2pPr>
            <a:lvl3pPr marL="926056" indent="0">
              <a:buNone/>
              <a:defRPr sz="1800" b="1"/>
            </a:lvl3pPr>
            <a:lvl4pPr marL="1389084" indent="0">
              <a:buNone/>
              <a:defRPr sz="1700" b="1"/>
            </a:lvl4pPr>
            <a:lvl5pPr marL="1852111" indent="0">
              <a:buNone/>
              <a:defRPr sz="1700" b="1"/>
            </a:lvl5pPr>
            <a:lvl6pPr marL="2315140" indent="0">
              <a:buNone/>
              <a:defRPr sz="1700" b="1"/>
            </a:lvl6pPr>
            <a:lvl7pPr marL="2778169" indent="0">
              <a:buNone/>
              <a:defRPr sz="1700" b="1"/>
            </a:lvl7pPr>
            <a:lvl8pPr marL="3241196" indent="0">
              <a:buNone/>
              <a:defRPr sz="1700" b="1"/>
            </a:lvl8pPr>
            <a:lvl9pPr marL="3704225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2563" y="2175381"/>
            <a:ext cx="5388331" cy="395220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8DA1F-7C08-4747-B01B-B6AB0D988E8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7288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13172-1218-40D6-9C20-2D14CD896F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6866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0B417-C710-42D4-AFB4-6C7525D7BB5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90067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5" y="273113"/>
            <a:ext cx="4010562" cy="116232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114" y="273121"/>
            <a:ext cx="6814779" cy="5854468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5" y="1435440"/>
            <a:ext cx="4010562" cy="46921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1984-3B8A-4A66-B305-BCAD03974C3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987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8" y="4801712"/>
            <a:ext cx="7314248" cy="56687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8" y="612920"/>
            <a:ext cx="7314248" cy="4115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8" y="5368585"/>
            <a:ext cx="7314248" cy="805049"/>
          </a:xfrm>
        </p:spPr>
        <p:txBody>
          <a:bodyPr/>
          <a:lstStyle>
            <a:lvl1pPr marL="0" indent="0">
              <a:buNone/>
              <a:defRPr sz="1400"/>
            </a:lvl1pPr>
            <a:lvl2pPr marL="463028" indent="0">
              <a:buNone/>
              <a:defRPr sz="1200"/>
            </a:lvl2pPr>
            <a:lvl3pPr marL="926056" indent="0">
              <a:buNone/>
              <a:defRPr sz="1100"/>
            </a:lvl3pPr>
            <a:lvl4pPr marL="1389084" indent="0">
              <a:buNone/>
              <a:defRPr sz="1000"/>
            </a:lvl4pPr>
            <a:lvl5pPr marL="1852111" indent="0">
              <a:buNone/>
              <a:defRPr sz="1000"/>
            </a:lvl5pPr>
            <a:lvl6pPr marL="2315140" indent="0">
              <a:buNone/>
              <a:defRPr sz="1000"/>
            </a:lvl6pPr>
            <a:lvl7pPr marL="2778169" indent="0">
              <a:buNone/>
              <a:defRPr sz="1000"/>
            </a:lvl7pPr>
            <a:lvl8pPr marL="3241196" indent="0">
              <a:buNone/>
              <a:defRPr sz="1000"/>
            </a:lvl8pPr>
            <a:lvl9pPr marL="3704225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A1A7B-00AC-4B8B-A522-EE1EE4F991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829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>
              <a:defRPr sz="32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E2656-5266-4E05-872F-E6E457C956FA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636420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3B9EC-0E56-44FA-8C62-E63723F6F44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8527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4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5" y="274704"/>
            <a:ext cx="8025357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4344D-B227-4621-A8FB-0A2DC6E6BC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96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679" y="457306"/>
            <a:ext cx="3931725" cy="160057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2513" y="987657"/>
            <a:ext cx="6171397" cy="4874753"/>
          </a:xfrm>
        </p:spPr>
        <p:txBody>
          <a:bodyPr/>
          <a:lstStyle>
            <a:lvl1pPr marL="0" indent="0">
              <a:buNone/>
              <a:defRPr sz="3200"/>
            </a:lvl1pPr>
            <a:lvl2pPr marL="463028" indent="0">
              <a:buNone/>
              <a:defRPr sz="2900"/>
            </a:lvl2pPr>
            <a:lvl3pPr marL="926056" indent="0">
              <a:buNone/>
              <a:defRPr sz="2400"/>
            </a:lvl3pPr>
            <a:lvl4pPr marL="1389084" indent="0">
              <a:buNone/>
              <a:defRPr sz="2000"/>
            </a:lvl4pPr>
            <a:lvl5pPr marL="1852111" indent="0">
              <a:buNone/>
              <a:defRPr sz="2000"/>
            </a:lvl5pPr>
            <a:lvl6pPr marL="2315140" indent="0">
              <a:buNone/>
              <a:defRPr sz="2000"/>
            </a:lvl6pPr>
            <a:lvl7pPr marL="2778169" indent="0">
              <a:buNone/>
              <a:defRPr sz="2000"/>
            </a:lvl7pPr>
            <a:lvl8pPr marL="3241196" indent="0">
              <a:buNone/>
              <a:defRPr sz="2000"/>
            </a:lvl8pPr>
            <a:lvl9pPr marL="3704225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679" y="2057884"/>
            <a:ext cx="3931725" cy="3812470"/>
          </a:xfrm>
        </p:spPr>
        <p:txBody>
          <a:bodyPr/>
          <a:lstStyle>
            <a:lvl1pPr marL="0" indent="0">
              <a:buNone/>
              <a:defRPr sz="1700"/>
            </a:lvl1pPr>
            <a:lvl2pPr marL="463028" indent="0">
              <a:buNone/>
              <a:defRPr sz="1400"/>
            </a:lvl2pPr>
            <a:lvl3pPr marL="926056" indent="0">
              <a:buNone/>
              <a:defRPr sz="1200"/>
            </a:lvl3pPr>
            <a:lvl4pPr marL="1389084" indent="0">
              <a:buNone/>
              <a:defRPr sz="1100"/>
            </a:lvl4pPr>
            <a:lvl5pPr marL="1852111" indent="0">
              <a:buNone/>
              <a:defRPr sz="1100"/>
            </a:lvl5pPr>
            <a:lvl6pPr marL="2315140" indent="0">
              <a:buNone/>
              <a:defRPr sz="1100"/>
            </a:lvl6pPr>
            <a:lvl7pPr marL="2778169" indent="0">
              <a:buNone/>
              <a:defRPr sz="1100"/>
            </a:lvl7pPr>
            <a:lvl8pPr marL="3241196" indent="0">
              <a:buNone/>
              <a:defRPr sz="1100"/>
            </a:lvl8pPr>
            <a:lvl9pPr marL="3704225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6C07E-BFBB-41C6-A424-CD8DEBA7E344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140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55" Type="http://schemas.openxmlformats.org/officeDocument/2006/relationships/slideLayout" Target="../slideLayouts/slideLayout66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59" Type="http://schemas.openxmlformats.org/officeDocument/2006/relationships/slideLayout" Target="../slideLayouts/slideLayout70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54" Type="http://schemas.openxmlformats.org/officeDocument/2006/relationships/slideLayout" Target="../slideLayouts/slideLayout65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3" Type="http://schemas.openxmlformats.org/officeDocument/2006/relationships/slideLayout" Target="../slideLayouts/slideLayout64.xml"/><Relationship Id="rId58" Type="http://schemas.openxmlformats.org/officeDocument/2006/relationships/slideLayout" Target="../slideLayouts/slideLayout69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57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slideLayout" Target="../slideLayouts/slideLayout63.xml"/><Relationship Id="rId6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56" Type="http://schemas.openxmlformats.org/officeDocument/2006/relationships/slideLayout" Target="../slideLayouts/slideLayout67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Relationship Id="rId3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095" y="365211"/>
            <a:ext cx="10514231" cy="1325870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095" y="1826048"/>
            <a:ext cx="10514231" cy="4352346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093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DE064-1071-407B-84AF-26C68D290996}" type="datetime1">
              <a:rPr lang="ru-RU" smtClean="0"/>
              <a:t>28.03.2024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078" y="6357824"/>
            <a:ext cx="411426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9481" y="6357824"/>
            <a:ext cx="2742844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9FE9F-E4E0-491D-AC75-318A12D71FF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6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2605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514" indent="-231514" algn="l" defTabSz="926056" rtl="0" eaLnBrk="1" latinLnBrk="0" hangingPunct="1">
        <a:lnSpc>
          <a:spcPct val="90000"/>
        </a:lnSpc>
        <a:spcBef>
          <a:spcPts val="1013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94545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lnSpc>
          <a:spcPct val="90000"/>
        </a:lnSpc>
        <a:spcBef>
          <a:spcPts val="506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283" y="280027"/>
            <a:ext cx="10361852" cy="8177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283" y="1219489"/>
            <a:ext cx="10361852" cy="462863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580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  <p:sldLayoutId id="2147483707" r:id="rId35"/>
    <p:sldLayoutId id="2147483708" r:id="rId36"/>
    <p:sldLayoutId id="2147483709" r:id="rId37"/>
    <p:sldLayoutId id="2147483710" r:id="rId38"/>
    <p:sldLayoutId id="2147483711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8" r:id="rId46"/>
    <p:sldLayoutId id="2147483719" r:id="rId47"/>
    <p:sldLayoutId id="2147483720" r:id="rId48"/>
    <p:sldLayoutId id="2147483721" r:id="rId49"/>
    <p:sldLayoutId id="2147483722" r:id="rId50"/>
    <p:sldLayoutId id="2147483723" r:id="rId51"/>
    <p:sldLayoutId id="2147483724" r:id="rId52"/>
    <p:sldLayoutId id="2147483725" r:id="rId53"/>
    <p:sldLayoutId id="2147483726" r:id="rId54"/>
    <p:sldLayoutId id="2147483727" r:id="rId55"/>
    <p:sldLayoutId id="2147483728" r:id="rId56"/>
    <p:sldLayoutId id="2147483729" r:id="rId57"/>
    <p:sldLayoutId id="2147483730" r:id="rId58"/>
    <p:sldLayoutId id="2147483731" r:id="rId59"/>
  </p:sldLayoutIdLst>
  <p:hf hdr="0" ftr="0" dt="0"/>
  <p:txStyles>
    <p:titleStyle>
      <a:lvl1pPr algn="ctr" defTabSz="1218936" rtl="0" eaLnBrk="1" latinLnBrk="0" hangingPunct="1">
        <a:lnSpc>
          <a:spcPct val="86000"/>
        </a:lnSpc>
        <a:spcBef>
          <a:spcPct val="0"/>
        </a:spcBef>
        <a:buNone/>
        <a:defRPr sz="2900" kern="800" spc="-54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0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2000" kern="800" spc="-13">
          <a:solidFill>
            <a:schemeClr val="tx1"/>
          </a:solidFill>
          <a:latin typeface="+mn-lt"/>
          <a:ea typeface="+mn-ea"/>
          <a:cs typeface="+mn-cs"/>
        </a:defRPr>
      </a:lvl1pPr>
      <a:lvl2pPr marL="459218" indent="-230667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2pPr>
      <a:lvl3pPr marL="6877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•"/>
        <a:defRPr sz="1500" kern="800">
          <a:solidFill>
            <a:schemeClr val="tx1"/>
          </a:solidFill>
          <a:latin typeface="+mn-lt"/>
          <a:ea typeface="+mn-ea"/>
          <a:cs typeface="+mn-cs"/>
        </a:defRPr>
      </a:lvl3pPr>
      <a:lvl4pPr marL="91631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–"/>
        <a:defRPr sz="1500" kern="800">
          <a:solidFill>
            <a:schemeClr val="tx1"/>
          </a:solidFill>
          <a:latin typeface="+mn-lt"/>
          <a:ea typeface="+mn-ea"/>
          <a:cs typeface="+mn-cs"/>
        </a:defRPr>
      </a:lvl4pPr>
      <a:lvl5pPr marL="1144868" indent="-228550" algn="l" defTabSz="1218936" rtl="0" eaLnBrk="1" latinLnBrk="0" hangingPunct="1">
        <a:spcBef>
          <a:spcPct val="20000"/>
        </a:spcBef>
        <a:buClr>
          <a:schemeClr val="accent1"/>
        </a:buClr>
        <a:buFont typeface="Arial" panose="020B0604020202020204" pitchFamily="34" charset="0"/>
        <a:buChar char="»"/>
        <a:defRPr sz="1500" kern="800">
          <a:solidFill>
            <a:schemeClr val="tx1"/>
          </a:solidFill>
          <a:latin typeface="+mn-lt"/>
          <a:ea typeface="+mn-ea"/>
          <a:cs typeface="+mn-cs"/>
        </a:defRPr>
      </a:lvl5pPr>
      <a:lvl6pPr marL="3352072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540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00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477" indent="-304733" algn="l" defTabSz="1218936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8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3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0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71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39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06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73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42" algn="l" defTabSz="121893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34000">
              <a:schemeClr val="bg1">
                <a:lumMod val="95000"/>
              </a:schemeClr>
            </a:gs>
            <a:gs pos="67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92573" tIns="46286" rIns="92573" bIns="46286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8"/>
            <a:ext cx="10971372" cy="4527011"/>
          </a:xfrm>
          <a:prstGeom prst="rect">
            <a:avLst/>
          </a:prstGeom>
        </p:spPr>
        <p:txBody>
          <a:bodyPr vert="horz" lIns="92573" tIns="46286" rIns="92573" bIns="4628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70E636-13B4-45E8-90F1-47E871333B7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28.03.2024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62" y="6357824"/>
            <a:ext cx="3860297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4"/>
            <a:ext cx="2844430" cy="365210"/>
          </a:xfrm>
          <a:prstGeom prst="rect">
            <a:avLst/>
          </a:prstGeom>
        </p:spPr>
        <p:txBody>
          <a:bodyPr vert="horz" lIns="92573" tIns="46286" rIns="92573" bIns="4628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99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ftr="0" dt="0"/>
  <p:txStyles>
    <p:titleStyle>
      <a:lvl1pPr algn="ctr" defTabSz="92605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7271" indent="-347271" algn="l" defTabSz="92605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52421" indent="-289391" algn="l" defTabSz="926056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5757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20597" indent="-231514" algn="l" defTabSz="92605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3626" indent="-231514" algn="l" defTabSz="92605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6654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9681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72710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35739" indent="-231514" algn="l" defTabSz="92605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3028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605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9084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2111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15140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8169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41196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04225" algn="l" defTabSz="92605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7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13.sv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svg"/><Relationship Id="rId7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22.jpeg"/><Relationship Id="rId10" Type="http://schemas.openxmlformats.org/officeDocument/2006/relationships/image" Target="../media/image24.png"/><Relationship Id="rId4" Type="http://schemas.openxmlformats.org/officeDocument/2006/relationships/image" Target="../media/image4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622598" y="2642705"/>
            <a:ext cx="7013715" cy="166199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defTabSz="1218936"/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Об удобных сервисах ФНС России </a:t>
            </a:r>
            <a:endParaRPr lang="ru-RU" sz="3600" b="1" dirty="0" smtClean="0">
              <a:solidFill>
                <a:schemeClr val="bg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pPr defTabSz="1218936"/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для 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Arial Narrow" panose="020B0606020202030204" pitchFamily="34" charset="0"/>
              </a:rPr>
              <a:t>физических лиц и возможности получения информации о льготах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5" name="Рисунок 4" descr="Изображение выглядит как игрушка, смотрит, день рождения, торт&#10;&#10;Автоматически созданное описание">
            <a:extLst>
              <a:ext uri="{FF2B5EF4-FFF2-40B4-BE49-F238E27FC236}">
                <a16:creationId xmlns="" xmlns:a16="http://schemas.microsoft.com/office/drawing/2014/main" id="{03E9FCAF-1E2B-4013-BEA3-4C253B2ABA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4416" y="1269591"/>
            <a:ext cx="6046424" cy="352835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BE76470C-7B16-4ECC-AE33-11DF6391A8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20646" y="2930907"/>
            <a:ext cx="683987" cy="702241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577" y="196529"/>
            <a:ext cx="1515562" cy="1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027284" y="5580289"/>
            <a:ext cx="9729275" cy="83099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 defTabSz="1218936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Главный специалист - эксперт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отдела работы с налогоплательщиками </a:t>
            </a:r>
          </a:p>
          <a:p>
            <a:pPr algn="r" defTabSz="1218936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 УФНС России по Ханты-Мансийскому автономному округу – Югре </a:t>
            </a:r>
          </a:p>
          <a:p>
            <a:pPr algn="r" defTabSz="1218936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Наталья Анатольевна Балуева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32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21FE4B76-14C0-4F37-AF25-F06A6CCFC3C7}"/>
              </a:ext>
            </a:extLst>
          </p:cNvPr>
          <p:cNvSpPr/>
          <p:nvPr/>
        </p:nvSpPr>
        <p:spPr>
          <a:xfrm>
            <a:off x="45715" y="2"/>
            <a:ext cx="3570270" cy="605175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7F8A0A91-5135-4DE2-A95E-507B859A51DA}"/>
              </a:ext>
            </a:extLst>
          </p:cNvPr>
          <p:cNvSpPr/>
          <p:nvPr/>
        </p:nvSpPr>
        <p:spPr>
          <a:xfrm>
            <a:off x="0" y="-17777"/>
            <a:ext cx="45719" cy="62295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9" name="Picture 28" descr="https://img-fotki.yandex.ru/get/5505/200418627.78/0_11df9f_c6cae5c0_orig.png">
            <a:extLst>
              <a:ext uri="{FF2B5EF4-FFF2-40B4-BE49-F238E27FC236}">
                <a16:creationId xmlns="" xmlns:a16="http://schemas.microsoft.com/office/drawing/2014/main" id="{0D070C9C-FDC8-46AF-8432-7A12B4147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575284" cy="4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4686" y="160865"/>
            <a:ext cx="10621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Более 70 сервисов, на официальном сайте ФНС России </a:t>
            </a:r>
            <a:endParaRPr lang="ru-RU" sz="2000" dirty="0"/>
          </a:p>
        </p:txBody>
      </p:sp>
      <p:sp>
        <p:nvSpPr>
          <p:cNvPr id="25" name="Кольцо 56">
            <a:extLst>
              <a:ext uri="{FF2B5EF4-FFF2-40B4-BE49-F238E27FC236}">
                <a16:creationId xmlns="" xmlns:a16="http://schemas.microsoft.com/office/drawing/2014/main" id="{AD03DFD1-ABDF-43C6-B13C-D365A646A6B4}"/>
              </a:ext>
            </a:extLst>
          </p:cNvPr>
          <p:cNvSpPr/>
          <p:nvPr/>
        </p:nvSpPr>
        <p:spPr>
          <a:xfrm>
            <a:off x="9551590" y="1053530"/>
            <a:ext cx="1712474" cy="1600655"/>
          </a:xfrm>
          <a:prstGeom prst="don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91" tIns="43845" rIns="87691" bIns="43845" anchor="ctr"/>
          <a:lstStyle/>
          <a:p>
            <a:pPr algn="ctr">
              <a:defRPr/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Выноска со стрелкой вправо 1"/>
          <p:cNvSpPr/>
          <p:nvPr/>
        </p:nvSpPr>
        <p:spPr>
          <a:xfrm>
            <a:off x="7535366" y="2277666"/>
            <a:ext cx="2376264" cy="1800200"/>
          </a:xfrm>
          <a:prstGeom prst="rightArrowCallout">
            <a:avLst>
              <a:gd name="adj1" fmla="val 28533"/>
              <a:gd name="adj2" fmla="val 32997"/>
              <a:gd name="adj3" fmla="val 25000"/>
              <a:gd name="adj4" fmla="val 64977"/>
            </a:avLst>
          </a:prstGeom>
          <a:solidFill>
            <a:schemeClr val="tx2">
              <a:lumMod val="20000"/>
              <a:lumOff val="80000"/>
            </a:schemeClr>
          </a:solidFill>
          <a:effectLst>
            <a:glow rad="292100">
              <a:schemeClr val="accent1">
                <a:alpha val="28000"/>
              </a:schemeClr>
            </a:glow>
            <a:outerShdw blurRad="101600" dir="2160000" sx="77000" sy="77000" algn="ctr" rotWithShape="0">
              <a:schemeClr val="tx2">
                <a:lumMod val="75000"/>
              </a:schemeClr>
            </a:outerShdw>
            <a:reflection endPos="0" dist="50800" dir="5400000" sy="-100000" algn="bl" rotWithShape="0"/>
            <a:softEdge rad="31750"/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Самый популярный сервис - Личный </a:t>
            </a:r>
            <a:r>
              <a:rPr lang="ru-RU" sz="1200" dirty="0">
                <a:solidFill>
                  <a:schemeClr val="tx1"/>
                </a:solidFill>
              </a:rPr>
              <a:t>кабинет налогоплательщика </a:t>
            </a:r>
            <a:endParaRPr lang="ru-RU" sz="1200" dirty="0" smtClean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(840 494 пользователя на 01.03.24)</a:t>
            </a:r>
            <a:endParaRPr lang="ru-RU" sz="1200" dirty="0">
              <a:solidFill>
                <a:schemeClr val="tx1"/>
              </a:solidFill>
            </a:endParaRPr>
          </a:p>
        </p:txBody>
      </p:sp>
      <p:pic>
        <p:nvPicPr>
          <p:cNvPr id="1027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7" t="3546" b="10997"/>
          <a:stretch>
            <a:fillRect/>
          </a:stretch>
        </p:blipFill>
        <p:spPr bwMode="auto">
          <a:xfrm>
            <a:off x="119322" y="1197546"/>
            <a:ext cx="727280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645" y="2277666"/>
            <a:ext cx="1806327" cy="1802529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7247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21FE4B76-14C0-4F37-AF25-F06A6CCFC3C7}"/>
              </a:ext>
            </a:extLst>
          </p:cNvPr>
          <p:cNvSpPr/>
          <p:nvPr/>
        </p:nvSpPr>
        <p:spPr>
          <a:xfrm>
            <a:off x="45715" y="2"/>
            <a:ext cx="3570270" cy="605175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marL="0" marR="0" lvl="0" indent="0" algn="ctr" defTabSz="123494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85068"/>
              </a:solidFill>
              <a:effectLst/>
              <a:uLnTx/>
              <a:uFillTx/>
              <a:latin typeface="Open Sans Light"/>
              <a:ea typeface="+mn-ea"/>
              <a:cs typeface="+mn-cs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7F8A0A91-5135-4DE2-A95E-507B859A51DA}"/>
              </a:ext>
            </a:extLst>
          </p:cNvPr>
          <p:cNvSpPr/>
          <p:nvPr/>
        </p:nvSpPr>
        <p:spPr>
          <a:xfrm>
            <a:off x="0" y="-17777"/>
            <a:ext cx="45719" cy="62295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marL="0" marR="0" lvl="0" indent="0" algn="ctr" defTabSz="926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28" descr="https://img-fotki.yandex.ru/get/5505/200418627.78/0_11df9f_c6cae5c0_orig.png">
            <a:extLst>
              <a:ext uri="{FF2B5EF4-FFF2-40B4-BE49-F238E27FC236}">
                <a16:creationId xmlns="" xmlns:a16="http://schemas.microsoft.com/office/drawing/2014/main" id="{0D070C9C-FDC8-46AF-8432-7A12B4147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575284" cy="4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14686" y="160865"/>
            <a:ext cx="10621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/>
              <a:t>«</a:t>
            </a:r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Справочная информация о ставках и льготах по имущественным налогам»</a:t>
            </a:r>
          </a:p>
        </p:txBody>
      </p:sp>
      <p:sp>
        <p:nvSpPr>
          <p:cNvPr id="25" name="Кольцо 56">
            <a:extLst>
              <a:ext uri="{FF2B5EF4-FFF2-40B4-BE49-F238E27FC236}">
                <a16:creationId xmlns="" xmlns:a16="http://schemas.microsoft.com/office/drawing/2014/main" id="{AD03DFD1-ABDF-43C6-B13C-D365A646A6B4}"/>
              </a:ext>
            </a:extLst>
          </p:cNvPr>
          <p:cNvSpPr/>
          <p:nvPr/>
        </p:nvSpPr>
        <p:spPr>
          <a:xfrm>
            <a:off x="9551590" y="1053530"/>
            <a:ext cx="1712474" cy="1600655"/>
          </a:xfrm>
          <a:prstGeom prst="don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7691" tIns="43845" rIns="87691" bIns="43845" anchor="ctr"/>
          <a:lstStyle/>
          <a:p>
            <a:pPr marL="0" marR="0" lvl="0" indent="0" algn="ctr" defTabSz="9260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2051" name="Рисунок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9" t="8873" b="11681"/>
          <a:stretch>
            <a:fillRect/>
          </a:stretch>
        </p:blipFill>
        <p:spPr bwMode="auto">
          <a:xfrm>
            <a:off x="45719" y="693490"/>
            <a:ext cx="6768752" cy="311403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622598" y="2061920"/>
            <a:ext cx="1584176" cy="37717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1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Рисунок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553" y="2030217"/>
            <a:ext cx="5993414" cy="3663119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2350790" y="2059964"/>
            <a:ext cx="755763" cy="48463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  <a:effectLst>
            <a:glow rad="127000">
              <a:schemeClr val="accent2">
                <a:lumMod val="40000"/>
                <a:lumOff val="6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210655" y="5405575"/>
            <a:ext cx="648072" cy="300108"/>
          </a:xfrm>
          <a:prstGeom prst="rect">
            <a:avLst/>
          </a:prstGeom>
          <a:noFill/>
          <a:ln cap="rnd"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1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4" name="Рисунок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88"/>
          <a:stretch>
            <a:fillRect/>
          </a:stretch>
        </p:blipFill>
        <p:spPr bwMode="auto">
          <a:xfrm>
            <a:off x="8039422" y="5326050"/>
            <a:ext cx="4080944" cy="14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1266026" y="5718754"/>
            <a:ext cx="591782" cy="202962"/>
          </a:xfrm>
          <a:prstGeom prst="rect">
            <a:avLst/>
          </a:prstGeom>
          <a:noFill/>
          <a:ln cap="rnd">
            <a:solidFill>
              <a:srgbClr val="C00000"/>
            </a:solidFill>
          </a:ln>
          <a:effectLst>
            <a:glow rad="139700">
              <a:schemeClr val="accent2">
                <a:satMod val="175000"/>
                <a:alpha val="17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904" y="3861776"/>
            <a:ext cx="106071" cy="101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042" y="808559"/>
            <a:ext cx="16764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Выноска 1 (с границей) 19"/>
          <p:cNvSpPr/>
          <p:nvPr/>
        </p:nvSpPr>
        <p:spPr>
          <a:xfrm>
            <a:off x="10020039" y="776777"/>
            <a:ext cx="1763799" cy="1662317"/>
          </a:xfrm>
          <a:prstGeom prst="accentCallout1">
            <a:avLst>
              <a:gd name="adj1" fmla="val 18750"/>
              <a:gd name="adj2" fmla="val -3157"/>
              <a:gd name="adj3" fmla="val 69527"/>
              <a:gd name="adj4" fmla="val -56671"/>
            </a:avLst>
          </a:prstGeom>
          <a:solidFill>
            <a:schemeClr val="bg1">
              <a:alpha val="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28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21FE4B76-14C0-4F37-AF25-F06A6CCFC3C7}"/>
              </a:ext>
            </a:extLst>
          </p:cNvPr>
          <p:cNvSpPr/>
          <p:nvPr/>
        </p:nvSpPr>
        <p:spPr>
          <a:xfrm>
            <a:off x="45715" y="2"/>
            <a:ext cx="3570270" cy="605175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7F8A0A91-5135-4DE2-A95E-507B859A51DA}"/>
              </a:ext>
            </a:extLst>
          </p:cNvPr>
          <p:cNvSpPr/>
          <p:nvPr/>
        </p:nvSpPr>
        <p:spPr>
          <a:xfrm>
            <a:off x="0" y="-17777"/>
            <a:ext cx="45719" cy="62295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9" name="Picture 28" descr="https://img-fotki.yandex.ru/get/5505/200418627.78/0_11df9f_c6cae5c0_orig.png">
            <a:extLst>
              <a:ext uri="{FF2B5EF4-FFF2-40B4-BE49-F238E27FC236}">
                <a16:creationId xmlns="" xmlns:a16="http://schemas.microsoft.com/office/drawing/2014/main" id="{0D070C9C-FDC8-46AF-8432-7A12B4147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575284" cy="4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270670" y="154753"/>
            <a:ext cx="9073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Информационный ресурс </a:t>
            </a:r>
            <a:r>
              <a:rPr lang="ru-RU" b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«Информационные Стенды</a:t>
            </a:r>
            <a:r>
              <a:rPr lang="ru-RU" b="1" dirty="0">
                <a:solidFill>
                  <a:prstClr val="black"/>
                </a:solidFill>
                <a:latin typeface="Arial Narrow" panose="020B0606020202030204" pitchFamily="34" charset="0"/>
              </a:rPr>
              <a:t>»</a:t>
            </a:r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" t="13324" b="11836"/>
          <a:stretch>
            <a:fillRect/>
          </a:stretch>
        </p:blipFill>
        <p:spPr bwMode="auto">
          <a:xfrm>
            <a:off x="1515156" y="2421682"/>
            <a:ext cx="5668963" cy="2589213"/>
          </a:xfrm>
          <a:prstGeom prst="rect">
            <a:avLst/>
          </a:prstGeom>
          <a:noFill/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9" y="725337"/>
            <a:ext cx="4770065" cy="2357300"/>
          </a:xfrm>
          <a:prstGeom prst="rect">
            <a:avLst/>
          </a:prstGeom>
          <a:noFill/>
          <a:ln>
            <a:solidFill>
              <a:schemeClr val="tx2">
                <a:lumMod val="20000"/>
                <a:lumOff val="80000"/>
                <a:alpha val="98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Скругленная прямоугольная выноска 22"/>
          <p:cNvSpPr/>
          <p:nvPr/>
        </p:nvSpPr>
        <p:spPr>
          <a:xfrm>
            <a:off x="2214967" y="4513391"/>
            <a:ext cx="967021" cy="288436"/>
          </a:xfrm>
          <a:prstGeom prst="wedgeRoundRectCallout">
            <a:avLst>
              <a:gd name="adj1" fmla="val 89152"/>
              <a:gd name="adj2" fmla="val -60704"/>
              <a:gd name="adj3" fmla="val 16667"/>
            </a:avLst>
          </a:prstGeom>
          <a:solidFill>
            <a:srgbClr val="C00000">
              <a:alpha val="0"/>
            </a:srgbClr>
          </a:solidFill>
          <a:ln>
            <a:solidFill>
              <a:srgbClr val="C00000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178" y="4537841"/>
            <a:ext cx="914597" cy="239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2350790" y="2709714"/>
            <a:ext cx="831198" cy="288032"/>
          </a:xfrm>
          <a:prstGeom prst="roundRect">
            <a:avLst/>
          </a:prstGeom>
          <a:solidFill>
            <a:srgbClr val="C00000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углом вверх 2"/>
          <p:cNvSpPr/>
          <p:nvPr/>
        </p:nvSpPr>
        <p:spPr>
          <a:xfrm rot="5400000">
            <a:off x="2665048" y="3000406"/>
            <a:ext cx="568122" cy="675569"/>
          </a:xfrm>
          <a:prstGeom prst="bentUpArrow">
            <a:avLst>
              <a:gd name="adj1" fmla="val 39723"/>
              <a:gd name="adj2" fmla="val 35306"/>
              <a:gd name="adj3" fmla="val 27876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30910" y="3054129"/>
            <a:ext cx="1440160" cy="1671809"/>
          </a:xfrm>
          <a:prstGeom prst="roundRect">
            <a:avLst/>
          </a:prstGeom>
          <a:solidFill>
            <a:srgbClr val="C00000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1" name="Рисунок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8" t="17545" r="21996" b="3395"/>
          <a:stretch>
            <a:fillRect/>
          </a:stretch>
        </p:blipFill>
        <p:spPr bwMode="auto">
          <a:xfrm>
            <a:off x="5062027" y="3622252"/>
            <a:ext cx="4032448" cy="263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354" y="1385669"/>
            <a:ext cx="1673095" cy="164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Рисунок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7" t="12479" r="32576" b="6534"/>
          <a:stretch>
            <a:fillRect/>
          </a:stretch>
        </p:blipFill>
        <p:spPr bwMode="auto">
          <a:xfrm>
            <a:off x="9232788" y="3980537"/>
            <a:ext cx="2802915" cy="2705498"/>
          </a:xfrm>
          <a:prstGeom prst="rect">
            <a:avLst/>
          </a:prstGeom>
          <a:noFill/>
          <a:ln w="9525">
            <a:solidFill>
              <a:schemeClr val="tx2">
                <a:lumMod val="20000"/>
                <a:lumOff val="8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трелка вправо 9"/>
          <p:cNvSpPr/>
          <p:nvPr/>
        </p:nvSpPr>
        <p:spPr>
          <a:xfrm>
            <a:off x="8543478" y="5513672"/>
            <a:ext cx="617303" cy="484632"/>
          </a:xfrm>
          <a:prstGeom prst="rightArrow">
            <a:avLst>
              <a:gd name="adj1" fmla="val 50000"/>
              <a:gd name="adj2" fmla="val 38515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>
                <a:alpha val="8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Выноска 1 (с границей) 34"/>
          <p:cNvSpPr/>
          <p:nvPr/>
        </p:nvSpPr>
        <p:spPr>
          <a:xfrm>
            <a:off x="10054354" y="1385669"/>
            <a:ext cx="1763799" cy="1662317"/>
          </a:xfrm>
          <a:prstGeom prst="accentCallout1">
            <a:avLst>
              <a:gd name="adj1" fmla="val 18750"/>
              <a:gd name="adj2" fmla="val -3157"/>
              <a:gd name="adj3" fmla="val 132666"/>
              <a:gd name="adj4" fmla="val -60728"/>
            </a:avLst>
          </a:prstGeom>
          <a:solidFill>
            <a:schemeClr val="bg1">
              <a:alpha val="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6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="" xmlns:a16="http://schemas.microsoft.com/office/drawing/2014/main" id="{21FE4B76-14C0-4F37-AF25-F06A6CCFC3C7}"/>
              </a:ext>
            </a:extLst>
          </p:cNvPr>
          <p:cNvSpPr/>
          <p:nvPr/>
        </p:nvSpPr>
        <p:spPr>
          <a:xfrm>
            <a:off x="61371" y="2"/>
            <a:ext cx="3570270" cy="605175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2623" tIns="46312" rIns="92623" bIns="46312" rtlCol="0" anchor="ctr"/>
          <a:lstStyle/>
          <a:p>
            <a:pPr algn="ctr" defTabSz="1234948">
              <a:defRPr/>
            </a:pPr>
            <a:endParaRPr lang="ru-RU" sz="2400" dirty="0">
              <a:solidFill>
                <a:srgbClr val="485068"/>
              </a:solidFill>
              <a:latin typeface="Open Sans Light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="" xmlns:a16="http://schemas.microsoft.com/office/drawing/2014/main" id="{7F8A0A91-5135-4DE2-A95E-507B859A51DA}"/>
              </a:ext>
            </a:extLst>
          </p:cNvPr>
          <p:cNvSpPr/>
          <p:nvPr/>
        </p:nvSpPr>
        <p:spPr>
          <a:xfrm>
            <a:off x="0" y="-17777"/>
            <a:ext cx="45719" cy="622954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rgbClr val="77E5FB"/>
              </a:gs>
            </a:gsLst>
            <a:lin ang="17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2623" tIns="46312" rIns="92623" bIns="46312" rtlCol="0" anchor="ctr">
            <a:noAutofit/>
          </a:bodyPr>
          <a:lstStyle/>
          <a:p>
            <a:pPr algn="ctr"/>
            <a:endParaRPr lang="ru-RU" dirty="0"/>
          </a:p>
        </p:txBody>
      </p:sp>
      <p:pic>
        <p:nvPicPr>
          <p:cNvPr id="9" name="Picture 28" descr="https://img-fotki.yandex.ru/get/5505/200418627.78/0_11df9f_c6cae5c0_orig.png">
            <a:extLst>
              <a:ext uri="{FF2B5EF4-FFF2-40B4-BE49-F238E27FC236}">
                <a16:creationId xmlns="" xmlns:a16="http://schemas.microsoft.com/office/drawing/2014/main" id="{0D070C9C-FDC8-46AF-8432-7A12B4147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322" y="116663"/>
            <a:ext cx="575284" cy="48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58702" y="93645"/>
            <a:ext cx="98289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Arial Narrow" panose="020B0606020202030204" pitchFamily="34" charset="0"/>
              </a:rPr>
              <a:t>Информационные материалы для налогоплательщиков </a:t>
            </a:r>
            <a:endParaRPr lang="ru-RU" dirty="0"/>
          </a:p>
        </p:txBody>
      </p:sp>
      <p:pic>
        <p:nvPicPr>
          <p:cNvPr id="16" name="Рисунок 15" descr="Интернет">
            <a:extLst>
              <a:ext uri="{FF2B5EF4-FFF2-40B4-BE49-F238E27FC236}">
                <a16:creationId xmlns="" xmlns:a16="http://schemas.microsoft.com/office/drawing/2014/main" id="{250A2419-C8FF-4FE3-A3F7-04B1B110C4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9519" y="626056"/>
            <a:ext cx="1224136" cy="1224136"/>
          </a:xfrm>
          <a:prstGeom prst="rect">
            <a:avLst/>
          </a:prstGeom>
        </p:spPr>
      </p:pic>
      <p:sp>
        <p:nvSpPr>
          <p:cNvPr id="11" name="Выноска 1 (с границей) 10"/>
          <p:cNvSpPr/>
          <p:nvPr/>
        </p:nvSpPr>
        <p:spPr>
          <a:xfrm>
            <a:off x="9417062" y="972242"/>
            <a:ext cx="2150752" cy="1953496"/>
          </a:xfrm>
          <a:prstGeom prst="accentCallout1">
            <a:avLst>
              <a:gd name="adj1" fmla="val 18750"/>
              <a:gd name="adj2" fmla="val -3157"/>
              <a:gd name="adj3" fmla="val 45367"/>
              <a:gd name="adj4" fmla="val -44617"/>
            </a:avLst>
          </a:prstGeom>
          <a:solidFill>
            <a:schemeClr val="bg1">
              <a:alpha val="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" t="12700" r="598" b="3174"/>
          <a:stretch>
            <a:fillRect/>
          </a:stretch>
        </p:blipFill>
        <p:spPr bwMode="auto">
          <a:xfrm>
            <a:off x="351872" y="1920043"/>
            <a:ext cx="8551646" cy="423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Рисунок 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7063" y="983955"/>
            <a:ext cx="1970570" cy="194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061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8">
            <a:extLst>
              <a:ext uri="{FF2B5EF4-FFF2-40B4-BE49-F238E27FC236}">
                <a16:creationId xmlns="" xmlns:a16="http://schemas.microsoft.com/office/drawing/2014/main" id="{A3D43B73-2B0A-4CDF-8104-3D3F930D4D40}"/>
              </a:ext>
            </a:extLst>
          </p:cNvPr>
          <p:cNvSpPr/>
          <p:nvPr/>
        </p:nvSpPr>
        <p:spPr>
          <a:xfrm>
            <a:off x="0" y="0"/>
            <a:ext cx="12207147" cy="68724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  <a:effectLst>
            <a:innerShdw blurRad="1270000" dist="698500" dir="13500000">
              <a:prstClr val="black">
                <a:alpha val="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en-US" sz="2400" dirty="0">
              <a:solidFill>
                <a:srgbClr val="485068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="" xmlns:a16="http://schemas.microsoft.com/office/drawing/2014/main" id="{2D098E04-0D9A-4FFF-8285-F85E5F6A281D}"/>
              </a:ext>
            </a:extLst>
          </p:cNvPr>
          <p:cNvSpPr/>
          <p:nvPr/>
        </p:nvSpPr>
        <p:spPr>
          <a:xfrm>
            <a:off x="8041327" y="1170631"/>
            <a:ext cx="4823412" cy="4825157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67D47922-63F6-44C1-9315-F6D621A4F131}"/>
              </a:ext>
            </a:extLst>
          </p:cNvPr>
          <p:cNvSpPr/>
          <p:nvPr/>
        </p:nvSpPr>
        <p:spPr>
          <a:xfrm>
            <a:off x="7499188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C9545F2A-6B36-48F4-9F15-94670C7277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3265833" y="-244482"/>
            <a:ext cx="6360640" cy="69548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8C0A38DE-7E13-4312-9AFA-866AA71C4C95}"/>
              </a:ext>
            </a:extLst>
          </p:cNvPr>
          <p:cNvSpPr txBox="1"/>
          <p:nvPr/>
        </p:nvSpPr>
        <p:spPr>
          <a:xfrm>
            <a:off x="2054647" y="4437906"/>
            <a:ext cx="8352928" cy="49244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 defTabSz="1218936"/>
            <a:r>
              <a:rPr lang="ru-RU" sz="3200" b="1" dirty="0">
                <a:solidFill>
                  <a:srgbClr val="485068">
                    <a:lumMod val="75000"/>
                  </a:srgbClr>
                </a:solidFill>
                <a:latin typeface="Arial Narrow" panose="020B0606020202030204" pitchFamily="34" charset="0"/>
              </a:rPr>
              <a:t>СПАСИБО ЗА ВНИМАНИЕ!</a:t>
            </a:r>
          </a:p>
        </p:txBody>
      </p:sp>
      <p:sp>
        <p:nvSpPr>
          <p:cNvPr id="10" name="Овал 9">
            <a:extLst>
              <a:ext uri="{FF2B5EF4-FFF2-40B4-BE49-F238E27FC236}">
                <a16:creationId xmlns="" xmlns:a16="http://schemas.microsoft.com/office/drawing/2014/main" id="{DDD2DFE2-36D3-4077-B310-A4A306248813}"/>
              </a:ext>
            </a:extLst>
          </p:cNvPr>
          <p:cNvSpPr/>
          <p:nvPr/>
        </p:nvSpPr>
        <p:spPr>
          <a:xfrm>
            <a:off x="8838631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="" xmlns:a16="http://schemas.microsoft.com/office/drawing/2014/main" id="{2C5E3CF3-F051-4B9C-B76D-79CD7C30A657}"/>
              </a:ext>
            </a:extLst>
          </p:cNvPr>
          <p:cNvSpPr/>
          <p:nvPr/>
        </p:nvSpPr>
        <p:spPr>
          <a:xfrm>
            <a:off x="9752916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="" xmlns:a16="http://schemas.microsoft.com/office/drawing/2014/main" id="{1B118B0D-A6FC-44CF-8F47-E55AEAFDB16A}"/>
              </a:ext>
            </a:extLst>
          </p:cNvPr>
          <p:cNvSpPr/>
          <p:nvPr/>
        </p:nvSpPr>
        <p:spPr>
          <a:xfrm>
            <a:off x="10667197" y="1343608"/>
            <a:ext cx="4477584" cy="4479203"/>
          </a:xfrm>
          <a:prstGeom prst="ellipse">
            <a:avLst/>
          </a:prstGeom>
          <a:solidFill>
            <a:schemeClr val="tx1">
              <a:alpha val="2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389" tIns="45695" rIns="91389" bIns="45695" rtlCol="0" anchor="ctr"/>
          <a:lstStyle/>
          <a:p>
            <a:pPr algn="ctr" defTabSz="1218936"/>
            <a:endParaRPr lang="ru-RU" sz="2400" dirty="0">
              <a:solidFill>
                <a:srgbClr val="485068"/>
              </a:solidFill>
            </a:endParaRPr>
          </a:p>
        </p:txBody>
      </p:sp>
      <p:pic>
        <p:nvPicPr>
          <p:cNvPr id="16" name="Изображение 10" descr="FNS_vizitka_for_rukovodstvo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577" y="196529"/>
            <a:ext cx="1512165" cy="1573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attachment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7000"/>
                    </a14:imgEffect>
                    <a14:imgEffect>
                      <a14:brightnessContrast brigh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5363" y="1989290"/>
            <a:ext cx="1661834" cy="166183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982" y="5302002"/>
            <a:ext cx="4304258" cy="11856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glow>
              <a:schemeClr val="tx1"/>
            </a:glow>
            <a:outerShdw blurRad="50800" dist="50800" dir="5400000" sx="200000" sy="200000" algn="ctr" rotWithShape="0">
              <a:srgbClr val="000000">
                <a:alpha val="0"/>
              </a:srgbClr>
            </a:outerShdw>
            <a:reflection blurRad="6350" stA="44000" endPos="48000" dir="5400000" sy="-100000" algn="bl" rotWithShape="0"/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65" y="2012158"/>
            <a:ext cx="1641351" cy="161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34691" y="1008945"/>
            <a:ext cx="26203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dirty="0">
                <a:solidFill>
                  <a:schemeClr val="tx1">
                    <a:lumMod val="25000"/>
                  </a:schemeClr>
                </a:solidFill>
                <a:latin typeface="Calibri"/>
              </a:rPr>
              <a:t>«</a:t>
            </a:r>
            <a:r>
              <a:rPr lang="ru-RU" sz="1600" b="1" dirty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Справочная информация </a:t>
            </a:r>
            <a:endParaRPr lang="ru-RU" sz="1600" b="1" dirty="0" smtClean="0">
              <a:solidFill>
                <a:schemeClr val="tx1">
                  <a:lumMod val="25000"/>
                </a:schemeClr>
              </a:solidFill>
              <a:latin typeface="Arial Narrow" panose="020B0606020202030204" pitchFamily="34" charset="0"/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о </a:t>
            </a:r>
            <a:r>
              <a:rPr lang="ru-RU" sz="1600" b="1" dirty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ставках и льготах по имущественным налогам»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200228" y="1051220"/>
            <a:ext cx="26203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1600" b="1" dirty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Информационный ресурс «Информационные Стенды»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8838630" y="1051220"/>
            <a:ext cx="22387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Сообщество Управления </a:t>
            </a:r>
            <a:r>
              <a:rPr lang="ru-RU" sz="1600" b="1" dirty="0" err="1">
                <a:solidFill>
                  <a:schemeClr val="tx1">
                    <a:lumMod val="25000"/>
                  </a:schemeClr>
                </a:solidFill>
                <a:latin typeface="Arial Narrow" panose="020B0606020202030204" pitchFamily="34" charset="0"/>
              </a:rPr>
              <a:t>Вконтакте</a:t>
            </a:r>
            <a:endParaRPr lang="ru-RU" sz="1600" b="1" dirty="0">
              <a:solidFill>
                <a:schemeClr val="tx1">
                  <a:lumMod val="2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789" y="2012158"/>
            <a:ext cx="1680997" cy="161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9276444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FNS">
      <a:dk1>
        <a:srgbClr val="F2F5FB"/>
      </a:dk1>
      <a:lt1>
        <a:srgbClr val="485068"/>
      </a:lt1>
      <a:dk2>
        <a:srgbClr val="1275BC"/>
      </a:dk2>
      <a:lt2>
        <a:srgbClr val="0066B3"/>
      </a:lt2>
      <a:accent1>
        <a:srgbClr val="EF435A"/>
      </a:accent1>
      <a:accent2>
        <a:srgbClr val="F15A22"/>
      </a:accent2>
      <a:accent3>
        <a:srgbClr val="F9A01B"/>
      </a:accent3>
      <a:accent4>
        <a:srgbClr val="39BB9D"/>
      </a:accent4>
      <a:accent5>
        <a:srgbClr val="34AB8F"/>
      </a:accent5>
      <a:accent6>
        <a:srgbClr val="197585"/>
      </a:accent6>
      <a:hlink>
        <a:srgbClr val="44C8F5"/>
      </a:hlink>
      <a:folHlink>
        <a:srgbClr val="00B0F0"/>
      </a:folHlink>
    </a:clrScheme>
    <a:fontScheme name="Custom 3">
      <a:majorFont>
        <a:latin typeface="Open Sans Light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27259</TotalTime>
  <Words>104</Words>
  <Application>Microsoft Office PowerPoint</Application>
  <PresentationFormat>Произвольный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Специальное оформление</vt:lpstr>
      <vt:lpstr>Office Theme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Филипенко Айгуль Эльдаровна</dc:creator>
  <cp:lastModifiedBy>Балуева Наталья Анатольевна</cp:lastModifiedBy>
  <cp:revision>2075</cp:revision>
  <cp:lastPrinted>2023-07-04T04:05:13Z</cp:lastPrinted>
  <dcterms:modified xsi:type="dcterms:W3CDTF">2024-03-28T11:15:56Z</dcterms:modified>
</cp:coreProperties>
</file>