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9" r:id="rId2"/>
    <p:sldId id="294" r:id="rId3"/>
    <p:sldId id="295" r:id="rId4"/>
    <p:sldId id="291" r:id="rId5"/>
    <p:sldId id="311" r:id="rId6"/>
  </p:sldIdLst>
  <p:sldSz cx="12192000" cy="6858000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>
        <p:scale>
          <a:sx n="100" d="100"/>
          <a:sy n="100" d="100"/>
        </p:scale>
        <p:origin x="-936" y="-318"/>
      </p:cViewPr>
      <p:guideLst>
        <p:guide orient="horz" pos="2160"/>
        <p:guide orient="horz" pos="232"/>
        <p:guide orient="horz" pos="3952"/>
        <p:guide pos="3840"/>
        <p:guide pos="257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354189-481D-40C5-9D00-2DCF7669FF2F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4038"/>
            <a:ext cx="2951162" cy="496887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25E355-1320-41A6-BA10-231425C9F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869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3DEBA3-8A18-4218-A9EF-BA779CEC4BB4}" type="datetimeFigureOut">
              <a:rPr lang="ru-RU"/>
              <a:pPr>
                <a:defRPr/>
              </a:pPr>
              <a:t>11.07.2023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32A66A-BD96-4545-8D05-9495FC987B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595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3013"/>
            <a:ext cx="5961062" cy="3354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712F85-17E6-44CF-A250-5D499B069C92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3013"/>
            <a:ext cx="5961062" cy="3354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81907D-85AA-4A56-B441-DAF9FA6FE0F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3013"/>
            <a:ext cx="5961062" cy="3354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FC56D-B272-43FD-8D9C-0701490E3BC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3013"/>
            <a:ext cx="5961062" cy="3354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F3777-D6F8-433C-A163-EA452AECDA46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3013"/>
            <a:ext cx="5961062" cy="3354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463506-5B14-4FE1-949A-44E27524AF71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9" r="1619" b="43906"/>
          <a:stretch>
            <a:fillRect/>
          </a:stretch>
        </p:blipFill>
        <p:spPr bwMode="auto">
          <a:xfrm>
            <a:off x="0" y="0"/>
            <a:ext cx="50546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03238" y="153988"/>
            <a:ext cx="43878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z="700" smtClean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  <a:p>
            <a:pPr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Roboto Light"/>
                <a:ea typeface="Roboto Light"/>
                <a:cs typeface="Roboto Light"/>
              </a:rPr>
              <a:t>УФНС России по Ханты-Мансийскому автономному округу - Югре</a:t>
            </a:r>
          </a:p>
        </p:txBody>
      </p:sp>
      <p:sp>
        <p:nvSpPr>
          <p:cNvPr id="6" name="Rectangle 18">
            <a:extLst>
              <a:ext uri="{FF2B5EF4-FFF2-40B4-BE49-F238E27FC236}"/>
            </a:extLst>
          </p:cNvPr>
          <p:cNvSpPr/>
          <p:nvPr userDrawn="1"/>
        </p:nvSpPr>
        <p:spPr>
          <a:xfrm>
            <a:off x="-1" y="1109934"/>
            <a:ext cx="12192001" cy="5748069"/>
          </a:xfrm>
          <a:prstGeom prst="rect">
            <a:avLst/>
          </a:prstGeom>
          <a:solidFill>
            <a:srgbClr val="ECF3FA"/>
          </a:solidFill>
          <a:ln>
            <a:noFill/>
          </a:ln>
          <a:effectLst>
            <a:innerShdw blurRad="660400" dist="317500" dir="13500000">
              <a:schemeClr val="tx2">
                <a:lumMod val="50000"/>
                <a:alpha val="17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/>
          <p:nvPr userDrawn="1"/>
        </p:nvSpPr>
        <p:spPr>
          <a:xfrm>
            <a:off x="6229350" y="0"/>
            <a:ext cx="5962650" cy="1109663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339725"/>
            <a:ext cx="438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A85EB-E745-4258-852A-A881DA6ECAE9}" type="datetime1">
              <a:rPr lang="ru-RU"/>
              <a:pPr>
                <a:defRPr/>
              </a:pPr>
              <a:t>11.07.2023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30F21-2285-4526-A9FB-AA00768C5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8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14B77-3635-43E3-A866-2103F3BF46FC}" type="datetime1">
              <a:rPr lang="ru-RU"/>
              <a:pPr>
                <a:defRPr/>
              </a:pPr>
              <a:t>11.07.2023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2ADCD-1A87-490B-BF26-B3712E1CCB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61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9047-A7A1-46F6-827C-B0F9916A862D}" type="datetime1">
              <a:rPr lang="ru-RU"/>
              <a:pPr>
                <a:defRPr/>
              </a:pPr>
              <a:t>11.07.2023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677C9-07C0-4E3F-9BFE-B8262E4F42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00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AD419-B7E1-4D17-9E77-EF8027B89373}" type="datetime1">
              <a:rPr lang="ru-RU"/>
              <a:pPr>
                <a:defRPr/>
              </a:pPr>
              <a:t>11.07.2023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6799-AFB3-4524-8971-36E153DDFE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1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6FA78-D7C7-4BA5-9EB0-8C6D889C94B3}" type="datetime1">
              <a:rPr lang="ru-RU"/>
              <a:pPr>
                <a:defRPr/>
              </a:pPr>
              <a:t>11.07.2023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1232-EDC3-4BBB-8049-72D19C7A7B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72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D129-CA45-4433-9BD9-C11DF4F0E5AC}" type="datetime1">
              <a:rPr lang="ru-RU"/>
              <a:pPr>
                <a:defRPr/>
              </a:pPr>
              <a:t>11.07.2023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595F-86BD-4776-823F-4E694181BC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08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92A67-FD34-4021-B756-F0AA709D1F59}" type="datetime1">
              <a:rPr lang="ru-RU"/>
              <a:pPr>
                <a:defRPr/>
              </a:pPr>
              <a:t>11.07.2023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91061-845B-47FF-9DD1-4C434890F1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31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27B5-B4EC-48A8-8E65-3A0F2F984CFE}" type="datetime1">
              <a:rPr lang="ru-RU"/>
              <a:pPr>
                <a:defRPr/>
              </a:pPr>
              <a:t>11.07.2023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E04C-558C-4AE0-AA05-7D2E08A51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89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D19A-D842-4539-8D72-5E1070C6EEB9}" type="datetime1">
              <a:rPr lang="ru-RU"/>
              <a:pPr>
                <a:defRPr/>
              </a:pPr>
              <a:t>11.07.2023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DC21-F91A-4DEA-B1C8-7AD3BB772E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05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6406-92F1-4684-BEFA-1A8D3EE0BA8E}" type="datetime1">
              <a:rPr lang="ru-RU"/>
              <a:pPr>
                <a:defRPr/>
              </a:pPr>
              <a:t>11.07.2023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1DA6F-7163-4E7E-B098-3E025A8704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02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FD9F-4301-41D9-B7F3-397B09B57367}" type="datetime1">
              <a:rPr lang="ru-RU"/>
              <a:pPr>
                <a:defRPr/>
              </a:pPr>
              <a:t>11.07.2023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04C2-33BA-4ACE-91BF-F795ABEAB0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28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97FA46-0333-4867-BFD8-EAAFE32A59F9}" type="datetime1">
              <a:rPr lang="ru-RU"/>
              <a:pPr>
                <a:defRPr/>
              </a:pPr>
              <a:t>11.07.2023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6B56B-C171-42DD-96AD-D600EFAFB1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/>
            </a:extLst>
          </p:cNvPr>
          <p:cNvSpPr/>
          <p:nvPr/>
        </p:nvSpPr>
        <p:spPr>
          <a:xfrm>
            <a:off x="-11113" y="249238"/>
            <a:ext cx="46038" cy="792162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56" tIns="46278" rIns="92556" bIns="4627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6" name="Заголовок 7"/>
          <p:cNvSpPr>
            <a:spLocks noGrp="1"/>
          </p:cNvSpPr>
          <p:nvPr>
            <p:ph type="ctrTitle"/>
          </p:nvPr>
        </p:nvSpPr>
        <p:spPr>
          <a:xfrm>
            <a:off x="1427148" y="2406680"/>
            <a:ext cx="9144000" cy="1011237"/>
          </a:xfrm>
        </p:spPr>
        <p:txBody>
          <a:bodyPr anchor="ctr"/>
          <a:lstStyle/>
          <a:p>
            <a:pPr eaLnBrk="1" hangingPunct="1"/>
            <a:r>
              <a:rPr lang="ru-RU" altLang="ru-RU" sz="3200" b="1" dirty="0" smtClean="0">
                <a:latin typeface="Arial Narrow" pitchFamily="34" charset="0"/>
              </a:rPr>
              <a:t>«ГОСКЛЮЧ»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22600" y="4984750"/>
            <a:ext cx="9144000" cy="1655763"/>
          </a:xfrm>
        </p:spPr>
        <p:txBody>
          <a:bodyPr rtlCol="0"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 Narrow" panose="020B0606020202030204" pitchFamily="34" charset="0"/>
              </a:rPr>
              <a:t>главный специалист-эксперт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 Narrow" panose="020B0606020202030204" pitchFamily="34" charset="0"/>
              </a:rPr>
              <a:t> отдела информационной безопасности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 Narrow" panose="020B0606020202030204" pitchFamily="34" charset="0"/>
              </a:rPr>
              <a:t> УФНС России по Ханты-Мансийскому автономному округу – Югре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 Narrow" panose="020B0606020202030204" pitchFamily="34" charset="0"/>
              </a:rPr>
              <a:t>Новачук С.Е.  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" name="Picture 7" descr="C:\Users\8600-90-507\Desktop\images (1)-PhotoRoom.png-PhotoR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036" y="1332140"/>
            <a:ext cx="5728336" cy="280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>
            <a:extLst>
              <a:ext uri="{FF2B5EF4-FFF2-40B4-BE49-F238E27FC236}"/>
            </a:extLst>
          </p:cNvPr>
          <p:cNvSpPr/>
          <p:nvPr/>
        </p:nvSpPr>
        <p:spPr>
          <a:xfrm>
            <a:off x="5051592" y="168233"/>
            <a:ext cx="7131050" cy="77470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56" tIns="46278" rIns="92556" bIns="46278" anchor="ctr"/>
          <a:lstStyle/>
          <a:p>
            <a:pPr defTabSz="12346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Госключ?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6">
            <a:extLst>
              <a:ext uri="{FF2B5EF4-FFF2-40B4-BE49-F238E27FC236}"/>
            </a:extLst>
          </p:cNvPr>
          <p:cNvSpPr/>
          <p:nvPr/>
        </p:nvSpPr>
        <p:spPr>
          <a:xfrm>
            <a:off x="-11113" y="249238"/>
            <a:ext cx="46038" cy="792162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56" tIns="46278" rIns="92556" bIns="4627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Subtitle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211763" y="233363"/>
            <a:ext cx="7131050" cy="639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tabLst>
                <a:tab pos="347337" algn="l"/>
              </a:tabLst>
              <a:defRPr/>
            </a:pPr>
            <a:endParaRPr lang="ru-RU" sz="24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8600-90-507\Desktop\chrome_image_11 июл. 2023 г. 15_10_32 GMT+05_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3" y="1200149"/>
            <a:ext cx="9445420" cy="574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>
            <a:extLst>
              <a:ext uri="{FF2B5EF4-FFF2-40B4-BE49-F238E27FC236}"/>
            </a:extLst>
          </p:cNvPr>
          <p:cNvSpPr/>
          <p:nvPr/>
        </p:nvSpPr>
        <p:spPr>
          <a:xfrm>
            <a:off x="5072063" y="152986"/>
            <a:ext cx="7131050" cy="77470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56" tIns="46278" rIns="92556" bIns="46278" anchor="ctr"/>
          <a:lstStyle/>
          <a:p>
            <a:pPr defTabSz="12346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электронную подпись в Госключе?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6">
            <a:extLst>
              <a:ext uri="{FF2B5EF4-FFF2-40B4-BE49-F238E27FC236}"/>
            </a:extLst>
          </p:cNvPr>
          <p:cNvSpPr/>
          <p:nvPr/>
        </p:nvSpPr>
        <p:spPr>
          <a:xfrm>
            <a:off x="-11113" y="249238"/>
            <a:ext cx="46038" cy="792162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56" tIns="46278" rIns="92556" bIns="4627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Subtitle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211763" y="300038"/>
            <a:ext cx="7131050" cy="639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tabLst>
                <a:tab pos="347337" algn="l"/>
              </a:tabLst>
              <a:defRPr/>
            </a:pPr>
            <a:endParaRPr lang="ru-RU" sz="24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8600-90-507\Desktop\chrome_image_11 июл. 2023 г. 15_11_01 GMT+05_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40" y="540336"/>
            <a:ext cx="3283458" cy="712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8600-90-507\Desktop\chrome_image_11 июл. 2023 г. 15_10_17 GMT+05_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42" y="1606049"/>
            <a:ext cx="6256333" cy="514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8600-90-507\Desktop\chrome_image_11 июл. 2023 г. 15_10_02 GMT+05_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33" y="1560514"/>
            <a:ext cx="6652417" cy="519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>
            <a:extLst>
              <a:ext uri="{FF2B5EF4-FFF2-40B4-BE49-F238E27FC236}"/>
            </a:extLst>
          </p:cNvPr>
          <p:cNvSpPr/>
          <p:nvPr/>
        </p:nvSpPr>
        <p:spPr>
          <a:xfrm>
            <a:off x="5067634" y="171533"/>
            <a:ext cx="7131050" cy="77470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56" tIns="46278" rIns="92556" bIns="46278" anchor="ctr"/>
          <a:lstStyle/>
          <a:p>
            <a:pPr defTabSz="12346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подписывать с помощью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Госключа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btitle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243847" y="265447"/>
            <a:ext cx="7131050" cy="639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tabLst>
                <a:tab pos="347337" algn="l"/>
              </a:tabLst>
              <a:defRPr/>
            </a:pPr>
            <a:endParaRPr lang="ru-RU" sz="24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8600-90-507\Desktop\chrome_image_11 июл. 2023 г. 15_09_23 GMT+05_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17" y="1056521"/>
            <a:ext cx="6244324" cy="593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>
            <a:extLst>
              <a:ext uri="{FF2B5EF4-FFF2-40B4-BE49-F238E27FC236}"/>
            </a:extLst>
          </p:cNvPr>
          <p:cNvSpPr/>
          <p:nvPr/>
        </p:nvSpPr>
        <p:spPr>
          <a:xfrm>
            <a:off x="5067634" y="155491"/>
            <a:ext cx="7131050" cy="77470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56" tIns="46278" rIns="92556" bIns="46278" anchor="ctr"/>
          <a:lstStyle/>
          <a:p>
            <a:pPr defTabSz="12346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</a:rPr>
              <a:t>Раздел «ЕНС» сервиса ФНС России «Личный кабинет индивидуального предпринимателя»</a:t>
            </a:r>
          </a:p>
        </p:txBody>
      </p:sp>
      <p:sp>
        <p:nvSpPr>
          <p:cNvPr id="21" name="Rectangle 6">
            <a:extLst>
              <a:ext uri="{FF2B5EF4-FFF2-40B4-BE49-F238E27FC236}"/>
            </a:extLst>
          </p:cNvPr>
          <p:cNvSpPr/>
          <p:nvPr/>
        </p:nvSpPr>
        <p:spPr>
          <a:xfrm>
            <a:off x="-11113" y="249238"/>
            <a:ext cx="46038" cy="792162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56" tIns="46278" rIns="92556" bIns="4627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Subtitle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211763" y="233363"/>
            <a:ext cx="7131050" cy="639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tabLst>
                <a:tab pos="347337" algn="l"/>
              </a:tabLst>
              <a:defRPr/>
            </a:pPr>
            <a:endParaRPr lang="ru-RU" sz="24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25" y="1234549"/>
            <a:ext cx="120851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 приложение «Госключ» доступно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Play, App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 Gallery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 Store. </a:t>
            </a:r>
          </a:p>
          <a:p>
            <a:pPr algn="ctr"/>
            <a:endParaRPr lang="ru-RU" dirty="0"/>
          </a:p>
        </p:txBody>
      </p:sp>
      <p:pic>
        <p:nvPicPr>
          <p:cNvPr id="7187" name="Picture 19" descr="C:\Users\8600-90-507\Desktop\qr-co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21" y="3756623"/>
            <a:ext cx="2732422" cy="273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2106" y="2941607"/>
            <a:ext cx="494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подробная информация по установки и выпуску УКЭП или УНЭП доступна по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5538</TotalTime>
  <Words>90</Words>
  <Application>Microsoft Office PowerPoint</Application>
  <PresentationFormat>Произвольный</PresentationFormat>
  <Paragraphs>18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«ГОСКЛЮЧ»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Медведев Алексей Сергеевич</dc:creator>
  <cp:lastModifiedBy>Новачук Семен Евгеньевич</cp:lastModifiedBy>
  <cp:revision>398</cp:revision>
  <cp:lastPrinted>2023-05-10T12:38:33Z</cp:lastPrinted>
  <dcterms:created xsi:type="dcterms:W3CDTF">2022-08-30T12:48:06Z</dcterms:created>
  <dcterms:modified xsi:type="dcterms:W3CDTF">2023-07-11T10:15:16Z</dcterms:modified>
</cp:coreProperties>
</file>