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2.xml" ContentType="application/vnd.openxmlformats-officedocument.theme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3672" r:id="rId2"/>
    <p:sldMasterId id="2147483758" r:id="rId3"/>
  </p:sldMasterIdLst>
  <p:notesMasterIdLst>
    <p:notesMasterId r:id="rId16"/>
  </p:notesMasterIdLst>
  <p:handoutMasterIdLst>
    <p:handoutMasterId r:id="rId17"/>
  </p:handoutMasterIdLst>
  <p:sldIdLst>
    <p:sldId id="372" r:id="rId4"/>
    <p:sldId id="630" r:id="rId5"/>
    <p:sldId id="632" r:id="rId6"/>
    <p:sldId id="634" r:id="rId7"/>
    <p:sldId id="638" r:id="rId8"/>
    <p:sldId id="639" r:id="rId9"/>
    <p:sldId id="633" r:id="rId10"/>
    <p:sldId id="635" r:id="rId11"/>
    <p:sldId id="636" r:id="rId12"/>
    <p:sldId id="637" r:id="rId13"/>
    <p:sldId id="641" r:id="rId14"/>
    <p:sldId id="640" r:id="rId15"/>
  </p:sldIdLst>
  <p:sldSz cx="12190413" cy="6859588"/>
  <p:notesSz cx="6805613" cy="9944100"/>
  <p:defaultTextStyle>
    <a:defPPr>
      <a:defRPr lang="ru-RU"/>
    </a:defPPr>
    <a:lvl1pPr marL="0" algn="l" defTabSz="9260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63028" algn="l" defTabSz="9260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26056" algn="l" defTabSz="9260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89084" algn="l" defTabSz="9260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52111" algn="l" defTabSz="9260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315140" algn="l" defTabSz="9260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78169" algn="l" defTabSz="9260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41196" algn="l" defTabSz="9260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704225" algn="l" defTabSz="9260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216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CC"/>
    <a:srgbClr val="3399FF"/>
    <a:srgbClr val="009900"/>
    <a:srgbClr val="669900"/>
    <a:srgbClr val="66CCFF"/>
    <a:srgbClr val="00CCFF"/>
    <a:srgbClr val="ABF999"/>
    <a:srgbClr val="006600"/>
    <a:srgbClr val="33CCFF"/>
    <a:srgbClr val="2B95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0660B408-B3CF-4A94-85FC-2B1E0A45F4A2}" styleName="Темный стиль 2 -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70" autoAdjust="0"/>
    <p:restoredTop sz="96568" autoAdjust="0"/>
  </p:normalViewPr>
  <p:slideViewPr>
    <p:cSldViewPr>
      <p:cViewPr varScale="1">
        <p:scale>
          <a:sx n="72" d="100"/>
          <a:sy n="72" d="100"/>
        </p:scale>
        <p:origin x="66" y="162"/>
      </p:cViewPr>
      <p:guideLst>
        <p:guide orient="horz" pos="2160"/>
        <p:guide pos="3840"/>
        <p:guide orient="horz" pos="216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6" d="100"/>
          <a:sy n="56" d="100"/>
        </p:scale>
        <p:origin x="189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4" y="4"/>
            <a:ext cx="2949099" cy="4989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4943" y="4"/>
            <a:ext cx="2949099" cy="4989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DDE28C-5B1B-4327-82B2-C0BA81C77F53}" type="datetimeFigureOut">
              <a:rPr lang="ru-RU" smtClean="0"/>
              <a:t>26.04.2024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4" y="9445174"/>
            <a:ext cx="2949099" cy="4989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4943" y="9445174"/>
            <a:ext cx="2949099" cy="4989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55553D-D7D1-43AB-B740-ACA9D809D1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321388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4" y="4"/>
            <a:ext cx="2949099" cy="4989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4943" y="4"/>
            <a:ext cx="2949099" cy="4989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33E2D5-6D97-44AF-A5D0-B61754EC999C}" type="datetimeFigureOut">
              <a:rPr lang="ru-RU" smtClean="0"/>
              <a:t>26.04.2024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1063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562" y="4785602"/>
            <a:ext cx="5444490" cy="391548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4" y="9445174"/>
            <a:ext cx="2949099" cy="4989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4943" y="9445174"/>
            <a:ext cx="2949099" cy="4989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A9E22B-BF30-41F2-ACA8-767A45C625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963931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2605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3028" algn="l" defTabSz="92605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26056" algn="l" defTabSz="92605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89084" algn="l" defTabSz="92605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52111" algn="l" defTabSz="92605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315140" algn="l" defTabSz="92605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78169" algn="l" defTabSz="92605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41196" algn="l" defTabSz="92605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704225" algn="l" defTabSz="92605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3013"/>
            <a:ext cx="5961063" cy="33559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A9E22B-BF30-41F2-ACA8-767A45C62540}" type="slidenum">
              <a:rPr lang="ru-RU" smtClean="0">
                <a:solidFill>
                  <a:prstClr val="black"/>
                </a:solidFill>
              </a:rPr>
              <a:pPr/>
              <a:t>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0833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3013"/>
            <a:ext cx="5961063" cy="33559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A9E22B-BF30-41F2-ACA8-767A45C62540}" type="slidenum">
              <a:rPr lang="ru-RU" smtClean="0">
                <a:solidFill>
                  <a:prstClr val="black"/>
                </a:solidFill>
              </a:rPr>
              <a:pPr/>
              <a:t>11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38391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3013"/>
            <a:ext cx="5961063" cy="33559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A9E22B-BF30-41F2-ACA8-767A45C62540}" type="slidenum">
              <a:rPr lang="ru-RU" smtClean="0">
                <a:solidFill>
                  <a:prstClr val="black"/>
                </a:solidFill>
              </a:rPr>
              <a:pPr/>
              <a:t>12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53696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3013"/>
            <a:ext cx="5961063" cy="33559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A9E22B-BF30-41F2-ACA8-767A45C62540}" type="slidenum">
              <a:rPr lang="ru-RU" smtClean="0">
                <a:solidFill>
                  <a:prstClr val="black"/>
                </a:solidFill>
              </a:rPr>
              <a:pPr/>
              <a:t>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56716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3013"/>
            <a:ext cx="5961063" cy="33559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A9E22B-BF30-41F2-ACA8-767A45C62540}" type="slidenum">
              <a:rPr lang="ru-RU" smtClean="0">
                <a:solidFill>
                  <a:prstClr val="black"/>
                </a:solidFill>
              </a:rPr>
              <a:pPr/>
              <a:t>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44486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3013"/>
            <a:ext cx="5961063" cy="33559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A9E22B-BF30-41F2-ACA8-767A45C62540}" type="slidenum">
              <a:rPr lang="ru-RU" smtClean="0">
                <a:solidFill>
                  <a:prstClr val="black"/>
                </a:solidFill>
              </a:rPr>
              <a:pPr/>
              <a:t>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24356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3013"/>
            <a:ext cx="5961063" cy="33559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A9E22B-BF30-41F2-ACA8-767A45C62540}" type="slidenum">
              <a:rPr lang="ru-RU" smtClean="0">
                <a:solidFill>
                  <a:prstClr val="black"/>
                </a:solidFill>
              </a:rPr>
              <a:pPr/>
              <a:t>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82139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3013"/>
            <a:ext cx="5961063" cy="33559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A9E22B-BF30-41F2-ACA8-767A45C62540}" type="slidenum">
              <a:rPr lang="ru-RU" smtClean="0">
                <a:solidFill>
                  <a:prstClr val="black"/>
                </a:solidFill>
              </a:rPr>
              <a:pPr/>
              <a:t>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62263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3013"/>
            <a:ext cx="5961063" cy="33559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A9E22B-BF30-41F2-ACA8-767A45C62540}" type="slidenum">
              <a:rPr lang="ru-RU" smtClean="0">
                <a:solidFill>
                  <a:prstClr val="black"/>
                </a:solidFill>
              </a:rPr>
              <a:pPr/>
              <a:t>8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22245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3013"/>
            <a:ext cx="5961063" cy="33559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A9E22B-BF30-41F2-ACA8-767A45C62540}" type="slidenum">
              <a:rPr lang="ru-RU" smtClean="0">
                <a:solidFill>
                  <a:prstClr val="black"/>
                </a:solidFill>
              </a:rPr>
              <a:pPr/>
              <a:t>9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01575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3013"/>
            <a:ext cx="5961063" cy="33559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A9E22B-BF30-41F2-ACA8-767A45C62540}" type="slidenum">
              <a:rPr lang="ru-RU" smtClean="0">
                <a:solidFill>
                  <a:prstClr val="black"/>
                </a:solidFill>
              </a:rPr>
              <a:pPr/>
              <a:t>10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22088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3804" y="1122628"/>
            <a:ext cx="9142810" cy="2388153"/>
          </a:xfrm>
        </p:spPr>
        <p:txBody>
          <a:bodyPr anchor="b"/>
          <a:lstStyle>
            <a:lvl1pPr algn="ctr">
              <a:defRPr sz="61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3804" y="3602872"/>
            <a:ext cx="9142810" cy="1656145"/>
          </a:xfrm>
        </p:spPr>
        <p:txBody>
          <a:bodyPr/>
          <a:lstStyle>
            <a:lvl1pPr marL="0" indent="0" algn="ctr">
              <a:buNone/>
              <a:defRPr sz="2400"/>
            </a:lvl1pPr>
            <a:lvl2pPr marL="463028" indent="0" algn="ctr">
              <a:buNone/>
              <a:defRPr sz="2000"/>
            </a:lvl2pPr>
            <a:lvl3pPr marL="926056" indent="0" algn="ctr">
              <a:buNone/>
              <a:defRPr sz="1800"/>
            </a:lvl3pPr>
            <a:lvl4pPr marL="1389084" indent="0" algn="ctr">
              <a:buNone/>
              <a:defRPr sz="1700"/>
            </a:lvl4pPr>
            <a:lvl5pPr marL="1852111" indent="0" algn="ctr">
              <a:buNone/>
              <a:defRPr sz="1700"/>
            </a:lvl5pPr>
            <a:lvl6pPr marL="2315140" indent="0" algn="ctr">
              <a:buNone/>
              <a:defRPr sz="1700"/>
            </a:lvl6pPr>
            <a:lvl7pPr marL="2778169" indent="0" algn="ctr">
              <a:buNone/>
              <a:defRPr sz="1700"/>
            </a:lvl7pPr>
            <a:lvl8pPr marL="3241196" indent="0" algn="ctr">
              <a:buNone/>
              <a:defRPr sz="1700"/>
            </a:lvl8pPr>
            <a:lvl9pPr marL="3704225" indent="0" algn="ctr">
              <a:buNone/>
              <a:defRPr sz="17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74D66-3859-4348-B4DC-53BE63A492E0}" type="datetime1">
              <a:rPr lang="ru-RU" smtClean="0"/>
              <a:t>26.04.2024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FE9F-E4E0-491D-AC75-318A12D71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975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A0A91-018D-40C5-B887-7419842A66C4}" type="datetime1">
              <a:rPr lang="ru-RU" smtClean="0"/>
              <a:t>26.04.2024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FE9F-E4E0-491D-AC75-318A12D71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306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3767" y="365211"/>
            <a:ext cx="2628556" cy="581318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093" y="365211"/>
            <a:ext cx="7733295" cy="581318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D5B6F-04E2-46E9-B7FA-A51CD656C731}" type="datetime1">
              <a:rPr lang="ru-RU" smtClean="0"/>
              <a:t>26.04.2024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FE9F-E4E0-491D-AC75-318A12D71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1570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283" y="2130948"/>
            <a:ext cx="10361852" cy="147036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570" y="3887100"/>
            <a:ext cx="8533289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4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8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7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941826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6712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73934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283" y="1452767"/>
            <a:ext cx="10361852" cy="4628635"/>
          </a:xfrm>
        </p:spPr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516401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no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2" spcCol="274169">
            <a:normAutofit/>
          </a:bodyPr>
          <a:lstStyle>
            <a:lvl1pPr marL="0" indent="0">
              <a:spcBef>
                <a:spcPts val="1200"/>
              </a:spcBef>
              <a:buNone/>
              <a:defRPr sz="1500"/>
            </a:lvl1pPr>
            <a:lvl2pPr marL="228550" indent="-228550">
              <a:spcBef>
                <a:spcPts val="1200"/>
              </a:spcBef>
              <a:buFont typeface="Arial" panose="020B0604020202020204" pitchFamily="34" charset="0"/>
              <a:buChar char="•"/>
              <a:defRPr sz="1500"/>
            </a:lvl2pPr>
            <a:lvl3pPr marL="476148" indent="-247597">
              <a:spcBef>
                <a:spcPts val="1200"/>
              </a:spcBef>
              <a:buFont typeface="Open Sans Light" panose="020B0306030504020204" pitchFamily="34" charset="0"/>
              <a:buChar char="–"/>
              <a:defRPr sz="1500"/>
            </a:lvl3pPr>
            <a:lvl4pPr marL="685651" indent="-228550">
              <a:spcBef>
                <a:spcPts val="1200"/>
              </a:spcBef>
              <a:buFont typeface="Arial" panose="020B0604020202020204" pitchFamily="34" charset="0"/>
              <a:buChar char="•"/>
              <a:defRPr sz="1500"/>
            </a:lvl4pPr>
            <a:lvl5pPr marL="914202" indent="-228550">
              <a:spcBef>
                <a:spcPts val="1200"/>
              </a:spcBef>
              <a:buFont typeface="Open Sans Light" panose="020B0306030504020204" pitchFamily="34" charset="0"/>
              <a:buChar char="–"/>
              <a:defRPr sz="15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23973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283" y="1452767"/>
            <a:ext cx="10361852" cy="4628635"/>
          </a:xfrm>
        </p:spPr>
        <p:txBody>
          <a:bodyPr numCol="2" spcCol="274169">
            <a:normAutofit/>
          </a:bodyPr>
          <a:lstStyle>
            <a:lvl1pPr marL="0" indent="0">
              <a:spcBef>
                <a:spcPts val="1200"/>
              </a:spcBef>
              <a:buNone/>
              <a:defRPr sz="1500"/>
            </a:lvl1pPr>
            <a:lvl2pPr marL="228550" indent="-228550">
              <a:spcBef>
                <a:spcPts val="1200"/>
              </a:spcBef>
              <a:buFont typeface="Arial" panose="020B0604020202020204" pitchFamily="34" charset="0"/>
              <a:buChar char="•"/>
              <a:defRPr sz="1500"/>
            </a:lvl2pPr>
            <a:lvl3pPr marL="457101" indent="-228550">
              <a:spcBef>
                <a:spcPts val="1200"/>
              </a:spcBef>
              <a:buFont typeface="Open Sans Light" panose="020B0306030504020204" pitchFamily="34" charset="0"/>
              <a:buChar char="–"/>
              <a:defRPr sz="1500"/>
            </a:lvl3pPr>
            <a:lvl4pPr marL="685651" indent="-228550">
              <a:spcBef>
                <a:spcPts val="1200"/>
              </a:spcBef>
              <a:buFont typeface="Arial" panose="020B0604020202020204" pitchFamily="34" charset="0"/>
              <a:buChar char="•"/>
              <a:defRPr sz="1500"/>
            </a:lvl4pPr>
            <a:lvl5pPr marL="914202" indent="-228550">
              <a:spcBef>
                <a:spcPts val="1200"/>
              </a:spcBef>
              <a:buFont typeface="Open Sans Light" panose="020B0306030504020204" pitchFamily="34" charset="0"/>
              <a:buChar char="–"/>
              <a:defRPr sz="15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960978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289" y="1452766"/>
            <a:ext cx="5079339" cy="452701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6794" y="1452766"/>
            <a:ext cx="5079339" cy="452701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322340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289" y="1219488"/>
            <a:ext cx="5079339" cy="452701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6794" y="1219488"/>
            <a:ext cx="5079339" cy="452701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59232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811C5-ABF0-4289-857E-2B054B24D895}" type="datetime1">
              <a:rPr lang="ru-RU" smtClean="0"/>
              <a:t>26.04.2024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FE9F-E4E0-491D-AC75-318A12D71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0405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291" y="1219555"/>
            <a:ext cx="5081454" cy="307777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468" indent="0">
              <a:buNone/>
              <a:defRPr sz="2600" b="1"/>
            </a:lvl2pPr>
            <a:lvl3pPr marL="1218936" indent="0">
              <a:buNone/>
              <a:defRPr sz="2400" b="1"/>
            </a:lvl3pPr>
            <a:lvl4pPr marL="1828403" indent="0">
              <a:buNone/>
              <a:defRPr sz="2100" b="1"/>
            </a:lvl4pPr>
            <a:lvl5pPr marL="2437871" indent="0">
              <a:buNone/>
              <a:defRPr sz="2100" b="1"/>
            </a:lvl5pPr>
            <a:lvl6pPr marL="3047339" indent="0">
              <a:buNone/>
              <a:defRPr sz="2100" b="1"/>
            </a:lvl6pPr>
            <a:lvl7pPr marL="3656806" indent="0">
              <a:buNone/>
              <a:defRPr sz="2100" b="1"/>
            </a:lvl7pPr>
            <a:lvl8pPr marL="4266273" indent="0">
              <a:buNone/>
              <a:defRPr sz="2100" b="1"/>
            </a:lvl8pPr>
            <a:lvl9pPr marL="4875742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291" y="1560650"/>
            <a:ext cx="5081454" cy="4566934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2563" y="1219555"/>
            <a:ext cx="5083570" cy="307777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468" indent="0">
              <a:buNone/>
              <a:defRPr sz="2600" b="1"/>
            </a:lvl2pPr>
            <a:lvl3pPr marL="1218936" indent="0">
              <a:buNone/>
              <a:defRPr sz="2400" b="1"/>
            </a:lvl3pPr>
            <a:lvl4pPr marL="1828403" indent="0">
              <a:buNone/>
              <a:defRPr sz="2100" b="1"/>
            </a:lvl4pPr>
            <a:lvl5pPr marL="2437871" indent="0">
              <a:buNone/>
              <a:defRPr sz="2100" b="1"/>
            </a:lvl5pPr>
            <a:lvl6pPr marL="3047339" indent="0">
              <a:buNone/>
              <a:defRPr sz="2100" b="1"/>
            </a:lvl6pPr>
            <a:lvl7pPr marL="3656806" indent="0">
              <a:buNone/>
              <a:defRPr sz="2100" b="1"/>
            </a:lvl7pPr>
            <a:lvl8pPr marL="4266273" indent="0">
              <a:buNone/>
              <a:defRPr sz="2100" b="1"/>
            </a:lvl8pPr>
            <a:lvl9pPr marL="4875742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2563" y="1560650"/>
            <a:ext cx="5083570" cy="4566934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38802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291" y="1462696"/>
            <a:ext cx="5081454" cy="307777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468" indent="0">
              <a:buNone/>
              <a:defRPr sz="2600" b="1"/>
            </a:lvl2pPr>
            <a:lvl3pPr marL="1218936" indent="0">
              <a:buNone/>
              <a:defRPr sz="2400" b="1"/>
            </a:lvl3pPr>
            <a:lvl4pPr marL="1828403" indent="0">
              <a:buNone/>
              <a:defRPr sz="2100" b="1"/>
            </a:lvl4pPr>
            <a:lvl5pPr marL="2437871" indent="0">
              <a:buNone/>
              <a:defRPr sz="2100" b="1"/>
            </a:lvl5pPr>
            <a:lvl6pPr marL="3047339" indent="0">
              <a:buNone/>
              <a:defRPr sz="2100" b="1"/>
            </a:lvl6pPr>
            <a:lvl7pPr marL="3656806" indent="0">
              <a:buNone/>
              <a:defRPr sz="2100" b="1"/>
            </a:lvl7pPr>
            <a:lvl8pPr marL="4266273" indent="0">
              <a:buNone/>
              <a:defRPr sz="2100" b="1"/>
            </a:lvl8pPr>
            <a:lvl9pPr marL="4875742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291" y="1803798"/>
            <a:ext cx="5081454" cy="436984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2563" y="1462696"/>
            <a:ext cx="5083570" cy="307777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468" indent="0">
              <a:buNone/>
              <a:defRPr sz="2600" b="1"/>
            </a:lvl2pPr>
            <a:lvl3pPr marL="1218936" indent="0">
              <a:buNone/>
              <a:defRPr sz="2400" b="1"/>
            </a:lvl3pPr>
            <a:lvl4pPr marL="1828403" indent="0">
              <a:buNone/>
              <a:defRPr sz="2100" b="1"/>
            </a:lvl4pPr>
            <a:lvl5pPr marL="2437871" indent="0">
              <a:buNone/>
              <a:defRPr sz="2100" b="1"/>
            </a:lvl5pPr>
            <a:lvl6pPr marL="3047339" indent="0">
              <a:buNone/>
              <a:defRPr sz="2100" b="1"/>
            </a:lvl6pPr>
            <a:lvl7pPr marL="3656806" indent="0">
              <a:buNone/>
              <a:defRPr sz="2100" b="1"/>
            </a:lvl7pPr>
            <a:lvl8pPr marL="4266273" indent="0">
              <a:buNone/>
              <a:defRPr sz="2100" b="1"/>
            </a:lvl8pPr>
            <a:lvl9pPr marL="4875742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2563" y="1803798"/>
            <a:ext cx="5083570" cy="436984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27295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65200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923294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4665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8" y="0"/>
            <a:ext cx="3062841" cy="3438940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048626" y="0"/>
            <a:ext cx="3062841" cy="3438940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097245" y="0"/>
            <a:ext cx="3062841" cy="3438940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9145861" y="0"/>
            <a:ext cx="3062841" cy="3438940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8" y="3420648"/>
            <a:ext cx="3062841" cy="3438940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3048626" y="3420648"/>
            <a:ext cx="3062841" cy="3438940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6097245" y="3420648"/>
            <a:ext cx="3062841" cy="3438940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9145861" y="3420648"/>
            <a:ext cx="3062841" cy="3438940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4839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41130" cy="2295675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437321" y="0"/>
            <a:ext cx="2441130" cy="2295675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874642" y="0"/>
            <a:ext cx="2441130" cy="2295675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7311962" y="0"/>
            <a:ext cx="2441130" cy="2295675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9749283" y="0"/>
            <a:ext cx="2441130" cy="2295675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0" y="2281960"/>
            <a:ext cx="2441130" cy="2295675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2437321" y="2281960"/>
            <a:ext cx="2441130" cy="2295675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4874642" y="2281960"/>
            <a:ext cx="2441130" cy="2295675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7311962" y="2281960"/>
            <a:ext cx="2441130" cy="2295675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9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9749283" y="2281960"/>
            <a:ext cx="2441130" cy="2295675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0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0" y="4563916"/>
            <a:ext cx="2441130" cy="2295675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1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2446464" y="4563916"/>
            <a:ext cx="2441130" cy="2295675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2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4883784" y="4563916"/>
            <a:ext cx="2441130" cy="2295675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3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7321104" y="4563916"/>
            <a:ext cx="2441130" cy="2295675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4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749283" y="4563916"/>
            <a:ext cx="2441130" cy="2295675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9310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7" y="0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028488" y="0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056972" y="0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085465" y="0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0142437" y="0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113948" y="0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8" name="Picture Placeholder 3"/>
          <p:cNvSpPr>
            <a:spLocks noGrp="1"/>
          </p:cNvSpPr>
          <p:nvPr>
            <p:ph type="pic" sz="quarter" idx="26"/>
          </p:nvPr>
        </p:nvSpPr>
        <p:spPr>
          <a:xfrm>
            <a:off x="7" y="1710324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2028488" y="1710324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0" name="Picture Placeholder 3"/>
          <p:cNvSpPr>
            <a:spLocks noGrp="1"/>
          </p:cNvSpPr>
          <p:nvPr>
            <p:ph type="pic" sz="quarter" idx="28"/>
          </p:nvPr>
        </p:nvSpPr>
        <p:spPr>
          <a:xfrm>
            <a:off x="4056972" y="1710324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085465" y="1710324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2" name="Picture Placeholder 3"/>
          <p:cNvSpPr>
            <a:spLocks noGrp="1"/>
          </p:cNvSpPr>
          <p:nvPr>
            <p:ph type="pic" sz="quarter" idx="30"/>
          </p:nvPr>
        </p:nvSpPr>
        <p:spPr>
          <a:xfrm>
            <a:off x="10142437" y="1710324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8113948" y="1710324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4" name="Picture Placeholder 3"/>
          <p:cNvSpPr>
            <a:spLocks noGrp="1"/>
          </p:cNvSpPr>
          <p:nvPr>
            <p:ph type="pic" sz="quarter" idx="32"/>
          </p:nvPr>
        </p:nvSpPr>
        <p:spPr>
          <a:xfrm>
            <a:off x="7" y="3420648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2028488" y="3420648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6" name="Picture Placeholder 3"/>
          <p:cNvSpPr>
            <a:spLocks noGrp="1"/>
          </p:cNvSpPr>
          <p:nvPr>
            <p:ph type="pic" sz="quarter" idx="34"/>
          </p:nvPr>
        </p:nvSpPr>
        <p:spPr>
          <a:xfrm>
            <a:off x="4056972" y="3420648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6085465" y="3420648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8" name="Picture Placeholder 3"/>
          <p:cNvSpPr>
            <a:spLocks noGrp="1"/>
          </p:cNvSpPr>
          <p:nvPr>
            <p:ph type="pic" sz="quarter" idx="36"/>
          </p:nvPr>
        </p:nvSpPr>
        <p:spPr>
          <a:xfrm>
            <a:off x="10142437" y="3420648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13948" y="3420648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0" name="Picture Placeholder 3"/>
          <p:cNvSpPr>
            <a:spLocks noGrp="1"/>
          </p:cNvSpPr>
          <p:nvPr>
            <p:ph type="pic" sz="quarter" idx="38"/>
          </p:nvPr>
        </p:nvSpPr>
        <p:spPr>
          <a:xfrm>
            <a:off x="7" y="5130972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2028488" y="5130972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2" name="Picture Placeholder 3"/>
          <p:cNvSpPr>
            <a:spLocks noGrp="1"/>
          </p:cNvSpPr>
          <p:nvPr>
            <p:ph type="pic" sz="quarter" idx="40"/>
          </p:nvPr>
        </p:nvSpPr>
        <p:spPr>
          <a:xfrm>
            <a:off x="4056972" y="5130972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41"/>
          </p:nvPr>
        </p:nvSpPr>
        <p:spPr>
          <a:xfrm>
            <a:off x="6085465" y="5130972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4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10142437" y="5130972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43"/>
          </p:nvPr>
        </p:nvSpPr>
        <p:spPr>
          <a:xfrm>
            <a:off x="8113948" y="5130972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5935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90" y="1397323"/>
            <a:ext cx="2438083" cy="3408227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5" y="1397323"/>
            <a:ext cx="2438083" cy="3408227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7" y="1397323"/>
            <a:ext cx="2438083" cy="3408227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52" y="1397323"/>
            <a:ext cx="2438083" cy="3408227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290" y="4981747"/>
            <a:ext cx="2438083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555545" y="4981747"/>
            <a:ext cx="2438083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96797" y="4981747"/>
            <a:ext cx="2438083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8838052" y="4981747"/>
            <a:ext cx="2438083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60708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90" y="1397323"/>
            <a:ext cx="2438083" cy="3408227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5" y="1397323"/>
            <a:ext cx="2438083" cy="3408227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7" y="1397323"/>
            <a:ext cx="2438083" cy="3408227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52" y="1397323"/>
            <a:ext cx="2438083" cy="3408227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290" y="4981747"/>
            <a:ext cx="2438083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555545" y="4981747"/>
            <a:ext cx="2438083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96797" y="4981747"/>
            <a:ext cx="2438083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8838052" y="4981747"/>
            <a:ext cx="2438083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027890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745" y="1710137"/>
            <a:ext cx="10514231" cy="2853398"/>
          </a:xfrm>
        </p:spPr>
        <p:txBody>
          <a:bodyPr anchor="b"/>
          <a:lstStyle>
            <a:lvl1pPr>
              <a:defRPr sz="61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745" y="4590531"/>
            <a:ext cx="10514231" cy="1500535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6302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2605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89084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1852111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31514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2778169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241196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370422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371FC-3573-4450-8B36-DA0BDCE48B45}" type="datetime1">
              <a:rPr lang="ru-RU" smtClean="0"/>
              <a:t>26.04.2024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FE9F-E4E0-491D-AC75-318A12D71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9784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9" y="1397326"/>
            <a:ext cx="3327983" cy="340822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7" y="1397326"/>
            <a:ext cx="3327983" cy="340822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50" y="1397326"/>
            <a:ext cx="3327983" cy="340822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289" y="4981747"/>
            <a:ext cx="3327983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431227" y="4981747"/>
            <a:ext cx="3327983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948150" y="4981747"/>
            <a:ext cx="3327983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13527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9" y="1397326"/>
            <a:ext cx="3327983" cy="340822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7" y="1397326"/>
            <a:ext cx="3327983" cy="340822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50" y="1397326"/>
            <a:ext cx="3327983" cy="340822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289" y="4981747"/>
            <a:ext cx="3327983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431227" y="4981747"/>
            <a:ext cx="3327983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948150" y="4981747"/>
            <a:ext cx="3327983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116709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4" y="1397326"/>
            <a:ext cx="5084926" cy="340822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05" y="1397326"/>
            <a:ext cx="5084926" cy="340822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284" y="4981747"/>
            <a:ext cx="5084926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191205" y="4981747"/>
            <a:ext cx="5084926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7271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4" y="1397326"/>
            <a:ext cx="5084926" cy="340822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05" y="1397326"/>
            <a:ext cx="5084926" cy="340822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284" y="4981747"/>
            <a:ext cx="5084926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191205" y="4981747"/>
            <a:ext cx="5084926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429363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90" y="1397327"/>
            <a:ext cx="2438083" cy="1476507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5" y="1397327"/>
            <a:ext cx="2438083" cy="1476507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7" y="1397327"/>
            <a:ext cx="2438083" cy="1476507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52" y="1397327"/>
            <a:ext cx="2438083" cy="1476507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4281" y="3055988"/>
            <a:ext cx="2441130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4521" y="3055988"/>
            <a:ext cx="2441130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4762" y="3055988"/>
            <a:ext cx="2441130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5002" y="3055988"/>
            <a:ext cx="2441130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02877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90" y="1397327"/>
            <a:ext cx="2438083" cy="1476507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5" y="1397327"/>
            <a:ext cx="2438083" cy="1476507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7" y="1397327"/>
            <a:ext cx="2438083" cy="1476507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52" y="1397327"/>
            <a:ext cx="2438083" cy="1476507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4281" y="3055988"/>
            <a:ext cx="2441130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4521" y="3055988"/>
            <a:ext cx="2441130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4762" y="3055988"/>
            <a:ext cx="2441130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5002" y="3055988"/>
            <a:ext cx="2441130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22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088737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9" y="1397323"/>
            <a:ext cx="3327983" cy="147252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7" y="1397323"/>
            <a:ext cx="3327983" cy="147252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50" y="1397323"/>
            <a:ext cx="3327983" cy="147252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289" y="3055988"/>
            <a:ext cx="3327983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227" y="3055988"/>
            <a:ext cx="3327983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8150" y="3055988"/>
            <a:ext cx="3327983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4181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9" y="1397323"/>
            <a:ext cx="3327983" cy="147252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7" y="1397323"/>
            <a:ext cx="3327983" cy="147252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50" y="1397323"/>
            <a:ext cx="3327983" cy="147252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289" y="3055988"/>
            <a:ext cx="3327983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227" y="3055988"/>
            <a:ext cx="3327983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8150" y="3055988"/>
            <a:ext cx="3327983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21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718396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4" y="1397323"/>
            <a:ext cx="5084926" cy="147252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05" y="1397323"/>
            <a:ext cx="5084926" cy="147252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282" y="3055988"/>
            <a:ext cx="5083402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2730" y="3055988"/>
            <a:ext cx="5083402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70768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4" y="1397323"/>
            <a:ext cx="5084926" cy="147252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05" y="1397323"/>
            <a:ext cx="5084926" cy="147252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282" y="3055988"/>
            <a:ext cx="5083402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2730" y="3055988"/>
            <a:ext cx="5083402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940878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091" y="1826048"/>
            <a:ext cx="5180926" cy="435234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1398" y="1826048"/>
            <a:ext cx="5180926" cy="435234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5974D-C852-4B09-9CB6-4EE48A7383B7}" type="datetime1">
              <a:rPr lang="ru-RU" smtClean="0"/>
              <a:t>26.04.2024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FE9F-E4E0-491D-AC75-318A12D71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3338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3273" y="1397327"/>
            <a:ext cx="2438083" cy="147650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4529" y="1397327"/>
            <a:ext cx="2438083" cy="147650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5780" y="1397327"/>
            <a:ext cx="2438083" cy="147650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7036" y="1397327"/>
            <a:ext cx="2438083" cy="147650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3265" y="4718128"/>
            <a:ext cx="2441130" cy="1326912"/>
          </a:xfrm>
        </p:spPr>
        <p:txBody>
          <a:bodyPr/>
          <a:lstStyle>
            <a:lvl1pPr marL="0" indent="0">
              <a:buNone/>
              <a:defRPr sz="14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3505" y="4718128"/>
            <a:ext cx="2441130" cy="13269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3746" y="4718128"/>
            <a:ext cx="2441130" cy="13269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3986" y="4718128"/>
            <a:ext cx="2441130" cy="13269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3273" y="3057717"/>
            <a:ext cx="2438083" cy="147650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554529" y="3057717"/>
            <a:ext cx="2438083" cy="147650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195780" y="3057717"/>
            <a:ext cx="2438083" cy="147650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837036" y="3057717"/>
            <a:ext cx="2438083" cy="147650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339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3273" y="1397327"/>
            <a:ext cx="2438083" cy="147650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4529" y="1397327"/>
            <a:ext cx="2438083" cy="147650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5780" y="1397327"/>
            <a:ext cx="2438083" cy="147650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7036" y="1397327"/>
            <a:ext cx="2438083" cy="147650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3265" y="4718128"/>
            <a:ext cx="2441130" cy="1326912"/>
          </a:xfrm>
        </p:spPr>
        <p:txBody>
          <a:bodyPr/>
          <a:lstStyle>
            <a:lvl1pPr marL="0" indent="0">
              <a:buNone/>
              <a:defRPr sz="14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3505" y="4718128"/>
            <a:ext cx="2441130" cy="13269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3746" y="4718128"/>
            <a:ext cx="2441130" cy="13269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3986" y="4718128"/>
            <a:ext cx="2441130" cy="13269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3273" y="3057717"/>
            <a:ext cx="2438083" cy="147650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554529" y="3057717"/>
            <a:ext cx="2438083" cy="147650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195780" y="3057717"/>
            <a:ext cx="2438083" cy="147650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837036" y="3057717"/>
            <a:ext cx="2438083" cy="147650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928288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9" y="1397323"/>
            <a:ext cx="3327983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7" y="1397323"/>
            <a:ext cx="3327983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50" y="1397323"/>
            <a:ext cx="3327983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289" y="4722083"/>
            <a:ext cx="3327983" cy="1370565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227" y="4722083"/>
            <a:ext cx="3327983" cy="1370565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8150" y="4722083"/>
            <a:ext cx="3327983" cy="1370565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14289" y="3061697"/>
            <a:ext cx="3327983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431227" y="3061697"/>
            <a:ext cx="3327983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48150" y="3061697"/>
            <a:ext cx="3327983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4182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9" y="1397323"/>
            <a:ext cx="3327983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7" y="1397323"/>
            <a:ext cx="3327983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50" y="1397323"/>
            <a:ext cx="3327983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289" y="4722083"/>
            <a:ext cx="3327983" cy="1370565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227" y="4722083"/>
            <a:ext cx="3327983" cy="1370565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8150" y="4722083"/>
            <a:ext cx="3327983" cy="1370565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14289" y="3061697"/>
            <a:ext cx="3327983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431227" y="3061697"/>
            <a:ext cx="3327983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48150" y="3061697"/>
            <a:ext cx="3327983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77591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5808" y="1397323"/>
            <a:ext cx="5084926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733" y="1397323"/>
            <a:ext cx="5084926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282" y="4705523"/>
            <a:ext cx="5083402" cy="1339517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2730" y="4705523"/>
            <a:ext cx="5083402" cy="1339517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15808" y="3061697"/>
            <a:ext cx="5084926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192733" y="3061697"/>
            <a:ext cx="5084926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979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5808" y="1397323"/>
            <a:ext cx="5084926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733" y="1397323"/>
            <a:ext cx="5084926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282" y="4705523"/>
            <a:ext cx="5083402" cy="1339517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2730" y="4705523"/>
            <a:ext cx="5083402" cy="1339517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15808" y="3061697"/>
            <a:ext cx="5084926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192733" y="3061697"/>
            <a:ext cx="5084926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943580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90" y="1397326"/>
            <a:ext cx="2438083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5" y="1397326"/>
            <a:ext cx="2438083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7" y="1397326"/>
            <a:ext cx="2438083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52" y="1397326"/>
            <a:ext cx="2438083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281" y="4605795"/>
            <a:ext cx="2441130" cy="1058648"/>
          </a:xfrm>
          <a:solidFill>
            <a:schemeClr val="accent1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521" y="4605795"/>
            <a:ext cx="2441130" cy="1058648"/>
          </a:xfrm>
          <a:solidFill>
            <a:schemeClr val="accent3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4762" y="4605795"/>
            <a:ext cx="2441130" cy="1058648"/>
          </a:xfrm>
          <a:solidFill>
            <a:schemeClr val="accent5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5002" y="4605795"/>
            <a:ext cx="2441130" cy="1058648"/>
          </a:xfrm>
          <a:solidFill>
            <a:schemeClr val="bg2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234671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90" y="1397326"/>
            <a:ext cx="2438083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5" y="1397326"/>
            <a:ext cx="2438083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7" y="1397326"/>
            <a:ext cx="2438083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52" y="1397326"/>
            <a:ext cx="2438083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281" y="4605795"/>
            <a:ext cx="2441130" cy="1058648"/>
          </a:xfrm>
          <a:solidFill>
            <a:schemeClr val="accent1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521" y="4605795"/>
            <a:ext cx="2441130" cy="1058648"/>
          </a:xfrm>
          <a:solidFill>
            <a:schemeClr val="accent3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4762" y="4605795"/>
            <a:ext cx="2441130" cy="1058648"/>
          </a:xfrm>
          <a:solidFill>
            <a:schemeClr val="accent5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5002" y="4605795"/>
            <a:ext cx="2441130" cy="1058648"/>
          </a:xfrm>
          <a:solidFill>
            <a:schemeClr val="bg2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587245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9" y="1397326"/>
            <a:ext cx="3327983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7" y="1397326"/>
            <a:ext cx="3327983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50" y="1397326"/>
            <a:ext cx="3327983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9" y="4605801"/>
            <a:ext cx="3327983" cy="1058648"/>
          </a:xfrm>
          <a:solidFill>
            <a:schemeClr val="accent1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227" y="4605801"/>
            <a:ext cx="3327983" cy="1058648"/>
          </a:xfrm>
          <a:solidFill>
            <a:schemeClr val="accent4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8150" y="4605801"/>
            <a:ext cx="3327983" cy="1058648"/>
          </a:xfrm>
          <a:solidFill>
            <a:schemeClr val="bg2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66814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9" y="1397326"/>
            <a:ext cx="3327983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7" y="1397326"/>
            <a:ext cx="3327983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50" y="1397326"/>
            <a:ext cx="3327983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9" y="4605801"/>
            <a:ext cx="3327983" cy="1058648"/>
          </a:xfrm>
          <a:solidFill>
            <a:schemeClr val="accent1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227" y="4605801"/>
            <a:ext cx="3327983" cy="1058648"/>
          </a:xfrm>
          <a:solidFill>
            <a:schemeClr val="accent4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8150" y="4605801"/>
            <a:ext cx="3327983" cy="1058648"/>
          </a:xfrm>
          <a:solidFill>
            <a:schemeClr val="bg2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4060932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680" y="365211"/>
            <a:ext cx="10514231" cy="132587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682" y="1681557"/>
            <a:ext cx="5157117" cy="82410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63028" indent="0">
              <a:buNone/>
              <a:defRPr sz="2000" b="1"/>
            </a:lvl2pPr>
            <a:lvl3pPr marL="926056" indent="0">
              <a:buNone/>
              <a:defRPr sz="1800" b="1"/>
            </a:lvl3pPr>
            <a:lvl4pPr marL="1389084" indent="0">
              <a:buNone/>
              <a:defRPr sz="1700" b="1"/>
            </a:lvl4pPr>
            <a:lvl5pPr marL="1852111" indent="0">
              <a:buNone/>
              <a:defRPr sz="1700" b="1"/>
            </a:lvl5pPr>
            <a:lvl6pPr marL="2315140" indent="0">
              <a:buNone/>
              <a:defRPr sz="1700" b="1"/>
            </a:lvl6pPr>
            <a:lvl7pPr marL="2778169" indent="0">
              <a:buNone/>
              <a:defRPr sz="1700" b="1"/>
            </a:lvl7pPr>
            <a:lvl8pPr marL="3241196" indent="0">
              <a:buNone/>
              <a:defRPr sz="1700" b="1"/>
            </a:lvl8pPr>
            <a:lvl9pPr marL="3704225" indent="0">
              <a:buNone/>
              <a:defRPr sz="17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682" y="2505656"/>
            <a:ext cx="5157117" cy="368544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1405" y="1681557"/>
            <a:ext cx="5182513" cy="82410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63028" indent="0">
              <a:buNone/>
              <a:defRPr sz="2000" b="1"/>
            </a:lvl2pPr>
            <a:lvl3pPr marL="926056" indent="0">
              <a:buNone/>
              <a:defRPr sz="1800" b="1"/>
            </a:lvl3pPr>
            <a:lvl4pPr marL="1389084" indent="0">
              <a:buNone/>
              <a:defRPr sz="1700" b="1"/>
            </a:lvl4pPr>
            <a:lvl5pPr marL="1852111" indent="0">
              <a:buNone/>
              <a:defRPr sz="1700" b="1"/>
            </a:lvl5pPr>
            <a:lvl6pPr marL="2315140" indent="0">
              <a:buNone/>
              <a:defRPr sz="1700" b="1"/>
            </a:lvl6pPr>
            <a:lvl7pPr marL="2778169" indent="0">
              <a:buNone/>
              <a:defRPr sz="1700" b="1"/>
            </a:lvl7pPr>
            <a:lvl8pPr marL="3241196" indent="0">
              <a:buNone/>
              <a:defRPr sz="1700" b="1"/>
            </a:lvl8pPr>
            <a:lvl9pPr marL="3704225" indent="0">
              <a:buNone/>
              <a:defRPr sz="17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1405" y="2505656"/>
            <a:ext cx="5182513" cy="368544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97EC5-57B2-40A0-92A2-2C5061032DDA}" type="datetime1">
              <a:rPr lang="ru-RU" smtClean="0"/>
              <a:t>26.04.2024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FE9F-E4E0-491D-AC75-318A12D71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5632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4" y="1397326"/>
            <a:ext cx="5084926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05" y="1397326"/>
            <a:ext cx="5084926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2" y="4913577"/>
            <a:ext cx="5083402" cy="750872"/>
          </a:xfrm>
          <a:solidFill>
            <a:schemeClr val="accent1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2730" y="4913577"/>
            <a:ext cx="5083402" cy="750872"/>
          </a:xfrm>
          <a:solidFill>
            <a:schemeClr val="accent4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4041002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4" y="1397326"/>
            <a:ext cx="5084926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05" y="1397326"/>
            <a:ext cx="5084926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2" y="4913577"/>
            <a:ext cx="5083402" cy="750872"/>
          </a:xfrm>
          <a:solidFill>
            <a:schemeClr val="accent1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2730" y="4913577"/>
            <a:ext cx="5083402" cy="750872"/>
          </a:xfrm>
          <a:solidFill>
            <a:schemeClr val="accent4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243733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90" y="1397324"/>
            <a:ext cx="2438083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5" y="1397324"/>
            <a:ext cx="2438083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7" y="1397324"/>
            <a:ext cx="2438083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52" y="1397324"/>
            <a:ext cx="2438083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281" y="2983359"/>
            <a:ext cx="2441130" cy="1058648"/>
          </a:xfrm>
          <a:solidFill>
            <a:schemeClr val="accent1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521" y="2983359"/>
            <a:ext cx="2441130" cy="1058648"/>
          </a:xfrm>
          <a:solidFill>
            <a:schemeClr val="accent3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4762" y="2983359"/>
            <a:ext cx="2441130" cy="1058648"/>
          </a:xfrm>
          <a:solidFill>
            <a:schemeClr val="accent5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5002" y="2983359"/>
            <a:ext cx="2441130" cy="1058648"/>
          </a:xfrm>
          <a:solidFill>
            <a:schemeClr val="bg2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914281" y="4213280"/>
            <a:ext cx="2441130" cy="1713955"/>
          </a:xfrm>
        </p:spPr>
        <p:txBody>
          <a:bodyPr/>
          <a:lstStyle>
            <a:lvl1pPr marL="0" indent="0">
              <a:buNone/>
              <a:defRPr sz="14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3554521" y="4213280"/>
            <a:ext cx="2441130" cy="171395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6194762" y="4213280"/>
            <a:ext cx="2441130" cy="171395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8835002" y="4213280"/>
            <a:ext cx="2441130" cy="171395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78792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90" y="1397324"/>
            <a:ext cx="2438083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5" y="1397324"/>
            <a:ext cx="2438083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7" y="1397324"/>
            <a:ext cx="2438083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52" y="1397324"/>
            <a:ext cx="2438083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281" y="2983359"/>
            <a:ext cx="2441130" cy="1058648"/>
          </a:xfrm>
          <a:solidFill>
            <a:schemeClr val="accent1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521" y="2983359"/>
            <a:ext cx="2441130" cy="1058648"/>
          </a:xfrm>
          <a:solidFill>
            <a:schemeClr val="accent3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4762" y="2983359"/>
            <a:ext cx="2441130" cy="1058648"/>
          </a:xfrm>
          <a:solidFill>
            <a:schemeClr val="accent5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5002" y="2983359"/>
            <a:ext cx="2441130" cy="1058648"/>
          </a:xfrm>
          <a:solidFill>
            <a:schemeClr val="bg2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914281" y="4213280"/>
            <a:ext cx="2441130" cy="1713955"/>
          </a:xfrm>
        </p:spPr>
        <p:txBody>
          <a:bodyPr/>
          <a:lstStyle>
            <a:lvl1pPr marL="0" indent="0">
              <a:buNone/>
              <a:defRPr sz="14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3554521" y="4213280"/>
            <a:ext cx="2441130" cy="171395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6194762" y="4213280"/>
            <a:ext cx="2441130" cy="171395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8835002" y="4213280"/>
            <a:ext cx="2441130" cy="171395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27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577736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9" y="1397324"/>
            <a:ext cx="3327983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7" y="1397324"/>
            <a:ext cx="3327983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50" y="1397324"/>
            <a:ext cx="3327983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9" y="2983359"/>
            <a:ext cx="3327983" cy="1058648"/>
          </a:xfrm>
          <a:solidFill>
            <a:schemeClr val="accent1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227" y="2983359"/>
            <a:ext cx="3327983" cy="1058648"/>
          </a:xfrm>
          <a:solidFill>
            <a:schemeClr val="accent4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8150" y="2983359"/>
            <a:ext cx="3327983" cy="1058648"/>
          </a:xfrm>
          <a:solidFill>
            <a:schemeClr val="bg2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914289" y="4213284"/>
            <a:ext cx="3327983" cy="1751097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31227" y="4213284"/>
            <a:ext cx="3327983" cy="1751097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7948150" y="4213284"/>
            <a:ext cx="3327983" cy="1751097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4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172475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9" y="1397324"/>
            <a:ext cx="3327983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7" y="1397324"/>
            <a:ext cx="3327983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50" y="1397324"/>
            <a:ext cx="3327983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9" y="2983359"/>
            <a:ext cx="3327983" cy="1058648"/>
          </a:xfrm>
          <a:solidFill>
            <a:schemeClr val="accent1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227" y="2983359"/>
            <a:ext cx="3327983" cy="1058648"/>
          </a:xfrm>
          <a:solidFill>
            <a:schemeClr val="accent4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8150" y="2983359"/>
            <a:ext cx="3327983" cy="1058648"/>
          </a:xfrm>
          <a:solidFill>
            <a:schemeClr val="bg2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914289" y="4213284"/>
            <a:ext cx="3327983" cy="1751097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31227" y="4213284"/>
            <a:ext cx="3327983" cy="1751097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7948150" y="4213284"/>
            <a:ext cx="3327983" cy="1751097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84111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4" y="1397324"/>
            <a:ext cx="5084926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05" y="1397324"/>
            <a:ext cx="5084926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2" y="3291135"/>
            <a:ext cx="5083402" cy="750872"/>
          </a:xfrm>
          <a:solidFill>
            <a:schemeClr val="accent1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2730" y="3291135"/>
            <a:ext cx="5083402" cy="750872"/>
          </a:xfrm>
          <a:solidFill>
            <a:schemeClr val="accent4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282" y="4213281"/>
            <a:ext cx="5083402" cy="1703460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6192730" y="4213281"/>
            <a:ext cx="5083402" cy="1703460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99451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4" y="1397324"/>
            <a:ext cx="5084926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05" y="1397324"/>
            <a:ext cx="5084926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2" y="3291135"/>
            <a:ext cx="5083402" cy="750872"/>
          </a:xfrm>
          <a:solidFill>
            <a:schemeClr val="accent1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2730" y="3291135"/>
            <a:ext cx="5083402" cy="750872"/>
          </a:xfrm>
          <a:solidFill>
            <a:schemeClr val="accent4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282" y="4213281"/>
            <a:ext cx="5083402" cy="1703460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6192730" y="4213281"/>
            <a:ext cx="5083402" cy="1703460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838054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3" y="1640170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705" y="1640168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483264" y="1640170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545649" y="1640168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391208" y="1640170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7453593" y="1640168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299148" y="1640170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10361537" y="1640168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3" y="3154278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705" y="3154280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483264" y="3154278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545649" y="3154280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391208" y="3154278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7453593" y="3154280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9299148" y="3154278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10361537" y="3154280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13" y="4668386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705" y="4668388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483264" y="4668386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545649" y="4668388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391208" y="4668386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7453593" y="4668388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9299148" y="4668386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10361537" y="4668388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548561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3" y="1640170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705" y="1640168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483264" y="1640170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545649" y="1640168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391208" y="1640170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7453593" y="1640168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299148" y="1640170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10361537" y="1640168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3" y="3154278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705" y="3154280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483264" y="3154278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545649" y="3154280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391208" y="3154278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7453593" y="3154280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9299148" y="3154278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10361537" y="3154280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13" y="4668386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705" y="4668388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483264" y="4668386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545649" y="4668388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391208" y="4668386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7453593" y="4668388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9299148" y="4668386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10361537" y="4668388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76856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83F67-0563-4BDA-909E-1177ED3DDD08}" type="datetime1">
              <a:rPr lang="ru-RU" smtClean="0"/>
              <a:t>26.04.2024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FE9F-E4E0-491D-AC75-318A12D71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3125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3" y="1640170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712" y="1640168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59759" y="1640170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5928" y="1640168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4209" y="1640169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4151" y="1640168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3" y="3154278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712" y="3154280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59759" y="3154278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5928" y="3154280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4209" y="3154277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4151" y="3154280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13" y="4668386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712" y="4668388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359759" y="4668386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5425928" y="4668388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44209" y="4668385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9214151" y="4668388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581515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3" y="1640170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712" y="1640168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59759" y="1640170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5928" y="1640168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4209" y="1640169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4151" y="1640168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3" y="3154278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712" y="3154280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59759" y="3154278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5928" y="3154280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4209" y="3154277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4151" y="3154280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13" y="4668386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712" y="4668388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359759" y="4668386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5425928" y="4668388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44209" y="4668385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9214151" y="4668388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358412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3" y="1640170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712" y="1640175"/>
            <a:ext cx="2314107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59759" y="1640170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5928" y="1640175"/>
            <a:ext cx="2314107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4209" y="1640169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4151" y="1640175"/>
            <a:ext cx="2314107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3" y="3887477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712" y="3887480"/>
            <a:ext cx="2314107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59759" y="3887477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5928" y="3887480"/>
            <a:ext cx="2314107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4209" y="3887476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4151" y="3887480"/>
            <a:ext cx="2314107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512539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3" y="1640170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712" y="1640175"/>
            <a:ext cx="2314107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59759" y="1640170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5928" y="1640175"/>
            <a:ext cx="2314107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4209" y="1640169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4151" y="1640175"/>
            <a:ext cx="2314107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3" y="3887477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712" y="3887480"/>
            <a:ext cx="2314107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59759" y="3887477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5928" y="3887480"/>
            <a:ext cx="2314107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4209" y="3887476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4151" y="3887480"/>
            <a:ext cx="2314107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152557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2" y="1640173"/>
            <a:ext cx="1533954" cy="153450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2295079" y="1640175"/>
            <a:ext cx="3558215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78991" y="1640173"/>
            <a:ext cx="1533954" cy="153450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8002532" y="1640175"/>
            <a:ext cx="3558215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2" y="3887477"/>
            <a:ext cx="1533954" cy="153450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2295079" y="3887480"/>
            <a:ext cx="3558215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6278991" y="3887477"/>
            <a:ext cx="1533954" cy="153450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8002532" y="3887480"/>
            <a:ext cx="3558215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895077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2" y="1640173"/>
            <a:ext cx="1533954" cy="153450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2295079" y="1640175"/>
            <a:ext cx="3558215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78991" y="1640173"/>
            <a:ext cx="1533954" cy="153450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8002532" y="1640175"/>
            <a:ext cx="3558215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2" y="3887477"/>
            <a:ext cx="1533954" cy="153450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2295079" y="3887480"/>
            <a:ext cx="3558215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6278991" y="3887477"/>
            <a:ext cx="1533954" cy="153450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8002532" y="3887480"/>
            <a:ext cx="3558215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562719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64036" y="1640170"/>
            <a:ext cx="1399077" cy="1399584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75313" y="3257750"/>
            <a:ext cx="3376496" cy="2403775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348482" y="1640170"/>
            <a:ext cx="1399077" cy="1399584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359759" y="3257750"/>
            <a:ext cx="3376496" cy="2403775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9132925" y="1640169"/>
            <a:ext cx="1399077" cy="1399584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8144203" y="3257750"/>
            <a:ext cx="3376496" cy="2403775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420795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64036" y="1640170"/>
            <a:ext cx="1399077" cy="1399584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75313" y="3257750"/>
            <a:ext cx="3376496" cy="2403775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348482" y="1640170"/>
            <a:ext cx="1399077" cy="1399584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359759" y="3257750"/>
            <a:ext cx="3376496" cy="2403775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9132925" y="1640169"/>
            <a:ext cx="1399077" cy="1399584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8144203" y="3257750"/>
            <a:ext cx="3376496" cy="2403775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197987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21458" y="1640170"/>
            <a:ext cx="1399077" cy="1399584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719164" y="3257750"/>
            <a:ext cx="2403643" cy="2403775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24953" y="1640170"/>
            <a:ext cx="1399077" cy="1399584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522662" y="3257750"/>
            <a:ext cx="2403643" cy="2403775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28452" y="1640170"/>
            <a:ext cx="1399077" cy="1399584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326158" y="3257750"/>
            <a:ext cx="2403643" cy="2403775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9631950" y="1640169"/>
            <a:ext cx="1399077" cy="1399584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9129664" y="3257750"/>
            <a:ext cx="2403643" cy="2403775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275277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21458" y="1640170"/>
            <a:ext cx="1399077" cy="1399584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719164" y="3257750"/>
            <a:ext cx="2403643" cy="2403775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24953" y="1640170"/>
            <a:ext cx="1399077" cy="1399584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522662" y="3257750"/>
            <a:ext cx="2403643" cy="2403775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28452" y="1640170"/>
            <a:ext cx="1399077" cy="1399584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326158" y="3257750"/>
            <a:ext cx="2403643" cy="2403775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9631950" y="1640169"/>
            <a:ext cx="1399077" cy="1399584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9129664" y="3257750"/>
            <a:ext cx="2403643" cy="2403775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275186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990F5-6495-49FC-A400-63D3B3DF8467}" type="datetime1">
              <a:rPr lang="ru-RU" smtClean="0"/>
              <a:t>26.04.2024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FE9F-E4E0-491D-AC75-318A12D71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2806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4" y="1269056"/>
            <a:ext cx="2351954" cy="3536499"/>
          </a:xfrm>
          <a:solidFill>
            <a:schemeClr val="bg1">
              <a:lumMod val="90000"/>
              <a:lumOff val="1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257159" y="1269056"/>
            <a:ext cx="2351954" cy="3536499"/>
          </a:xfrm>
          <a:solidFill>
            <a:schemeClr val="bg1">
              <a:lumMod val="90000"/>
              <a:lumOff val="1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3467257" y="1269056"/>
            <a:ext cx="2479488" cy="3536499"/>
          </a:xfrm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buFontTx/>
              <a:buNone/>
              <a:defRPr sz="1400"/>
            </a:lvl2pPr>
            <a:lvl3pPr marL="150784" indent="-150784">
              <a:defRPr sz="1400"/>
            </a:lvl3pPr>
            <a:lvl4pPr marL="401560" indent="-207924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8796645" y="1269056"/>
            <a:ext cx="2479488" cy="3536499"/>
          </a:xfrm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buFontTx/>
              <a:buNone/>
              <a:defRPr sz="1400"/>
            </a:lvl2pPr>
            <a:lvl3pPr marL="150784" indent="-150784">
              <a:defRPr sz="1400"/>
            </a:lvl3pPr>
            <a:lvl4pPr marL="401560" indent="-207924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914281" y="4981747"/>
            <a:ext cx="5032464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6257166" y="4981747"/>
            <a:ext cx="5018977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56954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285" y="2130922"/>
            <a:ext cx="10361851" cy="147036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562" y="3887100"/>
            <a:ext cx="8533289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630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26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890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521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151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781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411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042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134A1-4218-4E06-8AC1-1489EBD154C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26.04.2024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4402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000C9-7E9B-4976-936F-19F03114341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26.04.2024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8834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960" y="4407925"/>
            <a:ext cx="10361851" cy="136239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960" y="2907386"/>
            <a:ext cx="10361851" cy="1500535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6302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26056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38908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5211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3151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781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411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70422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20656-4025-4D72-8A11-D9E31C0AD00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26.04.2024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2749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520" y="1600578"/>
            <a:ext cx="5384100" cy="4527011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6794" y="1600578"/>
            <a:ext cx="5384100" cy="4527011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4A757-8DEB-4F54-A61C-293CF85D0D8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26.04.2024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1543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521" y="1535474"/>
            <a:ext cx="5386216" cy="63991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63028" indent="0">
              <a:buNone/>
              <a:defRPr sz="2000" b="1"/>
            </a:lvl2pPr>
            <a:lvl3pPr marL="926056" indent="0">
              <a:buNone/>
              <a:defRPr sz="1800" b="1"/>
            </a:lvl3pPr>
            <a:lvl4pPr marL="1389084" indent="0">
              <a:buNone/>
              <a:defRPr sz="1700" b="1"/>
            </a:lvl4pPr>
            <a:lvl5pPr marL="1852111" indent="0">
              <a:buNone/>
              <a:defRPr sz="1700" b="1"/>
            </a:lvl5pPr>
            <a:lvl6pPr marL="2315140" indent="0">
              <a:buNone/>
              <a:defRPr sz="1700" b="1"/>
            </a:lvl6pPr>
            <a:lvl7pPr marL="2778169" indent="0">
              <a:buNone/>
              <a:defRPr sz="1700" b="1"/>
            </a:lvl7pPr>
            <a:lvl8pPr marL="3241196" indent="0">
              <a:buNone/>
              <a:defRPr sz="1700" b="1"/>
            </a:lvl8pPr>
            <a:lvl9pPr marL="3704225" indent="0">
              <a:buNone/>
              <a:defRPr sz="17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521" y="2175381"/>
            <a:ext cx="5386216" cy="395220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2563" y="1535474"/>
            <a:ext cx="5388331" cy="63991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63028" indent="0">
              <a:buNone/>
              <a:defRPr sz="2000" b="1"/>
            </a:lvl2pPr>
            <a:lvl3pPr marL="926056" indent="0">
              <a:buNone/>
              <a:defRPr sz="1800" b="1"/>
            </a:lvl3pPr>
            <a:lvl4pPr marL="1389084" indent="0">
              <a:buNone/>
              <a:defRPr sz="1700" b="1"/>
            </a:lvl4pPr>
            <a:lvl5pPr marL="1852111" indent="0">
              <a:buNone/>
              <a:defRPr sz="1700" b="1"/>
            </a:lvl5pPr>
            <a:lvl6pPr marL="2315140" indent="0">
              <a:buNone/>
              <a:defRPr sz="1700" b="1"/>
            </a:lvl6pPr>
            <a:lvl7pPr marL="2778169" indent="0">
              <a:buNone/>
              <a:defRPr sz="1700" b="1"/>
            </a:lvl7pPr>
            <a:lvl8pPr marL="3241196" indent="0">
              <a:buNone/>
              <a:defRPr sz="1700" b="1"/>
            </a:lvl8pPr>
            <a:lvl9pPr marL="3704225" indent="0">
              <a:buNone/>
              <a:defRPr sz="17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2563" y="2175381"/>
            <a:ext cx="5388331" cy="395220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8DA1F-7C08-4747-B01B-B6AB0D988E8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26.04.2024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9772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13172-1218-40D6-9C20-2D14CD896F1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26.04.2024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8568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0B417-C710-42D4-AFB4-6C7525D7BB5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26.04.2024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3900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25" y="273113"/>
            <a:ext cx="4010562" cy="116232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114" y="273121"/>
            <a:ext cx="6814779" cy="5854468"/>
          </a:xfrm>
        </p:spPr>
        <p:txBody>
          <a:bodyPr/>
          <a:lstStyle>
            <a:lvl1pPr>
              <a:defRPr sz="3200"/>
            </a:lvl1pPr>
            <a:lvl2pPr>
              <a:defRPr sz="29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525" y="1435440"/>
            <a:ext cx="4010562" cy="4692149"/>
          </a:xfrm>
        </p:spPr>
        <p:txBody>
          <a:bodyPr/>
          <a:lstStyle>
            <a:lvl1pPr marL="0" indent="0">
              <a:buNone/>
              <a:defRPr sz="1400"/>
            </a:lvl1pPr>
            <a:lvl2pPr marL="463028" indent="0">
              <a:buNone/>
              <a:defRPr sz="1200"/>
            </a:lvl2pPr>
            <a:lvl3pPr marL="926056" indent="0">
              <a:buNone/>
              <a:defRPr sz="1100"/>
            </a:lvl3pPr>
            <a:lvl4pPr marL="1389084" indent="0">
              <a:buNone/>
              <a:defRPr sz="1000"/>
            </a:lvl4pPr>
            <a:lvl5pPr marL="1852111" indent="0">
              <a:buNone/>
              <a:defRPr sz="1000"/>
            </a:lvl5pPr>
            <a:lvl6pPr marL="2315140" indent="0">
              <a:buNone/>
              <a:defRPr sz="1000"/>
            </a:lvl6pPr>
            <a:lvl7pPr marL="2778169" indent="0">
              <a:buNone/>
              <a:defRPr sz="1000"/>
            </a:lvl7pPr>
            <a:lvl8pPr marL="3241196" indent="0">
              <a:buNone/>
              <a:defRPr sz="1000"/>
            </a:lvl8pPr>
            <a:lvl9pPr marL="3704225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1984-3B8A-4A66-B305-BCAD03974C3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26.04.2024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198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408" y="4801712"/>
            <a:ext cx="7314248" cy="56687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408" y="612920"/>
            <a:ext cx="7314248" cy="4115753"/>
          </a:xfrm>
        </p:spPr>
        <p:txBody>
          <a:bodyPr/>
          <a:lstStyle>
            <a:lvl1pPr marL="0" indent="0">
              <a:buNone/>
              <a:defRPr sz="3200"/>
            </a:lvl1pPr>
            <a:lvl2pPr marL="463028" indent="0">
              <a:buNone/>
              <a:defRPr sz="2900"/>
            </a:lvl2pPr>
            <a:lvl3pPr marL="926056" indent="0">
              <a:buNone/>
              <a:defRPr sz="2400"/>
            </a:lvl3pPr>
            <a:lvl4pPr marL="1389084" indent="0">
              <a:buNone/>
              <a:defRPr sz="2000"/>
            </a:lvl4pPr>
            <a:lvl5pPr marL="1852111" indent="0">
              <a:buNone/>
              <a:defRPr sz="2000"/>
            </a:lvl5pPr>
            <a:lvl6pPr marL="2315140" indent="0">
              <a:buNone/>
              <a:defRPr sz="2000"/>
            </a:lvl6pPr>
            <a:lvl7pPr marL="2778169" indent="0">
              <a:buNone/>
              <a:defRPr sz="2000"/>
            </a:lvl7pPr>
            <a:lvl8pPr marL="3241196" indent="0">
              <a:buNone/>
              <a:defRPr sz="2000"/>
            </a:lvl8pPr>
            <a:lvl9pPr marL="3704225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408" y="5368585"/>
            <a:ext cx="7314248" cy="805049"/>
          </a:xfrm>
        </p:spPr>
        <p:txBody>
          <a:bodyPr/>
          <a:lstStyle>
            <a:lvl1pPr marL="0" indent="0">
              <a:buNone/>
              <a:defRPr sz="1400"/>
            </a:lvl1pPr>
            <a:lvl2pPr marL="463028" indent="0">
              <a:buNone/>
              <a:defRPr sz="1200"/>
            </a:lvl2pPr>
            <a:lvl3pPr marL="926056" indent="0">
              <a:buNone/>
              <a:defRPr sz="1100"/>
            </a:lvl3pPr>
            <a:lvl4pPr marL="1389084" indent="0">
              <a:buNone/>
              <a:defRPr sz="1000"/>
            </a:lvl4pPr>
            <a:lvl5pPr marL="1852111" indent="0">
              <a:buNone/>
              <a:defRPr sz="1000"/>
            </a:lvl5pPr>
            <a:lvl6pPr marL="2315140" indent="0">
              <a:buNone/>
              <a:defRPr sz="1000"/>
            </a:lvl6pPr>
            <a:lvl7pPr marL="2778169" indent="0">
              <a:buNone/>
              <a:defRPr sz="1000"/>
            </a:lvl7pPr>
            <a:lvl8pPr marL="3241196" indent="0">
              <a:buNone/>
              <a:defRPr sz="1000"/>
            </a:lvl8pPr>
            <a:lvl9pPr marL="3704225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A1A7B-00AC-4B8B-A522-EE1EE4F9915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26.04.2024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1829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679" y="457306"/>
            <a:ext cx="3931725" cy="160057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2513" y="987657"/>
            <a:ext cx="6171397" cy="4874753"/>
          </a:xfrm>
        </p:spPr>
        <p:txBody>
          <a:bodyPr/>
          <a:lstStyle>
            <a:lvl1pPr>
              <a:defRPr sz="3200"/>
            </a:lvl1pPr>
            <a:lvl2pPr>
              <a:defRPr sz="29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679" y="2057884"/>
            <a:ext cx="3931725" cy="3812470"/>
          </a:xfrm>
        </p:spPr>
        <p:txBody>
          <a:bodyPr/>
          <a:lstStyle>
            <a:lvl1pPr marL="0" indent="0">
              <a:buNone/>
              <a:defRPr sz="1700"/>
            </a:lvl1pPr>
            <a:lvl2pPr marL="463028" indent="0">
              <a:buNone/>
              <a:defRPr sz="1400"/>
            </a:lvl2pPr>
            <a:lvl3pPr marL="926056" indent="0">
              <a:buNone/>
              <a:defRPr sz="1200"/>
            </a:lvl3pPr>
            <a:lvl4pPr marL="1389084" indent="0">
              <a:buNone/>
              <a:defRPr sz="1100"/>
            </a:lvl4pPr>
            <a:lvl5pPr marL="1852111" indent="0">
              <a:buNone/>
              <a:defRPr sz="1100"/>
            </a:lvl5pPr>
            <a:lvl6pPr marL="2315140" indent="0">
              <a:buNone/>
              <a:defRPr sz="1100"/>
            </a:lvl6pPr>
            <a:lvl7pPr marL="2778169" indent="0">
              <a:buNone/>
              <a:defRPr sz="1100"/>
            </a:lvl7pPr>
            <a:lvl8pPr marL="3241196" indent="0">
              <a:buNone/>
              <a:defRPr sz="1100"/>
            </a:lvl8pPr>
            <a:lvl9pPr marL="3704225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E2656-5266-4E05-872F-E6E457C956FA}" type="datetime1">
              <a:rPr lang="ru-RU" smtClean="0"/>
              <a:t>26.04.2024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FE9F-E4E0-491D-AC75-318A12D71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6364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3B9EC-0E56-44FA-8C62-E63723F6F44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26.04.2024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5685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8050" y="274704"/>
            <a:ext cx="2742844" cy="585288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525" y="274704"/>
            <a:ext cx="8025357" cy="585288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4344D-B227-4621-A8FB-0A2DC6E6BCA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26.04.2024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7296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679" y="457306"/>
            <a:ext cx="3931725" cy="160057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2513" y="987657"/>
            <a:ext cx="6171397" cy="4874753"/>
          </a:xfrm>
        </p:spPr>
        <p:txBody>
          <a:bodyPr/>
          <a:lstStyle>
            <a:lvl1pPr marL="0" indent="0">
              <a:buNone/>
              <a:defRPr sz="3200"/>
            </a:lvl1pPr>
            <a:lvl2pPr marL="463028" indent="0">
              <a:buNone/>
              <a:defRPr sz="2900"/>
            </a:lvl2pPr>
            <a:lvl3pPr marL="926056" indent="0">
              <a:buNone/>
              <a:defRPr sz="2400"/>
            </a:lvl3pPr>
            <a:lvl4pPr marL="1389084" indent="0">
              <a:buNone/>
              <a:defRPr sz="2000"/>
            </a:lvl4pPr>
            <a:lvl5pPr marL="1852111" indent="0">
              <a:buNone/>
              <a:defRPr sz="2000"/>
            </a:lvl5pPr>
            <a:lvl6pPr marL="2315140" indent="0">
              <a:buNone/>
              <a:defRPr sz="2000"/>
            </a:lvl6pPr>
            <a:lvl7pPr marL="2778169" indent="0">
              <a:buNone/>
              <a:defRPr sz="2000"/>
            </a:lvl7pPr>
            <a:lvl8pPr marL="3241196" indent="0">
              <a:buNone/>
              <a:defRPr sz="2000"/>
            </a:lvl8pPr>
            <a:lvl9pPr marL="3704225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679" y="2057884"/>
            <a:ext cx="3931725" cy="3812470"/>
          </a:xfrm>
        </p:spPr>
        <p:txBody>
          <a:bodyPr/>
          <a:lstStyle>
            <a:lvl1pPr marL="0" indent="0">
              <a:buNone/>
              <a:defRPr sz="1700"/>
            </a:lvl1pPr>
            <a:lvl2pPr marL="463028" indent="0">
              <a:buNone/>
              <a:defRPr sz="1400"/>
            </a:lvl2pPr>
            <a:lvl3pPr marL="926056" indent="0">
              <a:buNone/>
              <a:defRPr sz="1200"/>
            </a:lvl3pPr>
            <a:lvl4pPr marL="1389084" indent="0">
              <a:buNone/>
              <a:defRPr sz="1100"/>
            </a:lvl4pPr>
            <a:lvl5pPr marL="1852111" indent="0">
              <a:buNone/>
              <a:defRPr sz="1100"/>
            </a:lvl5pPr>
            <a:lvl6pPr marL="2315140" indent="0">
              <a:buNone/>
              <a:defRPr sz="1100"/>
            </a:lvl6pPr>
            <a:lvl7pPr marL="2778169" indent="0">
              <a:buNone/>
              <a:defRPr sz="1100"/>
            </a:lvl7pPr>
            <a:lvl8pPr marL="3241196" indent="0">
              <a:buNone/>
              <a:defRPr sz="1100"/>
            </a:lvl8pPr>
            <a:lvl9pPr marL="3704225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6C07E-BFBB-41C6-A424-CD8DEBA7E344}" type="datetime1">
              <a:rPr lang="ru-RU" smtClean="0"/>
              <a:t>26.04.2024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FE9F-E4E0-491D-AC75-318A12D71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140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26" Type="http://schemas.openxmlformats.org/officeDocument/2006/relationships/slideLayout" Target="../slideLayouts/slideLayout37.xml"/><Relationship Id="rId39" Type="http://schemas.openxmlformats.org/officeDocument/2006/relationships/slideLayout" Target="../slideLayouts/slideLayout50.xml"/><Relationship Id="rId21" Type="http://schemas.openxmlformats.org/officeDocument/2006/relationships/slideLayout" Target="../slideLayouts/slideLayout32.xml"/><Relationship Id="rId34" Type="http://schemas.openxmlformats.org/officeDocument/2006/relationships/slideLayout" Target="../slideLayouts/slideLayout45.xml"/><Relationship Id="rId42" Type="http://schemas.openxmlformats.org/officeDocument/2006/relationships/slideLayout" Target="../slideLayouts/slideLayout53.xml"/><Relationship Id="rId47" Type="http://schemas.openxmlformats.org/officeDocument/2006/relationships/slideLayout" Target="../slideLayouts/slideLayout58.xml"/><Relationship Id="rId50" Type="http://schemas.openxmlformats.org/officeDocument/2006/relationships/slideLayout" Target="../slideLayouts/slideLayout61.xml"/><Relationship Id="rId55" Type="http://schemas.openxmlformats.org/officeDocument/2006/relationships/slideLayout" Target="../slideLayouts/slideLayout66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5" Type="http://schemas.openxmlformats.org/officeDocument/2006/relationships/slideLayout" Target="../slideLayouts/slideLayout36.xml"/><Relationship Id="rId33" Type="http://schemas.openxmlformats.org/officeDocument/2006/relationships/slideLayout" Target="../slideLayouts/slideLayout44.xml"/><Relationship Id="rId38" Type="http://schemas.openxmlformats.org/officeDocument/2006/relationships/slideLayout" Target="../slideLayouts/slideLayout49.xml"/><Relationship Id="rId46" Type="http://schemas.openxmlformats.org/officeDocument/2006/relationships/slideLayout" Target="../slideLayouts/slideLayout57.xml"/><Relationship Id="rId59" Type="http://schemas.openxmlformats.org/officeDocument/2006/relationships/slideLayout" Target="../slideLayouts/slideLayout70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31.xml"/><Relationship Id="rId29" Type="http://schemas.openxmlformats.org/officeDocument/2006/relationships/slideLayout" Target="../slideLayouts/slideLayout40.xml"/><Relationship Id="rId41" Type="http://schemas.openxmlformats.org/officeDocument/2006/relationships/slideLayout" Target="../slideLayouts/slideLayout52.xml"/><Relationship Id="rId54" Type="http://schemas.openxmlformats.org/officeDocument/2006/relationships/slideLayout" Target="../slideLayouts/slideLayout65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slideLayout" Target="../slideLayouts/slideLayout35.xml"/><Relationship Id="rId32" Type="http://schemas.openxmlformats.org/officeDocument/2006/relationships/slideLayout" Target="../slideLayouts/slideLayout43.xml"/><Relationship Id="rId37" Type="http://schemas.openxmlformats.org/officeDocument/2006/relationships/slideLayout" Target="../slideLayouts/slideLayout48.xml"/><Relationship Id="rId40" Type="http://schemas.openxmlformats.org/officeDocument/2006/relationships/slideLayout" Target="../slideLayouts/slideLayout51.xml"/><Relationship Id="rId45" Type="http://schemas.openxmlformats.org/officeDocument/2006/relationships/slideLayout" Target="../slideLayouts/slideLayout56.xml"/><Relationship Id="rId53" Type="http://schemas.openxmlformats.org/officeDocument/2006/relationships/slideLayout" Target="../slideLayouts/slideLayout64.xml"/><Relationship Id="rId58" Type="http://schemas.openxmlformats.org/officeDocument/2006/relationships/slideLayout" Target="../slideLayouts/slideLayout69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23" Type="http://schemas.openxmlformats.org/officeDocument/2006/relationships/slideLayout" Target="../slideLayouts/slideLayout34.xml"/><Relationship Id="rId28" Type="http://schemas.openxmlformats.org/officeDocument/2006/relationships/slideLayout" Target="../slideLayouts/slideLayout39.xml"/><Relationship Id="rId36" Type="http://schemas.openxmlformats.org/officeDocument/2006/relationships/slideLayout" Target="../slideLayouts/slideLayout47.xml"/><Relationship Id="rId49" Type="http://schemas.openxmlformats.org/officeDocument/2006/relationships/slideLayout" Target="../slideLayouts/slideLayout60.xml"/><Relationship Id="rId57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31" Type="http://schemas.openxmlformats.org/officeDocument/2006/relationships/slideLayout" Target="../slideLayouts/slideLayout42.xml"/><Relationship Id="rId44" Type="http://schemas.openxmlformats.org/officeDocument/2006/relationships/slideLayout" Target="../slideLayouts/slideLayout55.xml"/><Relationship Id="rId52" Type="http://schemas.openxmlformats.org/officeDocument/2006/relationships/slideLayout" Target="../slideLayouts/slideLayout63.xml"/><Relationship Id="rId6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slideLayout" Target="../slideLayouts/slideLayout33.xml"/><Relationship Id="rId27" Type="http://schemas.openxmlformats.org/officeDocument/2006/relationships/slideLayout" Target="../slideLayouts/slideLayout38.xml"/><Relationship Id="rId30" Type="http://schemas.openxmlformats.org/officeDocument/2006/relationships/slideLayout" Target="../slideLayouts/slideLayout41.xml"/><Relationship Id="rId35" Type="http://schemas.openxmlformats.org/officeDocument/2006/relationships/slideLayout" Target="../slideLayouts/slideLayout46.xml"/><Relationship Id="rId43" Type="http://schemas.openxmlformats.org/officeDocument/2006/relationships/slideLayout" Target="../slideLayouts/slideLayout54.xml"/><Relationship Id="rId48" Type="http://schemas.openxmlformats.org/officeDocument/2006/relationships/slideLayout" Target="../slideLayouts/slideLayout59.xml"/><Relationship Id="rId56" Type="http://schemas.openxmlformats.org/officeDocument/2006/relationships/slideLayout" Target="../slideLayouts/slideLayout67.xml"/><Relationship Id="rId8" Type="http://schemas.openxmlformats.org/officeDocument/2006/relationships/slideLayout" Target="../slideLayouts/slideLayout19.xml"/><Relationship Id="rId51" Type="http://schemas.openxmlformats.org/officeDocument/2006/relationships/slideLayout" Target="../slideLayouts/slideLayout62.xml"/><Relationship Id="rId3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8.xml"/><Relationship Id="rId3" Type="http://schemas.openxmlformats.org/officeDocument/2006/relationships/slideLayout" Target="../slideLayouts/slideLayout73.xml"/><Relationship Id="rId7" Type="http://schemas.openxmlformats.org/officeDocument/2006/relationships/slideLayout" Target="../slideLayouts/slideLayout77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72.xml"/><Relationship Id="rId1" Type="http://schemas.openxmlformats.org/officeDocument/2006/relationships/slideLayout" Target="../slideLayouts/slideLayout71.xml"/><Relationship Id="rId6" Type="http://schemas.openxmlformats.org/officeDocument/2006/relationships/slideLayout" Target="../slideLayouts/slideLayout76.xml"/><Relationship Id="rId11" Type="http://schemas.openxmlformats.org/officeDocument/2006/relationships/slideLayout" Target="../slideLayouts/slideLayout81.xml"/><Relationship Id="rId5" Type="http://schemas.openxmlformats.org/officeDocument/2006/relationships/slideLayout" Target="../slideLayouts/slideLayout75.xml"/><Relationship Id="rId10" Type="http://schemas.openxmlformats.org/officeDocument/2006/relationships/slideLayout" Target="../slideLayouts/slideLayout80.xml"/><Relationship Id="rId4" Type="http://schemas.openxmlformats.org/officeDocument/2006/relationships/slideLayout" Target="../slideLayouts/slideLayout74.xml"/><Relationship Id="rId9" Type="http://schemas.openxmlformats.org/officeDocument/2006/relationships/slideLayout" Target="../slideLayouts/slideLayout7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095" y="365211"/>
            <a:ext cx="10514231" cy="1325870"/>
          </a:xfrm>
          <a:prstGeom prst="rect">
            <a:avLst/>
          </a:prstGeom>
        </p:spPr>
        <p:txBody>
          <a:bodyPr vert="horz" lIns="92573" tIns="46286" rIns="92573" bIns="46286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095" y="1826048"/>
            <a:ext cx="10514231" cy="4352346"/>
          </a:xfrm>
          <a:prstGeom prst="rect">
            <a:avLst/>
          </a:prstGeom>
        </p:spPr>
        <p:txBody>
          <a:bodyPr vert="horz" lIns="92573" tIns="46286" rIns="92573" bIns="46286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093" y="6357824"/>
            <a:ext cx="2742844" cy="365210"/>
          </a:xfrm>
          <a:prstGeom prst="rect">
            <a:avLst/>
          </a:prstGeom>
        </p:spPr>
        <p:txBody>
          <a:bodyPr vert="horz" lIns="92573" tIns="46286" rIns="92573" bIns="46286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2DE064-1071-407B-84AF-26C68D290996}" type="datetime1">
              <a:rPr lang="ru-RU" smtClean="0"/>
              <a:t>26.04.2024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078" y="6357824"/>
            <a:ext cx="4114264" cy="365210"/>
          </a:xfrm>
          <a:prstGeom prst="rect">
            <a:avLst/>
          </a:prstGeom>
        </p:spPr>
        <p:txBody>
          <a:bodyPr vert="horz" lIns="92573" tIns="46286" rIns="92573" bIns="46286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09481" y="6357824"/>
            <a:ext cx="2742844" cy="365210"/>
          </a:xfrm>
          <a:prstGeom prst="rect">
            <a:avLst/>
          </a:prstGeom>
        </p:spPr>
        <p:txBody>
          <a:bodyPr vert="horz" lIns="92573" tIns="46286" rIns="92573" bIns="46286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E9FE9F-E4E0-491D-AC75-318A12D71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460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926056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1514" indent="-231514" algn="l" defTabSz="926056" rtl="0" eaLnBrk="1" latinLnBrk="0" hangingPunct="1">
        <a:lnSpc>
          <a:spcPct val="90000"/>
        </a:lnSpc>
        <a:spcBef>
          <a:spcPts val="1013"/>
        </a:spcBef>
        <a:buFont typeface="Arial" panose="020B0604020202020204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94545" indent="-231514" algn="l" defTabSz="926056" rtl="0" eaLnBrk="1" latinLnBrk="0" hangingPunct="1">
        <a:lnSpc>
          <a:spcPct val="90000"/>
        </a:lnSpc>
        <a:spcBef>
          <a:spcPts val="506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57570" indent="-231514" algn="l" defTabSz="926056" rtl="0" eaLnBrk="1" latinLnBrk="0" hangingPunct="1">
        <a:lnSpc>
          <a:spcPct val="90000"/>
        </a:lnSpc>
        <a:spcBef>
          <a:spcPts val="506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20597" indent="-231514" algn="l" defTabSz="926056" rtl="0" eaLnBrk="1" latinLnBrk="0" hangingPunct="1">
        <a:lnSpc>
          <a:spcPct val="90000"/>
        </a:lnSpc>
        <a:spcBef>
          <a:spcPts val="506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83626" indent="-231514" algn="l" defTabSz="926056" rtl="0" eaLnBrk="1" latinLnBrk="0" hangingPunct="1">
        <a:lnSpc>
          <a:spcPct val="90000"/>
        </a:lnSpc>
        <a:spcBef>
          <a:spcPts val="506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46654" indent="-231514" algn="l" defTabSz="926056" rtl="0" eaLnBrk="1" latinLnBrk="0" hangingPunct="1">
        <a:lnSpc>
          <a:spcPct val="90000"/>
        </a:lnSpc>
        <a:spcBef>
          <a:spcPts val="506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3009681" indent="-231514" algn="l" defTabSz="926056" rtl="0" eaLnBrk="1" latinLnBrk="0" hangingPunct="1">
        <a:lnSpc>
          <a:spcPct val="90000"/>
        </a:lnSpc>
        <a:spcBef>
          <a:spcPts val="506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72710" indent="-231514" algn="l" defTabSz="926056" rtl="0" eaLnBrk="1" latinLnBrk="0" hangingPunct="1">
        <a:lnSpc>
          <a:spcPct val="90000"/>
        </a:lnSpc>
        <a:spcBef>
          <a:spcPts val="506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935739" indent="-231514" algn="l" defTabSz="926056" rtl="0" eaLnBrk="1" latinLnBrk="0" hangingPunct="1">
        <a:lnSpc>
          <a:spcPct val="90000"/>
        </a:lnSpc>
        <a:spcBef>
          <a:spcPts val="506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3028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26056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89084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52111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15140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78169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41196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04225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283" y="1219489"/>
            <a:ext cx="10361852" cy="462863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55801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  <p:sldLayoutId id="2147483690" r:id="rId18"/>
    <p:sldLayoutId id="2147483691" r:id="rId19"/>
    <p:sldLayoutId id="2147483692" r:id="rId20"/>
    <p:sldLayoutId id="2147483693" r:id="rId21"/>
    <p:sldLayoutId id="2147483694" r:id="rId22"/>
    <p:sldLayoutId id="2147483695" r:id="rId23"/>
    <p:sldLayoutId id="2147483696" r:id="rId24"/>
    <p:sldLayoutId id="2147483697" r:id="rId25"/>
    <p:sldLayoutId id="2147483698" r:id="rId26"/>
    <p:sldLayoutId id="2147483699" r:id="rId27"/>
    <p:sldLayoutId id="2147483700" r:id="rId28"/>
    <p:sldLayoutId id="2147483701" r:id="rId29"/>
    <p:sldLayoutId id="2147483702" r:id="rId30"/>
    <p:sldLayoutId id="2147483703" r:id="rId31"/>
    <p:sldLayoutId id="2147483704" r:id="rId32"/>
    <p:sldLayoutId id="2147483705" r:id="rId33"/>
    <p:sldLayoutId id="2147483706" r:id="rId34"/>
    <p:sldLayoutId id="2147483707" r:id="rId35"/>
    <p:sldLayoutId id="2147483708" r:id="rId36"/>
    <p:sldLayoutId id="2147483709" r:id="rId37"/>
    <p:sldLayoutId id="2147483710" r:id="rId38"/>
    <p:sldLayoutId id="2147483711" r:id="rId39"/>
    <p:sldLayoutId id="2147483712" r:id="rId40"/>
    <p:sldLayoutId id="2147483713" r:id="rId41"/>
    <p:sldLayoutId id="2147483714" r:id="rId42"/>
    <p:sldLayoutId id="2147483715" r:id="rId43"/>
    <p:sldLayoutId id="2147483716" r:id="rId44"/>
    <p:sldLayoutId id="2147483717" r:id="rId45"/>
    <p:sldLayoutId id="2147483718" r:id="rId46"/>
    <p:sldLayoutId id="2147483719" r:id="rId47"/>
    <p:sldLayoutId id="2147483720" r:id="rId48"/>
    <p:sldLayoutId id="2147483721" r:id="rId49"/>
    <p:sldLayoutId id="2147483722" r:id="rId50"/>
    <p:sldLayoutId id="2147483723" r:id="rId51"/>
    <p:sldLayoutId id="2147483724" r:id="rId52"/>
    <p:sldLayoutId id="2147483725" r:id="rId53"/>
    <p:sldLayoutId id="2147483726" r:id="rId54"/>
    <p:sldLayoutId id="2147483727" r:id="rId55"/>
    <p:sldLayoutId id="2147483728" r:id="rId56"/>
    <p:sldLayoutId id="2147483729" r:id="rId57"/>
    <p:sldLayoutId id="2147483730" r:id="rId58"/>
    <p:sldLayoutId id="2147483731" r:id="rId59"/>
  </p:sldLayoutIdLst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hf hdr="0" ftr="0" dt="0"/>
  <p:txStyles>
    <p:titleStyle>
      <a:lvl1pPr algn="ctr" defTabSz="1218936" rtl="0" eaLnBrk="1" latinLnBrk="0" hangingPunct="1">
        <a:lnSpc>
          <a:spcPct val="86000"/>
        </a:lnSpc>
        <a:spcBef>
          <a:spcPct val="0"/>
        </a:spcBef>
        <a:buNone/>
        <a:defRPr sz="2900" kern="800" spc="-54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50" indent="-228550" algn="l" defTabSz="1218936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2000" kern="800" spc="-13">
          <a:solidFill>
            <a:schemeClr val="tx1"/>
          </a:solidFill>
          <a:latin typeface="+mn-lt"/>
          <a:ea typeface="+mn-ea"/>
          <a:cs typeface="+mn-cs"/>
        </a:defRPr>
      </a:lvl1pPr>
      <a:lvl2pPr marL="459218" indent="-230667" algn="l" defTabSz="1218936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500" kern="800">
          <a:solidFill>
            <a:schemeClr val="tx1"/>
          </a:solidFill>
          <a:latin typeface="+mn-lt"/>
          <a:ea typeface="+mn-ea"/>
          <a:cs typeface="+mn-cs"/>
        </a:defRPr>
      </a:lvl2pPr>
      <a:lvl3pPr marL="687768" indent="-228550" algn="l" defTabSz="1218936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500" kern="800">
          <a:solidFill>
            <a:schemeClr val="tx1"/>
          </a:solidFill>
          <a:latin typeface="+mn-lt"/>
          <a:ea typeface="+mn-ea"/>
          <a:cs typeface="+mn-cs"/>
        </a:defRPr>
      </a:lvl3pPr>
      <a:lvl4pPr marL="916318" indent="-228550" algn="l" defTabSz="1218936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500" kern="800">
          <a:solidFill>
            <a:schemeClr val="tx1"/>
          </a:solidFill>
          <a:latin typeface="+mn-lt"/>
          <a:ea typeface="+mn-ea"/>
          <a:cs typeface="+mn-cs"/>
        </a:defRPr>
      </a:lvl4pPr>
      <a:lvl5pPr marL="1144868" indent="-228550" algn="l" defTabSz="1218936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»"/>
        <a:defRPr sz="1500" kern="800">
          <a:solidFill>
            <a:schemeClr val="tx1"/>
          </a:solidFill>
          <a:latin typeface="+mn-lt"/>
          <a:ea typeface="+mn-ea"/>
          <a:cs typeface="+mn-cs"/>
        </a:defRPr>
      </a:lvl5pPr>
      <a:lvl6pPr marL="3352072" indent="-304733" algn="l" defTabSz="1218936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540" indent="-304733" algn="l" defTabSz="1218936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007" indent="-304733" algn="l" defTabSz="1218936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477" indent="-304733" algn="l" defTabSz="1218936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3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68" algn="l" defTabSz="121893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36" algn="l" defTabSz="121893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03" algn="l" defTabSz="121893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871" algn="l" defTabSz="121893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339" algn="l" defTabSz="121893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806" algn="l" defTabSz="121893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273" algn="l" defTabSz="121893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742" algn="l" defTabSz="121893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 vert="horz" lIns="92573" tIns="46286" rIns="92573" bIns="46286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521" y="1600578"/>
            <a:ext cx="10971372" cy="4527011"/>
          </a:xfrm>
          <a:prstGeom prst="rect">
            <a:avLst/>
          </a:prstGeom>
        </p:spPr>
        <p:txBody>
          <a:bodyPr vert="horz" lIns="92573" tIns="46286" rIns="92573" bIns="46286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520" y="6357824"/>
            <a:ext cx="2844430" cy="365210"/>
          </a:xfrm>
          <a:prstGeom prst="rect">
            <a:avLst/>
          </a:prstGeom>
        </p:spPr>
        <p:txBody>
          <a:bodyPr vert="horz" lIns="92573" tIns="46286" rIns="92573" bIns="46286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70E636-13B4-45E8-90F1-47E871333B7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26.04.2024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062" y="6357824"/>
            <a:ext cx="3860297" cy="365210"/>
          </a:xfrm>
          <a:prstGeom prst="rect">
            <a:avLst/>
          </a:prstGeom>
        </p:spPr>
        <p:txBody>
          <a:bodyPr vert="horz" lIns="92573" tIns="46286" rIns="92573" bIns="46286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6463" y="6357824"/>
            <a:ext cx="2844430" cy="365210"/>
          </a:xfrm>
          <a:prstGeom prst="rect">
            <a:avLst/>
          </a:prstGeom>
        </p:spPr>
        <p:txBody>
          <a:bodyPr vert="horz" lIns="92573" tIns="46286" rIns="92573" bIns="46286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39911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62" r:id="rId4"/>
    <p:sldLayoutId id="2147483763" r:id="rId5"/>
    <p:sldLayoutId id="2147483764" r:id="rId6"/>
    <p:sldLayoutId id="2147483765" r:id="rId7"/>
    <p:sldLayoutId id="2147483766" r:id="rId8"/>
    <p:sldLayoutId id="2147483767" r:id="rId9"/>
    <p:sldLayoutId id="2147483768" r:id="rId10"/>
    <p:sldLayoutId id="214748376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ctr" defTabSz="926056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7271" indent="-347271" algn="l" defTabSz="926056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52421" indent="-289391" algn="l" defTabSz="926056" rtl="0" eaLnBrk="1" latinLnBrk="0" hangingPunct="1">
        <a:spcBef>
          <a:spcPct val="20000"/>
        </a:spcBef>
        <a:buFont typeface="Arial" pitchFamily="34" charset="0"/>
        <a:buChar char="–"/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157570" indent="-231514" algn="l" defTabSz="926056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20597" indent="-231514" algn="l" defTabSz="926056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83626" indent="-231514" algn="l" defTabSz="926056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46654" indent="-231514" algn="l" defTabSz="92605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09681" indent="-231514" algn="l" defTabSz="92605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72710" indent="-231514" algn="l" defTabSz="92605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35739" indent="-231514" algn="l" defTabSz="92605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3028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26056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89084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52111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15140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78169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41196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04225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.sv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5.pn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1.xml"/><Relationship Id="rId6" Type="http://schemas.openxmlformats.org/officeDocument/2006/relationships/image" Target="../media/image16.gif"/><Relationship Id="rId5" Type="http://schemas.openxmlformats.org/officeDocument/2006/relationships/image" Target="../media/image15.png"/><Relationship Id="rId4" Type="http://schemas.openxmlformats.org/officeDocument/2006/relationships/image" Target="../media/image14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1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1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8">
            <a:extLst>
              <a:ext uri="{FF2B5EF4-FFF2-40B4-BE49-F238E27FC236}">
                <a16:creationId xmlns:a16="http://schemas.microsoft.com/office/drawing/2014/main" xmlns="" id="{A3D43B73-2B0A-4CDF-8104-3D3F930D4D40}"/>
              </a:ext>
            </a:extLst>
          </p:cNvPr>
          <p:cNvSpPr/>
          <p:nvPr/>
        </p:nvSpPr>
        <p:spPr>
          <a:xfrm>
            <a:off x="0" y="0"/>
            <a:ext cx="12207147" cy="6872428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89" tIns="45695" rIns="91389" bIns="45695" rtlCol="0" anchor="ctr"/>
          <a:lstStyle/>
          <a:p>
            <a:pPr algn="ctr" defTabSz="1218936"/>
            <a:endParaRPr lang="en-US" sz="2400" dirty="0">
              <a:solidFill>
                <a:srgbClr val="485068"/>
              </a:solidFill>
            </a:endParaRPr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xmlns="" id="{2D098E04-0D9A-4FFF-8285-F85E5F6A281D}"/>
              </a:ext>
            </a:extLst>
          </p:cNvPr>
          <p:cNvSpPr/>
          <p:nvPr/>
        </p:nvSpPr>
        <p:spPr>
          <a:xfrm>
            <a:off x="8041327" y="1170631"/>
            <a:ext cx="4823412" cy="4825157"/>
          </a:xfrm>
          <a:prstGeom prst="ellipse">
            <a:avLst/>
          </a:prstGeom>
          <a:solidFill>
            <a:schemeClr val="tx1">
              <a:alpha val="2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89" tIns="45695" rIns="91389" bIns="45695" rtlCol="0" anchor="ctr"/>
          <a:lstStyle/>
          <a:p>
            <a:pPr algn="ctr" defTabSz="1218936"/>
            <a:endParaRPr lang="ru-RU" sz="2400">
              <a:solidFill>
                <a:srgbClr val="485068"/>
              </a:solidFill>
            </a:endParaRP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xmlns="" id="{67D47922-63F6-44C1-9315-F6D621A4F131}"/>
              </a:ext>
            </a:extLst>
          </p:cNvPr>
          <p:cNvSpPr/>
          <p:nvPr/>
        </p:nvSpPr>
        <p:spPr>
          <a:xfrm>
            <a:off x="7499188" y="1343608"/>
            <a:ext cx="4477584" cy="4479203"/>
          </a:xfrm>
          <a:prstGeom prst="ellipse">
            <a:avLst/>
          </a:prstGeom>
          <a:solidFill>
            <a:schemeClr val="tx1">
              <a:alpha val="2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89" tIns="45695" rIns="91389" bIns="45695" rtlCol="0" anchor="ctr"/>
          <a:lstStyle/>
          <a:p>
            <a:pPr algn="ctr" defTabSz="1218936"/>
            <a:endParaRPr lang="ru-RU" sz="2400">
              <a:solidFill>
                <a:srgbClr val="485068"/>
              </a:solidFill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xmlns="" id="{C9545F2A-6B36-48F4-9F15-94670C7277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-3265833" y="-244482"/>
            <a:ext cx="6360640" cy="695484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00429" y="6274794"/>
            <a:ext cx="4345170" cy="21544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defTabSz="1218936"/>
            <a:r>
              <a:rPr lang="ru-RU" sz="1400" dirty="0" smtClean="0">
                <a:solidFill>
                  <a:srgbClr val="485068">
                    <a:lumMod val="75000"/>
                  </a:srgbClr>
                </a:solidFill>
                <a:latin typeface="Arial Narrow" panose="020B0606020202030204" pitchFamily="34" charset="0"/>
                <a:ea typeface="Roboto Condensed" panose="02000000000000000000" pitchFamily="2" charset="0"/>
              </a:rPr>
              <a:t>ХАНТЫ-МАНСИЙСК</a:t>
            </a:r>
            <a:r>
              <a:rPr lang="ru-RU" sz="1400" dirty="0" smtClean="0">
                <a:solidFill>
                  <a:srgbClr val="485068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 </a:t>
            </a:r>
            <a:r>
              <a:rPr lang="ru-RU" sz="1400" b="1" dirty="0" smtClean="0">
                <a:solidFill>
                  <a:srgbClr val="485068">
                    <a:lumMod val="75000"/>
                  </a:srgbClr>
                </a:solidFill>
                <a:latin typeface="Arial Narrow" panose="020B0606020202030204" pitchFamily="34" charset="0"/>
                <a:ea typeface="Roboto Condensed" panose="02000000000000000000" pitchFamily="2" charset="0"/>
              </a:rPr>
              <a:t>2024</a:t>
            </a:r>
            <a:endParaRPr lang="ru-RU" sz="1400" b="1" dirty="0">
              <a:solidFill>
                <a:srgbClr val="485068">
                  <a:lumMod val="75000"/>
                </a:srgbClr>
              </a:solidFill>
              <a:latin typeface="Arial Narrow" panose="020B0606020202030204" pitchFamily="34" charset="0"/>
              <a:ea typeface="Roboto Condensed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8C0A38DE-7E13-4312-9AFA-866AA71C4C95}"/>
              </a:ext>
            </a:extLst>
          </p:cNvPr>
          <p:cNvSpPr txBox="1"/>
          <p:nvPr/>
        </p:nvSpPr>
        <p:spPr>
          <a:xfrm>
            <a:off x="370020" y="3232939"/>
            <a:ext cx="7013715" cy="110799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 defTabSz="1218936"/>
            <a:r>
              <a:rPr lang="ru-RU" sz="7200" b="1" dirty="0">
                <a:solidFill>
                  <a:srgbClr val="485068">
                    <a:lumMod val="75000"/>
                  </a:srgbClr>
                </a:solidFill>
                <a:latin typeface="Arial Narrow" panose="020B0606020202030204" pitchFamily="34" charset="0"/>
              </a:rPr>
              <a:t>МЧД 2024</a:t>
            </a:r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xmlns="" id="{DDD2DFE2-36D3-4077-B310-A4A306248813}"/>
              </a:ext>
            </a:extLst>
          </p:cNvPr>
          <p:cNvSpPr/>
          <p:nvPr/>
        </p:nvSpPr>
        <p:spPr>
          <a:xfrm>
            <a:off x="8838631" y="1343608"/>
            <a:ext cx="4477584" cy="4479203"/>
          </a:xfrm>
          <a:prstGeom prst="ellipse">
            <a:avLst/>
          </a:prstGeom>
          <a:solidFill>
            <a:schemeClr val="tx1">
              <a:alpha val="2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89" tIns="45695" rIns="91389" bIns="45695" rtlCol="0" anchor="ctr"/>
          <a:lstStyle/>
          <a:p>
            <a:pPr algn="ctr" defTabSz="1218936"/>
            <a:endParaRPr lang="ru-RU" sz="2400">
              <a:solidFill>
                <a:srgbClr val="485068"/>
              </a:solidFill>
            </a:endParaRPr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xmlns="" id="{2C5E3CF3-F051-4B9C-B76D-79CD7C30A657}"/>
              </a:ext>
            </a:extLst>
          </p:cNvPr>
          <p:cNvSpPr/>
          <p:nvPr/>
        </p:nvSpPr>
        <p:spPr>
          <a:xfrm>
            <a:off x="9752916" y="1343608"/>
            <a:ext cx="4477584" cy="4479203"/>
          </a:xfrm>
          <a:prstGeom prst="ellipse">
            <a:avLst/>
          </a:prstGeom>
          <a:solidFill>
            <a:schemeClr val="tx1">
              <a:alpha val="2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89" tIns="45695" rIns="91389" bIns="45695" rtlCol="0" anchor="ctr"/>
          <a:lstStyle/>
          <a:p>
            <a:pPr algn="ctr" defTabSz="1218936"/>
            <a:endParaRPr lang="ru-RU" sz="2400">
              <a:solidFill>
                <a:srgbClr val="485068"/>
              </a:solidFill>
            </a:endParaRPr>
          </a:p>
        </p:txBody>
      </p:sp>
      <p:sp>
        <p:nvSpPr>
          <p:cNvPr id="12" name="Овал 11">
            <a:extLst>
              <a:ext uri="{FF2B5EF4-FFF2-40B4-BE49-F238E27FC236}">
                <a16:creationId xmlns:a16="http://schemas.microsoft.com/office/drawing/2014/main" xmlns="" id="{1B118B0D-A6FC-44CF-8F47-E55AEAFDB16A}"/>
              </a:ext>
            </a:extLst>
          </p:cNvPr>
          <p:cNvSpPr/>
          <p:nvPr/>
        </p:nvSpPr>
        <p:spPr>
          <a:xfrm>
            <a:off x="10667197" y="1343608"/>
            <a:ext cx="4477584" cy="4479203"/>
          </a:xfrm>
          <a:prstGeom prst="ellipse">
            <a:avLst/>
          </a:prstGeom>
          <a:solidFill>
            <a:schemeClr val="tx1">
              <a:alpha val="2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89" tIns="45695" rIns="91389" bIns="45695" rtlCol="0" anchor="ctr"/>
          <a:lstStyle/>
          <a:p>
            <a:pPr algn="ctr" defTabSz="1218936"/>
            <a:endParaRPr lang="ru-RU" sz="2400">
              <a:solidFill>
                <a:srgbClr val="485068"/>
              </a:solidFill>
            </a:endParaRPr>
          </a:p>
        </p:txBody>
      </p:sp>
      <p:pic>
        <p:nvPicPr>
          <p:cNvPr id="5" name="Рисунок 4" descr="Изображение выглядит как игрушка, смотрит, день рождения, торт&#10;&#10;Автоматически созданное описание">
            <a:extLst>
              <a:ext uri="{FF2B5EF4-FFF2-40B4-BE49-F238E27FC236}">
                <a16:creationId xmlns:a16="http://schemas.microsoft.com/office/drawing/2014/main" xmlns="" id="{03E9FCAF-1E2B-4013-BEA3-4C253B2ABA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6191" y="1522514"/>
            <a:ext cx="6729047" cy="3926697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BE76470C-7B16-4ECC-AE33-11DF6391A8D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 rot="20666394">
            <a:off x="9351349" y="3142002"/>
            <a:ext cx="683987" cy="702241"/>
          </a:xfrm>
          <a:prstGeom prst="rect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pic>
        <p:nvPicPr>
          <p:cNvPr id="16" name="Изображение 10" descr="FNS_vizitka_for_rukovodstvo.pn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06577" y="196529"/>
            <a:ext cx="1872208" cy="1948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8C0A38DE-7E13-4312-9AFA-866AA71C4C95}"/>
              </a:ext>
            </a:extLst>
          </p:cNvPr>
          <p:cNvSpPr txBox="1"/>
          <p:nvPr/>
        </p:nvSpPr>
        <p:spPr>
          <a:xfrm>
            <a:off x="2477876" y="512514"/>
            <a:ext cx="9729275" cy="83099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defTabSz="1218936"/>
            <a:r>
              <a:rPr lang="ru-RU" b="1" dirty="0" smtClean="0">
                <a:solidFill>
                  <a:srgbClr val="485068">
                    <a:lumMod val="75000"/>
                  </a:srgbClr>
                </a:solidFill>
                <a:latin typeface="Roboto Condensed" panose="02000000000000000000" pitchFamily="2" charset="0"/>
              </a:rPr>
              <a:t>Ведущий специалист-эксперт отдела работы с налогоплательщиками</a:t>
            </a:r>
          </a:p>
          <a:p>
            <a:pPr defTabSz="1218936"/>
            <a:r>
              <a:rPr lang="ru-RU" b="1" dirty="0" smtClean="0">
                <a:solidFill>
                  <a:srgbClr val="485068">
                    <a:lumMod val="75000"/>
                  </a:srgbClr>
                </a:solidFill>
                <a:latin typeface="Roboto Condensed" panose="02000000000000000000" pitchFamily="2" charset="0"/>
              </a:rPr>
              <a:t>УФНС </a:t>
            </a:r>
            <a:r>
              <a:rPr lang="ru-RU" b="1" dirty="0">
                <a:solidFill>
                  <a:srgbClr val="485068">
                    <a:lumMod val="75000"/>
                  </a:srgbClr>
                </a:solidFill>
                <a:latin typeface="Roboto Condensed" panose="02000000000000000000" pitchFamily="2" charset="0"/>
              </a:rPr>
              <a:t>РОССИИ </a:t>
            </a:r>
            <a:r>
              <a:rPr lang="ru-RU" b="1" dirty="0" smtClean="0">
                <a:solidFill>
                  <a:srgbClr val="485068">
                    <a:lumMod val="75000"/>
                  </a:srgbClr>
                </a:solidFill>
                <a:latin typeface="Roboto Condensed" panose="02000000000000000000" pitchFamily="2" charset="0"/>
              </a:rPr>
              <a:t>ПО </a:t>
            </a:r>
            <a:r>
              <a:rPr lang="ru-RU" b="1" dirty="0">
                <a:solidFill>
                  <a:srgbClr val="485068">
                    <a:lumMod val="75000"/>
                  </a:srgbClr>
                </a:solidFill>
                <a:latin typeface="Roboto Condensed" panose="02000000000000000000" pitchFamily="2" charset="0"/>
              </a:rPr>
              <a:t>ХАНТЫ-МАНСИЙСКОМУ АВТОНОМНОМУ ОКРУГУ – ЮГРЕ </a:t>
            </a:r>
          </a:p>
          <a:p>
            <a:pPr defTabSz="1218936"/>
            <a:r>
              <a:rPr lang="ru-RU" b="1" dirty="0" smtClean="0">
                <a:solidFill>
                  <a:srgbClr val="485068">
                    <a:lumMod val="75000"/>
                  </a:srgbClr>
                </a:solidFill>
                <a:latin typeface="Roboto Condensed" panose="02000000000000000000" pitchFamily="2" charset="0"/>
              </a:rPr>
              <a:t>А.А. Сафронова</a:t>
            </a:r>
            <a:endParaRPr lang="ru-RU" b="1" dirty="0">
              <a:solidFill>
                <a:srgbClr val="485068">
                  <a:lumMod val="75000"/>
                </a:srgbClr>
              </a:solidFill>
              <a:latin typeface="Roboto Condensed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5349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">
            <a:extLst>
              <a:ext uri="{FF2B5EF4-FFF2-40B4-BE49-F238E27FC236}">
                <a16:creationId xmlns="" xmlns:a16="http://schemas.microsoft.com/office/drawing/2014/main" id="{EABBF177-B906-4130-81D0-CDC9F01E8134}"/>
              </a:ext>
            </a:extLst>
          </p:cNvPr>
          <p:cNvSpPr/>
          <p:nvPr/>
        </p:nvSpPr>
        <p:spPr>
          <a:xfrm>
            <a:off x="51629" y="16963"/>
            <a:ext cx="2925712" cy="774722"/>
          </a:xfrm>
          <a:prstGeom prst="rect">
            <a:avLst/>
          </a:prstGeom>
          <a:solidFill>
            <a:schemeClr val="bg1">
              <a:lumMod val="95000"/>
              <a:alpha val="8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2573" tIns="46286" rIns="92573" bIns="46286" rtlCol="0" anchor="ctr"/>
          <a:lstStyle/>
          <a:p>
            <a:pPr algn="ctr" defTabSz="1234711">
              <a:defRPr/>
            </a:pPr>
            <a:endParaRPr lang="ru-RU" sz="2400" dirty="0">
              <a:solidFill>
                <a:srgbClr val="485068"/>
              </a:solidFill>
              <a:latin typeface="Open Sans Light"/>
            </a:endParaRPr>
          </a:p>
        </p:txBody>
      </p:sp>
      <p:sp>
        <p:nvSpPr>
          <p:cNvPr id="21" name="Rectangle 6">
            <a:extLst>
              <a:ext uri="{FF2B5EF4-FFF2-40B4-BE49-F238E27FC236}">
                <a16:creationId xmlns="" xmlns:a16="http://schemas.microsoft.com/office/drawing/2014/main" id="{7C05437C-BE4A-4ECD-BDF7-9877A0D31F15}"/>
              </a:ext>
            </a:extLst>
          </p:cNvPr>
          <p:cNvSpPr/>
          <p:nvPr/>
        </p:nvSpPr>
        <p:spPr>
          <a:xfrm>
            <a:off x="8" y="-819"/>
            <a:ext cx="45714" cy="792504"/>
          </a:xfrm>
          <a:prstGeom prst="rect">
            <a:avLst/>
          </a:prstGeom>
          <a:gradFill>
            <a:gsLst>
              <a:gs pos="0">
                <a:srgbClr val="0070C0"/>
              </a:gs>
              <a:gs pos="100000">
                <a:srgbClr val="77E5FB"/>
              </a:gs>
            </a:gsLst>
            <a:lin ang="17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2573" tIns="46286" rIns="92573" bIns="46286" rtlCol="0" anchor="ctr">
            <a:noAutofit/>
          </a:bodyPr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6" name="Rectangle 3">
            <a:extLst>
              <a:ext uri="{FF2B5EF4-FFF2-40B4-BE49-F238E27FC236}">
                <a16:creationId xmlns="" xmlns:a16="http://schemas.microsoft.com/office/drawing/2014/main" id="{6077BD4E-3393-4ACE-A641-CD63F6A5243F}"/>
              </a:ext>
            </a:extLst>
          </p:cNvPr>
          <p:cNvSpPr/>
          <p:nvPr/>
        </p:nvSpPr>
        <p:spPr>
          <a:xfrm>
            <a:off x="2855273" y="3"/>
            <a:ext cx="9335140" cy="808650"/>
          </a:xfrm>
          <a:prstGeom prst="rect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2623" tIns="46312" rIns="92623" bIns="46312" rtlCol="0" anchor="ctr"/>
          <a:lstStyle/>
          <a:p>
            <a:pPr algn="ctr" defTabSz="1234948">
              <a:defRPr/>
            </a:pPr>
            <a:r>
              <a:rPr lang="ru-RU" sz="2400" dirty="0" smtClean="0">
                <a:solidFill>
                  <a:srgbClr val="485068"/>
                </a:solidFill>
                <a:latin typeface="Open Sans Light"/>
              </a:rPr>
              <a:t>ИЗМЕНЕНИЯ 2024</a:t>
            </a:r>
            <a:endParaRPr lang="ru-RU" sz="2400" dirty="0">
              <a:solidFill>
                <a:srgbClr val="485068"/>
              </a:solidFill>
              <a:latin typeface="Open Sans Light"/>
            </a:endParaRPr>
          </a:p>
        </p:txBody>
      </p:sp>
      <p:sp>
        <p:nvSpPr>
          <p:cNvPr id="60" name="Subtitle 2">
            <a:extLst>
              <a:ext uri="{FF2B5EF4-FFF2-40B4-BE49-F238E27FC236}">
                <a16:creationId xmlns="" xmlns:a16="http://schemas.microsoft.com/office/drawing/2014/main" id="{2344D0E4-F4CC-4666-BA65-228B5D600976}"/>
              </a:ext>
            </a:extLst>
          </p:cNvPr>
          <p:cNvSpPr txBox="1">
            <a:spLocks/>
          </p:cNvSpPr>
          <p:nvPr/>
        </p:nvSpPr>
        <p:spPr>
          <a:xfrm>
            <a:off x="2977341" y="3"/>
            <a:ext cx="6644955" cy="77472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347337" algn="l"/>
              </a:tabLst>
            </a:pPr>
            <a:endParaRPr lang="ru-RU" sz="1600" b="1" dirty="0">
              <a:solidFill>
                <a:schemeClr val="tx1">
                  <a:lumMod val="50000"/>
                </a:schemeClr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 rot="16200000">
            <a:off x="437897" y="364850"/>
            <a:ext cx="6071711" cy="6959302"/>
          </a:xfrm>
          <a:prstGeom prst="rect">
            <a:avLst/>
          </a:prstGeom>
          <a:gradFill flip="none" rotWithShape="1">
            <a:gsLst>
              <a:gs pos="3000">
                <a:schemeClr val="bg1">
                  <a:lumMod val="95000"/>
                </a:schemeClr>
              </a:gs>
              <a:gs pos="100000">
                <a:schemeClr val="bg1"/>
              </a:gs>
              <a:gs pos="0">
                <a:schemeClr val="bg1">
                  <a:lumMod val="85000"/>
                </a:schemeClr>
              </a:gs>
            </a:gsLst>
            <a:lin ang="54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360000" algn="just"/>
            <a:endParaRPr lang="ru-RU" sz="1600" i="1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692086" y="4275887"/>
            <a:ext cx="1713648" cy="18002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360000" algn="just"/>
            <a:endParaRPr lang="ru-RU" sz="1600" i="1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22598" y="5157986"/>
            <a:ext cx="2232674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628413" y="1917626"/>
            <a:ext cx="2096616" cy="10441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Subtitle 2">
            <a:extLst>
              <a:ext uri="{FF2B5EF4-FFF2-40B4-BE49-F238E27FC236}">
                <a16:creationId xmlns:a16="http://schemas.microsoft.com/office/drawing/2014/main" xmlns="" id="{D00E59DA-2391-445E-8DCC-DDB7C0381E5B}"/>
              </a:ext>
            </a:extLst>
          </p:cNvPr>
          <p:cNvSpPr txBox="1">
            <a:spLocks/>
          </p:cNvSpPr>
          <p:nvPr/>
        </p:nvSpPr>
        <p:spPr>
          <a:xfrm>
            <a:off x="792349" y="-17773"/>
            <a:ext cx="2184992" cy="82642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ru-RU"/>
            </a:defPPr>
            <a:lvl1pPr indent="0" defTabSz="1219170"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None/>
              <a:tabLst>
                <a:tab pos="342900" algn="l"/>
              </a:tabLst>
              <a:defRPr sz="1100" kern="800" spc="-13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09585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buClr>
                <a:srgbClr val="4F81BD"/>
              </a:buClr>
            </a:pPr>
            <a:r>
              <a:rPr lang="ru-RU" sz="3200" dirty="0" smtClean="0">
                <a:solidFill>
                  <a:prstClr val="black">
                    <a:lumMod val="50000"/>
                  </a:prstClr>
                </a:solidFill>
                <a:latin typeface="Arial Narrow" panose="020B0606020202030204" pitchFamily="34" charset="0"/>
              </a:rPr>
              <a:t>МЧД 2024</a:t>
            </a:r>
            <a:endParaRPr lang="ru-RU" sz="3200" dirty="0">
              <a:solidFill>
                <a:prstClr val="black">
                  <a:lumMod val="50000"/>
                </a:prstClr>
              </a:solidFill>
              <a:latin typeface="Arial Narrow" panose="020B0606020202030204" pitchFamily="34" charset="0"/>
            </a:endParaRPr>
          </a:p>
        </p:txBody>
      </p:sp>
      <p:pic>
        <p:nvPicPr>
          <p:cNvPr id="28" name="Picture 28" descr="https://img-fotki.yandex.ru/get/5505/200418627.78/0_11df9f_c6cae5c0_ori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322" y="116663"/>
            <a:ext cx="673026" cy="571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Box 1"/>
          <p:cNvSpPr txBox="1"/>
          <p:nvPr/>
        </p:nvSpPr>
        <p:spPr>
          <a:xfrm>
            <a:off x="11734254" y="6438001"/>
            <a:ext cx="313642" cy="26389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8</a:t>
            </a:r>
            <a:endParaRPr lang="ru-RU" sz="1400" b="1" dirty="0">
              <a:solidFill>
                <a:srgbClr val="0070C0"/>
              </a:solidFill>
              <a:latin typeface="Arial Narrow" panose="020B0606020202030204" pitchFamily="34" charset="0"/>
            </a:endParaRPr>
          </a:p>
        </p:txBody>
      </p:sp>
      <p:sp>
        <p:nvSpPr>
          <p:cNvPr id="15" name="Заголовок 26">
            <a:extLst>
              <a:ext uri="{FF2B5EF4-FFF2-40B4-BE49-F238E27FC236}">
                <a16:creationId xmlns="" xmlns:a16="http://schemas.microsoft.com/office/drawing/2014/main" id="{F3F083B8-4B95-4C15-B710-4BC526A23973}"/>
              </a:ext>
            </a:extLst>
          </p:cNvPr>
          <p:cNvSpPr txBox="1">
            <a:spLocks/>
          </p:cNvSpPr>
          <p:nvPr/>
        </p:nvSpPr>
        <p:spPr>
          <a:xfrm>
            <a:off x="1054646" y="1224135"/>
            <a:ext cx="4677889" cy="709717"/>
          </a:xfrm>
          <a:prstGeom prst="rect">
            <a:avLst/>
          </a:prstGeom>
        </p:spPr>
        <p:txBody>
          <a:bodyPr vert="horz" lIns="92573" tIns="46286" rIns="92573" bIns="46286" rtlCol="0" anchor="ctr">
            <a:normAutofit/>
          </a:bodyPr>
          <a:lstStyle>
            <a:defPPr>
              <a:defRPr lang="ru-RU"/>
            </a:defPPr>
            <a:lvl1pPr algn="ctr" defTabSz="926056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3000" dirty="0" smtClean="0"/>
          </a:p>
          <a:p>
            <a:endParaRPr lang="ru-RU" sz="3000" dirty="0"/>
          </a:p>
        </p:txBody>
      </p:sp>
      <p:sp>
        <p:nvSpPr>
          <p:cNvPr id="16" name="Заголовок 26">
            <a:extLst>
              <a:ext uri="{FF2B5EF4-FFF2-40B4-BE49-F238E27FC236}">
                <a16:creationId xmlns="" xmlns:a16="http://schemas.microsoft.com/office/drawing/2014/main" id="{F3F083B8-4B95-4C15-B710-4BC526A23973}"/>
              </a:ext>
            </a:extLst>
          </p:cNvPr>
          <p:cNvSpPr txBox="1">
            <a:spLocks/>
          </p:cNvSpPr>
          <p:nvPr/>
        </p:nvSpPr>
        <p:spPr>
          <a:xfrm>
            <a:off x="6383238" y="1274360"/>
            <a:ext cx="4677889" cy="709717"/>
          </a:xfrm>
          <a:prstGeom prst="rect">
            <a:avLst/>
          </a:prstGeom>
        </p:spPr>
        <p:txBody>
          <a:bodyPr vert="horz" lIns="92573" tIns="46286" rIns="92573" bIns="46286" rtlCol="0" anchor="ctr">
            <a:normAutofit/>
          </a:bodyPr>
          <a:lstStyle>
            <a:defPPr>
              <a:defRPr lang="ru-RU"/>
            </a:defPPr>
            <a:lvl1pPr algn="ctr" defTabSz="926056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3000" dirty="0" smtClean="0"/>
          </a:p>
          <a:p>
            <a:endParaRPr lang="ru-RU" sz="3000" dirty="0"/>
          </a:p>
        </p:txBody>
      </p:sp>
      <p:sp>
        <p:nvSpPr>
          <p:cNvPr id="18" name="Текст 7">
            <a:extLst>
              <a:ext uri="{FF2B5EF4-FFF2-40B4-BE49-F238E27FC236}">
                <a16:creationId xmlns="" xmlns:a16="http://schemas.microsoft.com/office/drawing/2014/main" id="{938E3964-EE54-4BDC-A0A3-DC7D197FFB5C}"/>
              </a:ext>
            </a:extLst>
          </p:cNvPr>
          <p:cNvSpPr txBox="1">
            <a:spLocks/>
          </p:cNvSpPr>
          <p:nvPr/>
        </p:nvSpPr>
        <p:spPr>
          <a:xfrm>
            <a:off x="472505" y="2292467"/>
            <a:ext cx="5356806" cy="3297567"/>
          </a:xfrm>
          <a:prstGeom prst="rect">
            <a:avLst/>
          </a:prstGeom>
        </p:spPr>
        <p:txBody>
          <a:bodyPr rtlCol="0"/>
          <a:lstStyle>
            <a:defPPr>
              <a:defRPr lang="ru-RU"/>
            </a:defPPr>
            <a:lvl1pPr marL="347271" indent="-347271" algn="l" defTabSz="926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52421" indent="-289391" algn="l" defTabSz="926056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57570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20597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3626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6654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09681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72710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35739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40000"/>
              </a:lnSpc>
              <a:buNone/>
            </a:pPr>
            <a:endParaRPr lang="ru-RU" sz="2400" dirty="0" smtClean="0"/>
          </a:p>
          <a:p>
            <a:pPr marL="0" indent="0">
              <a:lnSpc>
                <a:spcPct val="140000"/>
              </a:lnSpc>
              <a:buNone/>
            </a:pPr>
            <a:endParaRPr lang="ru-RU" sz="2400" dirty="0" smtClean="0"/>
          </a:p>
        </p:txBody>
      </p:sp>
      <p:sp>
        <p:nvSpPr>
          <p:cNvPr id="20" name="Текст 7">
            <a:extLst>
              <a:ext uri="{FF2B5EF4-FFF2-40B4-BE49-F238E27FC236}">
                <a16:creationId xmlns="" xmlns:a16="http://schemas.microsoft.com/office/drawing/2014/main" id="{938E3964-EE54-4BDC-A0A3-DC7D197FFB5C}"/>
              </a:ext>
            </a:extLst>
          </p:cNvPr>
          <p:cNvSpPr txBox="1">
            <a:spLocks/>
          </p:cNvSpPr>
          <p:nvPr/>
        </p:nvSpPr>
        <p:spPr>
          <a:xfrm>
            <a:off x="6086902" y="2272221"/>
            <a:ext cx="5590782" cy="4009329"/>
          </a:xfrm>
          <a:prstGeom prst="rect">
            <a:avLst/>
          </a:prstGeom>
        </p:spPr>
        <p:txBody>
          <a:bodyPr rtlCol="0"/>
          <a:lstStyle>
            <a:defPPr>
              <a:defRPr lang="ru-RU"/>
            </a:defPPr>
            <a:lvl1pPr marL="0" indent="0" algn="l" defTabSz="914400" rtl="0" eaLnBrk="1" latinLnBrk="0" hangingPunct="1">
              <a:lnSpc>
                <a:spcPct val="200000"/>
              </a:lnSpc>
              <a:spcBef>
                <a:spcPts val="0"/>
              </a:spcBef>
              <a:buFont typeface="Segoe UI Light" panose="020B0502040204020203" pitchFamily="34" charset="0"/>
              <a:buNone/>
              <a:defRPr lang="ru-RU" sz="2000" kern="1200" cap="none" spc="50" baseline="0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40000"/>
              </a:lnSpc>
            </a:pPr>
            <a:endParaRPr lang="ru-RU" dirty="0" smtClean="0">
              <a:solidFill>
                <a:schemeClr val="tx1"/>
              </a:solidFill>
            </a:endParaRPr>
          </a:p>
          <a:p>
            <a:pPr>
              <a:lnSpc>
                <a:spcPct val="140000"/>
              </a:lnSpc>
            </a:pPr>
            <a:r>
              <a:rPr lang="ru-RU" dirty="0" smtClean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22" name="Текст 6">
            <a:extLst>
              <a:ext uri="{FF2B5EF4-FFF2-40B4-BE49-F238E27FC236}">
                <a16:creationId xmlns="" xmlns:a16="http://schemas.microsoft.com/office/drawing/2014/main" id="{C558E8B1-0215-4BC8-AF46-4F9A87F2AEF8}"/>
              </a:ext>
            </a:extLst>
          </p:cNvPr>
          <p:cNvSpPr txBox="1">
            <a:spLocks/>
          </p:cNvSpPr>
          <p:nvPr/>
        </p:nvSpPr>
        <p:spPr>
          <a:xfrm>
            <a:off x="2399756" y="1420007"/>
            <a:ext cx="7480514" cy="4987660"/>
          </a:xfrm>
          <a:prstGeom prst="rect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rtlCol="0"/>
          <a:lstStyle>
            <a:defPPr>
              <a:defRPr lang="ru-RU"/>
            </a:defPPr>
            <a:lvl1pPr marL="0" indent="0" algn="l" defTabSz="914400" rtl="0" eaLnBrk="1" latinLnBrk="0" hangingPunct="1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  <a:defRPr lang="ru-RU" sz="1400" kern="1200" cap="none" spc="5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ru-RU" sz="1600" smtClean="0"/>
          </a:p>
          <a:p>
            <a:pPr algn="just"/>
            <a:endParaRPr lang="ru-RU" sz="1600" dirty="0" smtClean="0"/>
          </a:p>
        </p:txBody>
      </p:sp>
      <p:sp>
        <p:nvSpPr>
          <p:cNvPr id="26" name="Прямоугольник 25"/>
          <p:cNvSpPr/>
          <p:nvPr/>
        </p:nvSpPr>
        <p:spPr>
          <a:xfrm>
            <a:off x="816841" y="1733265"/>
            <a:ext cx="2502570" cy="4548285"/>
          </a:xfrm>
          <a:prstGeom prst="rect">
            <a:avLst/>
          </a:prstGeom>
          <a:solidFill>
            <a:srgbClr val="44546A">
              <a:lumMod val="60000"/>
              <a:lumOff val="40000"/>
            </a:srgbClr>
          </a:solidFill>
          <a:ln w="12700" cap="flat" cmpd="sng" algn="ctr">
            <a:solidFill>
              <a:srgbClr val="BED6DA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Segoe UI Light"/>
              </a:rPr>
              <a:t>С 01.01.2024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Segoe UI Light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Segoe UI Light"/>
              </a:rPr>
              <a:t>Доверенность в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Segoe UI Light"/>
              </a:rPr>
              <a:t>ЛК ЮЛ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Segoe UI Light"/>
              </a:rPr>
              <a:t>ЛК ИП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Segoe UI Light"/>
              </a:rPr>
              <a:t>ЛК ФЛ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4034742" y="1124606"/>
            <a:ext cx="2693276" cy="5006206"/>
          </a:xfrm>
          <a:prstGeom prst="rect">
            <a:avLst/>
          </a:prstGeom>
          <a:solidFill>
            <a:srgbClr val="93A5A8">
              <a:lumMod val="60000"/>
              <a:lumOff val="40000"/>
            </a:srgbClr>
          </a:solidFill>
          <a:ln w="12700" cap="flat" cmpd="sng" algn="ctr">
            <a:solidFill>
              <a:srgbClr val="BED6DA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Segoe UI Light"/>
              </a:rPr>
              <a:t>С 01.03.2024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Segoe UI Light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Segoe UI Light"/>
              </a:rPr>
              <a:t>Представитель работает по МЧД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Segoe UI Light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Segoe UI Light"/>
              </a:rPr>
              <a:t>Формат 5.02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Segoe UI Light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Segoe UI Light"/>
              </a:rPr>
              <a:t>Формат 5.01 до 28.02.2025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7401281" y="812623"/>
            <a:ext cx="2928068" cy="5254041"/>
          </a:xfrm>
          <a:prstGeom prst="rect">
            <a:avLst/>
          </a:prstGeom>
          <a:solidFill>
            <a:srgbClr val="BDA07D"/>
          </a:solidFill>
          <a:ln w="12700" cap="flat" cmpd="sng" algn="ctr">
            <a:solidFill>
              <a:srgbClr val="BED6DA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Segoe UI Light"/>
              </a:rPr>
              <a:t>С 01.09.2024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Segoe UI Light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Segoe UI Light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Segoe UI Light"/>
              </a:rPr>
              <a:t>Применение МЧД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Segoe UI Light"/>
              </a:rPr>
              <a:t>обязательно для всех</a:t>
            </a:r>
          </a:p>
        </p:txBody>
      </p:sp>
    </p:spTree>
    <p:extLst>
      <p:ext uri="{BB962C8B-B14F-4D97-AF65-F5344CB8AC3E}">
        <p14:creationId xmlns:p14="http://schemas.microsoft.com/office/powerpoint/2010/main" val="4154452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">
            <a:extLst>
              <a:ext uri="{FF2B5EF4-FFF2-40B4-BE49-F238E27FC236}">
                <a16:creationId xmlns="" xmlns:a16="http://schemas.microsoft.com/office/drawing/2014/main" id="{EABBF177-B906-4130-81D0-CDC9F01E8134}"/>
              </a:ext>
            </a:extLst>
          </p:cNvPr>
          <p:cNvSpPr/>
          <p:nvPr/>
        </p:nvSpPr>
        <p:spPr>
          <a:xfrm>
            <a:off x="51629" y="16963"/>
            <a:ext cx="2925712" cy="774722"/>
          </a:xfrm>
          <a:prstGeom prst="rect">
            <a:avLst/>
          </a:prstGeom>
          <a:solidFill>
            <a:schemeClr val="bg1">
              <a:lumMod val="95000"/>
              <a:alpha val="8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2573" tIns="46286" rIns="92573" bIns="46286" rtlCol="0" anchor="ctr"/>
          <a:lstStyle/>
          <a:p>
            <a:pPr algn="ctr" defTabSz="1234711">
              <a:defRPr/>
            </a:pPr>
            <a:endParaRPr lang="ru-RU" sz="2400" dirty="0">
              <a:solidFill>
                <a:srgbClr val="485068"/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21" name="Rectangle 6">
            <a:extLst>
              <a:ext uri="{FF2B5EF4-FFF2-40B4-BE49-F238E27FC236}">
                <a16:creationId xmlns="" xmlns:a16="http://schemas.microsoft.com/office/drawing/2014/main" id="{7C05437C-BE4A-4ECD-BDF7-9877A0D31F15}"/>
              </a:ext>
            </a:extLst>
          </p:cNvPr>
          <p:cNvSpPr/>
          <p:nvPr/>
        </p:nvSpPr>
        <p:spPr>
          <a:xfrm>
            <a:off x="8" y="-819"/>
            <a:ext cx="45714" cy="792504"/>
          </a:xfrm>
          <a:prstGeom prst="rect">
            <a:avLst/>
          </a:prstGeom>
          <a:gradFill>
            <a:gsLst>
              <a:gs pos="0">
                <a:srgbClr val="0070C0"/>
              </a:gs>
              <a:gs pos="100000">
                <a:srgbClr val="77E5FB"/>
              </a:gs>
            </a:gsLst>
            <a:lin ang="17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2573" tIns="46286" rIns="92573" bIns="46286" rtlCol="0" anchor="ctr">
            <a:noAutofit/>
          </a:bodyPr>
          <a:lstStyle/>
          <a:p>
            <a:pPr algn="ctr"/>
            <a:endParaRPr lang="ru-RU">
              <a:solidFill>
                <a:prstClr val="white"/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56" name="Rectangle 3">
            <a:extLst>
              <a:ext uri="{FF2B5EF4-FFF2-40B4-BE49-F238E27FC236}">
                <a16:creationId xmlns="" xmlns:a16="http://schemas.microsoft.com/office/drawing/2014/main" id="{6077BD4E-3393-4ACE-A641-CD63F6A5243F}"/>
              </a:ext>
            </a:extLst>
          </p:cNvPr>
          <p:cNvSpPr/>
          <p:nvPr/>
        </p:nvSpPr>
        <p:spPr>
          <a:xfrm>
            <a:off x="2855273" y="3"/>
            <a:ext cx="9335140" cy="808650"/>
          </a:xfrm>
          <a:prstGeom prst="rect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2623" tIns="46312" rIns="92623" bIns="46312" rtlCol="0" anchor="ctr"/>
          <a:lstStyle/>
          <a:p>
            <a:pPr algn="ctr" defTabSz="1234948">
              <a:defRPr/>
            </a:pPr>
            <a:r>
              <a:rPr lang="ru-RU" sz="3000" cap="all" spc="200" dirty="0" smtClean="0">
                <a:solidFill>
                  <a:srgbClr val="627272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СОДЕРЖАНИЕ</a:t>
            </a:r>
            <a:endParaRPr lang="ru-RU" sz="2400" dirty="0">
              <a:solidFill>
                <a:srgbClr val="485068"/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60" name="Subtitle 2">
            <a:extLst>
              <a:ext uri="{FF2B5EF4-FFF2-40B4-BE49-F238E27FC236}">
                <a16:creationId xmlns="" xmlns:a16="http://schemas.microsoft.com/office/drawing/2014/main" id="{2344D0E4-F4CC-4666-BA65-228B5D600976}"/>
              </a:ext>
            </a:extLst>
          </p:cNvPr>
          <p:cNvSpPr txBox="1">
            <a:spLocks/>
          </p:cNvSpPr>
          <p:nvPr/>
        </p:nvSpPr>
        <p:spPr>
          <a:xfrm>
            <a:off x="2977341" y="3"/>
            <a:ext cx="6644955" cy="77472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347337" algn="l"/>
              </a:tabLst>
            </a:pPr>
            <a:endParaRPr lang="ru-RU" sz="1600" b="1" dirty="0">
              <a:solidFill>
                <a:schemeClr val="tx1">
                  <a:lumMod val="50000"/>
                </a:schemeClr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 rot="16200000">
            <a:off x="357734" y="244382"/>
            <a:ext cx="6071711" cy="6959302"/>
          </a:xfrm>
          <a:prstGeom prst="rect">
            <a:avLst/>
          </a:prstGeom>
          <a:gradFill flip="none" rotWithShape="1">
            <a:gsLst>
              <a:gs pos="3000">
                <a:schemeClr val="bg1">
                  <a:lumMod val="95000"/>
                </a:schemeClr>
              </a:gs>
              <a:gs pos="100000">
                <a:schemeClr val="bg1"/>
              </a:gs>
              <a:gs pos="0">
                <a:schemeClr val="bg1">
                  <a:lumMod val="85000"/>
                </a:schemeClr>
              </a:gs>
            </a:gsLst>
            <a:lin ang="54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360000" algn="just"/>
            <a:endParaRPr lang="ru-RU" sz="1600" i="1" dirty="0">
              <a:solidFill>
                <a:schemeClr val="tx1">
                  <a:lumMod val="75000"/>
                  <a:lumOff val="25000"/>
                </a:schemeClr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692086" y="4275887"/>
            <a:ext cx="1713648" cy="18002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360000" algn="just"/>
            <a:endParaRPr lang="ru-RU" sz="1600" i="1" dirty="0">
              <a:solidFill>
                <a:schemeClr val="tx1">
                  <a:lumMod val="75000"/>
                  <a:lumOff val="25000"/>
                </a:schemeClr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22598" y="5157986"/>
            <a:ext cx="2232674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28413" y="1917626"/>
            <a:ext cx="2096616" cy="10441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27" name="Subtitle 2">
            <a:extLst>
              <a:ext uri="{FF2B5EF4-FFF2-40B4-BE49-F238E27FC236}">
                <a16:creationId xmlns:a16="http://schemas.microsoft.com/office/drawing/2014/main" xmlns="" id="{D00E59DA-2391-445E-8DCC-DDB7C0381E5B}"/>
              </a:ext>
            </a:extLst>
          </p:cNvPr>
          <p:cNvSpPr txBox="1">
            <a:spLocks/>
          </p:cNvSpPr>
          <p:nvPr/>
        </p:nvSpPr>
        <p:spPr>
          <a:xfrm>
            <a:off x="792349" y="-17773"/>
            <a:ext cx="2184992" cy="82642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ru-RU"/>
            </a:defPPr>
            <a:lvl1pPr indent="0" defTabSz="1219170"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None/>
              <a:tabLst>
                <a:tab pos="342900" algn="l"/>
              </a:tabLst>
              <a:defRPr sz="1100" kern="800" spc="-13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09585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buClr>
                <a:srgbClr val="4F81BD"/>
              </a:buClr>
            </a:pPr>
            <a:r>
              <a:rPr lang="ru-RU" sz="3200" dirty="0" smtClean="0">
                <a:solidFill>
                  <a:prstClr val="black">
                    <a:lumMod val="50000"/>
                  </a:prst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МЧД 2024</a:t>
            </a:r>
            <a:endParaRPr lang="ru-RU" sz="3200" dirty="0">
              <a:solidFill>
                <a:prstClr val="black">
                  <a:lumMod val="50000"/>
                </a:prstClr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pic>
        <p:nvPicPr>
          <p:cNvPr id="28" name="Picture 28" descr="https://img-fotki.yandex.ru/get/5505/200418627.78/0_11df9f_c6cae5c0_ori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322" y="116663"/>
            <a:ext cx="673026" cy="571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Box 1"/>
          <p:cNvSpPr txBox="1"/>
          <p:nvPr/>
        </p:nvSpPr>
        <p:spPr>
          <a:xfrm>
            <a:off x="11734254" y="6438001"/>
            <a:ext cx="313642" cy="26389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rgbClr val="0070C0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8</a:t>
            </a:r>
            <a:endParaRPr lang="ru-RU" sz="1400" b="1" dirty="0">
              <a:solidFill>
                <a:srgbClr val="0070C0"/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15" name="Заголовок 26">
            <a:extLst>
              <a:ext uri="{FF2B5EF4-FFF2-40B4-BE49-F238E27FC236}">
                <a16:creationId xmlns="" xmlns:a16="http://schemas.microsoft.com/office/drawing/2014/main" id="{F3F083B8-4B95-4C15-B710-4BC526A23973}"/>
              </a:ext>
            </a:extLst>
          </p:cNvPr>
          <p:cNvSpPr txBox="1">
            <a:spLocks/>
          </p:cNvSpPr>
          <p:nvPr/>
        </p:nvSpPr>
        <p:spPr>
          <a:xfrm>
            <a:off x="1054646" y="1224135"/>
            <a:ext cx="4677889" cy="709717"/>
          </a:xfrm>
          <a:prstGeom prst="rect">
            <a:avLst/>
          </a:prstGeom>
        </p:spPr>
        <p:txBody>
          <a:bodyPr vert="horz" lIns="92573" tIns="46286" rIns="92573" bIns="46286" rtlCol="0" anchor="ctr">
            <a:normAutofit/>
          </a:bodyPr>
          <a:lstStyle>
            <a:defPPr>
              <a:defRPr lang="ru-RU"/>
            </a:defPPr>
            <a:lvl1pPr algn="ctr" defTabSz="926056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000" dirty="0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Вопросы</a:t>
            </a:r>
            <a:endParaRPr lang="ru-RU" sz="30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16" name="Заголовок 26">
            <a:extLst>
              <a:ext uri="{FF2B5EF4-FFF2-40B4-BE49-F238E27FC236}">
                <a16:creationId xmlns="" xmlns:a16="http://schemas.microsoft.com/office/drawing/2014/main" id="{F3F083B8-4B95-4C15-B710-4BC526A23973}"/>
              </a:ext>
            </a:extLst>
          </p:cNvPr>
          <p:cNvSpPr txBox="1">
            <a:spLocks/>
          </p:cNvSpPr>
          <p:nvPr/>
        </p:nvSpPr>
        <p:spPr>
          <a:xfrm>
            <a:off x="6383238" y="1274360"/>
            <a:ext cx="4677889" cy="709717"/>
          </a:xfrm>
          <a:prstGeom prst="rect">
            <a:avLst/>
          </a:prstGeom>
        </p:spPr>
        <p:txBody>
          <a:bodyPr vert="horz" lIns="92573" tIns="46286" rIns="92573" bIns="46286" rtlCol="0" anchor="ctr">
            <a:normAutofit/>
          </a:bodyPr>
          <a:lstStyle>
            <a:defPPr>
              <a:defRPr lang="ru-RU"/>
            </a:defPPr>
            <a:lvl1pPr algn="ctr" defTabSz="926056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000" dirty="0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Ответы</a:t>
            </a:r>
            <a:endParaRPr lang="ru-RU" sz="30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18" name="Текст 7">
            <a:extLst>
              <a:ext uri="{FF2B5EF4-FFF2-40B4-BE49-F238E27FC236}">
                <a16:creationId xmlns="" xmlns:a16="http://schemas.microsoft.com/office/drawing/2014/main" id="{938E3964-EE54-4BDC-A0A3-DC7D197FFB5C}"/>
              </a:ext>
            </a:extLst>
          </p:cNvPr>
          <p:cNvSpPr txBox="1">
            <a:spLocks/>
          </p:cNvSpPr>
          <p:nvPr/>
        </p:nvSpPr>
        <p:spPr>
          <a:xfrm>
            <a:off x="455835" y="2135487"/>
            <a:ext cx="5356806" cy="3297567"/>
          </a:xfrm>
          <a:prstGeom prst="rect">
            <a:avLst/>
          </a:prstGeom>
        </p:spPr>
        <p:txBody>
          <a:bodyPr rtlCol="0"/>
          <a:lstStyle>
            <a:defPPr>
              <a:defRPr lang="ru-RU"/>
            </a:defPPr>
            <a:lvl1pPr marL="347271" indent="-347271" algn="l" defTabSz="926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52421" indent="-289391" algn="l" defTabSz="926056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57570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20597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3626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6654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09681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72710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35739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40000"/>
              </a:lnSpc>
              <a:buNone/>
            </a:pPr>
            <a:r>
              <a:rPr lang="ru-RU" sz="2400" dirty="0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Как появилась МЧД?</a:t>
            </a:r>
          </a:p>
          <a:p>
            <a:pPr marL="0" indent="0">
              <a:lnSpc>
                <a:spcPct val="140000"/>
              </a:lnSpc>
              <a:buNone/>
            </a:pPr>
            <a:r>
              <a:rPr lang="ru-RU" sz="2400" dirty="0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Что такое МЧД?</a:t>
            </a:r>
          </a:p>
          <a:p>
            <a:pPr marL="0" indent="0">
              <a:lnSpc>
                <a:spcPct val="140000"/>
              </a:lnSpc>
              <a:buNone/>
            </a:pPr>
            <a:r>
              <a:rPr lang="ru-RU" sz="2400" dirty="0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Для чего нужна МЧД? </a:t>
            </a:r>
          </a:p>
          <a:p>
            <a:pPr marL="0" indent="0">
              <a:lnSpc>
                <a:spcPct val="140000"/>
              </a:lnSpc>
              <a:buNone/>
            </a:pPr>
            <a:r>
              <a:rPr lang="ru-RU" sz="2400" dirty="0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Где хранить МЧД?</a:t>
            </a:r>
          </a:p>
          <a:p>
            <a:pPr marL="0" indent="0">
              <a:lnSpc>
                <a:spcPct val="140000"/>
              </a:lnSpc>
              <a:buNone/>
            </a:pPr>
            <a:r>
              <a:rPr lang="ru-RU" sz="2400" dirty="0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Как доверителю отменить МЧД</a:t>
            </a:r>
            <a:r>
              <a:rPr lang="ru-RU" sz="2400" dirty="0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?</a:t>
            </a:r>
          </a:p>
          <a:p>
            <a:pPr marL="0" indent="0">
              <a:lnSpc>
                <a:spcPct val="140000"/>
              </a:lnSpc>
              <a:buNone/>
            </a:pPr>
            <a:r>
              <a:rPr lang="ru-RU" sz="2400" dirty="0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Когда МЧД станет обязательной?</a:t>
            </a:r>
            <a:endParaRPr lang="ru-RU" sz="2400" dirty="0" smtClean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20" name="Текст 7">
            <a:extLst>
              <a:ext uri="{FF2B5EF4-FFF2-40B4-BE49-F238E27FC236}">
                <a16:creationId xmlns="" xmlns:a16="http://schemas.microsoft.com/office/drawing/2014/main" id="{938E3964-EE54-4BDC-A0A3-DC7D197FFB5C}"/>
              </a:ext>
            </a:extLst>
          </p:cNvPr>
          <p:cNvSpPr txBox="1">
            <a:spLocks/>
          </p:cNvSpPr>
          <p:nvPr/>
        </p:nvSpPr>
        <p:spPr>
          <a:xfrm>
            <a:off x="6086902" y="2272221"/>
            <a:ext cx="5590782" cy="4009329"/>
          </a:xfrm>
          <a:prstGeom prst="rect">
            <a:avLst/>
          </a:prstGeom>
        </p:spPr>
        <p:txBody>
          <a:bodyPr rtlCol="0"/>
          <a:lstStyle>
            <a:defPPr>
              <a:defRPr lang="ru-RU"/>
            </a:defPPr>
            <a:lvl1pPr marL="0" indent="0" algn="l" defTabSz="914400" rtl="0" eaLnBrk="1" latinLnBrk="0" hangingPunct="1">
              <a:lnSpc>
                <a:spcPct val="200000"/>
              </a:lnSpc>
              <a:spcBef>
                <a:spcPts val="0"/>
              </a:spcBef>
              <a:buFont typeface="Segoe UI Light" panose="020B0502040204020203" pitchFamily="34" charset="0"/>
              <a:buNone/>
              <a:defRPr lang="ru-RU" sz="2000" kern="1200" cap="none" spc="50" baseline="0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40000"/>
              </a:lnSpc>
            </a:pPr>
            <a:r>
              <a:rPr lang="ru-RU" sz="2400" dirty="0" smtClean="0">
                <a:solidFill>
                  <a:schemeClr val="tx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В результате реформы в 7 этапов</a:t>
            </a:r>
          </a:p>
          <a:p>
            <a:pPr>
              <a:lnSpc>
                <a:spcPct val="140000"/>
              </a:lnSpc>
            </a:pPr>
            <a:r>
              <a:rPr lang="ru-RU" sz="2400" dirty="0" smtClean="0">
                <a:solidFill>
                  <a:schemeClr val="tx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Электронная доверенность </a:t>
            </a:r>
            <a:r>
              <a:rPr lang="en-US" sz="2400" dirty="0" smtClean="0">
                <a:solidFill>
                  <a:schemeClr val="tx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XML</a:t>
            </a:r>
          </a:p>
          <a:p>
            <a:pPr>
              <a:lnSpc>
                <a:spcPct val="140000"/>
              </a:lnSpc>
            </a:pPr>
            <a:r>
              <a:rPr lang="ru-RU" sz="2400" dirty="0" smtClean="0">
                <a:solidFill>
                  <a:schemeClr val="tx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Автоматизация полномочий</a:t>
            </a:r>
          </a:p>
          <a:p>
            <a:pPr>
              <a:lnSpc>
                <a:spcPct val="140000"/>
              </a:lnSpc>
            </a:pPr>
            <a:r>
              <a:rPr lang="ru-RU" sz="2400" dirty="0" smtClean="0">
                <a:solidFill>
                  <a:schemeClr val="tx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Распределенный реестр ФНС России</a:t>
            </a:r>
          </a:p>
          <a:p>
            <a:pPr>
              <a:lnSpc>
                <a:spcPct val="140000"/>
              </a:lnSpc>
            </a:pPr>
            <a:r>
              <a:rPr lang="ru-RU" sz="2400" dirty="0" smtClean="0">
                <a:solidFill>
                  <a:schemeClr val="tx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Отзыв в той же </a:t>
            </a:r>
            <a:r>
              <a:rPr lang="ru-RU" sz="2400" dirty="0" smtClean="0">
                <a:solidFill>
                  <a:schemeClr val="tx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системе</a:t>
            </a:r>
          </a:p>
          <a:p>
            <a:pPr>
              <a:lnSpc>
                <a:spcPct val="140000"/>
              </a:lnSpc>
            </a:pPr>
            <a:r>
              <a:rPr lang="ru-RU" sz="2400" dirty="0" smtClean="0">
                <a:solidFill>
                  <a:schemeClr val="tx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С 1 сентября 2024 года</a:t>
            </a:r>
            <a:endParaRPr lang="ru-RU" dirty="0" smtClean="0">
              <a:solidFill>
                <a:schemeClr val="tx1"/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pPr>
              <a:lnSpc>
                <a:spcPct val="140000"/>
              </a:lnSpc>
            </a:pPr>
            <a:endParaRPr lang="ru-RU" dirty="0" smtClean="0">
              <a:solidFill>
                <a:schemeClr val="tx1"/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pPr>
              <a:lnSpc>
                <a:spcPct val="140000"/>
              </a:lnSpc>
            </a:pPr>
            <a:endParaRPr lang="ru-RU" dirty="0" smtClean="0">
              <a:solidFill>
                <a:schemeClr val="tx1"/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pPr>
              <a:lnSpc>
                <a:spcPct val="140000"/>
              </a:lnSpc>
            </a:pPr>
            <a:r>
              <a:rPr lang="ru-RU" dirty="0" smtClean="0">
                <a:solidFill>
                  <a:schemeClr val="tx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577417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">
            <a:extLst>
              <a:ext uri="{FF2B5EF4-FFF2-40B4-BE49-F238E27FC236}">
                <a16:creationId xmlns="" xmlns:a16="http://schemas.microsoft.com/office/drawing/2014/main" id="{EABBF177-B906-4130-81D0-CDC9F01E8134}"/>
              </a:ext>
            </a:extLst>
          </p:cNvPr>
          <p:cNvSpPr/>
          <p:nvPr/>
        </p:nvSpPr>
        <p:spPr>
          <a:xfrm>
            <a:off x="51629" y="16963"/>
            <a:ext cx="2925712" cy="774722"/>
          </a:xfrm>
          <a:prstGeom prst="rect">
            <a:avLst/>
          </a:prstGeom>
          <a:solidFill>
            <a:schemeClr val="bg1">
              <a:lumMod val="95000"/>
              <a:alpha val="8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2573" tIns="46286" rIns="92573" bIns="46286" rtlCol="0" anchor="ctr"/>
          <a:lstStyle/>
          <a:p>
            <a:pPr algn="ctr" defTabSz="1234711">
              <a:defRPr/>
            </a:pPr>
            <a:endParaRPr lang="ru-RU" sz="2400" dirty="0">
              <a:solidFill>
                <a:srgbClr val="485068"/>
              </a:solidFill>
              <a:latin typeface="Open Sans Light"/>
            </a:endParaRPr>
          </a:p>
        </p:txBody>
      </p:sp>
      <p:sp>
        <p:nvSpPr>
          <p:cNvPr id="21" name="Rectangle 6">
            <a:extLst>
              <a:ext uri="{FF2B5EF4-FFF2-40B4-BE49-F238E27FC236}">
                <a16:creationId xmlns="" xmlns:a16="http://schemas.microsoft.com/office/drawing/2014/main" id="{7C05437C-BE4A-4ECD-BDF7-9877A0D31F15}"/>
              </a:ext>
            </a:extLst>
          </p:cNvPr>
          <p:cNvSpPr/>
          <p:nvPr/>
        </p:nvSpPr>
        <p:spPr>
          <a:xfrm>
            <a:off x="8" y="-819"/>
            <a:ext cx="45714" cy="792504"/>
          </a:xfrm>
          <a:prstGeom prst="rect">
            <a:avLst/>
          </a:prstGeom>
          <a:gradFill>
            <a:gsLst>
              <a:gs pos="0">
                <a:srgbClr val="0070C0"/>
              </a:gs>
              <a:gs pos="100000">
                <a:srgbClr val="77E5FB"/>
              </a:gs>
            </a:gsLst>
            <a:lin ang="17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2573" tIns="46286" rIns="92573" bIns="46286" rtlCol="0" anchor="ctr">
            <a:noAutofit/>
          </a:bodyPr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6" name="Rectangle 3">
            <a:extLst>
              <a:ext uri="{FF2B5EF4-FFF2-40B4-BE49-F238E27FC236}">
                <a16:creationId xmlns="" xmlns:a16="http://schemas.microsoft.com/office/drawing/2014/main" id="{6077BD4E-3393-4ACE-A641-CD63F6A5243F}"/>
              </a:ext>
            </a:extLst>
          </p:cNvPr>
          <p:cNvSpPr/>
          <p:nvPr/>
        </p:nvSpPr>
        <p:spPr>
          <a:xfrm>
            <a:off x="2855273" y="3"/>
            <a:ext cx="9335140" cy="808650"/>
          </a:xfrm>
          <a:prstGeom prst="rect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2623" tIns="46312" rIns="92623" bIns="46312" rtlCol="0" anchor="ctr"/>
          <a:lstStyle/>
          <a:p>
            <a:pPr algn="ctr" defTabSz="1234948">
              <a:defRPr/>
            </a:pPr>
            <a:r>
              <a:rPr lang="ru-RU" sz="2400" dirty="0" smtClean="0">
                <a:solidFill>
                  <a:srgbClr val="485068"/>
                </a:solidFill>
                <a:latin typeface="Open Sans Light"/>
              </a:rPr>
              <a:t>ИСТОЧНИКИ ИФНОРМАЦИИ</a:t>
            </a:r>
            <a:endParaRPr lang="ru-RU" sz="2400" dirty="0">
              <a:solidFill>
                <a:srgbClr val="485068"/>
              </a:solidFill>
              <a:latin typeface="Open Sans Light"/>
            </a:endParaRPr>
          </a:p>
        </p:txBody>
      </p:sp>
      <p:sp>
        <p:nvSpPr>
          <p:cNvPr id="60" name="Subtitle 2">
            <a:extLst>
              <a:ext uri="{FF2B5EF4-FFF2-40B4-BE49-F238E27FC236}">
                <a16:creationId xmlns="" xmlns:a16="http://schemas.microsoft.com/office/drawing/2014/main" id="{2344D0E4-F4CC-4666-BA65-228B5D600976}"/>
              </a:ext>
            </a:extLst>
          </p:cNvPr>
          <p:cNvSpPr txBox="1">
            <a:spLocks/>
          </p:cNvSpPr>
          <p:nvPr/>
        </p:nvSpPr>
        <p:spPr>
          <a:xfrm>
            <a:off x="2977341" y="3"/>
            <a:ext cx="6644955" cy="77472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347337" algn="l"/>
              </a:tabLst>
            </a:pPr>
            <a:endParaRPr lang="ru-RU" sz="1600" b="1" dirty="0">
              <a:solidFill>
                <a:schemeClr val="tx1">
                  <a:lumMod val="50000"/>
                </a:schemeClr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725029" y="4192959"/>
            <a:ext cx="1713648" cy="18002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360000" algn="just"/>
            <a:endParaRPr lang="ru-RU" sz="1600" i="1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22598" y="5157986"/>
            <a:ext cx="2232674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Subtitle 2">
            <a:extLst>
              <a:ext uri="{FF2B5EF4-FFF2-40B4-BE49-F238E27FC236}">
                <a16:creationId xmlns:a16="http://schemas.microsoft.com/office/drawing/2014/main" xmlns="" id="{D00E59DA-2391-445E-8DCC-DDB7C0381E5B}"/>
              </a:ext>
            </a:extLst>
          </p:cNvPr>
          <p:cNvSpPr txBox="1">
            <a:spLocks/>
          </p:cNvSpPr>
          <p:nvPr/>
        </p:nvSpPr>
        <p:spPr>
          <a:xfrm>
            <a:off x="792349" y="-17773"/>
            <a:ext cx="2184992" cy="82642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ru-RU"/>
            </a:defPPr>
            <a:lvl1pPr indent="0" defTabSz="1219170"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None/>
              <a:tabLst>
                <a:tab pos="342900" algn="l"/>
              </a:tabLst>
              <a:defRPr sz="1100" kern="800" spc="-13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09585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buClr>
                <a:srgbClr val="4F81BD"/>
              </a:buClr>
            </a:pPr>
            <a:r>
              <a:rPr lang="ru-RU" sz="3200" dirty="0" smtClean="0">
                <a:solidFill>
                  <a:prstClr val="black">
                    <a:lumMod val="50000"/>
                  </a:prstClr>
                </a:solidFill>
                <a:latin typeface="Arial Narrow" panose="020B0606020202030204" pitchFamily="34" charset="0"/>
              </a:rPr>
              <a:t>МЧД 2024</a:t>
            </a:r>
            <a:endParaRPr lang="ru-RU" sz="3200" dirty="0">
              <a:solidFill>
                <a:prstClr val="black">
                  <a:lumMod val="50000"/>
                </a:prstClr>
              </a:solidFill>
              <a:latin typeface="Arial Narrow" panose="020B0606020202030204" pitchFamily="34" charset="0"/>
            </a:endParaRPr>
          </a:p>
        </p:txBody>
      </p:sp>
      <p:pic>
        <p:nvPicPr>
          <p:cNvPr id="28" name="Picture 28" descr="https://img-fotki.yandex.ru/get/5505/200418627.78/0_11df9f_c6cae5c0_ori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322" y="116663"/>
            <a:ext cx="673026" cy="571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Box 1"/>
          <p:cNvSpPr txBox="1"/>
          <p:nvPr/>
        </p:nvSpPr>
        <p:spPr>
          <a:xfrm>
            <a:off x="11734254" y="6438001"/>
            <a:ext cx="313642" cy="26389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8</a:t>
            </a:r>
            <a:endParaRPr lang="ru-RU" sz="1400" b="1" dirty="0">
              <a:solidFill>
                <a:srgbClr val="0070C0"/>
              </a:solidFill>
              <a:latin typeface="Arial Narrow" panose="020B0606020202030204" pitchFamily="34" charset="0"/>
            </a:endParaRPr>
          </a:p>
        </p:txBody>
      </p:sp>
      <p:sp>
        <p:nvSpPr>
          <p:cNvPr id="15" name="Заголовок 26">
            <a:extLst>
              <a:ext uri="{FF2B5EF4-FFF2-40B4-BE49-F238E27FC236}">
                <a16:creationId xmlns="" xmlns:a16="http://schemas.microsoft.com/office/drawing/2014/main" id="{F3F083B8-4B95-4C15-B710-4BC526A23973}"/>
              </a:ext>
            </a:extLst>
          </p:cNvPr>
          <p:cNvSpPr txBox="1">
            <a:spLocks/>
          </p:cNvSpPr>
          <p:nvPr/>
        </p:nvSpPr>
        <p:spPr>
          <a:xfrm>
            <a:off x="1054646" y="1224135"/>
            <a:ext cx="4677889" cy="709717"/>
          </a:xfrm>
          <a:prstGeom prst="rect">
            <a:avLst/>
          </a:prstGeom>
        </p:spPr>
        <p:txBody>
          <a:bodyPr vert="horz" lIns="92573" tIns="46286" rIns="92573" bIns="46286" rtlCol="0" anchor="ctr">
            <a:normAutofit/>
          </a:bodyPr>
          <a:lstStyle>
            <a:defPPr>
              <a:defRPr lang="ru-RU"/>
            </a:defPPr>
            <a:lvl1pPr algn="ctr" defTabSz="926056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3000" dirty="0" smtClean="0"/>
          </a:p>
          <a:p>
            <a:endParaRPr lang="ru-RU" sz="3000" dirty="0"/>
          </a:p>
        </p:txBody>
      </p:sp>
      <p:sp>
        <p:nvSpPr>
          <p:cNvPr id="16" name="Заголовок 26">
            <a:extLst>
              <a:ext uri="{FF2B5EF4-FFF2-40B4-BE49-F238E27FC236}">
                <a16:creationId xmlns="" xmlns:a16="http://schemas.microsoft.com/office/drawing/2014/main" id="{F3F083B8-4B95-4C15-B710-4BC526A23973}"/>
              </a:ext>
            </a:extLst>
          </p:cNvPr>
          <p:cNvSpPr txBox="1">
            <a:spLocks/>
          </p:cNvSpPr>
          <p:nvPr/>
        </p:nvSpPr>
        <p:spPr>
          <a:xfrm>
            <a:off x="6383238" y="1274360"/>
            <a:ext cx="4677889" cy="709717"/>
          </a:xfrm>
          <a:prstGeom prst="rect">
            <a:avLst/>
          </a:prstGeom>
        </p:spPr>
        <p:txBody>
          <a:bodyPr vert="horz" lIns="92573" tIns="46286" rIns="92573" bIns="46286" rtlCol="0" anchor="ctr">
            <a:normAutofit/>
          </a:bodyPr>
          <a:lstStyle>
            <a:defPPr>
              <a:defRPr lang="ru-RU"/>
            </a:defPPr>
            <a:lvl1pPr algn="ctr" defTabSz="926056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3000" dirty="0" smtClean="0"/>
          </a:p>
          <a:p>
            <a:endParaRPr lang="ru-RU" sz="3000" dirty="0"/>
          </a:p>
        </p:txBody>
      </p:sp>
      <p:sp>
        <p:nvSpPr>
          <p:cNvPr id="18" name="Текст 7">
            <a:extLst>
              <a:ext uri="{FF2B5EF4-FFF2-40B4-BE49-F238E27FC236}">
                <a16:creationId xmlns="" xmlns:a16="http://schemas.microsoft.com/office/drawing/2014/main" id="{938E3964-EE54-4BDC-A0A3-DC7D197FFB5C}"/>
              </a:ext>
            </a:extLst>
          </p:cNvPr>
          <p:cNvSpPr txBox="1">
            <a:spLocks/>
          </p:cNvSpPr>
          <p:nvPr/>
        </p:nvSpPr>
        <p:spPr>
          <a:xfrm>
            <a:off x="472505" y="2292467"/>
            <a:ext cx="5356806" cy="3297567"/>
          </a:xfrm>
          <a:prstGeom prst="rect">
            <a:avLst/>
          </a:prstGeom>
        </p:spPr>
        <p:txBody>
          <a:bodyPr rtlCol="0"/>
          <a:lstStyle>
            <a:defPPr>
              <a:defRPr lang="ru-RU"/>
            </a:defPPr>
            <a:lvl1pPr marL="347271" indent="-347271" algn="l" defTabSz="926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52421" indent="-289391" algn="l" defTabSz="926056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57570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20597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3626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6654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09681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72710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35739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40000"/>
              </a:lnSpc>
              <a:buNone/>
            </a:pPr>
            <a:endParaRPr lang="ru-RU" sz="2400" dirty="0" smtClean="0"/>
          </a:p>
          <a:p>
            <a:pPr marL="0" indent="0">
              <a:lnSpc>
                <a:spcPct val="140000"/>
              </a:lnSpc>
              <a:buNone/>
            </a:pPr>
            <a:endParaRPr lang="ru-RU" sz="2400" dirty="0" smtClean="0"/>
          </a:p>
        </p:txBody>
      </p:sp>
      <p:sp>
        <p:nvSpPr>
          <p:cNvPr id="20" name="Текст 7">
            <a:extLst>
              <a:ext uri="{FF2B5EF4-FFF2-40B4-BE49-F238E27FC236}">
                <a16:creationId xmlns="" xmlns:a16="http://schemas.microsoft.com/office/drawing/2014/main" id="{938E3964-EE54-4BDC-A0A3-DC7D197FFB5C}"/>
              </a:ext>
            </a:extLst>
          </p:cNvPr>
          <p:cNvSpPr txBox="1">
            <a:spLocks/>
          </p:cNvSpPr>
          <p:nvPr/>
        </p:nvSpPr>
        <p:spPr>
          <a:xfrm>
            <a:off x="6086902" y="2272221"/>
            <a:ext cx="5590782" cy="4009329"/>
          </a:xfrm>
          <a:prstGeom prst="rect">
            <a:avLst/>
          </a:prstGeom>
        </p:spPr>
        <p:txBody>
          <a:bodyPr rtlCol="0"/>
          <a:lstStyle>
            <a:defPPr>
              <a:defRPr lang="ru-RU"/>
            </a:defPPr>
            <a:lvl1pPr marL="0" indent="0" algn="l" defTabSz="914400" rtl="0" eaLnBrk="1" latinLnBrk="0" hangingPunct="1">
              <a:lnSpc>
                <a:spcPct val="200000"/>
              </a:lnSpc>
              <a:spcBef>
                <a:spcPts val="0"/>
              </a:spcBef>
              <a:buFont typeface="Segoe UI Light" panose="020B0502040204020203" pitchFamily="34" charset="0"/>
              <a:buNone/>
              <a:defRPr lang="ru-RU" sz="2000" kern="1200" cap="none" spc="50" baseline="0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40000"/>
              </a:lnSpc>
            </a:pPr>
            <a:endParaRPr lang="ru-RU" dirty="0" smtClean="0">
              <a:solidFill>
                <a:schemeClr val="tx1"/>
              </a:solidFill>
            </a:endParaRPr>
          </a:p>
          <a:p>
            <a:pPr>
              <a:lnSpc>
                <a:spcPct val="140000"/>
              </a:lnSpc>
            </a:pPr>
            <a:r>
              <a:rPr lang="ru-RU" dirty="0" smtClean="0">
                <a:solidFill>
                  <a:schemeClr val="tx1"/>
                </a:solidFill>
              </a:rPr>
              <a:t> </a:t>
            </a:r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074" y="1368742"/>
            <a:ext cx="2110777" cy="2110777"/>
          </a:xfrm>
          <a:prstGeom prst="rect">
            <a:avLst/>
          </a:prstGeom>
          <a:effectLst>
            <a:outerShdw blurRad="622300" dist="50800" dir="6000000" algn="ctr" rotWithShape="0">
              <a:srgbClr val="000000">
                <a:alpha val="99000"/>
              </a:srgbClr>
            </a:outerShdw>
          </a:effectLst>
        </p:spPr>
      </p:pic>
      <p:sp>
        <p:nvSpPr>
          <p:cNvPr id="29" name="Текст 7">
            <a:extLst>
              <a:ext uri="{FF2B5EF4-FFF2-40B4-BE49-F238E27FC236}">
                <a16:creationId xmlns="" xmlns:a16="http://schemas.microsoft.com/office/drawing/2014/main" id="{938E3964-EE54-4BDC-A0A3-DC7D197FFB5C}"/>
              </a:ext>
            </a:extLst>
          </p:cNvPr>
          <p:cNvSpPr txBox="1">
            <a:spLocks/>
          </p:cNvSpPr>
          <p:nvPr/>
        </p:nvSpPr>
        <p:spPr>
          <a:xfrm>
            <a:off x="389248" y="737344"/>
            <a:ext cx="2376394" cy="514764"/>
          </a:xfrm>
          <a:prstGeom prst="rect">
            <a:avLst/>
          </a:prstGeom>
          <a:ln>
            <a:solidFill>
              <a:srgbClr val="3E7090">
                <a:lumMod val="60000"/>
                <a:lumOff val="40000"/>
              </a:srgbClr>
            </a:solidFill>
          </a:ln>
        </p:spPr>
        <p:txBody>
          <a:bodyPr rtlCol="0"/>
          <a:lstStyle>
            <a:defPPr>
              <a:defRPr lang="ru-RU"/>
            </a:defPPr>
            <a:lvl1pPr marL="0" indent="0" algn="l" defTabSz="914400" rtl="0" eaLnBrk="1" latinLnBrk="0" hangingPunct="1">
              <a:lnSpc>
                <a:spcPct val="200000"/>
              </a:lnSpc>
              <a:spcBef>
                <a:spcPts val="0"/>
              </a:spcBef>
              <a:buFont typeface="Segoe UI Light" panose="020B0502040204020203" pitchFamily="34" charset="0"/>
              <a:buNone/>
              <a:defRPr lang="ru-RU" sz="2000" kern="1200" cap="none" spc="50" baseline="0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egoe UI Light" panose="020B0502040204020203" pitchFamily="34" charset="0"/>
              <a:buNone/>
              <a:tabLst/>
              <a:defRPr/>
            </a:pPr>
            <a:r>
              <a:rPr kumimoji="0" lang="ru-RU" sz="1600" b="0" i="0" u="none" strike="noStrike" kern="1200" cap="none" spc="50" normalizeH="0" baseline="0" noProof="0" dirty="0" smtClean="0">
                <a:ln>
                  <a:noFill/>
                </a:ln>
                <a:solidFill>
                  <a:srgbClr val="627272"/>
                </a:solidFill>
                <a:effectLst/>
                <a:uLnTx/>
                <a:uFillTx/>
                <a:latin typeface="Segoe UI Light"/>
              </a:rPr>
              <a:t>Промо-страница МЧД</a:t>
            </a:r>
            <a:endParaRPr kumimoji="0" lang="ru-RU" sz="2000" b="0" i="0" u="none" strike="noStrike" kern="1200" cap="none" spc="50" normalizeH="0" baseline="0" noProof="0" dirty="0" smtClean="0">
              <a:ln>
                <a:noFill/>
              </a:ln>
              <a:solidFill>
                <a:srgbClr val="627272"/>
              </a:solidFill>
              <a:effectLst/>
              <a:uLnTx/>
              <a:uFillTx/>
              <a:latin typeface="Segoe UI Light"/>
            </a:endParaRPr>
          </a:p>
        </p:txBody>
      </p:sp>
      <p:pic>
        <p:nvPicPr>
          <p:cNvPr id="32" name="Рисунок 3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7553" y="680698"/>
            <a:ext cx="3979302" cy="1636558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2414" y="1274360"/>
            <a:ext cx="2219100" cy="2219100"/>
          </a:xfrm>
          <a:prstGeom prst="rect">
            <a:avLst/>
          </a:prstGeom>
          <a:noFill/>
          <a:ln w="12700">
            <a:solidFill>
              <a:schemeClr val="accent1">
                <a:lumMod val="50000"/>
              </a:schemeClr>
            </a:solidFill>
          </a:ln>
          <a:effectLst>
            <a:outerShdw blurRad="241300" dir="3540000" sx="115000" sy="115000" algn="ctr" rotWithShape="0">
              <a:srgbClr val="000000">
                <a:alpha val="26000"/>
              </a:srgbClr>
            </a:outerShdw>
          </a:effectLst>
        </p:spPr>
      </p:pic>
      <p:sp>
        <p:nvSpPr>
          <p:cNvPr id="36" name="Заголовок 26">
            <a:extLst>
              <a:ext uri="{FF2B5EF4-FFF2-40B4-BE49-F238E27FC236}">
                <a16:creationId xmlns="" xmlns:a16="http://schemas.microsoft.com/office/drawing/2014/main" id="{F3F083B8-4B95-4C15-B710-4BC526A23973}"/>
              </a:ext>
            </a:extLst>
          </p:cNvPr>
          <p:cNvSpPr txBox="1">
            <a:spLocks/>
          </p:cNvSpPr>
          <p:nvPr/>
        </p:nvSpPr>
        <p:spPr>
          <a:xfrm>
            <a:off x="3966934" y="2574559"/>
            <a:ext cx="4677889" cy="709717"/>
          </a:xfrm>
          <a:prstGeom prst="rect">
            <a:avLst/>
          </a:prstGeom>
        </p:spPr>
        <p:txBody>
          <a:bodyPr rtlCol="0" anchor="b"/>
          <a:lstStyle>
            <a:defPPr>
              <a:defRPr lang="ru-RU"/>
            </a:defPPr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3200" kern="1200" cap="all" spc="200" baseline="0">
                <a:solidFill>
                  <a:schemeClr val="accent4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0" i="0" u="none" strike="noStrike" kern="1200" cap="all" spc="200" normalizeH="0" baseline="0" noProof="0" dirty="0" smtClean="0">
                <a:ln>
                  <a:noFill/>
                </a:ln>
                <a:solidFill>
                  <a:srgbClr val="627272"/>
                </a:solidFill>
                <a:effectLst/>
                <a:uLnTx/>
                <a:uFillTx/>
                <a:latin typeface="Segoe UI Light"/>
              </a:rPr>
              <a:t>Перечень </a:t>
            </a:r>
            <a:r>
              <a:rPr kumimoji="0" lang="ru-RU" sz="3000" b="0" i="0" u="none" strike="noStrike" kern="1200" cap="all" spc="200" normalizeH="0" baseline="0" noProof="0" dirty="0" err="1" smtClean="0">
                <a:ln>
                  <a:noFill/>
                </a:ln>
                <a:solidFill>
                  <a:srgbClr val="627272"/>
                </a:solidFill>
                <a:effectLst/>
                <a:uLnTx/>
                <a:uFillTx/>
                <a:latin typeface="Segoe UI Light"/>
              </a:rPr>
              <a:t>нпа</a:t>
            </a:r>
            <a:endParaRPr kumimoji="0" lang="ru-RU" sz="3000" b="0" i="0" u="none" strike="noStrike" kern="1200" cap="all" spc="200" normalizeH="0" baseline="0" noProof="0" dirty="0">
              <a:ln>
                <a:noFill/>
              </a:ln>
              <a:solidFill>
                <a:srgbClr val="627272"/>
              </a:solidFill>
              <a:effectLst/>
              <a:uLnTx/>
              <a:uFillTx/>
              <a:latin typeface="Segoe UI Light"/>
            </a:endParaRPr>
          </a:p>
        </p:txBody>
      </p:sp>
      <p:sp>
        <p:nvSpPr>
          <p:cNvPr id="37" name="Текст 7">
            <a:extLst>
              <a:ext uri="{FF2B5EF4-FFF2-40B4-BE49-F238E27FC236}">
                <a16:creationId xmlns="" xmlns:a16="http://schemas.microsoft.com/office/drawing/2014/main" id="{938E3964-EE54-4BDC-A0A3-DC7D197FFB5C}"/>
              </a:ext>
            </a:extLst>
          </p:cNvPr>
          <p:cNvSpPr txBox="1">
            <a:spLocks/>
          </p:cNvSpPr>
          <p:nvPr/>
        </p:nvSpPr>
        <p:spPr>
          <a:xfrm>
            <a:off x="3295174" y="3299439"/>
            <a:ext cx="5349649" cy="3158687"/>
          </a:xfrm>
          <a:prstGeom prst="rect">
            <a:avLst/>
          </a:prstGeom>
        </p:spPr>
        <p:txBody>
          <a:bodyPr rtlCol="0"/>
          <a:lstStyle>
            <a:defPPr>
              <a:defRPr lang="ru-RU"/>
            </a:defPPr>
            <a:lvl1pPr marL="0" indent="0" algn="l" defTabSz="914400" rtl="0" eaLnBrk="1" latinLnBrk="0" hangingPunct="1">
              <a:lnSpc>
                <a:spcPct val="200000"/>
              </a:lnSpc>
              <a:spcBef>
                <a:spcPts val="0"/>
              </a:spcBef>
              <a:buFont typeface="Segoe UI Light" panose="020B0502040204020203" pitchFamily="34" charset="0"/>
              <a:buNone/>
              <a:defRPr lang="ru-RU" sz="2000" kern="1200" cap="none" spc="50" baseline="0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egoe UI Light" panose="020B0502040204020203" pitchFamily="34" charset="0"/>
              <a:buNone/>
              <a:tabLst/>
              <a:defRPr/>
            </a:pPr>
            <a:r>
              <a:rPr kumimoji="0" lang="ru-RU" sz="1600" b="0" i="0" u="none" strike="noStrike" kern="1200" cap="none" spc="50" normalizeH="0" baseline="0" noProof="0" dirty="0" smtClean="0">
                <a:ln>
                  <a:noFill/>
                </a:ln>
                <a:solidFill>
                  <a:srgbClr val="627272"/>
                </a:solidFill>
                <a:effectLst/>
                <a:uLnTx/>
                <a:uFillTx/>
                <a:latin typeface="Segoe UI Light"/>
              </a:rPr>
              <a:t>Федеральный закон 06.04.2011 № 63-ФЗ </a:t>
            </a:r>
          </a:p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egoe UI Light" panose="020B0502040204020203" pitchFamily="34" charset="0"/>
              <a:buNone/>
              <a:tabLst/>
              <a:defRPr/>
            </a:pPr>
            <a:r>
              <a:rPr kumimoji="0" lang="ru-RU" sz="1600" b="0" i="0" u="none" strike="noStrike" kern="1200" cap="none" spc="50" normalizeH="0" baseline="0" noProof="0" dirty="0" smtClean="0">
                <a:ln>
                  <a:noFill/>
                </a:ln>
                <a:solidFill>
                  <a:srgbClr val="627272"/>
                </a:solidFill>
                <a:effectLst/>
                <a:uLnTx/>
                <a:uFillTx/>
                <a:latin typeface="Segoe UI Light"/>
              </a:rPr>
              <a:t>Федеральный закон от 31.07.2023 № 389-ФЗ Федеральный закон от 14.07.2022 № 339-ФЗ </a:t>
            </a:r>
          </a:p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egoe UI Light" panose="020B0502040204020203" pitchFamily="34" charset="0"/>
              <a:buNone/>
              <a:tabLst/>
              <a:defRPr/>
            </a:pPr>
            <a:r>
              <a:rPr kumimoji="0" lang="ru-RU" sz="1600" b="0" i="0" u="none" strike="noStrike" kern="1200" cap="none" spc="50" normalizeH="0" baseline="0" noProof="0" dirty="0" smtClean="0">
                <a:ln>
                  <a:noFill/>
                </a:ln>
                <a:solidFill>
                  <a:srgbClr val="627272"/>
                </a:solidFill>
                <a:effectLst/>
                <a:uLnTx/>
                <a:uFillTx/>
                <a:latin typeface="Segoe UI Light"/>
              </a:rPr>
              <a:t>Федеральный закон от 04.08.2023 № 457-ФЗ</a:t>
            </a:r>
          </a:p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egoe UI Light" panose="020B0502040204020203" pitchFamily="34" charset="0"/>
              <a:buNone/>
              <a:tabLst/>
              <a:defRPr/>
            </a:pPr>
            <a:r>
              <a:rPr kumimoji="0" lang="ru-RU" sz="1600" b="0" i="0" u="none" strike="noStrike" kern="1200" cap="none" spc="50" normalizeH="0" baseline="0" noProof="0" dirty="0" smtClean="0">
                <a:ln>
                  <a:noFill/>
                </a:ln>
                <a:solidFill>
                  <a:srgbClr val="627272"/>
                </a:solidFill>
                <a:effectLst/>
                <a:uLnTx/>
                <a:uFillTx/>
                <a:latin typeface="Segoe UI Light"/>
              </a:rPr>
              <a:t>ст. 29 НК РФ</a:t>
            </a:r>
          </a:p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egoe UI Light" panose="020B0502040204020203" pitchFamily="34" charset="0"/>
              <a:buNone/>
              <a:tabLst/>
              <a:defRPr/>
            </a:pPr>
            <a:r>
              <a:rPr kumimoji="0" lang="ru-RU" sz="1600" b="0" i="0" u="none" strike="noStrike" kern="1200" cap="none" spc="50" normalizeH="0" baseline="0" noProof="0" dirty="0" smtClean="0">
                <a:ln>
                  <a:noFill/>
                </a:ln>
                <a:solidFill>
                  <a:srgbClr val="627272"/>
                </a:solidFill>
                <a:effectLst/>
                <a:uLnTx/>
                <a:uFillTx/>
                <a:latin typeface="Segoe UI Light"/>
              </a:rPr>
              <a:t>Приказ ФНС России от  19.09.2023 № ЕД-7-26/648@ «Об утверждении формата…»</a:t>
            </a:r>
          </a:p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egoe UI Light" panose="020B0502040204020203" pitchFamily="34" charset="0"/>
              <a:buNone/>
              <a:tabLst/>
              <a:defRPr/>
            </a:pPr>
            <a:r>
              <a:rPr kumimoji="0" lang="ru-RU" sz="1600" b="0" i="0" u="none" strike="noStrike" kern="1200" cap="none" spc="50" normalizeH="0" baseline="0" noProof="0" dirty="0" smtClean="0">
                <a:ln>
                  <a:noFill/>
                </a:ln>
                <a:solidFill>
                  <a:srgbClr val="627272"/>
                </a:solidFill>
                <a:effectLst/>
                <a:uLnTx/>
                <a:uFillTx/>
                <a:latin typeface="Segoe UI Light"/>
              </a:rPr>
              <a:t>Письмо ФНС России от 18.12.2023 № ЕА-4-26/15789@</a:t>
            </a:r>
          </a:p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egoe UI Light" panose="020B0502040204020203" pitchFamily="34" charset="0"/>
              <a:buNone/>
              <a:tabLst/>
              <a:defRPr/>
            </a:pPr>
            <a:endParaRPr kumimoji="0" lang="ru-RU" sz="1600" b="0" i="0" u="none" strike="noStrike" kern="1200" cap="none" spc="50" normalizeH="0" baseline="0" noProof="0" dirty="0" smtClean="0">
              <a:ln>
                <a:noFill/>
              </a:ln>
              <a:solidFill>
                <a:srgbClr val="627272"/>
              </a:solidFill>
              <a:effectLst/>
              <a:uLnTx/>
              <a:uFillTx/>
              <a:latin typeface="Segoe UI Light"/>
            </a:endParaRPr>
          </a:p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egoe UI Light" panose="020B0502040204020203" pitchFamily="34" charset="0"/>
              <a:buNone/>
              <a:tabLst/>
              <a:defRPr/>
            </a:pPr>
            <a:endParaRPr kumimoji="0" lang="ru-RU" sz="2000" b="0" i="0" u="none" strike="noStrike" kern="1200" cap="none" spc="50" normalizeH="0" baseline="0" noProof="0" dirty="0" smtClean="0">
              <a:ln>
                <a:noFill/>
              </a:ln>
              <a:solidFill>
                <a:srgbClr val="627272"/>
              </a:solidFill>
              <a:effectLst/>
              <a:uLnTx/>
              <a:uFillTx/>
              <a:latin typeface="Segoe UI Light"/>
            </a:endParaRPr>
          </a:p>
        </p:txBody>
      </p:sp>
      <p:pic>
        <p:nvPicPr>
          <p:cNvPr id="38" name="Picture 3" descr="D:\attachment.jpe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918" y="4295728"/>
            <a:ext cx="2235582" cy="2142273"/>
          </a:xfrm>
          <a:prstGeom prst="rect">
            <a:avLst/>
          </a:prstGeom>
          <a:noFill/>
          <a:effectLst>
            <a:outerShdw blurRad="368300" dir="7620000" algn="ctr" rotWithShape="0">
              <a:srgbClr val="000000">
                <a:alpha val="66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xmlns="" id="{AAF44DC3-4D05-43FB-A8AD-EDBBD48C925B}"/>
              </a:ext>
            </a:extLst>
          </p:cNvPr>
          <p:cNvSpPr/>
          <p:nvPr/>
        </p:nvSpPr>
        <p:spPr>
          <a:xfrm>
            <a:off x="326918" y="3772482"/>
            <a:ext cx="2245235" cy="369332"/>
          </a:xfrm>
          <a:prstGeom prst="rect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 defTabSz="914400"/>
            <a:r>
              <a:rPr lang="ru-RU" dirty="0" smtClean="0">
                <a:solidFill>
                  <a:srgbClr val="E7E6E6">
                    <a:lumMod val="50000"/>
                  </a:srgb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УФНС </a:t>
            </a:r>
            <a:r>
              <a:rPr lang="ru-RU" dirty="0" err="1" smtClean="0">
                <a:solidFill>
                  <a:srgbClr val="E7E6E6">
                    <a:lumMod val="50000"/>
                  </a:srgb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ВКонтакте</a:t>
            </a:r>
            <a:endParaRPr lang="ru-RU" b="1" dirty="0">
              <a:solidFill>
                <a:srgbClr val="E7E6E6">
                  <a:lumMod val="50000"/>
                </a:srgbClr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42" name="Прямоугольник 41">
            <a:extLst>
              <a:ext uri="{FF2B5EF4-FFF2-40B4-BE49-F238E27FC236}">
                <a16:creationId xmlns:a16="http://schemas.microsoft.com/office/drawing/2014/main" xmlns="" id="{AAF44DC3-4D05-43FB-A8AD-EDBBD48C925B}"/>
              </a:ext>
            </a:extLst>
          </p:cNvPr>
          <p:cNvSpPr/>
          <p:nvPr/>
        </p:nvSpPr>
        <p:spPr>
          <a:xfrm>
            <a:off x="8751080" y="3587307"/>
            <a:ext cx="280429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/>
            <a:r>
              <a:rPr lang="ru-RU" sz="2000" dirty="0" err="1" smtClean="0">
                <a:solidFill>
                  <a:srgbClr val="E7E6E6">
                    <a:lumMod val="50000"/>
                  </a:srgbClr>
                </a:solidFill>
                <a:latin typeface="Segoe UI Light"/>
              </a:rPr>
              <a:t>Телеграм</a:t>
            </a:r>
            <a:r>
              <a:rPr lang="ru-RU" sz="2000" dirty="0" smtClean="0">
                <a:solidFill>
                  <a:srgbClr val="E7E6E6">
                    <a:lumMod val="50000"/>
                  </a:srgbClr>
                </a:solidFill>
                <a:latin typeface="Segoe UI Light"/>
              </a:rPr>
              <a:t>-канал</a:t>
            </a:r>
          </a:p>
          <a:p>
            <a:pPr algn="ctr" defTabSz="914400"/>
            <a:r>
              <a:rPr lang="ru-RU" sz="2000" dirty="0" smtClean="0">
                <a:solidFill>
                  <a:srgbClr val="E7E6E6">
                    <a:lumMod val="50000"/>
                  </a:srgbClr>
                </a:solidFill>
                <a:latin typeface="Segoe UI Light"/>
              </a:rPr>
              <a:t>Все про ЭДО</a:t>
            </a:r>
            <a:endParaRPr lang="ru-RU" sz="2000" b="1" dirty="0">
              <a:solidFill>
                <a:srgbClr val="E7E6E6">
                  <a:lumMod val="50000"/>
                </a:srgbClr>
              </a:solidFill>
              <a:latin typeface="Segoe UI Light"/>
            </a:endParaRPr>
          </a:p>
        </p:txBody>
      </p:sp>
      <p:pic>
        <p:nvPicPr>
          <p:cNvPr id="43" name="Picture 3" descr="D:\t_me-roseuorg (1)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4810" y="4295193"/>
            <a:ext cx="2254881" cy="2311808"/>
          </a:xfrm>
          <a:prstGeom prst="rect">
            <a:avLst/>
          </a:prstGeom>
          <a:noFill/>
          <a:effectLst>
            <a:outerShdw blurRad="368300" dist="50800" dir="5400000" sx="103000" sy="103000" algn="ctr" rotWithShape="0">
              <a:srgbClr val="000000">
                <a:alpha val="82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Прямоугольник 43">
            <a:extLst>
              <a:ext uri="{FF2B5EF4-FFF2-40B4-BE49-F238E27FC236}">
                <a16:creationId xmlns:a16="http://schemas.microsoft.com/office/drawing/2014/main" xmlns="" id="{AAF44DC3-4D05-43FB-A8AD-EDBBD48C925B}"/>
              </a:ext>
            </a:extLst>
          </p:cNvPr>
          <p:cNvSpPr/>
          <p:nvPr/>
        </p:nvSpPr>
        <p:spPr>
          <a:xfrm>
            <a:off x="8914826" y="546556"/>
            <a:ext cx="2245235" cy="646331"/>
          </a:xfrm>
          <a:prstGeom prst="rect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 defTabSz="914400"/>
            <a:r>
              <a:rPr lang="ru-RU" dirty="0" smtClean="0">
                <a:solidFill>
                  <a:srgbClr val="E7E6E6">
                    <a:lumMod val="50000"/>
                  </a:srgbClr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Часто задаваемые вопросы</a:t>
            </a:r>
            <a:endParaRPr lang="ru-RU" dirty="0">
              <a:solidFill>
                <a:srgbClr val="E7E6E6">
                  <a:lumMod val="50000"/>
                </a:srgbClr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050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">
            <a:extLst>
              <a:ext uri="{FF2B5EF4-FFF2-40B4-BE49-F238E27FC236}">
                <a16:creationId xmlns="" xmlns:a16="http://schemas.microsoft.com/office/drawing/2014/main" id="{EABBF177-B906-4130-81D0-CDC9F01E8134}"/>
              </a:ext>
            </a:extLst>
          </p:cNvPr>
          <p:cNvSpPr/>
          <p:nvPr/>
        </p:nvSpPr>
        <p:spPr>
          <a:xfrm>
            <a:off x="51629" y="16963"/>
            <a:ext cx="2925712" cy="774722"/>
          </a:xfrm>
          <a:prstGeom prst="rect">
            <a:avLst/>
          </a:prstGeom>
          <a:solidFill>
            <a:schemeClr val="bg1">
              <a:lumMod val="95000"/>
              <a:alpha val="8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2573" tIns="46286" rIns="92573" bIns="46286" rtlCol="0" anchor="ctr"/>
          <a:lstStyle/>
          <a:p>
            <a:pPr algn="ctr" defTabSz="1234711">
              <a:defRPr/>
            </a:pPr>
            <a:endParaRPr lang="ru-RU" sz="2400" dirty="0">
              <a:solidFill>
                <a:srgbClr val="485068"/>
              </a:solidFill>
              <a:latin typeface="Open Sans Light"/>
            </a:endParaRPr>
          </a:p>
        </p:txBody>
      </p:sp>
      <p:sp>
        <p:nvSpPr>
          <p:cNvPr id="21" name="Rectangle 6">
            <a:extLst>
              <a:ext uri="{FF2B5EF4-FFF2-40B4-BE49-F238E27FC236}">
                <a16:creationId xmlns="" xmlns:a16="http://schemas.microsoft.com/office/drawing/2014/main" id="{7C05437C-BE4A-4ECD-BDF7-9877A0D31F15}"/>
              </a:ext>
            </a:extLst>
          </p:cNvPr>
          <p:cNvSpPr/>
          <p:nvPr/>
        </p:nvSpPr>
        <p:spPr>
          <a:xfrm>
            <a:off x="8" y="-819"/>
            <a:ext cx="45714" cy="792504"/>
          </a:xfrm>
          <a:prstGeom prst="rect">
            <a:avLst/>
          </a:prstGeom>
          <a:gradFill>
            <a:gsLst>
              <a:gs pos="0">
                <a:srgbClr val="0070C0"/>
              </a:gs>
              <a:gs pos="100000">
                <a:srgbClr val="77E5FB"/>
              </a:gs>
            </a:gsLst>
            <a:lin ang="17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2573" tIns="46286" rIns="92573" bIns="46286" rtlCol="0" anchor="ctr">
            <a:noAutofit/>
          </a:bodyPr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6" name="Rectangle 3">
            <a:extLst>
              <a:ext uri="{FF2B5EF4-FFF2-40B4-BE49-F238E27FC236}">
                <a16:creationId xmlns="" xmlns:a16="http://schemas.microsoft.com/office/drawing/2014/main" id="{6077BD4E-3393-4ACE-A641-CD63F6A5243F}"/>
              </a:ext>
            </a:extLst>
          </p:cNvPr>
          <p:cNvSpPr/>
          <p:nvPr/>
        </p:nvSpPr>
        <p:spPr>
          <a:xfrm>
            <a:off x="2855273" y="3"/>
            <a:ext cx="9335140" cy="808650"/>
          </a:xfrm>
          <a:prstGeom prst="rect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2623" tIns="46312" rIns="92623" bIns="46312" rtlCol="0" anchor="ctr"/>
          <a:lstStyle/>
          <a:p>
            <a:pPr algn="ctr" defTabSz="1234948">
              <a:defRPr/>
            </a:pPr>
            <a:r>
              <a:rPr lang="ru-RU" sz="3000" cap="all" spc="200" dirty="0">
                <a:solidFill>
                  <a:srgbClr val="627272"/>
                </a:solidFill>
                <a:latin typeface="Segoe UI Light"/>
              </a:rPr>
              <a:t>Как появилась МЧД?</a:t>
            </a:r>
            <a:endParaRPr lang="ru-RU" sz="2400" dirty="0">
              <a:solidFill>
                <a:srgbClr val="485068"/>
              </a:solidFill>
              <a:latin typeface="Open Sans Light"/>
            </a:endParaRPr>
          </a:p>
        </p:txBody>
      </p:sp>
      <p:sp>
        <p:nvSpPr>
          <p:cNvPr id="60" name="Subtitle 2">
            <a:extLst>
              <a:ext uri="{FF2B5EF4-FFF2-40B4-BE49-F238E27FC236}">
                <a16:creationId xmlns="" xmlns:a16="http://schemas.microsoft.com/office/drawing/2014/main" id="{2344D0E4-F4CC-4666-BA65-228B5D600976}"/>
              </a:ext>
            </a:extLst>
          </p:cNvPr>
          <p:cNvSpPr txBox="1">
            <a:spLocks/>
          </p:cNvSpPr>
          <p:nvPr/>
        </p:nvSpPr>
        <p:spPr>
          <a:xfrm>
            <a:off x="2977341" y="3"/>
            <a:ext cx="6644955" cy="77472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347337" algn="l"/>
              </a:tabLst>
            </a:pPr>
            <a:endParaRPr lang="ru-RU" sz="1600" b="1" dirty="0">
              <a:solidFill>
                <a:schemeClr val="tx1">
                  <a:lumMod val="50000"/>
                </a:schemeClr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 rot="16200000">
            <a:off x="443795" y="344082"/>
            <a:ext cx="6071711" cy="6959302"/>
          </a:xfrm>
          <a:prstGeom prst="rect">
            <a:avLst/>
          </a:prstGeom>
          <a:gradFill flip="none" rotWithShape="1">
            <a:gsLst>
              <a:gs pos="3000">
                <a:schemeClr val="bg1">
                  <a:lumMod val="95000"/>
                </a:schemeClr>
              </a:gs>
              <a:gs pos="100000">
                <a:schemeClr val="bg1"/>
              </a:gs>
              <a:gs pos="0">
                <a:schemeClr val="bg1">
                  <a:lumMod val="85000"/>
                </a:schemeClr>
              </a:gs>
            </a:gsLst>
            <a:lin ang="54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360000" algn="just"/>
            <a:endParaRPr lang="ru-RU" sz="1600" i="1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692086" y="4275887"/>
            <a:ext cx="1713648" cy="18002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360000" algn="just"/>
            <a:endParaRPr lang="ru-RU" sz="1600" i="1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22598" y="5157986"/>
            <a:ext cx="2232674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628413" y="1917626"/>
            <a:ext cx="2096616" cy="10441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Subtitle 2">
            <a:extLst>
              <a:ext uri="{FF2B5EF4-FFF2-40B4-BE49-F238E27FC236}">
                <a16:creationId xmlns:a16="http://schemas.microsoft.com/office/drawing/2014/main" xmlns="" id="{D00E59DA-2391-445E-8DCC-DDB7C0381E5B}"/>
              </a:ext>
            </a:extLst>
          </p:cNvPr>
          <p:cNvSpPr txBox="1">
            <a:spLocks/>
          </p:cNvSpPr>
          <p:nvPr/>
        </p:nvSpPr>
        <p:spPr>
          <a:xfrm>
            <a:off x="792349" y="-17773"/>
            <a:ext cx="2184992" cy="82642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ru-RU"/>
            </a:defPPr>
            <a:lvl1pPr indent="0" defTabSz="1219170"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None/>
              <a:tabLst>
                <a:tab pos="342900" algn="l"/>
              </a:tabLst>
              <a:defRPr sz="1100" kern="800" spc="-13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09585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buClr>
                <a:srgbClr val="4F81BD"/>
              </a:buClr>
            </a:pPr>
            <a:r>
              <a:rPr lang="ru-RU" sz="3200" dirty="0" smtClean="0">
                <a:solidFill>
                  <a:prstClr val="black">
                    <a:lumMod val="50000"/>
                  </a:prstClr>
                </a:solidFill>
                <a:latin typeface="Arial Narrow" panose="020B0606020202030204" pitchFamily="34" charset="0"/>
              </a:rPr>
              <a:t>МЧД 2024</a:t>
            </a:r>
            <a:endParaRPr lang="ru-RU" sz="3200" dirty="0">
              <a:solidFill>
                <a:prstClr val="black">
                  <a:lumMod val="50000"/>
                </a:prstClr>
              </a:solidFill>
              <a:latin typeface="Arial Narrow" panose="020B0606020202030204" pitchFamily="34" charset="0"/>
            </a:endParaRPr>
          </a:p>
        </p:txBody>
      </p:sp>
      <p:pic>
        <p:nvPicPr>
          <p:cNvPr id="28" name="Picture 28" descr="https://img-fotki.yandex.ru/get/5505/200418627.78/0_11df9f_c6cae5c0_ori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322" y="116663"/>
            <a:ext cx="673026" cy="571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Box 1"/>
          <p:cNvSpPr txBox="1"/>
          <p:nvPr/>
        </p:nvSpPr>
        <p:spPr>
          <a:xfrm>
            <a:off x="11734254" y="6438001"/>
            <a:ext cx="313642" cy="26389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8</a:t>
            </a:r>
            <a:endParaRPr lang="ru-RU" sz="1400" b="1" dirty="0">
              <a:solidFill>
                <a:srgbClr val="0070C0"/>
              </a:solidFill>
              <a:latin typeface="Arial Narrow" panose="020B0606020202030204" pitchFamily="34" charset="0"/>
            </a:endParaRPr>
          </a:p>
        </p:txBody>
      </p:sp>
      <p:sp>
        <p:nvSpPr>
          <p:cNvPr id="29" name="Текст 6">
            <a:extLst>
              <a:ext uri="{FF2B5EF4-FFF2-40B4-BE49-F238E27FC236}">
                <a16:creationId xmlns="" xmlns:a16="http://schemas.microsoft.com/office/drawing/2014/main" id="{C558E8B1-0215-4BC8-AF46-4F9A87F2AEF8}"/>
              </a:ext>
            </a:extLst>
          </p:cNvPr>
          <p:cNvSpPr txBox="1">
            <a:spLocks/>
          </p:cNvSpPr>
          <p:nvPr/>
        </p:nvSpPr>
        <p:spPr>
          <a:xfrm>
            <a:off x="5883701" y="1572904"/>
            <a:ext cx="4749800" cy="3353937"/>
          </a:xfrm>
          <a:prstGeom prst="rect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rtlCol="0"/>
          <a:lstStyle>
            <a:defPPr>
              <a:defRPr lang="ru-RU"/>
            </a:defPPr>
            <a:lvl1pPr marL="347271" indent="-347271" algn="l" defTabSz="926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52421" indent="-289391" algn="l" defTabSz="926056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57570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20597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3626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6654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09681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72710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35739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ru-RU" sz="1600" dirty="0" smtClean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pPr algn="just"/>
            <a:endParaRPr lang="ru-RU" sz="2000" dirty="0" smtClean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pPr marL="0" indent="0" algn="just">
              <a:buNone/>
            </a:pPr>
            <a:r>
              <a:rPr lang="ru-RU" sz="2000" dirty="0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В результате 6 этапов реформы электронной подписи с 2020 года.</a:t>
            </a:r>
          </a:p>
          <a:p>
            <a:pPr algn="just"/>
            <a:endParaRPr lang="ru-RU" sz="2000" dirty="0" smtClean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pPr marL="0" indent="0" algn="just">
              <a:buNone/>
            </a:pPr>
            <a:r>
              <a:rPr lang="ru-RU" sz="2000" dirty="0" smtClean="0">
                <a:latin typeface="Segoe UI Semilight" panose="020B0402040204020203" pitchFamily="34" charset="0"/>
                <a:cs typeface="Segoe UI Semilight" panose="020B0402040204020203" pitchFamily="34" charset="0"/>
              </a:rPr>
              <a:t>1 сентября 2024 года ожидается заключительный 7 этап.</a:t>
            </a:r>
          </a:p>
          <a:p>
            <a:pPr algn="just"/>
            <a:endParaRPr lang="ru-RU" sz="1600" dirty="0" smtClean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8" r="1868"/>
          <a:stretch>
            <a:fillRect/>
          </a:stretch>
        </p:blipFill>
        <p:spPr>
          <a:xfrm>
            <a:off x="1091273" y="804837"/>
            <a:ext cx="4114800" cy="586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059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">
            <a:extLst>
              <a:ext uri="{FF2B5EF4-FFF2-40B4-BE49-F238E27FC236}">
                <a16:creationId xmlns="" xmlns:a16="http://schemas.microsoft.com/office/drawing/2014/main" id="{EABBF177-B906-4130-81D0-CDC9F01E8134}"/>
              </a:ext>
            </a:extLst>
          </p:cNvPr>
          <p:cNvSpPr/>
          <p:nvPr/>
        </p:nvSpPr>
        <p:spPr>
          <a:xfrm>
            <a:off x="51629" y="16963"/>
            <a:ext cx="2925712" cy="774722"/>
          </a:xfrm>
          <a:prstGeom prst="rect">
            <a:avLst/>
          </a:prstGeom>
          <a:solidFill>
            <a:schemeClr val="bg1">
              <a:lumMod val="95000"/>
              <a:alpha val="8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2573" tIns="46286" rIns="92573" bIns="46286" rtlCol="0" anchor="ctr"/>
          <a:lstStyle/>
          <a:p>
            <a:pPr algn="ctr" defTabSz="1234711">
              <a:defRPr/>
            </a:pPr>
            <a:endParaRPr lang="ru-RU" sz="2400" dirty="0">
              <a:solidFill>
                <a:srgbClr val="485068"/>
              </a:solidFill>
              <a:latin typeface="Open Sans Light"/>
            </a:endParaRPr>
          </a:p>
        </p:txBody>
      </p:sp>
      <p:sp>
        <p:nvSpPr>
          <p:cNvPr id="21" name="Rectangle 6">
            <a:extLst>
              <a:ext uri="{FF2B5EF4-FFF2-40B4-BE49-F238E27FC236}">
                <a16:creationId xmlns="" xmlns:a16="http://schemas.microsoft.com/office/drawing/2014/main" id="{7C05437C-BE4A-4ECD-BDF7-9877A0D31F15}"/>
              </a:ext>
            </a:extLst>
          </p:cNvPr>
          <p:cNvSpPr/>
          <p:nvPr/>
        </p:nvSpPr>
        <p:spPr>
          <a:xfrm>
            <a:off x="8" y="-819"/>
            <a:ext cx="45714" cy="792504"/>
          </a:xfrm>
          <a:prstGeom prst="rect">
            <a:avLst/>
          </a:prstGeom>
          <a:gradFill>
            <a:gsLst>
              <a:gs pos="0">
                <a:srgbClr val="0070C0"/>
              </a:gs>
              <a:gs pos="100000">
                <a:srgbClr val="77E5FB"/>
              </a:gs>
            </a:gsLst>
            <a:lin ang="17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2573" tIns="46286" rIns="92573" bIns="46286" rtlCol="0" anchor="ctr">
            <a:noAutofit/>
          </a:bodyPr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6" name="Rectangle 3">
            <a:extLst>
              <a:ext uri="{FF2B5EF4-FFF2-40B4-BE49-F238E27FC236}">
                <a16:creationId xmlns="" xmlns:a16="http://schemas.microsoft.com/office/drawing/2014/main" id="{6077BD4E-3393-4ACE-A641-CD63F6A5243F}"/>
              </a:ext>
            </a:extLst>
          </p:cNvPr>
          <p:cNvSpPr/>
          <p:nvPr/>
        </p:nvSpPr>
        <p:spPr>
          <a:xfrm>
            <a:off x="2855273" y="3"/>
            <a:ext cx="9335140" cy="808650"/>
          </a:xfrm>
          <a:prstGeom prst="rect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2623" tIns="46312" rIns="92623" bIns="46312" rtlCol="0" anchor="ctr"/>
          <a:lstStyle/>
          <a:p>
            <a:pPr algn="ctr" defTabSz="1234948">
              <a:defRPr/>
            </a:pPr>
            <a:r>
              <a:rPr lang="ru-RU" sz="3000" cap="all" spc="200" dirty="0" smtClean="0">
                <a:solidFill>
                  <a:srgbClr val="627272"/>
                </a:solidFill>
                <a:latin typeface="Segoe UI Light"/>
              </a:rPr>
              <a:t>Что такое МЧД</a:t>
            </a:r>
            <a:r>
              <a:rPr lang="ru-RU" sz="3000" cap="all" spc="200" dirty="0">
                <a:solidFill>
                  <a:srgbClr val="627272"/>
                </a:solidFill>
                <a:latin typeface="Segoe UI Light"/>
              </a:rPr>
              <a:t>?</a:t>
            </a:r>
            <a:endParaRPr lang="ru-RU" sz="2400" dirty="0">
              <a:solidFill>
                <a:srgbClr val="485068"/>
              </a:solidFill>
              <a:latin typeface="Open Sans Light"/>
            </a:endParaRPr>
          </a:p>
        </p:txBody>
      </p:sp>
      <p:sp>
        <p:nvSpPr>
          <p:cNvPr id="60" name="Subtitle 2">
            <a:extLst>
              <a:ext uri="{FF2B5EF4-FFF2-40B4-BE49-F238E27FC236}">
                <a16:creationId xmlns="" xmlns:a16="http://schemas.microsoft.com/office/drawing/2014/main" id="{2344D0E4-F4CC-4666-BA65-228B5D600976}"/>
              </a:ext>
            </a:extLst>
          </p:cNvPr>
          <p:cNvSpPr txBox="1">
            <a:spLocks/>
          </p:cNvSpPr>
          <p:nvPr/>
        </p:nvSpPr>
        <p:spPr>
          <a:xfrm>
            <a:off x="2977341" y="3"/>
            <a:ext cx="6644955" cy="77472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347337" algn="l"/>
              </a:tabLst>
            </a:pPr>
            <a:endParaRPr lang="ru-RU" sz="1600" b="1" dirty="0">
              <a:solidFill>
                <a:schemeClr val="tx1">
                  <a:lumMod val="50000"/>
                </a:schemeClr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 rot="16200000">
            <a:off x="443795" y="344082"/>
            <a:ext cx="6071711" cy="6959302"/>
          </a:xfrm>
          <a:prstGeom prst="rect">
            <a:avLst/>
          </a:prstGeom>
          <a:gradFill flip="none" rotWithShape="1">
            <a:gsLst>
              <a:gs pos="3000">
                <a:schemeClr val="bg1">
                  <a:lumMod val="95000"/>
                </a:schemeClr>
              </a:gs>
              <a:gs pos="100000">
                <a:schemeClr val="bg1"/>
              </a:gs>
              <a:gs pos="0">
                <a:schemeClr val="bg1">
                  <a:lumMod val="85000"/>
                </a:schemeClr>
              </a:gs>
            </a:gsLst>
            <a:lin ang="54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360000" algn="just"/>
            <a:endParaRPr lang="ru-RU" sz="1600" i="1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692086" y="4275887"/>
            <a:ext cx="1713648" cy="18002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360000" algn="just"/>
            <a:endParaRPr lang="ru-RU" sz="1600" i="1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22598" y="5157986"/>
            <a:ext cx="2232674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628413" y="1917626"/>
            <a:ext cx="2096616" cy="10441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Subtitle 2">
            <a:extLst>
              <a:ext uri="{FF2B5EF4-FFF2-40B4-BE49-F238E27FC236}">
                <a16:creationId xmlns:a16="http://schemas.microsoft.com/office/drawing/2014/main" xmlns="" id="{D00E59DA-2391-445E-8DCC-DDB7C0381E5B}"/>
              </a:ext>
            </a:extLst>
          </p:cNvPr>
          <p:cNvSpPr txBox="1">
            <a:spLocks/>
          </p:cNvSpPr>
          <p:nvPr/>
        </p:nvSpPr>
        <p:spPr>
          <a:xfrm>
            <a:off x="792349" y="-17773"/>
            <a:ext cx="2184992" cy="82642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ru-RU"/>
            </a:defPPr>
            <a:lvl1pPr indent="0" defTabSz="1219170"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None/>
              <a:tabLst>
                <a:tab pos="342900" algn="l"/>
              </a:tabLst>
              <a:defRPr sz="1100" kern="800" spc="-13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09585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buClr>
                <a:srgbClr val="4F81BD"/>
              </a:buClr>
            </a:pPr>
            <a:r>
              <a:rPr lang="ru-RU" sz="3200" dirty="0" smtClean="0">
                <a:solidFill>
                  <a:prstClr val="black">
                    <a:lumMod val="50000"/>
                  </a:prstClr>
                </a:solidFill>
                <a:latin typeface="Arial Narrow" panose="020B0606020202030204" pitchFamily="34" charset="0"/>
              </a:rPr>
              <a:t>МЧД 2024</a:t>
            </a:r>
            <a:endParaRPr lang="ru-RU" sz="3200" dirty="0">
              <a:solidFill>
                <a:prstClr val="black">
                  <a:lumMod val="50000"/>
                </a:prstClr>
              </a:solidFill>
              <a:latin typeface="Arial Narrow" panose="020B0606020202030204" pitchFamily="34" charset="0"/>
            </a:endParaRPr>
          </a:p>
        </p:txBody>
      </p:sp>
      <p:pic>
        <p:nvPicPr>
          <p:cNvPr id="28" name="Picture 28" descr="https://img-fotki.yandex.ru/get/5505/200418627.78/0_11df9f_c6cae5c0_ori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322" y="116663"/>
            <a:ext cx="673026" cy="571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Box 1"/>
          <p:cNvSpPr txBox="1"/>
          <p:nvPr/>
        </p:nvSpPr>
        <p:spPr>
          <a:xfrm>
            <a:off x="11734254" y="6438001"/>
            <a:ext cx="313642" cy="26389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8</a:t>
            </a:r>
            <a:endParaRPr lang="ru-RU" sz="1400" b="1" dirty="0">
              <a:solidFill>
                <a:srgbClr val="0070C0"/>
              </a:solidFill>
              <a:latin typeface="Arial Narrow" panose="020B0606020202030204" pitchFamily="34" charset="0"/>
            </a:endParaRPr>
          </a:p>
        </p:txBody>
      </p:sp>
      <p:sp>
        <p:nvSpPr>
          <p:cNvPr id="15" name="Заголовок 26">
            <a:extLst>
              <a:ext uri="{FF2B5EF4-FFF2-40B4-BE49-F238E27FC236}">
                <a16:creationId xmlns="" xmlns:a16="http://schemas.microsoft.com/office/drawing/2014/main" id="{F3F083B8-4B95-4C15-B710-4BC526A23973}"/>
              </a:ext>
            </a:extLst>
          </p:cNvPr>
          <p:cNvSpPr txBox="1">
            <a:spLocks/>
          </p:cNvSpPr>
          <p:nvPr/>
        </p:nvSpPr>
        <p:spPr>
          <a:xfrm>
            <a:off x="1054646" y="1224135"/>
            <a:ext cx="4677889" cy="709717"/>
          </a:xfrm>
          <a:prstGeom prst="rect">
            <a:avLst/>
          </a:prstGeom>
        </p:spPr>
        <p:txBody>
          <a:bodyPr vert="horz" lIns="92573" tIns="46286" rIns="92573" bIns="46286" rtlCol="0" anchor="ctr">
            <a:normAutofit/>
          </a:bodyPr>
          <a:lstStyle>
            <a:defPPr>
              <a:defRPr lang="ru-RU"/>
            </a:defPPr>
            <a:lvl1pPr algn="ctr" defTabSz="926056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3000" dirty="0" smtClean="0"/>
          </a:p>
          <a:p>
            <a:endParaRPr lang="ru-RU" sz="3000" dirty="0"/>
          </a:p>
        </p:txBody>
      </p:sp>
      <p:sp>
        <p:nvSpPr>
          <p:cNvPr id="16" name="Заголовок 26">
            <a:extLst>
              <a:ext uri="{FF2B5EF4-FFF2-40B4-BE49-F238E27FC236}">
                <a16:creationId xmlns="" xmlns:a16="http://schemas.microsoft.com/office/drawing/2014/main" id="{F3F083B8-4B95-4C15-B710-4BC526A23973}"/>
              </a:ext>
            </a:extLst>
          </p:cNvPr>
          <p:cNvSpPr txBox="1">
            <a:spLocks/>
          </p:cNvSpPr>
          <p:nvPr/>
        </p:nvSpPr>
        <p:spPr>
          <a:xfrm>
            <a:off x="6383238" y="1274360"/>
            <a:ext cx="4677889" cy="709717"/>
          </a:xfrm>
          <a:prstGeom prst="rect">
            <a:avLst/>
          </a:prstGeom>
        </p:spPr>
        <p:txBody>
          <a:bodyPr vert="horz" lIns="92573" tIns="46286" rIns="92573" bIns="46286" rtlCol="0" anchor="ctr">
            <a:normAutofit/>
          </a:bodyPr>
          <a:lstStyle>
            <a:defPPr>
              <a:defRPr lang="ru-RU"/>
            </a:defPPr>
            <a:lvl1pPr algn="ctr" defTabSz="926056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3000" dirty="0" smtClean="0"/>
          </a:p>
          <a:p>
            <a:endParaRPr lang="ru-RU" sz="3000" dirty="0"/>
          </a:p>
        </p:txBody>
      </p:sp>
      <p:sp>
        <p:nvSpPr>
          <p:cNvPr id="18" name="Текст 7">
            <a:extLst>
              <a:ext uri="{FF2B5EF4-FFF2-40B4-BE49-F238E27FC236}">
                <a16:creationId xmlns="" xmlns:a16="http://schemas.microsoft.com/office/drawing/2014/main" id="{938E3964-EE54-4BDC-A0A3-DC7D197FFB5C}"/>
              </a:ext>
            </a:extLst>
          </p:cNvPr>
          <p:cNvSpPr txBox="1">
            <a:spLocks/>
          </p:cNvSpPr>
          <p:nvPr/>
        </p:nvSpPr>
        <p:spPr>
          <a:xfrm>
            <a:off x="472505" y="2292467"/>
            <a:ext cx="5356806" cy="3297567"/>
          </a:xfrm>
          <a:prstGeom prst="rect">
            <a:avLst/>
          </a:prstGeom>
        </p:spPr>
        <p:txBody>
          <a:bodyPr rtlCol="0"/>
          <a:lstStyle>
            <a:defPPr>
              <a:defRPr lang="ru-RU"/>
            </a:defPPr>
            <a:lvl1pPr marL="347271" indent="-347271" algn="l" defTabSz="926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52421" indent="-289391" algn="l" defTabSz="926056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57570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20597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3626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6654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09681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72710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35739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40000"/>
              </a:lnSpc>
              <a:buNone/>
            </a:pPr>
            <a:endParaRPr lang="ru-RU" sz="2400" dirty="0" smtClean="0"/>
          </a:p>
          <a:p>
            <a:pPr marL="0" indent="0">
              <a:lnSpc>
                <a:spcPct val="140000"/>
              </a:lnSpc>
              <a:buNone/>
            </a:pPr>
            <a:endParaRPr lang="ru-RU" sz="2400" dirty="0" smtClean="0"/>
          </a:p>
        </p:txBody>
      </p:sp>
      <p:sp>
        <p:nvSpPr>
          <p:cNvPr id="20" name="Текст 7">
            <a:extLst>
              <a:ext uri="{FF2B5EF4-FFF2-40B4-BE49-F238E27FC236}">
                <a16:creationId xmlns="" xmlns:a16="http://schemas.microsoft.com/office/drawing/2014/main" id="{938E3964-EE54-4BDC-A0A3-DC7D197FFB5C}"/>
              </a:ext>
            </a:extLst>
          </p:cNvPr>
          <p:cNvSpPr txBox="1">
            <a:spLocks/>
          </p:cNvSpPr>
          <p:nvPr/>
        </p:nvSpPr>
        <p:spPr>
          <a:xfrm>
            <a:off x="6086902" y="2272221"/>
            <a:ext cx="5590782" cy="4009329"/>
          </a:xfrm>
          <a:prstGeom prst="rect">
            <a:avLst/>
          </a:prstGeom>
        </p:spPr>
        <p:txBody>
          <a:bodyPr rtlCol="0"/>
          <a:lstStyle>
            <a:defPPr>
              <a:defRPr lang="ru-RU"/>
            </a:defPPr>
            <a:lvl1pPr marL="0" indent="0" algn="l" defTabSz="914400" rtl="0" eaLnBrk="1" latinLnBrk="0" hangingPunct="1">
              <a:lnSpc>
                <a:spcPct val="200000"/>
              </a:lnSpc>
              <a:spcBef>
                <a:spcPts val="0"/>
              </a:spcBef>
              <a:buFont typeface="Segoe UI Light" panose="020B0502040204020203" pitchFamily="34" charset="0"/>
              <a:buNone/>
              <a:defRPr lang="ru-RU" sz="2000" kern="1200" cap="none" spc="50" baseline="0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40000"/>
              </a:lnSpc>
            </a:pPr>
            <a:endParaRPr lang="ru-RU" dirty="0" smtClean="0">
              <a:solidFill>
                <a:schemeClr val="tx1"/>
              </a:solidFill>
            </a:endParaRPr>
          </a:p>
          <a:p>
            <a:pPr>
              <a:lnSpc>
                <a:spcPct val="140000"/>
              </a:lnSpc>
            </a:pPr>
            <a:r>
              <a:rPr lang="ru-RU" dirty="0" smtClean="0">
                <a:solidFill>
                  <a:schemeClr val="tx1"/>
                </a:solidFill>
              </a:rPr>
              <a:t> </a:t>
            </a: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441" y="688176"/>
            <a:ext cx="7889069" cy="6051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983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">
            <a:extLst>
              <a:ext uri="{FF2B5EF4-FFF2-40B4-BE49-F238E27FC236}">
                <a16:creationId xmlns="" xmlns:a16="http://schemas.microsoft.com/office/drawing/2014/main" id="{EABBF177-B906-4130-81D0-CDC9F01E8134}"/>
              </a:ext>
            </a:extLst>
          </p:cNvPr>
          <p:cNvSpPr/>
          <p:nvPr/>
        </p:nvSpPr>
        <p:spPr>
          <a:xfrm>
            <a:off x="51629" y="16963"/>
            <a:ext cx="2925712" cy="774722"/>
          </a:xfrm>
          <a:prstGeom prst="rect">
            <a:avLst/>
          </a:prstGeom>
          <a:solidFill>
            <a:schemeClr val="bg1">
              <a:lumMod val="95000"/>
              <a:alpha val="8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2573" tIns="46286" rIns="92573" bIns="46286" rtlCol="0" anchor="ctr"/>
          <a:lstStyle/>
          <a:p>
            <a:pPr algn="ctr" defTabSz="1234711">
              <a:defRPr/>
            </a:pPr>
            <a:endParaRPr lang="ru-RU" sz="2400" dirty="0">
              <a:solidFill>
                <a:srgbClr val="485068"/>
              </a:solidFill>
              <a:latin typeface="Open Sans Light"/>
            </a:endParaRPr>
          </a:p>
        </p:txBody>
      </p:sp>
      <p:sp>
        <p:nvSpPr>
          <p:cNvPr id="21" name="Rectangle 6">
            <a:extLst>
              <a:ext uri="{FF2B5EF4-FFF2-40B4-BE49-F238E27FC236}">
                <a16:creationId xmlns="" xmlns:a16="http://schemas.microsoft.com/office/drawing/2014/main" id="{7C05437C-BE4A-4ECD-BDF7-9877A0D31F15}"/>
              </a:ext>
            </a:extLst>
          </p:cNvPr>
          <p:cNvSpPr/>
          <p:nvPr/>
        </p:nvSpPr>
        <p:spPr>
          <a:xfrm>
            <a:off x="8" y="-819"/>
            <a:ext cx="45714" cy="792504"/>
          </a:xfrm>
          <a:prstGeom prst="rect">
            <a:avLst/>
          </a:prstGeom>
          <a:gradFill>
            <a:gsLst>
              <a:gs pos="0">
                <a:srgbClr val="0070C0"/>
              </a:gs>
              <a:gs pos="100000">
                <a:srgbClr val="77E5FB"/>
              </a:gs>
            </a:gsLst>
            <a:lin ang="17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2573" tIns="46286" rIns="92573" bIns="46286" rtlCol="0" anchor="ctr">
            <a:noAutofit/>
          </a:bodyPr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6" name="Rectangle 3">
            <a:extLst>
              <a:ext uri="{FF2B5EF4-FFF2-40B4-BE49-F238E27FC236}">
                <a16:creationId xmlns="" xmlns:a16="http://schemas.microsoft.com/office/drawing/2014/main" id="{6077BD4E-3393-4ACE-A641-CD63F6A5243F}"/>
              </a:ext>
            </a:extLst>
          </p:cNvPr>
          <p:cNvSpPr/>
          <p:nvPr/>
        </p:nvSpPr>
        <p:spPr>
          <a:xfrm>
            <a:off x="2855273" y="3"/>
            <a:ext cx="9335140" cy="808650"/>
          </a:xfrm>
          <a:prstGeom prst="rect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2623" tIns="46312" rIns="92623" bIns="46312" rtlCol="0" anchor="ctr"/>
          <a:lstStyle/>
          <a:p>
            <a:pPr algn="ctr" defTabSz="1234948">
              <a:defRPr/>
            </a:pPr>
            <a:r>
              <a:rPr lang="ru-RU" sz="2400" dirty="0" smtClean="0">
                <a:solidFill>
                  <a:srgbClr val="485068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ГДЕ ХРАНИТЬ МЧД?</a:t>
            </a:r>
            <a:endParaRPr lang="ru-RU" sz="2400" dirty="0">
              <a:solidFill>
                <a:srgbClr val="485068"/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60" name="Subtitle 2">
            <a:extLst>
              <a:ext uri="{FF2B5EF4-FFF2-40B4-BE49-F238E27FC236}">
                <a16:creationId xmlns="" xmlns:a16="http://schemas.microsoft.com/office/drawing/2014/main" id="{2344D0E4-F4CC-4666-BA65-228B5D600976}"/>
              </a:ext>
            </a:extLst>
          </p:cNvPr>
          <p:cNvSpPr txBox="1">
            <a:spLocks/>
          </p:cNvSpPr>
          <p:nvPr/>
        </p:nvSpPr>
        <p:spPr>
          <a:xfrm>
            <a:off x="2977341" y="3"/>
            <a:ext cx="6644955" cy="77472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347337" algn="l"/>
              </a:tabLst>
            </a:pPr>
            <a:endParaRPr lang="ru-RU" sz="1600" b="1" dirty="0">
              <a:solidFill>
                <a:schemeClr val="tx1">
                  <a:lumMod val="50000"/>
                </a:schemeClr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 rot="16200000">
            <a:off x="443795" y="344082"/>
            <a:ext cx="6071711" cy="6959302"/>
          </a:xfrm>
          <a:prstGeom prst="rect">
            <a:avLst/>
          </a:prstGeom>
          <a:gradFill flip="none" rotWithShape="1">
            <a:gsLst>
              <a:gs pos="3000">
                <a:schemeClr val="bg1">
                  <a:lumMod val="95000"/>
                </a:schemeClr>
              </a:gs>
              <a:gs pos="100000">
                <a:schemeClr val="bg1"/>
              </a:gs>
              <a:gs pos="0">
                <a:schemeClr val="bg1">
                  <a:lumMod val="85000"/>
                </a:schemeClr>
              </a:gs>
            </a:gsLst>
            <a:lin ang="54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360000" algn="just"/>
            <a:endParaRPr lang="ru-RU" sz="1600" i="1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692086" y="4275887"/>
            <a:ext cx="1713648" cy="18002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360000" algn="just"/>
            <a:endParaRPr lang="ru-RU" sz="1600" i="1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22598" y="5157986"/>
            <a:ext cx="2232674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628413" y="1917626"/>
            <a:ext cx="2096616" cy="10441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Subtitle 2">
            <a:extLst>
              <a:ext uri="{FF2B5EF4-FFF2-40B4-BE49-F238E27FC236}">
                <a16:creationId xmlns:a16="http://schemas.microsoft.com/office/drawing/2014/main" xmlns="" id="{D00E59DA-2391-445E-8DCC-DDB7C0381E5B}"/>
              </a:ext>
            </a:extLst>
          </p:cNvPr>
          <p:cNvSpPr txBox="1">
            <a:spLocks/>
          </p:cNvSpPr>
          <p:nvPr/>
        </p:nvSpPr>
        <p:spPr>
          <a:xfrm>
            <a:off x="792349" y="-17773"/>
            <a:ext cx="2184992" cy="82642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ru-RU"/>
            </a:defPPr>
            <a:lvl1pPr indent="0" defTabSz="1219170"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None/>
              <a:tabLst>
                <a:tab pos="342900" algn="l"/>
              </a:tabLst>
              <a:defRPr sz="1100" kern="800" spc="-13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09585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buClr>
                <a:srgbClr val="4F81BD"/>
              </a:buClr>
            </a:pPr>
            <a:r>
              <a:rPr lang="ru-RU" sz="3200" dirty="0" smtClean="0">
                <a:solidFill>
                  <a:prstClr val="black">
                    <a:lumMod val="50000"/>
                  </a:prstClr>
                </a:solidFill>
                <a:latin typeface="Arial Narrow" panose="020B0606020202030204" pitchFamily="34" charset="0"/>
              </a:rPr>
              <a:t>МЧД 2024</a:t>
            </a:r>
            <a:endParaRPr lang="ru-RU" sz="3200" dirty="0">
              <a:solidFill>
                <a:prstClr val="black">
                  <a:lumMod val="50000"/>
                </a:prstClr>
              </a:solidFill>
              <a:latin typeface="Arial Narrow" panose="020B0606020202030204" pitchFamily="34" charset="0"/>
            </a:endParaRPr>
          </a:p>
        </p:txBody>
      </p:sp>
      <p:pic>
        <p:nvPicPr>
          <p:cNvPr id="28" name="Picture 28" descr="https://img-fotki.yandex.ru/get/5505/200418627.78/0_11df9f_c6cae5c0_ori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322" y="116663"/>
            <a:ext cx="673026" cy="571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Box 1"/>
          <p:cNvSpPr txBox="1"/>
          <p:nvPr/>
        </p:nvSpPr>
        <p:spPr>
          <a:xfrm>
            <a:off x="11734254" y="6438001"/>
            <a:ext cx="313642" cy="26389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8</a:t>
            </a:r>
            <a:endParaRPr lang="ru-RU" sz="1400" b="1" dirty="0">
              <a:solidFill>
                <a:srgbClr val="0070C0"/>
              </a:solidFill>
              <a:latin typeface="Arial Narrow" panose="020B0606020202030204" pitchFamily="34" charset="0"/>
            </a:endParaRPr>
          </a:p>
        </p:txBody>
      </p:sp>
      <p:sp>
        <p:nvSpPr>
          <p:cNvPr id="15" name="Заголовок 26">
            <a:extLst>
              <a:ext uri="{FF2B5EF4-FFF2-40B4-BE49-F238E27FC236}">
                <a16:creationId xmlns="" xmlns:a16="http://schemas.microsoft.com/office/drawing/2014/main" id="{F3F083B8-4B95-4C15-B710-4BC526A23973}"/>
              </a:ext>
            </a:extLst>
          </p:cNvPr>
          <p:cNvSpPr txBox="1">
            <a:spLocks/>
          </p:cNvSpPr>
          <p:nvPr/>
        </p:nvSpPr>
        <p:spPr>
          <a:xfrm>
            <a:off x="1054646" y="1224135"/>
            <a:ext cx="4677889" cy="709717"/>
          </a:xfrm>
          <a:prstGeom prst="rect">
            <a:avLst/>
          </a:prstGeom>
        </p:spPr>
        <p:txBody>
          <a:bodyPr vert="horz" lIns="92573" tIns="46286" rIns="92573" bIns="46286" rtlCol="0" anchor="ctr">
            <a:normAutofit/>
          </a:bodyPr>
          <a:lstStyle>
            <a:defPPr>
              <a:defRPr lang="ru-RU"/>
            </a:defPPr>
            <a:lvl1pPr algn="ctr" defTabSz="926056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3000" dirty="0" smtClean="0"/>
          </a:p>
          <a:p>
            <a:endParaRPr lang="ru-RU" sz="3000" dirty="0"/>
          </a:p>
        </p:txBody>
      </p:sp>
      <p:sp>
        <p:nvSpPr>
          <p:cNvPr id="16" name="Заголовок 26">
            <a:extLst>
              <a:ext uri="{FF2B5EF4-FFF2-40B4-BE49-F238E27FC236}">
                <a16:creationId xmlns="" xmlns:a16="http://schemas.microsoft.com/office/drawing/2014/main" id="{F3F083B8-4B95-4C15-B710-4BC526A23973}"/>
              </a:ext>
            </a:extLst>
          </p:cNvPr>
          <p:cNvSpPr txBox="1">
            <a:spLocks/>
          </p:cNvSpPr>
          <p:nvPr/>
        </p:nvSpPr>
        <p:spPr>
          <a:xfrm>
            <a:off x="6383238" y="1274360"/>
            <a:ext cx="4677889" cy="709717"/>
          </a:xfrm>
          <a:prstGeom prst="rect">
            <a:avLst/>
          </a:prstGeom>
        </p:spPr>
        <p:txBody>
          <a:bodyPr vert="horz" lIns="92573" tIns="46286" rIns="92573" bIns="46286" rtlCol="0" anchor="ctr">
            <a:normAutofit/>
          </a:bodyPr>
          <a:lstStyle>
            <a:defPPr>
              <a:defRPr lang="ru-RU"/>
            </a:defPPr>
            <a:lvl1pPr algn="ctr" defTabSz="926056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3000" dirty="0" smtClean="0"/>
          </a:p>
          <a:p>
            <a:endParaRPr lang="ru-RU" sz="3000" dirty="0"/>
          </a:p>
        </p:txBody>
      </p:sp>
      <p:sp>
        <p:nvSpPr>
          <p:cNvPr id="18" name="Текст 7">
            <a:extLst>
              <a:ext uri="{FF2B5EF4-FFF2-40B4-BE49-F238E27FC236}">
                <a16:creationId xmlns="" xmlns:a16="http://schemas.microsoft.com/office/drawing/2014/main" id="{938E3964-EE54-4BDC-A0A3-DC7D197FFB5C}"/>
              </a:ext>
            </a:extLst>
          </p:cNvPr>
          <p:cNvSpPr txBox="1">
            <a:spLocks/>
          </p:cNvSpPr>
          <p:nvPr/>
        </p:nvSpPr>
        <p:spPr>
          <a:xfrm>
            <a:off x="472505" y="2292467"/>
            <a:ext cx="5356806" cy="3297567"/>
          </a:xfrm>
          <a:prstGeom prst="rect">
            <a:avLst/>
          </a:prstGeom>
        </p:spPr>
        <p:txBody>
          <a:bodyPr rtlCol="0"/>
          <a:lstStyle>
            <a:defPPr>
              <a:defRPr lang="ru-RU"/>
            </a:defPPr>
            <a:lvl1pPr marL="347271" indent="-347271" algn="l" defTabSz="926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52421" indent="-289391" algn="l" defTabSz="926056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57570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20597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3626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6654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09681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72710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35739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40000"/>
              </a:lnSpc>
              <a:buNone/>
            </a:pPr>
            <a:endParaRPr lang="ru-RU" sz="2400" dirty="0" smtClean="0"/>
          </a:p>
          <a:p>
            <a:pPr marL="0" indent="0">
              <a:lnSpc>
                <a:spcPct val="140000"/>
              </a:lnSpc>
              <a:buNone/>
            </a:pPr>
            <a:endParaRPr lang="ru-RU" sz="2400" dirty="0" smtClean="0"/>
          </a:p>
        </p:txBody>
      </p:sp>
      <p:sp>
        <p:nvSpPr>
          <p:cNvPr id="20" name="Текст 7">
            <a:extLst>
              <a:ext uri="{FF2B5EF4-FFF2-40B4-BE49-F238E27FC236}">
                <a16:creationId xmlns="" xmlns:a16="http://schemas.microsoft.com/office/drawing/2014/main" id="{938E3964-EE54-4BDC-A0A3-DC7D197FFB5C}"/>
              </a:ext>
            </a:extLst>
          </p:cNvPr>
          <p:cNvSpPr txBox="1">
            <a:spLocks/>
          </p:cNvSpPr>
          <p:nvPr/>
        </p:nvSpPr>
        <p:spPr>
          <a:xfrm>
            <a:off x="6086902" y="2272221"/>
            <a:ext cx="5590782" cy="4009329"/>
          </a:xfrm>
          <a:prstGeom prst="rect">
            <a:avLst/>
          </a:prstGeom>
        </p:spPr>
        <p:txBody>
          <a:bodyPr rtlCol="0"/>
          <a:lstStyle>
            <a:defPPr>
              <a:defRPr lang="ru-RU"/>
            </a:defPPr>
            <a:lvl1pPr marL="0" indent="0" algn="l" defTabSz="914400" rtl="0" eaLnBrk="1" latinLnBrk="0" hangingPunct="1">
              <a:lnSpc>
                <a:spcPct val="200000"/>
              </a:lnSpc>
              <a:spcBef>
                <a:spcPts val="0"/>
              </a:spcBef>
              <a:buFont typeface="Segoe UI Light" panose="020B0502040204020203" pitchFamily="34" charset="0"/>
              <a:buNone/>
              <a:defRPr lang="ru-RU" sz="2000" kern="1200" cap="none" spc="50" baseline="0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40000"/>
              </a:lnSpc>
            </a:pPr>
            <a:endParaRPr lang="ru-RU" dirty="0" smtClean="0">
              <a:solidFill>
                <a:schemeClr val="tx1"/>
              </a:solidFill>
            </a:endParaRPr>
          </a:p>
          <a:p>
            <a:pPr>
              <a:lnSpc>
                <a:spcPct val="140000"/>
              </a:lnSpc>
            </a:pPr>
            <a:r>
              <a:rPr lang="ru-RU" dirty="0" smtClean="0">
                <a:solidFill>
                  <a:schemeClr val="tx1"/>
                </a:solidFill>
              </a:rPr>
              <a:t>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322" y="930918"/>
            <a:ext cx="11004910" cy="5235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248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">
            <a:extLst>
              <a:ext uri="{FF2B5EF4-FFF2-40B4-BE49-F238E27FC236}">
                <a16:creationId xmlns="" xmlns:a16="http://schemas.microsoft.com/office/drawing/2014/main" id="{EABBF177-B906-4130-81D0-CDC9F01E8134}"/>
              </a:ext>
            </a:extLst>
          </p:cNvPr>
          <p:cNvSpPr/>
          <p:nvPr/>
        </p:nvSpPr>
        <p:spPr>
          <a:xfrm>
            <a:off x="51629" y="16963"/>
            <a:ext cx="2925712" cy="774722"/>
          </a:xfrm>
          <a:prstGeom prst="rect">
            <a:avLst/>
          </a:prstGeom>
          <a:solidFill>
            <a:schemeClr val="bg1">
              <a:lumMod val="95000"/>
              <a:alpha val="8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2573" tIns="46286" rIns="92573" bIns="46286" rtlCol="0" anchor="ctr"/>
          <a:lstStyle/>
          <a:p>
            <a:pPr algn="ctr" defTabSz="1234711">
              <a:defRPr/>
            </a:pPr>
            <a:endParaRPr lang="ru-RU" sz="2400" dirty="0">
              <a:solidFill>
                <a:srgbClr val="485068"/>
              </a:solidFill>
              <a:latin typeface="Open Sans Light"/>
            </a:endParaRPr>
          </a:p>
        </p:txBody>
      </p:sp>
      <p:sp>
        <p:nvSpPr>
          <p:cNvPr id="21" name="Rectangle 6">
            <a:extLst>
              <a:ext uri="{FF2B5EF4-FFF2-40B4-BE49-F238E27FC236}">
                <a16:creationId xmlns="" xmlns:a16="http://schemas.microsoft.com/office/drawing/2014/main" id="{7C05437C-BE4A-4ECD-BDF7-9877A0D31F15}"/>
              </a:ext>
            </a:extLst>
          </p:cNvPr>
          <p:cNvSpPr/>
          <p:nvPr/>
        </p:nvSpPr>
        <p:spPr>
          <a:xfrm>
            <a:off x="8" y="-819"/>
            <a:ext cx="45714" cy="792504"/>
          </a:xfrm>
          <a:prstGeom prst="rect">
            <a:avLst/>
          </a:prstGeom>
          <a:gradFill>
            <a:gsLst>
              <a:gs pos="0">
                <a:srgbClr val="0070C0"/>
              </a:gs>
              <a:gs pos="100000">
                <a:srgbClr val="77E5FB"/>
              </a:gs>
            </a:gsLst>
            <a:lin ang="17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2573" tIns="46286" rIns="92573" bIns="46286" rtlCol="0" anchor="ctr">
            <a:noAutofit/>
          </a:bodyPr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6" name="Rectangle 3">
            <a:extLst>
              <a:ext uri="{FF2B5EF4-FFF2-40B4-BE49-F238E27FC236}">
                <a16:creationId xmlns="" xmlns:a16="http://schemas.microsoft.com/office/drawing/2014/main" id="{6077BD4E-3393-4ACE-A641-CD63F6A5243F}"/>
              </a:ext>
            </a:extLst>
          </p:cNvPr>
          <p:cNvSpPr/>
          <p:nvPr/>
        </p:nvSpPr>
        <p:spPr>
          <a:xfrm>
            <a:off x="2855273" y="3"/>
            <a:ext cx="9335140" cy="808650"/>
          </a:xfrm>
          <a:prstGeom prst="rect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2623" tIns="46312" rIns="92623" bIns="46312" rtlCol="0" anchor="ctr"/>
          <a:lstStyle/>
          <a:p>
            <a:pPr algn="ctr" defTabSz="1234948">
              <a:defRPr/>
            </a:pPr>
            <a:r>
              <a:rPr lang="ru-RU" sz="2400" dirty="0" smtClean="0">
                <a:solidFill>
                  <a:srgbClr val="485068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РАСПРЕДЕЛЕННЫЙ РЕЕСТР ФНС РОССИИ</a:t>
            </a:r>
            <a:endParaRPr lang="ru-RU" sz="2400" dirty="0">
              <a:solidFill>
                <a:srgbClr val="485068"/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60" name="Subtitle 2">
            <a:extLst>
              <a:ext uri="{FF2B5EF4-FFF2-40B4-BE49-F238E27FC236}">
                <a16:creationId xmlns="" xmlns:a16="http://schemas.microsoft.com/office/drawing/2014/main" id="{2344D0E4-F4CC-4666-BA65-228B5D600976}"/>
              </a:ext>
            </a:extLst>
          </p:cNvPr>
          <p:cNvSpPr txBox="1">
            <a:spLocks/>
          </p:cNvSpPr>
          <p:nvPr/>
        </p:nvSpPr>
        <p:spPr>
          <a:xfrm>
            <a:off x="2977341" y="3"/>
            <a:ext cx="6644955" cy="77472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347337" algn="l"/>
              </a:tabLst>
            </a:pPr>
            <a:endParaRPr lang="ru-RU" sz="1600" b="1" dirty="0">
              <a:solidFill>
                <a:schemeClr val="tx1">
                  <a:lumMod val="50000"/>
                </a:schemeClr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 rot="16200000">
            <a:off x="443795" y="344082"/>
            <a:ext cx="6071711" cy="6959302"/>
          </a:xfrm>
          <a:prstGeom prst="rect">
            <a:avLst/>
          </a:prstGeom>
          <a:gradFill flip="none" rotWithShape="1">
            <a:gsLst>
              <a:gs pos="3000">
                <a:schemeClr val="bg1">
                  <a:lumMod val="95000"/>
                </a:schemeClr>
              </a:gs>
              <a:gs pos="100000">
                <a:schemeClr val="bg1"/>
              </a:gs>
              <a:gs pos="0">
                <a:schemeClr val="bg1">
                  <a:lumMod val="85000"/>
                </a:schemeClr>
              </a:gs>
            </a:gsLst>
            <a:lin ang="54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360000" algn="just"/>
            <a:endParaRPr lang="ru-RU" sz="1600" i="1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692086" y="4275887"/>
            <a:ext cx="1713648" cy="18002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360000" algn="just"/>
            <a:endParaRPr lang="ru-RU" sz="1600" i="1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22598" y="5157986"/>
            <a:ext cx="2232674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628413" y="1917626"/>
            <a:ext cx="2096616" cy="10441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Subtitle 2">
            <a:extLst>
              <a:ext uri="{FF2B5EF4-FFF2-40B4-BE49-F238E27FC236}">
                <a16:creationId xmlns:a16="http://schemas.microsoft.com/office/drawing/2014/main" xmlns="" id="{D00E59DA-2391-445E-8DCC-DDB7C0381E5B}"/>
              </a:ext>
            </a:extLst>
          </p:cNvPr>
          <p:cNvSpPr txBox="1">
            <a:spLocks/>
          </p:cNvSpPr>
          <p:nvPr/>
        </p:nvSpPr>
        <p:spPr>
          <a:xfrm>
            <a:off x="792349" y="-17773"/>
            <a:ext cx="2184992" cy="82642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ru-RU"/>
            </a:defPPr>
            <a:lvl1pPr indent="0" defTabSz="1219170"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None/>
              <a:tabLst>
                <a:tab pos="342900" algn="l"/>
              </a:tabLst>
              <a:defRPr sz="1100" kern="800" spc="-13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09585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buClr>
                <a:srgbClr val="4F81BD"/>
              </a:buClr>
            </a:pPr>
            <a:r>
              <a:rPr lang="ru-RU" sz="3200" dirty="0" smtClean="0">
                <a:solidFill>
                  <a:prstClr val="black">
                    <a:lumMod val="50000"/>
                  </a:prstClr>
                </a:solidFill>
                <a:latin typeface="Arial Narrow" panose="020B0606020202030204" pitchFamily="34" charset="0"/>
              </a:rPr>
              <a:t>МЧД 2024</a:t>
            </a:r>
            <a:endParaRPr lang="ru-RU" sz="3200" dirty="0">
              <a:solidFill>
                <a:prstClr val="black">
                  <a:lumMod val="50000"/>
                </a:prstClr>
              </a:solidFill>
              <a:latin typeface="Arial Narrow" panose="020B0606020202030204" pitchFamily="34" charset="0"/>
            </a:endParaRPr>
          </a:p>
        </p:txBody>
      </p:sp>
      <p:pic>
        <p:nvPicPr>
          <p:cNvPr id="28" name="Picture 28" descr="https://img-fotki.yandex.ru/get/5505/200418627.78/0_11df9f_c6cae5c0_ori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322" y="116663"/>
            <a:ext cx="673026" cy="571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Box 1"/>
          <p:cNvSpPr txBox="1"/>
          <p:nvPr/>
        </p:nvSpPr>
        <p:spPr>
          <a:xfrm>
            <a:off x="11734254" y="6438001"/>
            <a:ext cx="313642" cy="26389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8</a:t>
            </a:r>
            <a:endParaRPr lang="ru-RU" sz="1400" b="1" dirty="0">
              <a:solidFill>
                <a:srgbClr val="0070C0"/>
              </a:solidFill>
              <a:latin typeface="Arial Narrow" panose="020B0606020202030204" pitchFamily="34" charset="0"/>
            </a:endParaRPr>
          </a:p>
        </p:txBody>
      </p:sp>
      <p:sp>
        <p:nvSpPr>
          <p:cNvPr id="15" name="Заголовок 26">
            <a:extLst>
              <a:ext uri="{FF2B5EF4-FFF2-40B4-BE49-F238E27FC236}">
                <a16:creationId xmlns="" xmlns:a16="http://schemas.microsoft.com/office/drawing/2014/main" id="{F3F083B8-4B95-4C15-B710-4BC526A23973}"/>
              </a:ext>
            </a:extLst>
          </p:cNvPr>
          <p:cNvSpPr txBox="1">
            <a:spLocks/>
          </p:cNvSpPr>
          <p:nvPr/>
        </p:nvSpPr>
        <p:spPr>
          <a:xfrm>
            <a:off x="1054646" y="1224135"/>
            <a:ext cx="4677889" cy="709717"/>
          </a:xfrm>
          <a:prstGeom prst="rect">
            <a:avLst/>
          </a:prstGeom>
        </p:spPr>
        <p:txBody>
          <a:bodyPr vert="horz" lIns="92573" tIns="46286" rIns="92573" bIns="46286" rtlCol="0" anchor="ctr">
            <a:normAutofit/>
          </a:bodyPr>
          <a:lstStyle>
            <a:defPPr>
              <a:defRPr lang="ru-RU"/>
            </a:defPPr>
            <a:lvl1pPr algn="ctr" defTabSz="926056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3000" dirty="0" smtClean="0"/>
          </a:p>
          <a:p>
            <a:endParaRPr lang="ru-RU" sz="3000" dirty="0"/>
          </a:p>
        </p:txBody>
      </p:sp>
      <p:sp>
        <p:nvSpPr>
          <p:cNvPr id="16" name="Заголовок 26">
            <a:extLst>
              <a:ext uri="{FF2B5EF4-FFF2-40B4-BE49-F238E27FC236}">
                <a16:creationId xmlns="" xmlns:a16="http://schemas.microsoft.com/office/drawing/2014/main" id="{F3F083B8-4B95-4C15-B710-4BC526A23973}"/>
              </a:ext>
            </a:extLst>
          </p:cNvPr>
          <p:cNvSpPr txBox="1">
            <a:spLocks/>
          </p:cNvSpPr>
          <p:nvPr/>
        </p:nvSpPr>
        <p:spPr>
          <a:xfrm>
            <a:off x="6383238" y="1274360"/>
            <a:ext cx="4677889" cy="709717"/>
          </a:xfrm>
          <a:prstGeom prst="rect">
            <a:avLst/>
          </a:prstGeom>
        </p:spPr>
        <p:txBody>
          <a:bodyPr vert="horz" lIns="92573" tIns="46286" rIns="92573" bIns="46286" rtlCol="0" anchor="ctr">
            <a:normAutofit/>
          </a:bodyPr>
          <a:lstStyle>
            <a:defPPr>
              <a:defRPr lang="ru-RU"/>
            </a:defPPr>
            <a:lvl1pPr algn="ctr" defTabSz="926056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3000" dirty="0" smtClean="0"/>
          </a:p>
          <a:p>
            <a:endParaRPr lang="ru-RU" sz="3000" dirty="0"/>
          </a:p>
        </p:txBody>
      </p:sp>
      <p:sp>
        <p:nvSpPr>
          <p:cNvPr id="18" name="Текст 7">
            <a:extLst>
              <a:ext uri="{FF2B5EF4-FFF2-40B4-BE49-F238E27FC236}">
                <a16:creationId xmlns="" xmlns:a16="http://schemas.microsoft.com/office/drawing/2014/main" id="{938E3964-EE54-4BDC-A0A3-DC7D197FFB5C}"/>
              </a:ext>
            </a:extLst>
          </p:cNvPr>
          <p:cNvSpPr txBox="1">
            <a:spLocks/>
          </p:cNvSpPr>
          <p:nvPr/>
        </p:nvSpPr>
        <p:spPr>
          <a:xfrm>
            <a:off x="472505" y="2292467"/>
            <a:ext cx="5356806" cy="3297567"/>
          </a:xfrm>
          <a:prstGeom prst="rect">
            <a:avLst/>
          </a:prstGeom>
        </p:spPr>
        <p:txBody>
          <a:bodyPr rtlCol="0"/>
          <a:lstStyle>
            <a:defPPr>
              <a:defRPr lang="ru-RU"/>
            </a:defPPr>
            <a:lvl1pPr marL="347271" indent="-347271" algn="l" defTabSz="926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52421" indent="-289391" algn="l" defTabSz="926056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57570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20597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3626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6654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09681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72710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35739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40000"/>
              </a:lnSpc>
              <a:buNone/>
            </a:pPr>
            <a:endParaRPr lang="ru-RU" sz="2400" dirty="0" smtClean="0"/>
          </a:p>
          <a:p>
            <a:pPr marL="0" indent="0">
              <a:lnSpc>
                <a:spcPct val="140000"/>
              </a:lnSpc>
              <a:buNone/>
            </a:pPr>
            <a:endParaRPr lang="ru-RU" sz="2400" dirty="0" smtClean="0"/>
          </a:p>
        </p:txBody>
      </p:sp>
      <p:sp>
        <p:nvSpPr>
          <p:cNvPr id="20" name="Текст 7">
            <a:extLst>
              <a:ext uri="{FF2B5EF4-FFF2-40B4-BE49-F238E27FC236}">
                <a16:creationId xmlns="" xmlns:a16="http://schemas.microsoft.com/office/drawing/2014/main" id="{938E3964-EE54-4BDC-A0A3-DC7D197FFB5C}"/>
              </a:ext>
            </a:extLst>
          </p:cNvPr>
          <p:cNvSpPr txBox="1">
            <a:spLocks/>
          </p:cNvSpPr>
          <p:nvPr/>
        </p:nvSpPr>
        <p:spPr>
          <a:xfrm>
            <a:off x="6086902" y="2272221"/>
            <a:ext cx="5590782" cy="4009329"/>
          </a:xfrm>
          <a:prstGeom prst="rect">
            <a:avLst/>
          </a:prstGeom>
        </p:spPr>
        <p:txBody>
          <a:bodyPr rtlCol="0"/>
          <a:lstStyle>
            <a:defPPr>
              <a:defRPr lang="ru-RU"/>
            </a:defPPr>
            <a:lvl1pPr marL="0" indent="0" algn="l" defTabSz="914400" rtl="0" eaLnBrk="1" latinLnBrk="0" hangingPunct="1">
              <a:lnSpc>
                <a:spcPct val="200000"/>
              </a:lnSpc>
              <a:spcBef>
                <a:spcPts val="0"/>
              </a:spcBef>
              <a:buFont typeface="Segoe UI Light" panose="020B0502040204020203" pitchFamily="34" charset="0"/>
              <a:buNone/>
              <a:defRPr lang="ru-RU" sz="2000" kern="1200" cap="none" spc="50" baseline="0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40000"/>
              </a:lnSpc>
            </a:pPr>
            <a:endParaRPr lang="ru-RU" dirty="0" smtClean="0">
              <a:solidFill>
                <a:schemeClr val="tx1"/>
              </a:solidFill>
            </a:endParaRPr>
          </a:p>
          <a:p>
            <a:pPr>
              <a:lnSpc>
                <a:spcPct val="140000"/>
              </a:lnSpc>
            </a:pPr>
            <a:r>
              <a:rPr lang="ru-RU" dirty="0" smtClean="0">
                <a:solidFill>
                  <a:schemeClr val="tx1"/>
                </a:solidFill>
              </a:rPr>
              <a:t>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22" y="758196"/>
            <a:ext cx="10987581" cy="5943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2086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">
            <a:extLst>
              <a:ext uri="{FF2B5EF4-FFF2-40B4-BE49-F238E27FC236}">
                <a16:creationId xmlns="" xmlns:a16="http://schemas.microsoft.com/office/drawing/2014/main" id="{EABBF177-B906-4130-81D0-CDC9F01E8134}"/>
              </a:ext>
            </a:extLst>
          </p:cNvPr>
          <p:cNvSpPr/>
          <p:nvPr/>
        </p:nvSpPr>
        <p:spPr>
          <a:xfrm>
            <a:off x="51629" y="16963"/>
            <a:ext cx="2925712" cy="774722"/>
          </a:xfrm>
          <a:prstGeom prst="rect">
            <a:avLst/>
          </a:prstGeom>
          <a:solidFill>
            <a:schemeClr val="bg1">
              <a:lumMod val="95000"/>
              <a:alpha val="8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2573" tIns="46286" rIns="92573" bIns="46286" rtlCol="0" anchor="ctr"/>
          <a:lstStyle/>
          <a:p>
            <a:pPr algn="ctr" defTabSz="1234711">
              <a:defRPr/>
            </a:pPr>
            <a:endParaRPr lang="ru-RU" sz="2400" dirty="0">
              <a:solidFill>
                <a:srgbClr val="485068"/>
              </a:solidFill>
              <a:latin typeface="Open Sans Light"/>
            </a:endParaRPr>
          </a:p>
        </p:txBody>
      </p:sp>
      <p:sp>
        <p:nvSpPr>
          <p:cNvPr id="21" name="Rectangle 6">
            <a:extLst>
              <a:ext uri="{FF2B5EF4-FFF2-40B4-BE49-F238E27FC236}">
                <a16:creationId xmlns="" xmlns:a16="http://schemas.microsoft.com/office/drawing/2014/main" id="{7C05437C-BE4A-4ECD-BDF7-9877A0D31F15}"/>
              </a:ext>
            </a:extLst>
          </p:cNvPr>
          <p:cNvSpPr/>
          <p:nvPr/>
        </p:nvSpPr>
        <p:spPr>
          <a:xfrm>
            <a:off x="8" y="-819"/>
            <a:ext cx="45714" cy="792504"/>
          </a:xfrm>
          <a:prstGeom prst="rect">
            <a:avLst/>
          </a:prstGeom>
          <a:gradFill>
            <a:gsLst>
              <a:gs pos="0">
                <a:srgbClr val="0070C0"/>
              </a:gs>
              <a:gs pos="100000">
                <a:srgbClr val="77E5FB"/>
              </a:gs>
            </a:gsLst>
            <a:lin ang="17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2573" tIns="46286" rIns="92573" bIns="46286" rtlCol="0" anchor="ctr">
            <a:noAutofit/>
          </a:bodyPr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6" name="Rectangle 3">
            <a:extLst>
              <a:ext uri="{FF2B5EF4-FFF2-40B4-BE49-F238E27FC236}">
                <a16:creationId xmlns="" xmlns:a16="http://schemas.microsoft.com/office/drawing/2014/main" id="{6077BD4E-3393-4ACE-A641-CD63F6A5243F}"/>
              </a:ext>
            </a:extLst>
          </p:cNvPr>
          <p:cNvSpPr/>
          <p:nvPr/>
        </p:nvSpPr>
        <p:spPr>
          <a:xfrm>
            <a:off x="2855273" y="3"/>
            <a:ext cx="9335140" cy="808650"/>
          </a:xfrm>
          <a:prstGeom prst="rect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2623" tIns="46312" rIns="92623" bIns="46312" rtlCol="0" anchor="ctr"/>
          <a:lstStyle/>
          <a:p>
            <a:pPr algn="ctr" defTabSz="1234948">
              <a:defRPr/>
            </a:pPr>
            <a:r>
              <a:rPr lang="ru-RU" sz="2400" dirty="0" smtClean="0">
                <a:solidFill>
                  <a:srgbClr val="485068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РАСПРЕДЕЛЕННЫЙ РЕЕСТР ФНС РОССИИ</a:t>
            </a:r>
            <a:endParaRPr lang="ru-RU" sz="2400" dirty="0">
              <a:solidFill>
                <a:srgbClr val="485068"/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60" name="Subtitle 2">
            <a:extLst>
              <a:ext uri="{FF2B5EF4-FFF2-40B4-BE49-F238E27FC236}">
                <a16:creationId xmlns="" xmlns:a16="http://schemas.microsoft.com/office/drawing/2014/main" id="{2344D0E4-F4CC-4666-BA65-228B5D600976}"/>
              </a:ext>
            </a:extLst>
          </p:cNvPr>
          <p:cNvSpPr txBox="1">
            <a:spLocks/>
          </p:cNvSpPr>
          <p:nvPr/>
        </p:nvSpPr>
        <p:spPr>
          <a:xfrm>
            <a:off x="2977341" y="3"/>
            <a:ext cx="6644955" cy="77472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347337" algn="l"/>
              </a:tabLst>
            </a:pPr>
            <a:endParaRPr lang="ru-RU" sz="1600" b="1" dirty="0">
              <a:solidFill>
                <a:schemeClr val="tx1">
                  <a:lumMod val="50000"/>
                </a:schemeClr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 rot="16200000">
            <a:off x="443795" y="344082"/>
            <a:ext cx="6071711" cy="6959302"/>
          </a:xfrm>
          <a:prstGeom prst="rect">
            <a:avLst/>
          </a:prstGeom>
          <a:gradFill flip="none" rotWithShape="1">
            <a:gsLst>
              <a:gs pos="3000">
                <a:schemeClr val="bg1">
                  <a:lumMod val="95000"/>
                </a:schemeClr>
              </a:gs>
              <a:gs pos="100000">
                <a:schemeClr val="bg1"/>
              </a:gs>
              <a:gs pos="0">
                <a:schemeClr val="bg1">
                  <a:lumMod val="85000"/>
                </a:schemeClr>
              </a:gs>
            </a:gsLst>
            <a:lin ang="54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360000" algn="just"/>
            <a:endParaRPr lang="ru-RU" sz="1600" i="1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692086" y="4275887"/>
            <a:ext cx="1713648" cy="18002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360000" algn="just"/>
            <a:endParaRPr lang="ru-RU" sz="1600" i="1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22598" y="5157986"/>
            <a:ext cx="2232674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628413" y="1917626"/>
            <a:ext cx="2096616" cy="10441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Subtitle 2">
            <a:extLst>
              <a:ext uri="{FF2B5EF4-FFF2-40B4-BE49-F238E27FC236}">
                <a16:creationId xmlns:a16="http://schemas.microsoft.com/office/drawing/2014/main" xmlns="" id="{D00E59DA-2391-445E-8DCC-DDB7C0381E5B}"/>
              </a:ext>
            </a:extLst>
          </p:cNvPr>
          <p:cNvSpPr txBox="1">
            <a:spLocks/>
          </p:cNvSpPr>
          <p:nvPr/>
        </p:nvSpPr>
        <p:spPr>
          <a:xfrm>
            <a:off x="792349" y="-17773"/>
            <a:ext cx="2184992" cy="82642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ru-RU"/>
            </a:defPPr>
            <a:lvl1pPr indent="0" defTabSz="1219170"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None/>
              <a:tabLst>
                <a:tab pos="342900" algn="l"/>
              </a:tabLst>
              <a:defRPr sz="1100" kern="800" spc="-13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09585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buClr>
                <a:srgbClr val="4F81BD"/>
              </a:buClr>
            </a:pPr>
            <a:r>
              <a:rPr lang="ru-RU" sz="3200" dirty="0" smtClean="0">
                <a:solidFill>
                  <a:prstClr val="black">
                    <a:lumMod val="50000"/>
                  </a:prstClr>
                </a:solidFill>
                <a:latin typeface="Arial Narrow" panose="020B0606020202030204" pitchFamily="34" charset="0"/>
              </a:rPr>
              <a:t>МЧД 2024</a:t>
            </a:r>
            <a:endParaRPr lang="ru-RU" sz="3200" dirty="0">
              <a:solidFill>
                <a:prstClr val="black">
                  <a:lumMod val="50000"/>
                </a:prstClr>
              </a:solidFill>
              <a:latin typeface="Arial Narrow" panose="020B0606020202030204" pitchFamily="34" charset="0"/>
            </a:endParaRPr>
          </a:p>
        </p:txBody>
      </p:sp>
      <p:pic>
        <p:nvPicPr>
          <p:cNvPr id="28" name="Picture 28" descr="https://img-fotki.yandex.ru/get/5505/200418627.78/0_11df9f_c6cae5c0_ori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322" y="116663"/>
            <a:ext cx="673026" cy="571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Box 1"/>
          <p:cNvSpPr txBox="1"/>
          <p:nvPr/>
        </p:nvSpPr>
        <p:spPr>
          <a:xfrm>
            <a:off x="11734254" y="6438001"/>
            <a:ext cx="313642" cy="26389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8</a:t>
            </a:r>
            <a:endParaRPr lang="ru-RU" sz="1400" b="1" dirty="0">
              <a:solidFill>
                <a:srgbClr val="0070C0"/>
              </a:solidFill>
              <a:latin typeface="Arial Narrow" panose="020B0606020202030204" pitchFamily="34" charset="0"/>
            </a:endParaRPr>
          </a:p>
        </p:txBody>
      </p:sp>
      <p:sp>
        <p:nvSpPr>
          <p:cNvPr id="15" name="Заголовок 26">
            <a:extLst>
              <a:ext uri="{FF2B5EF4-FFF2-40B4-BE49-F238E27FC236}">
                <a16:creationId xmlns="" xmlns:a16="http://schemas.microsoft.com/office/drawing/2014/main" id="{F3F083B8-4B95-4C15-B710-4BC526A23973}"/>
              </a:ext>
            </a:extLst>
          </p:cNvPr>
          <p:cNvSpPr txBox="1">
            <a:spLocks/>
          </p:cNvSpPr>
          <p:nvPr/>
        </p:nvSpPr>
        <p:spPr>
          <a:xfrm>
            <a:off x="1054646" y="1224135"/>
            <a:ext cx="4677889" cy="709717"/>
          </a:xfrm>
          <a:prstGeom prst="rect">
            <a:avLst/>
          </a:prstGeom>
        </p:spPr>
        <p:txBody>
          <a:bodyPr vert="horz" lIns="92573" tIns="46286" rIns="92573" bIns="46286" rtlCol="0" anchor="ctr">
            <a:normAutofit/>
          </a:bodyPr>
          <a:lstStyle>
            <a:defPPr>
              <a:defRPr lang="ru-RU"/>
            </a:defPPr>
            <a:lvl1pPr algn="ctr" defTabSz="926056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3000" dirty="0" smtClean="0"/>
          </a:p>
          <a:p>
            <a:endParaRPr lang="ru-RU" sz="3000" dirty="0"/>
          </a:p>
        </p:txBody>
      </p:sp>
      <p:sp>
        <p:nvSpPr>
          <p:cNvPr id="16" name="Заголовок 26">
            <a:extLst>
              <a:ext uri="{FF2B5EF4-FFF2-40B4-BE49-F238E27FC236}">
                <a16:creationId xmlns="" xmlns:a16="http://schemas.microsoft.com/office/drawing/2014/main" id="{F3F083B8-4B95-4C15-B710-4BC526A23973}"/>
              </a:ext>
            </a:extLst>
          </p:cNvPr>
          <p:cNvSpPr txBox="1">
            <a:spLocks/>
          </p:cNvSpPr>
          <p:nvPr/>
        </p:nvSpPr>
        <p:spPr>
          <a:xfrm>
            <a:off x="6383238" y="1274360"/>
            <a:ext cx="4677889" cy="709717"/>
          </a:xfrm>
          <a:prstGeom prst="rect">
            <a:avLst/>
          </a:prstGeom>
        </p:spPr>
        <p:txBody>
          <a:bodyPr vert="horz" lIns="92573" tIns="46286" rIns="92573" bIns="46286" rtlCol="0" anchor="ctr">
            <a:normAutofit/>
          </a:bodyPr>
          <a:lstStyle>
            <a:defPPr>
              <a:defRPr lang="ru-RU"/>
            </a:defPPr>
            <a:lvl1pPr algn="ctr" defTabSz="926056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3000" dirty="0" smtClean="0"/>
          </a:p>
          <a:p>
            <a:endParaRPr lang="ru-RU" sz="3000" dirty="0"/>
          </a:p>
        </p:txBody>
      </p:sp>
      <p:sp>
        <p:nvSpPr>
          <p:cNvPr id="18" name="Текст 7">
            <a:extLst>
              <a:ext uri="{FF2B5EF4-FFF2-40B4-BE49-F238E27FC236}">
                <a16:creationId xmlns="" xmlns:a16="http://schemas.microsoft.com/office/drawing/2014/main" id="{938E3964-EE54-4BDC-A0A3-DC7D197FFB5C}"/>
              </a:ext>
            </a:extLst>
          </p:cNvPr>
          <p:cNvSpPr txBox="1">
            <a:spLocks/>
          </p:cNvSpPr>
          <p:nvPr/>
        </p:nvSpPr>
        <p:spPr>
          <a:xfrm>
            <a:off x="472505" y="2292467"/>
            <a:ext cx="5356806" cy="3297567"/>
          </a:xfrm>
          <a:prstGeom prst="rect">
            <a:avLst/>
          </a:prstGeom>
        </p:spPr>
        <p:txBody>
          <a:bodyPr rtlCol="0"/>
          <a:lstStyle>
            <a:defPPr>
              <a:defRPr lang="ru-RU"/>
            </a:defPPr>
            <a:lvl1pPr marL="347271" indent="-347271" algn="l" defTabSz="926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52421" indent="-289391" algn="l" defTabSz="926056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57570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20597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3626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6654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09681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72710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35739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40000"/>
              </a:lnSpc>
              <a:buNone/>
            </a:pPr>
            <a:endParaRPr lang="ru-RU" sz="2400" dirty="0" smtClean="0"/>
          </a:p>
          <a:p>
            <a:pPr marL="0" indent="0">
              <a:lnSpc>
                <a:spcPct val="140000"/>
              </a:lnSpc>
              <a:buNone/>
            </a:pPr>
            <a:endParaRPr lang="ru-RU" sz="2400" dirty="0" smtClean="0"/>
          </a:p>
        </p:txBody>
      </p:sp>
      <p:sp>
        <p:nvSpPr>
          <p:cNvPr id="20" name="Текст 7">
            <a:extLst>
              <a:ext uri="{FF2B5EF4-FFF2-40B4-BE49-F238E27FC236}">
                <a16:creationId xmlns="" xmlns:a16="http://schemas.microsoft.com/office/drawing/2014/main" id="{938E3964-EE54-4BDC-A0A3-DC7D197FFB5C}"/>
              </a:ext>
            </a:extLst>
          </p:cNvPr>
          <p:cNvSpPr txBox="1">
            <a:spLocks/>
          </p:cNvSpPr>
          <p:nvPr/>
        </p:nvSpPr>
        <p:spPr>
          <a:xfrm>
            <a:off x="6086902" y="2272221"/>
            <a:ext cx="5590782" cy="4009329"/>
          </a:xfrm>
          <a:prstGeom prst="rect">
            <a:avLst/>
          </a:prstGeom>
        </p:spPr>
        <p:txBody>
          <a:bodyPr rtlCol="0"/>
          <a:lstStyle>
            <a:defPPr>
              <a:defRPr lang="ru-RU"/>
            </a:defPPr>
            <a:lvl1pPr marL="0" indent="0" algn="l" defTabSz="914400" rtl="0" eaLnBrk="1" latinLnBrk="0" hangingPunct="1">
              <a:lnSpc>
                <a:spcPct val="200000"/>
              </a:lnSpc>
              <a:spcBef>
                <a:spcPts val="0"/>
              </a:spcBef>
              <a:buFont typeface="Segoe UI Light" panose="020B0502040204020203" pitchFamily="34" charset="0"/>
              <a:buNone/>
              <a:defRPr lang="ru-RU" sz="2000" kern="1200" cap="none" spc="50" baseline="0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40000"/>
              </a:lnSpc>
            </a:pPr>
            <a:endParaRPr lang="ru-RU" dirty="0" smtClean="0">
              <a:solidFill>
                <a:schemeClr val="tx1"/>
              </a:solidFill>
            </a:endParaRPr>
          </a:p>
          <a:p>
            <a:pPr>
              <a:lnSpc>
                <a:spcPct val="140000"/>
              </a:lnSpc>
            </a:pPr>
            <a:r>
              <a:rPr lang="ru-RU" dirty="0" smtClean="0">
                <a:solidFill>
                  <a:schemeClr val="tx1"/>
                </a:solidFill>
              </a:rPr>
              <a:t>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285" y="701329"/>
            <a:ext cx="10127858" cy="6104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908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">
            <a:extLst>
              <a:ext uri="{FF2B5EF4-FFF2-40B4-BE49-F238E27FC236}">
                <a16:creationId xmlns="" xmlns:a16="http://schemas.microsoft.com/office/drawing/2014/main" id="{EABBF177-B906-4130-81D0-CDC9F01E8134}"/>
              </a:ext>
            </a:extLst>
          </p:cNvPr>
          <p:cNvSpPr/>
          <p:nvPr/>
        </p:nvSpPr>
        <p:spPr>
          <a:xfrm>
            <a:off x="51629" y="16963"/>
            <a:ext cx="2925712" cy="774722"/>
          </a:xfrm>
          <a:prstGeom prst="rect">
            <a:avLst/>
          </a:prstGeom>
          <a:solidFill>
            <a:schemeClr val="bg1">
              <a:lumMod val="95000"/>
              <a:alpha val="8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2573" tIns="46286" rIns="92573" bIns="46286" rtlCol="0" anchor="ctr"/>
          <a:lstStyle/>
          <a:p>
            <a:pPr algn="ctr" defTabSz="1234711">
              <a:defRPr/>
            </a:pPr>
            <a:endParaRPr lang="ru-RU" sz="2400" dirty="0">
              <a:solidFill>
                <a:srgbClr val="485068"/>
              </a:solidFill>
              <a:latin typeface="Open Sans Light"/>
            </a:endParaRPr>
          </a:p>
        </p:txBody>
      </p:sp>
      <p:sp>
        <p:nvSpPr>
          <p:cNvPr id="21" name="Rectangle 6">
            <a:extLst>
              <a:ext uri="{FF2B5EF4-FFF2-40B4-BE49-F238E27FC236}">
                <a16:creationId xmlns="" xmlns:a16="http://schemas.microsoft.com/office/drawing/2014/main" id="{7C05437C-BE4A-4ECD-BDF7-9877A0D31F15}"/>
              </a:ext>
            </a:extLst>
          </p:cNvPr>
          <p:cNvSpPr/>
          <p:nvPr/>
        </p:nvSpPr>
        <p:spPr>
          <a:xfrm>
            <a:off x="8" y="-819"/>
            <a:ext cx="45714" cy="792504"/>
          </a:xfrm>
          <a:prstGeom prst="rect">
            <a:avLst/>
          </a:prstGeom>
          <a:gradFill>
            <a:gsLst>
              <a:gs pos="0">
                <a:srgbClr val="0070C0"/>
              </a:gs>
              <a:gs pos="100000">
                <a:srgbClr val="77E5FB"/>
              </a:gs>
            </a:gsLst>
            <a:lin ang="17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2573" tIns="46286" rIns="92573" bIns="46286" rtlCol="0" anchor="ctr">
            <a:noAutofit/>
          </a:bodyPr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6" name="Rectangle 3">
            <a:extLst>
              <a:ext uri="{FF2B5EF4-FFF2-40B4-BE49-F238E27FC236}">
                <a16:creationId xmlns="" xmlns:a16="http://schemas.microsoft.com/office/drawing/2014/main" id="{6077BD4E-3393-4ACE-A641-CD63F6A5243F}"/>
              </a:ext>
            </a:extLst>
          </p:cNvPr>
          <p:cNvSpPr/>
          <p:nvPr/>
        </p:nvSpPr>
        <p:spPr>
          <a:xfrm>
            <a:off x="2555935" y="23219"/>
            <a:ext cx="9335140" cy="808650"/>
          </a:xfrm>
          <a:prstGeom prst="rect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2623" tIns="46312" rIns="92623" bIns="46312" rtlCol="0" anchor="ctr"/>
          <a:lstStyle/>
          <a:p>
            <a:pPr algn="ctr" defTabSz="1234948">
              <a:defRPr/>
            </a:pPr>
            <a:r>
              <a:rPr lang="ru-RU" sz="2400" dirty="0" smtClean="0">
                <a:solidFill>
                  <a:srgbClr val="485068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АНАЛИТИКА</a:t>
            </a:r>
            <a:endParaRPr lang="ru-RU" sz="2400" dirty="0">
              <a:solidFill>
                <a:srgbClr val="485068"/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60" name="Subtitle 2">
            <a:extLst>
              <a:ext uri="{FF2B5EF4-FFF2-40B4-BE49-F238E27FC236}">
                <a16:creationId xmlns="" xmlns:a16="http://schemas.microsoft.com/office/drawing/2014/main" id="{2344D0E4-F4CC-4666-BA65-228B5D600976}"/>
              </a:ext>
            </a:extLst>
          </p:cNvPr>
          <p:cNvSpPr txBox="1">
            <a:spLocks/>
          </p:cNvSpPr>
          <p:nvPr/>
        </p:nvSpPr>
        <p:spPr>
          <a:xfrm>
            <a:off x="2977341" y="3"/>
            <a:ext cx="6644955" cy="77472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347337" algn="l"/>
              </a:tabLst>
            </a:pPr>
            <a:endParaRPr lang="ru-RU" sz="1600" b="1" dirty="0">
              <a:solidFill>
                <a:schemeClr val="tx1">
                  <a:lumMod val="50000"/>
                </a:schemeClr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 rot="16200000">
            <a:off x="443795" y="344082"/>
            <a:ext cx="6071711" cy="6959302"/>
          </a:xfrm>
          <a:prstGeom prst="rect">
            <a:avLst/>
          </a:prstGeom>
          <a:gradFill flip="none" rotWithShape="1">
            <a:gsLst>
              <a:gs pos="3000">
                <a:schemeClr val="bg1">
                  <a:lumMod val="95000"/>
                </a:schemeClr>
              </a:gs>
              <a:gs pos="100000">
                <a:schemeClr val="bg1"/>
              </a:gs>
              <a:gs pos="0">
                <a:schemeClr val="bg1">
                  <a:lumMod val="85000"/>
                </a:schemeClr>
              </a:gs>
            </a:gsLst>
            <a:lin ang="54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360000" algn="just"/>
            <a:endParaRPr lang="ru-RU" sz="1600" i="1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692086" y="4275887"/>
            <a:ext cx="1713648" cy="18002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360000" algn="just"/>
            <a:endParaRPr lang="ru-RU" sz="1600" i="1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22598" y="5157986"/>
            <a:ext cx="2232674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628413" y="1917626"/>
            <a:ext cx="2096616" cy="10441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Subtitle 2">
            <a:extLst>
              <a:ext uri="{FF2B5EF4-FFF2-40B4-BE49-F238E27FC236}">
                <a16:creationId xmlns:a16="http://schemas.microsoft.com/office/drawing/2014/main" xmlns="" id="{D00E59DA-2391-445E-8DCC-DDB7C0381E5B}"/>
              </a:ext>
            </a:extLst>
          </p:cNvPr>
          <p:cNvSpPr txBox="1">
            <a:spLocks/>
          </p:cNvSpPr>
          <p:nvPr/>
        </p:nvSpPr>
        <p:spPr>
          <a:xfrm>
            <a:off x="792349" y="-17773"/>
            <a:ext cx="2184992" cy="82642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ru-RU"/>
            </a:defPPr>
            <a:lvl1pPr indent="0" defTabSz="1219170"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None/>
              <a:tabLst>
                <a:tab pos="342900" algn="l"/>
              </a:tabLst>
              <a:defRPr sz="1100" kern="800" spc="-13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09585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buClr>
                <a:srgbClr val="4F81BD"/>
              </a:buClr>
            </a:pPr>
            <a:r>
              <a:rPr lang="ru-RU" sz="3200" dirty="0" smtClean="0">
                <a:solidFill>
                  <a:prstClr val="black">
                    <a:lumMod val="50000"/>
                  </a:prstClr>
                </a:solidFill>
                <a:latin typeface="Arial Narrow" panose="020B0606020202030204" pitchFamily="34" charset="0"/>
              </a:rPr>
              <a:t>МЧД 2024</a:t>
            </a:r>
            <a:endParaRPr lang="ru-RU" sz="3200" dirty="0">
              <a:solidFill>
                <a:prstClr val="black">
                  <a:lumMod val="50000"/>
                </a:prstClr>
              </a:solidFill>
              <a:latin typeface="Arial Narrow" panose="020B0606020202030204" pitchFamily="34" charset="0"/>
            </a:endParaRPr>
          </a:p>
        </p:txBody>
      </p:sp>
      <p:pic>
        <p:nvPicPr>
          <p:cNvPr id="28" name="Picture 28" descr="https://img-fotki.yandex.ru/get/5505/200418627.78/0_11df9f_c6cae5c0_ori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322" y="116663"/>
            <a:ext cx="673026" cy="571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Box 1"/>
          <p:cNvSpPr txBox="1"/>
          <p:nvPr/>
        </p:nvSpPr>
        <p:spPr>
          <a:xfrm>
            <a:off x="11734254" y="6438001"/>
            <a:ext cx="313642" cy="26389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8</a:t>
            </a:r>
            <a:endParaRPr lang="ru-RU" sz="1400" b="1" dirty="0">
              <a:solidFill>
                <a:srgbClr val="0070C0"/>
              </a:solidFill>
              <a:latin typeface="Arial Narrow" panose="020B0606020202030204" pitchFamily="34" charset="0"/>
            </a:endParaRPr>
          </a:p>
        </p:txBody>
      </p:sp>
      <p:sp>
        <p:nvSpPr>
          <p:cNvPr id="15" name="Заголовок 26">
            <a:extLst>
              <a:ext uri="{FF2B5EF4-FFF2-40B4-BE49-F238E27FC236}">
                <a16:creationId xmlns="" xmlns:a16="http://schemas.microsoft.com/office/drawing/2014/main" id="{F3F083B8-4B95-4C15-B710-4BC526A23973}"/>
              </a:ext>
            </a:extLst>
          </p:cNvPr>
          <p:cNvSpPr txBox="1">
            <a:spLocks/>
          </p:cNvSpPr>
          <p:nvPr/>
        </p:nvSpPr>
        <p:spPr>
          <a:xfrm>
            <a:off x="1054646" y="1224135"/>
            <a:ext cx="4677889" cy="709717"/>
          </a:xfrm>
          <a:prstGeom prst="rect">
            <a:avLst/>
          </a:prstGeom>
        </p:spPr>
        <p:txBody>
          <a:bodyPr vert="horz" lIns="92573" tIns="46286" rIns="92573" bIns="46286" rtlCol="0" anchor="ctr">
            <a:normAutofit/>
          </a:bodyPr>
          <a:lstStyle>
            <a:defPPr>
              <a:defRPr lang="ru-RU"/>
            </a:defPPr>
            <a:lvl1pPr algn="ctr" defTabSz="926056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3000" dirty="0" smtClean="0"/>
          </a:p>
          <a:p>
            <a:endParaRPr lang="ru-RU" sz="3000" dirty="0"/>
          </a:p>
        </p:txBody>
      </p:sp>
      <p:sp>
        <p:nvSpPr>
          <p:cNvPr id="16" name="Заголовок 26">
            <a:extLst>
              <a:ext uri="{FF2B5EF4-FFF2-40B4-BE49-F238E27FC236}">
                <a16:creationId xmlns="" xmlns:a16="http://schemas.microsoft.com/office/drawing/2014/main" id="{F3F083B8-4B95-4C15-B710-4BC526A23973}"/>
              </a:ext>
            </a:extLst>
          </p:cNvPr>
          <p:cNvSpPr txBox="1">
            <a:spLocks/>
          </p:cNvSpPr>
          <p:nvPr/>
        </p:nvSpPr>
        <p:spPr>
          <a:xfrm>
            <a:off x="6383238" y="1274360"/>
            <a:ext cx="4677889" cy="709717"/>
          </a:xfrm>
          <a:prstGeom prst="rect">
            <a:avLst/>
          </a:prstGeom>
        </p:spPr>
        <p:txBody>
          <a:bodyPr vert="horz" lIns="92573" tIns="46286" rIns="92573" bIns="46286" rtlCol="0" anchor="ctr">
            <a:normAutofit/>
          </a:bodyPr>
          <a:lstStyle>
            <a:defPPr>
              <a:defRPr lang="ru-RU"/>
            </a:defPPr>
            <a:lvl1pPr algn="ctr" defTabSz="926056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3000" dirty="0" smtClean="0"/>
          </a:p>
          <a:p>
            <a:endParaRPr lang="ru-RU" sz="3000" dirty="0"/>
          </a:p>
        </p:txBody>
      </p:sp>
      <p:sp>
        <p:nvSpPr>
          <p:cNvPr id="18" name="Текст 7">
            <a:extLst>
              <a:ext uri="{FF2B5EF4-FFF2-40B4-BE49-F238E27FC236}">
                <a16:creationId xmlns="" xmlns:a16="http://schemas.microsoft.com/office/drawing/2014/main" id="{938E3964-EE54-4BDC-A0A3-DC7D197FFB5C}"/>
              </a:ext>
            </a:extLst>
          </p:cNvPr>
          <p:cNvSpPr txBox="1">
            <a:spLocks/>
          </p:cNvSpPr>
          <p:nvPr/>
        </p:nvSpPr>
        <p:spPr>
          <a:xfrm>
            <a:off x="472505" y="2292467"/>
            <a:ext cx="5356806" cy="3297567"/>
          </a:xfrm>
          <a:prstGeom prst="rect">
            <a:avLst/>
          </a:prstGeom>
        </p:spPr>
        <p:txBody>
          <a:bodyPr rtlCol="0"/>
          <a:lstStyle>
            <a:defPPr>
              <a:defRPr lang="ru-RU"/>
            </a:defPPr>
            <a:lvl1pPr marL="347271" indent="-347271" algn="l" defTabSz="926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52421" indent="-289391" algn="l" defTabSz="926056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57570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20597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3626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6654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09681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72710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35739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40000"/>
              </a:lnSpc>
              <a:buNone/>
            </a:pPr>
            <a:endParaRPr lang="ru-RU" sz="2400" dirty="0" smtClean="0"/>
          </a:p>
          <a:p>
            <a:pPr marL="0" indent="0">
              <a:lnSpc>
                <a:spcPct val="140000"/>
              </a:lnSpc>
              <a:buNone/>
            </a:pPr>
            <a:endParaRPr lang="ru-RU" sz="2400" dirty="0" smtClean="0"/>
          </a:p>
        </p:txBody>
      </p:sp>
      <p:sp>
        <p:nvSpPr>
          <p:cNvPr id="20" name="Текст 7">
            <a:extLst>
              <a:ext uri="{FF2B5EF4-FFF2-40B4-BE49-F238E27FC236}">
                <a16:creationId xmlns="" xmlns:a16="http://schemas.microsoft.com/office/drawing/2014/main" id="{938E3964-EE54-4BDC-A0A3-DC7D197FFB5C}"/>
              </a:ext>
            </a:extLst>
          </p:cNvPr>
          <p:cNvSpPr txBox="1">
            <a:spLocks/>
          </p:cNvSpPr>
          <p:nvPr/>
        </p:nvSpPr>
        <p:spPr>
          <a:xfrm>
            <a:off x="6086902" y="2272221"/>
            <a:ext cx="5590782" cy="4009329"/>
          </a:xfrm>
          <a:prstGeom prst="rect">
            <a:avLst/>
          </a:prstGeom>
        </p:spPr>
        <p:txBody>
          <a:bodyPr rtlCol="0"/>
          <a:lstStyle>
            <a:defPPr>
              <a:defRPr lang="ru-RU"/>
            </a:defPPr>
            <a:lvl1pPr marL="0" indent="0" algn="l" defTabSz="914400" rtl="0" eaLnBrk="1" latinLnBrk="0" hangingPunct="1">
              <a:lnSpc>
                <a:spcPct val="200000"/>
              </a:lnSpc>
              <a:spcBef>
                <a:spcPts val="0"/>
              </a:spcBef>
              <a:buFont typeface="Segoe UI Light" panose="020B0502040204020203" pitchFamily="34" charset="0"/>
              <a:buNone/>
              <a:defRPr lang="ru-RU" sz="2000" kern="1200" cap="none" spc="50" baseline="0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40000"/>
              </a:lnSpc>
            </a:pPr>
            <a:endParaRPr lang="ru-RU" dirty="0" smtClean="0">
              <a:solidFill>
                <a:schemeClr val="tx1"/>
              </a:solidFill>
            </a:endParaRPr>
          </a:p>
          <a:p>
            <a:pPr>
              <a:lnSpc>
                <a:spcPct val="140000"/>
              </a:lnSpc>
            </a:pPr>
            <a:r>
              <a:rPr lang="ru-RU" dirty="0" smtClean="0">
                <a:solidFill>
                  <a:schemeClr val="tx1"/>
                </a:solidFill>
              </a:rPr>
              <a:t>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47" y="1010854"/>
            <a:ext cx="11061127" cy="5055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69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">
            <a:extLst>
              <a:ext uri="{FF2B5EF4-FFF2-40B4-BE49-F238E27FC236}">
                <a16:creationId xmlns="" xmlns:a16="http://schemas.microsoft.com/office/drawing/2014/main" id="{EABBF177-B906-4130-81D0-CDC9F01E8134}"/>
              </a:ext>
            </a:extLst>
          </p:cNvPr>
          <p:cNvSpPr/>
          <p:nvPr/>
        </p:nvSpPr>
        <p:spPr>
          <a:xfrm>
            <a:off x="51629" y="16963"/>
            <a:ext cx="2925712" cy="774722"/>
          </a:xfrm>
          <a:prstGeom prst="rect">
            <a:avLst/>
          </a:prstGeom>
          <a:solidFill>
            <a:schemeClr val="bg1">
              <a:lumMod val="95000"/>
              <a:alpha val="8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2573" tIns="46286" rIns="92573" bIns="46286" rtlCol="0" anchor="ctr"/>
          <a:lstStyle/>
          <a:p>
            <a:pPr algn="ctr" defTabSz="1234711">
              <a:defRPr/>
            </a:pPr>
            <a:endParaRPr lang="ru-RU" sz="2400" dirty="0">
              <a:solidFill>
                <a:srgbClr val="485068"/>
              </a:solidFill>
              <a:latin typeface="Open Sans Light"/>
            </a:endParaRPr>
          </a:p>
        </p:txBody>
      </p:sp>
      <p:sp>
        <p:nvSpPr>
          <p:cNvPr id="21" name="Rectangle 6">
            <a:extLst>
              <a:ext uri="{FF2B5EF4-FFF2-40B4-BE49-F238E27FC236}">
                <a16:creationId xmlns="" xmlns:a16="http://schemas.microsoft.com/office/drawing/2014/main" id="{7C05437C-BE4A-4ECD-BDF7-9877A0D31F15}"/>
              </a:ext>
            </a:extLst>
          </p:cNvPr>
          <p:cNvSpPr/>
          <p:nvPr/>
        </p:nvSpPr>
        <p:spPr>
          <a:xfrm>
            <a:off x="8" y="-819"/>
            <a:ext cx="45714" cy="792504"/>
          </a:xfrm>
          <a:prstGeom prst="rect">
            <a:avLst/>
          </a:prstGeom>
          <a:gradFill>
            <a:gsLst>
              <a:gs pos="0">
                <a:srgbClr val="0070C0"/>
              </a:gs>
              <a:gs pos="100000">
                <a:srgbClr val="77E5FB"/>
              </a:gs>
            </a:gsLst>
            <a:lin ang="17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2573" tIns="46286" rIns="92573" bIns="46286" rtlCol="0" anchor="ctr">
            <a:noAutofit/>
          </a:bodyPr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6" name="Rectangle 3">
            <a:extLst>
              <a:ext uri="{FF2B5EF4-FFF2-40B4-BE49-F238E27FC236}">
                <a16:creationId xmlns="" xmlns:a16="http://schemas.microsoft.com/office/drawing/2014/main" id="{6077BD4E-3393-4ACE-A641-CD63F6A5243F}"/>
              </a:ext>
            </a:extLst>
          </p:cNvPr>
          <p:cNvSpPr/>
          <p:nvPr/>
        </p:nvSpPr>
        <p:spPr>
          <a:xfrm>
            <a:off x="2855273" y="3"/>
            <a:ext cx="9335140" cy="808650"/>
          </a:xfrm>
          <a:prstGeom prst="rect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2623" tIns="46312" rIns="92623" bIns="46312" rtlCol="0" anchor="ctr"/>
          <a:lstStyle/>
          <a:p>
            <a:pPr algn="ctr" defTabSz="1234948">
              <a:defRPr/>
            </a:pPr>
            <a:r>
              <a:rPr lang="ru-RU" sz="2400" dirty="0" smtClean="0">
                <a:solidFill>
                  <a:srgbClr val="485068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КАК ДОВЕРИТЕЛЮ ОТМЕНИТЬ МЧД?</a:t>
            </a:r>
            <a:endParaRPr lang="ru-RU" sz="2400" dirty="0">
              <a:solidFill>
                <a:srgbClr val="485068"/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60" name="Subtitle 2">
            <a:extLst>
              <a:ext uri="{FF2B5EF4-FFF2-40B4-BE49-F238E27FC236}">
                <a16:creationId xmlns="" xmlns:a16="http://schemas.microsoft.com/office/drawing/2014/main" id="{2344D0E4-F4CC-4666-BA65-228B5D600976}"/>
              </a:ext>
            </a:extLst>
          </p:cNvPr>
          <p:cNvSpPr txBox="1">
            <a:spLocks/>
          </p:cNvSpPr>
          <p:nvPr/>
        </p:nvSpPr>
        <p:spPr>
          <a:xfrm>
            <a:off x="2977341" y="3"/>
            <a:ext cx="6644955" cy="77472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347337" algn="l"/>
              </a:tabLst>
            </a:pPr>
            <a:endParaRPr lang="ru-RU" sz="1600" b="1" dirty="0">
              <a:solidFill>
                <a:schemeClr val="tx1">
                  <a:lumMod val="50000"/>
                </a:schemeClr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 rot="16200000">
            <a:off x="443795" y="344082"/>
            <a:ext cx="6071711" cy="6959302"/>
          </a:xfrm>
          <a:prstGeom prst="rect">
            <a:avLst/>
          </a:prstGeom>
          <a:gradFill flip="none" rotWithShape="1">
            <a:gsLst>
              <a:gs pos="3000">
                <a:schemeClr val="bg1">
                  <a:lumMod val="95000"/>
                </a:schemeClr>
              </a:gs>
              <a:gs pos="100000">
                <a:schemeClr val="bg1"/>
              </a:gs>
              <a:gs pos="0">
                <a:schemeClr val="bg1">
                  <a:lumMod val="85000"/>
                </a:schemeClr>
              </a:gs>
            </a:gsLst>
            <a:lin ang="54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360000" algn="just"/>
            <a:endParaRPr lang="ru-RU" sz="1600" i="1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692086" y="4275887"/>
            <a:ext cx="1713648" cy="18002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360000" algn="just"/>
            <a:endParaRPr lang="ru-RU" sz="1600" i="1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22598" y="5157986"/>
            <a:ext cx="2232674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628413" y="1917626"/>
            <a:ext cx="2096616" cy="10441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Subtitle 2">
            <a:extLst>
              <a:ext uri="{FF2B5EF4-FFF2-40B4-BE49-F238E27FC236}">
                <a16:creationId xmlns:a16="http://schemas.microsoft.com/office/drawing/2014/main" xmlns="" id="{D00E59DA-2391-445E-8DCC-DDB7C0381E5B}"/>
              </a:ext>
            </a:extLst>
          </p:cNvPr>
          <p:cNvSpPr txBox="1">
            <a:spLocks/>
          </p:cNvSpPr>
          <p:nvPr/>
        </p:nvSpPr>
        <p:spPr>
          <a:xfrm>
            <a:off x="792349" y="-17773"/>
            <a:ext cx="2184992" cy="82642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ru-RU"/>
            </a:defPPr>
            <a:lvl1pPr indent="0" defTabSz="1219170"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None/>
              <a:tabLst>
                <a:tab pos="342900" algn="l"/>
              </a:tabLst>
              <a:defRPr sz="1100" kern="800" spc="-13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09585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buClr>
                <a:srgbClr val="4F81BD"/>
              </a:buClr>
            </a:pPr>
            <a:r>
              <a:rPr lang="ru-RU" sz="3200" dirty="0" smtClean="0">
                <a:solidFill>
                  <a:prstClr val="black">
                    <a:lumMod val="50000"/>
                  </a:prstClr>
                </a:solidFill>
                <a:latin typeface="Arial Narrow" panose="020B0606020202030204" pitchFamily="34" charset="0"/>
              </a:rPr>
              <a:t>МЧД 2024</a:t>
            </a:r>
            <a:endParaRPr lang="ru-RU" sz="3200" dirty="0">
              <a:solidFill>
                <a:prstClr val="black">
                  <a:lumMod val="50000"/>
                </a:prstClr>
              </a:solidFill>
              <a:latin typeface="Arial Narrow" panose="020B0606020202030204" pitchFamily="34" charset="0"/>
            </a:endParaRPr>
          </a:p>
        </p:txBody>
      </p:sp>
      <p:pic>
        <p:nvPicPr>
          <p:cNvPr id="28" name="Picture 28" descr="https://img-fotki.yandex.ru/get/5505/200418627.78/0_11df9f_c6cae5c0_ori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322" y="116663"/>
            <a:ext cx="673026" cy="571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Box 1"/>
          <p:cNvSpPr txBox="1"/>
          <p:nvPr/>
        </p:nvSpPr>
        <p:spPr>
          <a:xfrm>
            <a:off x="11734254" y="6438001"/>
            <a:ext cx="313642" cy="26389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8</a:t>
            </a:r>
            <a:endParaRPr lang="ru-RU" sz="1400" b="1" dirty="0">
              <a:solidFill>
                <a:srgbClr val="0070C0"/>
              </a:solidFill>
              <a:latin typeface="Arial Narrow" panose="020B0606020202030204" pitchFamily="34" charset="0"/>
            </a:endParaRPr>
          </a:p>
        </p:txBody>
      </p:sp>
      <p:sp>
        <p:nvSpPr>
          <p:cNvPr id="15" name="Заголовок 26">
            <a:extLst>
              <a:ext uri="{FF2B5EF4-FFF2-40B4-BE49-F238E27FC236}">
                <a16:creationId xmlns="" xmlns:a16="http://schemas.microsoft.com/office/drawing/2014/main" id="{F3F083B8-4B95-4C15-B710-4BC526A23973}"/>
              </a:ext>
            </a:extLst>
          </p:cNvPr>
          <p:cNvSpPr txBox="1">
            <a:spLocks/>
          </p:cNvSpPr>
          <p:nvPr/>
        </p:nvSpPr>
        <p:spPr>
          <a:xfrm>
            <a:off x="1054646" y="1224135"/>
            <a:ext cx="4677889" cy="709717"/>
          </a:xfrm>
          <a:prstGeom prst="rect">
            <a:avLst/>
          </a:prstGeom>
        </p:spPr>
        <p:txBody>
          <a:bodyPr vert="horz" lIns="92573" tIns="46286" rIns="92573" bIns="46286" rtlCol="0" anchor="ctr">
            <a:normAutofit/>
          </a:bodyPr>
          <a:lstStyle>
            <a:defPPr>
              <a:defRPr lang="ru-RU"/>
            </a:defPPr>
            <a:lvl1pPr algn="ctr" defTabSz="926056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3000" dirty="0" smtClean="0"/>
          </a:p>
          <a:p>
            <a:endParaRPr lang="ru-RU" sz="3000" dirty="0"/>
          </a:p>
        </p:txBody>
      </p:sp>
      <p:sp>
        <p:nvSpPr>
          <p:cNvPr id="16" name="Заголовок 26">
            <a:extLst>
              <a:ext uri="{FF2B5EF4-FFF2-40B4-BE49-F238E27FC236}">
                <a16:creationId xmlns="" xmlns:a16="http://schemas.microsoft.com/office/drawing/2014/main" id="{F3F083B8-4B95-4C15-B710-4BC526A23973}"/>
              </a:ext>
            </a:extLst>
          </p:cNvPr>
          <p:cNvSpPr txBox="1">
            <a:spLocks/>
          </p:cNvSpPr>
          <p:nvPr/>
        </p:nvSpPr>
        <p:spPr>
          <a:xfrm>
            <a:off x="6383238" y="1274360"/>
            <a:ext cx="4677889" cy="709717"/>
          </a:xfrm>
          <a:prstGeom prst="rect">
            <a:avLst/>
          </a:prstGeom>
        </p:spPr>
        <p:txBody>
          <a:bodyPr vert="horz" lIns="92573" tIns="46286" rIns="92573" bIns="46286" rtlCol="0" anchor="ctr">
            <a:normAutofit/>
          </a:bodyPr>
          <a:lstStyle>
            <a:defPPr>
              <a:defRPr lang="ru-RU"/>
            </a:defPPr>
            <a:lvl1pPr algn="ctr" defTabSz="926056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3000" dirty="0" smtClean="0"/>
          </a:p>
          <a:p>
            <a:endParaRPr lang="ru-RU" sz="3000" dirty="0"/>
          </a:p>
        </p:txBody>
      </p:sp>
      <p:sp>
        <p:nvSpPr>
          <p:cNvPr id="18" name="Текст 7">
            <a:extLst>
              <a:ext uri="{FF2B5EF4-FFF2-40B4-BE49-F238E27FC236}">
                <a16:creationId xmlns="" xmlns:a16="http://schemas.microsoft.com/office/drawing/2014/main" id="{938E3964-EE54-4BDC-A0A3-DC7D197FFB5C}"/>
              </a:ext>
            </a:extLst>
          </p:cNvPr>
          <p:cNvSpPr txBox="1">
            <a:spLocks/>
          </p:cNvSpPr>
          <p:nvPr/>
        </p:nvSpPr>
        <p:spPr>
          <a:xfrm>
            <a:off x="472505" y="2292467"/>
            <a:ext cx="5356806" cy="3297567"/>
          </a:xfrm>
          <a:prstGeom prst="rect">
            <a:avLst/>
          </a:prstGeom>
        </p:spPr>
        <p:txBody>
          <a:bodyPr rtlCol="0"/>
          <a:lstStyle>
            <a:defPPr>
              <a:defRPr lang="ru-RU"/>
            </a:defPPr>
            <a:lvl1pPr marL="347271" indent="-347271" algn="l" defTabSz="926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52421" indent="-289391" algn="l" defTabSz="926056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57570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20597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3626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6654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09681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72710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35739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40000"/>
              </a:lnSpc>
              <a:buNone/>
            </a:pPr>
            <a:endParaRPr lang="ru-RU" sz="2400" dirty="0" smtClean="0"/>
          </a:p>
          <a:p>
            <a:pPr marL="0" indent="0">
              <a:lnSpc>
                <a:spcPct val="140000"/>
              </a:lnSpc>
              <a:buNone/>
            </a:pPr>
            <a:endParaRPr lang="ru-RU" sz="2400" dirty="0" smtClean="0"/>
          </a:p>
        </p:txBody>
      </p:sp>
      <p:sp>
        <p:nvSpPr>
          <p:cNvPr id="20" name="Текст 7">
            <a:extLst>
              <a:ext uri="{FF2B5EF4-FFF2-40B4-BE49-F238E27FC236}">
                <a16:creationId xmlns="" xmlns:a16="http://schemas.microsoft.com/office/drawing/2014/main" id="{938E3964-EE54-4BDC-A0A3-DC7D197FFB5C}"/>
              </a:ext>
            </a:extLst>
          </p:cNvPr>
          <p:cNvSpPr txBox="1">
            <a:spLocks/>
          </p:cNvSpPr>
          <p:nvPr/>
        </p:nvSpPr>
        <p:spPr>
          <a:xfrm>
            <a:off x="6086902" y="2272221"/>
            <a:ext cx="5590782" cy="4009329"/>
          </a:xfrm>
          <a:prstGeom prst="rect">
            <a:avLst/>
          </a:prstGeom>
        </p:spPr>
        <p:txBody>
          <a:bodyPr rtlCol="0"/>
          <a:lstStyle>
            <a:defPPr>
              <a:defRPr lang="ru-RU"/>
            </a:defPPr>
            <a:lvl1pPr marL="0" indent="0" algn="l" defTabSz="914400" rtl="0" eaLnBrk="1" latinLnBrk="0" hangingPunct="1">
              <a:lnSpc>
                <a:spcPct val="200000"/>
              </a:lnSpc>
              <a:spcBef>
                <a:spcPts val="0"/>
              </a:spcBef>
              <a:buFont typeface="Segoe UI Light" panose="020B0502040204020203" pitchFamily="34" charset="0"/>
              <a:buNone/>
              <a:defRPr lang="ru-RU" sz="2000" kern="1200" cap="none" spc="50" baseline="0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40000"/>
              </a:lnSpc>
            </a:pPr>
            <a:endParaRPr lang="ru-RU" dirty="0" smtClean="0">
              <a:solidFill>
                <a:schemeClr val="tx1"/>
              </a:solidFill>
            </a:endParaRPr>
          </a:p>
          <a:p>
            <a:pPr>
              <a:lnSpc>
                <a:spcPct val="140000"/>
              </a:lnSpc>
            </a:pPr>
            <a:r>
              <a:rPr lang="ru-RU" dirty="0" smtClean="0">
                <a:solidFill>
                  <a:schemeClr val="tx1"/>
                </a:solidFill>
              </a:rPr>
              <a:t>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598" y="1016075"/>
            <a:ext cx="10364098" cy="5730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8484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">
            <a:extLst>
              <a:ext uri="{FF2B5EF4-FFF2-40B4-BE49-F238E27FC236}">
                <a16:creationId xmlns="" xmlns:a16="http://schemas.microsoft.com/office/drawing/2014/main" id="{EABBF177-B906-4130-81D0-CDC9F01E8134}"/>
              </a:ext>
            </a:extLst>
          </p:cNvPr>
          <p:cNvSpPr/>
          <p:nvPr/>
        </p:nvSpPr>
        <p:spPr>
          <a:xfrm>
            <a:off x="51629" y="16963"/>
            <a:ext cx="2925712" cy="774722"/>
          </a:xfrm>
          <a:prstGeom prst="rect">
            <a:avLst/>
          </a:prstGeom>
          <a:solidFill>
            <a:schemeClr val="bg1">
              <a:lumMod val="95000"/>
              <a:alpha val="8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2573" tIns="46286" rIns="92573" bIns="46286" rtlCol="0" anchor="ctr"/>
          <a:lstStyle/>
          <a:p>
            <a:pPr algn="ctr" defTabSz="1234711">
              <a:defRPr/>
            </a:pPr>
            <a:endParaRPr lang="ru-RU" sz="2400" dirty="0">
              <a:solidFill>
                <a:srgbClr val="485068"/>
              </a:solidFill>
              <a:latin typeface="Open Sans Light"/>
            </a:endParaRPr>
          </a:p>
        </p:txBody>
      </p:sp>
      <p:sp>
        <p:nvSpPr>
          <p:cNvPr id="21" name="Rectangle 6">
            <a:extLst>
              <a:ext uri="{FF2B5EF4-FFF2-40B4-BE49-F238E27FC236}">
                <a16:creationId xmlns="" xmlns:a16="http://schemas.microsoft.com/office/drawing/2014/main" id="{7C05437C-BE4A-4ECD-BDF7-9877A0D31F15}"/>
              </a:ext>
            </a:extLst>
          </p:cNvPr>
          <p:cNvSpPr/>
          <p:nvPr/>
        </p:nvSpPr>
        <p:spPr>
          <a:xfrm>
            <a:off x="8" y="-819"/>
            <a:ext cx="45714" cy="792504"/>
          </a:xfrm>
          <a:prstGeom prst="rect">
            <a:avLst/>
          </a:prstGeom>
          <a:gradFill>
            <a:gsLst>
              <a:gs pos="0">
                <a:srgbClr val="0070C0"/>
              </a:gs>
              <a:gs pos="100000">
                <a:srgbClr val="77E5FB"/>
              </a:gs>
            </a:gsLst>
            <a:lin ang="17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2573" tIns="46286" rIns="92573" bIns="46286" rtlCol="0" anchor="ctr">
            <a:noAutofit/>
          </a:bodyPr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6" name="Rectangle 3">
            <a:extLst>
              <a:ext uri="{FF2B5EF4-FFF2-40B4-BE49-F238E27FC236}">
                <a16:creationId xmlns="" xmlns:a16="http://schemas.microsoft.com/office/drawing/2014/main" id="{6077BD4E-3393-4ACE-A641-CD63F6A5243F}"/>
              </a:ext>
            </a:extLst>
          </p:cNvPr>
          <p:cNvSpPr/>
          <p:nvPr/>
        </p:nvSpPr>
        <p:spPr>
          <a:xfrm>
            <a:off x="2855273" y="3"/>
            <a:ext cx="9335140" cy="808650"/>
          </a:xfrm>
          <a:prstGeom prst="rect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2623" tIns="46312" rIns="92623" bIns="46312" rtlCol="0" anchor="ctr"/>
          <a:lstStyle/>
          <a:p>
            <a:pPr algn="ctr" defTabSz="1234948">
              <a:defRPr/>
            </a:pPr>
            <a:r>
              <a:rPr lang="ru-RU" sz="2400" dirty="0" smtClean="0">
                <a:solidFill>
                  <a:srgbClr val="485068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КАК ПРЕДСТАВИТЕЛЮ ОТКАЗАТЬСЯ ОТ МЧД?</a:t>
            </a:r>
            <a:endParaRPr lang="ru-RU" sz="2400" dirty="0">
              <a:solidFill>
                <a:srgbClr val="485068"/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60" name="Subtitle 2">
            <a:extLst>
              <a:ext uri="{FF2B5EF4-FFF2-40B4-BE49-F238E27FC236}">
                <a16:creationId xmlns="" xmlns:a16="http://schemas.microsoft.com/office/drawing/2014/main" id="{2344D0E4-F4CC-4666-BA65-228B5D600976}"/>
              </a:ext>
            </a:extLst>
          </p:cNvPr>
          <p:cNvSpPr txBox="1">
            <a:spLocks/>
          </p:cNvSpPr>
          <p:nvPr/>
        </p:nvSpPr>
        <p:spPr>
          <a:xfrm>
            <a:off x="2977341" y="3"/>
            <a:ext cx="6644955" cy="77472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347337" algn="l"/>
              </a:tabLst>
            </a:pPr>
            <a:endParaRPr lang="ru-RU" sz="1600" b="1" dirty="0">
              <a:solidFill>
                <a:schemeClr val="tx1">
                  <a:lumMod val="50000"/>
                </a:schemeClr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 rot="16200000">
            <a:off x="489518" y="364858"/>
            <a:ext cx="6071711" cy="6959302"/>
          </a:xfrm>
          <a:prstGeom prst="rect">
            <a:avLst/>
          </a:prstGeom>
          <a:gradFill flip="none" rotWithShape="1">
            <a:gsLst>
              <a:gs pos="3000">
                <a:schemeClr val="bg1">
                  <a:lumMod val="95000"/>
                </a:schemeClr>
              </a:gs>
              <a:gs pos="100000">
                <a:schemeClr val="bg1"/>
              </a:gs>
              <a:gs pos="0">
                <a:schemeClr val="bg1">
                  <a:lumMod val="85000"/>
                </a:schemeClr>
              </a:gs>
            </a:gsLst>
            <a:lin ang="54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360000" algn="just"/>
            <a:endParaRPr lang="ru-RU" sz="1600" i="1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692086" y="4275887"/>
            <a:ext cx="1713648" cy="18002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360000" algn="just"/>
            <a:endParaRPr lang="ru-RU" sz="1600" i="1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22598" y="5157986"/>
            <a:ext cx="2232674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628413" y="1917626"/>
            <a:ext cx="2096616" cy="10441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Subtitle 2">
            <a:extLst>
              <a:ext uri="{FF2B5EF4-FFF2-40B4-BE49-F238E27FC236}">
                <a16:creationId xmlns:a16="http://schemas.microsoft.com/office/drawing/2014/main" xmlns="" id="{D00E59DA-2391-445E-8DCC-DDB7C0381E5B}"/>
              </a:ext>
            </a:extLst>
          </p:cNvPr>
          <p:cNvSpPr txBox="1">
            <a:spLocks/>
          </p:cNvSpPr>
          <p:nvPr/>
        </p:nvSpPr>
        <p:spPr>
          <a:xfrm>
            <a:off x="792349" y="-17773"/>
            <a:ext cx="2184992" cy="82642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ru-RU"/>
            </a:defPPr>
            <a:lvl1pPr indent="0" defTabSz="1219170"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None/>
              <a:tabLst>
                <a:tab pos="342900" algn="l"/>
              </a:tabLst>
              <a:defRPr sz="1100" kern="800" spc="-13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09585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buClr>
                <a:srgbClr val="4F81BD"/>
              </a:buClr>
            </a:pPr>
            <a:r>
              <a:rPr lang="ru-RU" sz="3200" dirty="0" smtClean="0">
                <a:solidFill>
                  <a:prstClr val="black">
                    <a:lumMod val="50000"/>
                  </a:prstClr>
                </a:solidFill>
                <a:latin typeface="Arial Narrow" panose="020B0606020202030204" pitchFamily="34" charset="0"/>
              </a:rPr>
              <a:t>МЧД 2024</a:t>
            </a:r>
            <a:endParaRPr lang="ru-RU" sz="3200" dirty="0">
              <a:solidFill>
                <a:prstClr val="black">
                  <a:lumMod val="50000"/>
                </a:prstClr>
              </a:solidFill>
              <a:latin typeface="Arial Narrow" panose="020B0606020202030204" pitchFamily="34" charset="0"/>
            </a:endParaRPr>
          </a:p>
        </p:txBody>
      </p:sp>
      <p:pic>
        <p:nvPicPr>
          <p:cNvPr id="28" name="Picture 28" descr="https://img-fotki.yandex.ru/get/5505/200418627.78/0_11df9f_c6cae5c0_ori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322" y="116663"/>
            <a:ext cx="673026" cy="571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Box 1"/>
          <p:cNvSpPr txBox="1"/>
          <p:nvPr/>
        </p:nvSpPr>
        <p:spPr>
          <a:xfrm>
            <a:off x="11734254" y="6438001"/>
            <a:ext cx="313642" cy="26389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8</a:t>
            </a:r>
            <a:endParaRPr lang="ru-RU" sz="1400" b="1" dirty="0">
              <a:solidFill>
                <a:srgbClr val="0070C0"/>
              </a:solidFill>
              <a:latin typeface="Arial Narrow" panose="020B0606020202030204" pitchFamily="34" charset="0"/>
            </a:endParaRPr>
          </a:p>
        </p:txBody>
      </p:sp>
      <p:sp>
        <p:nvSpPr>
          <p:cNvPr id="15" name="Заголовок 26">
            <a:extLst>
              <a:ext uri="{FF2B5EF4-FFF2-40B4-BE49-F238E27FC236}">
                <a16:creationId xmlns="" xmlns:a16="http://schemas.microsoft.com/office/drawing/2014/main" id="{F3F083B8-4B95-4C15-B710-4BC526A23973}"/>
              </a:ext>
            </a:extLst>
          </p:cNvPr>
          <p:cNvSpPr txBox="1">
            <a:spLocks/>
          </p:cNvSpPr>
          <p:nvPr/>
        </p:nvSpPr>
        <p:spPr>
          <a:xfrm>
            <a:off x="1054646" y="1224135"/>
            <a:ext cx="4677889" cy="709717"/>
          </a:xfrm>
          <a:prstGeom prst="rect">
            <a:avLst/>
          </a:prstGeom>
        </p:spPr>
        <p:txBody>
          <a:bodyPr vert="horz" lIns="92573" tIns="46286" rIns="92573" bIns="46286" rtlCol="0" anchor="ctr">
            <a:normAutofit/>
          </a:bodyPr>
          <a:lstStyle>
            <a:defPPr>
              <a:defRPr lang="ru-RU"/>
            </a:defPPr>
            <a:lvl1pPr algn="ctr" defTabSz="926056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3000" dirty="0" smtClean="0"/>
          </a:p>
          <a:p>
            <a:endParaRPr lang="ru-RU" sz="3000" dirty="0"/>
          </a:p>
        </p:txBody>
      </p:sp>
      <p:sp>
        <p:nvSpPr>
          <p:cNvPr id="16" name="Заголовок 26">
            <a:extLst>
              <a:ext uri="{FF2B5EF4-FFF2-40B4-BE49-F238E27FC236}">
                <a16:creationId xmlns="" xmlns:a16="http://schemas.microsoft.com/office/drawing/2014/main" id="{F3F083B8-4B95-4C15-B710-4BC526A23973}"/>
              </a:ext>
            </a:extLst>
          </p:cNvPr>
          <p:cNvSpPr txBox="1">
            <a:spLocks/>
          </p:cNvSpPr>
          <p:nvPr/>
        </p:nvSpPr>
        <p:spPr>
          <a:xfrm>
            <a:off x="6383238" y="1274360"/>
            <a:ext cx="4677889" cy="709717"/>
          </a:xfrm>
          <a:prstGeom prst="rect">
            <a:avLst/>
          </a:prstGeom>
        </p:spPr>
        <p:txBody>
          <a:bodyPr vert="horz" lIns="92573" tIns="46286" rIns="92573" bIns="46286" rtlCol="0" anchor="ctr">
            <a:normAutofit/>
          </a:bodyPr>
          <a:lstStyle>
            <a:defPPr>
              <a:defRPr lang="ru-RU"/>
            </a:defPPr>
            <a:lvl1pPr algn="ctr" defTabSz="926056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3000" dirty="0" smtClean="0"/>
          </a:p>
          <a:p>
            <a:endParaRPr lang="ru-RU" sz="3000" dirty="0"/>
          </a:p>
        </p:txBody>
      </p:sp>
      <p:sp>
        <p:nvSpPr>
          <p:cNvPr id="18" name="Текст 7">
            <a:extLst>
              <a:ext uri="{FF2B5EF4-FFF2-40B4-BE49-F238E27FC236}">
                <a16:creationId xmlns="" xmlns:a16="http://schemas.microsoft.com/office/drawing/2014/main" id="{938E3964-EE54-4BDC-A0A3-DC7D197FFB5C}"/>
              </a:ext>
            </a:extLst>
          </p:cNvPr>
          <p:cNvSpPr txBox="1">
            <a:spLocks/>
          </p:cNvSpPr>
          <p:nvPr/>
        </p:nvSpPr>
        <p:spPr>
          <a:xfrm>
            <a:off x="472505" y="2292467"/>
            <a:ext cx="5356806" cy="3297567"/>
          </a:xfrm>
          <a:prstGeom prst="rect">
            <a:avLst/>
          </a:prstGeom>
        </p:spPr>
        <p:txBody>
          <a:bodyPr rtlCol="0"/>
          <a:lstStyle>
            <a:defPPr>
              <a:defRPr lang="ru-RU"/>
            </a:defPPr>
            <a:lvl1pPr marL="347271" indent="-347271" algn="l" defTabSz="926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52421" indent="-289391" algn="l" defTabSz="926056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57570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20597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3626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46654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09681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72710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35739" indent="-231514" algn="l" defTabSz="926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40000"/>
              </a:lnSpc>
              <a:buNone/>
            </a:pPr>
            <a:endParaRPr lang="ru-RU" sz="2400" dirty="0" smtClean="0"/>
          </a:p>
          <a:p>
            <a:pPr marL="0" indent="0">
              <a:lnSpc>
                <a:spcPct val="140000"/>
              </a:lnSpc>
              <a:buNone/>
            </a:pPr>
            <a:endParaRPr lang="ru-RU" sz="2400" dirty="0" smtClean="0"/>
          </a:p>
        </p:txBody>
      </p:sp>
      <p:sp>
        <p:nvSpPr>
          <p:cNvPr id="20" name="Текст 7">
            <a:extLst>
              <a:ext uri="{FF2B5EF4-FFF2-40B4-BE49-F238E27FC236}">
                <a16:creationId xmlns="" xmlns:a16="http://schemas.microsoft.com/office/drawing/2014/main" id="{938E3964-EE54-4BDC-A0A3-DC7D197FFB5C}"/>
              </a:ext>
            </a:extLst>
          </p:cNvPr>
          <p:cNvSpPr txBox="1">
            <a:spLocks/>
          </p:cNvSpPr>
          <p:nvPr/>
        </p:nvSpPr>
        <p:spPr>
          <a:xfrm>
            <a:off x="6086902" y="2272221"/>
            <a:ext cx="5590782" cy="4009329"/>
          </a:xfrm>
          <a:prstGeom prst="rect">
            <a:avLst/>
          </a:prstGeom>
        </p:spPr>
        <p:txBody>
          <a:bodyPr rtlCol="0"/>
          <a:lstStyle>
            <a:defPPr>
              <a:defRPr lang="ru-RU"/>
            </a:defPPr>
            <a:lvl1pPr marL="0" indent="0" algn="l" defTabSz="914400" rtl="0" eaLnBrk="1" latinLnBrk="0" hangingPunct="1">
              <a:lnSpc>
                <a:spcPct val="200000"/>
              </a:lnSpc>
              <a:spcBef>
                <a:spcPts val="0"/>
              </a:spcBef>
              <a:buFont typeface="Segoe UI Light" panose="020B0502040204020203" pitchFamily="34" charset="0"/>
              <a:buNone/>
              <a:defRPr lang="ru-RU" sz="2000" kern="1200" cap="none" spc="50" baseline="0">
                <a:solidFill>
                  <a:schemeClr val="accent4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ru-RU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40000"/>
              </a:lnSpc>
            </a:pPr>
            <a:endParaRPr lang="ru-RU" dirty="0" smtClean="0">
              <a:solidFill>
                <a:schemeClr val="tx1"/>
              </a:solidFill>
            </a:endParaRPr>
          </a:p>
          <a:p>
            <a:pPr>
              <a:lnSpc>
                <a:spcPct val="140000"/>
              </a:lnSpc>
            </a:pPr>
            <a:r>
              <a:rPr lang="ru-RU" dirty="0" smtClean="0">
                <a:solidFill>
                  <a:schemeClr val="tx1"/>
                </a:solidFill>
              </a:rPr>
              <a:t>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442" y="870881"/>
            <a:ext cx="10725773" cy="5831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6152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FNS">
      <a:dk1>
        <a:srgbClr val="F2F5FB"/>
      </a:dk1>
      <a:lt1>
        <a:srgbClr val="485068"/>
      </a:lt1>
      <a:dk2>
        <a:srgbClr val="1275BC"/>
      </a:dk2>
      <a:lt2>
        <a:srgbClr val="0066B3"/>
      </a:lt2>
      <a:accent1>
        <a:srgbClr val="EF435A"/>
      </a:accent1>
      <a:accent2>
        <a:srgbClr val="F15A22"/>
      </a:accent2>
      <a:accent3>
        <a:srgbClr val="F9A01B"/>
      </a:accent3>
      <a:accent4>
        <a:srgbClr val="39BB9D"/>
      </a:accent4>
      <a:accent5>
        <a:srgbClr val="34AB8F"/>
      </a:accent5>
      <a:accent6>
        <a:srgbClr val="197585"/>
      </a:accent6>
      <a:hlink>
        <a:srgbClr val="44C8F5"/>
      </a:hlink>
      <a:folHlink>
        <a:srgbClr val="00B0F0"/>
      </a:folHlink>
    </a:clrScheme>
    <a:fontScheme name="Custom 3">
      <a:majorFont>
        <a:latin typeface="Open Sans Light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38685</TotalTime>
  <Words>277</Words>
  <Application>Microsoft Office PowerPoint</Application>
  <PresentationFormat>Произвольный</PresentationFormat>
  <Paragraphs>123</Paragraphs>
  <Slides>12</Slides>
  <Notes>11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12</vt:i4>
      </vt:variant>
    </vt:vector>
  </HeadingPairs>
  <TitlesOfParts>
    <vt:vector size="25" baseType="lpstr">
      <vt:lpstr>Arial</vt:lpstr>
      <vt:lpstr>Arial Narrow</vt:lpstr>
      <vt:lpstr>Calibri</vt:lpstr>
      <vt:lpstr>Calibri Light</vt:lpstr>
      <vt:lpstr>Open Sans</vt:lpstr>
      <vt:lpstr>Open Sans Light</vt:lpstr>
      <vt:lpstr>Roboto Condensed</vt:lpstr>
      <vt:lpstr>Segoe UI Light</vt:lpstr>
      <vt:lpstr>Segoe UI Semilight</vt:lpstr>
      <vt:lpstr>Times New Roman</vt:lpstr>
      <vt:lpstr>Специальное оформление</vt:lpstr>
      <vt:lpstr>Office Theme</vt:lpstr>
      <vt:lpstr>2_Тема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Филипенко Айгуль Эльдаровна</dc:creator>
  <cp:lastModifiedBy>Сафронова Анна Анатольевна</cp:lastModifiedBy>
  <cp:revision>2345</cp:revision>
  <cp:lastPrinted>2024-04-26T12:00:19Z</cp:lastPrinted>
  <dcterms:modified xsi:type="dcterms:W3CDTF">2024-04-26T12:00:20Z</dcterms:modified>
</cp:coreProperties>
</file>