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theme/theme2.xml" ContentType="application/vnd.openxmlformats-officedocument.theme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1"/>
    <p:sldMasterId id="2147483672" r:id="rId2"/>
    <p:sldMasterId id="2147483758" r:id="rId3"/>
  </p:sldMasterIdLst>
  <p:notesMasterIdLst>
    <p:notesMasterId r:id="rId14"/>
  </p:notesMasterIdLst>
  <p:handoutMasterIdLst>
    <p:handoutMasterId r:id="rId15"/>
  </p:handoutMasterIdLst>
  <p:sldIdLst>
    <p:sldId id="372" r:id="rId4"/>
    <p:sldId id="542" r:id="rId5"/>
    <p:sldId id="544" r:id="rId6"/>
    <p:sldId id="545" r:id="rId7"/>
    <p:sldId id="547" r:id="rId8"/>
    <p:sldId id="548" r:id="rId9"/>
    <p:sldId id="533" r:id="rId10"/>
    <p:sldId id="550" r:id="rId11"/>
    <p:sldId id="539" r:id="rId12"/>
    <p:sldId id="541" r:id="rId13"/>
  </p:sldIdLst>
  <p:sldSz cx="12190413" cy="6859588"/>
  <p:notesSz cx="6805613" cy="9944100"/>
  <p:defaultTextStyle>
    <a:defPPr>
      <a:defRPr lang="ru-RU"/>
    </a:defPPr>
    <a:lvl1pPr marL="0" algn="l" defTabSz="92605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63028" algn="l" defTabSz="92605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26056" algn="l" defTabSz="92605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89084" algn="l" defTabSz="92605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52111" algn="l" defTabSz="92605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315140" algn="l" defTabSz="92605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78169" algn="l" defTabSz="92605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41196" algn="l" defTabSz="92605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704225" algn="l" defTabSz="92605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  <p15:guide id="3" orient="horz" pos="2161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68D36"/>
    <a:srgbClr val="D0D8E8"/>
    <a:srgbClr val="1E1979"/>
    <a:srgbClr val="421585"/>
    <a:srgbClr val="B91403"/>
    <a:srgbClr val="95B3D7"/>
    <a:srgbClr val="F5801F"/>
    <a:srgbClr val="F6903C"/>
    <a:srgbClr val="0070C0"/>
    <a:srgbClr val="2B953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2838BEF-8BB2-4498-84A7-C5851F593DF1}" styleName="Средний стиль 4 - акцент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D7AC3CCA-C797-4891-BE02-D94E43425B78}" styleName="Средний стиль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8777" autoAdjust="0"/>
    <p:restoredTop sz="99536" autoAdjust="0"/>
  </p:normalViewPr>
  <p:slideViewPr>
    <p:cSldViewPr>
      <p:cViewPr>
        <p:scale>
          <a:sx n="70" d="100"/>
          <a:sy n="70" d="100"/>
        </p:scale>
        <p:origin x="-210" y="-288"/>
      </p:cViewPr>
      <p:guideLst>
        <p:guide orient="horz" pos="2160"/>
        <p:guide orient="horz" pos="2161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56" d="100"/>
          <a:sy n="56" d="100"/>
        </p:scale>
        <p:origin x="1896" y="7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7.xml"/><Relationship Id="rId19" Type="http://schemas.openxmlformats.org/officeDocument/2006/relationships/tableStyles" Target="tableStyle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notesMaster" Target="notesMasters/notes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611690F-F914-41DB-8828-D2E6AC7543F6}" type="doc">
      <dgm:prSet loTypeId="urn:microsoft.com/office/officeart/2008/layout/VerticalCurvedList" loCatId="list" qsTypeId="urn:microsoft.com/office/officeart/2005/8/quickstyle/simple3" qsCatId="simple" csTypeId="urn:microsoft.com/office/officeart/2005/8/colors/accent0_3" csCatId="mainScheme" phldr="1"/>
      <dgm:spPr/>
      <dgm:t>
        <a:bodyPr/>
        <a:lstStyle/>
        <a:p>
          <a:endParaRPr lang="ru-RU"/>
        </a:p>
      </dgm:t>
    </dgm:pt>
    <dgm:pt modelId="{F95A5FA8-AD8F-4D00-92E8-D0A826A8640E}">
      <dgm:prSet phldrT="[Текст]" custT="1"/>
      <dgm:spPr/>
      <dgm:t>
        <a:bodyPr/>
        <a:lstStyle/>
        <a:p>
          <a:pPr>
            <a:buFont typeface="Symbol" panose="05050102010706020507" pitchFamily="18" charset="2"/>
            <a:buNone/>
          </a:pPr>
          <a:r>
            <a:rPr lang="ru-RU" sz="1600" b="1" dirty="0">
              <a:latin typeface="Arial Narrow" panose="020B0606020202030204" pitchFamily="34" charset="0"/>
              <a:ea typeface="Calibri" panose="020F0502020204030204" pitchFamily="34" charset="0"/>
              <a:cs typeface="Calibri" panose="020F0502020204030204" pitchFamily="34" charset="0"/>
            </a:rPr>
            <a:t>Справка о наличии по состоянию на дату формирования справки положительного, отрицательного или нулевого </a:t>
          </a:r>
          <a:r>
            <a:rPr lang="ru-RU" sz="1600" b="1" dirty="0" smtClean="0">
              <a:latin typeface="Arial Narrow" panose="020B0606020202030204" pitchFamily="34" charset="0"/>
              <a:ea typeface="Calibri" panose="020F0502020204030204" pitchFamily="34" charset="0"/>
              <a:cs typeface="Calibri" panose="020F0502020204030204" pitchFamily="34" charset="0"/>
            </a:rPr>
            <a:t>сальдо </a:t>
          </a:r>
        </a:p>
        <a:p>
          <a:pPr>
            <a:buFont typeface="Symbol" panose="05050102010706020507" pitchFamily="18" charset="2"/>
            <a:buNone/>
          </a:pPr>
          <a:r>
            <a:rPr lang="ru-RU" sz="1600" b="1" dirty="0" smtClean="0">
              <a:latin typeface="Arial Narrow" panose="020B0606020202030204" pitchFamily="34" charset="0"/>
              <a:ea typeface="Calibri" panose="020F0502020204030204" pitchFamily="34" charset="0"/>
              <a:cs typeface="Calibri" panose="020F0502020204030204" pitchFamily="34" charset="0"/>
            </a:rPr>
            <a:t>(5 рабочих дней)</a:t>
          </a:r>
          <a:endParaRPr lang="ru-RU" sz="1600" dirty="0">
            <a:latin typeface="Arial Narrow" panose="020B0606020202030204" pitchFamily="34" charset="0"/>
            <a:cs typeface="Calibri" panose="020F0502020204030204" pitchFamily="34" charset="0"/>
          </a:endParaRPr>
        </a:p>
      </dgm:t>
    </dgm:pt>
    <dgm:pt modelId="{D61FF9AD-3B6C-4261-A58C-007FBD62AD75}" type="parTrans" cxnId="{9D87393E-6FF5-4952-81FC-DFABB8D91F6B}">
      <dgm:prSet/>
      <dgm:spPr/>
      <dgm:t>
        <a:bodyPr/>
        <a:lstStyle/>
        <a:p>
          <a:endParaRPr lang="ru-RU" sz="2400"/>
        </a:p>
      </dgm:t>
    </dgm:pt>
    <dgm:pt modelId="{E80D8187-3049-4993-B75E-E7581C1D91B0}" type="sibTrans" cxnId="{9D87393E-6FF5-4952-81FC-DFABB8D91F6B}">
      <dgm:prSet/>
      <dgm:spPr/>
      <dgm:t>
        <a:bodyPr/>
        <a:lstStyle/>
        <a:p>
          <a:endParaRPr lang="ru-RU" sz="2400"/>
        </a:p>
      </dgm:t>
    </dgm:pt>
    <dgm:pt modelId="{EEC0CE99-FF8C-420B-9B8A-24C76544177E}">
      <dgm:prSet phldrT="[Текст]" custT="1"/>
      <dgm:spPr/>
      <dgm:t>
        <a:bodyPr/>
        <a:lstStyle/>
        <a:p>
          <a:pPr>
            <a:buFont typeface="Symbol" panose="05050102010706020507" pitchFamily="18" charset="2"/>
            <a:buNone/>
          </a:pPr>
          <a:r>
            <a:rPr lang="ru-RU" sz="1600" b="1" dirty="0">
              <a:latin typeface="Arial Narrow" panose="020B0606020202030204" pitchFamily="34" charset="0"/>
              <a:ea typeface="Calibri" panose="020F0502020204030204" pitchFamily="34" charset="0"/>
              <a:cs typeface="Calibri" panose="020F0502020204030204" pitchFamily="34" charset="0"/>
            </a:rPr>
            <a:t>Справка о принадлежности сумм</a:t>
          </a:r>
          <a:r>
            <a:rPr lang="ru-RU" sz="1600" dirty="0">
              <a:latin typeface="Arial Narrow" panose="020B0606020202030204" pitchFamily="34" charset="0"/>
              <a:ea typeface="Calibri" panose="020F0502020204030204" pitchFamily="34" charset="0"/>
              <a:cs typeface="Calibri" panose="020F0502020204030204" pitchFamily="34" charset="0"/>
            </a:rPr>
            <a:t> </a:t>
          </a:r>
          <a:r>
            <a:rPr lang="ru-RU" sz="1600" b="1" dirty="0">
              <a:latin typeface="Arial Narrow" panose="020B0606020202030204" pitchFamily="34" charset="0"/>
              <a:ea typeface="Calibri" panose="020F0502020204030204" pitchFamily="34" charset="0"/>
              <a:cs typeface="Calibri" panose="020F0502020204030204" pitchFamily="34" charset="0"/>
            </a:rPr>
            <a:t>денежных средств, перечисленных в качестве единого налогового платежа</a:t>
          </a:r>
          <a:r>
            <a:rPr lang="ru-RU" sz="1600" b="1" dirty="0" smtClean="0">
              <a:latin typeface="Arial Narrow" panose="020B0606020202030204" pitchFamily="34" charset="0"/>
              <a:ea typeface="Calibri" panose="020F0502020204030204" pitchFamily="34" charset="0"/>
              <a:cs typeface="Calibri" panose="020F0502020204030204" pitchFamily="34" charset="0"/>
            </a:rPr>
            <a:t>.     </a:t>
          </a:r>
          <a:r>
            <a:rPr lang="ru-RU" sz="1600" b="1" dirty="0" smtClean="0">
              <a:solidFill>
                <a:srgbClr val="F68D36"/>
              </a:solidFill>
              <a:latin typeface="Arial Narrow" panose="020B0606020202030204" pitchFamily="34" charset="0"/>
              <a:ea typeface="Calibri" panose="020F0502020204030204" pitchFamily="34" charset="0"/>
              <a:cs typeface="Calibri" panose="020F0502020204030204" pitchFamily="34" charset="0"/>
            </a:rPr>
            <a:t>ТКС и бумажная</a:t>
          </a:r>
          <a:endParaRPr lang="ru-RU" sz="1600" b="1" dirty="0">
            <a:solidFill>
              <a:srgbClr val="F68D36"/>
            </a:solidFill>
            <a:latin typeface="Arial Narrow" panose="020B0606020202030204" pitchFamily="34" charset="0"/>
            <a:cs typeface="Calibri" panose="020F0502020204030204" pitchFamily="34" charset="0"/>
          </a:endParaRPr>
        </a:p>
      </dgm:t>
    </dgm:pt>
    <dgm:pt modelId="{12F766D5-4C53-492E-A713-39440C42C030}" type="parTrans" cxnId="{B45B773D-CA3F-470F-AA0F-C9FA36C53FFD}">
      <dgm:prSet/>
      <dgm:spPr/>
      <dgm:t>
        <a:bodyPr/>
        <a:lstStyle/>
        <a:p>
          <a:endParaRPr lang="ru-RU" sz="2400"/>
        </a:p>
      </dgm:t>
    </dgm:pt>
    <dgm:pt modelId="{1944AF95-8295-43E1-A978-5868D4E36BE0}" type="sibTrans" cxnId="{B45B773D-CA3F-470F-AA0F-C9FA36C53FFD}">
      <dgm:prSet/>
      <dgm:spPr/>
      <dgm:t>
        <a:bodyPr/>
        <a:lstStyle/>
        <a:p>
          <a:endParaRPr lang="ru-RU" sz="2400"/>
        </a:p>
      </dgm:t>
    </dgm:pt>
    <dgm:pt modelId="{0297FBEC-ABB4-44B7-85BB-526B84A46BE1}">
      <dgm:prSet custT="1"/>
      <dgm:spPr/>
      <dgm:t>
        <a:bodyPr/>
        <a:lstStyle/>
        <a:p>
          <a:r>
            <a:rPr lang="ru-RU" sz="1600" b="1" dirty="0">
              <a:latin typeface="Arial Narrow" panose="020B0606020202030204" pitchFamily="34" charset="0"/>
              <a:ea typeface="Calibri" panose="020F0502020204030204" pitchFamily="34" charset="0"/>
              <a:cs typeface="Calibri" panose="020F0502020204030204" pitchFamily="34" charset="0"/>
            </a:rPr>
            <a:t>Акт сверки</a:t>
          </a:r>
          <a:r>
            <a:rPr lang="ru-RU" sz="1600" dirty="0">
              <a:latin typeface="Arial Narrow" panose="020B0606020202030204" pitchFamily="34" charset="0"/>
              <a:ea typeface="Calibri" panose="020F0502020204030204" pitchFamily="34" charset="0"/>
              <a:cs typeface="Calibri" panose="020F0502020204030204" pitchFamily="34" charset="0"/>
            </a:rPr>
            <a:t> </a:t>
          </a:r>
          <a:r>
            <a:rPr lang="ru-RU" sz="1600" b="1" dirty="0">
              <a:latin typeface="Arial Narrow" panose="020B0606020202030204" pitchFamily="34" charset="0"/>
              <a:ea typeface="Calibri" panose="020F0502020204030204" pitchFamily="34" charset="0"/>
              <a:cs typeface="Calibri" panose="020F0502020204030204" pitchFamily="34" charset="0"/>
            </a:rPr>
            <a:t>принадлежности сумм </a:t>
          </a:r>
          <a:r>
            <a:rPr lang="ru-RU" sz="1600" dirty="0">
              <a:latin typeface="Arial Narrow" panose="020B0606020202030204" pitchFamily="34" charset="0"/>
              <a:ea typeface="Calibri" panose="020F0502020204030204" pitchFamily="34" charset="0"/>
              <a:cs typeface="Calibri" panose="020F0502020204030204" pitchFamily="34" charset="0"/>
            </a:rPr>
            <a:t>денежных средств</a:t>
          </a:r>
          <a:endParaRPr lang="ru-RU" sz="1600" b="1" dirty="0">
            <a:latin typeface="Arial Narrow" panose="020B0606020202030204" pitchFamily="34" charset="0"/>
            <a:ea typeface="Calibri" panose="020F0502020204030204" pitchFamily="34" charset="0"/>
            <a:cs typeface="Calibri" panose="020F0502020204030204" pitchFamily="34" charset="0"/>
          </a:endParaRPr>
        </a:p>
      </dgm:t>
    </dgm:pt>
    <dgm:pt modelId="{01E3944E-718F-431B-8723-8EE729ED31BD}" type="parTrans" cxnId="{1887F6CB-CC1A-499B-BFBD-FB364CF57C14}">
      <dgm:prSet/>
      <dgm:spPr/>
      <dgm:t>
        <a:bodyPr/>
        <a:lstStyle/>
        <a:p>
          <a:endParaRPr lang="ru-RU" sz="2400"/>
        </a:p>
      </dgm:t>
    </dgm:pt>
    <dgm:pt modelId="{26B92418-187B-4A2C-A8BA-3B58513E02AA}" type="sibTrans" cxnId="{1887F6CB-CC1A-499B-BFBD-FB364CF57C14}">
      <dgm:prSet/>
      <dgm:spPr/>
      <dgm:t>
        <a:bodyPr/>
        <a:lstStyle/>
        <a:p>
          <a:endParaRPr lang="ru-RU" sz="2400"/>
        </a:p>
      </dgm:t>
    </dgm:pt>
    <dgm:pt modelId="{C8AFA537-5A56-420D-B4DC-080BF97D4363}">
      <dgm:prSet phldrT="[Текст]" custT="1"/>
      <dgm:spPr/>
      <dgm:t>
        <a:bodyPr/>
        <a:lstStyle/>
        <a:p>
          <a:pPr>
            <a:buFont typeface="Symbol" panose="05050102010706020507" pitchFamily="18" charset="2"/>
            <a:buNone/>
          </a:pPr>
          <a:r>
            <a:rPr lang="ru-RU" sz="1600" b="1" dirty="0">
              <a:latin typeface="Arial Narrow" panose="020B0606020202030204" pitchFamily="34" charset="0"/>
              <a:ea typeface="Calibri" panose="020F0502020204030204" pitchFamily="34" charset="0"/>
              <a:cs typeface="Calibri" panose="020F0502020204030204" pitchFamily="34" charset="0"/>
            </a:rPr>
            <a:t>Справка об исполнении</a:t>
          </a:r>
          <a:r>
            <a:rPr lang="ru-RU" sz="1600" dirty="0">
              <a:latin typeface="Arial Narrow" panose="020B0606020202030204" pitchFamily="34" charset="0"/>
              <a:ea typeface="Calibri" panose="020F0502020204030204" pitchFamily="34" charset="0"/>
              <a:cs typeface="Calibri" panose="020F0502020204030204" pitchFamily="34" charset="0"/>
            </a:rPr>
            <a:t> </a:t>
          </a:r>
          <a:r>
            <a:rPr lang="ru-RU" sz="1600" b="1" dirty="0" smtClean="0">
              <a:latin typeface="Arial Narrow" panose="020B0606020202030204" pitchFamily="34" charset="0"/>
              <a:ea typeface="Calibri" panose="020F0502020204030204" pitchFamily="34" charset="0"/>
              <a:cs typeface="Calibri" panose="020F0502020204030204" pitchFamily="34" charset="0"/>
            </a:rPr>
            <a:t>обязанности по уплате налогов </a:t>
          </a:r>
        </a:p>
        <a:p>
          <a:pPr>
            <a:buFont typeface="Symbol" panose="05050102010706020507" pitchFamily="18" charset="2"/>
            <a:buNone/>
          </a:pPr>
          <a:r>
            <a:rPr lang="ru-RU" sz="1600" b="1" dirty="0" smtClean="0">
              <a:latin typeface="Arial Narrow" panose="020B0606020202030204" pitchFamily="34" charset="0"/>
              <a:ea typeface="Calibri" panose="020F0502020204030204" pitchFamily="34" charset="0"/>
              <a:cs typeface="Calibri" panose="020F0502020204030204" pitchFamily="34" charset="0"/>
            </a:rPr>
            <a:t>(10 рабочих дней)</a:t>
          </a:r>
          <a:endParaRPr lang="ru-RU" sz="1600" dirty="0">
            <a:latin typeface="Arial Narrow" panose="020B0606020202030204" pitchFamily="34" charset="0"/>
            <a:cs typeface="Calibri" panose="020F0502020204030204" pitchFamily="34" charset="0"/>
          </a:endParaRPr>
        </a:p>
      </dgm:t>
    </dgm:pt>
    <dgm:pt modelId="{A9B02BAB-4CF9-440F-8E36-30D55FAEF3C6}" type="sibTrans" cxnId="{869B53FE-45D6-4EF5-A6FE-B797645122AE}">
      <dgm:prSet/>
      <dgm:spPr/>
      <dgm:t>
        <a:bodyPr/>
        <a:lstStyle/>
        <a:p>
          <a:endParaRPr lang="ru-RU" sz="2400"/>
        </a:p>
      </dgm:t>
    </dgm:pt>
    <dgm:pt modelId="{475D0F42-C5CF-45A1-9E8B-D719A15C4C30}" type="parTrans" cxnId="{869B53FE-45D6-4EF5-A6FE-B797645122AE}">
      <dgm:prSet/>
      <dgm:spPr/>
      <dgm:t>
        <a:bodyPr/>
        <a:lstStyle/>
        <a:p>
          <a:endParaRPr lang="ru-RU" sz="2400"/>
        </a:p>
      </dgm:t>
    </dgm:pt>
    <dgm:pt modelId="{AFB3770A-E358-4020-884C-01DECBDDFBB3}" type="pres">
      <dgm:prSet presAssocID="{0611690F-F914-41DB-8828-D2E6AC7543F6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ru-RU"/>
        </a:p>
      </dgm:t>
    </dgm:pt>
    <dgm:pt modelId="{E1D86919-5D7D-4F59-80B0-B43BA97A52CC}" type="pres">
      <dgm:prSet presAssocID="{0611690F-F914-41DB-8828-D2E6AC7543F6}" presName="Name1" presStyleCnt="0"/>
      <dgm:spPr/>
    </dgm:pt>
    <dgm:pt modelId="{6227010C-3A9A-408A-B963-04660CF2D182}" type="pres">
      <dgm:prSet presAssocID="{0611690F-F914-41DB-8828-D2E6AC7543F6}" presName="cycle" presStyleCnt="0"/>
      <dgm:spPr/>
    </dgm:pt>
    <dgm:pt modelId="{13B0BDF2-C47E-4C43-BF34-366E85269848}" type="pres">
      <dgm:prSet presAssocID="{0611690F-F914-41DB-8828-D2E6AC7543F6}" presName="srcNode" presStyleLbl="node1" presStyleIdx="0" presStyleCnt="4"/>
      <dgm:spPr/>
    </dgm:pt>
    <dgm:pt modelId="{24827409-67BB-4498-95F7-F9905A5E6781}" type="pres">
      <dgm:prSet presAssocID="{0611690F-F914-41DB-8828-D2E6AC7543F6}" presName="conn" presStyleLbl="parChTrans1D2" presStyleIdx="0" presStyleCnt="1"/>
      <dgm:spPr/>
      <dgm:t>
        <a:bodyPr/>
        <a:lstStyle/>
        <a:p>
          <a:endParaRPr lang="ru-RU"/>
        </a:p>
      </dgm:t>
    </dgm:pt>
    <dgm:pt modelId="{7E75387A-D47D-4838-9ED1-AC42764772D5}" type="pres">
      <dgm:prSet presAssocID="{0611690F-F914-41DB-8828-D2E6AC7543F6}" presName="extraNode" presStyleLbl="node1" presStyleIdx="0" presStyleCnt="4"/>
      <dgm:spPr/>
    </dgm:pt>
    <dgm:pt modelId="{E299F5D3-ADB3-4275-94AE-878CF6CA92FA}" type="pres">
      <dgm:prSet presAssocID="{0611690F-F914-41DB-8828-D2E6AC7543F6}" presName="dstNode" presStyleLbl="node1" presStyleIdx="0" presStyleCnt="4"/>
      <dgm:spPr/>
    </dgm:pt>
    <dgm:pt modelId="{B0206BBC-E2F0-4D7C-862E-523C51A0E17B}" type="pres">
      <dgm:prSet presAssocID="{C8AFA537-5A56-420D-B4DC-080BF97D4363}" presName="text_1" presStyleLbl="node1" presStyleIdx="0" presStyleCnt="4" custScaleY="13511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07C7C3B-EC2B-46E5-9637-BDF58192647E}" type="pres">
      <dgm:prSet presAssocID="{C8AFA537-5A56-420D-B4DC-080BF97D4363}" presName="accent_1" presStyleCnt="0"/>
      <dgm:spPr/>
    </dgm:pt>
    <dgm:pt modelId="{186632D7-976D-4CF3-BB95-07A17971E8DD}" type="pres">
      <dgm:prSet presAssocID="{C8AFA537-5A56-420D-B4DC-080BF97D4363}" presName="accentRepeatNode" presStyleLbl="solidFgAcc1" presStyleIdx="0" presStyleCnt="4"/>
      <dgm:spPr/>
    </dgm:pt>
    <dgm:pt modelId="{F0B2EF44-5F27-4FBB-B905-382986EC37EA}" type="pres">
      <dgm:prSet presAssocID="{F95A5FA8-AD8F-4D00-92E8-D0A826A8640E}" presName="text_2" presStyleLbl="node1" presStyleIdx="1" presStyleCnt="4" custScaleY="12529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182E87E-1E0B-4BF4-9688-9AB27920347D}" type="pres">
      <dgm:prSet presAssocID="{F95A5FA8-AD8F-4D00-92E8-D0A826A8640E}" presName="accent_2" presStyleCnt="0"/>
      <dgm:spPr/>
    </dgm:pt>
    <dgm:pt modelId="{5C57E3E7-050B-4AB8-928C-A22BF6ADCFFD}" type="pres">
      <dgm:prSet presAssocID="{F95A5FA8-AD8F-4D00-92E8-D0A826A8640E}" presName="accentRepeatNode" presStyleLbl="solidFgAcc1" presStyleIdx="1" presStyleCnt="4"/>
      <dgm:spPr/>
      <dgm:t>
        <a:bodyPr/>
        <a:lstStyle/>
        <a:p>
          <a:endParaRPr lang="ru-RU"/>
        </a:p>
      </dgm:t>
    </dgm:pt>
    <dgm:pt modelId="{49A507EB-923D-4AD6-8B3C-AE5200657BA8}" type="pres">
      <dgm:prSet presAssocID="{EEC0CE99-FF8C-420B-9B8A-24C76544177E}" presName="text_3" presStyleLbl="node1" presStyleIdx="2" presStyleCnt="4" custScaleY="127582" custLinFactNeighborX="451" custLinFactNeighborY="327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F2D9C98-8D24-40C7-83A3-B7F7FF4D503A}" type="pres">
      <dgm:prSet presAssocID="{EEC0CE99-FF8C-420B-9B8A-24C76544177E}" presName="accent_3" presStyleCnt="0"/>
      <dgm:spPr/>
    </dgm:pt>
    <dgm:pt modelId="{521EEF24-124D-4757-B517-677A32090FD5}" type="pres">
      <dgm:prSet presAssocID="{EEC0CE99-FF8C-420B-9B8A-24C76544177E}" presName="accentRepeatNode" presStyleLbl="solidFgAcc1" presStyleIdx="2" presStyleCnt="4"/>
      <dgm:spPr/>
      <dgm:t>
        <a:bodyPr/>
        <a:lstStyle/>
        <a:p>
          <a:endParaRPr lang="ru-RU"/>
        </a:p>
      </dgm:t>
    </dgm:pt>
    <dgm:pt modelId="{15A53A9A-8D0D-4BCC-809B-C5D64778B0CD}" type="pres">
      <dgm:prSet presAssocID="{0297FBEC-ABB4-44B7-85BB-526B84A46BE1}" presName="text_4" presStyleLbl="node1" presStyleIdx="3" presStyleCnt="4" custScaleY="12987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EFB0860-3204-4B20-AFD2-4CD67C9F6734}" type="pres">
      <dgm:prSet presAssocID="{0297FBEC-ABB4-44B7-85BB-526B84A46BE1}" presName="accent_4" presStyleCnt="0"/>
      <dgm:spPr/>
    </dgm:pt>
    <dgm:pt modelId="{27923BDC-D79D-44E9-ADED-43F50D3E131F}" type="pres">
      <dgm:prSet presAssocID="{0297FBEC-ABB4-44B7-85BB-526B84A46BE1}" presName="accentRepeatNode" presStyleLbl="solidFgAcc1" presStyleIdx="3" presStyleCnt="4" custScaleX="104535" custScaleY="104535"/>
      <dgm:spPr/>
    </dgm:pt>
  </dgm:ptLst>
  <dgm:cxnLst>
    <dgm:cxn modelId="{8F6366A4-B620-4DE2-9916-57E2C613BD10}" type="presOf" srcId="{0297FBEC-ABB4-44B7-85BB-526B84A46BE1}" destId="{15A53A9A-8D0D-4BCC-809B-C5D64778B0CD}" srcOrd="0" destOrd="0" presId="urn:microsoft.com/office/officeart/2008/layout/VerticalCurvedList"/>
    <dgm:cxn modelId="{B45B773D-CA3F-470F-AA0F-C9FA36C53FFD}" srcId="{0611690F-F914-41DB-8828-D2E6AC7543F6}" destId="{EEC0CE99-FF8C-420B-9B8A-24C76544177E}" srcOrd="2" destOrd="0" parTransId="{12F766D5-4C53-492E-A713-39440C42C030}" sibTransId="{1944AF95-8295-43E1-A978-5868D4E36BE0}"/>
    <dgm:cxn modelId="{1BF68825-BD15-4B7B-A448-618F828B2EB4}" type="presOf" srcId="{A9B02BAB-4CF9-440F-8E36-30D55FAEF3C6}" destId="{24827409-67BB-4498-95F7-F9905A5E6781}" srcOrd="0" destOrd="0" presId="urn:microsoft.com/office/officeart/2008/layout/VerticalCurvedList"/>
    <dgm:cxn modelId="{1887F6CB-CC1A-499B-BFBD-FB364CF57C14}" srcId="{0611690F-F914-41DB-8828-D2E6AC7543F6}" destId="{0297FBEC-ABB4-44B7-85BB-526B84A46BE1}" srcOrd="3" destOrd="0" parTransId="{01E3944E-718F-431B-8723-8EE729ED31BD}" sibTransId="{26B92418-187B-4A2C-A8BA-3B58513E02AA}"/>
    <dgm:cxn modelId="{9D87393E-6FF5-4952-81FC-DFABB8D91F6B}" srcId="{0611690F-F914-41DB-8828-D2E6AC7543F6}" destId="{F95A5FA8-AD8F-4D00-92E8-D0A826A8640E}" srcOrd="1" destOrd="0" parTransId="{D61FF9AD-3B6C-4261-A58C-007FBD62AD75}" sibTransId="{E80D8187-3049-4993-B75E-E7581C1D91B0}"/>
    <dgm:cxn modelId="{869B53FE-45D6-4EF5-A6FE-B797645122AE}" srcId="{0611690F-F914-41DB-8828-D2E6AC7543F6}" destId="{C8AFA537-5A56-420D-B4DC-080BF97D4363}" srcOrd="0" destOrd="0" parTransId="{475D0F42-C5CF-45A1-9E8B-D719A15C4C30}" sibTransId="{A9B02BAB-4CF9-440F-8E36-30D55FAEF3C6}"/>
    <dgm:cxn modelId="{10AE76C4-282D-4F5A-81A2-5A431221C05E}" type="presOf" srcId="{EEC0CE99-FF8C-420B-9B8A-24C76544177E}" destId="{49A507EB-923D-4AD6-8B3C-AE5200657BA8}" srcOrd="0" destOrd="0" presId="urn:microsoft.com/office/officeart/2008/layout/VerticalCurvedList"/>
    <dgm:cxn modelId="{E3C3AB65-70AD-47CE-9CA5-5C300525AFC0}" type="presOf" srcId="{C8AFA537-5A56-420D-B4DC-080BF97D4363}" destId="{B0206BBC-E2F0-4D7C-862E-523C51A0E17B}" srcOrd="0" destOrd="0" presId="urn:microsoft.com/office/officeart/2008/layout/VerticalCurvedList"/>
    <dgm:cxn modelId="{8DEA6625-3AFD-4DDC-86B1-3A314CEE8464}" type="presOf" srcId="{F95A5FA8-AD8F-4D00-92E8-D0A826A8640E}" destId="{F0B2EF44-5F27-4FBB-B905-382986EC37EA}" srcOrd="0" destOrd="0" presId="urn:microsoft.com/office/officeart/2008/layout/VerticalCurvedList"/>
    <dgm:cxn modelId="{CCF0F97D-8EA7-4638-9A37-972E551B9E40}" type="presOf" srcId="{0611690F-F914-41DB-8828-D2E6AC7543F6}" destId="{AFB3770A-E358-4020-884C-01DECBDDFBB3}" srcOrd="0" destOrd="0" presId="urn:microsoft.com/office/officeart/2008/layout/VerticalCurvedList"/>
    <dgm:cxn modelId="{EA692CA7-8EAB-461B-B2DA-A8EA7055ECAB}" type="presParOf" srcId="{AFB3770A-E358-4020-884C-01DECBDDFBB3}" destId="{E1D86919-5D7D-4F59-80B0-B43BA97A52CC}" srcOrd="0" destOrd="0" presId="urn:microsoft.com/office/officeart/2008/layout/VerticalCurvedList"/>
    <dgm:cxn modelId="{CB6961A4-A6BA-4F2E-AFD3-A7F550B73DDB}" type="presParOf" srcId="{E1D86919-5D7D-4F59-80B0-B43BA97A52CC}" destId="{6227010C-3A9A-408A-B963-04660CF2D182}" srcOrd="0" destOrd="0" presId="urn:microsoft.com/office/officeart/2008/layout/VerticalCurvedList"/>
    <dgm:cxn modelId="{1D0AE059-98AE-47DE-8449-DF24EAF52BE3}" type="presParOf" srcId="{6227010C-3A9A-408A-B963-04660CF2D182}" destId="{13B0BDF2-C47E-4C43-BF34-366E85269848}" srcOrd="0" destOrd="0" presId="urn:microsoft.com/office/officeart/2008/layout/VerticalCurvedList"/>
    <dgm:cxn modelId="{CB32489D-FCD6-48A5-806A-E01B0886CB72}" type="presParOf" srcId="{6227010C-3A9A-408A-B963-04660CF2D182}" destId="{24827409-67BB-4498-95F7-F9905A5E6781}" srcOrd="1" destOrd="0" presId="urn:microsoft.com/office/officeart/2008/layout/VerticalCurvedList"/>
    <dgm:cxn modelId="{0036F835-AE78-4173-9A42-7D9125C4D286}" type="presParOf" srcId="{6227010C-3A9A-408A-B963-04660CF2D182}" destId="{7E75387A-D47D-4838-9ED1-AC42764772D5}" srcOrd="2" destOrd="0" presId="urn:microsoft.com/office/officeart/2008/layout/VerticalCurvedList"/>
    <dgm:cxn modelId="{253DC4CA-3287-4DBC-8C75-1C962445A39B}" type="presParOf" srcId="{6227010C-3A9A-408A-B963-04660CF2D182}" destId="{E299F5D3-ADB3-4275-94AE-878CF6CA92FA}" srcOrd="3" destOrd="0" presId="urn:microsoft.com/office/officeart/2008/layout/VerticalCurvedList"/>
    <dgm:cxn modelId="{DF6F2F1F-2A05-4E3A-876F-AD7257B7D530}" type="presParOf" srcId="{E1D86919-5D7D-4F59-80B0-B43BA97A52CC}" destId="{B0206BBC-E2F0-4D7C-862E-523C51A0E17B}" srcOrd="1" destOrd="0" presId="urn:microsoft.com/office/officeart/2008/layout/VerticalCurvedList"/>
    <dgm:cxn modelId="{D8D4EDFF-CF28-495A-AFC7-E3423A79B465}" type="presParOf" srcId="{E1D86919-5D7D-4F59-80B0-B43BA97A52CC}" destId="{F07C7C3B-EC2B-46E5-9637-BDF58192647E}" srcOrd="2" destOrd="0" presId="urn:microsoft.com/office/officeart/2008/layout/VerticalCurvedList"/>
    <dgm:cxn modelId="{0FA63F9B-C5D7-45D7-B4E4-1EBFD1B546D7}" type="presParOf" srcId="{F07C7C3B-EC2B-46E5-9637-BDF58192647E}" destId="{186632D7-976D-4CF3-BB95-07A17971E8DD}" srcOrd="0" destOrd="0" presId="urn:microsoft.com/office/officeart/2008/layout/VerticalCurvedList"/>
    <dgm:cxn modelId="{9B0EF4A5-5A52-4366-A477-E379E26BBCC6}" type="presParOf" srcId="{E1D86919-5D7D-4F59-80B0-B43BA97A52CC}" destId="{F0B2EF44-5F27-4FBB-B905-382986EC37EA}" srcOrd="3" destOrd="0" presId="urn:microsoft.com/office/officeart/2008/layout/VerticalCurvedList"/>
    <dgm:cxn modelId="{32331B31-87D8-49C7-9B6D-EBCBF03D255C}" type="presParOf" srcId="{E1D86919-5D7D-4F59-80B0-B43BA97A52CC}" destId="{7182E87E-1E0B-4BF4-9688-9AB27920347D}" srcOrd="4" destOrd="0" presId="urn:microsoft.com/office/officeart/2008/layout/VerticalCurvedList"/>
    <dgm:cxn modelId="{80BA4345-6C00-48AE-92C6-ADF3FEE07BDC}" type="presParOf" srcId="{7182E87E-1E0B-4BF4-9688-9AB27920347D}" destId="{5C57E3E7-050B-4AB8-928C-A22BF6ADCFFD}" srcOrd="0" destOrd="0" presId="urn:microsoft.com/office/officeart/2008/layout/VerticalCurvedList"/>
    <dgm:cxn modelId="{BC7C1E81-F7D9-4BCD-855B-50162B1C3D1F}" type="presParOf" srcId="{E1D86919-5D7D-4F59-80B0-B43BA97A52CC}" destId="{49A507EB-923D-4AD6-8B3C-AE5200657BA8}" srcOrd="5" destOrd="0" presId="urn:microsoft.com/office/officeart/2008/layout/VerticalCurvedList"/>
    <dgm:cxn modelId="{7AA41252-B014-46F8-B7C6-2B83269FB23B}" type="presParOf" srcId="{E1D86919-5D7D-4F59-80B0-B43BA97A52CC}" destId="{5F2D9C98-8D24-40C7-83A3-B7F7FF4D503A}" srcOrd="6" destOrd="0" presId="urn:microsoft.com/office/officeart/2008/layout/VerticalCurvedList"/>
    <dgm:cxn modelId="{0B116D8C-A6E8-4A0B-B3E6-CC74CF9E21D4}" type="presParOf" srcId="{5F2D9C98-8D24-40C7-83A3-B7F7FF4D503A}" destId="{521EEF24-124D-4757-B517-677A32090FD5}" srcOrd="0" destOrd="0" presId="urn:microsoft.com/office/officeart/2008/layout/VerticalCurvedList"/>
    <dgm:cxn modelId="{0738C823-9501-497C-9CB9-CE44F900EDB8}" type="presParOf" srcId="{E1D86919-5D7D-4F59-80B0-B43BA97A52CC}" destId="{15A53A9A-8D0D-4BCC-809B-C5D64778B0CD}" srcOrd="7" destOrd="0" presId="urn:microsoft.com/office/officeart/2008/layout/VerticalCurvedList"/>
    <dgm:cxn modelId="{216E9001-79E7-4601-AFCA-5C03B4C05E90}" type="presParOf" srcId="{E1D86919-5D7D-4F59-80B0-B43BA97A52CC}" destId="{AEFB0860-3204-4B20-AFD2-4CD67C9F6734}" srcOrd="8" destOrd="0" presId="urn:microsoft.com/office/officeart/2008/layout/VerticalCurvedList"/>
    <dgm:cxn modelId="{76AC6192-E8BC-463A-AA2D-A25BF9F55FFA}" type="presParOf" srcId="{AEFB0860-3204-4B20-AFD2-4CD67C9F6734}" destId="{27923BDC-D79D-44E9-ADED-43F50D3E131F}" srcOrd="0" destOrd="0" presId="urn:microsoft.com/office/officeart/2008/layout/VerticalCurvedList"/>
  </dgm:cxnLst>
  <dgm:bg>
    <a:noFill/>
  </dgm:bg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B6ED94C6-1EE9-46CE-AA9C-44FAC797F387}" type="doc">
      <dgm:prSet loTypeId="urn:microsoft.com/office/officeart/2005/8/layout/matrix3" loCatId="matrix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5147CF1F-5DE7-4E70-ABCB-D0AD01A6E8AD}">
      <dgm:prSet phldrT="[Текст]"/>
      <dgm:spPr/>
      <dgm:t>
        <a:bodyPr/>
        <a:lstStyle/>
        <a:p>
          <a:r>
            <a:rPr lang="ru-RU" dirty="0">
              <a:latin typeface="Arial Narrow" panose="020B0606020202030204" pitchFamily="34" charset="0"/>
            </a:rPr>
            <a:t>Контактные телефоны </a:t>
          </a:r>
          <a:r>
            <a:rPr lang="ru-RU" dirty="0" smtClean="0">
              <a:latin typeface="Arial Narrow" panose="020B0606020202030204" pitchFamily="34" charset="0"/>
            </a:rPr>
            <a:t>сотрудников на </a:t>
          </a:r>
          <a:r>
            <a:rPr lang="ru-RU" dirty="0" smtClean="0">
              <a:latin typeface="Arial Narrow" panose="020B0606020202030204" pitchFamily="34" charset="0"/>
            </a:rPr>
            <a:t>сайте в разделе «Контакты»</a:t>
          </a:r>
          <a:endParaRPr lang="ru-RU" dirty="0">
            <a:latin typeface="Arial Narrow" panose="020B0606020202030204" pitchFamily="34" charset="0"/>
          </a:endParaRPr>
        </a:p>
      </dgm:t>
    </dgm:pt>
    <dgm:pt modelId="{BFE6CA48-D8A0-4717-946F-B34DEDF15736}" type="parTrans" cxnId="{029A2420-C6F0-4014-B6C6-1A58B99AC75F}">
      <dgm:prSet/>
      <dgm:spPr/>
      <dgm:t>
        <a:bodyPr/>
        <a:lstStyle/>
        <a:p>
          <a:endParaRPr lang="ru-RU"/>
        </a:p>
      </dgm:t>
    </dgm:pt>
    <dgm:pt modelId="{F7E3A6BB-6392-49B4-B351-4DAAA8325E78}" type="sibTrans" cxnId="{029A2420-C6F0-4014-B6C6-1A58B99AC75F}">
      <dgm:prSet/>
      <dgm:spPr/>
      <dgm:t>
        <a:bodyPr/>
        <a:lstStyle/>
        <a:p>
          <a:endParaRPr lang="ru-RU"/>
        </a:p>
      </dgm:t>
    </dgm:pt>
    <dgm:pt modelId="{922B6552-3330-44B2-A1ED-0BCEA758DD05}">
      <dgm:prSet phldrT="[Текст]"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ru-RU" dirty="0">
              <a:latin typeface="Arial Narrow" panose="020B0606020202030204" pitchFamily="34" charset="0"/>
              <a:ea typeface="Calibri" panose="020F0502020204030204" pitchFamily="34" charset="0"/>
              <a:cs typeface="Times New Roman" panose="02020603050405020304" pitchFamily="18" charset="0"/>
            </a:rPr>
            <a:t>Единый контакт-центр ФНС России</a:t>
          </a:r>
        </a:p>
        <a:p>
          <a:pPr>
            <a:lnSpc>
              <a:spcPct val="100000"/>
            </a:lnSpc>
            <a:spcAft>
              <a:spcPts val="0"/>
            </a:spcAft>
          </a:pPr>
          <a:r>
            <a:rPr lang="ru-RU" dirty="0">
              <a:latin typeface="Arial Narrow" panose="020B0606020202030204" pitchFamily="34" charset="0"/>
              <a:ea typeface="Calibri" panose="020F0502020204030204" pitchFamily="34" charset="0"/>
              <a:cs typeface="Times New Roman" panose="02020603050405020304" pitchFamily="18" charset="0"/>
            </a:rPr>
            <a:t>8-800-222-22-22</a:t>
          </a:r>
          <a:endParaRPr lang="ru-RU" dirty="0">
            <a:latin typeface="Arial Narrow" panose="020B0606020202030204" pitchFamily="34" charset="0"/>
          </a:endParaRPr>
        </a:p>
      </dgm:t>
    </dgm:pt>
    <dgm:pt modelId="{298B0523-B3A6-489D-A3A5-7A0F7C06B1B3}" type="parTrans" cxnId="{A8672B32-B6E8-4E14-82ED-290E4A426E4F}">
      <dgm:prSet/>
      <dgm:spPr/>
      <dgm:t>
        <a:bodyPr/>
        <a:lstStyle/>
        <a:p>
          <a:endParaRPr lang="ru-RU"/>
        </a:p>
      </dgm:t>
    </dgm:pt>
    <dgm:pt modelId="{6FDFEAD4-B1AB-45A1-BD75-A703FA05F383}" type="sibTrans" cxnId="{A8672B32-B6E8-4E14-82ED-290E4A426E4F}">
      <dgm:prSet/>
      <dgm:spPr/>
      <dgm:t>
        <a:bodyPr/>
        <a:lstStyle/>
        <a:p>
          <a:endParaRPr lang="ru-RU"/>
        </a:p>
      </dgm:t>
    </dgm:pt>
    <dgm:pt modelId="{7673C53A-15C8-4308-8AEC-0546829F2F10}">
      <dgm:prSet phldrT="[Текст]"/>
      <dgm:spPr/>
      <dgm:t>
        <a:bodyPr/>
        <a:lstStyle/>
        <a:p>
          <a:r>
            <a:rPr lang="ru-RU" dirty="0">
              <a:latin typeface="Arial Narrow" panose="020B0606020202030204" pitchFamily="34" charset="0"/>
              <a:ea typeface="Calibri" panose="020F0502020204030204" pitchFamily="34" charset="0"/>
            </a:rPr>
            <a:t>Операционные залы Инспекций округа</a:t>
          </a:r>
          <a:endParaRPr lang="ru-RU" dirty="0">
            <a:latin typeface="Arial Narrow" panose="020B0606020202030204" pitchFamily="34" charset="0"/>
          </a:endParaRPr>
        </a:p>
      </dgm:t>
    </dgm:pt>
    <dgm:pt modelId="{5CFABF10-0084-4794-9019-82684DC02AC8}" type="parTrans" cxnId="{B41CB07D-3A3B-4740-B770-9E95F2449915}">
      <dgm:prSet/>
      <dgm:spPr/>
      <dgm:t>
        <a:bodyPr/>
        <a:lstStyle/>
        <a:p>
          <a:endParaRPr lang="ru-RU"/>
        </a:p>
      </dgm:t>
    </dgm:pt>
    <dgm:pt modelId="{34955B21-20F9-40F1-A300-F326B6C0FB18}" type="sibTrans" cxnId="{B41CB07D-3A3B-4740-B770-9E95F2449915}">
      <dgm:prSet/>
      <dgm:spPr/>
      <dgm:t>
        <a:bodyPr/>
        <a:lstStyle/>
        <a:p>
          <a:endParaRPr lang="ru-RU"/>
        </a:p>
      </dgm:t>
    </dgm:pt>
    <dgm:pt modelId="{DB83AACE-7031-470C-96F1-7E23A756697D}">
      <dgm:prSet phldrT="[Текст]"/>
      <dgm:spPr/>
      <dgm:t>
        <a:bodyPr/>
        <a:lstStyle/>
        <a:p>
          <a:r>
            <a:rPr lang="ru-RU" dirty="0">
              <a:latin typeface="Arial Narrow" panose="020B0606020202030204" pitchFamily="34" charset="0"/>
              <a:ea typeface="Calibri" panose="020F0502020204030204" pitchFamily="34" charset="0"/>
            </a:rPr>
            <a:t>Сервисы ФНС России группы </a:t>
          </a:r>
          <a:endParaRPr lang="ru-RU" dirty="0" smtClean="0">
            <a:latin typeface="Arial Narrow" panose="020B0606020202030204" pitchFamily="34" charset="0"/>
            <a:ea typeface="Calibri" panose="020F0502020204030204" pitchFamily="34" charset="0"/>
          </a:endParaRPr>
        </a:p>
        <a:p>
          <a:r>
            <a:rPr lang="ru-RU" dirty="0" smtClean="0">
              <a:latin typeface="Arial Narrow" panose="020B0606020202030204" pitchFamily="34" charset="0"/>
              <a:ea typeface="Calibri" panose="020F0502020204030204" pitchFamily="34" charset="0"/>
            </a:rPr>
            <a:t>«</a:t>
          </a:r>
          <a:r>
            <a:rPr lang="ru-RU" dirty="0">
              <a:latin typeface="Arial Narrow" panose="020B0606020202030204" pitchFamily="34" charset="0"/>
              <a:ea typeface="Calibri" panose="020F0502020204030204" pitchFamily="34" charset="0"/>
            </a:rPr>
            <a:t>Личные кабинеты»</a:t>
          </a:r>
          <a:endParaRPr lang="ru-RU" dirty="0">
            <a:latin typeface="Arial Narrow" panose="020B0606020202030204" pitchFamily="34" charset="0"/>
          </a:endParaRPr>
        </a:p>
      </dgm:t>
    </dgm:pt>
    <dgm:pt modelId="{13FA4FDB-D69B-414E-8633-CF17FC224162}" type="parTrans" cxnId="{5D57FDCC-CBCA-434F-99AA-DC145D118FD5}">
      <dgm:prSet/>
      <dgm:spPr/>
      <dgm:t>
        <a:bodyPr/>
        <a:lstStyle/>
        <a:p>
          <a:endParaRPr lang="ru-RU"/>
        </a:p>
      </dgm:t>
    </dgm:pt>
    <dgm:pt modelId="{E558011E-EAA7-4CDE-8F51-1077C8FE67CB}" type="sibTrans" cxnId="{5D57FDCC-CBCA-434F-99AA-DC145D118FD5}">
      <dgm:prSet/>
      <dgm:spPr/>
      <dgm:t>
        <a:bodyPr/>
        <a:lstStyle/>
        <a:p>
          <a:endParaRPr lang="ru-RU"/>
        </a:p>
      </dgm:t>
    </dgm:pt>
    <dgm:pt modelId="{10E60E3F-A199-4198-B590-6876FD743C3C}" type="pres">
      <dgm:prSet presAssocID="{B6ED94C6-1EE9-46CE-AA9C-44FAC797F387}" presName="matrix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69104A0C-B40E-483F-B98A-0536A6ED24EB}" type="pres">
      <dgm:prSet presAssocID="{B6ED94C6-1EE9-46CE-AA9C-44FAC797F387}" presName="diamond" presStyleLbl="bgShp" presStyleIdx="0" presStyleCnt="1"/>
      <dgm:spPr/>
    </dgm:pt>
    <dgm:pt modelId="{734DD2FB-FA6E-4ECD-B463-4D1A21EDA13B}" type="pres">
      <dgm:prSet presAssocID="{B6ED94C6-1EE9-46CE-AA9C-44FAC797F387}" presName="quad1" presStyleLbl="node1" presStyleIdx="0" presStyleCnt="4" custScaleX="132674" custScaleY="76912" custLinFactNeighborX="-29084" custLinFactNeighborY="-1179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C816E38-AA76-404C-AFCB-500C727EA268}" type="pres">
      <dgm:prSet presAssocID="{B6ED94C6-1EE9-46CE-AA9C-44FAC797F387}" presName="quad2" presStyleLbl="node1" presStyleIdx="1" presStyleCnt="4" custScaleX="131286" custScaleY="76912" custLinFactNeighborX="30093" custLinFactNeighborY="-1179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6F428A3-893B-4C8D-8069-E27E38A2EB02}" type="pres">
      <dgm:prSet presAssocID="{B6ED94C6-1EE9-46CE-AA9C-44FAC797F387}" presName="quad3" presStyleLbl="node1" presStyleIdx="2" presStyleCnt="4" custScaleX="137153" custScaleY="72632" custLinFactNeighborX="-31166" custLinFactNeighborY="-587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2CC9B21-435A-49B4-9566-C62E074CCC5F}" type="pres">
      <dgm:prSet presAssocID="{B6ED94C6-1EE9-46CE-AA9C-44FAC797F387}" presName="quad4" presStyleLbl="node1" presStyleIdx="3" presStyleCnt="4" custScaleX="136629" custScaleY="75895" custLinFactNeighborX="26104" custLinFactNeighborY="-424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4E8AA898-9A46-46E7-A61E-49FFC81869EB}" type="presOf" srcId="{922B6552-3330-44B2-A1ED-0BCEA758DD05}" destId="{FC816E38-AA76-404C-AFCB-500C727EA268}" srcOrd="0" destOrd="0" presId="urn:microsoft.com/office/officeart/2005/8/layout/matrix3"/>
    <dgm:cxn modelId="{029A2420-C6F0-4014-B6C6-1A58B99AC75F}" srcId="{B6ED94C6-1EE9-46CE-AA9C-44FAC797F387}" destId="{5147CF1F-5DE7-4E70-ABCB-D0AD01A6E8AD}" srcOrd="0" destOrd="0" parTransId="{BFE6CA48-D8A0-4717-946F-B34DEDF15736}" sibTransId="{F7E3A6BB-6392-49B4-B351-4DAAA8325E78}"/>
    <dgm:cxn modelId="{B41CB07D-3A3B-4740-B770-9E95F2449915}" srcId="{B6ED94C6-1EE9-46CE-AA9C-44FAC797F387}" destId="{7673C53A-15C8-4308-8AEC-0546829F2F10}" srcOrd="2" destOrd="0" parTransId="{5CFABF10-0084-4794-9019-82684DC02AC8}" sibTransId="{34955B21-20F9-40F1-A300-F326B6C0FB18}"/>
    <dgm:cxn modelId="{94464B18-2497-4317-8CEC-39EE028F2EA7}" type="presOf" srcId="{5147CF1F-5DE7-4E70-ABCB-D0AD01A6E8AD}" destId="{734DD2FB-FA6E-4ECD-B463-4D1A21EDA13B}" srcOrd="0" destOrd="0" presId="urn:microsoft.com/office/officeart/2005/8/layout/matrix3"/>
    <dgm:cxn modelId="{5D57FDCC-CBCA-434F-99AA-DC145D118FD5}" srcId="{B6ED94C6-1EE9-46CE-AA9C-44FAC797F387}" destId="{DB83AACE-7031-470C-96F1-7E23A756697D}" srcOrd="3" destOrd="0" parTransId="{13FA4FDB-D69B-414E-8633-CF17FC224162}" sibTransId="{E558011E-EAA7-4CDE-8F51-1077C8FE67CB}"/>
    <dgm:cxn modelId="{D29DC6A8-0883-4034-B56B-9E9906F89CB2}" type="presOf" srcId="{B6ED94C6-1EE9-46CE-AA9C-44FAC797F387}" destId="{10E60E3F-A199-4198-B590-6876FD743C3C}" srcOrd="0" destOrd="0" presId="urn:microsoft.com/office/officeart/2005/8/layout/matrix3"/>
    <dgm:cxn modelId="{64D8B384-319A-4243-A1AF-C669DF2CC1A7}" type="presOf" srcId="{7673C53A-15C8-4308-8AEC-0546829F2F10}" destId="{26F428A3-893B-4C8D-8069-E27E38A2EB02}" srcOrd="0" destOrd="0" presId="urn:microsoft.com/office/officeart/2005/8/layout/matrix3"/>
    <dgm:cxn modelId="{2FFD026D-0474-4BA7-8975-C342C2805401}" type="presOf" srcId="{DB83AACE-7031-470C-96F1-7E23A756697D}" destId="{62CC9B21-435A-49B4-9566-C62E074CCC5F}" srcOrd="0" destOrd="0" presId="urn:microsoft.com/office/officeart/2005/8/layout/matrix3"/>
    <dgm:cxn modelId="{A8672B32-B6E8-4E14-82ED-290E4A426E4F}" srcId="{B6ED94C6-1EE9-46CE-AA9C-44FAC797F387}" destId="{922B6552-3330-44B2-A1ED-0BCEA758DD05}" srcOrd="1" destOrd="0" parTransId="{298B0523-B3A6-489D-A3A5-7A0F7C06B1B3}" sibTransId="{6FDFEAD4-B1AB-45A1-BD75-A703FA05F383}"/>
    <dgm:cxn modelId="{1F72D68C-2EB2-4183-BC79-E8797590C536}" type="presParOf" srcId="{10E60E3F-A199-4198-B590-6876FD743C3C}" destId="{69104A0C-B40E-483F-B98A-0536A6ED24EB}" srcOrd="0" destOrd="0" presId="urn:microsoft.com/office/officeart/2005/8/layout/matrix3"/>
    <dgm:cxn modelId="{8F323A5D-5B3A-4A7E-97DB-781BEE0C0473}" type="presParOf" srcId="{10E60E3F-A199-4198-B590-6876FD743C3C}" destId="{734DD2FB-FA6E-4ECD-B463-4D1A21EDA13B}" srcOrd="1" destOrd="0" presId="urn:microsoft.com/office/officeart/2005/8/layout/matrix3"/>
    <dgm:cxn modelId="{4B15A9EA-1265-4AD4-9CBC-6AFFA95616E0}" type="presParOf" srcId="{10E60E3F-A199-4198-B590-6876FD743C3C}" destId="{FC816E38-AA76-404C-AFCB-500C727EA268}" srcOrd="2" destOrd="0" presId="urn:microsoft.com/office/officeart/2005/8/layout/matrix3"/>
    <dgm:cxn modelId="{C8EF551C-FC1F-495A-A384-6D75506B02D6}" type="presParOf" srcId="{10E60E3F-A199-4198-B590-6876FD743C3C}" destId="{26F428A3-893B-4C8D-8069-E27E38A2EB02}" srcOrd="3" destOrd="0" presId="urn:microsoft.com/office/officeart/2005/8/layout/matrix3"/>
    <dgm:cxn modelId="{19A6E53D-5BCC-4369-AB1E-FBFAFF751B9E}" type="presParOf" srcId="{10E60E3F-A199-4198-B590-6876FD743C3C}" destId="{62CC9B21-435A-49B4-9566-C62E074CCC5F}" srcOrd="4" destOrd="0" presId="urn:microsoft.com/office/officeart/2005/8/layout/matrix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4827409-67BB-4498-95F7-F9905A5E6781}">
      <dsp:nvSpPr>
        <dsp:cNvPr id="0" name=""/>
        <dsp:cNvSpPr/>
      </dsp:nvSpPr>
      <dsp:spPr>
        <a:xfrm>
          <a:off x="-5196761" y="-796476"/>
          <a:ext cx="6192236" cy="6192236"/>
        </a:xfrm>
        <a:prstGeom prst="blockArc">
          <a:avLst>
            <a:gd name="adj1" fmla="val 18900000"/>
            <a:gd name="adj2" fmla="val 2700000"/>
            <a:gd name="adj3" fmla="val 349"/>
          </a:avLst>
        </a:prstGeom>
        <a:noFill/>
        <a:ln w="25400" cap="flat" cmpd="sng" algn="ctr">
          <a:solidFill>
            <a:schemeClr val="dk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0206BBC-E2F0-4D7C-862E-523C51A0E17B}">
      <dsp:nvSpPr>
        <dsp:cNvPr id="0" name=""/>
        <dsp:cNvSpPr/>
      </dsp:nvSpPr>
      <dsp:spPr>
        <a:xfrm>
          <a:off x="522732" y="229371"/>
          <a:ext cx="6185561" cy="955997"/>
        </a:xfrm>
        <a:prstGeom prst="rect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dk2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561621" tIns="40640" rIns="40640" bIns="4064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Symbol" panose="05050102010706020507" pitchFamily="18" charset="2"/>
            <a:buNone/>
          </a:pPr>
          <a:r>
            <a:rPr lang="ru-RU" sz="1600" b="1" kern="1200" dirty="0">
              <a:latin typeface="Arial Narrow" panose="020B0606020202030204" pitchFamily="34" charset="0"/>
              <a:ea typeface="Calibri" panose="020F0502020204030204" pitchFamily="34" charset="0"/>
              <a:cs typeface="Calibri" panose="020F0502020204030204" pitchFamily="34" charset="0"/>
            </a:rPr>
            <a:t>Справка об исполнении</a:t>
          </a:r>
          <a:r>
            <a:rPr lang="ru-RU" sz="1600" kern="1200" dirty="0">
              <a:latin typeface="Arial Narrow" panose="020B0606020202030204" pitchFamily="34" charset="0"/>
              <a:ea typeface="Calibri" panose="020F0502020204030204" pitchFamily="34" charset="0"/>
              <a:cs typeface="Calibri" panose="020F0502020204030204" pitchFamily="34" charset="0"/>
            </a:rPr>
            <a:t> </a:t>
          </a:r>
          <a:r>
            <a:rPr lang="ru-RU" sz="1600" b="1" kern="1200" dirty="0" smtClean="0">
              <a:latin typeface="Arial Narrow" panose="020B0606020202030204" pitchFamily="34" charset="0"/>
              <a:ea typeface="Calibri" panose="020F0502020204030204" pitchFamily="34" charset="0"/>
              <a:cs typeface="Calibri" panose="020F0502020204030204" pitchFamily="34" charset="0"/>
            </a:rPr>
            <a:t>обязанности по уплате налогов </a:t>
          </a:r>
        </a:p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Symbol" panose="05050102010706020507" pitchFamily="18" charset="2"/>
            <a:buNone/>
          </a:pPr>
          <a:r>
            <a:rPr lang="ru-RU" sz="1600" b="1" kern="1200" dirty="0" smtClean="0">
              <a:latin typeface="Arial Narrow" panose="020B0606020202030204" pitchFamily="34" charset="0"/>
              <a:ea typeface="Calibri" panose="020F0502020204030204" pitchFamily="34" charset="0"/>
              <a:cs typeface="Calibri" panose="020F0502020204030204" pitchFamily="34" charset="0"/>
            </a:rPr>
            <a:t>(10 рабочих дней)</a:t>
          </a:r>
          <a:endParaRPr lang="ru-RU" sz="1600" kern="1200" dirty="0">
            <a:latin typeface="Arial Narrow" panose="020B0606020202030204" pitchFamily="34" charset="0"/>
            <a:cs typeface="Calibri" panose="020F0502020204030204" pitchFamily="34" charset="0"/>
          </a:endParaRPr>
        </a:p>
      </dsp:txBody>
      <dsp:txXfrm>
        <a:off x="522732" y="229371"/>
        <a:ext cx="6185561" cy="955997"/>
      </dsp:txXfrm>
    </dsp:sp>
    <dsp:sp modelId="{186632D7-976D-4CF3-BB95-07A17971E8DD}">
      <dsp:nvSpPr>
        <dsp:cNvPr id="0" name=""/>
        <dsp:cNvSpPr/>
      </dsp:nvSpPr>
      <dsp:spPr>
        <a:xfrm>
          <a:off x="80511" y="265148"/>
          <a:ext cx="884442" cy="884442"/>
        </a:xfrm>
        <a:prstGeom prst="ellipse">
          <a:avLst/>
        </a:prstGeom>
        <a:gradFill rotWithShape="0">
          <a:gsLst>
            <a:gs pos="0">
              <a:schemeClr val="lt2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2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2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/>
      </dsp:style>
    </dsp:sp>
    <dsp:sp modelId="{F0B2EF44-5F27-4FBB-B905-382986EC37EA}">
      <dsp:nvSpPr>
        <dsp:cNvPr id="0" name=""/>
        <dsp:cNvSpPr/>
      </dsp:nvSpPr>
      <dsp:spPr>
        <a:xfrm>
          <a:off x="928389" y="1325633"/>
          <a:ext cx="5779905" cy="886501"/>
        </a:xfrm>
        <a:prstGeom prst="rect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dk2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561621" tIns="40640" rIns="40640" bIns="4064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Symbol" panose="05050102010706020507" pitchFamily="18" charset="2"/>
            <a:buNone/>
          </a:pPr>
          <a:r>
            <a:rPr lang="ru-RU" sz="1600" b="1" kern="1200" dirty="0">
              <a:latin typeface="Arial Narrow" panose="020B0606020202030204" pitchFamily="34" charset="0"/>
              <a:ea typeface="Calibri" panose="020F0502020204030204" pitchFamily="34" charset="0"/>
              <a:cs typeface="Calibri" panose="020F0502020204030204" pitchFamily="34" charset="0"/>
            </a:rPr>
            <a:t>Справка о наличии по состоянию на дату формирования справки положительного, отрицательного или нулевого </a:t>
          </a:r>
          <a:r>
            <a:rPr lang="ru-RU" sz="1600" b="1" kern="1200" dirty="0" smtClean="0">
              <a:latin typeface="Arial Narrow" panose="020B0606020202030204" pitchFamily="34" charset="0"/>
              <a:ea typeface="Calibri" panose="020F0502020204030204" pitchFamily="34" charset="0"/>
              <a:cs typeface="Calibri" panose="020F0502020204030204" pitchFamily="34" charset="0"/>
            </a:rPr>
            <a:t>сальдо </a:t>
          </a:r>
        </a:p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Symbol" panose="05050102010706020507" pitchFamily="18" charset="2"/>
            <a:buNone/>
          </a:pPr>
          <a:r>
            <a:rPr lang="ru-RU" sz="1600" b="1" kern="1200" dirty="0" smtClean="0">
              <a:latin typeface="Arial Narrow" panose="020B0606020202030204" pitchFamily="34" charset="0"/>
              <a:ea typeface="Calibri" panose="020F0502020204030204" pitchFamily="34" charset="0"/>
              <a:cs typeface="Calibri" panose="020F0502020204030204" pitchFamily="34" charset="0"/>
            </a:rPr>
            <a:t>(5 рабочих дней)</a:t>
          </a:r>
          <a:endParaRPr lang="ru-RU" sz="1600" kern="1200" dirty="0">
            <a:latin typeface="Arial Narrow" panose="020B0606020202030204" pitchFamily="34" charset="0"/>
            <a:cs typeface="Calibri" panose="020F0502020204030204" pitchFamily="34" charset="0"/>
          </a:endParaRPr>
        </a:p>
      </dsp:txBody>
      <dsp:txXfrm>
        <a:off x="928389" y="1325633"/>
        <a:ext cx="5779905" cy="886501"/>
      </dsp:txXfrm>
    </dsp:sp>
    <dsp:sp modelId="{5C57E3E7-050B-4AB8-928C-A22BF6ADCFFD}">
      <dsp:nvSpPr>
        <dsp:cNvPr id="0" name=""/>
        <dsp:cNvSpPr/>
      </dsp:nvSpPr>
      <dsp:spPr>
        <a:xfrm>
          <a:off x="486168" y="1326663"/>
          <a:ext cx="884442" cy="884442"/>
        </a:xfrm>
        <a:prstGeom prst="ellipse">
          <a:avLst/>
        </a:prstGeom>
        <a:gradFill rotWithShape="0">
          <a:gsLst>
            <a:gs pos="0">
              <a:schemeClr val="lt2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2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2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/>
      </dsp:style>
    </dsp:sp>
    <dsp:sp modelId="{49A507EB-923D-4AD6-8B3C-AE5200657BA8}">
      <dsp:nvSpPr>
        <dsp:cNvPr id="0" name=""/>
        <dsp:cNvSpPr/>
      </dsp:nvSpPr>
      <dsp:spPr>
        <a:xfrm>
          <a:off x="954456" y="2402222"/>
          <a:ext cx="5779905" cy="902711"/>
        </a:xfrm>
        <a:prstGeom prst="rect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dk2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561621" tIns="40640" rIns="40640" bIns="4064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Symbol" panose="05050102010706020507" pitchFamily="18" charset="2"/>
            <a:buNone/>
          </a:pPr>
          <a:r>
            <a:rPr lang="ru-RU" sz="1600" b="1" kern="1200" dirty="0">
              <a:latin typeface="Arial Narrow" panose="020B0606020202030204" pitchFamily="34" charset="0"/>
              <a:ea typeface="Calibri" panose="020F0502020204030204" pitchFamily="34" charset="0"/>
              <a:cs typeface="Calibri" panose="020F0502020204030204" pitchFamily="34" charset="0"/>
            </a:rPr>
            <a:t>Справка о принадлежности сумм</a:t>
          </a:r>
          <a:r>
            <a:rPr lang="ru-RU" sz="1600" kern="1200" dirty="0">
              <a:latin typeface="Arial Narrow" panose="020B0606020202030204" pitchFamily="34" charset="0"/>
              <a:ea typeface="Calibri" panose="020F0502020204030204" pitchFamily="34" charset="0"/>
              <a:cs typeface="Calibri" panose="020F0502020204030204" pitchFamily="34" charset="0"/>
            </a:rPr>
            <a:t> </a:t>
          </a:r>
          <a:r>
            <a:rPr lang="ru-RU" sz="1600" b="1" kern="1200" dirty="0">
              <a:latin typeface="Arial Narrow" panose="020B0606020202030204" pitchFamily="34" charset="0"/>
              <a:ea typeface="Calibri" panose="020F0502020204030204" pitchFamily="34" charset="0"/>
              <a:cs typeface="Calibri" panose="020F0502020204030204" pitchFamily="34" charset="0"/>
            </a:rPr>
            <a:t>денежных средств, перечисленных в качестве единого налогового платежа</a:t>
          </a:r>
          <a:r>
            <a:rPr lang="ru-RU" sz="1600" b="1" kern="1200" dirty="0" smtClean="0">
              <a:latin typeface="Arial Narrow" panose="020B0606020202030204" pitchFamily="34" charset="0"/>
              <a:ea typeface="Calibri" panose="020F0502020204030204" pitchFamily="34" charset="0"/>
              <a:cs typeface="Calibri" panose="020F0502020204030204" pitchFamily="34" charset="0"/>
            </a:rPr>
            <a:t>.     </a:t>
          </a:r>
          <a:r>
            <a:rPr lang="ru-RU" sz="1600" b="1" kern="1200" dirty="0" smtClean="0">
              <a:solidFill>
                <a:srgbClr val="F68D36"/>
              </a:solidFill>
              <a:latin typeface="Arial Narrow" panose="020B0606020202030204" pitchFamily="34" charset="0"/>
              <a:ea typeface="Calibri" panose="020F0502020204030204" pitchFamily="34" charset="0"/>
              <a:cs typeface="Calibri" panose="020F0502020204030204" pitchFamily="34" charset="0"/>
            </a:rPr>
            <a:t>ТКС и бумажная</a:t>
          </a:r>
          <a:endParaRPr lang="ru-RU" sz="1600" b="1" kern="1200" dirty="0">
            <a:solidFill>
              <a:srgbClr val="F68D36"/>
            </a:solidFill>
            <a:latin typeface="Arial Narrow" panose="020B0606020202030204" pitchFamily="34" charset="0"/>
            <a:cs typeface="Calibri" panose="020F0502020204030204" pitchFamily="34" charset="0"/>
          </a:endParaRPr>
        </a:p>
      </dsp:txBody>
      <dsp:txXfrm>
        <a:off x="954456" y="2402222"/>
        <a:ext cx="5779905" cy="902711"/>
      </dsp:txXfrm>
    </dsp:sp>
    <dsp:sp modelId="{521EEF24-124D-4757-B517-677A32090FD5}">
      <dsp:nvSpPr>
        <dsp:cNvPr id="0" name=""/>
        <dsp:cNvSpPr/>
      </dsp:nvSpPr>
      <dsp:spPr>
        <a:xfrm>
          <a:off x="486168" y="2388177"/>
          <a:ext cx="884442" cy="884442"/>
        </a:xfrm>
        <a:prstGeom prst="ellipse">
          <a:avLst/>
        </a:prstGeom>
        <a:gradFill rotWithShape="0">
          <a:gsLst>
            <a:gs pos="0">
              <a:schemeClr val="lt2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2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2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/>
      </dsp:style>
    </dsp:sp>
    <dsp:sp modelId="{15A53A9A-8D0D-4BCC-809B-C5D64778B0CD}">
      <dsp:nvSpPr>
        <dsp:cNvPr id="0" name=""/>
        <dsp:cNvSpPr/>
      </dsp:nvSpPr>
      <dsp:spPr>
        <a:xfrm>
          <a:off x="522732" y="3432449"/>
          <a:ext cx="6185561" cy="918928"/>
        </a:xfrm>
        <a:prstGeom prst="rect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dk2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561621" tIns="40640" rIns="40640" bIns="4064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>
              <a:latin typeface="Arial Narrow" panose="020B0606020202030204" pitchFamily="34" charset="0"/>
              <a:ea typeface="Calibri" panose="020F0502020204030204" pitchFamily="34" charset="0"/>
              <a:cs typeface="Calibri" panose="020F0502020204030204" pitchFamily="34" charset="0"/>
            </a:rPr>
            <a:t>Акт сверки</a:t>
          </a:r>
          <a:r>
            <a:rPr lang="ru-RU" sz="1600" kern="1200" dirty="0">
              <a:latin typeface="Arial Narrow" panose="020B0606020202030204" pitchFamily="34" charset="0"/>
              <a:ea typeface="Calibri" panose="020F0502020204030204" pitchFamily="34" charset="0"/>
              <a:cs typeface="Calibri" panose="020F0502020204030204" pitchFamily="34" charset="0"/>
            </a:rPr>
            <a:t> </a:t>
          </a:r>
          <a:r>
            <a:rPr lang="ru-RU" sz="1600" b="1" kern="1200" dirty="0">
              <a:latin typeface="Arial Narrow" panose="020B0606020202030204" pitchFamily="34" charset="0"/>
              <a:ea typeface="Calibri" panose="020F0502020204030204" pitchFamily="34" charset="0"/>
              <a:cs typeface="Calibri" panose="020F0502020204030204" pitchFamily="34" charset="0"/>
            </a:rPr>
            <a:t>принадлежности сумм </a:t>
          </a:r>
          <a:r>
            <a:rPr lang="ru-RU" sz="1600" kern="1200" dirty="0">
              <a:latin typeface="Arial Narrow" panose="020B0606020202030204" pitchFamily="34" charset="0"/>
              <a:ea typeface="Calibri" panose="020F0502020204030204" pitchFamily="34" charset="0"/>
              <a:cs typeface="Calibri" panose="020F0502020204030204" pitchFamily="34" charset="0"/>
            </a:rPr>
            <a:t>денежных средств</a:t>
          </a:r>
          <a:endParaRPr lang="ru-RU" sz="1600" b="1" kern="1200" dirty="0">
            <a:latin typeface="Arial Narrow" panose="020B0606020202030204" pitchFamily="34" charset="0"/>
            <a:ea typeface="Calibri" panose="020F0502020204030204" pitchFamily="34" charset="0"/>
            <a:cs typeface="Calibri" panose="020F0502020204030204" pitchFamily="34" charset="0"/>
          </a:endParaRPr>
        </a:p>
      </dsp:txBody>
      <dsp:txXfrm>
        <a:off x="522732" y="3432449"/>
        <a:ext cx="6185561" cy="918928"/>
      </dsp:txXfrm>
    </dsp:sp>
    <dsp:sp modelId="{27923BDC-D79D-44E9-ADED-43F50D3E131F}">
      <dsp:nvSpPr>
        <dsp:cNvPr id="0" name=""/>
        <dsp:cNvSpPr/>
      </dsp:nvSpPr>
      <dsp:spPr>
        <a:xfrm>
          <a:off x="60456" y="3429637"/>
          <a:ext cx="924551" cy="924551"/>
        </a:xfrm>
        <a:prstGeom prst="ellipse">
          <a:avLst/>
        </a:prstGeom>
        <a:gradFill rotWithShape="0">
          <a:gsLst>
            <a:gs pos="0">
              <a:schemeClr val="lt2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2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2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9104A0C-B40E-483F-B98A-0536A6ED24EB}">
      <dsp:nvSpPr>
        <dsp:cNvPr id="0" name=""/>
        <dsp:cNvSpPr/>
      </dsp:nvSpPr>
      <dsp:spPr>
        <a:xfrm>
          <a:off x="936514" y="0"/>
          <a:ext cx="5544616" cy="5544616"/>
        </a:xfrm>
        <a:prstGeom prst="diamond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734DD2FB-FA6E-4ECD-B463-4D1A21EDA13B}">
      <dsp:nvSpPr>
        <dsp:cNvPr id="0" name=""/>
        <dsp:cNvSpPr/>
      </dsp:nvSpPr>
      <dsp:spPr>
        <a:xfrm>
          <a:off x="481068" y="750871"/>
          <a:ext cx="2868942" cy="1663145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300" kern="1200" dirty="0">
              <a:latin typeface="Arial Narrow" panose="020B0606020202030204" pitchFamily="34" charset="0"/>
            </a:rPr>
            <a:t>Контактные телефоны </a:t>
          </a:r>
          <a:r>
            <a:rPr lang="ru-RU" sz="2300" kern="1200" dirty="0" smtClean="0">
              <a:latin typeface="Arial Narrow" panose="020B0606020202030204" pitchFamily="34" charset="0"/>
            </a:rPr>
            <a:t>сотрудников на </a:t>
          </a:r>
          <a:r>
            <a:rPr lang="ru-RU" sz="2300" kern="1200" dirty="0" smtClean="0">
              <a:latin typeface="Arial Narrow" panose="020B0606020202030204" pitchFamily="34" charset="0"/>
            </a:rPr>
            <a:t>сайте в разделе «Контакты»</a:t>
          </a:r>
          <a:endParaRPr lang="ru-RU" sz="2300" kern="1200" dirty="0">
            <a:latin typeface="Arial Narrow" panose="020B0606020202030204" pitchFamily="34" charset="0"/>
          </a:endParaRPr>
        </a:p>
      </dsp:txBody>
      <dsp:txXfrm>
        <a:off x="562256" y="832059"/>
        <a:ext cx="2706566" cy="1500769"/>
      </dsp:txXfrm>
    </dsp:sp>
    <dsp:sp modelId="{FC816E38-AA76-404C-AFCB-500C727EA268}">
      <dsp:nvSpPr>
        <dsp:cNvPr id="0" name=""/>
        <dsp:cNvSpPr/>
      </dsp:nvSpPr>
      <dsp:spPr>
        <a:xfrm>
          <a:off x="4104458" y="750871"/>
          <a:ext cx="2838928" cy="1663145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ctr" defTabSz="102235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ru-RU" sz="2300" kern="1200" dirty="0">
              <a:latin typeface="Arial Narrow" panose="020B0606020202030204" pitchFamily="34" charset="0"/>
              <a:ea typeface="Calibri" panose="020F0502020204030204" pitchFamily="34" charset="0"/>
              <a:cs typeface="Times New Roman" panose="02020603050405020304" pitchFamily="18" charset="0"/>
            </a:rPr>
            <a:t>Единый контакт-центр ФНС России</a:t>
          </a:r>
        </a:p>
        <a:p>
          <a:pPr lvl="0" algn="ctr" defTabSz="102235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ru-RU" sz="2300" kern="1200" dirty="0">
              <a:latin typeface="Arial Narrow" panose="020B0606020202030204" pitchFamily="34" charset="0"/>
              <a:ea typeface="Calibri" panose="020F0502020204030204" pitchFamily="34" charset="0"/>
              <a:cs typeface="Times New Roman" panose="02020603050405020304" pitchFamily="18" charset="0"/>
            </a:rPr>
            <a:t>8-800-222-22-22</a:t>
          </a:r>
          <a:endParaRPr lang="ru-RU" sz="2300" kern="1200" dirty="0">
            <a:latin typeface="Arial Narrow" panose="020B0606020202030204" pitchFamily="34" charset="0"/>
          </a:endParaRPr>
        </a:p>
      </dsp:txBody>
      <dsp:txXfrm>
        <a:off x="4185646" y="832059"/>
        <a:ext cx="2676552" cy="1500769"/>
      </dsp:txXfrm>
    </dsp:sp>
    <dsp:sp modelId="{26F428A3-893B-4C8D-8069-E27E38A2EB02}">
      <dsp:nvSpPr>
        <dsp:cNvPr id="0" name=""/>
        <dsp:cNvSpPr/>
      </dsp:nvSpPr>
      <dsp:spPr>
        <a:xfrm>
          <a:off x="387620" y="3024339"/>
          <a:ext cx="2965796" cy="1570594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300" kern="1200" dirty="0">
              <a:latin typeface="Arial Narrow" panose="020B0606020202030204" pitchFamily="34" charset="0"/>
              <a:ea typeface="Calibri" panose="020F0502020204030204" pitchFamily="34" charset="0"/>
            </a:rPr>
            <a:t>Операционные залы Инспекций округа</a:t>
          </a:r>
          <a:endParaRPr lang="ru-RU" sz="2300" kern="1200" dirty="0">
            <a:latin typeface="Arial Narrow" panose="020B0606020202030204" pitchFamily="34" charset="0"/>
          </a:endParaRPr>
        </a:p>
      </dsp:txBody>
      <dsp:txXfrm>
        <a:off x="464290" y="3101009"/>
        <a:ext cx="2812456" cy="1417254"/>
      </dsp:txXfrm>
    </dsp:sp>
    <dsp:sp modelId="{62CC9B21-435A-49B4-9566-C62E074CCC5F}">
      <dsp:nvSpPr>
        <dsp:cNvPr id="0" name=""/>
        <dsp:cNvSpPr/>
      </dsp:nvSpPr>
      <dsp:spPr>
        <a:xfrm>
          <a:off x="3960431" y="3024328"/>
          <a:ext cx="2954465" cy="1641153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300" kern="1200" dirty="0">
              <a:latin typeface="Arial Narrow" panose="020B0606020202030204" pitchFamily="34" charset="0"/>
              <a:ea typeface="Calibri" panose="020F0502020204030204" pitchFamily="34" charset="0"/>
            </a:rPr>
            <a:t>Сервисы ФНС России группы </a:t>
          </a:r>
          <a:endParaRPr lang="ru-RU" sz="2300" kern="1200" dirty="0" smtClean="0">
            <a:latin typeface="Arial Narrow" panose="020B0606020202030204" pitchFamily="34" charset="0"/>
            <a:ea typeface="Calibri" panose="020F0502020204030204" pitchFamily="34" charset="0"/>
          </a:endParaRPr>
        </a:p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300" kern="1200" dirty="0" smtClean="0">
              <a:latin typeface="Arial Narrow" panose="020B0606020202030204" pitchFamily="34" charset="0"/>
              <a:ea typeface="Calibri" panose="020F0502020204030204" pitchFamily="34" charset="0"/>
            </a:rPr>
            <a:t>«</a:t>
          </a:r>
          <a:r>
            <a:rPr lang="ru-RU" sz="2300" kern="1200" dirty="0">
              <a:latin typeface="Arial Narrow" panose="020B0606020202030204" pitchFamily="34" charset="0"/>
              <a:ea typeface="Calibri" panose="020F0502020204030204" pitchFamily="34" charset="0"/>
            </a:rPr>
            <a:t>Личные кабинеты»</a:t>
          </a:r>
          <a:endParaRPr lang="ru-RU" sz="2300" kern="1200" dirty="0">
            <a:latin typeface="Arial Narrow" panose="020B0606020202030204" pitchFamily="34" charset="0"/>
          </a:endParaRPr>
        </a:p>
      </dsp:txBody>
      <dsp:txXfrm>
        <a:off x="4040545" y="3104442"/>
        <a:ext cx="2794237" cy="148092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matrix3">
  <dgm:title val=""/>
  <dgm:desc val=""/>
  <dgm:catLst>
    <dgm:cat type="matrix" pri="1000"/>
    <dgm:cat type="convert" pri="18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0" destOrd="0"/>
        <dgm:cxn modelId="8" srcId="0" destId="4" srcOrd="1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matrix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w" for="ch" forName="diamond" refType="w"/>
          <dgm:constr type="h" for="ch" forName="diamond" refType="h"/>
          <dgm:constr type="w" for="ch" forName="quad1" refType="w" fact="0.39"/>
          <dgm:constr type="h" for="ch" forName="quad1" refType="h" fact="0.39"/>
          <dgm:constr type="ctrX" for="ch" forName="quad1" refType="w" fact="0.29"/>
          <dgm:constr type="ctrY" for="ch" forName="quad1" refType="h" fact="0.29"/>
          <dgm:constr type="w" for="ch" forName="quad2" refType="w" fact="0.39"/>
          <dgm:constr type="h" for="ch" forName="quad2" refType="h" fact="0.39"/>
          <dgm:constr type="ctrX" for="ch" forName="quad2" refType="w" fact="0.71"/>
          <dgm:constr type="ctrY" for="ch" forName="quad2" refType="h" fact="0.29"/>
          <dgm:constr type="w" for="ch" forName="quad3" refType="w" fact="0.39"/>
          <dgm:constr type="h" for="ch" forName="quad3" refType="h" fact="0.39"/>
          <dgm:constr type="ctrX" for="ch" forName="quad3" refType="w" fact="0.29"/>
          <dgm:constr type="ctrY" for="ch" forName="quad3" refType="h" fact="0.71"/>
          <dgm:constr type="w" for="ch" forName="quad4" refType="w" fact="0.39"/>
          <dgm:constr type="h" for="ch" forName="quad4" refType="h" fact="0.39"/>
          <dgm:constr type="ctrX" for="ch" forName="quad4" refType="w" fact="0.71"/>
          <dgm:constr type="ctrY" for="ch" forName="quad4" refType="h" fact="0.71"/>
          <dgm:constr type="primFontSz" for="des" ptType="node" op="equ" val="65"/>
        </dgm:constrLst>
      </dgm:if>
      <dgm:else name="Name2">
        <dgm:constrLst>
          <dgm:constr type="w" for="ch" forName="diamond" refType="w"/>
          <dgm:constr type="h" for="ch" forName="diamond" refType="h"/>
          <dgm:constr type="w" for="ch" forName="quad1" refType="w" fact="0.39"/>
          <dgm:constr type="h" for="ch" forName="quad1" refType="h" fact="0.39"/>
          <dgm:constr type="ctrX" for="ch" forName="quad1" refType="w" fact="0.71"/>
          <dgm:constr type="ctrY" for="ch" forName="quad1" refType="h" fact="0.29"/>
          <dgm:constr type="w" for="ch" forName="quad2" refType="w" fact="0.39"/>
          <dgm:constr type="h" for="ch" forName="quad2" refType="h" fact="0.39"/>
          <dgm:constr type="ctrX" for="ch" forName="quad2" refType="w" fact="0.29"/>
          <dgm:constr type="ctrY" for="ch" forName="quad2" refType="h" fact="0.29"/>
          <dgm:constr type="w" for="ch" forName="quad3" refType="w" fact="0.39"/>
          <dgm:constr type="h" for="ch" forName="quad3" refType="h" fact="0.39"/>
          <dgm:constr type="ctrX" for="ch" forName="quad3" refType="w" fact="0.71"/>
          <dgm:constr type="ctrY" for="ch" forName="quad3" refType="h" fact="0.71"/>
          <dgm:constr type="w" for="ch" forName="quad4" refType="w" fact="0.39"/>
          <dgm:constr type="h" for="ch" forName="quad4" refType="h" fact="0.39"/>
          <dgm:constr type="ctrX" for="ch" forName="quad4" refType="w" fact="0.29"/>
          <dgm:constr type="ctrY" for="ch" forName="quad4" refType="h" fact="0.71"/>
          <dgm:constr type="primFontSz" for="des" ptType="node" op="equ" val="65"/>
        </dgm:constrLst>
      </dgm:else>
    </dgm:choose>
    <dgm:ruleLst/>
    <dgm:choose name="Name3">
      <dgm:if name="Name4" axis="ch" ptType="node" func="cnt" op="gte" val="1">
        <dgm:layoutNode name="diamond" styleLbl="bgShp">
          <dgm:alg type="sp"/>
          <dgm:shape xmlns:r="http://schemas.openxmlformats.org/officeDocument/2006/relationships" type="diamond" r:blip="">
            <dgm:adjLst/>
          </dgm:shape>
          <dgm:presOf/>
          <dgm:constrLst>
            <dgm:constr type="w" refType="h" op="equ"/>
          </dgm:constrLst>
          <dgm:ruleLst/>
        </dgm:layoutNode>
        <dgm:layoutNode name="quad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3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4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5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3" y="3"/>
            <a:ext cx="2949099" cy="4989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54942" y="3"/>
            <a:ext cx="2949099" cy="4989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5DDE28C-5B1B-4327-82B2-C0BA81C77F53}" type="datetimeFigureOut">
              <a:rPr lang="ru-RU" smtClean="0"/>
              <a:t>20.07.2023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3" y="9445173"/>
            <a:ext cx="2949099" cy="49893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54942" y="9445173"/>
            <a:ext cx="2949099" cy="49893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A55553D-D7D1-43AB-B740-ACA9D809D18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93213880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3" y="3"/>
            <a:ext cx="2949099" cy="4989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4942" y="3"/>
            <a:ext cx="2949099" cy="4989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433E2D5-6D97-44AF-A5D0-B61754EC999C}" type="datetimeFigureOut">
              <a:rPr lang="ru-RU" smtClean="0"/>
              <a:t>20.07.2023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3013"/>
            <a:ext cx="5961063" cy="33559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0562" y="4785601"/>
            <a:ext cx="5444490" cy="3915489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3" y="9445173"/>
            <a:ext cx="2949099" cy="49893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4942" y="9445173"/>
            <a:ext cx="2949099" cy="49893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AA9E22B-BF30-41F2-ACA8-767A45C6254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19639314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26056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63028" algn="l" defTabSz="926056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26056" algn="l" defTabSz="926056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89084" algn="l" defTabSz="926056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52111" algn="l" defTabSz="926056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315140" algn="l" defTabSz="926056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78169" algn="l" defTabSz="926056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41196" algn="l" defTabSz="926056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704225" algn="l" defTabSz="926056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A9E22B-BF30-41F2-ACA8-767A45C62540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9806909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A9E22B-BF30-41F2-ACA8-767A45C62540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9806909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A9E22B-BF30-41F2-ACA8-767A45C62540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9806909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A9E22B-BF30-41F2-ACA8-767A45C62540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9806909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A9E22B-BF30-41F2-ACA8-767A45C62540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9806909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A9E22B-BF30-41F2-ACA8-767A45C62540}" type="slidenum">
              <a:rPr lang="ru-RU" smtClean="0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30833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A9E22B-BF30-41F2-ACA8-767A45C62540}" type="slidenum">
              <a:rPr lang="ru-RU" smtClean="0"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9806909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A9E22B-BF30-41F2-ACA8-767A45C62540}" type="slidenum">
              <a:rPr lang="ru-RU" smtClean="0"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6819762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A9E22B-BF30-41F2-ACA8-767A45C62540}" type="slidenum">
              <a:rPr lang="ru-RU" smtClean="0"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0937501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3804" y="1122628"/>
            <a:ext cx="9142810" cy="2388153"/>
          </a:xfrm>
        </p:spPr>
        <p:txBody>
          <a:bodyPr anchor="b"/>
          <a:lstStyle>
            <a:lvl1pPr algn="ctr">
              <a:defRPr sz="61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3804" y="3602872"/>
            <a:ext cx="9142810" cy="1656145"/>
          </a:xfrm>
        </p:spPr>
        <p:txBody>
          <a:bodyPr/>
          <a:lstStyle>
            <a:lvl1pPr marL="0" indent="0" algn="ctr">
              <a:buNone/>
              <a:defRPr sz="2400"/>
            </a:lvl1pPr>
            <a:lvl2pPr marL="463028" indent="0" algn="ctr">
              <a:buNone/>
              <a:defRPr sz="2000"/>
            </a:lvl2pPr>
            <a:lvl3pPr marL="926056" indent="0" algn="ctr">
              <a:buNone/>
              <a:defRPr sz="1800"/>
            </a:lvl3pPr>
            <a:lvl4pPr marL="1389084" indent="0" algn="ctr">
              <a:buNone/>
              <a:defRPr sz="1700"/>
            </a:lvl4pPr>
            <a:lvl5pPr marL="1852111" indent="0" algn="ctr">
              <a:buNone/>
              <a:defRPr sz="1700"/>
            </a:lvl5pPr>
            <a:lvl6pPr marL="2315140" indent="0" algn="ctr">
              <a:buNone/>
              <a:defRPr sz="1700"/>
            </a:lvl6pPr>
            <a:lvl7pPr marL="2778169" indent="0" algn="ctr">
              <a:buNone/>
              <a:defRPr sz="1700"/>
            </a:lvl7pPr>
            <a:lvl8pPr marL="3241196" indent="0" algn="ctr">
              <a:buNone/>
              <a:defRPr sz="1700"/>
            </a:lvl8pPr>
            <a:lvl9pPr marL="3704225" indent="0" algn="ctr">
              <a:buNone/>
              <a:defRPr sz="17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074D66-3859-4348-B4DC-53BE63A492E0}" type="datetime1">
              <a:rPr lang="ru-RU" smtClean="0"/>
              <a:t>20.07.2023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E9FE9F-E4E0-491D-AC75-318A12D71F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29754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6A0A91-018D-40C5-B887-7419842A66C4}" type="datetime1">
              <a:rPr lang="ru-RU" smtClean="0"/>
              <a:t>20.07.2023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E9FE9F-E4E0-491D-AC75-318A12D71F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63063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3767" y="365211"/>
            <a:ext cx="2628556" cy="5813184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093" y="365211"/>
            <a:ext cx="7733295" cy="5813184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ED5B6F-04E2-46E9-B7FA-A51CD656C731}" type="datetime1">
              <a:rPr lang="ru-RU" smtClean="0"/>
              <a:t>20.07.2023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E9FE9F-E4E0-491D-AC75-318A12D71F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4157060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283" y="2130948"/>
            <a:ext cx="10361852" cy="1470365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570" y="3887100"/>
            <a:ext cx="8533289" cy="1753006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46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893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4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787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680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62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574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94182656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3671208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1200"/>
              </a:spcBef>
              <a:defRPr/>
            </a:lvl1pPr>
            <a:lvl2pPr>
              <a:spcBef>
                <a:spcPts val="1200"/>
              </a:spcBef>
              <a:defRPr/>
            </a:lvl2pPr>
            <a:lvl3pPr>
              <a:spcBef>
                <a:spcPts val="1200"/>
              </a:spcBef>
              <a:defRPr/>
            </a:lvl3pPr>
            <a:lvl4pPr>
              <a:spcBef>
                <a:spcPts val="1200"/>
              </a:spcBef>
              <a:defRPr/>
            </a:lvl4pPr>
            <a:lvl5pPr>
              <a:spcBef>
                <a:spcPts val="1200"/>
              </a:spcBef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67393491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283" y="1452767"/>
            <a:ext cx="10361852" cy="4628635"/>
          </a:xfrm>
        </p:spPr>
        <p:txBody>
          <a:bodyPr/>
          <a:lstStyle>
            <a:lvl1pPr>
              <a:spcBef>
                <a:spcPts val="1200"/>
              </a:spcBef>
              <a:defRPr/>
            </a:lvl1pPr>
            <a:lvl2pPr>
              <a:spcBef>
                <a:spcPts val="1200"/>
              </a:spcBef>
              <a:defRPr/>
            </a:lvl2pPr>
            <a:lvl3pPr>
              <a:spcBef>
                <a:spcPts val="1200"/>
              </a:spcBef>
              <a:defRPr/>
            </a:lvl3pPr>
            <a:lvl4pPr>
              <a:spcBef>
                <a:spcPts val="1200"/>
              </a:spcBef>
              <a:defRPr/>
            </a:lvl4pPr>
            <a:lvl5pPr>
              <a:spcBef>
                <a:spcPts val="1200"/>
              </a:spcBef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914283" y="933666"/>
            <a:ext cx="10361852" cy="406494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51640184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no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numCol="2" spcCol="274169">
            <a:normAutofit/>
          </a:bodyPr>
          <a:lstStyle>
            <a:lvl1pPr marL="0" indent="0">
              <a:spcBef>
                <a:spcPts val="1200"/>
              </a:spcBef>
              <a:buNone/>
              <a:defRPr sz="1500"/>
            </a:lvl1pPr>
            <a:lvl2pPr marL="228550" indent="-228550">
              <a:spcBef>
                <a:spcPts val="1200"/>
              </a:spcBef>
              <a:buFont typeface="Arial" panose="020B0604020202020204" pitchFamily="34" charset="0"/>
              <a:buChar char="•"/>
              <a:defRPr sz="1500"/>
            </a:lvl2pPr>
            <a:lvl3pPr marL="476148" indent="-247597">
              <a:spcBef>
                <a:spcPts val="1200"/>
              </a:spcBef>
              <a:buFont typeface="Open Sans Light" panose="020B0306030504020204" pitchFamily="34" charset="0"/>
              <a:buChar char="–"/>
              <a:defRPr sz="1500"/>
            </a:lvl3pPr>
            <a:lvl4pPr marL="685651" indent="-228550">
              <a:spcBef>
                <a:spcPts val="1200"/>
              </a:spcBef>
              <a:buFont typeface="Arial" panose="020B0604020202020204" pitchFamily="34" charset="0"/>
              <a:buChar char="•"/>
              <a:defRPr sz="1500"/>
            </a:lvl4pPr>
            <a:lvl5pPr marL="914202" indent="-228550">
              <a:spcBef>
                <a:spcPts val="1200"/>
              </a:spcBef>
              <a:buFont typeface="Open Sans Light" panose="020B0306030504020204" pitchFamily="34" charset="0"/>
              <a:buChar char="–"/>
              <a:defRPr sz="15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72397353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283" y="1452767"/>
            <a:ext cx="10361852" cy="4628635"/>
          </a:xfrm>
        </p:spPr>
        <p:txBody>
          <a:bodyPr numCol="2" spcCol="274169">
            <a:normAutofit/>
          </a:bodyPr>
          <a:lstStyle>
            <a:lvl1pPr marL="0" indent="0">
              <a:spcBef>
                <a:spcPts val="1200"/>
              </a:spcBef>
              <a:buNone/>
              <a:defRPr sz="1500"/>
            </a:lvl1pPr>
            <a:lvl2pPr marL="228550" indent="-228550">
              <a:spcBef>
                <a:spcPts val="1200"/>
              </a:spcBef>
              <a:buFont typeface="Arial" panose="020B0604020202020204" pitchFamily="34" charset="0"/>
              <a:buChar char="•"/>
              <a:defRPr sz="1500"/>
            </a:lvl2pPr>
            <a:lvl3pPr marL="457101" indent="-228550">
              <a:spcBef>
                <a:spcPts val="1200"/>
              </a:spcBef>
              <a:buFont typeface="Open Sans Light" panose="020B0306030504020204" pitchFamily="34" charset="0"/>
              <a:buChar char="–"/>
              <a:defRPr sz="1500"/>
            </a:lvl3pPr>
            <a:lvl4pPr marL="685651" indent="-228550">
              <a:spcBef>
                <a:spcPts val="1200"/>
              </a:spcBef>
              <a:buFont typeface="Arial" panose="020B0604020202020204" pitchFamily="34" charset="0"/>
              <a:buChar char="•"/>
              <a:defRPr sz="1500"/>
            </a:lvl4pPr>
            <a:lvl5pPr marL="914202" indent="-228550">
              <a:spcBef>
                <a:spcPts val="1200"/>
              </a:spcBef>
              <a:buFont typeface="Open Sans Light" panose="020B0306030504020204" pitchFamily="34" charset="0"/>
              <a:buChar char="–"/>
              <a:defRPr sz="15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914283" y="933666"/>
            <a:ext cx="10361852" cy="406494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96097808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4289" y="1452766"/>
            <a:ext cx="5079339" cy="4527011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500"/>
            </a:lvl2pPr>
            <a:lvl3pPr>
              <a:defRPr sz="1500"/>
            </a:lvl3pPr>
            <a:lvl4pPr>
              <a:defRPr sz="1500"/>
            </a:lvl4pPr>
            <a:lvl5pPr>
              <a:defRPr sz="15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6794" y="1452766"/>
            <a:ext cx="5079339" cy="4527011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500"/>
            </a:lvl2pPr>
            <a:lvl3pPr>
              <a:defRPr sz="1500"/>
            </a:lvl3pPr>
            <a:lvl4pPr>
              <a:defRPr sz="1500"/>
            </a:lvl4pPr>
            <a:lvl5pPr>
              <a:defRPr sz="15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914283" y="933666"/>
            <a:ext cx="10361852" cy="406494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32234066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4289" y="1219488"/>
            <a:ext cx="5079339" cy="4527011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500"/>
            </a:lvl2pPr>
            <a:lvl3pPr>
              <a:defRPr sz="1500"/>
            </a:lvl3pPr>
            <a:lvl4pPr>
              <a:defRPr sz="1500"/>
            </a:lvl4pPr>
            <a:lvl5pPr>
              <a:defRPr sz="15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6794" y="1219488"/>
            <a:ext cx="5079339" cy="4527011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500"/>
            </a:lvl2pPr>
            <a:lvl3pPr>
              <a:defRPr sz="1500"/>
            </a:lvl3pPr>
            <a:lvl4pPr>
              <a:defRPr sz="1500"/>
            </a:lvl4pPr>
            <a:lvl5pPr>
              <a:defRPr sz="15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0592324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3811C5-ABF0-4289-857E-2B054B24D895}" type="datetime1">
              <a:rPr lang="ru-RU" smtClean="0"/>
              <a:t>20.07.2023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E9FE9F-E4E0-491D-AC75-318A12D71F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0040578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291" y="1219555"/>
            <a:ext cx="5081454" cy="307777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2000" b="1"/>
            </a:lvl1pPr>
            <a:lvl2pPr marL="609468" indent="0">
              <a:buNone/>
              <a:defRPr sz="2600" b="1"/>
            </a:lvl2pPr>
            <a:lvl3pPr marL="1218936" indent="0">
              <a:buNone/>
              <a:defRPr sz="2400" b="1"/>
            </a:lvl3pPr>
            <a:lvl4pPr marL="1828403" indent="0">
              <a:buNone/>
              <a:defRPr sz="2100" b="1"/>
            </a:lvl4pPr>
            <a:lvl5pPr marL="2437871" indent="0">
              <a:buNone/>
              <a:defRPr sz="2100" b="1"/>
            </a:lvl5pPr>
            <a:lvl6pPr marL="3047339" indent="0">
              <a:buNone/>
              <a:defRPr sz="2100" b="1"/>
            </a:lvl6pPr>
            <a:lvl7pPr marL="3656806" indent="0">
              <a:buNone/>
              <a:defRPr sz="2100" b="1"/>
            </a:lvl7pPr>
            <a:lvl8pPr marL="4266273" indent="0">
              <a:buNone/>
              <a:defRPr sz="2100" b="1"/>
            </a:lvl8pPr>
            <a:lvl9pPr marL="4875742" indent="0">
              <a:buNone/>
              <a:defRPr sz="21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14291" y="1560650"/>
            <a:ext cx="5081454" cy="4566934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500"/>
            </a:lvl2pPr>
            <a:lvl3pPr>
              <a:defRPr sz="1500"/>
            </a:lvl3pPr>
            <a:lvl4pPr>
              <a:defRPr sz="1500"/>
            </a:lvl4pPr>
            <a:lvl5pPr>
              <a:defRPr sz="15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2563" y="1219555"/>
            <a:ext cx="5083570" cy="307777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2000" b="1"/>
            </a:lvl1pPr>
            <a:lvl2pPr marL="609468" indent="0">
              <a:buNone/>
              <a:defRPr sz="2600" b="1"/>
            </a:lvl2pPr>
            <a:lvl3pPr marL="1218936" indent="0">
              <a:buNone/>
              <a:defRPr sz="2400" b="1"/>
            </a:lvl3pPr>
            <a:lvl4pPr marL="1828403" indent="0">
              <a:buNone/>
              <a:defRPr sz="2100" b="1"/>
            </a:lvl4pPr>
            <a:lvl5pPr marL="2437871" indent="0">
              <a:buNone/>
              <a:defRPr sz="2100" b="1"/>
            </a:lvl5pPr>
            <a:lvl6pPr marL="3047339" indent="0">
              <a:buNone/>
              <a:defRPr sz="2100" b="1"/>
            </a:lvl6pPr>
            <a:lvl7pPr marL="3656806" indent="0">
              <a:buNone/>
              <a:defRPr sz="2100" b="1"/>
            </a:lvl7pPr>
            <a:lvl8pPr marL="4266273" indent="0">
              <a:buNone/>
              <a:defRPr sz="2100" b="1"/>
            </a:lvl8pPr>
            <a:lvl9pPr marL="4875742" indent="0">
              <a:buNone/>
              <a:defRPr sz="21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2563" y="1560650"/>
            <a:ext cx="5083570" cy="4566934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500"/>
            </a:lvl2pPr>
            <a:lvl3pPr>
              <a:defRPr sz="1500"/>
            </a:lvl3pPr>
            <a:lvl4pPr>
              <a:defRPr sz="1500"/>
            </a:lvl4pPr>
            <a:lvl5pPr>
              <a:defRPr sz="15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63880273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mparison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291" y="1462696"/>
            <a:ext cx="5081454" cy="307777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2000" b="1"/>
            </a:lvl1pPr>
            <a:lvl2pPr marL="609468" indent="0">
              <a:buNone/>
              <a:defRPr sz="2600" b="1"/>
            </a:lvl2pPr>
            <a:lvl3pPr marL="1218936" indent="0">
              <a:buNone/>
              <a:defRPr sz="2400" b="1"/>
            </a:lvl3pPr>
            <a:lvl4pPr marL="1828403" indent="0">
              <a:buNone/>
              <a:defRPr sz="2100" b="1"/>
            </a:lvl4pPr>
            <a:lvl5pPr marL="2437871" indent="0">
              <a:buNone/>
              <a:defRPr sz="2100" b="1"/>
            </a:lvl5pPr>
            <a:lvl6pPr marL="3047339" indent="0">
              <a:buNone/>
              <a:defRPr sz="2100" b="1"/>
            </a:lvl6pPr>
            <a:lvl7pPr marL="3656806" indent="0">
              <a:buNone/>
              <a:defRPr sz="2100" b="1"/>
            </a:lvl7pPr>
            <a:lvl8pPr marL="4266273" indent="0">
              <a:buNone/>
              <a:defRPr sz="2100" b="1"/>
            </a:lvl8pPr>
            <a:lvl9pPr marL="4875742" indent="0">
              <a:buNone/>
              <a:defRPr sz="21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14291" y="1803798"/>
            <a:ext cx="5081454" cy="4369843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500"/>
            </a:lvl2pPr>
            <a:lvl3pPr>
              <a:defRPr sz="1500"/>
            </a:lvl3pPr>
            <a:lvl4pPr>
              <a:defRPr sz="1500"/>
            </a:lvl4pPr>
            <a:lvl5pPr>
              <a:defRPr sz="15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2563" y="1462696"/>
            <a:ext cx="5083570" cy="307777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2000" b="1"/>
            </a:lvl1pPr>
            <a:lvl2pPr marL="609468" indent="0">
              <a:buNone/>
              <a:defRPr sz="2600" b="1"/>
            </a:lvl2pPr>
            <a:lvl3pPr marL="1218936" indent="0">
              <a:buNone/>
              <a:defRPr sz="2400" b="1"/>
            </a:lvl3pPr>
            <a:lvl4pPr marL="1828403" indent="0">
              <a:buNone/>
              <a:defRPr sz="2100" b="1"/>
            </a:lvl4pPr>
            <a:lvl5pPr marL="2437871" indent="0">
              <a:buNone/>
              <a:defRPr sz="2100" b="1"/>
            </a:lvl5pPr>
            <a:lvl6pPr marL="3047339" indent="0">
              <a:buNone/>
              <a:defRPr sz="2100" b="1"/>
            </a:lvl6pPr>
            <a:lvl7pPr marL="3656806" indent="0">
              <a:buNone/>
              <a:defRPr sz="2100" b="1"/>
            </a:lvl7pPr>
            <a:lvl8pPr marL="4266273" indent="0">
              <a:buNone/>
              <a:defRPr sz="2100" b="1"/>
            </a:lvl8pPr>
            <a:lvl9pPr marL="4875742" indent="0">
              <a:buNone/>
              <a:defRPr sz="21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2563" y="1803798"/>
            <a:ext cx="5083570" cy="4369843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500"/>
            </a:lvl2pPr>
            <a:lvl3pPr>
              <a:defRPr sz="1500"/>
            </a:lvl3pPr>
            <a:lvl4pPr>
              <a:defRPr sz="1500"/>
            </a:lvl4pPr>
            <a:lvl5pPr>
              <a:defRPr sz="15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914283" y="933666"/>
            <a:ext cx="10361852" cy="406494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2729542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26520002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914283" y="933666"/>
            <a:ext cx="10361852" cy="406494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92329488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0466568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8" y="0"/>
            <a:ext cx="3062841" cy="3438940"/>
          </a:xfrm>
        </p:spPr>
        <p:txBody>
          <a:bodyPr lIns="182780" tIns="91389" rIns="182780" bIns="91389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048626" y="0"/>
            <a:ext cx="3062841" cy="3438940"/>
          </a:xfrm>
        </p:spPr>
        <p:txBody>
          <a:bodyPr lIns="182780" tIns="91389" rIns="182780" bIns="91389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6097245" y="0"/>
            <a:ext cx="3062841" cy="3438940"/>
          </a:xfrm>
        </p:spPr>
        <p:txBody>
          <a:bodyPr lIns="182780" tIns="91389" rIns="182780" bIns="91389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9145861" y="0"/>
            <a:ext cx="3062841" cy="3438940"/>
          </a:xfrm>
        </p:spPr>
        <p:txBody>
          <a:bodyPr lIns="182780" tIns="91389" rIns="182780" bIns="91389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8" y="3420648"/>
            <a:ext cx="3062841" cy="3438940"/>
          </a:xfrm>
        </p:spPr>
        <p:txBody>
          <a:bodyPr lIns="182780" tIns="91389" rIns="182780" bIns="91389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3048626" y="3420648"/>
            <a:ext cx="3062841" cy="3438940"/>
          </a:xfrm>
        </p:spPr>
        <p:txBody>
          <a:bodyPr lIns="182780" tIns="91389" rIns="182780" bIns="91389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6097245" y="3420648"/>
            <a:ext cx="3062841" cy="3438940"/>
          </a:xfrm>
        </p:spPr>
        <p:txBody>
          <a:bodyPr lIns="182780" tIns="91389" rIns="182780" bIns="91389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9145861" y="3420648"/>
            <a:ext cx="3062841" cy="3438940"/>
          </a:xfrm>
        </p:spPr>
        <p:txBody>
          <a:bodyPr lIns="182780" tIns="91389" rIns="182780" bIns="91389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483974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2441130" cy="2295675"/>
          </a:xfrm>
        </p:spPr>
        <p:txBody>
          <a:bodyPr lIns="182780" tIns="91389" rIns="182780" bIns="91389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437321" y="0"/>
            <a:ext cx="2441130" cy="2295675"/>
          </a:xfrm>
        </p:spPr>
        <p:txBody>
          <a:bodyPr lIns="182780" tIns="91389" rIns="182780" bIns="91389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874642" y="0"/>
            <a:ext cx="2441130" cy="2295675"/>
          </a:xfrm>
        </p:spPr>
        <p:txBody>
          <a:bodyPr lIns="182780" tIns="91389" rIns="182780" bIns="91389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7311962" y="0"/>
            <a:ext cx="2441130" cy="2295675"/>
          </a:xfrm>
        </p:spPr>
        <p:txBody>
          <a:bodyPr lIns="182780" tIns="91389" rIns="182780" bIns="91389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9749283" y="0"/>
            <a:ext cx="2441130" cy="2295675"/>
          </a:xfrm>
        </p:spPr>
        <p:txBody>
          <a:bodyPr lIns="182780" tIns="91389" rIns="182780" bIns="91389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2281960"/>
            <a:ext cx="2441130" cy="2295675"/>
          </a:xfrm>
        </p:spPr>
        <p:txBody>
          <a:bodyPr lIns="182780" tIns="91389" rIns="182780" bIns="91389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2437321" y="2281960"/>
            <a:ext cx="2441130" cy="2295675"/>
          </a:xfrm>
        </p:spPr>
        <p:txBody>
          <a:bodyPr lIns="182780" tIns="91389" rIns="182780" bIns="91389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4874642" y="2281960"/>
            <a:ext cx="2441130" cy="2295675"/>
          </a:xfrm>
        </p:spPr>
        <p:txBody>
          <a:bodyPr lIns="182780" tIns="91389" rIns="182780" bIns="91389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7311962" y="2281960"/>
            <a:ext cx="2441130" cy="2295675"/>
          </a:xfrm>
        </p:spPr>
        <p:txBody>
          <a:bodyPr lIns="182780" tIns="91389" rIns="182780" bIns="91389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9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9749283" y="2281960"/>
            <a:ext cx="2441130" cy="2295675"/>
          </a:xfrm>
        </p:spPr>
        <p:txBody>
          <a:bodyPr lIns="182780" tIns="91389" rIns="182780" bIns="91389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0" name="Picture Placeholder 3"/>
          <p:cNvSpPr>
            <a:spLocks noGrp="1"/>
          </p:cNvSpPr>
          <p:nvPr>
            <p:ph type="pic" sz="quarter" idx="20"/>
          </p:nvPr>
        </p:nvSpPr>
        <p:spPr>
          <a:xfrm>
            <a:off x="0" y="4563916"/>
            <a:ext cx="2441130" cy="2295675"/>
          </a:xfrm>
        </p:spPr>
        <p:txBody>
          <a:bodyPr lIns="182780" tIns="91389" rIns="182780" bIns="91389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1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2446464" y="4563916"/>
            <a:ext cx="2441130" cy="2295675"/>
          </a:xfrm>
        </p:spPr>
        <p:txBody>
          <a:bodyPr lIns="182780" tIns="91389" rIns="182780" bIns="91389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2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4883784" y="4563916"/>
            <a:ext cx="2441130" cy="2295675"/>
          </a:xfrm>
        </p:spPr>
        <p:txBody>
          <a:bodyPr lIns="182780" tIns="91389" rIns="182780" bIns="91389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3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7321104" y="4563916"/>
            <a:ext cx="2441130" cy="2295675"/>
          </a:xfrm>
        </p:spPr>
        <p:txBody>
          <a:bodyPr lIns="182780" tIns="91389" rIns="182780" bIns="91389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4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9749283" y="4563916"/>
            <a:ext cx="2441130" cy="2295675"/>
          </a:xfrm>
        </p:spPr>
        <p:txBody>
          <a:bodyPr lIns="182780" tIns="91389" rIns="182780" bIns="91389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931066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7" y="0"/>
            <a:ext cx="2047989" cy="1728616"/>
          </a:xfrm>
        </p:spPr>
        <p:txBody>
          <a:bodyPr lIns="182780" tIns="91389" rIns="182780" bIns="91389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28488" y="0"/>
            <a:ext cx="2047989" cy="1728616"/>
          </a:xfrm>
        </p:spPr>
        <p:txBody>
          <a:bodyPr lIns="182780" tIns="91389" rIns="182780" bIns="91389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056972" y="0"/>
            <a:ext cx="2047989" cy="1728616"/>
          </a:xfrm>
        </p:spPr>
        <p:txBody>
          <a:bodyPr lIns="182780" tIns="91389" rIns="182780" bIns="91389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085465" y="0"/>
            <a:ext cx="2047989" cy="1728616"/>
          </a:xfrm>
        </p:spPr>
        <p:txBody>
          <a:bodyPr lIns="182780" tIns="91389" rIns="182780" bIns="91389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10142437" y="0"/>
            <a:ext cx="2047989" cy="1728616"/>
          </a:xfrm>
        </p:spPr>
        <p:txBody>
          <a:bodyPr lIns="182780" tIns="91389" rIns="182780" bIns="91389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5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8113948" y="0"/>
            <a:ext cx="2047989" cy="1728616"/>
          </a:xfrm>
        </p:spPr>
        <p:txBody>
          <a:bodyPr lIns="182780" tIns="91389" rIns="182780" bIns="91389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8" name="Picture Placeholder 3"/>
          <p:cNvSpPr>
            <a:spLocks noGrp="1"/>
          </p:cNvSpPr>
          <p:nvPr>
            <p:ph type="pic" sz="quarter" idx="26"/>
          </p:nvPr>
        </p:nvSpPr>
        <p:spPr>
          <a:xfrm>
            <a:off x="7" y="1710324"/>
            <a:ext cx="2047989" cy="1728616"/>
          </a:xfrm>
        </p:spPr>
        <p:txBody>
          <a:bodyPr lIns="182780" tIns="91389" rIns="182780" bIns="91389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28488" y="1710324"/>
            <a:ext cx="2047989" cy="1728616"/>
          </a:xfrm>
        </p:spPr>
        <p:txBody>
          <a:bodyPr lIns="182780" tIns="91389" rIns="182780" bIns="91389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0" name="Picture Placeholder 3"/>
          <p:cNvSpPr>
            <a:spLocks noGrp="1"/>
          </p:cNvSpPr>
          <p:nvPr>
            <p:ph type="pic" sz="quarter" idx="28"/>
          </p:nvPr>
        </p:nvSpPr>
        <p:spPr>
          <a:xfrm>
            <a:off x="4056972" y="1710324"/>
            <a:ext cx="2047989" cy="1728616"/>
          </a:xfrm>
        </p:spPr>
        <p:txBody>
          <a:bodyPr lIns="182780" tIns="91389" rIns="182780" bIns="91389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6085465" y="1710324"/>
            <a:ext cx="2047989" cy="1728616"/>
          </a:xfrm>
        </p:spPr>
        <p:txBody>
          <a:bodyPr lIns="182780" tIns="91389" rIns="182780" bIns="91389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2" name="Picture Placeholder 3"/>
          <p:cNvSpPr>
            <a:spLocks noGrp="1"/>
          </p:cNvSpPr>
          <p:nvPr>
            <p:ph type="pic" sz="quarter" idx="30"/>
          </p:nvPr>
        </p:nvSpPr>
        <p:spPr>
          <a:xfrm>
            <a:off x="10142437" y="1710324"/>
            <a:ext cx="2047989" cy="1728616"/>
          </a:xfrm>
        </p:spPr>
        <p:txBody>
          <a:bodyPr lIns="182780" tIns="91389" rIns="182780" bIns="91389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8113948" y="1710324"/>
            <a:ext cx="2047989" cy="1728616"/>
          </a:xfrm>
        </p:spPr>
        <p:txBody>
          <a:bodyPr lIns="182780" tIns="91389" rIns="182780" bIns="91389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4" name="Picture Placeholder 3"/>
          <p:cNvSpPr>
            <a:spLocks noGrp="1"/>
          </p:cNvSpPr>
          <p:nvPr>
            <p:ph type="pic" sz="quarter" idx="32"/>
          </p:nvPr>
        </p:nvSpPr>
        <p:spPr>
          <a:xfrm>
            <a:off x="7" y="3420648"/>
            <a:ext cx="2047989" cy="1728616"/>
          </a:xfrm>
        </p:spPr>
        <p:txBody>
          <a:bodyPr lIns="182780" tIns="91389" rIns="182780" bIns="91389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028488" y="3420648"/>
            <a:ext cx="2047989" cy="1728616"/>
          </a:xfrm>
        </p:spPr>
        <p:txBody>
          <a:bodyPr lIns="182780" tIns="91389" rIns="182780" bIns="91389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6" name="Picture Placeholder 3"/>
          <p:cNvSpPr>
            <a:spLocks noGrp="1"/>
          </p:cNvSpPr>
          <p:nvPr>
            <p:ph type="pic" sz="quarter" idx="34"/>
          </p:nvPr>
        </p:nvSpPr>
        <p:spPr>
          <a:xfrm>
            <a:off x="4056972" y="3420648"/>
            <a:ext cx="2047989" cy="1728616"/>
          </a:xfrm>
        </p:spPr>
        <p:txBody>
          <a:bodyPr lIns="182780" tIns="91389" rIns="182780" bIns="91389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6085465" y="3420648"/>
            <a:ext cx="2047989" cy="1728616"/>
          </a:xfrm>
        </p:spPr>
        <p:txBody>
          <a:bodyPr lIns="182780" tIns="91389" rIns="182780" bIns="91389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8" name="Picture Placeholder 3"/>
          <p:cNvSpPr>
            <a:spLocks noGrp="1"/>
          </p:cNvSpPr>
          <p:nvPr>
            <p:ph type="pic" sz="quarter" idx="36"/>
          </p:nvPr>
        </p:nvSpPr>
        <p:spPr>
          <a:xfrm>
            <a:off x="10142437" y="3420648"/>
            <a:ext cx="2047989" cy="1728616"/>
          </a:xfrm>
        </p:spPr>
        <p:txBody>
          <a:bodyPr lIns="182780" tIns="91389" rIns="182780" bIns="91389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8113948" y="3420648"/>
            <a:ext cx="2047989" cy="1728616"/>
          </a:xfrm>
        </p:spPr>
        <p:txBody>
          <a:bodyPr lIns="182780" tIns="91389" rIns="182780" bIns="91389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0" name="Picture Placeholder 3"/>
          <p:cNvSpPr>
            <a:spLocks noGrp="1"/>
          </p:cNvSpPr>
          <p:nvPr>
            <p:ph type="pic" sz="quarter" idx="38"/>
          </p:nvPr>
        </p:nvSpPr>
        <p:spPr>
          <a:xfrm>
            <a:off x="7" y="5130972"/>
            <a:ext cx="2047989" cy="1728616"/>
          </a:xfrm>
        </p:spPr>
        <p:txBody>
          <a:bodyPr lIns="182780" tIns="91389" rIns="182780" bIns="91389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2028488" y="5130972"/>
            <a:ext cx="2047989" cy="1728616"/>
          </a:xfrm>
        </p:spPr>
        <p:txBody>
          <a:bodyPr lIns="182780" tIns="91389" rIns="182780" bIns="91389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2" name="Picture Placeholder 3"/>
          <p:cNvSpPr>
            <a:spLocks noGrp="1"/>
          </p:cNvSpPr>
          <p:nvPr>
            <p:ph type="pic" sz="quarter" idx="40"/>
          </p:nvPr>
        </p:nvSpPr>
        <p:spPr>
          <a:xfrm>
            <a:off x="4056972" y="5130972"/>
            <a:ext cx="2047989" cy="1728616"/>
          </a:xfrm>
        </p:spPr>
        <p:txBody>
          <a:bodyPr lIns="182780" tIns="91389" rIns="182780" bIns="91389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41"/>
          </p:nvPr>
        </p:nvSpPr>
        <p:spPr>
          <a:xfrm>
            <a:off x="6085465" y="5130972"/>
            <a:ext cx="2047989" cy="1728616"/>
          </a:xfrm>
        </p:spPr>
        <p:txBody>
          <a:bodyPr lIns="182780" tIns="91389" rIns="182780" bIns="91389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4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10142437" y="5130972"/>
            <a:ext cx="2047989" cy="1728616"/>
          </a:xfrm>
        </p:spPr>
        <p:txBody>
          <a:bodyPr lIns="182780" tIns="91389" rIns="182780" bIns="91389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43"/>
          </p:nvPr>
        </p:nvSpPr>
        <p:spPr>
          <a:xfrm>
            <a:off x="8113948" y="5130972"/>
            <a:ext cx="2047989" cy="1728616"/>
          </a:xfrm>
        </p:spPr>
        <p:txBody>
          <a:bodyPr lIns="182780" tIns="91389" rIns="182780" bIns="91389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593524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283" y="280027"/>
            <a:ext cx="10361852" cy="81775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290" y="1397323"/>
            <a:ext cx="2438083" cy="3408227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555545" y="1397323"/>
            <a:ext cx="2438083" cy="3408227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6196797" y="1397323"/>
            <a:ext cx="2438083" cy="3408227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8838052" y="1397323"/>
            <a:ext cx="2438083" cy="3408227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290" y="4981747"/>
            <a:ext cx="2438083" cy="959073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152368" indent="-152368">
              <a:buFont typeface="Arial" panose="020B0604020202020204" pitchFamily="34" charset="0"/>
              <a:buChar char="•"/>
              <a:defRPr sz="1400"/>
            </a:lvl2pPr>
            <a:lvl3pPr marL="304733" indent="-152368">
              <a:defRPr sz="1400"/>
            </a:lvl3pPr>
            <a:lvl4pPr marL="533285" indent="-228550">
              <a:defRPr sz="1400"/>
            </a:lvl4pPr>
            <a:lvl5pPr marL="761835" indent="-228550"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3555545" y="4981747"/>
            <a:ext cx="2438083" cy="959073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152368" indent="-152368">
              <a:buFont typeface="Arial" panose="020B0604020202020204" pitchFamily="34" charset="0"/>
              <a:buChar char="•"/>
              <a:defRPr sz="1400"/>
            </a:lvl2pPr>
            <a:lvl3pPr marL="304733" indent="-152368">
              <a:defRPr sz="1400"/>
            </a:lvl3pPr>
            <a:lvl4pPr marL="533285" indent="-228550">
              <a:defRPr sz="1400"/>
            </a:lvl4pPr>
            <a:lvl5pPr marL="761835" indent="-228550"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6196797" y="4981747"/>
            <a:ext cx="2438083" cy="959073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152368" indent="-152368">
              <a:buFont typeface="Arial" panose="020B0604020202020204" pitchFamily="34" charset="0"/>
              <a:buChar char="•"/>
              <a:defRPr sz="1400"/>
            </a:lvl2pPr>
            <a:lvl3pPr marL="304733" indent="-152368">
              <a:defRPr sz="1400"/>
            </a:lvl3pPr>
            <a:lvl4pPr marL="533285" indent="-228550">
              <a:defRPr sz="1400"/>
            </a:lvl4pPr>
            <a:lvl5pPr marL="761835" indent="-228550"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8838052" y="4981747"/>
            <a:ext cx="2438083" cy="959073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152368" indent="-152368">
              <a:buFont typeface="Arial" panose="020B0604020202020204" pitchFamily="34" charset="0"/>
              <a:buChar char="•"/>
              <a:defRPr sz="1400"/>
            </a:lvl2pPr>
            <a:lvl3pPr marL="304733" indent="-152368">
              <a:defRPr sz="1400"/>
            </a:lvl3pPr>
            <a:lvl4pPr marL="533285" indent="-228550">
              <a:defRPr sz="1400"/>
            </a:lvl4pPr>
            <a:lvl5pPr marL="761835" indent="-228550"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060708545"/>
      </p:ext>
    </p:extLst>
  </p:cSld>
  <p:clrMapOvr>
    <a:masterClrMapping/>
  </p:clrMapOvr>
  <p:extLst mod="1">
    <p:ext uri="{DCECCB84-F9BA-43D5-87BE-67443E8EF086}">
      <p15:sldGuideLst xmlns=""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283" y="280027"/>
            <a:ext cx="10361852" cy="81775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290" y="1397323"/>
            <a:ext cx="2438083" cy="3408227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555545" y="1397323"/>
            <a:ext cx="2438083" cy="3408227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6196797" y="1397323"/>
            <a:ext cx="2438083" cy="3408227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8838052" y="1397323"/>
            <a:ext cx="2438083" cy="3408227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290" y="4981747"/>
            <a:ext cx="2438083" cy="959073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152368" indent="-152368">
              <a:buFont typeface="Arial" panose="020B0604020202020204" pitchFamily="34" charset="0"/>
              <a:buChar char="•"/>
              <a:defRPr sz="1400"/>
            </a:lvl2pPr>
            <a:lvl3pPr marL="304733" indent="-152368">
              <a:defRPr sz="1400"/>
            </a:lvl3pPr>
            <a:lvl4pPr marL="533285" indent="-228550">
              <a:defRPr sz="1400"/>
            </a:lvl4pPr>
            <a:lvl5pPr marL="761835" indent="-228550"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3555545" y="4981747"/>
            <a:ext cx="2438083" cy="959073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152368" indent="-152368">
              <a:buFont typeface="Arial" panose="020B0604020202020204" pitchFamily="34" charset="0"/>
              <a:buChar char="•"/>
              <a:defRPr sz="1400"/>
            </a:lvl2pPr>
            <a:lvl3pPr marL="304733" indent="-152368">
              <a:defRPr sz="1400"/>
            </a:lvl3pPr>
            <a:lvl4pPr marL="533285" indent="-228550">
              <a:defRPr sz="1400"/>
            </a:lvl4pPr>
            <a:lvl5pPr marL="761835" indent="-228550"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6196797" y="4981747"/>
            <a:ext cx="2438083" cy="959073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152368" indent="-152368">
              <a:buFont typeface="Arial" panose="020B0604020202020204" pitchFamily="34" charset="0"/>
              <a:buChar char="•"/>
              <a:defRPr sz="1400"/>
            </a:lvl2pPr>
            <a:lvl3pPr marL="304733" indent="-152368">
              <a:defRPr sz="1400"/>
            </a:lvl3pPr>
            <a:lvl4pPr marL="533285" indent="-228550">
              <a:defRPr sz="1400"/>
            </a:lvl4pPr>
            <a:lvl5pPr marL="761835" indent="-228550"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8838052" y="4981747"/>
            <a:ext cx="2438083" cy="959073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152368" indent="-152368">
              <a:buFont typeface="Arial" panose="020B0604020202020204" pitchFamily="34" charset="0"/>
              <a:buChar char="•"/>
              <a:defRPr sz="1400"/>
            </a:lvl2pPr>
            <a:lvl3pPr marL="304733" indent="-152368">
              <a:defRPr sz="1400"/>
            </a:lvl3pPr>
            <a:lvl4pPr marL="533285" indent="-228550">
              <a:defRPr sz="1400"/>
            </a:lvl4pPr>
            <a:lvl5pPr marL="761835" indent="-228550"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914283" y="933666"/>
            <a:ext cx="10361852" cy="406494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027890596"/>
      </p:ext>
    </p:extLst>
  </p:cSld>
  <p:clrMapOvr>
    <a:masterClrMapping/>
  </p:clrMapOvr>
  <p:extLst mod="1">
    <p:ext uri="{DCECCB84-F9BA-43D5-87BE-67443E8EF086}">
      <p15:sldGuideLst xmlns=""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745" y="1710137"/>
            <a:ext cx="10514231" cy="2853398"/>
          </a:xfrm>
        </p:spPr>
        <p:txBody>
          <a:bodyPr anchor="b"/>
          <a:lstStyle>
            <a:lvl1pPr>
              <a:defRPr sz="61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745" y="4590531"/>
            <a:ext cx="10514231" cy="1500535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63028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26056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89084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4pPr>
            <a:lvl5pPr marL="1852111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5pPr>
            <a:lvl6pPr marL="2315140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6pPr>
            <a:lvl7pPr marL="2778169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7pPr>
            <a:lvl8pPr marL="3241196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8pPr>
            <a:lvl9pPr marL="3704225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B371FC-3573-4450-8B36-DA0BDCE48B45}" type="datetime1">
              <a:rPr lang="ru-RU" smtClean="0"/>
              <a:t>20.07.2023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E9FE9F-E4E0-491D-AC75-318A12D71F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79784350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283" y="280027"/>
            <a:ext cx="10361852" cy="81775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289" y="1397326"/>
            <a:ext cx="3327983" cy="3408228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431227" y="1397326"/>
            <a:ext cx="3327983" cy="3408228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7948150" y="1397326"/>
            <a:ext cx="3327983" cy="3408228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289" y="4981747"/>
            <a:ext cx="3327983" cy="959073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152368" indent="-152368">
              <a:buFont typeface="Arial" panose="020B0604020202020204" pitchFamily="34" charset="0"/>
              <a:buChar char="•"/>
              <a:defRPr sz="1400"/>
            </a:lvl2pPr>
            <a:lvl3pPr marL="304733" indent="-152368">
              <a:defRPr sz="1400"/>
            </a:lvl3pPr>
            <a:lvl4pPr marL="533285" indent="-228550">
              <a:defRPr sz="1400"/>
            </a:lvl4pPr>
            <a:lvl5pPr marL="761835" indent="-228550"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4431227" y="4981747"/>
            <a:ext cx="3327983" cy="959073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152368" indent="-152368">
              <a:buFont typeface="Arial" panose="020B0604020202020204" pitchFamily="34" charset="0"/>
              <a:buChar char="•"/>
              <a:defRPr sz="1400"/>
            </a:lvl2pPr>
            <a:lvl3pPr marL="304733" indent="-152368">
              <a:defRPr sz="1400"/>
            </a:lvl3pPr>
            <a:lvl4pPr marL="533285" indent="-228550">
              <a:defRPr sz="1400"/>
            </a:lvl4pPr>
            <a:lvl5pPr marL="761835" indent="-228550"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7948150" y="4981747"/>
            <a:ext cx="3327983" cy="959073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152368" indent="-152368">
              <a:buFont typeface="Arial" panose="020B0604020202020204" pitchFamily="34" charset="0"/>
              <a:buChar char="•"/>
              <a:defRPr sz="1400"/>
            </a:lvl2pPr>
            <a:lvl3pPr marL="304733" indent="-152368">
              <a:defRPr sz="1400"/>
            </a:lvl3pPr>
            <a:lvl4pPr marL="533285" indent="-228550">
              <a:defRPr sz="1400"/>
            </a:lvl4pPr>
            <a:lvl5pPr marL="761835" indent="-228550"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713527517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283" y="280027"/>
            <a:ext cx="10361852" cy="81775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289" y="1397326"/>
            <a:ext cx="3327983" cy="3408228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431227" y="1397326"/>
            <a:ext cx="3327983" cy="3408228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7948150" y="1397326"/>
            <a:ext cx="3327983" cy="3408228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289" y="4981747"/>
            <a:ext cx="3327983" cy="959073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152368" indent="-152368">
              <a:buFont typeface="Arial" panose="020B0604020202020204" pitchFamily="34" charset="0"/>
              <a:buChar char="•"/>
              <a:defRPr sz="1400"/>
            </a:lvl2pPr>
            <a:lvl3pPr marL="304733" indent="-152368">
              <a:defRPr sz="1400"/>
            </a:lvl3pPr>
            <a:lvl4pPr marL="533285" indent="-228550">
              <a:defRPr sz="1400"/>
            </a:lvl4pPr>
            <a:lvl5pPr marL="761835" indent="-228550"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4431227" y="4981747"/>
            <a:ext cx="3327983" cy="959073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152368" indent="-152368">
              <a:buFont typeface="Arial" panose="020B0604020202020204" pitchFamily="34" charset="0"/>
              <a:buChar char="•"/>
              <a:defRPr sz="1400"/>
            </a:lvl2pPr>
            <a:lvl3pPr marL="304733" indent="-152368">
              <a:defRPr sz="1400"/>
            </a:lvl3pPr>
            <a:lvl4pPr marL="533285" indent="-228550">
              <a:defRPr sz="1400"/>
            </a:lvl4pPr>
            <a:lvl5pPr marL="761835" indent="-228550"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7948150" y="4981747"/>
            <a:ext cx="3327983" cy="959073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152368" indent="-152368">
              <a:buFont typeface="Arial" panose="020B0604020202020204" pitchFamily="34" charset="0"/>
              <a:buChar char="•"/>
              <a:defRPr sz="1400"/>
            </a:lvl2pPr>
            <a:lvl3pPr marL="304733" indent="-152368">
              <a:defRPr sz="1400"/>
            </a:lvl3pPr>
            <a:lvl4pPr marL="533285" indent="-228550">
              <a:defRPr sz="1400"/>
            </a:lvl4pPr>
            <a:lvl5pPr marL="761835" indent="-228550"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914283" y="933666"/>
            <a:ext cx="10361852" cy="406494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116709623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283" y="280027"/>
            <a:ext cx="10361852" cy="81775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284" y="1397326"/>
            <a:ext cx="5084926" cy="3408228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6191205" y="1397326"/>
            <a:ext cx="5084926" cy="3408228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284" y="4981747"/>
            <a:ext cx="5084926" cy="959073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152368" indent="-152368">
              <a:buFont typeface="Arial" panose="020B0604020202020204" pitchFamily="34" charset="0"/>
              <a:buChar char="•"/>
              <a:defRPr sz="1400"/>
            </a:lvl2pPr>
            <a:lvl3pPr marL="304733" indent="-152368">
              <a:defRPr sz="1400"/>
            </a:lvl3pPr>
            <a:lvl4pPr marL="533285" indent="-228550">
              <a:defRPr sz="1400"/>
            </a:lvl4pPr>
            <a:lvl5pPr marL="761835" indent="-228550"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6191205" y="4981747"/>
            <a:ext cx="5084926" cy="959073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152368" indent="-152368">
              <a:buFont typeface="Arial" panose="020B0604020202020204" pitchFamily="34" charset="0"/>
              <a:buChar char="•"/>
              <a:defRPr sz="1400"/>
            </a:lvl2pPr>
            <a:lvl3pPr marL="304733" indent="-152368">
              <a:defRPr sz="1400"/>
            </a:lvl3pPr>
            <a:lvl4pPr marL="533285" indent="-228550">
              <a:defRPr sz="1400"/>
            </a:lvl4pPr>
            <a:lvl5pPr marL="761835" indent="-228550"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67271775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283" y="280027"/>
            <a:ext cx="10361852" cy="81775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284" y="1397326"/>
            <a:ext cx="5084926" cy="3408228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6191205" y="1397326"/>
            <a:ext cx="5084926" cy="3408228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284" y="4981747"/>
            <a:ext cx="5084926" cy="959073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152368" indent="-152368">
              <a:buFont typeface="Arial" panose="020B0604020202020204" pitchFamily="34" charset="0"/>
              <a:buChar char="•"/>
              <a:defRPr sz="1400"/>
            </a:lvl2pPr>
            <a:lvl3pPr marL="304733" indent="-152368">
              <a:defRPr sz="1400"/>
            </a:lvl3pPr>
            <a:lvl4pPr marL="533285" indent="-228550">
              <a:defRPr sz="1400"/>
            </a:lvl4pPr>
            <a:lvl5pPr marL="761835" indent="-228550"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6191205" y="4981747"/>
            <a:ext cx="5084926" cy="959073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152368" indent="-152368">
              <a:buFont typeface="Arial" panose="020B0604020202020204" pitchFamily="34" charset="0"/>
              <a:buChar char="•"/>
              <a:defRPr sz="1400"/>
            </a:lvl2pPr>
            <a:lvl3pPr marL="304733" indent="-152368">
              <a:defRPr sz="1400"/>
            </a:lvl3pPr>
            <a:lvl4pPr marL="533285" indent="-228550">
              <a:defRPr sz="1400"/>
            </a:lvl4pPr>
            <a:lvl5pPr marL="761835" indent="-228550"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914283" y="933666"/>
            <a:ext cx="10361852" cy="406494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429363557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283" y="280027"/>
            <a:ext cx="10361852" cy="81775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290" y="1397327"/>
            <a:ext cx="2438083" cy="1476507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400"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555545" y="1397327"/>
            <a:ext cx="2438083" cy="1476507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400"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6196797" y="1397327"/>
            <a:ext cx="2438083" cy="1476507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400"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8838052" y="1397327"/>
            <a:ext cx="2438083" cy="1476507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400"/>
            </a:lvl1pPr>
          </a:lstStyle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914281" y="3055988"/>
            <a:ext cx="2441130" cy="2989024"/>
          </a:xfrm>
        </p:spPr>
        <p:txBody>
          <a:bodyPr/>
          <a:lstStyle>
            <a:lvl1pPr marL="0" indent="0">
              <a:buNone/>
              <a:defRPr sz="2100"/>
            </a:lvl1pPr>
            <a:lvl2pPr marL="171418" indent="-171418">
              <a:buFont typeface="Arial" panose="020B0604020202020204" pitchFamily="34" charset="0"/>
              <a:buChar char="•"/>
              <a:defRPr sz="1400"/>
            </a:lvl2pPr>
            <a:lvl3pPr marL="342835" indent="-171418">
              <a:defRPr sz="1400"/>
            </a:lvl3pPr>
            <a:lvl4pPr marL="514252" indent="-171418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3554521" y="3055988"/>
            <a:ext cx="2441130" cy="2989024"/>
          </a:xfrm>
        </p:spPr>
        <p:txBody>
          <a:bodyPr/>
          <a:lstStyle>
            <a:lvl1pPr marL="0" indent="0">
              <a:buNone/>
              <a:defRPr sz="2100"/>
            </a:lvl1pPr>
            <a:lvl2pPr marL="171418" indent="-171418">
              <a:buFont typeface="Arial" panose="020B0604020202020204" pitchFamily="34" charset="0"/>
              <a:buChar char="•"/>
              <a:defRPr sz="1400"/>
            </a:lvl2pPr>
            <a:lvl3pPr marL="342835" indent="-171418">
              <a:defRPr sz="1400"/>
            </a:lvl3pPr>
            <a:lvl4pPr marL="514252" indent="-171418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6194762" y="3055988"/>
            <a:ext cx="2441130" cy="2989024"/>
          </a:xfrm>
        </p:spPr>
        <p:txBody>
          <a:bodyPr/>
          <a:lstStyle>
            <a:lvl1pPr marL="0" indent="0">
              <a:buNone/>
              <a:defRPr sz="2100"/>
            </a:lvl1pPr>
            <a:lvl2pPr marL="171418" indent="-171418">
              <a:buFont typeface="Arial" panose="020B0604020202020204" pitchFamily="34" charset="0"/>
              <a:buChar char="•"/>
              <a:defRPr sz="1400"/>
            </a:lvl2pPr>
            <a:lvl3pPr marL="342835" indent="-171418">
              <a:defRPr sz="1400"/>
            </a:lvl3pPr>
            <a:lvl4pPr marL="514252" indent="-171418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8835002" y="3055988"/>
            <a:ext cx="2441130" cy="2989024"/>
          </a:xfrm>
        </p:spPr>
        <p:txBody>
          <a:bodyPr/>
          <a:lstStyle>
            <a:lvl1pPr marL="0" indent="0">
              <a:buNone/>
              <a:defRPr sz="2100"/>
            </a:lvl1pPr>
            <a:lvl2pPr marL="171418" indent="-171418">
              <a:buFont typeface="Arial" panose="020B0604020202020204" pitchFamily="34" charset="0"/>
              <a:buChar char="•"/>
              <a:defRPr sz="1400"/>
            </a:lvl2pPr>
            <a:lvl3pPr marL="342835" indent="-171418">
              <a:defRPr sz="1400"/>
            </a:lvl3pPr>
            <a:lvl4pPr marL="514252" indent="-171418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802877949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283" y="280027"/>
            <a:ext cx="10361852" cy="81775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290" y="1397327"/>
            <a:ext cx="2438083" cy="1476507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400"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555545" y="1397327"/>
            <a:ext cx="2438083" cy="1476507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400"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6196797" y="1397327"/>
            <a:ext cx="2438083" cy="1476507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400"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8838052" y="1397327"/>
            <a:ext cx="2438083" cy="1476507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400"/>
            </a:lvl1pPr>
          </a:lstStyle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914281" y="3055988"/>
            <a:ext cx="2441130" cy="2989024"/>
          </a:xfrm>
        </p:spPr>
        <p:txBody>
          <a:bodyPr/>
          <a:lstStyle>
            <a:lvl1pPr marL="0" indent="0">
              <a:buNone/>
              <a:defRPr sz="2100"/>
            </a:lvl1pPr>
            <a:lvl2pPr marL="171418" indent="-171418">
              <a:buFont typeface="Arial" panose="020B0604020202020204" pitchFamily="34" charset="0"/>
              <a:buChar char="•"/>
              <a:defRPr sz="1400"/>
            </a:lvl2pPr>
            <a:lvl3pPr marL="342835" indent="-171418">
              <a:defRPr sz="1400"/>
            </a:lvl3pPr>
            <a:lvl4pPr marL="514252" indent="-171418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3554521" y="3055988"/>
            <a:ext cx="2441130" cy="2989024"/>
          </a:xfrm>
        </p:spPr>
        <p:txBody>
          <a:bodyPr/>
          <a:lstStyle>
            <a:lvl1pPr marL="0" indent="0">
              <a:buNone/>
              <a:defRPr sz="2100"/>
            </a:lvl1pPr>
            <a:lvl2pPr marL="171418" indent="-171418">
              <a:buFont typeface="Arial" panose="020B0604020202020204" pitchFamily="34" charset="0"/>
              <a:buChar char="•"/>
              <a:defRPr sz="1400"/>
            </a:lvl2pPr>
            <a:lvl3pPr marL="342835" indent="-171418">
              <a:defRPr sz="1400"/>
            </a:lvl3pPr>
            <a:lvl4pPr marL="514252" indent="-171418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6194762" y="3055988"/>
            <a:ext cx="2441130" cy="2989024"/>
          </a:xfrm>
        </p:spPr>
        <p:txBody>
          <a:bodyPr/>
          <a:lstStyle>
            <a:lvl1pPr marL="0" indent="0">
              <a:buNone/>
              <a:defRPr sz="2100"/>
            </a:lvl1pPr>
            <a:lvl2pPr marL="171418" indent="-171418">
              <a:buFont typeface="Arial" panose="020B0604020202020204" pitchFamily="34" charset="0"/>
              <a:buChar char="•"/>
              <a:defRPr sz="1400"/>
            </a:lvl2pPr>
            <a:lvl3pPr marL="342835" indent="-171418">
              <a:defRPr sz="1400"/>
            </a:lvl3pPr>
            <a:lvl4pPr marL="514252" indent="-171418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8835002" y="3055988"/>
            <a:ext cx="2441130" cy="2989024"/>
          </a:xfrm>
        </p:spPr>
        <p:txBody>
          <a:bodyPr/>
          <a:lstStyle>
            <a:lvl1pPr marL="0" indent="0">
              <a:buNone/>
              <a:defRPr sz="2100"/>
            </a:lvl1pPr>
            <a:lvl2pPr marL="171418" indent="-171418">
              <a:buFont typeface="Arial" panose="020B0604020202020204" pitchFamily="34" charset="0"/>
              <a:buChar char="•"/>
              <a:defRPr sz="1400"/>
            </a:lvl2pPr>
            <a:lvl3pPr marL="342835" indent="-171418">
              <a:defRPr sz="1400"/>
            </a:lvl3pPr>
            <a:lvl4pPr marL="514252" indent="-171418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22" hasCustomPrompt="1"/>
          </p:nvPr>
        </p:nvSpPr>
        <p:spPr>
          <a:xfrm>
            <a:off x="914283" y="933666"/>
            <a:ext cx="10361852" cy="406494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088737021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283" y="280027"/>
            <a:ext cx="10361852" cy="81775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289" y="1397323"/>
            <a:ext cx="3327983" cy="1472525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431227" y="1397323"/>
            <a:ext cx="3327983" cy="1472525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7948150" y="1397323"/>
            <a:ext cx="3327983" cy="1472525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914289" y="3055988"/>
            <a:ext cx="3327983" cy="2989024"/>
          </a:xfrm>
        </p:spPr>
        <p:txBody>
          <a:bodyPr/>
          <a:lstStyle>
            <a:lvl1pPr marL="0" indent="0">
              <a:buNone/>
              <a:defRPr sz="2100"/>
            </a:lvl1pPr>
            <a:lvl2pPr marL="171418" indent="-171418">
              <a:buFont typeface="Arial" panose="020B0604020202020204" pitchFamily="34" charset="0"/>
              <a:buChar char="•"/>
              <a:defRPr sz="1400"/>
            </a:lvl2pPr>
            <a:lvl3pPr marL="342835" indent="-171418">
              <a:defRPr sz="1400"/>
            </a:lvl3pPr>
            <a:lvl4pPr marL="514252" indent="-171418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4431227" y="3055988"/>
            <a:ext cx="3327983" cy="2989024"/>
          </a:xfrm>
        </p:spPr>
        <p:txBody>
          <a:bodyPr/>
          <a:lstStyle>
            <a:lvl1pPr marL="0" indent="0">
              <a:buNone/>
              <a:defRPr sz="2100"/>
            </a:lvl1pPr>
            <a:lvl2pPr marL="171418" indent="-171418">
              <a:buFont typeface="Arial" panose="020B0604020202020204" pitchFamily="34" charset="0"/>
              <a:buChar char="•"/>
              <a:defRPr sz="1400"/>
            </a:lvl2pPr>
            <a:lvl3pPr marL="342835" indent="-171418">
              <a:defRPr sz="1400"/>
            </a:lvl3pPr>
            <a:lvl4pPr marL="514252" indent="-171418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7948150" y="3055988"/>
            <a:ext cx="3327983" cy="2989024"/>
          </a:xfrm>
        </p:spPr>
        <p:txBody>
          <a:bodyPr/>
          <a:lstStyle>
            <a:lvl1pPr marL="0" indent="0">
              <a:buNone/>
              <a:defRPr sz="2100"/>
            </a:lvl1pPr>
            <a:lvl2pPr marL="171418" indent="-171418">
              <a:buFont typeface="Arial" panose="020B0604020202020204" pitchFamily="34" charset="0"/>
              <a:buChar char="•"/>
              <a:defRPr sz="1400"/>
            </a:lvl2pPr>
            <a:lvl3pPr marL="342835" indent="-171418">
              <a:defRPr sz="1400"/>
            </a:lvl3pPr>
            <a:lvl4pPr marL="514252" indent="-171418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541815059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283" y="280027"/>
            <a:ext cx="10361852" cy="81775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289" y="1397323"/>
            <a:ext cx="3327983" cy="1472525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431227" y="1397323"/>
            <a:ext cx="3327983" cy="1472525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7948150" y="1397323"/>
            <a:ext cx="3327983" cy="1472525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914289" y="3055988"/>
            <a:ext cx="3327983" cy="2989024"/>
          </a:xfrm>
        </p:spPr>
        <p:txBody>
          <a:bodyPr/>
          <a:lstStyle>
            <a:lvl1pPr marL="0" indent="0">
              <a:buNone/>
              <a:defRPr sz="2100"/>
            </a:lvl1pPr>
            <a:lvl2pPr marL="171418" indent="-171418">
              <a:buFont typeface="Arial" panose="020B0604020202020204" pitchFamily="34" charset="0"/>
              <a:buChar char="•"/>
              <a:defRPr sz="1400"/>
            </a:lvl2pPr>
            <a:lvl3pPr marL="342835" indent="-171418">
              <a:defRPr sz="1400"/>
            </a:lvl3pPr>
            <a:lvl4pPr marL="514252" indent="-171418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4431227" y="3055988"/>
            <a:ext cx="3327983" cy="2989024"/>
          </a:xfrm>
        </p:spPr>
        <p:txBody>
          <a:bodyPr/>
          <a:lstStyle>
            <a:lvl1pPr marL="0" indent="0">
              <a:buNone/>
              <a:defRPr sz="2100"/>
            </a:lvl1pPr>
            <a:lvl2pPr marL="171418" indent="-171418">
              <a:buFont typeface="Arial" panose="020B0604020202020204" pitchFamily="34" charset="0"/>
              <a:buChar char="•"/>
              <a:defRPr sz="1400"/>
            </a:lvl2pPr>
            <a:lvl3pPr marL="342835" indent="-171418">
              <a:defRPr sz="1400"/>
            </a:lvl3pPr>
            <a:lvl4pPr marL="514252" indent="-171418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7948150" y="3055988"/>
            <a:ext cx="3327983" cy="2989024"/>
          </a:xfrm>
        </p:spPr>
        <p:txBody>
          <a:bodyPr/>
          <a:lstStyle>
            <a:lvl1pPr marL="0" indent="0">
              <a:buNone/>
              <a:defRPr sz="2100"/>
            </a:lvl1pPr>
            <a:lvl2pPr marL="171418" indent="-171418">
              <a:buFont typeface="Arial" panose="020B0604020202020204" pitchFamily="34" charset="0"/>
              <a:buChar char="•"/>
              <a:defRPr sz="1400"/>
            </a:lvl2pPr>
            <a:lvl3pPr marL="342835" indent="-171418">
              <a:defRPr sz="1400"/>
            </a:lvl3pPr>
            <a:lvl4pPr marL="514252" indent="-171418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21" hasCustomPrompt="1"/>
          </p:nvPr>
        </p:nvSpPr>
        <p:spPr>
          <a:xfrm>
            <a:off x="914283" y="933666"/>
            <a:ext cx="10361852" cy="406494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718396351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283" y="280027"/>
            <a:ext cx="10361852" cy="81775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284" y="1397323"/>
            <a:ext cx="5084926" cy="1472525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6191205" y="1397323"/>
            <a:ext cx="5084926" cy="1472525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914282" y="3055988"/>
            <a:ext cx="5083402" cy="2989024"/>
          </a:xfrm>
        </p:spPr>
        <p:txBody>
          <a:bodyPr/>
          <a:lstStyle>
            <a:lvl1pPr marL="0" indent="0">
              <a:buNone/>
              <a:defRPr sz="2100"/>
            </a:lvl1pPr>
            <a:lvl2pPr marL="171418" indent="-171418">
              <a:buFont typeface="Arial" panose="020B0604020202020204" pitchFamily="34" charset="0"/>
              <a:buChar char="•"/>
              <a:defRPr sz="1400"/>
            </a:lvl2pPr>
            <a:lvl3pPr marL="342835" indent="-171418">
              <a:defRPr sz="1400"/>
            </a:lvl3pPr>
            <a:lvl4pPr marL="514252" indent="-171418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6192730" y="3055988"/>
            <a:ext cx="5083402" cy="2989024"/>
          </a:xfrm>
        </p:spPr>
        <p:txBody>
          <a:bodyPr/>
          <a:lstStyle>
            <a:lvl1pPr marL="0" indent="0">
              <a:buNone/>
              <a:defRPr sz="2100"/>
            </a:lvl1pPr>
            <a:lvl2pPr marL="171418" indent="-171418">
              <a:buFont typeface="Arial" panose="020B0604020202020204" pitchFamily="34" charset="0"/>
              <a:buChar char="•"/>
              <a:defRPr sz="1400"/>
            </a:lvl2pPr>
            <a:lvl3pPr marL="342835" indent="-171418">
              <a:defRPr sz="1400"/>
            </a:lvl3pPr>
            <a:lvl4pPr marL="514252" indent="-171418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870768903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283" y="280027"/>
            <a:ext cx="10361852" cy="81775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284" y="1397323"/>
            <a:ext cx="5084926" cy="1472525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6191205" y="1397323"/>
            <a:ext cx="5084926" cy="1472525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914282" y="3055988"/>
            <a:ext cx="5083402" cy="2989024"/>
          </a:xfrm>
        </p:spPr>
        <p:txBody>
          <a:bodyPr/>
          <a:lstStyle>
            <a:lvl1pPr marL="0" indent="0">
              <a:buNone/>
              <a:defRPr sz="2100"/>
            </a:lvl1pPr>
            <a:lvl2pPr marL="171418" indent="-171418">
              <a:buFont typeface="Arial" panose="020B0604020202020204" pitchFamily="34" charset="0"/>
              <a:buChar char="•"/>
              <a:defRPr sz="1400"/>
            </a:lvl2pPr>
            <a:lvl3pPr marL="342835" indent="-171418">
              <a:defRPr sz="1400"/>
            </a:lvl3pPr>
            <a:lvl4pPr marL="514252" indent="-171418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6192730" y="3055988"/>
            <a:ext cx="5083402" cy="2989024"/>
          </a:xfrm>
        </p:spPr>
        <p:txBody>
          <a:bodyPr/>
          <a:lstStyle>
            <a:lvl1pPr marL="0" indent="0">
              <a:buNone/>
              <a:defRPr sz="2100"/>
            </a:lvl1pPr>
            <a:lvl2pPr marL="171418" indent="-171418">
              <a:buFont typeface="Arial" panose="020B0604020202020204" pitchFamily="34" charset="0"/>
              <a:buChar char="•"/>
              <a:defRPr sz="1400"/>
            </a:lvl2pPr>
            <a:lvl3pPr marL="342835" indent="-171418">
              <a:defRPr sz="1400"/>
            </a:lvl3pPr>
            <a:lvl4pPr marL="514252" indent="-171418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Text Placeholder 4"/>
          <p:cNvSpPr>
            <a:spLocks noGrp="1"/>
          </p:cNvSpPr>
          <p:nvPr>
            <p:ph type="body" sz="quarter" idx="20" hasCustomPrompt="1"/>
          </p:nvPr>
        </p:nvSpPr>
        <p:spPr>
          <a:xfrm>
            <a:off x="914283" y="933666"/>
            <a:ext cx="10361852" cy="406494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9408782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091" y="1826048"/>
            <a:ext cx="5180926" cy="4352346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1398" y="1826048"/>
            <a:ext cx="5180926" cy="4352346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85974D-C852-4B09-9CB6-4EE48A7383B7}" type="datetime1">
              <a:rPr lang="ru-RU" smtClean="0"/>
              <a:t>20.07.2023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E9FE9F-E4E0-491D-AC75-318A12D71F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23338466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283" y="280027"/>
            <a:ext cx="10361852" cy="81775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3273" y="1397327"/>
            <a:ext cx="2438083" cy="1476507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554529" y="1397327"/>
            <a:ext cx="2438083" cy="1476507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6195780" y="1397327"/>
            <a:ext cx="2438083" cy="1476507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8837036" y="1397327"/>
            <a:ext cx="2438083" cy="1476507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913265" y="4718128"/>
            <a:ext cx="2441130" cy="1326912"/>
          </a:xfrm>
        </p:spPr>
        <p:txBody>
          <a:bodyPr/>
          <a:lstStyle>
            <a:lvl1pPr marL="0" indent="0">
              <a:buNone/>
              <a:defRPr sz="1400"/>
            </a:lvl1pPr>
            <a:lvl2pPr marL="171418" indent="-171418">
              <a:buFont typeface="Arial" panose="020B0604020202020204" pitchFamily="34" charset="0"/>
              <a:buChar char="•"/>
              <a:defRPr sz="1400"/>
            </a:lvl2pPr>
            <a:lvl3pPr marL="342835" indent="-171418">
              <a:defRPr sz="1400"/>
            </a:lvl3pPr>
            <a:lvl4pPr marL="514252" indent="-171418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3553505" y="4718128"/>
            <a:ext cx="2441130" cy="1326912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171418" indent="-171418">
              <a:buFont typeface="Arial" panose="020B0604020202020204" pitchFamily="34" charset="0"/>
              <a:buChar char="•"/>
              <a:defRPr sz="1400"/>
            </a:lvl2pPr>
            <a:lvl3pPr marL="342835" indent="-171418">
              <a:defRPr sz="1400"/>
            </a:lvl3pPr>
            <a:lvl4pPr marL="514252" indent="-171418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6193746" y="4718128"/>
            <a:ext cx="2441130" cy="1326912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171418" indent="-171418">
              <a:buFont typeface="Arial" panose="020B0604020202020204" pitchFamily="34" charset="0"/>
              <a:buChar char="•"/>
              <a:defRPr sz="1400"/>
            </a:lvl2pPr>
            <a:lvl3pPr marL="342835" indent="-171418">
              <a:defRPr sz="1400"/>
            </a:lvl3pPr>
            <a:lvl4pPr marL="514252" indent="-171418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8833986" y="4718128"/>
            <a:ext cx="2441130" cy="1326912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171418" indent="-171418">
              <a:buFont typeface="Arial" panose="020B0604020202020204" pitchFamily="34" charset="0"/>
              <a:buChar char="•"/>
              <a:defRPr sz="1400"/>
            </a:lvl2pPr>
            <a:lvl3pPr marL="342835" indent="-171418">
              <a:defRPr sz="1400"/>
            </a:lvl3pPr>
            <a:lvl4pPr marL="514252" indent="-171418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913273" y="3057717"/>
            <a:ext cx="2438083" cy="1476507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3554529" y="3057717"/>
            <a:ext cx="2438083" cy="1476507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6195780" y="3057717"/>
            <a:ext cx="2438083" cy="1476507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8837036" y="3057717"/>
            <a:ext cx="2438083" cy="1476507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5339845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283" y="280027"/>
            <a:ext cx="10361852" cy="81775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3273" y="1397327"/>
            <a:ext cx="2438083" cy="1476507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554529" y="1397327"/>
            <a:ext cx="2438083" cy="1476507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6195780" y="1397327"/>
            <a:ext cx="2438083" cy="1476507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8837036" y="1397327"/>
            <a:ext cx="2438083" cy="1476507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913265" y="4718128"/>
            <a:ext cx="2441130" cy="1326912"/>
          </a:xfrm>
        </p:spPr>
        <p:txBody>
          <a:bodyPr/>
          <a:lstStyle>
            <a:lvl1pPr marL="0" indent="0">
              <a:buNone/>
              <a:defRPr sz="1400"/>
            </a:lvl1pPr>
            <a:lvl2pPr marL="171418" indent="-171418">
              <a:buFont typeface="Arial" panose="020B0604020202020204" pitchFamily="34" charset="0"/>
              <a:buChar char="•"/>
              <a:defRPr sz="1400"/>
            </a:lvl2pPr>
            <a:lvl3pPr marL="342835" indent="-171418">
              <a:defRPr sz="1400"/>
            </a:lvl3pPr>
            <a:lvl4pPr marL="514252" indent="-171418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3553505" y="4718128"/>
            <a:ext cx="2441130" cy="1326912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171418" indent="-171418">
              <a:buFont typeface="Arial" panose="020B0604020202020204" pitchFamily="34" charset="0"/>
              <a:buChar char="•"/>
              <a:defRPr sz="1400"/>
            </a:lvl2pPr>
            <a:lvl3pPr marL="342835" indent="-171418">
              <a:defRPr sz="1400"/>
            </a:lvl3pPr>
            <a:lvl4pPr marL="514252" indent="-171418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6193746" y="4718128"/>
            <a:ext cx="2441130" cy="1326912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171418" indent="-171418">
              <a:buFont typeface="Arial" panose="020B0604020202020204" pitchFamily="34" charset="0"/>
              <a:buChar char="•"/>
              <a:defRPr sz="1400"/>
            </a:lvl2pPr>
            <a:lvl3pPr marL="342835" indent="-171418">
              <a:defRPr sz="1400"/>
            </a:lvl3pPr>
            <a:lvl4pPr marL="514252" indent="-171418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8833986" y="4718128"/>
            <a:ext cx="2441130" cy="1326912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171418" indent="-171418">
              <a:buFont typeface="Arial" panose="020B0604020202020204" pitchFamily="34" charset="0"/>
              <a:buChar char="•"/>
              <a:defRPr sz="1400"/>
            </a:lvl2pPr>
            <a:lvl3pPr marL="342835" indent="-171418">
              <a:defRPr sz="1400"/>
            </a:lvl3pPr>
            <a:lvl4pPr marL="514252" indent="-171418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913273" y="3057717"/>
            <a:ext cx="2438083" cy="1476507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3554529" y="3057717"/>
            <a:ext cx="2438083" cy="1476507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6195780" y="3057717"/>
            <a:ext cx="2438083" cy="1476507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8837036" y="3057717"/>
            <a:ext cx="2438083" cy="1476507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914283" y="933666"/>
            <a:ext cx="10361852" cy="406494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928288093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283" y="280027"/>
            <a:ext cx="10361852" cy="81775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289" y="1397323"/>
            <a:ext cx="3327983" cy="1472525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431227" y="1397323"/>
            <a:ext cx="3327983" cy="1472525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7948150" y="1397323"/>
            <a:ext cx="3327983" cy="1472525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914289" y="4722083"/>
            <a:ext cx="3327983" cy="1370565"/>
          </a:xfrm>
        </p:spPr>
        <p:txBody>
          <a:bodyPr/>
          <a:lstStyle>
            <a:lvl1pPr marL="0" indent="0">
              <a:buNone/>
              <a:defRPr sz="2100"/>
            </a:lvl1pPr>
            <a:lvl2pPr marL="171418" indent="-171418">
              <a:buFont typeface="Arial" panose="020B0604020202020204" pitchFamily="34" charset="0"/>
              <a:buChar char="•"/>
              <a:defRPr sz="1400"/>
            </a:lvl2pPr>
            <a:lvl3pPr marL="342835" indent="-171418">
              <a:defRPr sz="1400"/>
            </a:lvl3pPr>
            <a:lvl4pPr marL="514252" indent="-171418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4431227" y="4722083"/>
            <a:ext cx="3327983" cy="1370565"/>
          </a:xfrm>
        </p:spPr>
        <p:txBody>
          <a:bodyPr/>
          <a:lstStyle>
            <a:lvl1pPr marL="0" indent="0">
              <a:buNone/>
              <a:defRPr sz="2100"/>
            </a:lvl1pPr>
            <a:lvl2pPr marL="171418" indent="-171418">
              <a:buFont typeface="Arial" panose="020B0604020202020204" pitchFamily="34" charset="0"/>
              <a:buChar char="•"/>
              <a:defRPr sz="1400"/>
            </a:lvl2pPr>
            <a:lvl3pPr marL="342835" indent="-171418">
              <a:defRPr sz="1400"/>
            </a:lvl3pPr>
            <a:lvl4pPr marL="514252" indent="-171418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7948150" y="4722083"/>
            <a:ext cx="3327983" cy="1370565"/>
          </a:xfrm>
        </p:spPr>
        <p:txBody>
          <a:bodyPr/>
          <a:lstStyle>
            <a:lvl1pPr marL="0" indent="0">
              <a:buNone/>
              <a:defRPr sz="2100"/>
            </a:lvl1pPr>
            <a:lvl2pPr marL="171418" indent="-171418">
              <a:buFont typeface="Arial" panose="020B0604020202020204" pitchFamily="34" charset="0"/>
              <a:buChar char="•"/>
              <a:defRPr sz="1400"/>
            </a:lvl2pPr>
            <a:lvl3pPr marL="342835" indent="-171418">
              <a:defRPr sz="1400"/>
            </a:lvl3pPr>
            <a:lvl4pPr marL="514252" indent="-171418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914289" y="3061697"/>
            <a:ext cx="3327983" cy="1472525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431227" y="3061697"/>
            <a:ext cx="3327983" cy="1472525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7948150" y="3061697"/>
            <a:ext cx="3327983" cy="1472525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4182155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283" y="280027"/>
            <a:ext cx="10361852" cy="81775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289" y="1397323"/>
            <a:ext cx="3327983" cy="1472525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431227" y="1397323"/>
            <a:ext cx="3327983" cy="1472525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7948150" y="1397323"/>
            <a:ext cx="3327983" cy="1472525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914289" y="4722083"/>
            <a:ext cx="3327983" cy="1370565"/>
          </a:xfrm>
        </p:spPr>
        <p:txBody>
          <a:bodyPr/>
          <a:lstStyle>
            <a:lvl1pPr marL="0" indent="0">
              <a:buNone/>
              <a:defRPr sz="2100"/>
            </a:lvl1pPr>
            <a:lvl2pPr marL="171418" indent="-171418">
              <a:buFont typeface="Arial" panose="020B0604020202020204" pitchFamily="34" charset="0"/>
              <a:buChar char="•"/>
              <a:defRPr sz="1400"/>
            </a:lvl2pPr>
            <a:lvl3pPr marL="342835" indent="-171418">
              <a:defRPr sz="1400"/>
            </a:lvl3pPr>
            <a:lvl4pPr marL="514252" indent="-171418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4431227" y="4722083"/>
            <a:ext cx="3327983" cy="1370565"/>
          </a:xfrm>
        </p:spPr>
        <p:txBody>
          <a:bodyPr/>
          <a:lstStyle>
            <a:lvl1pPr marL="0" indent="0">
              <a:buNone/>
              <a:defRPr sz="2100"/>
            </a:lvl1pPr>
            <a:lvl2pPr marL="171418" indent="-171418">
              <a:buFont typeface="Arial" panose="020B0604020202020204" pitchFamily="34" charset="0"/>
              <a:buChar char="•"/>
              <a:defRPr sz="1400"/>
            </a:lvl2pPr>
            <a:lvl3pPr marL="342835" indent="-171418">
              <a:defRPr sz="1400"/>
            </a:lvl3pPr>
            <a:lvl4pPr marL="514252" indent="-171418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7948150" y="4722083"/>
            <a:ext cx="3327983" cy="1370565"/>
          </a:xfrm>
        </p:spPr>
        <p:txBody>
          <a:bodyPr/>
          <a:lstStyle>
            <a:lvl1pPr marL="0" indent="0">
              <a:buNone/>
              <a:defRPr sz="2100"/>
            </a:lvl1pPr>
            <a:lvl2pPr marL="171418" indent="-171418">
              <a:buFont typeface="Arial" panose="020B0604020202020204" pitchFamily="34" charset="0"/>
              <a:buChar char="•"/>
              <a:defRPr sz="1400"/>
            </a:lvl2pPr>
            <a:lvl3pPr marL="342835" indent="-171418">
              <a:defRPr sz="1400"/>
            </a:lvl3pPr>
            <a:lvl4pPr marL="514252" indent="-171418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914289" y="3061697"/>
            <a:ext cx="3327983" cy="1472525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431227" y="3061697"/>
            <a:ext cx="3327983" cy="1472525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7948150" y="3061697"/>
            <a:ext cx="3327983" cy="1472525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914283" y="933666"/>
            <a:ext cx="10361852" cy="406494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77591834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283" y="280027"/>
            <a:ext cx="10361852" cy="81775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5808" y="1397323"/>
            <a:ext cx="5084926" cy="1472525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6192733" y="1397323"/>
            <a:ext cx="5084926" cy="1472525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914282" y="4705523"/>
            <a:ext cx="5083402" cy="1339517"/>
          </a:xfrm>
        </p:spPr>
        <p:txBody>
          <a:bodyPr/>
          <a:lstStyle>
            <a:lvl1pPr marL="0" indent="0">
              <a:buNone/>
              <a:defRPr sz="2100"/>
            </a:lvl1pPr>
            <a:lvl2pPr marL="171418" indent="-171418">
              <a:buFont typeface="Arial" panose="020B0604020202020204" pitchFamily="34" charset="0"/>
              <a:buChar char="•"/>
              <a:defRPr sz="1400"/>
            </a:lvl2pPr>
            <a:lvl3pPr marL="342835" indent="-171418">
              <a:defRPr sz="1400"/>
            </a:lvl3pPr>
            <a:lvl4pPr marL="514252" indent="-171418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6192730" y="4705523"/>
            <a:ext cx="5083402" cy="1339517"/>
          </a:xfrm>
        </p:spPr>
        <p:txBody>
          <a:bodyPr/>
          <a:lstStyle>
            <a:lvl1pPr marL="0" indent="0">
              <a:buNone/>
              <a:defRPr sz="2100"/>
            </a:lvl1pPr>
            <a:lvl2pPr marL="171418" indent="-171418">
              <a:buFont typeface="Arial" panose="020B0604020202020204" pitchFamily="34" charset="0"/>
              <a:buChar char="•"/>
              <a:defRPr sz="1400"/>
            </a:lvl2pPr>
            <a:lvl3pPr marL="342835" indent="-171418">
              <a:defRPr sz="1400"/>
            </a:lvl3pPr>
            <a:lvl4pPr marL="514252" indent="-171418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915808" y="3061697"/>
            <a:ext cx="5084926" cy="1472525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6192733" y="3061697"/>
            <a:ext cx="5084926" cy="1472525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8979655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283" y="280027"/>
            <a:ext cx="10361852" cy="81775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5808" y="1397323"/>
            <a:ext cx="5084926" cy="1472525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6192733" y="1397323"/>
            <a:ext cx="5084926" cy="1472525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914282" y="4705523"/>
            <a:ext cx="5083402" cy="1339517"/>
          </a:xfrm>
        </p:spPr>
        <p:txBody>
          <a:bodyPr/>
          <a:lstStyle>
            <a:lvl1pPr marL="0" indent="0">
              <a:buNone/>
              <a:defRPr sz="2100"/>
            </a:lvl1pPr>
            <a:lvl2pPr marL="171418" indent="-171418">
              <a:buFont typeface="Arial" panose="020B0604020202020204" pitchFamily="34" charset="0"/>
              <a:buChar char="•"/>
              <a:defRPr sz="1400"/>
            </a:lvl2pPr>
            <a:lvl3pPr marL="342835" indent="-171418">
              <a:defRPr sz="1400"/>
            </a:lvl3pPr>
            <a:lvl4pPr marL="514252" indent="-171418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6192730" y="4705523"/>
            <a:ext cx="5083402" cy="1339517"/>
          </a:xfrm>
        </p:spPr>
        <p:txBody>
          <a:bodyPr/>
          <a:lstStyle>
            <a:lvl1pPr marL="0" indent="0">
              <a:buNone/>
              <a:defRPr sz="2100"/>
            </a:lvl1pPr>
            <a:lvl2pPr marL="171418" indent="-171418">
              <a:buFont typeface="Arial" panose="020B0604020202020204" pitchFamily="34" charset="0"/>
              <a:buChar char="•"/>
              <a:defRPr sz="1400"/>
            </a:lvl2pPr>
            <a:lvl3pPr marL="342835" indent="-171418">
              <a:defRPr sz="1400"/>
            </a:lvl3pPr>
            <a:lvl4pPr marL="514252" indent="-171418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915808" y="3061697"/>
            <a:ext cx="5084926" cy="1472525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6192733" y="3061697"/>
            <a:ext cx="5084926" cy="1472525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2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914283" y="933666"/>
            <a:ext cx="10361852" cy="406494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943580603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283" y="280027"/>
            <a:ext cx="10361852" cy="81775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290" y="1397326"/>
            <a:ext cx="2438083" cy="4267097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555545" y="1397326"/>
            <a:ext cx="2438083" cy="4267097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6196797" y="1397326"/>
            <a:ext cx="2438083" cy="4267097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8838052" y="1397326"/>
            <a:ext cx="2438083" cy="4267097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914281" y="4605795"/>
            <a:ext cx="2441130" cy="1058648"/>
          </a:xfrm>
          <a:solidFill>
            <a:schemeClr val="accent1">
              <a:alpha val="80000"/>
            </a:schemeClr>
          </a:solidFill>
        </p:spPr>
        <p:txBody>
          <a:bodyPr lIns="182780" tIns="91389" rIns="182780" bIns="91389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835" indent="-171418">
              <a:defRPr sz="1400">
                <a:solidFill>
                  <a:srgbClr val="FFFFFF"/>
                </a:solidFill>
              </a:defRPr>
            </a:lvl3pPr>
            <a:lvl4pPr marL="514252" indent="-171418">
              <a:defRPr sz="1400">
                <a:solidFill>
                  <a:srgbClr val="FFFFFF"/>
                </a:solidFill>
              </a:defRPr>
            </a:lvl4pPr>
            <a:lvl5pPr marL="742807" indent="-228556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3554521" y="4605795"/>
            <a:ext cx="2441130" cy="1058648"/>
          </a:xfrm>
          <a:solidFill>
            <a:schemeClr val="accent3">
              <a:alpha val="80000"/>
            </a:schemeClr>
          </a:solidFill>
        </p:spPr>
        <p:txBody>
          <a:bodyPr lIns="182780" tIns="91389" rIns="182780" bIns="91389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835" indent="-171418">
              <a:defRPr sz="1400">
                <a:solidFill>
                  <a:srgbClr val="FFFFFF"/>
                </a:solidFill>
              </a:defRPr>
            </a:lvl3pPr>
            <a:lvl4pPr marL="514252" indent="-171418">
              <a:defRPr sz="1400">
                <a:solidFill>
                  <a:srgbClr val="FFFFFF"/>
                </a:solidFill>
              </a:defRPr>
            </a:lvl4pPr>
            <a:lvl5pPr marL="742807" indent="-228556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194762" y="4605795"/>
            <a:ext cx="2441130" cy="1058648"/>
          </a:xfrm>
          <a:solidFill>
            <a:schemeClr val="accent5">
              <a:alpha val="80000"/>
            </a:schemeClr>
          </a:solidFill>
        </p:spPr>
        <p:txBody>
          <a:bodyPr lIns="182780" tIns="91389" rIns="182780" bIns="91389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835" indent="-171418">
              <a:defRPr sz="1400">
                <a:solidFill>
                  <a:srgbClr val="FFFFFF"/>
                </a:solidFill>
              </a:defRPr>
            </a:lvl3pPr>
            <a:lvl4pPr marL="514252" indent="-171418">
              <a:defRPr sz="1400">
                <a:solidFill>
                  <a:srgbClr val="FFFFFF"/>
                </a:solidFill>
              </a:defRPr>
            </a:lvl4pPr>
            <a:lvl5pPr marL="742807" indent="-228556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8835002" y="4605795"/>
            <a:ext cx="2441130" cy="1058648"/>
          </a:xfrm>
          <a:solidFill>
            <a:schemeClr val="bg2">
              <a:alpha val="80000"/>
            </a:schemeClr>
          </a:solidFill>
        </p:spPr>
        <p:txBody>
          <a:bodyPr lIns="182780" tIns="91389" rIns="182780" bIns="91389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835" indent="-171418">
              <a:defRPr sz="1400">
                <a:solidFill>
                  <a:srgbClr val="FFFFFF"/>
                </a:solidFill>
              </a:defRPr>
            </a:lvl3pPr>
            <a:lvl4pPr marL="514252" indent="-171418">
              <a:defRPr sz="1400">
                <a:solidFill>
                  <a:srgbClr val="FFFFFF"/>
                </a:solidFill>
              </a:defRPr>
            </a:lvl4pPr>
            <a:lvl5pPr marL="742807" indent="-228556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2234671466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283" y="280027"/>
            <a:ext cx="10361852" cy="81775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290" y="1397326"/>
            <a:ext cx="2438083" cy="4267097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555545" y="1397326"/>
            <a:ext cx="2438083" cy="4267097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6196797" y="1397326"/>
            <a:ext cx="2438083" cy="4267097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8838052" y="1397326"/>
            <a:ext cx="2438083" cy="4267097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914281" y="4605795"/>
            <a:ext cx="2441130" cy="1058648"/>
          </a:xfrm>
          <a:solidFill>
            <a:schemeClr val="accent1">
              <a:alpha val="80000"/>
            </a:schemeClr>
          </a:solidFill>
        </p:spPr>
        <p:txBody>
          <a:bodyPr lIns="182780" tIns="91389" rIns="182780" bIns="91389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835" indent="-171418">
              <a:defRPr sz="1400">
                <a:solidFill>
                  <a:srgbClr val="FFFFFF"/>
                </a:solidFill>
              </a:defRPr>
            </a:lvl3pPr>
            <a:lvl4pPr marL="514252" indent="-171418">
              <a:defRPr sz="1400">
                <a:solidFill>
                  <a:srgbClr val="FFFFFF"/>
                </a:solidFill>
              </a:defRPr>
            </a:lvl4pPr>
            <a:lvl5pPr marL="742807" indent="-228556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3554521" y="4605795"/>
            <a:ext cx="2441130" cy="1058648"/>
          </a:xfrm>
          <a:solidFill>
            <a:schemeClr val="accent3">
              <a:alpha val="80000"/>
            </a:schemeClr>
          </a:solidFill>
        </p:spPr>
        <p:txBody>
          <a:bodyPr lIns="182780" tIns="91389" rIns="182780" bIns="91389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835" indent="-171418">
              <a:defRPr sz="1400">
                <a:solidFill>
                  <a:srgbClr val="FFFFFF"/>
                </a:solidFill>
              </a:defRPr>
            </a:lvl3pPr>
            <a:lvl4pPr marL="514252" indent="-171418">
              <a:defRPr sz="1400">
                <a:solidFill>
                  <a:srgbClr val="FFFFFF"/>
                </a:solidFill>
              </a:defRPr>
            </a:lvl4pPr>
            <a:lvl5pPr marL="742807" indent="-228556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194762" y="4605795"/>
            <a:ext cx="2441130" cy="1058648"/>
          </a:xfrm>
          <a:solidFill>
            <a:schemeClr val="accent5">
              <a:alpha val="80000"/>
            </a:schemeClr>
          </a:solidFill>
        </p:spPr>
        <p:txBody>
          <a:bodyPr lIns="182780" tIns="91389" rIns="182780" bIns="91389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835" indent="-171418">
              <a:defRPr sz="1400">
                <a:solidFill>
                  <a:srgbClr val="FFFFFF"/>
                </a:solidFill>
              </a:defRPr>
            </a:lvl3pPr>
            <a:lvl4pPr marL="514252" indent="-171418">
              <a:defRPr sz="1400">
                <a:solidFill>
                  <a:srgbClr val="FFFFFF"/>
                </a:solidFill>
              </a:defRPr>
            </a:lvl4pPr>
            <a:lvl5pPr marL="742807" indent="-228556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8835002" y="4605795"/>
            <a:ext cx="2441130" cy="1058648"/>
          </a:xfrm>
          <a:solidFill>
            <a:schemeClr val="bg2">
              <a:alpha val="80000"/>
            </a:schemeClr>
          </a:solidFill>
        </p:spPr>
        <p:txBody>
          <a:bodyPr lIns="182780" tIns="91389" rIns="182780" bIns="91389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835" indent="-171418">
              <a:defRPr sz="1400">
                <a:solidFill>
                  <a:srgbClr val="FFFFFF"/>
                </a:solidFill>
              </a:defRPr>
            </a:lvl3pPr>
            <a:lvl4pPr marL="514252" indent="-171418">
              <a:defRPr sz="1400">
                <a:solidFill>
                  <a:srgbClr val="FFFFFF"/>
                </a:solidFill>
              </a:defRPr>
            </a:lvl4pPr>
            <a:lvl5pPr marL="742807" indent="-228556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914283" y="933666"/>
            <a:ext cx="10361852" cy="406494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587245300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283" y="280027"/>
            <a:ext cx="10361852" cy="81775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289" y="1397326"/>
            <a:ext cx="3327983" cy="4267097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431227" y="1397326"/>
            <a:ext cx="3327983" cy="4267097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7948150" y="1397326"/>
            <a:ext cx="3327983" cy="4267097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914289" y="4605801"/>
            <a:ext cx="3327983" cy="1058648"/>
          </a:xfrm>
          <a:solidFill>
            <a:schemeClr val="accent1">
              <a:alpha val="80000"/>
            </a:schemeClr>
          </a:solidFill>
        </p:spPr>
        <p:txBody>
          <a:bodyPr lIns="182780" tIns="91389" rIns="182780" bIns="91389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835" indent="-171418">
              <a:defRPr sz="1400">
                <a:solidFill>
                  <a:srgbClr val="FFFFFF"/>
                </a:solidFill>
              </a:defRPr>
            </a:lvl3pPr>
            <a:lvl4pPr marL="514252" indent="-171418">
              <a:defRPr sz="1400">
                <a:solidFill>
                  <a:srgbClr val="FFFFFF"/>
                </a:solidFill>
              </a:defRPr>
            </a:lvl4pPr>
            <a:lvl5pPr marL="742807" indent="-228556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431227" y="4605801"/>
            <a:ext cx="3327983" cy="1058648"/>
          </a:xfrm>
          <a:solidFill>
            <a:schemeClr val="accent4">
              <a:alpha val="80000"/>
            </a:schemeClr>
          </a:solidFill>
        </p:spPr>
        <p:txBody>
          <a:bodyPr lIns="182780" tIns="91389" rIns="182780" bIns="91389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835" indent="-171418">
              <a:defRPr sz="1400">
                <a:solidFill>
                  <a:srgbClr val="FFFFFF"/>
                </a:solidFill>
              </a:defRPr>
            </a:lvl3pPr>
            <a:lvl4pPr marL="514252" indent="-171418">
              <a:defRPr sz="1400">
                <a:solidFill>
                  <a:srgbClr val="FFFFFF"/>
                </a:solidFill>
              </a:defRPr>
            </a:lvl4pPr>
            <a:lvl5pPr marL="742807" indent="-228556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7948150" y="4605801"/>
            <a:ext cx="3327983" cy="1058648"/>
          </a:xfrm>
          <a:solidFill>
            <a:schemeClr val="bg2">
              <a:alpha val="80000"/>
            </a:schemeClr>
          </a:solidFill>
        </p:spPr>
        <p:txBody>
          <a:bodyPr lIns="182780" tIns="91389" rIns="182780" bIns="91389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835" indent="-171418">
              <a:defRPr sz="1400">
                <a:solidFill>
                  <a:srgbClr val="FFFFFF"/>
                </a:solidFill>
              </a:defRPr>
            </a:lvl3pPr>
            <a:lvl4pPr marL="514252" indent="-171418">
              <a:defRPr sz="1400">
                <a:solidFill>
                  <a:srgbClr val="FFFFFF"/>
                </a:solidFill>
              </a:defRPr>
            </a:lvl4pPr>
            <a:lvl5pPr marL="742807" indent="-228556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466814864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283" y="280027"/>
            <a:ext cx="10361852" cy="81775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289" y="1397326"/>
            <a:ext cx="3327983" cy="4267097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431227" y="1397326"/>
            <a:ext cx="3327983" cy="4267097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7948150" y="1397326"/>
            <a:ext cx="3327983" cy="4267097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914289" y="4605801"/>
            <a:ext cx="3327983" cy="1058648"/>
          </a:xfrm>
          <a:solidFill>
            <a:schemeClr val="accent1">
              <a:alpha val="80000"/>
            </a:schemeClr>
          </a:solidFill>
        </p:spPr>
        <p:txBody>
          <a:bodyPr lIns="182780" tIns="91389" rIns="182780" bIns="91389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835" indent="-171418">
              <a:defRPr sz="1400">
                <a:solidFill>
                  <a:srgbClr val="FFFFFF"/>
                </a:solidFill>
              </a:defRPr>
            </a:lvl3pPr>
            <a:lvl4pPr marL="514252" indent="-171418">
              <a:defRPr sz="1400">
                <a:solidFill>
                  <a:srgbClr val="FFFFFF"/>
                </a:solidFill>
              </a:defRPr>
            </a:lvl4pPr>
            <a:lvl5pPr marL="742807" indent="-228556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431227" y="4605801"/>
            <a:ext cx="3327983" cy="1058648"/>
          </a:xfrm>
          <a:solidFill>
            <a:schemeClr val="accent4">
              <a:alpha val="80000"/>
            </a:schemeClr>
          </a:solidFill>
        </p:spPr>
        <p:txBody>
          <a:bodyPr lIns="182780" tIns="91389" rIns="182780" bIns="91389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835" indent="-171418">
              <a:defRPr sz="1400">
                <a:solidFill>
                  <a:srgbClr val="FFFFFF"/>
                </a:solidFill>
              </a:defRPr>
            </a:lvl3pPr>
            <a:lvl4pPr marL="514252" indent="-171418">
              <a:defRPr sz="1400">
                <a:solidFill>
                  <a:srgbClr val="FFFFFF"/>
                </a:solidFill>
              </a:defRPr>
            </a:lvl4pPr>
            <a:lvl5pPr marL="742807" indent="-228556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7948150" y="4605801"/>
            <a:ext cx="3327983" cy="1058648"/>
          </a:xfrm>
          <a:solidFill>
            <a:schemeClr val="bg2">
              <a:alpha val="80000"/>
            </a:schemeClr>
          </a:solidFill>
        </p:spPr>
        <p:txBody>
          <a:bodyPr lIns="182780" tIns="91389" rIns="182780" bIns="91389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835" indent="-171418">
              <a:defRPr sz="1400">
                <a:solidFill>
                  <a:srgbClr val="FFFFFF"/>
                </a:solidFill>
              </a:defRPr>
            </a:lvl3pPr>
            <a:lvl4pPr marL="514252" indent="-171418">
              <a:defRPr sz="1400">
                <a:solidFill>
                  <a:srgbClr val="FFFFFF"/>
                </a:solidFill>
              </a:defRPr>
            </a:lvl4pPr>
            <a:lvl5pPr marL="742807" indent="-228556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914283" y="933666"/>
            <a:ext cx="10361852" cy="406494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40609324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680" y="365211"/>
            <a:ext cx="10514231" cy="1325870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682" y="1681557"/>
            <a:ext cx="5157117" cy="82410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63028" indent="0">
              <a:buNone/>
              <a:defRPr sz="2000" b="1"/>
            </a:lvl2pPr>
            <a:lvl3pPr marL="926056" indent="0">
              <a:buNone/>
              <a:defRPr sz="1800" b="1"/>
            </a:lvl3pPr>
            <a:lvl4pPr marL="1389084" indent="0">
              <a:buNone/>
              <a:defRPr sz="1700" b="1"/>
            </a:lvl4pPr>
            <a:lvl5pPr marL="1852111" indent="0">
              <a:buNone/>
              <a:defRPr sz="1700" b="1"/>
            </a:lvl5pPr>
            <a:lvl6pPr marL="2315140" indent="0">
              <a:buNone/>
              <a:defRPr sz="1700" b="1"/>
            </a:lvl6pPr>
            <a:lvl7pPr marL="2778169" indent="0">
              <a:buNone/>
              <a:defRPr sz="1700" b="1"/>
            </a:lvl7pPr>
            <a:lvl8pPr marL="3241196" indent="0">
              <a:buNone/>
              <a:defRPr sz="1700" b="1"/>
            </a:lvl8pPr>
            <a:lvl9pPr marL="3704225" indent="0">
              <a:buNone/>
              <a:defRPr sz="17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682" y="2505656"/>
            <a:ext cx="5157117" cy="3685441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1405" y="1681557"/>
            <a:ext cx="5182513" cy="82410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63028" indent="0">
              <a:buNone/>
              <a:defRPr sz="2000" b="1"/>
            </a:lvl2pPr>
            <a:lvl3pPr marL="926056" indent="0">
              <a:buNone/>
              <a:defRPr sz="1800" b="1"/>
            </a:lvl3pPr>
            <a:lvl4pPr marL="1389084" indent="0">
              <a:buNone/>
              <a:defRPr sz="1700" b="1"/>
            </a:lvl4pPr>
            <a:lvl5pPr marL="1852111" indent="0">
              <a:buNone/>
              <a:defRPr sz="1700" b="1"/>
            </a:lvl5pPr>
            <a:lvl6pPr marL="2315140" indent="0">
              <a:buNone/>
              <a:defRPr sz="1700" b="1"/>
            </a:lvl6pPr>
            <a:lvl7pPr marL="2778169" indent="0">
              <a:buNone/>
              <a:defRPr sz="1700" b="1"/>
            </a:lvl7pPr>
            <a:lvl8pPr marL="3241196" indent="0">
              <a:buNone/>
              <a:defRPr sz="1700" b="1"/>
            </a:lvl8pPr>
            <a:lvl9pPr marL="3704225" indent="0">
              <a:buNone/>
              <a:defRPr sz="17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1405" y="2505656"/>
            <a:ext cx="5182513" cy="3685441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B97EC5-57B2-40A0-92A2-2C5061032DDA}" type="datetime1">
              <a:rPr lang="ru-RU" smtClean="0"/>
              <a:t>20.07.2023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E9FE9F-E4E0-491D-AC75-318A12D71F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25632934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283" y="280027"/>
            <a:ext cx="10361852" cy="81775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284" y="1397326"/>
            <a:ext cx="5084926" cy="4267097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6191205" y="1397326"/>
            <a:ext cx="5084926" cy="4267097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914282" y="4913577"/>
            <a:ext cx="5083402" cy="750872"/>
          </a:xfrm>
          <a:solidFill>
            <a:schemeClr val="accent1">
              <a:alpha val="80000"/>
            </a:schemeClr>
          </a:solidFill>
        </p:spPr>
        <p:txBody>
          <a:bodyPr lIns="182780" tIns="91389" rIns="182780" bIns="91389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835" indent="-171418">
              <a:defRPr sz="1400">
                <a:solidFill>
                  <a:srgbClr val="FFFFFF"/>
                </a:solidFill>
              </a:defRPr>
            </a:lvl3pPr>
            <a:lvl4pPr marL="514252" indent="-171418">
              <a:defRPr sz="1400">
                <a:solidFill>
                  <a:srgbClr val="FFFFFF"/>
                </a:solidFill>
              </a:defRPr>
            </a:lvl4pPr>
            <a:lvl5pPr marL="742807" indent="-228556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6192730" y="4913577"/>
            <a:ext cx="5083402" cy="750872"/>
          </a:xfrm>
          <a:solidFill>
            <a:schemeClr val="accent4">
              <a:alpha val="80000"/>
            </a:schemeClr>
          </a:solidFill>
        </p:spPr>
        <p:txBody>
          <a:bodyPr lIns="182780" tIns="91389" rIns="182780" bIns="91389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835" indent="-171418">
              <a:defRPr sz="1400">
                <a:solidFill>
                  <a:srgbClr val="FFFFFF"/>
                </a:solidFill>
              </a:defRPr>
            </a:lvl3pPr>
            <a:lvl4pPr marL="514252" indent="-171418">
              <a:defRPr sz="1400">
                <a:solidFill>
                  <a:srgbClr val="FFFFFF"/>
                </a:solidFill>
              </a:defRPr>
            </a:lvl4pPr>
            <a:lvl5pPr marL="742807" indent="-228556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914283" y="933666"/>
            <a:ext cx="10361852" cy="406494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4041002211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283" y="280027"/>
            <a:ext cx="10361852" cy="81775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284" y="1397326"/>
            <a:ext cx="5084926" cy="4267097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6191205" y="1397326"/>
            <a:ext cx="5084926" cy="4267097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914282" y="4913577"/>
            <a:ext cx="5083402" cy="750872"/>
          </a:xfrm>
          <a:solidFill>
            <a:schemeClr val="accent1">
              <a:alpha val="80000"/>
            </a:schemeClr>
          </a:solidFill>
        </p:spPr>
        <p:txBody>
          <a:bodyPr lIns="182780" tIns="91389" rIns="182780" bIns="91389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835" indent="-171418">
              <a:defRPr sz="1400">
                <a:solidFill>
                  <a:srgbClr val="FFFFFF"/>
                </a:solidFill>
              </a:defRPr>
            </a:lvl3pPr>
            <a:lvl4pPr marL="514252" indent="-171418">
              <a:defRPr sz="1400">
                <a:solidFill>
                  <a:srgbClr val="FFFFFF"/>
                </a:solidFill>
              </a:defRPr>
            </a:lvl4pPr>
            <a:lvl5pPr marL="742807" indent="-228556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6192730" y="4913577"/>
            <a:ext cx="5083402" cy="750872"/>
          </a:xfrm>
          <a:solidFill>
            <a:schemeClr val="accent4">
              <a:alpha val="80000"/>
            </a:schemeClr>
          </a:solidFill>
        </p:spPr>
        <p:txBody>
          <a:bodyPr lIns="182780" tIns="91389" rIns="182780" bIns="91389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835" indent="-171418">
              <a:defRPr sz="1400">
                <a:solidFill>
                  <a:srgbClr val="FFFFFF"/>
                </a:solidFill>
              </a:defRPr>
            </a:lvl3pPr>
            <a:lvl4pPr marL="514252" indent="-171418">
              <a:defRPr sz="1400">
                <a:solidFill>
                  <a:srgbClr val="FFFFFF"/>
                </a:solidFill>
              </a:defRPr>
            </a:lvl4pPr>
            <a:lvl5pPr marL="742807" indent="-228556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1243733201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283" y="280027"/>
            <a:ext cx="10361852" cy="81775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290" y="1397324"/>
            <a:ext cx="2438083" cy="264468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555545" y="1397324"/>
            <a:ext cx="2438083" cy="264468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6196797" y="1397324"/>
            <a:ext cx="2438083" cy="264468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8838052" y="1397324"/>
            <a:ext cx="2438083" cy="264468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914281" y="2983359"/>
            <a:ext cx="2441130" cy="1058648"/>
          </a:xfrm>
          <a:solidFill>
            <a:schemeClr val="accent1">
              <a:alpha val="80000"/>
            </a:schemeClr>
          </a:solidFill>
        </p:spPr>
        <p:txBody>
          <a:bodyPr lIns="182780" tIns="91389" rIns="182780" bIns="91389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835" indent="-171418">
              <a:defRPr sz="1400">
                <a:solidFill>
                  <a:srgbClr val="FFFFFF"/>
                </a:solidFill>
              </a:defRPr>
            </a:lvl3pPr>
            <a:lvl4pPr marL="514252" indent="-171418">
              <a:defRPr sz="1400">
                <a:solidFill>
                  <a:srgbClr val="FFFFFF"/>
                </a:solidFill>
              </a:defRPr>
            </a:lvl4pPr>
            <a:lvl5pPr marL="742807" indent="-228556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3554521" y="2983359"/>
            <a:ext cx="2441130" cy="1058648"/>
          </a:xfrm>
          <a:solidFill>
            <a:schemeClr val="accent3">
              <a:alpha val="80000"/>
            </a:schemeClr>
          </a:solidFill>
        </p:spPr>
        <p:txBody>
          <a:bodyPr lIns="182780" tIns="91389" rIns="182780" bIns="91389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835" indent="-171418">
              <a:defRPr sz="1400">
                <a:solidFill>
                  <a:srgbClr val="FFFFFF"/>
                </a:solidFill>
              </a:defRPr>
            </a:lvl3pPr>
            <a:lvl4pPr marL="514252" indent="-171418">
              <a:defRPr sz="1400">
                <a:solidFill>
                  <a:srgbClr val="FFFFFF"/>
                </a:solidFill>
              </a:defRPr>
            </a:lvl4pPr>
            <a:lvl5pPr marL="742807" indent="-228556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194762" y="2983359"/>
            <a:ext cx="2441130" cy="1058648"/>
          </a:xfrm>
          <a:solidFill>
            <a:schemeClr val="accent5">
              <a:alpha val="80000"/>
            </a:schemeClr>
          </a:solidFill>
        </p:spPr>
        <p:txBody>
          <a:bodyPr lIns="182780" tIns="91389" rIns="182780" bIns="91389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835" indent="-171418">
              <a:defRPr sz="1400">
                <a:solidFill>
                  <a:srgbClr val="FFFFFF"/>
                </a:solidFill>
              </a:defRPr>
            </a:lvl3pPr>
            <a:lvl4pPr marL="514252" indent="-171418">
              <a:defRPr sz="1400">
                <a:solidFill>
                  <a:srgbClr val="FFFFFF"/>
                </a:solidFill>
              </a:defRPr>
            </a:lvl4pPr>
            <a:lvl5pPr marL="742807" indent="-228556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8835002" y="2983359"/>
            <a:ext cx="2441130" cy="1058648"/>
          </a:xfrm>
          <a:solidFill>
            <a:schemeClr val="bg2">
              <a:alpha val="80000"/>
            </a:schemeClr>
          </a:solidFill>
        </p:spPr>
        <p:txBody>
          <a:bodyPr lIns="182780" tIns="91389" rIns="182780" bIns="91389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835" indent="-171418">
              <a:defRPr sz="1400">
                <a:solidFill>
                  <a:srgbClr val="FFFFFF"/>
                </a:solidFill>
              </a:defRPr>
            </a:lvl3pPr>
            <a:lvl4pPr marL="514252" indent="-171418">
              <a:defRPr sz="1400">
                <a:solidFill>
                  <a:srgbClr val="FFFFFF"/>
                </a:solidFill>
              </a:defRPr>
            </a:lvl4pPr>
            <a:lvl5pPr marL="742807" indent="-228556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914281" y="4213280"/>
            <a:ext cx="2441130" cy="1713955"/>
          </a:xfrm>
        </p:spPr>
        <p:txBody>
          <a:bodyPr/>
          <a:lstStyle>
            <a:lvl1pPr marL="0" indent="0">
              <a:buNone/>
              <a:defRPr sz="1400"/>
            </a:lvl1pPr>
            <a:lvl2pPr marL="171418" indent="-171418">
              <a:buFont typeface="Arial" panose="020B0604020202020204" pitchFamily="34" charset="0"/>
              <a:buChar char="•"/>
              <a:defRPr sz="1400"/>
            </a:lvl2pPr>
            <a:lvl3pPr marL="342835" indent="-171418">
              <a:defRPr sz="1400"/>
            </a:lvl3pPr>
            <a:lvl4pPr marL="514252" indent="-171418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3554521" y="4213280"/>
            <a:ext cx="2441130" cy="1713955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171418" indent="-171418">
              <a:buFont typeface="Arial" panose="020B0604020202020204" pitchFamily="34" charset="0"/>
              <a:buChar char="•"/>
              <a:defRPr sz="1400"/>
            </a:lvl2pPr>
            <a:lvl3pPr marL="342835" indent="-171418">
              <a:defRPr sz="1400"/>
            </a:lvl3pPr>
            <a:lvl4pPr marL="514252" indent="-171418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6194762" y="4213280"/>
            <a:ext cx="2441130" cy="1713955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171418" indent="-171418">
              <a:buFont typeface="Arial" panose="020B0604020202020204" pitchFamily="34" charset="0"/>
              <a:buChar char="•"/>
              <a:defRPr sz="1400"/>
            </a:lvl2pPr>
            <a:lvl3pPr marL="342835" indent="-171418">
              <a:defRPr sz="1400"/>
            </a:lvl3pPr>
            <a:lvl4pPr marL="514252" indent="-171418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8835002" y="4213280"/>
            <a:ext cx="2441130" cy="1713955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171418" indent="-171418">
              <a:buFont typeface="Arial" panose="020B0604020202020204" pitchFamily="34" charset="0"/>
              <a:buChar char="•"/>
              <a:defRPr sz="1400"/>
            </a:lvl2pPr>
            <a:lvl3pPr marL="342835" indent="-171418">
              <a:defRPr sz="1400"/>
            </a:lvl3pPr>
            <a:lvl4pPr marL="514252" indent="-171418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178792373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283" y="280027"/>
            <a:ext cx="10361852" cy="81775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290" y="1397324"/>
            <a:ext cx="2438083" cy="264468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555545" y="1397324"/>
            <a:ext cx="2438083" cy="264468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6196797" y="1397324"/>
            <a:ext cx="2438083" cy="264468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8838052" y="1397324"/>
            <a:ext cx="2438083" cy="264468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914281" y="2983359"/>
            <a:ext cx="2441130" cy="1058648"/>
          </a:xfrm>
          <a:solidFill>
            <a:schemeClr val="accent1">
              <a:alpha val="80000"/>
            </a:schemeClr>
          </a:solidFill>
        </p:spPr>
        <p:txBody>
          <a:bodyPr lIns="182780" tIns="91389" rIns="182780" bIns="91389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835" indent="-171418">
              <a:defRPr sz="1400">
                <a:solidFill>
                  <a:srgbClr val="FFFFFF"/>
                </a:solidFill>
              </a:defRPr>
            </a:lvl3pPr>
            <a:lvl4pPr marL="514252" indent="-171418">
              <a:defRPr sz="1400">
                <a:solidFill>
                  <a:srgbClr val="FFFFFF"/>
                </a:solidFill>
              </a:defRPr>
            </a:lvl4pPr>
            <a:lvl5pPr marL="742807" indent="-228556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3554521" y="2983359"/>
            <a:ext cx="2441130" cy="1058648"/>
          </a:xfrm>
          <a:solidFill>
            <a:schemeClr val="accent3">
              <a:alpha val="80000"/>
            </a:schemeClr>
          </a:solidFill>
        </p:spPr>
        <p:txBody>
          <a:bodyPr lIns="182780" tIns="91389" rIns="182780" bIns="91389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835" indent="-171418">
              <a:defRPr sz="1400">
                <a:solidFill>
                  <a:srgbClr val="FFFFFF"/>
                </a:solidFill>
              </a:defRPr>
            </a:lvl3pPr>
            <a:lvl4pPr marL="514252" indent="-171418">
              <a:defRPr sz="1400">
                <a:solidFill>
                  <a:srgbClr val="FFFFFF"/>
                </a:solidFill>
              </a:defRPr>
            </a:lvl4pPr>
            <a:lvl5pPr marL="742807" indent="-228556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194762" y="2983359"/>
            <a:ext cx="2441130" cy="1058648"/>
          </a:xfrm>
          <a:solidFill>
            <a:schemeClr val="accent5">
              <a:alpha val="80000"/>
            </a:schemeClr>
          </a:solidFill>
        </p:spPr>
        <p:txBody>
          <a:bodyPr lIns="182780" tIns="91389" rIns="182780" bIns="91389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835" indent="-171418">
              <a:defRPr sz="1400">
                <a:solidFill>
                  <a:srgbClr val="FFFFFF"/>
                </a:solidFill>
              </a:defRPr>
            </a:lvl3pPr>
            <a:lvl4pPr marL="514252" indent="-171418">
              <a:defRPr sz="1400">
                <a:solidFill>
                  <a:srgbClr val="FFFFFF"/>
                </a:solidFill>
              </a:defRPr>
            </a:lvl4pPr>
            <a:lvl5pPr marL="742807" indent="-228556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8835002" y="2983359"/>
            <a:ext cx="2441130" cy="1058648"/>
          </a:xfrm>
          <a:solidFill>
            <a:schemeClr val="bg2">
              <a:alpha val="80000"/>
            </a:schemeClr>
          </a:solidFill>
        </p:spPr>
        <p:txBody>
          <a:bodyPr lIns="182780" tIns="91389" rIns="182780" bIns="91389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835" indent="-171418">
              <a:defRPr sz="1400">
                <a:solidFill>
                  <a:srgbClr val="FFFFFF"/>
                </a:solidFill>
              </a:defRPr>
            </a:lvl3pPr>
            <a:lvl4pPr marL="514252" indent="-171418">
              <a:defRPr sz="1400">
                <a:solidFill>
                  <a:srgbClr val="FFFFFF"/>
                </a:solidFill>
              </a:defRPr>
            </a:lvl4pPr>
            <a:lvl5pPr marL="742807" indent="-228556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914281" y="4213280"/>
            <a:ext cx="2441130" cy="1713955"/>
          </a:xfrm>
        </p:spPr>
        <p:txBody>
          <a:bodyPr/>
          <a:lstStyle>
            <a:lvl1pPr marL="0" indent="0">
              <a:buNone/>
              <a:defRPr sz="1400"/>
            </a:lvl1pPr>
            <a:lvl2pPr marL="171418" indent="-171418">
              <a:buFont typeface="Arial" panose="020B0604020202020204" pitchFamily="34" charset="0"/>
              <a:buChar char="•"/>
              <a:defRPr sz="1400"/>
            </a:lvl2pPr>
            <a:lvl3pPr marL="342835" indent="-171418">
              <a:defRPr sz="1400"/>
            </a:lvl3pPr>
            <a:lvl4pPr marL="514252" indent="-171418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3554521" y="4213280"/>
            <a:ext cx="2441130" cy="1713955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171418" indent="-171418">
              <a:buFont typeface="Arial" panose="020B0604020202020204" pitchFamily="34" charset="0"/>
              <a:buChar char="•"/>
              <a:defRPr sz="1400"/>
            </a:lvl2pPr>
            <a:lvl3pPr marL="342835" indent="-171418">
              <a:defRPr sz="1400"/>
            </a:lvl3pPr>
            <a:lvl4pPr marL="514252" indent="-171418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6194762" y="4213280"/>
            <a:ext cx="2441130" cy="1713955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171418" indent="-171418">
              <a:buFont typeface="Arial" panose="020B0604020202020204" pitchFamily="34" charset="0"/>
              <a:buChar char="•"/>
              <a:defRPr sz="1400"/>
            </a:lvl2pPr>
            <a:lvl3pPr marL="342835" indent="-171418">
              <a:defRPr sz="1400"/>
            </a:lvl3pPr>
            <a:lvl4pPr marL="514252" indent="-171418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8835002" y="4213280"/>
            <a:ext cx="2441130" cy="1713955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171418" indent="-171418">
              <a:buFont typeface="Arial" panose="020B0604020202020204" pitchFamily="34" charset="0"/>
              <a:buChar char="•"/>
              <a:defRPr sz="1400"/>
            </a:lvl2pPr>
            <a:lvl3pPr marL="342835" indent="-171418">
              <a:defRPr sz="1400"/>
            </a:lvl3pPr>
            <a:lvl4pPr marL="514252" indent="-171418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27" hasCustomPrompt="1"/>
          </p:nvPr>
        </p:nvSpPr>
        <p:spPr>
          <a:xfrm>
            <a:off x="914283" y="933666"/>
            <a:ext cx="10361852" cy="406494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577736090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283" y="280027"/>
            <a:ext cx="10361852" cy="81775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289" y="1397324"/>
            <a:ext cx="3327983" cy="264468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431227" y="1397324"/>
            <a:ext cx="3327983" cy="264468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7948150" y="1397324"/>
            <a:ext cx="3327983" cy="264468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914289" y="2983359"/>
            <a:ext cx="3327983" cy="1058648"/>
          </a:xfrm>
          <a:solidFill>
            <a:schemeClr val="accent1">
              <a:alpha val="80000"/>
            </a:schemeClr>
          </a:solidFill>
        </p:spPr>
        <p:txBody>
          <a:bodyPr lIns="182780" tIns="91389" rIns="182780" bIns="91389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835" indent="-171418">
              <a:defRPr sz="1400">
                <a:solidFill>
                  <a:srgbClr val="FFFFFF"/>
                </a:solidFill>
              </a:defRPr>
            </a:lvl3pPr>
            <a:lvl4pPr marL="514252" indent="-171418">
              <a:defRPr sz="1400">
                <a:solidFill>
                  <a:srgbClr val="FFFFFF"/>
                </a:solidFill>
              </a:defRPr>
            </a:lvl4pPr>
            <a:lvl5pPr marL="742807" indent="-228556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431227" y="2983359"/>
            <a:ext cx="3327983" cy="1058648"/>
          </a:xfrm>
          <a:solidFill>
            <a:schemeClr val="accent4">
              <a:alpha val="80000"/>
            </a:schemeClr>
          </a:solidFill>
        </p:spPr>
        <p:txBody>
          <a:bodyPr lIns="182780" tIns="91389" rIns="182780" bIns="91389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835" indent="-171418">
              <a:defRPr sz="1400">
                <a:solidFill>
                  <a:srgbClr val="FFFFFF"/>
                </a:solidFill>
              </a:defRPr>
            </a:lvl3pPr>
            <a:lvl4pPr marL="514252" indent="-171418">
              <a:defRPr sz="1400">
                <a:solidFill>
                  <a:srgbClr val="FFFFFF"/>
                </a:solidFill>
              </a:defRPr>
            </a:lvl4pPr>
            <a:lvl5pPr marL="742807" indent="-228556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7948150" y="2983359"/>
            <a:ext cx="3327983" cy="1058648"/>
          </a:xfrm>
          <a:solidFill>
            <a:schemeClr val="bg2">
              <a:alpha val="80000"/>
            </a:schemeClr>
          </a:solidFill>
        </p:spPr>
        <p:txBody>
          <a:bodyPr lIns="182780" tIns="91389" rIns="182780" bIns="91389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835" indent="-171418">
              <a:defRPr sz="1400">
                <a:solidFill>
                  <a:srgbClr val="FFFFFF"/>
                </a:solidFill>
              </a:defRPr>
            </a:lvl3pPr>
            <a:lvl4pPr marL="514252" indent="-171418">
              <a:defRPr sz="1400">
                <a:solidFill>
                  <a:srgbClr val="FFFFFF"/>
                </a:solidFill>
              </a:defRPr>
            </a:lvl4pPr>
            <a:lvl5pPr marL="742807" indent="-228556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914289" y="4213284"/>
            <a:ext cx="3327983" cy="1751097"/>
          </a:xfrm>
        </p:spPr>
        <p:txBody>
          <a:bodyPr/>
          <a:lstStyle>
            <a:lvl1pPr marL="0" indent="0">
              <a:buNone/>
              <a:defRPr sz="2100"/>
            </a:lvl1pPr>
            <a:lvl2pPr marL="171418" indent="-171418">
              <a:buFont typeface="Arial" panose="020B0604020202020204" pitchFamily="34" charset="0"/>
              <a:buChar char="•"/>
              <a:defRPr sz="1400"/>
            </a:lvl2pPr>
            <a:lvl3pPr marL="342835" indent="-171418">
              <a:defRPr sz="1400"/>
            </a:lvl3pPr>
            <a:lvl4pPr marL="514252" indent="-171418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4431227" y="4213284"/>
            <a:ext cx="3327983" cy="1751097"/>
          </a:xfrm>
        </p:spPr>
        <p:txBody>
          <a:bodyPr/>
          <a:lstStyle>
            <a:lvl1pPr marL="0" indent="0">
              <a:buNone/>
              <a:defRPr sz="2100"/>
            </a:lvl1pPr>
            <a:lvl2pPr marL="171418" indent="-171418">
              <a:buFont typeface="Arial" panose="020B0604020202020204" pitchFamily="34" charset="0"/>
              <a:buChar char="•"/>
              <a:defRPr sz="1400"/>
            </a:lvl2pPr>
            <a:lvl3pPr marL="342835" indent="-171418">
              <a:defRPr sz="1400"/>
            </a:lvl3pPr>
            <a:lvl4pPr marL="514252" indent="-171418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7948150" y="4213284"/>
            <a:ext cx="3327983" cy="1751097"/>
          </a:xfrm>
        </p:spPr>
        <p:txBody>
          <a:bodyPr/>
          <a:lstStyle>
            <a:lvl1pPr marL="0" indent="0">
              <a:buNone/>
              <a:defRPr sz="2100"/>
            </a:lvl1pPr>
            <a:lvl2pPr marL="171418" indent="-171418">
              <a:buFont typeface="Arial" panose="020B0604020202020204" pitchFamily="34" charset="0"/>
              <a:buChar char="•"/>
              <a:defRPr sz="1400"/>
            </a:lvl2pPr>
            <a:lvl3pPr marL="342835" indent="-171418">
              <a:defRPr sz="1400"/>
            </a:lvl3pPr>
            <a:lvl4pPr marL="514252" indent="-171418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4" hasCustomPrompt="1"/>
          </p:nvPr>
        </p:nvSpPr>
        <p:spPr>
          <a:xfrm>
            <a:off x="914283" y="933666"/>
            <a:ext cx="10361852" cy="406494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172475524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283" y="280027"/>
            <a:ext cx="10361852" cy="81775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289" y="1397324"/>
            <a:ext cx="3327983" cy="264468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431227" y="1397324"/>
            <a:ext cx="3327983" cy="264468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7948150" y="1397324"/>
            <a:ext cx="3327983" cy="264468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914289" y="2983359"/>
            <a:ext cx="3327983" cy="1058648"/>
          </a:xfrm>
          <a:solidFill>
            <a:schemeClr val="accent1">
              <a:alpha val="80000"/>
            </a:schemeClr>
          </a:solidFill>
        </p:spPr>
        <p:txBody>
          <a:bodyPr lIns="182780" tIns="91389" rIns="182780" bIns="91389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835" indent="-171418">
              <a:defRPr sz="1400">
                <a:solidFill>
                  <a:srgbClr val="FFFFFF"/>
                </a:solidFill>
              </a:defRPr>
            </a:lvl3pPr>
            <a:lvl4pPr marL="514252" indent="-171418">
              <a:defRPr sz="1400">
                <a:solidFill>
                  <a:srgbClr val="FFFFFF"/>
                </a:solidFill>
              </a:defRPr>
            </a:lvl4pPr>
            <a:lvl5pPr marL="742807" indent="-228556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431227" y="2983359"/>
            <a:ext cx="3327983" cy="1058648"/>
          </a:xfrm>
          <a:solidFill>
            <a:schemeClr val="accent4">
              <a:alpha val="80000"/>
            </a:schemeClr>
          </a:solidFill>
        </p:spPr>
        <p:txBody>
          <a:bodyPr lIns="182780" tIns="91389" rIns="182780" bIns="91389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835" indent="-171418">
              <a:defRPr sz="1400">
                <a:solidFill>
                  <a:srgbClr val="FFFFFF"/>
                </a:solidFill>
              </a:defRPr>
            </a:lvl3pPr>
            <a:lvl4pPr marL="514252" indent="-171418">
              <a:defRPr sz="1400">
                <a:solidFill>
                  <a:srgbClr val="FFFFFF"/>
                </a:solidFill>
              </a:defRPr>
            </a:lvl4pPr>
            <a:lvl5pPr marL="742807" indent="-228556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7948150" y="2983359"/>
            <a:ext cx="3327983" cy="1058648"/>
          </a:xfrm>
          <a:solidFill>
            <a:schemeClr val="bg2">
              <a:alpha val="80000"/>
            </a:schemeClr>
          </a:solidFill>
        </p:spPr>
        <p:txBody>
          <a:bodyPr lIns="182780" tIns="91389" rIns="182780" bIns="91389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835" indent="-171418">
              <a:defRPr sz="1400">
                <a:solidFill>
                  <a:srgbClr val="FFFFFF"/>
                </a:solidFill>
              </a:defRPr>
            </a:lvl3pPr>
            <a:lvl4pPr marL="514252" indent="-171418">
              <a:defRPr sz="1400">
                <a:solidFill>
                  <a:srgbClr val="FFFFFF"/>
                </a:solidFill>
              </a:defRPr>
            </a:lvl4pPr>
            <a:lvl5pPr marL="742807" indent="-228556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914289" y="4213284"/>
            <a:ext cx="3327983" cy="1751097"/>
          </a:xfrm>
        </p:spPr>
        <p:txBody>
          <a:bodyPr/>
          <a:lstStyle>
            <a:lvl1pPr marL="0" indent="0">
              <a:buNone/>
              <a:defRPr sz="2100"/>
            </a:lvl1pPr>
            <a:lvl2pPr marL="171418" indent="-171418">
              <a:buFont typeface="Arial" panose="020B0604020202020204" pitchFamily="34" charset="0"/>
              <a:buChar char="•"/>
              <a:defRPr sz="1400"/>
            </a:lvl2pPr>
            <a:lvl3pPr marL="342835" indent="-171418">
              <a:defRPr sz="1400"/>
            </a:lvl3pPr>
            <a:lvl4pPr marL="514252" indent="-171418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4431227" y="4213284"/>
            <a:ext cx="3327983" cy="1751097"/>
          </a:xfrm>
        </p:spPr>
        <p:txBody>
          <a:bodyPr/>
          <a:lstStyle>
            <a:lvl1pPr marL="0" indent="0">
              <a:buNone/>
              <a:defRPr sz="2100"/>
            </a:lvl1pPr>
            <a:lvl2pPr marL="171418" indent="-171418">
              <a:buFont typeface="Arial" panose="020B0604020202020204" pitchFamily="34" charset="0"/>
              <a:buChar char="•"/>
              <a:defRPr sz="1400"/>
            </a:lvl2pPr>
            <a:lvl3pPr marL="342835" indent="-171418">
              <a:defRPr sz="1400"/>
            </a:lvl3pPr>
            <a:lvl4pPr marL="514252" indent="-171418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7948150" y="4213284"/>
            <a:ext cx="3327983" cy="1751097"/>
          </a:xfrm>
        </p:spPr>
        <p:txBody>
          <a:bodyPr/>
          <a:lstStyle>
            <a:lvl1pPr marL="0" indent="0">
              <a:buNone/>
              <a:defRPr sz="2100"/>
            </a:lvl1pPr>
            <a:lvl2pPr marL="171418" indent="-171418">
              <a:buFont typeface="Arial" panose="020B0604020202020204" pitchFamily="34" charset="0"/>
              <a:buChar char="•"/>
              <a:defRPr sz="1400"/>
            </a:lvl2pPr>
            <a:lvl3pPr marL="342835" indent="-171418">
              <a:defRPr sz="1400"/>
            </a:lvl3pPr>
            <a:lvl4pPr marL="514252" indent="-171418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84111996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283" y="280027"/>
            <a:ext cx="10361852" cy="81775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284" y="1397324"/>
            <a:ext cx="5084926" cy="264468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6191205" y="1397324"/>
            <a:ext cx="5084926" cy="264468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914282" y="3291135"/>
            <a:ext cx="5083402" cy="750872"/>
          </a:xfrm>
          <a:solidFill>
            <a:schemeClr val="accent1">
              <a:alpha val="80000"/>
            </a:schemeClr>
          </a:solidFill>
        </p:spPr>
        <p:txBody>
          <a:bodyPr lIns="182780" tIns="91389" rIns="182780" bIns="91389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835" indent="-171418">
              <a:defRPr sz="1400">
                <a:solidFill>
                  <a:srgbClr val="FFFFFF"/>
                </a:solidFill>
              </a:defRPr>
            </a:lvl3pPr>
            <a:lvl4pPr marL="514252" indent="-171418">
              <a:defRPr sz="1400">
                <a:solidFill>
                  <a:srgbClr val="FFFFFF"/>
                </a:solidFill>
              </a:defRPr>
            </a:lvl4pPr>
            <a:lvl5pPr marL="742807" indent="-228556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6192730" y="3291135"/>
            <a:ext cx="5083402" cy="750872"/>
          </a:xfrm>
          <a:solidFill>
            <a:schemeClr val="accent4">
              <a:alpha val="80000"/>
            </a:schemeClr>
          </a:solidFill>
        </p:spPr>
        <p:txBody>
          <a:bodyPr lIns="182780" tIns="91389" rIns="182780" bIns="91389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835" indent="-171418">
              <a:defRPr sz="1400">
                <a:solidFill>
                  <a:srgbClr val="FFFFFF"/>
                </a:solidFill>
              </a:defRPr>
            </a:lvl3pPr>
            <a:lvl4pPr marL="514252" indent="-171418">
              <a:defRPr sz="1400">
                <a:solidFill>
                  <a:srgbClr val="FFFFFF"/>
                </a:solidFill>
              </a:defRPr>
            </a:lvl4pPr>
            <a:lvl5pPr marL="742807" indent="-228556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914282" y="4213281"/>
            <a:ext cx="5083402" cy="1703460"/>
          </a:xfrm>
        </p:spPr>
        <p:txBody>
          <a:bodyPr/>
          <a:lstStyle>
            <a:lvl1pPr marL="0" indent="0">
              <a:buNone/>
              <a:defRPr sz="2100"/>
            </a:lvl1pPr>
            <a:lvl2pPr marL="171418" indent="-171418">
              <a:buFont typeface="Arial" panose="020B0604020202020204" pitchFamily="34" charset="0"/>
              <a:buChar char="•"/>
              <a:defRPr sz="1400"/>
            </a:lvl2pPr>
            <a:lvl3pPr marL="342835" indent="-171418">
              <a:defRPr sz="1400"/>
            </a:lvl3pPr>
            <a:lvl4pPr marL="514252" indent="-171418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6192730" y="4213281"/>
            <a:ext cx="5083402" cy="1703460"/>
          </a:xfrm>
        </p:spPr>
        <p:txBody>
          <a:bodyPr/>
          <a:lstStyle>
            <a:lvl1pPr marL="0" indent="0">
              <a:buNone/>
              <a:defRPr sz="2100"/>
            </a:lvl1pPr>
            <a:lvl2pPr marL="171418" indent="-171418">
              <a:buFont typeface="Arial" panose="020B0604020202020204" pitchFamily="34" charset="0"/>
              <a:buChar char="•"/>
              <a:defRPr sz="1400"/>
            </a:lvl2pPr>
            <a:lvl3pPr marL="342835" indent="-171418">
              <a:defRPr sz="1400"/>
            </a:lvl3pPr>
            <a:lvl4pPr marL="514252" indent="-171418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799451247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283" y="280027"/>
            <a:ext cx="10361852" cy="81775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284" y="1397324"/>
            <a:ext cx="5084926" cy="264468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6191205" y="1397324"/>
            <a:ext cx="5084926" cy="264468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914282" y="3291135"/>
            <a:ext cx="5083402" cy="750872"/>
          </a:xfrm>
          <a:solidFill>
            <a:schemeClr val="accent1">
              <a:alpha val="80000"/>
            </a:schemeClr>
          </a:solidFill>
        </p:spPr>
        <p:txBody>
          <a:bodyPr lIns="182780" tIns="91389" rIns="182780" bIns="91389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835" indent="-171418">
              <a:defRPr sz="1400">
                <a:solidFill>
                  <a:srgbClr val="FFFFFF"/>
                </a:solidFill>
              </a:defRPr>
            </a:lvl3pPr>
            <a:lvl4pPr marL="514252" indent="-171418">
              <a:defRPr sz="1400">
                <a:solidFill>
                  <a:srgbClr val="FFFFFF"/>
                </a:solidFill>
              </a:defRPr>
            </a:lvl4pPr>
            <a:lvl5pPr marL="742807" indent="-228556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6192730" y="3291135"/>
            <a:ext cx="5083402" cy="750872"/>
          </a:xfrm>
          <a:solidFill>
            <a:schemeClr val="accent4">
              <a:alpha val="80000"/>
            </a:schemeClr>
          </a:solidFill>
        </p:spPr>
        <p:txBody>
          <a:bodyPr lIns="182780" tIns="91389" rIns="182780" bIns="91389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835" indent="-171418">
              <a:defRPr sz="1400">
                <a:solidFill>
                  <a:srgbClr val="FFFFFF"/>
                </a:solidFill>
              </a:defRPr>
            </a:lvl3pPr>
            <a:lvl4pPr marL="514252" indent="-171418">
              <a:defRPr sz="1400">
                <a:solidFill>
                  <a:srgbClr val="FFFFFF"/>
                </a:solidFill>
              </a:defRPr>
            </a:lvl4pPr>
            <a:lvl5pPr marL="742807" indent="-228556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914282" y="4213281"/>
            <a:ext cx="5083402" cy="1703460"/>
          </a:xfrm>
        </p:spPr>
        <p:txBody>
          <a:bodyPr/>
          <a:lstStyle>
            <a:lvl1pPr marL="0" indent="0">
              <a:buNone/>
              <a:defRPr sz="2100"/>
            </a:lvl1pPr>
            <a:lvl2pPr marL="171418" indent="-171418">
              <a:buFont typeface="Arial" panose="020B0604020202020204" pitchFamily="34" charset="0"/>
              <a:buChar char="•"/>
              <a:defRPr sz="1400"/>
            </a:lvl2pPr>
            <a:lvl3pPr marL="342835" indent="-171418">
              <a:defRPr sz="1400"/>
            </a:lvl3pPr>
            <a:lvl4pPr marL="514252" indent="-171418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6192730" y="4213281"/>
            <a:ext cx="5083402" cy="1703460"/>
          </a:xfrm>
        </p:spPr>
        <p:txBody>
          <a:bodyPr/>
          <a:lstStyle>
            <a:lvl1pPr marL="0" indent="0">
              <a:buNone/>
              <a:defRPr sz="2100"/>
            </a:lvl1pPr>
            <a:lvl2pPr marL="171418" indent="-171418">
              <a:buFont typeface="Arial" panose="020B0604020202020204" pitchFamily="34" charset="0"/>
              <a:buChar char="•"/>
              <a:defRPr sz="1400"/>
            </a:lvl2pPr>
            <a:lvl3pPr marL="342835" indent="-171418">
              <a:defRPr sz="1400"/>
            </a:lvl3pPr>
            <a:lvl4pPr marL="514252" indent="-171418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23" hasCustomPrompt="1"/>
          </p:nvPr>
        </p:nvSpPr>
        <p:spPr>
          <a:xfrm>
            <a:off x="914283" y="933666"/>
            <a:ext cx="10361852" cy="406494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838054651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te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283" y="280027"/>
            <a:ext cx="10361852" cy="81775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5313" y="1640170"/>
            <a:ext cx="914281" cy="9146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637705" y="1640168"/>
            <a:ext cx="1379048" cy="978635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252" indent="-171418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3483264" y="1640170"/>
            <a:ext cx="914281" cy="9146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4545649" y="1640168"/>
            <a:ext cx="1379048" cy="978635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252" indent="-171418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6391208" y="1640170"/>
            <a:ext cx="914281" cy="9146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7453593" y="1640168"/>
            <a:ext cx="1379048" cy="978635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252" indent="-171418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9299148" y="1640170"/>
            <a:ext cx="914281" cy="9146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10361537" y="1640168"/>
            <a:ext cx="1379048" cy="978635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252" indent="-171418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575313" y="3154278"/>
            <a:ext cx="914281" cy="9146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637705" y="3154280"/>
            <a:ext cx="1379048" cy="978635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252" indent="-171418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3483264" y="3154278"/>
            <a:ext cx="914281" cy="9146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4545649" y="3154280"/>
            <a:ext cx="1379048" cy="978635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252" indent="-171418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6391208" y="3154278"/>
            <a:ext cx="914281" cy="9146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7453593" y="3154280"/>
            <a:ext cx="1379048" cy="978635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252" indent="-171418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9299148" y="3154278"/>
            <a:ext cx="914281" cy="9146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10361537" y="3154280"/>
            <a:ext cx="1379048" cy="978635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252" indent="-171418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575313" y="4668386"/>
            <a:ext cx="914281" cy="9146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1637705" y="4668388"/>
            <a:ext cx="1379048" cy="978635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252" indent="-171418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3483264" y="4668386"/>
            <a:ext cx="914281" cy="9146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4545649" y="4668388"/>
            <a:ext cx="1379048" cy="978635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252" indent="-171418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6391208" y="4668386"/>
            <a:ext cx="914281" cy="9146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7453593" y="4668388"/>
            <a:ext cx="1379048" cy="978635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252" indent="-171418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9299148" y="4668386"/>
            <a:ext cx="914281" cy="9146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10361537" y="4668388"/>
            <a:ext cx="1379048" cy="978635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252" indent="-171418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548561500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283" y="280027"/>
            <a:ext cx="10361852" cy="81775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5313" y="1640170"/>
            <a:ext cx="914281" cy="9146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637705" y="1640168"/>
            <a:ext cx="1379048" cy="978635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252" indent="-171418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3483264" y="1640170"/>
            <a:ext cx="914281" cy="9146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4545649" y="1640168"/>
            <a:ext cx="1379048" cy="978635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252" indent="-171418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6391208" y="1640170"/>
            <a:ext cx="914281" cy="9146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7453593" y="1640168"/>
            <a:ext cx="1379048" cy="978635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252" indent="-171418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9299148" y="1640170"/>
            <a:ext cx="914281" cy="9146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10361537" y="1640168"/>
            <a:ext cx="1379048" cy="978635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252" indent="-171418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575313" y="3154278"/>
            <a:ext cx="914281" cy="9146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637705" y="3154280"/>
            <a:ext cx="1379048" cy="978635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252" indent="-171418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3483264" y="3154278"/>
            <a:ext cx="914281" cy="9146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4545649" y="3154280"/>
            <a:ext cx="1379048" cy="978635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252" indent="-171418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6391208" y="3154278"/>
            <a:ext cx="914281" cy="9146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7453593" y="3154280"/>
            <a:ext cx="1379048" cy="978635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252" indent="-171418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9299148" y="3154278"/>
            <a:ext cx="914281" cy="9146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10361537" y="3154280"/>
            <a:ext cx="1379048" cy="978635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252" indent="-171418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575313" y="4668386"/>
            <a:ext cx="914281" cy="9146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1637705" y="4668388"/>
            <a:ext cx="1379048" cy="978635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252" indent="-171418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3483264" y="4668386"/>
            <a:ext cx="914281" cy="9146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4545649" y="4668388"/>
            <a:ext cx="1379048" cy="978635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252" indent="-171418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6391208" y="4668386"/>
            <a:ext cx="914281" cy="9146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7453593" y="4668388"/>
            <a:ext cx="1379048" cy="978635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252" indent="-171418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9299148" y="4668386"/>
            <a:ext cx="914281" cy="9146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10361537" y="4668388"/>
            <a:ext cx="1379048" cy="978635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252" indent="-171418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914283" y="933666"/>
            <a:ext cx="10361852" cy="406494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768569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883F67-0563-4BDA-909E-1177ED3DDD08}" type="datetime1">
              <a:rPr lang="ru-RU" smtClean="0"/>
              <a:t>20.07.2023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E9FE9F-E4E0-491D-AC75-318A12D71F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43125959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283" y="280027"/>
            <a:ext cx="10361852" cy="81775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5313" y="1640170"/>
            <a:ext cx="914281" cy="9146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637712" y="1640168"/>
            <a:ext cx="2314107" cy="978635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252" indent="-171418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359759" y="1640170"/>
            <a:ext cx="914281" cy="9146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5425928" y="1640168"/>
            <a:ext cx="2314107" cy="978635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252" indent="-171418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8144209" y="1640169"/>
            <a:ext cx="914281" cy="9146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9214151" y="1640168"/>
            <a:ext cx="2314107" cy="978635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252" indent="-171418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575313" y="3154278"/>
            <a:ext cx="914281" cy="9146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637712" y="3154280"/>
            <a:ext cx="2314107" cy="978635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252" indent="-171418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4359759" y="3154278"/>
            <a:ext cx="914281" cy="9146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5425928" y="3154280"/>
            <a:ext cx="2314107" cy="978635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252" indent="-171418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8144209" y="3154277"/>
            <a:ext cx="914281" cy="9146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9214151" y="3154280"/>
            <a:ext cx="2314107" cy="978635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252" indent="-171418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575313" y="4668386"/>
            <a:ext cx="914281" cy="9146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1637712" y="4668388"/>
            <a:ext cx="2314107" cy="978635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252" indent="-171418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4359759" y="4668386"/>
            <a:ext cx="914281" cy="9146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5425928" y="4668388"/>
            <a:ext cx="2314107" cy="978635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252" indent="-171418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8144209" y="4668385"/>
            <a:ext cx="914281" cy="9146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9214151" y="4668388"/>
            <a:ext cx="2314107" cy="978635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252" indent="-171418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914283" y="933666"/>
            <a:ext cx="10361852" cy="406494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581515479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283" y="280027"/>
            <a:ext cx="10361852" cy="81775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5313" y="1640170"/>
            <a:ext cx="914281" cy="9146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637712" y="1640168"/>
            <a:ext cx="2314107" cy="978635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252" indent="-171418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359759" y="1640170"/>
            <a:ext cx="914281" cy="9146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5425928" y="1640168"/>
            <a:ext cx="2314107" cy="978635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252" indent="-171418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8144209" y="1640169"/>
            <a:ext cx="914281" cy="9146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9214151" y="1640168"/>
            <a:ext cx="2314107" cy="978635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252" indent="-171418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575313" y="3154278"/>
            <a:ext cx="914281" cy="9146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637712" y="3154280"/>
            <a:ext cx="2314107" cy="978635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252" indent="-171418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4359759" y="3154278"/>
            <a:ext cx="914281" cy="9146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5425928" y="3154280"/>
            <a:ext cx="2314107" cy="978635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252" indent="-171418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8144209" y="3154277"/>
            <a:ext cx="914281" cy="9146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9214151" y="3154280"/>
            <a:ext cx="2314107" cy="978635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252" indent="-171418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575313" y="4668386"/>
            <a:ext cx="914281" cy="9146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1637712" y="4668388"/>
            <a:ext cx="2314107" cy="978635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252" indent="-171418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4359759" y="4668386"/>
            <a:ext cx="914281" cy="9146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5425928" y="4668388"/>
            <a:ext cx="2314107" cy="978635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252" indent="-171418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8144209" y="4668385"/>
            <a:ext cx="914281" cy="9146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9214151" y="4668388"/>
            <a:ext cx="2314107" cy="978635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252" indent="-171418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358412233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283" y="280027"/>
            <a:ext cx="10361852" cy="81775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5313" y="1640170"/>
            <a:ext cx="914281" cy="9146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637712" y="1640175"/>
            <a:ext cx="2314107" cy="194269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252" indent="-171418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359759" y="1640170"/>
            <a:ext cx="914281" cy="9146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5425928" y="1640175"/>
            <a:ext cx="2314107" cy="194269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252" indent="-171418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8144209" y="1640169"/>
            <a:ext cx="914281" cy="9146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9214151" y="1640175"/>
            <a:ext cx="2314107" cy="194269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252" indent="-171418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575313" y="3887477"/>
            <a:ext cx="914281" cy="9146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637712" y="3887480"/>
            <a:ext cx="2314107" cy="194269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252" indent="-171418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4359759" y="3887477"/>
            <a:ext cx="914281" cy="9146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5425928" y="3887480"/>
            <a:ext cx="2314107" cy="194269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252" indent="-171418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8144209" y="3887476"/>
            <a:ext cx="914281" cy="9146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9214151" y="3887480"/>
            <a:ext cx="2314107" cy="194269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252" indent="-171418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914283" y="933666"/>
            <a:ext cx="10361852" cy="406494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512539828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283" y="280027"/>
            <a:ext cx="10361852" cy="81775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5313" y="1640170"/>
            <a:ext cx="914281" cy="9146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637712" y="1640175"/>
            <a:ext cx="2314107" cy="194269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252" indent="-171418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359759" y="1640170"/>
            <a:ext cx="914281" cy="9146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5425928" y="1640175"/>
            <a:ext cx="2314107" cy="194269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252" indent="-171418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8144209" y="1640169"/>
            <a:ext cx="914281" cy="9146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9214151" y="1640175"/>
            <a:ext cx="2314107" cy="194269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252" indent="-171418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575313" y="3887477"/>
            <a:ext cx="914281" cy="9146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637712" y="3887480"/>
            <a:ext cx="2314107" cy="194269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252" indent="-171418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4359759" y="3887477"/>
            <a:ext cx="914281" cy="9146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5425928" y="3887480"/>
            <a:ext cx="2314107" cy="194269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252" indent="-171418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8144209" y="3887476"/>
            <a:ext cx="914281" cy="9146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9214151" y="3887480"/>
            <a:ext cx="2314107" cy="194269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252" indent="-171418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152557390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283" y="280027"/>
            <a:ext cx="10361852" cy="81775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5312" y="1640173"/>
            <a:ext cx="1533954" cy="1534509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2295079" y="1640175"/>
            <a:ext cx="3558215" cy="194269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252" indent="-171418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6278991" y="1640173"/>
            <a:ext cx="1533954" cy="1534509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8002532" y="1640175"/>
            <a:ext cx="3558215" cy="194269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252" indent="-171418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575312" y="3887477"/>
            <a:ext cx="1533954" cy="1534509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2295079" y="3887480"/>
            <a:ext cx="3558215" cy="194269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252" indent="-171418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6278991" y="3887477"/>
            <a:ext cx="1533954" cy="1534509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8002532" y="3887480"/>
            <a:ext cx="3558215" cy="194269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252" indent="-171418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914283" y="933666"/>
            <a:ext cx="10361852" cy="406494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895077954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283" y="280027"/>
            <a:ext cx="10361852" cy="81775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5312" y="1640173"/>
            <a:ext cx="1533954" cy="1534509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2295079" y="1640175"/>
            <a:ext cx="3558215" cy="194269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252" indent="-171418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6278991" y="1640173"/>
            <a:ext cx="1533954" cy="1534509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8002532" y="1640175"/>
            <a:ext cx="3558215" cy="194269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252" indent="-171418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575312" y="3887477"/>
            <a:ext cx="1533954" cy="1534509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2295079" y="3887480"/>
            <a:ext cx="3558215" cy="194269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252" indent="-171418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6278991" y="3887477"/>
            <a:ext cx="1533954" cy="1534509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8002532" y="3887480"/>
            <a:ext cx="3558215" cy="194269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252" indent="-171418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562719257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283" y="280027"/>
            <a:ext cx="10361852" cy="81775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1564036" y="1640170"/>
            <a:ext cx="1399077" cy="1399584"/>
          </a:xfrm>
          <a:prstGeom prst="ellipse">
            <a:avLst/>
          </a:prstGeo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575313" y="3257750"/>
            <a:ext cx="3376496" cy="2403775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400" i="1"/>
            </a:lvl2pPr>
            <a:lvl3pPr marL="0" indent="0" algn="ctr">
              <a:buNone/>
              <a:defRPr sz="1400"/>
            </a:lvl3pPr>
            <a:lvl4pPr marL="514252" indent="-171418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5348482" y="1640170"/>
            <a:ext cx="1399077" cy="1399584"/>
          </a:xfrm>
          <a:prstGeom prst="ellipse">
            <a:avLst/>
          </a:prstGeo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4359759" y="3257750"/>
            <a:ext cx="3376496" cy="2403775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400" i="1"/>
            </a:lvl2pPr>
            <a:lvl3pPr marL="0" indent="0" algn="ctr">
              <a:buNone/>
              <a:defRPr sz="1400"/>
            </a:lvl3pPr>
            <a:lvl4pPr marL="514252" indent="-171418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9132925" y="1640169"/>
            <a:ext cx="1399077" cy="1399584"/>
          </a:xfrm>
          <a:prstGeom prst="ellipse">
            <a:avLst/>
          </a:prstGeo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8144203" y="3257750"/>
            <a:ext cx="3376496" cy="2403775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400" i="1"/>
            </a:lvl2pPr>
            <a:lvl3pPr marL="0" indent="0" algn="ctr">
              <a:buNone/>
              <a:defRPr sz="1400"/>
            </a:lvl3pPr>
            <a:lvl4pPr marL="514252" indent="-171418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914283" y="933666"/>
            <a:ext cx="10361852" cy="406494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420795645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283" y="280027"/>
            <a:ext cx="10361852" cy="81775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1564036" y="1640170"/>
            <a:ext cx="1399077" cy="1399584"/>
          </a:xfrm>
          <a:prstGeom prst="ellipse">
            <a:avLst/>
          </a:prstGeo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575313" y="3257750"/>
            <a:ext cx="3376496" cy="2403775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400" i="1"/>
            </a:lvl2pPr>
            <a:lvl3pPr marL="0" indent="0" algn="ctr">
              <a:buNone/>
              <a:defRPr sz="1400"/>
            </a:lvl3pPr>
            <a:lvl4pPr marL="514252" indent="-171418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5348482" y="1640170"/>
            <a:ext cx="1399077" cy="1399584"/>
          </a:xfrm>
          <a:prstGeom prst="ellipse">
            <a:avLst/>
          </a:prstGeo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4359759" y="3257750"/>
            <a:ext cx="3376496" cy="2403775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400" i="1"/>
            </a:lvl2pPr>
            <a:lvl3pPr marL="0" indent="0" algn="ctr">
              <a:buNone/>
              <a:defRPr sz="1400"/>
            </a:lvl3pPr>
            <a:lvl4pPr marL="514252" indent="-171418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9132925" y="1640169"/>
            <a:ext cx="1399077" cy="1399584"/>
          </a:xfrm>
          <a:prstGeom prst="ellipse">
            <a:avLst/>
          </a:prstGeo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8144203" y="3257750"/>
            <a:ext cx="3376496" cy="2403775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400" i="1"/>
            </a:lvl2pPr>
            <a:lvl3pPr marL="0" indent="0" algn="ctr">
              <a:buNone/>
              <a:defRPr sz="1400"/>
            </a:lvl3pPr>
            <a:lvl4pPr marL="514252" indent="-171418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197987358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Subtitl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283" y="280027"/>
            <a:ext cx="10361852" cy="81775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1221458" y="1640170"/>
            <a:ext cx="1399077" cy="1399584"/>
          </a:xfrm>
          <a:prstGeom prst="ellipse">
            <a:avLst/>
          </a:prstGeo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19164" y="3257750"/>
            <a:ext cx="2403643" cy="2403775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400" i="1"/>
            </a:lvl2pPr>
            <a:lvl3pPr marL="0" indent="0" algn="ctr">
              <a:buNone/>
              <a:defRPr sz="1400"/>
            </a:lvl3pPr>
            <a:lvl4pPr marL="514252" indent="-171418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024953" y="1640170"/>
            <a:ext cx="1399077" cy="1399584"/>
          </a:xfrm>
          <a:prstGeom prst="ellipse">
            <a:avLst/>
          </a:prstGeo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522662" y="3257750"/>
            <a:ext cx="2403643" cy="2403775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400" i="1"/>
            </a:lvl2pPr>
            <a:lvl3pPr marL="0" indent="0" algn="ctr">
              <a:buNone/>
              <a:defRPr sz="1400"/>
            </a:lvl3pPr>
            <a:lvl4pPr marL="514252" indent="-171418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6828452" y="1640170"/>
            <a:ext cx="1399077" cy="1399584"/>
          </a:xfrm>
          <a:prstGeom prst="ellipse">
            <a:avLst/>
          </a:prstGeo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6326158" y="3257750"/>
            <a:ext cx="2403643" cy="2403775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400" i="1"/>
            </a:lvl2pPr>
            <a:lvl3pPr marL="0" indent="0" algn="ctr">
              <a:buNone/>
              <a:defRPr sz="1400"/>
            </a:lvl3pPr>
            <a:lvl4pPr marL="514252" indent="-171418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914283" y="933666"/>
            <a:ext cx="10361852" cy="406494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9631950" y="1640169"/>
            <a:ext cx="1399077" cy="1399584"/>
          </a:xfrm>
          <a:prstGeom prst="ellipse">
            <a:avLst/>
          </a:prstGeo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9129664" y="3257750"/>
            <a:ext cx="2403643" cy="2403775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400" i="1"/>
            </a:lvl2pPr>
            <a:lvl3pPr marL="0" indent="0" algn="ctr">
              <a:buNone/>
              <a:defRPr sz="1400"/>
            </a:lvl3pPr>
            <a:lvl4pPr marL="514252" indent="-171418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4275277248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283" y="280027"/>
            <a:ext cx="10361852" cy="81775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1221458" y="1640170"/>
            <a:ext cx="1399077" cy="1399584"/>
          </a:xfrm>
          <a:prstGeom prst="ellipse">
            <a:avLst/>
          </a:prstGeo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19164" y="3257750"/>
            <a:ext cx="2403643" cy="2403775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400" i="1"/>
            </a:lvl2pPr>
            <a:lvl3pPr marL="0" indent="0" algn="ctr">
              <a:buNone/>
              <a:defRPr sz="1400"/>
            </a:lvl3pPr>
            <a:lvl4pPr marL="514252" indent="-171418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024953" y="1640170"/>
            <a:ext cx="1399077" cy="1399584"/>
          </a:xfrm>
          <a:prstGeom prst="ellipse">
            <a:avLst/>
          </a:prstGeo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522662" y="3257750"/>
            <a:ext cx="2403643" cy="2403775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400" i="1"/>
            </a:lvl2pPr>
            <a:lvl3pPr marL="0" indent="0" algn="ctr">
              <a:buNone/>
              <a:defRPr sz="1400"/>
            </a:lvl3pPr>
            <a:lvl4pPr marL="514252" indent="-171418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6828452" y="1640170"/>
            <a:ext cx="1399077" cy="1399584"/>
          </a:xfrm>
          <a:prstGeom prst="ellipse">
            <a:avLst/>
          </a:prstGeo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6326158" y="3257750"/>
            <a:ext cx="2403643" cy="2403775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400" i="1"/>
            </a:lvl2pPr>
            <a:lvl3pPr marL="0" indent="0" algn="ctr">
              <a:buNone/>
              <a:defRPr sz="1400"/>
            </a:lvl3pPr>
            <a:lvl4pPr marL="514252" indent="-171418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9631950" y="1640169"/>
            <a:ext cx="1399077" cy="1399584"/>
          </a:xfrm>
          <a:prstGeom prst="ellipse">
            <a:avLst/>
          </a:prstGeo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9129664" y="3257750"/>
            <a:ext cx="2403643" cy="2403775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400" i="1"/>
            </a:lvl2pPr>
            <a:lvl3pPr marL="0" indent="0" algn="ctr">
              <a:buNone/>
              <a:defRPr sz="1400"/>
            </a:lvl3pPr>
            <a:lvl4pPr marL="514252" indent="-171418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42751864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2990F5-6495-49FC-A400-63D3B3DF8467}" type="datetime1">
              <a:rPr lang="ru-RU" smtClean="0"/>
              <a:t>20.07.2023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E9FE9F-E4E0-491D-AC75-318A12D71F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32806328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3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283" y="280027"/>
            <a:ext cx="10361852" cy="81775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284" y="1269056"/>
            <a:ext cx="2351954" cy="3536499"/>
          </a:xfrm>
          <a:solidFill>
            <a:schemeClr val="bg1">
              <a:lumMod val="90000"/>
              <a:lumOff val="10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1400"/>
            </a:lvl1pPr>
          </a:lstStyle>
          <a:p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6257159" y="1269056"/>
            <a:ext cx="2351954" cy="3536499"/>
          </a:xfrm>
          <a:solidFill>
            <a:schemeClr val="bg1">
              <a:lumMod val="90000"/>
              <a:lumOff val="10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1400"/>
            </a:lvl1pPr>
          </a:lstStyle>
          <a:p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3467257" y="1269056"/>
            <a:ext cx="2479488" cy="3536499"/>
          </a:xfrm>
        </p:spPr>
        <p:txBody>
          <a:bodyPr>
            <a:noAutofit/>
          </a:bodyPr>
          <a:lstStyle>
            <a:lvl1pPr marL="0" indent="0">
              <a:buNone/>
              <a:defRPr sz="1400" b="1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buFontTx/>
              <a:buNone/>
              <a:defRPr sz="1400"/>
            </a:lvl2pPr>
            <a:lvl3pPr marL="150784" indent="-150784">
              <a:defRPr sz="1400"/>
            </a:lvl3pPr>
            <a:lvl4pPr marL="401560" indent="-207924">
              <a:defRPr sz="1400"/>
            </a:lvl4pPr>
            <a:lvl5pPr marL="761835" indent="-228550"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8796645" y="1269056"/>
            <a:ext cx="2479488" cy="3536499"/>
          </a:xfrm>
        </p:spPr>
        <p:txBody>
          <a:bodyPr>
            <a:noAutofit/>
          </a:bodyPr>
          <a:lstStyle>
            <a:lvl1pPr marL="0" indent="0">
              <a:buNone/>
              <a:defRPr sz="1400" b="1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buFontTx/>
              <a:buNone/>
              <a:defRPr sz="1400"/>
            </a:lvl2pPr>
            <a:lvl3pPr marL="150784" indent="-150784">
              <a:defRPr sz="1400"/>
            </a:lvl3pPr>
            <a:lvl4pPr marL="401560" indent="-207924">
              <a:defRPr sz="1400"/>
            </a:lvl4pPr>
            <a:lvl5pPr marL="761835" indent="-228550"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914281" y="4981747"/>
            <a:ext cx="5032464" cy="959073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152368" indent="-152368">
              <a:buFont typeface="Arial" panose="020B0604020202020204" pitchFamily="34" charset="0"/>
              <a:buChar char="•"/>
              <a:defRPr sz="1400"/>
            </a:lvl2pPr>
            <a:lvl3pPr marL="304733" indent="-152368">
              <a:defRPr sz="1400"/>
            </a:lvl3pPr>
            <a:lvl4pPr marL="533285" indent="-228550">
              <a:defRPr sz="1400"/>
            </a:lvl4pPr>
            <a:lvl5pPr marL="761835" indent="-228550"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6257166" y="4981747"/>
            <a:ext cx="5018977" cy="959073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152368" indent="-152368">
              <a:buFont typeface="Arial" panose="020B0604020202020204" pitchFamily="34" charset="0"/>
              <a:buChar char="•"/>
              <a:defRPr sz="1400"/>
            </a:lvl2pPr>
            <a:lvl3pPr marL="304733" indent="-152368">
              <a:defRPr sz="1400"/>
            </a:lvl3pPr>
            <a:lvl4pPr marL="533285" indent="-228550">
              <a:defRPr sz="1400"/>
            </a:lvl4pPr>
            <a:lvl5pPr marL="761835" indent="-228550"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256954443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14285" y="2130922"/>
            <a:ext cx="10361851" cy="1470366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28562" y="3887100"/>
            <a:ext cx="8533289" cy="1753006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6302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2605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8908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5211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3151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7816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4119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70422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3134A1-4218-4E06-8AC1-1489EBD154C8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t>20.07.2023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4402996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0000C9-7E9B-4976-936F-19F031143410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t>20.07.2023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8834302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2960" y="4407925"/>
            <a:ext cx="10361851" cy="136239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2960" y="2907386"/>
            <a:ext cx="10361851" cy="1500535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63028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26056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3pPr>
            <a:lvl4pPr marL="138908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5211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31514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7816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4119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704225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220656-4025-4D72-8A11-D9E31C0AD004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t>20.07.2023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2749377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09520" y="1600578"/>
            <a:ext cx="5384100" cy="4527011"/>
          </a:xfrm>
        </p:spPr>
        <p:txBody>
          <a:bodyPr/>
          <a:lstStyle>
            <a:lvl1pPr>
              <a:defRPr sz="29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196794" y="1600578"/>
            <a:ext cx="5384100" cy="4527011"/>
          </a:xfrm>
        </p:spPr>
        <p:txBody>
          <a:bodyPr/>
          <a:lstStyle>
            <a:lvl1pPr>
              <a:defRPr sz="29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B4A757-8DEB-4F54-A61C-293CF85D0D80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t>20.07.2023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1543798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521" y="1535474"/>
            <a:ext cx="5386216" cy="639911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63028" indent="0">
              <a:buNone/>
              <a:defRPr sz="2000" b="1"/>
            </a:lvl2pPr>
            <a:lvl3pPr marL="926056" indent="0">
              <a:buNone/>
              <a:defRPr sz="1800" b="1"/>
            </a:lvl3pPr>
            <a:lvl4pPr marL="1389084" indent="0">
              <a:buNone/>
              <a:defRPr sz="1700" b="1"/>
            </a:lvl4pPr>
            <a:lvl5pPr marL="1852111" indent="0">
              <a:buNone/>
              <a:defRPr sz="1700" b="1"/>
            </a:lvl5pPr>
            <a:lvl6pPr marL="2315140" indent="0">
              <a:buNone/>
              <a:defRPr sz="1700" b="1"/>
            </a:lvl6pPr>
            <a:lvl7pPr marL="2778169" indent="0">
              <a:buNone/>
              <a:defRPr sz="1700" b="1"/>
            </a:lvl7pPr>
            <a:lvl8pPr marL="3241196" indent="0">
              <a:buNone/>
              <a:defRPr sz="1700" b="1"/>
            </a:lvl8pPr>
            <a:lvl9pPr marL="3704225" indent="0">
              <a:buNone/>
              <a:defRPr sz="17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09521" y="2175381"/>
            <a:ext cx="5386216" cy="395220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700"/>
            </a:lvl4pPr>
            <a:lvl5pPr>
              <a:defRPr sz="17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92563" y="1535474"/>
            <a:ext cx="5388331" cy="639911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63028" indent="0">
              <a:buNone/>
              <a:defRPr sz="2000" b="1"/>
            </a:lvl2pPr>
            <a:lvl3pPr marL="926056" indent="0">
              <a:buNone/>
              <a:defRPr sz="1800" b="1"/>
            </a:lvl3pPr>
            <a:lvl4pPr marL="1389084" indent="0">
              <a:buNone/>
              <a:defRPr sz="1700" b="1"/>
            </a:lvl4pPr>
            <a:lvl5pPr marL="1852111" indent="0">
              <a:buNone/>
              <a:defRPr sz="1700" b="1"/>
            </a:lvl5pPr>
            <a:lvl6pPr marL="2315140" indent="0">
              <a:buNone/>
              <a:defRPr sz="1700" b="1"/>
            </a:lvl6pPr>
            <a:lvl7pPr marL="2778169" indent="0">
              <a:buNone/>
              <a:defRPr sz="1700" b="1"/>
            </a:lvl7pPr>
            <a:lvl8pPr marL="3241196" indent="0">
              <a:buNone/>
              <a:defRPr sz="1700" b="1"/>
            </a:lvl8pPr>
            <a:lvl9pPr marL="3704225" indent="0">
              <a:buNone/>
              <a:defRPr sz="17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6192563" y="2175381"/>
            <a:ext cx="5388331" cy="395220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700"/>
            </a:lvl4pPr>
            <a:lvl5pPr>
              <a:defRPr sz="17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88DA1F-7C08-4747-B01B-B6AB0D988E82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t>20.07.2023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9772885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E13172-1218-40D6-9C20-2D14CD896F1F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t>20.07.2023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8568660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20B417-C710-42D4-AFB4-6C7525D7BB56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t>20.07.2023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3900676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525" y="273113"/>
            <a:ext cx="4010562" cy="116232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766114" y="273121"/>
            <a:ext cx="6814779" cy="5854468"/>
          </a:xfrm>
        </p:spPr>
        <p:txBody>
          <a:bodyPr/>
          <a:lstStyle>
            <a:lvl1pPr>
              <a:defRPr sz="3200"/>
            </a:lvl1pPr>
            <a:lvl2pPr>
              <a:defRPr sz="29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525" y="1435440"/>
            <a:ext cx="4010562" cy="4692149"/>
          </a:xfrm>
        </p:spPr>
        <p:txBody>
          <a:bodyPr/>
          <a:lstStyle>
            <a:lvl1pPr marL="0" indent="0">
              <a:buNone/>
              <a:defRPr sz="1400"/>
            </a:lvl1pPr>
            <a:lvl2pPr marL="463028" indent="0">
              <a:buNone/>
              <a:defRPr sz="1200"/>
            </a:lvl2pPr>
            <a:lvl3pPr marL="926056" indent="0">
              <a:buNone/>
              <a:defRPr sz="1100"/>
            </a:lvl3pPr>
            <a:lvl4pPr marL="1389084" indent="0">
              <a:buNone/>
              <a:defRPr sz="1000"/>
            </a:lvl4pPr>
            <a:lvl5pPr marL="1852111" indent="0">
              <a:buNone/>
              <a:defRPr sz="1000"/>
            </a:lvl5pPr>
            <a:lvl6pPr marL="2315140" indent="0">
              <a:buNone/>
              <a:defRPr sz="1000"/>
            </a:lvl6pPr>
            <a:lvl7pPr marL="2778169" indent="0">
              <a:buNone/>
              <a:defRPr sz="1000"/>
            </a:lvl7pPr>
            <a:lvl8pPr marL="3241196" indent="0">
              <a:buNone/>
              <a:defRPr sz="1000"/>
            </a:lvl8pPr>
            <a:lvl9pPr marL="3704225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4D1984-3B8A-4A66-B305-BCAD03974C35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t>20.07.2023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198732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89408" y="4801712"/>
            <a:ext cx="7314248" cy="56687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389408" y="612920"/>
            <a:ext cx="7314248" cy="4115753"/>
          </a:xfrm>
        </p:spPr>
        <p:txBody>
          <a:bodyPr/>
          <a:lstStyle>
            <a:lvl1pPr marL="0" indent="0">
              <a:buNone/>
              <a:defRPr sz="3200"/>
            </a:lvl1pPr>
            <a:lvl2pPr marL="463028" indent="0">
              <a:buNone/>
              <a:defRPr sz="2900"/>
            </a:lvl2pPr>
            <a:lvl3pPr marL="926056" indent="0">
              <a:buNone/>
              <a:defRPr sz="2400"/>
            </a:lvl3pPr>
            <a:lvl4pPr marL="1389084" indent="0">
              <a:buNone/>
              <a:defRPr sz="2000"/>
            </a:lvl4pPr>
            <a:lvl5pPr marL="1852111" indent="0">
              <a:buNone/>
              <a:defRPr sz="2000"/>
            </a:lvl5pPr>
            <a:lvl6pPr marL="2315140" indent="0">
              <a:buNone/>
              <a:defRPr sz="2000"/>
            </a:lvl6pPr>
            <a:lvl7pPr marL="2778169" indent="0">
              <a:buNone/>
              <a:defRPr sz="2000"/>
            </a:lvl7pPr>
            <a:lvl8pPr marL="3241196" indent="0">
              <a:buNone/>
              <a:defRPr sz="2000"/>
            </a:lvl8pPr>
            <a:lvl9pPr marL="3704225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89408" y="5368585"/>
            <a:ext cx="7314248" cy="805049"/>
          </a:xfrm>
        </p:spPr>
        <p:txBody>
          <a:bodyPr/>
          <a:lstStyle>
            <a:lvl1pPr marL="0" indent="0">
              <a:buNone/>
              <a:defRPr sz="1400"/>
            </a:lvl1pPr>
            <a:lvl2pPr marL="463028" indent="0">
              <a:buNone/>
              <a:defRPr sz="1200"/>
            </a:lvl2pPr>
            <a:lvl3pPr marL="926056" indent="0">
              <a:buNone/>
              <a:defRPr sz="1100"/>
            </a:lvl3pPr>
            <a:lvl4pPr marL="1389084" indent="0">
              <a:buNone/>
              <a:defRPr sz="1000"/>
            </a:lvl4pPr>
            <a:lvl5pPr marL="1852111" indent="0">
              <a:buNone/>
              <a:defRPr sz="1000"/>
            </a:lvl5pPr>
            <a:lvl6pPr marL="2315140" indent="0">
              <a:buNone/>
              <a:defRPr sz="1000"/>
            </a:lvl6pPr>
            <a:lvl7pPr marL="2778169" indent="0">
              <a:buNone/>
              <a:defRPr sz="1000"/>
            </a:lvl7pPr>
            <a:lvl8pPr marL="3241196" indent="0">
              <a:buNone/>
              <a:defRPr sz="1000"/>
            </a:lvl8pPr>
            <a:lvl9pPr marL="3704225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BA1A7B-00AC-4B8B-A522-EE1EE4F99155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t>20.07.2023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18299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679" y="457306"/>
            <a:ext cx="3931725" cy="160057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2513" y="987657"/>
            <a:ext cx="6171397" cy="4874753"/>
          </a:xfrm>
        </p:spPr>
        <p:txBody>
          <a:bodyPr/>
          <a:lstStyle>
            <a:lvl1pPr>
              <a:defRPr sz="3200"/>
            </a:lvl1pPr>
            <a:lvl2pPr>
              <a:defRPr sz="29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679" y="2057884"/>
            <a:ext cx="3931725" cy="3812470"/>
          </a:xfrm>
        </p:spPr>
        <p:txBody>
          <a:bodyPr/>
          <a:lstStyle>
            <a:lvl1pPr marL="0" indent="0">
              <a:buNone/>
              <a:defRPr sz="1700"/>
            </a:lvl1pPr>
            <a:lvl2pPr marL="463028" indent="0">
              <a:buNone/>
              <a:defRPr sz="1400"/>
            </a:lvl2pPr>
            <a:lvl3pPr marL="926056" indent="0">
              <a:buNone/>
              <a:defRPr sz="1200"/>
            </a:lvl3pPr>
            <a:lvl4pPr marL="1389084" indent="0">
              <a:buNone/>
              <a:defRPr sz="1100"/>
            </a:lvl4pPr>
            <a:lvl5pPr marL="1852111" indent="0">
              <a:buNone/>
              <a:defRPr sz="1100"/>
            </a:lvl5pPr>
            <a:lvl6pPr marL="2315140" indent="0">
              <a:buNone/>
              <a:defRPr sz="1100"/>
            </a:lvl6pPr>
            <a:lvl7pPr marL="2778169" indent="0">
              <a:buNone/>
              <a:defRPr sz="1100"/>
            </a:lvl7pPr>
            <a:lvl8pPr marL="3241196" indent="0">
              <a:buNone/>
              <a:defRPr sz="1100"/>
            </a:lvl8pPr>
            <a:lvl9pPr marL="3704225" indent="0">
              <a:buNone/>
              <a:defRPr sz="11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4E2656-5266-4E05-872F-E6E457C956FA}" type="datetime1">
              <a:rPr lang="ru-RU" smtClean="0"/>
              <a:t>20.07.2023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E9FE9F-E4E0-491D-AC75-318A12D71F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76364209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E3B9EC-0E56-44FA-8C62-E63723F6F44E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t>20.07.2023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5685270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838050" y="274704"/>
            <a:ext cx="2742844" cy="5852880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525" y="274704"/>
            <a:ext cx="8025357" cy="5852880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F4344D-B227-4621-A8FB-0A2DC6E6BCA4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t>20.07.2023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72962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679" y="457306"/>
            <a:ext cx="3931725" cy="160057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2513" y="987657"/>
            <a:ext cx="6171397" cy="4874753"/>
          </a:xfrm>
        </p:spPr>
        <p:txBody>
          <a:bodyPr/>
          <a:lstStyle>
            <a:lvl1pPr marL="0" indent="0">
              <a:buNone/>
              <a:defRPr sz="3200"/>
            </a:lvl1pPr>
            <a:lvl2pPr marL="463028" indent="0">
              <a:buNone/>
              <a:defRPr sz="2900"/>
            </a:lvl2pPr>
            <a:lvl3pPr marL="926056" indent="0">
              <a:buNone/>
              <a:defRPr sz="2400"/>
            </a:lvl3pPr>
            <a:lvl4pPr marL="1389084" indent="0">
              <a:buNone/>
              <a:defRPr sz="2000"/>
            </a:lvl4pPr>
            <a:lvl5pPr marL="1852111" indent="0">
              <a:buNone/>
              <a:defRPr sz="2000"/>
            </a:lvl5pPr>
            <a:lvl6pPr marL="2315140" indent="0">
              <a:buNone/>
              <a:defRPr sz="2000"/>
            </a:lvl6pPr>
            <a:lvl7pPr marL="2778169" indent="0">
              <a:buNone/>
              <a:defRPr sz="2000"/>
            </a:lvl7pPr>
            <a:lvl8pPr marL="3241196" indent="0">
              <a:buNone/>
              <a:defRPr sz="2000"/>
            </a:lvl8pPr>
            <a:lvl9pPr marL="3704225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679" y="2057884"/>
            <a:ext cx="3931725" cy="3812470"/>
          </a:xfrm>
        </p:spPr>
        <p:txBody>
          <a:bodyPr/>
          <a:lstStyle>
            <a:lvl1pPr marL="0" indent="0">
              <a:buNone/>
              <a:defRPr sz="1700"/>
            </a:lvl1pPr>
            <a:lvl2pPr marL="463028" indent="0">
              <a:buNone/>
              <a:defRPr sz="1400"/>
            </a:lvl2pPr>
            <a:lvl3pPr marL="926056" indent="0">
              <a:buNone/>
              <a:defRPr sz="1200"/>
            </a:lvl3pPr>
            <a:lvl4pPr marL="1389084" indent="0">
              <a:buNone/>
              <a:defRPr sz="1100"/>
            </a:lvl4pPr>
            <a:lvl5pPr marL="1852111" indent="0">
              <a:buNone/>
              <a:defRPr sz="1100"/>
            </a:lvl5pPr>
            <a:lvl6pPr marL="2315140" indent="0">
              <a:buNone/>
              <a:defRPr sz="1100"/>
            </a:lvl6pPr>
            <a:lvl7pPr marL="2778169" indent="0">
              <a:buNone/>
              <a:defRPr sz="1100"/>
            </a:lvl7pPr>
            <a:lvl8pPr marL="3241196" indent="0">
              <a:buNone/>
              <a:defRPr sz="1100"/>
            </a:lvl8pPr>
            <a:lvl9pPr marL="3704225" indent="0">
              <a:buNone/>
              <a:defRPr sz="11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06C07E-BFBB-41C6-A424-CD8DEBA7E344}" type="datetime1">
              <a:rPr lang="ru-RU" smtClean="0"/>
              <a:t>20.07.2023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E9FE9F-E4E0-491D-AC75-318A12D71F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31402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24.xml"/><Relationship Id="rId18" Type="http://schemas.openxmlformats.org/officeDocument/2006/relationships/slideLayout" Target="../slideLayouts/slideLayout29.xml"/><Relationship Id="rId26" Type="http://schemas.openxmlformats.org/officeDocument/2006/relationships/slideLayout" Target="../slideLayouts/slideLayout37.xml"/><Relationship Id="rId39" Type="http://schemas.openxmlformats.org/officeDocument/2006/relationships/slideLayout" Target="../slideLayouts/slideLayout50.xml"/><Relationship Id="rId21" Type="http://schemas.openxmlformats.org/officeDocument/2006/relationships/slideLayout" Target="../slideLayouts/slideLayout32.xml"/><Relationship Id="rId34" Type="http://schemas.openxmlformats.org/officeDocument/2006/relationships/slideLayout" Target="../slideLayouts/slideLayout45.xml"/><Relationship Id="rId42" Type="http://schemas.openxmlformats.org/officeDocument/2006/relationships/slideLayout" Target="../slideLayouts/slideLayout53.xml"/><Relationship Id="rId47" Type="http://schemas.openxmlformats.org/officeDocument/2006/relationships/slideLayout" Target="../slideLayouts/slideLayout58.xml"/><Relationship Id="rId50" Type="http://schemas.openxmlformats.org/officeDocument/2006/relationships/slideLayout" Target="../slideLayouts/slideLayout61.xml"/><Relationship Id="rId55" Type="http://schemas.openxmlformats.org/officeDocument/2006/relationships/slideLayout" Target="../slideLayouts/slideLayout66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slideLayout" Target="../slideLayouts/slideLayout28.xml"/><Relationship Id="rId25" Type="http://schemas.openxmlformats.org/officeDocument/2006/relationships/slideLayout" Target="../slideLayouts/slideLayout36.xml"/><Relationship Id="rId33" Type="http://schemas.openxmlformats.org/officeDocument/2006/relationships/slideLayout" Target="../slideLayouts/slideLayout44.xml"/><Relationship Id="rId38" Type="http://schemas.openxmlformats.org/officeDocument/2006/relationships/slideLayout" Target="../slideLayouts/slideLayout49.xml"/><Relationship Id="rId46" Type="http://schemas.openxmlformats.org/officeDocument/2006/relationships/slideLayout" Target="../slideLayouts/slideLayout57.xml"/><Relationship Id="rId59" Type="http://schemas.openxmlformats.org/officeDocument/2006/relationships/slideLayout" Target="../slideLayouts/slideLayout70.xml"/><Relationship Id="rId2" Type="http://schemas.openxmlformats.org/officeDocument/2006/relationships/slideLayout" Target="../slideLayouts/slideLayout13.xml"/><Relationship Id="rId16" Type="http://schemas.openxmlformats.org/officeDocument/2006/relationships/slideLayout" Target="../slideLayouts/slideLayout27.xml"/><Relationship Id="rId20" Type="http://schemas.openxmlformats.org/officeDocument/2006/relationships/slideLayout" Target="../slideLayouts/slideLayout31.xml"/><Relationship Id="rId29" Type="http://schemas.openxmlformats.org/officeDocument/2006/relationships/slideLayout" Target="../slideLayouts/slideLayout40.xml"/><Relationship Id="rId41" Type="http://schemas.openxmlformats.org/officeDocument/2006/relationships/slideLayout" Target="../slideLayouts/slideLayout52.xml"/><Relationship Id="rId54" Type="http://schemas.openxmlformats.org/officeDocument/2006/relationships/slideLayout" Target="../slideLayouts/slideLayout65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24" Type="http://schemas.openxmlformats.org/officeDocument/2006/relationships/slideLayout" Target="../slideLayouts/slideLayout35.xml"/><Relationship Id="rId32" Type="http://schemas.openxmlformats.org/officeDocument/2006/relationships/slideLayout" Target="../slideLayouts/slideLayout43.xml"/><Relationship Id="rId37" Type="http://schemas.openxmlformats.org/officeDocument/2006/relationships/slideLayout" Target="../slideLayouts/slideLayout48.xml"/><Relationship Id="rId40" Type="http://schemas.openxmlformats.org/officeDocument/2006/relationships/slideLayout" Target="../slideLayouts/slideLayout51.xml"/><Relationship Id="rId45" Type="http://schemas.openxmlformats.org/officeDocument/2006/relationships/slideLayout" Target="../slideLayouts/slideLayout56.xml"/><Relationship Id="rId53" Type="http://schemas.openxmlformats.org/officeDocument/2006/relationships/slideLayout" Target="../slideLayouts/slideLayout64.xml"/><Relationship Id="rId58" Type="http://schemas.openxmlformats.org/officeDocument/2006/relationships/slideLayout" Target="../slideLayouts/slideLayout69.xml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23" Type="http://schemas.openxmlformats.org/officeDocument/2006/relationships/slideLayout" Target="../slideLayouts/slideLayout34.xml"/><Relationship Id="rId28" Type="http://schemas.openxmlformats.org/officeDocument/2006/relationships/slideLayout" Target="../slideLayouts/slideLayout39.xml"/><Relationship Id="rId36" Type="http://schemas.openxmlformats.org/officeDocument/2006/relationships/slideLayout" Target="../slideLayouts/slideLayout47.xml"/><Relationship Id="rId49" Type="http://schemas.openxmlformats.org/officeDocument/2006/relationships/slideLayout" Target="../slideLayouts/slideLayout60.xml"/><Relationship Id="rId57" Type="http://schemas.openxmlformats.org/officeDocument/2006/relationships/slideLayout" Target="../slideLayouts/slideLayout68.xml"/><Relationship Id="rId10" Type="http://schemas.openxmlformats.org/officeDocument/2006/relationships/slideLayout" Target="../slideLayouts/slideLayout21.xml"/><Relationship Id="rId19" Type="http://schemas.openxmlformats.org/officeDocument/2006/relationships/slideLayout" Target="../slideLayouts/slideLayout30.xml"/><Relationship Id="rId31" Type="http://schemas.openxmlformats.org/officeDocument/2006/relationships/slideLayout" Target="../slideLayouts/slideLayout42.xml"/><Relationship Id="rId44" Type="http://schemas.openxmlformats.org/officeDocument/2006/relationships/slideLayout" Target="../slideLayouts/slideLayout55.xml"/><Relationship Id="rId52" Type="http://schemas.openxmlformats.org/officeDocument/2006/relationships/slideLayout" Target="../slideLayouts/slideLayout63.xml"/><Relationship Id="rId60" Type="http://schemas.openxmlformats.org/officeDocument/2006/relationships/theme" Target="../theme/theme2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Relationship Id="rId22" Type="http://schemas.openxmlformats.org/officeDocument/2006/relationships/slideLayout" Target="../slideLayouts/slideLayout33.xml"/><Relationship Id="rId27" Type="http://schemas.openxmlformats.org/officeDocument/2006/relationships/slideLayout" Target="../slideLayouts/slideLayout38.xml"/><Relationship Id="rId30" Type="http://schemas.openxmlformats.org/officeDocument/2006/relationships/slideLayout" Target="../slideLayouts/slideLayout41.xml"/><Relationship Id="rId35" Type="http://schemas.openxmlformats.org/officeDocument/2006/relationships/slideLayout" Target="../slideLayouts/slideLayout46.xml"/><Relationship Id="rId43" Type="http://schemas.openxmlformats.org/officeDocument/2006/relationships/slideLayout" Target="../slideLayouts/slideLayout54.xml"/><Relationship Id="rId48" Type="http://schemas.openxmlformats.org/officeDocument/2006/relationships/slideLayout" Target="../slideLayouts/slideLayout59.xml"/><Relationship Id="rId56" Type="http://schemas.openxmlformats.org/officeDocument/2006/relationships/slideLayout" Target="../slideLayouts/slideLayout67.xml"/><Relationship Id="rId8" Type="http://schemas.openxmlformats.org/officeDocument/2006/relationships/slideLayout" Target="../slideLayouts/slideLayout19.xml"/><Relationship Id="rId51" Type="http://schemas.openxmlformats.org/officeDocument/2006/relationships/slideLayout" Target="../slideLayouts/slideLayout62.xml"/><Relationship Id="rId3" Type="http://schemas.openxmlformats.org/officeDocument/2006/relationships/slideLayout" Target="../slideLayouts/slideLayout14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8.xml"/><Relationship Id="rId3" Type="http://schemas.openxmlformats.org/officeDocument/2006/relationships/slideLayout" Target="../slideLayouts/slideLayout73.xml"/><Relationship Id="rId7" Type="http://schemas.openxmlformats.org/officeDocument/2006/relationships/slideLayout" Target="../slideLayouts/slideLayout77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72.xml"/><Relationship Id="rId1" Type="http://schemas.openxmlformats.org/officeDocument/2006/relationships/slideLayout" Target="../slideLayouts/slideLayout71.xml"/><Relationship Id="rId6" Type="http://schemas.openxmlformats.org/officeDocument/2006/relationships/slideLayout" Target="../slideLayouts/slideLayout76.xml"/><Relationship Id="rId11" Type="http://schemas.openxmlformats.org/officeDocument/2006/relationships/slideLayout" Target="../slideLayouts/slideLayout81.xml"/><Relationship Id="rId5" Type="http://schemas.openxmlformats.org/officeDocument/2006/relationships/slideLayout" Target="../slideLayouts/slideLayout75.xml"/><Relationship Id="rId10" Type="http://schemas.openxmlformats.org/officeDocument/2006/relationships/slideLayout" Target="../slideLayouts/slideLayout80.xml"/><Relationship Id="rId4" Type="http://schemas.openxmlformats.org/officeDocument/2006/relationships/slideLayout" Target="../slideLayouts/slideLayout74.xml"/><Relationship Id="rId9" Type="http://schemas.openxmlformats.org/officeDocument/2006/relationships/slideLayout" Target="../slideLayouts/slideLayout7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flip="none" rotWithShape="1">
          <a:gsLst>
            <a:gs pos="0">
              <a:schemeClr val="bg1">
                <a:lumMod val="85000"/>
              </a:schemeClr>
            </a:gs>
            <a:gs pos="34000">
              <a:schemeClr val="bg1">
                <a:lumMod val="95000"/>
              </a:schemeClr>
            </a:gs>
            <a:gs pos="67000">
              <a:schemeClr val="bg1">
                <a:lumMod val="95000"/>
              </a:schemeClr>
            </a:gs>
            <a:gs pos="100000">
              <a:schemeClr val="bg1">
                <a:lumMod val="85000"/>
              </a:schemeClr>
            </a:gs>
          </a:gsLst>
          <a:lin ang="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095" y="365211"/>
            <a:ext cx="10514231" cy="1325870"/>
          </a:xfrm>
          <a:prstGeom prst="rect">
            <a:avLst/>
          </a:prstGeom>
        </p:spPr>
        <p:txBody>
          <a:bodyPr vert="horz" lIns="92573" tIns="46286" rIns="92573" bIns="46286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095" y="1826048"/>
            <a:ext cx="10514231" cy="4352346"/>
          </a:xfrm>
          <a:prstGeom prst="rect">
            <a:avLst/>
          </a:prstGeom>
        </p:spPr>
        <p:txBody>
          <a:bodyPr vert="horz" lIns="92573" tIns="46286" rIns="92573" bIns="46286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093" y="6357824"/>
            <a:ext cx="2742844" cy="365210"/>
          </a:xfrm>
          <a:prstGeom prst="rect">
            <a:avLst/>
          </a:prstGeom>
        </p:spPr>
        <p:txBody>
          <a:bodyPr vert="horz" lIns="92573" tIns="46286" rIns="92573" bIns="46286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D2DE064-1071-407B-84AF-26C68D290996}" type="datetime1">
              <a:rPr lang="ru-RU" smtClean="0"/>
              <a:t>20.07.2023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078" y="6357824"/>
            <a:ext cx="4114264" cy="365210"/>
          </a:xfrm>
          <a:prstGeom prst="rect">
            <a:avLst/>
          </a:prstGeom>
        </p:spPr>
        <p:txBody>
          <a:bodyPr vert="horz" lIns="92573" tIns="46286" rIns="92573" bIns="46286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09481" y="6357824"/>
            <a:ext cx="2742844" cy="365210"/>
          </a:xfrm>
          <a:prstGeom prst="rect">
            <a:avLst/>
          </a:prstGeom>
        </p:spPr>
        <p:txBody>
          <a:bodyPr vert="horz" lIns="92573" tIns="46286" rIns="92573" bIns="46286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FE9FE9F-E4E0-491D-AC75-318A12D71F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84602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l" defTabSz="926056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31514" indent="-231514" algn="l" defTabSz="926056" rtl="0" eaLnBrk="1" latinLnBrk="0" hangingPunct="1">
        <a:lnSpc>
          <a:spcPct val="90000"/>
        </a:lnSpc>
        <a:spcBef>
          <a:spcPts val="1013"/>
        </a:spcBef>
        <a:buFont typeface="Arial" panose="020B0604020202020204" pitchFamily="34" charset="0"/>
        <a:buChar char="•"/>
        <a:defRPr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94545" indent="-231514" algn="l" defTabSz="926056" rtl="0" eaLnBrk="1" latinLnBrk="0" hangingPunct="1">
        <a:lnSpc>
          <a:spcPct val="90000"/>
        </a:lnSpc>
        <a:spcBef>
          <a:spcPts val="506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57570" indent="-231514" algn="l" defTabSz="926056" rtl="0" eaLnBrk="1" latinLnBrk="0" hangingPunct="1">
        <a:lnSpc>
          <a:spcPct val="90000"/>
        </a:lnSpc>
        <a:spcBef>
          <a:spcPts val="506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20597" indent="-231514" algn="l" defTabSz="926056" rtl="0" eaLnBrk="1" latinLnBrk="0" hangingPunct="1">
        <a:lnSpc>
          <a:spcPct val="90000"/>
        </a:lnSpc>
        <a:spcBef>
          <a:spcPts val="506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83626" indent="-231514" algn="l" defTabSz="926056" rtl="0" eaLnBrk="1" latinLnBrk="0" hangingPunct="1">
        <a:lnSpc>
          <a:spcPct val="90000"/>
        </a:lnSpc>
        <a:spcBef>
          <a:spcPts val="506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46654" indent="-231514" algn="l" defTabSz="926056" rtl="0" eaLnBrk="1" latinLnBrk="0" hangingPunct="1">
        <a:lnSpc>
          <a:spcPct val="90000"/>
        </a:lnSpc>
        <a:spcBef>
          <a:spcPts val="506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3009681" indent="-231514" algn="l" defTabSz="926056" rtl="0" eaLnBrk="1" latinLnBrk="0" hangingPunct="1">
        <a:lnSpc>
          <a:spcPct val="90000"/>
        </a:lnSpc>
        <a:spcBef>
          <a:spcPts val="506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72710" indent="-231514" algn="l" defTabSz="926056" rtl="0" eaLnBrk="1" latinLnBrk="0" hangingPunct="1">
        <a:lnSpc>
          <a:spcPct val="90000"/>
        </a:lnSpc>
        <a:spcBef>
          <a:spcPts val="506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935739" indent="-231514" algn="l" defTabSz="926056" rtl="0" eaLnBrk="1" latinLnBrk="0" hangingPunct="1">
        <a:lnSpc>
          <a:spcPct val="90000"/>
        </a:lnSpc>
        <a:spcBef>
          <a:spcPts val="506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2605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63028" algn="l" defTabSz="92605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26056" algn="l" defTabSz="92605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89084" algn="l" defTabSz="92605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52111" algn="l" defTabSz="92605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315140" algn="l" defTabSz="92605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78169" algn="l" defTabSz="92605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41196" algn="l" defTabSz="92605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704225" algn="l" defTabSz="92605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bg1">
                <a:lumMod val="85000"/>
              </a:schemeClr>
            </a:gs>
            <a:gs pos="34000">
              <a:schemeClr val="bg1">
                <a:lumMod val="95000"/>
              </a:schemeClr>
            </a:gs>
            <a:gs pos="67000">
              <a:schemeClr val="bg1">
                <a:lumMod val="95000"/>
              </a:schemeClr>
            </a:gs>
            <a:gs pos="100000">
              <a:schemeClr val="bg1">
                <a:lumMod val="85000"/>
              </a:schemeClr>
            </a:gs>
          </a:gsLst>
          <a:lin ang="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4283" y="280027"/>
            <a:ext cx="10361852" cy="817750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283" y="1219489"/>
            <a:ext cx="10361852" cy="4628635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1558013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  <p:sldLayoutId id="2147483686" r:id="rId14"/>
    <p:sldLayoutId id="2147483687" r:id="rId15"/>
    <p:sldLayoutId id="2147483688" r:id="rId16"/>
    <p:sldLayoutId id="2147483689" r:id="rId17"/>
    <p:sldLayoutId id="2147483690" r:id="rId18"/>
    <p:sldLayoutId id="2147483691" r:id="rId19"/>
    <p:sldLayoutId id="2147483692" r:id="rId20"/>
    <p:sldLayoutId id="2147483693" r:id="rId21"/>
    <p:sldLayoutId id="2147483694" r:id="rId22"/>
    <p:sldLayoutId id="2147483695" r:id="rId23"/>
    <p:sldLayoutId id="2147483696" r:id="rId24"/>
    <p:sldLayoutId id="2147483697" r:id="rId25"/>
    <p:sldLayoutId id="2147483698" r:id="rId26"/>
    <p:sldLayoutId id="2147483699" r:id="rId27"/>
    <p:sldLayoutId id="2147483700" r:id="rId28"/>
    <p:sldLayoutId id="2147483701" r:id="rId29"/>
    <p:sldLayoutId id="2147483702" r:id="rId30"/>
    <p:sldLayoutId id="2147483703" r:id="rId31"/>
    <p:sldLayoutId id="2147483704" r:id="rId32"/>
    <p:sldLayoutId id="2147483705" r:id="rId33"/>
    <p:sldLayoutId id="2147483706" r:id="rId34"/>
    <p:sldLayoutId id="2147483707" r:id="rId35"/>
    <p:sldLayoutId id="2147483708" r:id="rId36"/>
    <p:sldLayoutId id="2147483709" r:id="rId37"/>
    <p:sldLayoutId id="2147483710" r:id="rId38"/>
    <p:sldLayoutId id="2147483711" r:id="rId39"/>
    <p:sldLayoutId id="2147483712" r:id="rId40"/>
    <p:sldLayoutId id="2147483713" r:id="rId41"/>
    <p:sldLayoutId id="2147483714" r:id="rId42"/>
    <p:sldLayoutId id="2147483715" r:id="rId43"/>
    <p:sldLayoutId id="2147483716" r:id="rId44"/>
    <p:sldLayoutId id="2147483717" r:id="rId45"/>
    <p:sldLayoutId id="2147483718" r:id="rId46"/>
    <p:sldLayoutId id="2147483719" r:id="rId47"/>
    <p:sldLayoutId id="2147483720" r:id="rId48"/>
    <p:sldLayoutId id="2147483721" r:id="rId49"/>
    <p:sldLayoutId id="2147483722" r:id="rId50"/>
    <p:sldLayoutId id="2147483723" r:id="rId51"/>
    <p:sldLayoutId id="2147483724" r:id="rId52"/>
    <p:sldLayoutId id="2147483725" r:id="rId53"/>
    <p:sldLayoutId id="2147483726" r:id="rId54"/>
    <p:sldLayoutId id="2147483727" r:id="rId55"/>
    <p:sldLayoutId id="2147483728" r:id="rId56"/>
    <p:sldLayoutId id="2147483729" r:id="rId57"/>
    <p:sldLayoutId id="2147483730" r:id="rId58"/>
    <p:sldLayoutId id="2147483731" r:id="rId59"/>
  </p:sldLayoutIdLst>
  <p:hf hdr="0" ftr="0" dt="0"/>
  <p:txStyles>
    <p:titleStyle>
      <a:lvl1pPr algn="ctr" defTabSz="1218936" rtl="0" eaLnBrk="1" latinLnBrk="0" hangingPunct="1">
        <a:lnSpc>
          <a:spcPct val="86000"/>
        </a:lnSpc>
        <a:spcBef>
          <a:spcPct val="0"/>
        </a:spcBef>
        <a:buNone/>
        <a:defRPr sz="2900" kern="800" spc="-54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50" indent="-228550" algn="l" defTabSz="1218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2000" kern="800" spc="-13">
          <a:solidFill>
            <a:schemeClr val="tx1"/>
          </a:solidFill>
          <a:latin typeface="+mn-lt"/>
          <a:ea typeface="+mn-ea"/>
          <a:cs typeface="+mn-cs"/>
        </a:defRPr>
      </a:lvl1pPr>
      <a:lvl2pPr marL="459218" indent="-230667" algn="l" defTabSz="1218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1500" kern="800">
          <a:solidFill>
            <a:schemeClr val="tx1"/>
          </a:solidFill>
          <a:latin typeface="+mn-lt"/>
          <a:ea typeface="+mn-ea"/>
          <a:cs typeface="+mn-cs"/>
        </a:defRPr>
      </a:lvl2pPr>
      <a:lvl3pPr marL="687768" indent="-228550" algn="l" defTabSz="1218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1500" kern="800">
          <a:solidFill>
            <a:schemeClr val="tx1"/>
          </a:solidFill>
          <a:latin typeface="+mn-lt"/>
          <a:ea typeface="+mn-ea"/>
          <a:cs typeface="+mn-cs"/>
        </a:defRPr>
      </a:lvl3pPr>
      <a:lvl4pPr marL="916318" indent="-228550" algn="l" defTabSz="1218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1500" kern="800">
          <a:solidFill>
            <a:schemeClr val="tx1"/>
          </a:solidFill>
          <a:latin typeface="+mn-lt"/>
          <a:ea typeface="+mn-ea"/>
          <a:cs typeface="+mn-cs"/>
        </a:defRPr>
      </a:lvl4pPr>
      <a:lvl5pPr marL="1144868" indent="-228550" algn="l" defTabSz="1218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»"/>
        <a:defRPr sz="1500" kern="800">
          <a:solidFill>
            <a:schemeClr val="tx1"/>
          </a:solidFill>
          <a:latin typeface="+mn-lt"/>
          <a:ea typeface="+mn-ea"/>
          <a:cs typeface="+mn-cs"/>
        </a:defRPr>
      </a:lvl5pPr>
      <a:lvl6pPr marL="3352072" indent="-304733" algn="l" defTabSz="1218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2600" kern="1200">
          <a:solidFill>
            <a:schemeClr val="tx1"/>
          </a:solidFill>
          <a:latin typeface="+mn-lt"/>
          <a:ea typeface="+mn-ea"/>
          <a:cs typeface="+mn-cs"/>
        </a:defRPr>
      </a:lvl6pPr>
      <a:lvl7pPr marL="3961540" indent="-304733" algn="l" defTabSz="1218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2600" kern="1200">
          <a:solidFill>
            <a:schemeClr val="tx1"/>
          </a:solidFill>
          <a:latin typeface="+mn-lt"/>
          <a:ea typeface="+mn-ea"/>
          <a:cs typeface="+mn-cs"/>
        </a:defRPr>
      </a:lvl7pPr>
      <a:lvl8pPr marL="4571007" indent="-304733" algn="l" defTabSz="1218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2600" kern="1200">
          <a:solidFill>
            <a:schemeClr val="tx1"/>
          </a:solidFill>
          <a:latin typeface="+mn-lt"/>
          <a:ea typeface="+mn-ea"/>
          <a:cs typeface="+mn-cs"/>
        </a:defRPr>
      </a:lvl8pPr>
      <a:lvl9pPr marL="5180477" indent="-304733" algn="l" defTabSz="1218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2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893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468" algn="l" defTabSz="121893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8936" algn="l" defTabSz="121893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403" algn="l" defTabSz="121893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7871" algn="l" defTabSz="121893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339" algn="l" defTabSz="121893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6806" algn="l" defTabSz="121893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6273" algn="l" defTabSz="121893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5742" algn="l" defTabSz="121893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bg1">
                <a:lumMod val="85000"/>
              </a:schemeClr>
            </a:gs>
            <a:gs pos="34000">
              <a:schemeClr val="bg1">
                <a:lumMod val="95000"/>
              </a:schemeClr>
            </a:gs>
            <a:gs pos="67000">
              <a:schemeClr val="bg1">
                <a:lumMod val="95000"/>
              </a:schemeClr>
            </a:gs>
            <a:gs pos="100000">
              <a:schemeClr val="bg1">
                <a:lumMod val="85000"/>
              </a:schemeClr>
            </a:gs>
          </a:gsLst>
          <a:lin ang="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521" y="274701"/>
            <a:ext cx="10971372" cy="1143265"/>
          </a:xfrm>
          <a:prstGeom prst="rect">
            <a:avLst/>
          </a:prstGeom>
        </p:spPr>
        <p:txBody>
          <a:bodyPr vert="horz" lIns="92573" tIns="46286" rIns="92573" bIns="46286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521" y="1600578"/>
            <a:ext cx="10971372" cy="4527011"/>
          </a:xfrm>
          <a:prstGeom prst="rect">
            <a:avLst/>
          </a:prstGeom>
        </p:spPr>
        <p:txBody>
          <a:bodyPr vert="horz" lIns="92573" tIns="46286" rIns="92573" bIns="46286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09520" y="6357824"/>
            <a:ext cx="2844430" cy="365210"/>
          </a:xfrm>
          <a:prstGeom prst="rect">
            <a:avLst/>
          </a:prstGeom>
        </p:spPr>
        <p:txBody>
          <a:bodyPr vert="horz" lIns="92573" tIns="46286" rIns="92573" bIns="46286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470E636-13B4-45E8-90F1-47E871333B72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t>20.07.2023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165062" y="6357824"/>
            <a:ext cx="3860297" cy="365210"/>
          </a:xfrm>
          <a:prstGeom prst="rect">
            <a:avLst/>
          </a:prstGeom>
        </p:spPr>
        <p:txBody>
          <a:bodyPr vert="horz" lIns="92573" tIns="46286" rIns="92573" bIns="46286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736463" y="6357824"/>
            <a:ext cx="2844430" cy="365210"/>
          </a:xfrm>
          <a:prstGeom prst="rect">
            <a:avLst/>
          </a:prstGeom>
        </p:spPr>
        <p:txBody>
          <a:bodyPr vert="horz" lIns="92573" tIns="46286" rIns="92573" bIns="46286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39911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9" r:id="rId1"/>
    <p:sldLayoutId id="2147483760" r:id="rId2"/>
    <p:sldLayoutId id="2147483761" r:id="rId3"/>
    <p:sldLayoutId id="2147483762" r:id="rId4"/>
    <p:sldLayoutId id="2147483763" r:id="rId5"/>
    <p:sldLayoutId id="2147483764" r:id="rId6"/>
    <p:sldLayoutId id="2147483765" r:id="rId7"/>
    <p:sldLayoutId id="2147483766" r:id="rId8"/>
    <p:sldLayoutId id="2147483767" r:id="rId9"/>
    <p:sldLayoutId id="2147483768" r:id="rId10"/>
    <p:sldLayoutId id="2147483769" r:id="rId11"/>
  </p:sldLayoutIdLst>
  <p:hf hdr="0" ftr="0" dt="0"/>
  <p:txStyles>
    <p:titleStyle>
      <a:lvl1pPr algn="ctr" defTabSz="926056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7271" indent="-347271" algn="l" defTabSz="926056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52421" indent="-289391" algn="l" defTabSz="926056" rtl="0" eaLnBrk="1" latinLnBrk="0" hangingPunct="1">
        <a:spcBef>
          <a:spcPct val="20000"/>
        </a:spcBef>
        <a:buFont typeface="Arial" pitchFamily="34" charset="0"/>
        <a:buChar char="–"/>
        <a:defRPr sz="2900" kern="1200">
          <a:solidFill>
            <a:schemeClr val="tx1"/>
          </a:solidFill>
          <a:latin typeface="+mn-lt"/>
          <a:ea typeface="+mn-ea"/>
          <a:cs typeface="+mn-cs"/>
        </a:defRPr>
      </a:lvl2pPr>
      <a:lvl3pPr marL="1157570" indent="-231514" algn="l" defTabSz="926056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20597" indent="-231514" algn="l" defTabSz="926056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83626" indent="-231514" algn="l" defTabSz="926056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46654" indent="-231514" algn="l" defTabSz="926056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3009681" indent="-231514" algn="l" defTabSz="926056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72710" indent="-231514" algn="l" defTabSz="926056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935739" indent="-231514" algn="l" defTabSz="926056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2605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63028" algn="l" defTabSz="92605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26056" algn="l" defTabSz="92605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89084" algn="l" defTabSz="92605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52111" algn="l" defTabSz="92605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315140" algn="l" defTabSz="92605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78169" algn="l" defTabSz="92605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41196" algn="l" defTabSz="92605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704225" algn="l" defTabSz="92605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33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1.xml"/><Relationship Id="rId6" Type="http://schemas.openxmlformats.org/officeDocument/2006/relationships/image" Target="../media/image32.png"/><Relationship Id="rId5" Type="http://schemas.openxmlformats.org/officeDocument/2006/relationships/image" Target="../media/image31.gif"/><Relationship Id="rId4" Type="http://schemas.openxmlformats.org/officeDocument/2006/relationships/image" Target="../media/image30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4.png"/><Relationship Id="rId7" Type="http://schemas.microsoft.com/office/2007/relationships/hdphoto" Target="../media/hdphoto1.wdp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1.xml"/><Relationship Id="rId6" Type="http://schemas.openxmlformats.org/officeDocument/2006/relationships/image" Target="../media/image6.png"/><Relationship Id="rId5" Type="http://schemas.openxmlformats.org/officeDocument/2006/relationships/image" Target="../media/image3.png"/><Relationship Id="rId10" Type="http://schemas.openxmlformats.org/officeDocument/2006/relationships/image" Target="../media/image9.png"/><Relationship Id="rId4" Type="http://schemas.openxmlformats.org/officeDocument/2006/relationships/image" Target="../media/image5.gif"/><Relationship Id="rId9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1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1.xml"/><Relationship Id="rId5" Type="http://schemas.openxmlformats.org/officeDocument/2006/relationships/image" Target="../media/image15.gif"/><Relationship Id="rId4" Type="http://schemas.openxmlformats.org/officeDocument/2006/relationships/image" Target="../media/image1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1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1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13" Type="http://schemas.openxmlformats.org/officeDocument/2006/relationships/image" Target="../media/image11.svg"/><Relationship Id="rId18" Type="http://schemas.openxmlformats.org/officeDocument/2006/relationships/image" Target="../media/image22.jpe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17" Type="http://schemas.openxmlformats.org/officeDocument/2006/relationships/image" Target="../media/image21.jpeg"/><Relationship Id="rId2" Type="http://schemas.openxmlformats.org/officeDocument/2006/relationships/notesSlide" Target="../notesSlides/notesSlide6.xml"/><Relationship Id="rId16" Type="http://schemas.openxmlformats.org/officeDocument/2006/relationships/image" Target="../media/image20.jpeg"/><Relationship Id="rId20" Type="http://schemas.openxmlformats.org/officeDocument/2006/relationships/image" Target="../media/image24.jpeg"/><Relationship Id="rId1" Type="http://schemas.openxmlformats.org/officeDocument/2006/relationships/slideLayout" Target="../slideLayouts/slideLayout71.xml"/><Relationship Id="rId6" Type="http://schemas.openxmlformats.org/officeDocument/2006/relationships/diagramColors" Target="../diagrams/colors1.xml"/><Relationship Id="rId11" Type="http://schemas.openxmlformats.org/officeDocument/2006/relationships/image" Target="../media/image19.png"/><Relationship Id="rId5" Type="http://schemas.openxmlformats.org/officeDocument/2006/relationships/diagramQuickStyle" Target="../diagrams/quickStyle1.xml"/><Relationship Id="rId15" Type="http://schemas.openxmlformats.org/officeDocument/2006/relationships/image" Target="../media/image11.svg"/><Relationship Id="rId10" Type="http://schemas.openxmlformats.org/officeDocument/2006/relationships/image" Target="../media/image9.svg"/><Relationship Id="rId19" Type="http://schemas.openxmlformats.org/officeDocument/2006/relationships/image" Target="../media/image23.png"/><Relationship Id="rId4" Type="http://schemas.openxmlformats.org/officeDocument/2006/relationships/diagramLayout" Target="../diagrams/layout1.xml"/><Relationship Id="rId1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1.svg"/><Relationship Id="rId3" Type="http://schemas.openxmlformats.org/officeDocument/2006/relationships/image" Target="../media/image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1.xml"/><Relationship Id="rId4" Type="http://schemas.openxmlformats.org/officeDocument/2006/relationships/image" Target="../media/image19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gif"/><Relationship Id="rId13" Type="http://schemas.openxmlformats.org/officeDocument/2006/relationships/image" Target="../media/image16.svg"/><Relationship Id="rId18" Type="http://schemas.openxmlformats.org/officeDocument/2006/relationships/image" Target="../media/image3.png"/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12" Type="http://schemas.openxmlformats.org/officeDocument/2006/relationships/image" Target="../media/image27.png"/><Relationship Id="rId17" Type="http://schemas.openxmlformats.org/officeDocument/2006/relationships/image" Target="../media/image20.svg"/><Relationship Id="rId2" Type="http://schemas.openxmlformats.org/officeDocument/2006/relationships/notesSlide" Target="../notesSlides/notesSlide8.xml"/><Relationship Id="rId16" Type="http://schemas.openxmlformats.org/officeDocument/2006/relationships/image" Target="../media/image29.png"/><Relationship Id="rId1" Type="http://schemas.openxmlformats.org/officeDocument/2006/relationships/slideLayout" Target="../slideLayouts/slideLayout71.xml"/><Relationship Id="rId6" Type="http://schemas.openxmlformats.org/officeDocument/2006/relationships/diagramColors" Target="../diagrams/colors2.xml"/><Relationship Id="rId11" Type="http://schemas.openxmlformats.org/officeDocument/2006/relationships/image" Target="../media/image14.svg"/><Relationship Id="rId5" Type="http://schemas.openxmlformats.org/officeDocument/2006/relationships/diagramQuickStyle" Target="../diagrams/quickStyle2.xml"/><Relationship Id="rId15" Type="http://schemas.openxmlformats.org/officeDocument/2006/relationships/image" Target="../media/image18.svg"/><Relationship Id="rId4" Type="http://schemas.openxmlformats.org/officeDocument/2006/relationships/diagramLayout" Target="../diagrams/layout2.xml"/><Relationship Id="rId9" Type="http://schemas.openxmlformats.org/officeDocument/2006/relationships/image" Target="../media/image26.png"/><Relationship Id="rId14" Type="http://schemas.openxmlformats.org/officeDocument/2006/relationships/image" Target="../media/image2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18">
            <a:extLst>
              <a:ext uri="{FF2B5EF4-FFF2-40B4-BE49-F238E27FC236}">
                <a16:creationId xmlns="" xmlns:a16="http://schemas.microsoft.com/office/drawing/2014/main" id="{A3D43B73-2B0A-4CDF-8104-3D3F930D4D40}"/>
              </a:ext>
            </a:extLst>
          </p:cNvPr>
          <p:cNvSpPr/>
          <p:nvPr/>
        </p:nvSpPr>
        <p:spPr>
          <a:xfrm>
            <a:off x="0" y="-60704"/>
            <a:ext cx="12207147" cy="6872428"/>
          </a:xfrm>
          <a:prstGeom prst="rect">
            <a:avLst/>
          </a:prstGeom>
          <a:solidFill>
            <a:schemeClr val="bg1">
              <a:lumMod val="20000"/>
              <a:lumOff val="80000"/>
            </a:schemeClr>
          </a:solidFill>
          <a:ln>
            <a:noFill/>
          </a:ln>
          <a:effectLst>
            <a:innerShdw blurRad="977900" dist="698500" dir="13500000">
              <a:prstClr val="black">
                <a:alpha val="12000"/>
              </a:prstClr>
            </a:inn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389" tIns="45695" rIns="91389" bIns="45695" rtlCol="0" anchor="ctr"/>
          <a:lstStyle/>
          <a:p>
            <a:pPr algn="ctr" defTabSz="1218936"/>
            <a:endParaRPr lang="en-US" sz="2400" dirty="0">
              <a:solidFill>
                <a:srgbClr val="485068"/>
              </a:solidFill>
            </a:endParaRPr>
          </a:p>
        </p:txBody>
      </p:sp>
      <p:sp>
        <p:nvSpPr>
          <p:cNvPr id="4" name="Овал 3">
            <a:extLst>
              <a:ext uri="{FF2B5EF4-FFF2-40B4-BE49-F238E27FC236}">
                <a16:creationId xmlns="" xmlns:a16="http://schemas.microsoft.com/office/drawing/2014/main" id="{2D098E04-0D9A-4FFF-8285-F85E5F6A281D}"/>
              </a:ext>
            </a:extLst>
          </p:cNvPr>
          <p:cNvSpPr/>
          <p:nvPr/>
        </p:nvSpPr>
        <p:spPr>
          <a:xfrm>
            <a:off x="6850933" y="1023635"/>
            <a:ext cx="4823412" cy="4825157"/>
          </a:xfrm>
          <a:prstGeom prst="ellipse">
            <a:avLst/>
          </a:prstGeom>
          <a:solidFill>
            <a:schemeClr val="tx1">
              <a:alpha val="22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389" tIns="45695" rIns="91389" bIns="45695" rtlCol="0" anchor="ctr"/>
          <a:lstStyle/>
          <a:p>
            <a:pPr algn="ctr" defTabSz="1218936"/>
            <a:endParaRPr lang="ru-RU" sz="2400">
              <a:solidFill>
                <a:srgbClr val="485068"/>
              </a:solidFill>
            </a:endParaRPr>
          </a:p>
        </p:txBody>
      </p:sp>
      <p:pic>
        <p:nvPicPr>
          <p:cNvPr id="9" name="Graphic 8">
            <a:extLst>
              <a:ext uri="{FF2B5EF4-FFF2-40B4-BE49-F238E27FC236}">
                <a16:creationId xmlns="" xmlns:a16="http://schemas.microsoft.com/office/drawing/2014/main" id="{C9545F2A-6B36-48F4-9F15-94670C72777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-244200"/>
            <a:ext cx="6360640" cy="6954843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495633" y="6231566"/>
            <a:ext cx="4345170" cy="215444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spAutoFit/>
          </a:bodyPr>
          <a:lstStyle/>
          <a:p>
            <a:pPr defTabSz="1218936"/>
            <a:r>
              <a:rPr lang="ru-RU" sz="1400" dirty="0">
                <a:solidFill>
                  <a:srgbClr val="485068">
                    <a:lumMod val="75000"/>
                  </a:srgbClr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2023 ГОД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="" xmlns:a16="http://schemas.microsoft.com/office/drawing/2014/main" id="{8C0A38DE-7E13-4312-9AFA-866AA71C4C95}"/>
              </a:ext>
            </a:extLst>
          </p:cNvPr>
          <p:cNvSpPr txBox="1"/>
          <p:nvPr/>
        </p:nvSpPr>
        <p:spPr>
          <a:xfrm>
            <a:off x="500430" y="3233222"/>
            <a:ext cx="6842084" cy="2462213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spAutoFit/>
          </a:bodyPr>
          <a:lstStyle/>
          <a:p>
            <a:pPr algn="ctr" defTabSz="1218936"/>
            <a:r>
              <a:rPr lang="ru-RU" sz="3200" b="1" dirty="0">
                <a:solidFill>
                  <a:srgbClr val="485068">
                    <a:lumMod val="75000"/>
                  </a:srgbClr>
                </a:solidFill>
                <a:latin typeface="Roboto Condensed" panose="02000000000000000000" pitchFamily="2" charset="0"/>
              </a:rPr>
              <a:t>О способах получения актуальной информации о </a:t>
            </a:r>
            <a:r>
              <a:rPr lang="ru-RU" sz="3200" b="1" dirty="0" smtClean="0">
                <a:solidFill>
                  <a:srgbClr val="485068">
                    <a:lumMod val="75000"/>
                  </a:srgbClr>
                </a:solidFill>
                <a:latin typeface="Roboto Condensed" panose="02000000000000000000" pitchFamily="2" charset="0"/>
              </a:rPr>
              <a:t>ЕНС и </a:t>
            </a:r>
            <a:r>
              <a:rPr lang="ru-RU" sz="3200" b="1" dirty="0">
                <a:solidFill>
                  <a:srgbClr val="485068">
                    <a:lumMod val="75000"/>
                  </a:srgbClr>
                </a:solidFill>
                <a:latin typeface="Roboto Condensed" panose="02000000000000000000" pitchFamily="2" charset="0"/>
              </a:rPr>
              <a:t>особенностях предоставления услуг по бесплатному </a:t>
            </a:r>
            <a:r>
              <a:rPr lang="ru-RU" sz="3200" b="1" dirty="0" smtClean="0">
                <a:solidFill>
                  <a:srgbClr val="485068">
                    <a:lumMod val="75000"/>
                  </a:srgbClr>
                </a:solidFill>
                <a:latin typeface="Roboto Condensed" panose="02000000000000000000" pitchFamily="2" charset="0"/>
              </a:rPr>
              <a:t>информированию</a:t>
            </a:r>
            <a:endParaRPr lang="ru-RU" sz="3200" b="1" dirty="0">
              <a:solidFill>
                <a:srgbClr val="485068">
                  <a:lumMod val="75000"/>
                </a:srgbClr>
              </a:solidFill>
              <a:latin typeface="Roboto Condensed" panose="02000000000000000000" pitchFamily="2" charset="0"/>
            </a:endParaRPr>
          </a:p>
        </p:txBody>
      </p:sp>
      <p:pic>
        <p:nvPicPr>
          <p:cNvPr id="16" name="Изображение 10" descr="FNS_vizitka_for_rukovodstvo.pn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06577" y="196529"/>
            <a:ext cx="1872208" cy="19482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" name="TextBox 16">
            <a:extLst>
              <a:ext uri="{FF2B5EF4-FFF2-40B4-BE49-F238E27FC236}">
                <a16:creationId xmlns="" xmlns:a16="http://schemas.microsoft.com/office/drawing/2014/main" id="{8C0A38DE-7E13-4312-9AFA-866AA71C4C95}"/>
              </a:ext>
            </a:extLst>
          </p:cNvPr>
          <p:cNvSpPr txBox="1"/>
          <p:nvPr/>
        </p:nvSpPr>
        <p:spPr>
          <a:xfrm>
            <a:off x="2305964" y="512513"/>
            <a:ext cx="9089938" cy="830997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spAutoFit/>
          </a:bodyPr>
          <a:lstStyle/>
          <a:p>
            <a:pPr algn="r" defTabSz="1218936"/>
            <a:r>
              <a:rPr lang="ru-RU" b="1" dirty="0" smtClean="0">
                <a:solidFill>
                  <a:srgbClr val="485068">
                    <a:lumMod val="75000"/>
                  </a:srgbClr>
                </a:solidFill>
                <a:latin typeface="Roboto Condensed" panose="02000000000000000000" pitchFamily="2" charset="0"/>
              </a:rPr>
              <a:t>Ведущий специалист-эксперт отдела </a:t>
            </a:r>
            <a:r>
              <a:rPr lang="ru-RU" b="1" dirty="0">
                <a:solidFill>
                  <a:srgbClr val="485068">
                    <a:lumMod val="75000"/>
                  </a:srgbClr>
                </a:solidFill>
                <a:latin typeface="Roboto Condensed" panose="02000000000000000000" pitchFamily="2" charset="0"/>
              </a:rPr>
              <a:t>работы с </a:t>
            </a:r>
            <a:r>
              <a:rPr lang="ru-RU" b="1" dirty="0" smtClean="0">
                <a:solidFill>
                  <a:srgbClr val="485068">
                    <a:lumMod val="75000"/>
                  </a:srgbClr>
                </a:solidFill>
                <a:latin typeface="Roboto Condensed" panose="02000000000000000000" pitchFamily="2" charset="0"/>
              </a:rPr>
              <a:t>налогоплательщиками</a:t>
            </a:r>
          </a:p>
          <a:p>
            <a:pPr algn="r" defTabSz="1218936"/>
            <a:r>
              <a:rPr lang="ru-RU" b="1" dirty="0" smtClean="0">
                <a:solidFill>
                  <a:srgbClr val="485068">
                    <a:lumMod val="75000"/>
                  </a:srgbClr>
                </a:solidFill>
                <a:latin typeface="Roboto Condensed" panose="02000000000000000000" pitchFamily="2" charset="0"/>
              </a:rPr>
              <a:t>УФНС России по Ханты-Мансийскому автономному округу – Югре </a:t>
            </a:r>
            <a:endParaRPr lang="ru-RU" b="1" dirty="0">
              <a:solidFill>
                <a:srgbClr val="485068">
                  <a:lumMod val="75000"/>
                </a:srgbClr>
              </a:solidFill>
              <a:latin typeface="Roboto Condensed" panose="02000000000000000000" pitchFamily="2" charset="0"/>
            </a:endParaRPr>
          </a:p>
          <a:p>
            <a:pPr algn="r" defTabSz="1218936"/>
            <a:r>
              <a:rPr lang="ru-RU" b="1" dirty="0">
                <a:solidFill>
                  <a:srgbClr val="485068">
                    <a:lumMod val="75000"/>
                  </a:srgbClr>
                </a:solidFill>
                <a:latin typeface="Roboto Condensed" panose="02000000000000000000" pitchFamily="2" charset="0"/>
              </a:rPr>
              <a:t>Сафронова А.А.</a:t>
            </a:r>
          </a:p>
        </p:txBody>
      </p:sp>
      <p:pic>
        <p:nvPicPr>
          <p:cNvPr id="18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42513" y="2444068"/>
            <a:ext cx="4482065" cy="292994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6534980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2">
            <a:extLst>
              <a:ext uri="{FF2B5EF4-FFF2-40B4-BE49-F238E27FC236}">
                <a16:creationId xmlns="" xmlns:a16="http://schemas.microsoft.com/office/drawing/2014/main" id="{EABBF177-B906-4130-81D0-CDC9F01E8134}"/>
              </a:ext>
            </a:extLst>
          </p:cNvPr>
          <p:cNvSpPr/>
          <p:nvPr/>
        </p:nvSpPr>
        <p:spPr>
          <a:xfrm>
            <a:off x="45715" y="3"/>
            <a:ext cx="3570270" cy="774722"/>
          </a:xfrm>
          <a:prstGeom prst="rect">
            <a:avLst/>
          </a:prstGeom>
          <a:solidFill>
            <a:schemeClr val="bg1">
              <a:lumMod val="95000"/>
              <a:alpha val="84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2623" tIns="46312" rIns="92623" bIns="46312" rtlCol="0" anchor="ctr"/>
          <a:lstStyle/>
          <a:p>
            <a:pPr algn="ctr" defTabSz="1234948">
              <a:defRPr/>
            </a:pPr>
            <a:endParaRPr lang="ru-RU" sz="2400" dirty="0">
              <a:solidFill>
                <a:srgbClr val="485068"/>
              </a:solidFill>
              <a:latin typeface="Open Sans Light"/>
            </a:endParaRPr>
          </a:p>
        </p:txBody>
      </p:sp>
      <p:sp>
        <p:nvSpPr>
          <p:cNvPr id="21" name="Rectangle 6">
            <a:extLst>
              <a:ext uri="{FF2B5EF4-FFF2-40B4-BE49-F238E27FC236}">
                <a16:creationId xmlns="" xmlns:a16="http://schemas.microsoft.com/office/drawing/2014/main" id="{7C05437C-BE4A-4ECD-BDF7-9877A0D31F15}"/>
              </a:ext>
            </a:extLst>
          </p:cNvPr>
          <p:cNvSpPr/>
          <p:nvPr/>
        </p:nvSpPr>
        <p:spPr>
          <a:xfrm>
            <a:off x="1" y="-17777"/>
            <a:ext cx="45714" cy="792504"/>
          </a:xfrm>
          <a:prstGeom prst="rect">
            <a:avLst/>
          </a:prstGeom>
          <a:gradFill>
            <a:gsLst>
              <a:gs pos="0">
                <a:srgbClr val="0070C0"/>
              </a:gs>
              <a:gs pos="100000">
                <a:srgbClr val="77E5FB"/>
              </a:gs>
            </a:gsLst>
            <a:lin ang="17400000" scaled="0"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lIns="92623" tIns="46312" rIns="92623" bIns="46312" rtlCol="0" anchor="ctr">
            <a:noAutofit/>
          </a:bodyPr>
          <a:lstStyle/>
          <a:p>
            <a:pPr algn="ctr"/>
            <a:endParaRPr lang="ru-RU"/>
          </a:p>
        </p:txBody>
      </p:sp>
      <p:sp>
        <p:nvSpPr>
          <p:cNvPr id="31" name="Rectangle 3">
            <a:extLst>
              <a:ext uri="{FF2B5EF4-FFF2-40B4-BE49-F238E27FC236}">
                <a16:creationId xmlns="" xmlns:a16="http://schemas.microsoft.com/office/drawing/2014/main" id="{F02B7901-3870-49DC-AA5E-49396413A882}"/>
              </a:ext>
            </a:extLst>
          </p:cNvPr>
          <p:cNvSpPr/>
          <p:nvPr/>
        </p:nvSpPr>
        <p:spPr>
          <a:xfrm>
            <a:off x="3615986" y="2116"/>
            <a:ext cx="8580843" cy="774722"/>
          </a:xfrm>
          <a:prstGeom prst="rect">
            <a:avLst/>
          </a:prstGeom>
          <a:solidFill>
            <a:srgbClr val="FCFCF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2573" tIns="46286" rIns="92573" bIns="46286" rtlCol="0" anchor="ctr"/>
          <a:lstStyle/>
          <a:p>
            <a:pPr algn="ctr" defTabSz="1234711">
              <a:defRPr/>
            </a:pPr>
            <a:r>
              <a:rPr lang="ru-RU" sz="2000" b="1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АНОНСЫ МЕРОПРИЯТИЙ ДЛЯ НАЛОГОПЛАТЕЛЬЩИКОВ</a:t>
            </a:r>
            <a:endParaRPr lang="ru-RU" sz="2800" dirty="0">
              <a:solidFill>
                <a:schemeClr val="tx1"/>
              </a:solidFill>
              <a:latin typeface="Arial Narrow" panose="020B0606020202030204" pitchFamily="34" charset="0"/>
            </a:endParaRPr>
          </a:p>
        </p:txBody>
      </p:sp>
      <p:sp>
        <p:nvSpPr>
          <p:cNvPr id="40" name="Прямоугольник 39">
            <a:extLst>
              <a:ext uri="{FF2B5EF4-FFF2-40B4-BE49-F238E27FC236}">
                <a16:creationId xmlns="" xmlns:a16="http://schemas.microsoft.com/office/drawing/2014/main" id="{E6C2CB1B-2AAC-4BBB-A567-6B335A94D729}"/>
              </a:ext>
            </a:extLst>
          </p:cNvPr>
          <p:cNvSpPr/>
          <p:nvPr/>
        </p:nvSpPr>
        <p:spPr>
          <a:xfrm>
            <a:off x="-695235" y="1123447"/>
            <a:ext cx="4752528" cy="707886"/>
          </a:xfrm>
          <a:prstGeom prst="rect">
            <a:avLst/>
          </a:prstGeom>
          <a:effectLst/>
        </p:spPr>
        <p:txBody>
          <a:bodyPr wrap="square">
            <a:spAutoFit/>
          </a:bodyPr>
          <a:lstStyle/>
          <a:p>
            <a:pPr algn="ctr"/>
            <a:r>
              <a:rPr lang="ru-RU" sz="2000" b="1" dirty="0">
                <a:solidFill>
                  <a:schemeClr val="accent5">
                    <a:lumMod val="75000"/>
                  </a:schemeClr>
                </a:solidFill>
                <a:latin typeface="Arial Narrow" panose="020B0606020202030204" pitchFamily="34" charset="0"/>
              </a:rPr>
              <a:t>График мероприятий для налогоплательщиков</a:t>
            </a:r>
          </a:p>
        </p:txBody>
      </p:sp>
      <p:pic>
        <p:nvPicPr>
          <p:cNvPr id="22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15" y="10786"/>
            <a:ext cx="1152128" cy="75315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4" name="Subtitle 2">
            <a:extLst>
              <a:ext uri="{FF2B5EF4-FFF2-40B4-BE49-F238E27FC236}">
                <a16:creationId xmlns="" xmlns:a16="http://schemas.microsoft.com/office/drawing/2014/main" id="{D00E59DA-2391-445E-8DCC-DDB7C0381E5B}"/>
              </a:ext>
            </a:extLst>
          </p:cNvPr>
          <p:cNvSpPr txBox="1">
            <a:spLocks/>
          </p:cNvSpPr>
          <p:nvPr/>
        </p:nvSpPr>
        <p:spPr>
          <a:xfrm>
            <a:off x="1078981" y="-21906"/>
            <a:ext cx="2537005" cy="785842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defPPr>
              <a:defRPr lang="ru-RU"/>
            </a:defPPr>
            <a:lvl1pPr indent="0" defTabSz="1219170">
              <a:spcBef>
                <a:spcPts val="0"/>
              </a:spcBef>
              <a:buClr>
                <a:schemeClr val="accent1"/>
              </a:buClr>
              <a:buFont typeface="Arial" panose="020B0604020202020204" pitchFamily="34" charset="0"/>
              <a:buNone/>
              <a:tabLst>
                <a:tab pos="342900" algn="l"/>
              </a:tabLst>
              <a:defRPr sz="1100" kern="800" spc="-13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609585" indent="0" algn="ctr" defTabSz="121917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600" kern="800"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 defTabSz="121917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600" kern="800"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 defTabSz="121917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600" kern="800"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 defTabSz="121917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600" kern="800"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 defTabSz="1219170">
              <a:spcBef>
                <a:spcPct val="20000"/>
              </a:spcBef>
              <a:buFont typeface="Arial" panose="020B0604020202020204" pitchFamily="34" charset="0"/>
              <a:buNone/>
              <a:defRPr sz="2667"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 defTabSz="1219170">
              <a:spcBef>
                <a:spcPct val="20000"/>
              </a:spcBef>
              <a:buFont typeface="Arial" panose="020B0604020202020204" pitchFamily="34" charset="0"/>
              <a:buNone/>
              <a:defRPr sz="2667"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 defTabSz="1219170">
              <a:spcBef>
                <a:spcPct val="20000"/>
              </a:spcBef>
              <a:buFont typeface="Arial" panose="020B0604020202020204" pitchFamily="34" charset="0"/>
              <a:buNone/>
              <a:defRPr sz="2667"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 defTabSz="1219170">
              <a:spcBef>
                <a:spcPct val="20000"/>
              </a:spcBef>
              <a:buFont typeface="Arial" panose="020B0604020202020204" pitchFamily="34" charset="0"/>
              <a:buNone/>
              <a:defRPr sz="2667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algn="ctr" defTabSz="1218936"/>
            <a:r>
              <a:rPr lang="ru-RU" sz="1050" dirty="0">
                <a:solidFill>
                  <a:srgbClr val="485068">
                    <a:lumMod val="75000"/>
                  </a:srgbClr>
                </a:solidFill>
                <a:latin typeface="Arial Narrow" panose="020B0606020202030204" pitchFamily="34" charset="0"/>
              </a:rPr>
              <a:t>ОСОБЕННОСТИ ПРЕДОСТАВЛЕНИЯ УСЛУГ </a:t>
            </a:r>
          </a:p>
          <a:p>
            <a:pPr algn="ctr" defTabSz="1218936"/>
            <a:r>
              <a:rPr lang="ru-RU" sz="1050" dirty="0">
                <a:solidFill>
                  <a:srgbClr val="485068">
                    <a:lumMod val="75000"/>
                  </a:srgbClr>
                </a:solidFill>
                <a:latin typeface="Arial Narrow" panose="020B0606020202030204" pitchFamily="34" charset="0"/>
              </a:rPr>
              <a:t>ПО БЕСПЛАТНОМУ ИНФОРМИРОВАНИЮ</a:t>
            </a:r>
          </a:p>
          <a:p>
            <a:pPr algn="ctr" defTabSz="1218936"/>
            <a:endParaRPr lang="ru-RU" sz="1050" dirty="0">
              <a:solidFill>
                <a:srgbClr val="485068">
                  <a:lumMod val="75000"/>
                </a:srgbClr>
              </a:solidFill>
              <a:latin typeface="Arial Narrow" panose="020B0606020202030204" pitchFamily="34" charset="0"/>
            </a:endParaRPr>
          </a:p>
        </p:txBody>
      </p:sp>
      <p:pic>
        <p:nvPicPr>
          <p:cNvPr id="25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67665" y="2373319"/>
            <a:ext cx="8077913" cy="39747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9" name="Рисунок 38" descr="http://qrcoder.ru/code/?https%3A%2F%2Fwww.nalog.gov.ru%2Frn86%2Fabout_fts%2Fstructure%2Finspection%2Fevents%2F&amp;4&amp;0">
            <a:extLst>
              <a:ext uri="{FF2B5EF4-FFF2-40B4-BE49-F238E27FC236}">
                <a16:creationId xmlns="" xmlns:a16="http://schemas.microsoft.com/office/drawing/2014/main" id="{350B9816-8600-4AF3-829B-B48376F76E74}"/>
              </a:ext>
            </a:extLst>
          </p:cNvPr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67013" y="1180636"/>
            <a:ext cx="2199109" cy="2071441"/>
          </a:xfrm>
          <a:prstGeom prst="rect">
            <a:avLst/>
          </a:prstGeom>
          <a:ln>
            <a:solidFill>
              <a:schemeClr val="accent5">
                <a:lumMod val="75000"/>
              </a:schemeClr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29" name="Picture 5" descr="D:\image-11-07-23-16-33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03517" y="1123446"/>
            <a:ext cx="2970627" cy="52245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D:\attachment.jpe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71270" y="1163952"/>
            <a:ext cx="2088125" cy="2088125"/>
          </a:xfrm>
          <a:prstGeom prst="rect">
            <a:avLst/>
          </a:prstGeom>
          <a:noFill/>
          <a:effectLst>
            <a:outerShdw blurRad="508000" dist="139700" dir="3000000" algn="ctr" rotWithShape="0">
              <a:srgbClr val="000000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4531218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7" descr="C:\Users\8600-90-565\Desktop\ДОКЛАДЫ\сроки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3317" y="837566"/>
            <a:ext cx="5172419" cy="1355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Rectangle 2">
            <a:extLst>
              <a:ext uri="{FF2B5EF4-FFF2-40B4-BE49-F238E27FC236}">
                <a16:creationId xmlns="" xmlns:a16="http://schemas.microsoft.com/office/drawing/2014/main" id="{EABBF177-B906-4130-81D0-CDC9F01E8134}"/>
              </a:ext>
            </a:extLst>
          </p:cNvPr>
          <p:cNvSpPr/>
          <p:nvPr/>
        </p:nvSpPr>
        <p:spPr>
          <a:xfrm>
            <a:off x="45715" y="3"/>
            <a:ext cx="3570270" cy="774722"/>
          </a:xfrm>
          <a:prstGeom prst="rect">
            <a:avLst/>
          </a:prstGeom>
          <a:solidFill>
            <a:schemeClr val="bg1">
              <a:lumMod val="95000"/>
              <a:alpha val="84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2623" tIns="46312" rIns="92623" bIns="46312" rtlCol="0" anchor="ctr"/>
          <a:lstStyle/>
          <a:p>
            <a:pPr algn="ctr" defTabSz="1234948">
              <a:defRPr/>
            </a:pPr>
            <a:endParaRPr lang="ru-RU" sz="2400" dirty="0">
              <a:solidFill>
                <a:srgbClr val="485068"/>
              </a:solidFill>
              <a:latin typeface="Open Sans Light"/>
            </a:endParaRPr>
          </a:p>
        </p:txBody>
      </p:sp>
      <p:sp>
        <p:nvSpPr>
          <p:cNvPr id="21" name="Rectangle 6">
            <a:extLst>
              <a:ext uri="{FF2B5EF4-FFF2-40B4-BE49-F238E27FC236}">
                <a16:creationId xmlns="" xmlns:a16="http://schemas.microsoft.com/office/drawing/2014/main" id="{7C05437C-BE4A-4ECD-BDF7-9877A0D31F15}"/>
              </a:ext>
            </a:extLst>
          </p:cNvPr>
          <p:cNvSpPr/>
          <p:nvPr/>
        </p:nvSpPr>
        <p:spPr>
          <a:xfrm>
            <a:off x="1" y="-17777"/>
            <a:ext cx="45714" cy="792504"/>
          </a:xfrm>
          <a:prstGeom prst="rect">
            <a:avLst/>
          </a:prstGeom>
          <a:gradFill>
            <a:gsLst>
              <a:gs pos="0">
                <a:srgbClr val="0070C0"/>
              </a:gs>
              <a:gs pos="100000">
                <a:srgbClr val="77E5FB"/>
              </a:gs>
            </a:gsLst>
            <a:lin ang="17400000" scaled="0"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lIns="92623" tIns="46312" rIns="92623" bIns="46312" rtlCol="0" anchor="ctr">
            <a:noAutofit/>
          </a:bodyPr>
          <a:lstStyle/>
          <a:p>
            <a:pPr algn="ctr"/>
            <a:endParaRPr lang="ru-RU"/>
          </a:p>
        </p:txBody>
      </p:sp>
      <p:sp>
        <p:nvSpPr>
          <p:cNvPr id="30" name="Subtitle 2">
            <a:extLst>
              <a:ext uri="{FF2B5EF4-FFF2-40B4-BE49-F238E27FC236}">
                <a16:creationId xmlns="" xmlns:a16="http://schemas.microsoft.com/office/drawing/2014/main" id="{D00E59DA-2391-445E-8DCC-DDB7C0381E5B}"/>
              </a:ext>
            </a:extLst>
          </p:cNvPr>
          <p:cNvSpPr txBox="1">
            <a:spLocks/>
          </p:cNvSpPr>
          <p:nvPr/>
        </p:nvSpPr>
        <p:spPr>
          <a:xfrm>
            <a:off x="1197843" y="-1"/>
            <a:ext cx="2377083" cy="774725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defPPr>
              <a:defRPr lang="ru-RU"/>
            </a:defPPr>
            <a:lvl1pPr indent="0" defTabSz="1219170">
              <a:spcBef>
                <a:spcPts val="0"/>
              </a:spcBef>
              <a:buClr>
                <a:schemeClr val="accent1"/>
              </a:buClr>
              <a:buFont typeface="Arial" panose="020B0604020202020204" pitchFamily="34" charset="0"/>
              <a:buNone/>
              <a:tabLst>
                <a:tab pos="342900" algn="l"/>
              </a:tabLst>
              <a:defRPr sz="1100" kern="800" spc="-13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609585" indent="0" algn="ctr" defTabSz="121917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600" kern="800"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 defTabSz="121917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600" kern="800"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 defTabSz="121917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600" kern="800"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 defTabSz="121917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600" kern="800"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 defTabSz="1219170">
              <a:spcBef>
                <a:spcPct val="20000"/>
              </a:spcBef>
              <a:buFont typeface="Arial" panose="020B0604020202020204" pitchFamily="34" charset="0"/>
              <a:buNone/>
              <a:defRPr sz="2667"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 defTabSz="1219170">
              <a:spcBef>
                <a:spcPct val="20000"/>
              </a:spcBef>
              <a:buFont typeface="Arial" panose="020B0604020202020204" pitchFamily="34" charset="0"/>
              <a:buNone/>
              <a:defRPr sz="2667"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 defTabSz="1219170">
              <a:spcBef>
                <a:spcPct val="20000"/>
              </a:spcBef>
              <a:buFont typeface="Arial" panose="020B0604020202020204" pitchFamily="34" charset="0"/>
              <a:buNone/>
              <a:defRPr sz="2667"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 defTabSz="1219170">
              <a:spcBef>
                <a:spcPct val="20000"/>
              </a:spcBef>
              <a:buFont typeface="Arial" panose="020B0604020202020204" pitchFamily="34" charset="0"/>
              <a:buNone/>
              <a:defRPr sz="2667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algn="ctr" defTabSz="1218936"/>
            <a:r>
              <a:rPr lang="ru-RU" dirty="0" smtClean="0">
                <a:solidFill>
                  <a:srgbClr val="485068">
                    <a:lumMod val="75000"/>
                  </a:srgbClr>
                </a:solidFill>
                <a:latin typeface="Arial Narrow" panose="020B0606020202030204" pitchFamily="34" charset="0"/>
              </a:rPr>
              <a:t>О СПОСОБАХ ПОЛУЧЕНИЯ АКТУАЛЬНОЙ ИНФОРМАЦИИ О ЕНС</a:t>
            </a:r>
            <a:endParaRPr lang="ru-RU" dirty="0">
              <a:solidFill>
                <a:srgbClr val="485068">
                  <a:lumMod val="75000"/>
                </a:srgbClr>
              </a:solidFill>
              <a:latin typeface="Arial Narrow" panose="020B0606020202030204" pitchFamily="34" charset="0"/>
            </a:endParaRPr>
          </a:p>
        </p:txBody>
      </p:sp>
      <p:sp>
        <p:nvSpPr>
          <p:cNvPr id="31" name="Rectangle 3">
            <a:extLst>
              <a:ext uri="{FF2B5EF4-FFF2-40B4-BE49-F238E27FC236}">
                <a16:creationId xmlns="" xmlns:a16="http://schemas.microsoft.com/office/drawing/2014/main" id="{F02B7901-3870-49DC-AA5E-49396413A882}"/>
              </a:ext>
            </a:extLst>
          </p:cNvPr>
          <p:cNvSpPr/>
          <p:nvPr/>
        </p:nvSpPr>
        <p:spPr>
          <a:xfrm>
            <a:off x="3615986" y="2116"/>
            <a:ext cx="8580843" cy="774722"/>
          </a:xfrm>
          <a:prstGeom prst="rect">
            <a:avLst/>
          </a:prstGeom>
          <a:solidFill>
            <a:srgbClr val="FCFCF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2573" tIns="46286" rIns="92573" bIns="46286" rtlCol="0" anchor="ctr"/>
          <a:lstStyle/>
          <a:p>
            <a:pPr lvl="0" algn="ctr"/>
            <a:r>
              <a:rPr lang="ru-RU" sz="2400" b="1" dirty="0">
                <a:solidFill>
                  <a:schemeClr val="tx1"/>
                </a:solidFill>
                <a:latin typeface="Arial Narrow" panose="020B0606020202030204" pitchFamily="34" charset="0"/>
              </a:rPr>
              <a:t>ПРОМОСТРАНИЦА ФНС РОССИИ</a:t>
            </a:r>
          </a:p>
        </p:txBody>
      </p:sp>
      <p:pic>
        <p:nvPicPr>
          <p:cNvPr id="18" name="Рисунок 17" descr="http://qrcoder.ru/code/?https%3A%2F%2Fwww.nalog.gov.ru%2Frn77%2Fens%2F&amp;4&amp;0">
            <a:extLst>
              <a:ext uri="{FF2B5EF4-FFF2-40B4-BE49-F238E27FC236}">
                <a16:creationId xmlns="" xmlns:a16="http://schemas.microsoft.com/office/drawing/2014/main" id="{DB35A9B4-2CA7-4C8C-8EB5-E3ABF5BB6620}"/>
              </a:ext>
            </a:extLst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99062" y="2676677"/>
            <a:ext cx="2304256" cy="2310205"/>
          </a:xfrm>
          <a:prstGeom prst="rect">
            <a:avLst/>
          </a:prstGeom>
          <a:ln>
            <a:solidFill>
              <a:schemeClr val="accent5">
                <a:lumMod val="75000"/>
              </a:schemeClr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0" name="TextBox 19">
            <a:extLst>
              <a:ext uri="{FF2B5EF4-FFF2-40B4-BE49-F238E27FC236}">
                <a16:creationId xmlns="" xmlns:a16="http://schemas.microsoft.com/office/drawing/2014/main" id="{E979D684-5E35-4941-935C-DA93A88CE690}"/>
              </a:ext>
            </a:extLst>
          </p:cNvPr>
          <p:cNvSpPr txBox="1"/>
          <p:nvPr/>
        </p:nvSpPr>
        <p:spPr>
          <a:xfrm>
            <a:off x="5015086" y="776838"/>
            <a:ext cx="6501060" cy="707886"/>
          </a:xfrm>
          <a:prstGeom prst="rect">
            <a:avLst/>
          </a:prstGeom>
          <a:noFill/>
          <a:ln w="28575">
            <a:solidFill>
              <a:schemeClr val="accent5">
                <a:lumMod val="75000"/>
              </a:schemeClr>
            </a:solidFill>
            <a:prstDash val="dash"/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2000" dirty="0">
                <a:solidFill>
                  <a:schemeClr val="accent6">
                    <a:lumMod val="75000"/>
                  </a:schemeClr>
                </a:solidFill>
                <a:latin typeface="Arial Narrow" panose="020B0606020202030204" pitchFamily="34" charset="0"/>
              </a:rPr>
              <a:t>Помогает </a:t>
            </a:r>
            <a:r>
              <a:rPr lang="ru-RU" sz="2000" dirty="0" smtClean="0">
                <a:solidFill>
                  <a:schemeClr val="accent6">
                    <a:lumMod val="75000"/>
                  </a:schemeClr>
                </a:solidFill>
                <a:latin typeface="Arial Narrow" panose="020B0606020202030204" pitchFamily="34" charset="0"/>
              </a:rPr>
              <a:t>разобраться </a:t>
            </a:r>
            <a:r>
              <a:rPr lang="ru-RU" sz="2000" dirty="0">
                <a:solidFill>
                  <a:schemeClr val="accent6">
                    <a:lumMod val="75000"/>
                  </a:schemeClr>
                </a:solidFill>
                <a:latin typeface="Arial Narrow" panose="020B0606020202030204" pitchFamily="34" charset="0"/>
              </a:rPr>
              <a:t>в нюансах перехода на новый порядок учета обязательных платежей</a:t>
            </a:r>
          </a:p>
        </p:txBody>
      </p:sp>
      <p:pic>
        <p:nvPicPr>
          <p:cNvPr id="11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15" y="10786"/>
            <a:ext cx="1152128" cy="75315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" name="Picture 8" descr="C:\Users\8600-90-565\Desktop\Рисунок1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42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3317" y="2193529"/>
            <a:ext cx="4049421" cy="3144022"/>
          </a:xfrm>
          <a:prstGeom prst="rect">
            <a:avLst/>
          </a:prstGeom>
          <a:noFill/>
          <a:effectLst>
            <a:glow>
              <a:schemeClr val="accent1"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9" descr="D:\пп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3317" y="3765540"/>
            <a:ext cx="4176463" cy="31174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Рисунок 1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489" t="18266" r="5901" b="5200"/>
          <a:stretch>
            <a:fillRect/>
          </a:stretch>
        </p:blipFill>
        <p:spPr bwMode="auto">
          <a:xfrm>
            <a:off x="7823396" y="1500630"/>
            <a:ext cx="3953497" cy="25729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Рисунок 2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489" t="42532" r="27164" b="7066"/>
          <a:stretch>
            <a:fillRect/>
          </a:stretch>
        </p:blipFill>
        <p:spPr bwMode="auto">
          <a:xfrm>
            <a:off x="7823397" y="3932712"/>
            <a:ext cx="3953497" cy="28096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7529489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2">
            <a:extLst>
              <a:ext uri="{FF2B5EF4-FFF2-40B4-BE49-F238E27FC236}">
                <a16:creationId xmlns="" xmlns:a16="http://schemas.microsoft.com/office/drawing/2014/main" id="{EABBF177-B906-4130-81D0-CDC9F01E8134}"/>
              </a:ext>
            </a:extLst>
          </p:cNvPr>
          <p:cNvSpPr/>
          <p:nvPr/>
        </p:nvSpPr>
        <p:spPr>
          <a:xfrm>
            <a:off x="45715" y="3"/>
            <a:ext cx="3570270" cy="774722"/>
          </a:xfrm>
          <a:prstGeom prst="rect">
            <a:avLst/>
          </a:prstGeom>
          <a:solidFill>
            <a:schemeClr val="bg1">
              <a:lumMod val="95000"/>
              <a:alpha val="84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2623" tIns="46312" rIns="92623" bIns="46312" rtlCol="0" anchor="ctr"/>
          <a:lstStyle/>
          <a:p>
            <a:pPr algn="ctr" defTabSz="1234948">
              <a:defRPr/>
            </a:pPr>
            <a:endParaRPr lang="ru-RU" sz="2400" dirty="0">
              <a:solidFill>
                <a:srgbClr val="485068"/>
              </a:solidFill>
              <a:latin typeface="Open Sans Light"/>
            </a:endParaRPr>
          </a:p>
        </p:txBody>
      </p:sp>
      <p:sp>
        <p:nvSpPr>
          <p:cNvPr id="21" name="Rectangle 6">
            <a:extLst>
              <a:ext uri="{FF2B5EF4-FFF2-40B4-BE49-F238E27FC236}">
                <a16:creationId xmlns="" xmlns:a16="http://schemas.microsoft.com/office/drawing/2014/main" id="{7C05437C-BE4A-4ECD-BDF7-9877A0D31F15}"/>
              </a:ext>
            </a:extLst>
          </p:cNvPr>
          <p:cNvSpPr/>
          <p:nvPr/>
        </p:nvSpPr>
        <p:spPr>
          <a:xfrm>
            <a:off x="1" y="-17777"/>
            <a:ext cx="45714" cy="792504"/>
          </a:xfrm>
          <a:prstGeom prst="rect">
            <a:avLst/>
          </a:prstGeom>
          <a:gradFill>
            <a:gsLst>
              <a:gs pos="0">
                <a:srgbClr val="0070C0"/>
              </a:gs>
              <a:gs pos="100000">
                <a:srgbClr val="77E5FB"/>
              </a:gs>
            </a:gsLst>
            <a:lin ang="17400000" scaled="0"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lIns="92623" tIns="46312" rIns="92623" bIns="46312" rtlCol="0" anchor="ctr">
            <a:noAutofit/>
          </a:bodyPr>
          <a:lstStyle/>
          <a:p>
            <a:pPr algn="ctr"/>
            <a:endParaRPr lang="ru-RU"/>
          </a:p>
        </p:txBody>
      </p:sp>
      <p:sp>
        <p:nvSpPr>
          <p:cNvPr id="30" name="Subtitle 2">
            <a:extLst>
              <a:ext uri="{FF2B5EF4-FFF2-40B4-BE49-F238E27FC236}">
                <a16:creationId xmlns="" xmlns:a16="http://schemas.microsoft.com/office/drawing/2014/main" id="{D00E59DA-2391-445E-8DCC-DDB7C0381E5B}"/>
              </a:ext>
            </a:extLst>
          </p:cNvPr>
          <p:cNvSpPr txBox="1">
            <a:spLocks/>
          </p:cNvSpPr>
          <p:nvPr/>
        </p:nvSpPr>
        <p:spPr>
          <a:xfrm>
            <a:off x="1197843" y="-1"/>
            <a:ext cx="2418142" cy="774725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defPPr>
              <a:defRPr lang="ru-RU"/>
            </a:defPPr>
            <a:lvl1pPr indent="0" defTabSz="1219170">
              <a:spcBef>
                <a:spcPts val="0"/>
              </a:spcBef>
              <a:buClr>
                <a:schemeClr val="accent1"/>
              </a:buClr>
              <a:buFont typeface="Arial" panose="020B0604020202020204" pitchFamily="34" charset="0"/>
              <a:buNone/>
              <a:tabLst>
                <a:tab pos="342900" algn="l"/>
              </a:tabLst>
              <a:defRPr sz="1100" kern="800" spc="-13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609585" indent="0" algn="ctr" defTabSz="121917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600" kern="800"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 defTabSz="121917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600" kern="800"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 defTabSz="121917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600" kern="800"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 defTabSz="121917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600" kern="800"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 defTabSz="1219170">
              <a:spcBef>
                <a:spcPct val="20000"/>
              </a:spcBef>
              <a:buFont typeface="Arial" panose="020B0604020202020204" pitchFamily="34" charset="0"/>
              <a:buNone/>
              <a:defRPr sz="2667"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 defTabSz="1219170">
              <a:spcBef>
                <a:spcPct val="20000"/>
              </a:spcBef>
              <a:buFont typeface="Arial" panose="020B0604020202020204" pitchFamily="34" charset="0"/>
              <a:buNone/>
              <a:defRPr sz="2667"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 defTabSz="1219170">
              <a:spcBef>
                <a:spcPct val="20000"/>
              </a:spcBef>
              <a:buFont typeface="Arial" panose="020B0604020202020204" pitchFamily="34" charset="0"/>
              <a:buNone/>
              <a:defRPr sz="2667"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 defTabSz="1219170">
              <a:spcBef>
                <a:spcPct val="20000"/>
              </a:spcBef>
              <a:buFont typeface="Arial" panose="020B0604020202020204" pitchFamily="34" charset="0"/>
              <a:buNone/>
              <a:defRPr sz="2667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algn="ctr" defTabSz="1218936"/>
            <a:r>
              <a:rPr lang="ru-RU" sz="1050" dirty="0">
                <a:solidFill>
                  <a:srgbClr val="485068">
                    <a:lumMod val="75000"/>
                  </a:srgbClr>
                </a:solidFill>
                <a:latin typeface="Arial Narrow" panose="020B0606020202030204" pitchFamily="34" charset="0"/>
              </a:rPr>
              <a:t>О СПОСОБАХ ПОЛУЧЕНИЯ АКТУАЛЬНОЙ ИНФОРМАЦИИ О ЕНС</a:t>
            </a:r>
          </a:p>
        </p:txBody>
      </p:sp>
      <p:sp>
        <p:nvSpPr>
          <p:cNvPr id="31" name="Rectangle 3">
            <a:extLst>
              <a:ext uri="{FF2B5EF4-FFF2-40B4-BE49-F238E27FC236}">
                <a16:creationId xmlns="" xmlns:a16="http://schemas.microsoft.com/office/drawing/2014/main" id="{F02B7901-3870-49DC-AA5E-49396413A882}"/>
              </a:ext>
            </a:extLst>
          </p:cNvPr>
          <p:cNvSpPr/>
          <p:nvPr/>
        </p:nvSpPr>
        <p:spPr>
          <a:xfrm>
            <a:off x="3615985" y="2116"/>
            <a:ext cx="8323760" cy="774722"/>
          </a:xfrm>
          <a:prstGeom prst="rect">
            <a:avLst/>
          </a:prstGeom>
          <a:solidFill>
            <a:srgbClr val="FCFCF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2573" tIns="46286" rIns="92573" bIns="46286" rtlCol="0" anchor="ctr"/>
          <a:lstStyle/>
          <a:p>
            <a:pPr lvl="0" algn="ctr"/>
            <a:r>
              <a:rPr lang="ru-RU" sz="2400" b="1" dirty="0">
                <a:solidFill>
                  <a:schemeClr val="tx1"/>
                </a:solidFill>
                <a:latin typeface="Arial Narrow" panose="020B0606020202030204" pitchFamily="34" charset="0"/>
              </a:rPr>
              <a:t>ПРОМОСТРАНИЦА ФНС </a:t>
            </a:r>
            <a:r>
              <a:rPr lang="ru-RU" sz="2400" b="1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РОССИИ:ОШИБКИ</a:t>
            </a:r>
            <a:endParaRPr lang="ru-RU" sz="2400" b="1" dirty="0">
              <a:solidFill>
                <a:schemeClr val="tx1"/>
              </a:solidFill>
              <a:latin typeface="Arial Narrow" panose="020B0606020202030204" pitchFamily="34" charset="0"/>
            </a:endParaRPr>
          </a:p>
        </p:txBody>
      </p:sp>
      <p:pic>
        <p:nvPicPr>
          <p:cNvPr id="1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15" y="10786"/>
            <a:ext cx="1152128" cy="75315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Рисунок 9"/>
          <p:cNvPicPr/>
          <p:nvPr/>
        </p:nvPicPr>
        <p:blipFill>
          <a:blip r:embed="rId4"/>
          <a:stretch>
            <a:fillRect/>
          </a:stretch>
        </p:blipFill>
        <p:spPr>
          <a:xfrm>
            <a:off x="190550" y="981522"/>
            <a:ext cx="5976664" cy="520707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8" name="Rectangle 3">
            <a:extLst>
              <a:ext uri="{FF2B5EF4-FFF2-40B4-BE49-F238E27FC236}">
                <a16:creationId xmlns="" xmlns:a16="http://schemas.microsoft.com/office/drawing/2014/main" id="{F02B7901-3870-49DC-AA5E-49396413A882}"/>
              </a:ext>
            </a:extLst>
          </p:cNvPr>
          <p:cNvSpPr/>
          <p:nvPr/>
        </p:nvSpPr>
        <p:spPr>
          <a:xfrm>
            <a:off x="3502918" y="2116"/>
            <a:ext cx="8693911" cy="774722"/>
          </a:xfrm>
          <a:prstGeom prst="rect">
            <a:avLst/>
          </a:prstGeom>
          <a:solidFill>
            <a:srgbClr val="FCFCF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2573" tIns="46286" rIns="92573" bIns="46286" rtlCol="0" anchor="ctr"/>
          <a:lstStyle/>
          <a:p>
            <a:pPr lvl="0" algn="ctr"/>
            <a:r>
              <a:rPr lang="ru-RU" sz="2400" b="1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РОБОТ-ПОМОЩНИК </a:t>
            </a:r>
            <a:r>
              <a:rPr lang="ru-RU" sz="2400" b="1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ПО </a:t>
            </a:r>
            <a:r>
              <a:rPr lang="ru-RU" sz="2400" b="1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ЕНС ПОМОЖЕТ НЕ ДОПУСТИТЬ ОШИБКИ</a:t>
            </a:r>
            <a:endParaRPr lang="ru-RU" sz="2400" b="1" dirty="0">
              <a:solidFill>
                <a:schemeClr val="tx1"/>
              </a:solidFill>
              <a:latin typeface="Arial Narrow" panose="020B0606020202030204" pitchFamily="34" charset="0"/>
            </a:endParaRPr>
          </a:p>
        </p:txBody>
      </p:sp>
      <p:pic>
        <p:nvPicPr>
          <p:cNvPr id="9" name="Picture 4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259" b="8829"/>
          <a:stretch/>
        </p:blipFill>
        <p:spPr bwMode="auto">
          <a:xfrm>
            <a:off x="6455247" y="1197546"/>
            <a:ext cx="3447320" cy="2088232"/>
          </a:xfrm>
          <a:prstGeom prst="round2DiagRect">
            <a:avLst>
              <a:gd name="adj1" fmla="val 16667"/>
              <a:gd name="adj2" fmla="val 4098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79400" sx="110000" sy="110000" algn="ctr" rotWithShape="0">
              <a:prstClr val="black">
                <a:alpha val="23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2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78620" y="3892228"/>
            <a:ext cx="3200573" cy="2069088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79400" sx="110000" sy="110000" algn="ctr" rotWithShape="0">
              <a:prstClr val="black">
                <a:alpha val="23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3" name="Picture 2" descr="C:\Users\8600-90-565\Desktop\ДОКЛАДЫ\помощ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00092" y="6109478"/>
            <a:ext cx="2190321" cy="7501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0197009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2">
            <a:extLst>
              <a:ext uri="{FF2B5EF4-FFF2-40B4-BE49-F238E27FC236}">
                <a16:creationId xmlns="" xmlns:a16="http://schemas.microsoft.com/office/drawing/2014/main" id="{EABBF177-B906-4130-81D0-CDC9F01E8134}"/>
              </a:ext>
            </a:extLst>
          </p:cNvPr>
          <p:cNvSpPr/>
          <p:nvPr/>
        </p:nvSpPr>
        <p:spPr>
          <a:xfrm>
            <a:off x="45715" y="3"/>
            <a:ext cx="3570270" cy="774722"/>
          </a:xfrm>
          <a:prstGeom prst="rect">
            <a:avLst/>
          </a:prstGeom>
          <a:solidFill>
            <a:schemeClr val="bg1">
              <a:lumMod val="95000"/>
              <a:alpha val="84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2623" tIns="46312" rIns="92623" bIns="46312" rtlCol="0" anchor="ctr"/>
          <a:lstStyle/>
          <a:p>
            <a:pPr algn="ctr" defTabSz="1234948">
              <a:defRPr/>
            </a:pPr>
            <a:endParaRPr lang="ru-RU" sz="2400" dirty="0">
              <a:solidFill>
                <a:srgbClr val="485068"/>
              </a:solidFill>
              <a:latin typeface="Open Sans Light"/>
            </a:endParaRPr>
          </a:p>
        </p:txBody>
      </p:sp>
      <p:sp>
        <p:nvSpPr>
          <p:cNvPr id="21" name="Rectangle 6">
            <a:extLst>
              <a:ext uri="{FF2B5EF4-FFF2-40B4-BE49-F238E27FC236}">
                <a16:creationId xmlns="" xmlns:a16="http://schemas.microsoft.com/office/drawing/2014/main" id="{7C05437C-BE4A-4ECD-BDF7-9877A0D31F15}"/>
              </a:ext>
            </a:extLst>
          </p:cNvPr>
          <p:cNvSpPr/>
          <p:nvPr/>
        </p:nvSpPr>
        <p:spPr>
          <a:xfrm>
            <a:off x="1" y="-17777"/>
            <a:ext cx="45714" cy="792504"/>
          </a:xfrm>
          <a:prstGeom prst="rect">
            <a:avLst/>
          </a:prstGeom>
          <a:gradFill>
            <a:gsLst>
              <a:gs pos="0">
                <a:srgbClr val="0070C0"/>
              </a:gs>
              <a:gs pos="100000">
                <a:srgbClr val="77E5FB"/>
              </a:gs>
            </a:gsLst>
            <a:lin ang="17400000" scaled="0"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lIns="92623" tIns="46312" rIns="92623" bIns="46312" rtlCol="0" anchor="ctr">
            <a:noAutofit/>
          </a:bodyPr>
          <a:lstStyle/>
          <a:p>
            <a:pPr algn="ctr"/>
            <a:endParaRPr lang="ru-RU"/>
          </a:p>
        </p:txBody>
      </p:sp>
      <p:sp>
        <p:nvSpPr>
          <p:cNvPr id="30" name="Subtitle 2">
            <a:extLst>
              <a:ext uri="{FF2B5EF4-FFF2-40B4-BE49-F238E27FC236}">
                <a16:creationId xmlns="" xmlns:a16="http://schemas.microsoft.com/office/drawing/2014/main" id="{D00E59DA-2391-445E-8DCC-DDB7C0381E5B}"/>
              </a:ext>
            </a:extLst>
          </p:cNvPr>
          <p:cNvSpPr txBox="1">
            <a:spLocks/>
          </p:cNvSpPr>
          <p:nvPr/>
        </p:nvSpPr>
        <p:spPr>
          <a:xfrm>
            <a:off x="1197843" y="-1"/>
            <a:ext cx="2377083" cy="774725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defPPr>
              <a:defRPr lang="ru-RU"/>
            </a:defPPr>
            <a:lvl1pPr indent="0" defTabSz="1219170">
              <a:spcBef>
                <a:spcPts val="0"/>
              </a:spcBef>
              <a:buClr>
                <a:schemeClr val="accent1"/>
              </a:buClr>
              <a:buFont typeface="Arial" panose="020B0604020202020204" pitchFamily="34" charset="0"/>
              <a:buNone/>
              <a:tabLst>
                <a:tab pos="342900" algn="l"/>
              </a:tabLst>
              <a:defRPr sz="1100" kern="800" spc="-13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609585" indent="0" algn="ctr" defTabSz="121917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600" kern="800"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 defTabSz="121917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600" kern="800"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 defTabSz="121917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600" kern="800"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 defTabSz="121917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600" kern="800"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 defTabSz="1219170">
              <a:spcBef>
                <a:spcPct val="20000"/>
              </a:spcBef>
              <a:buFont typeface="Arial" panose="020B0604020202020204" pitchFamily="34" charset="0"/>
              <a:buNone/>
              <a:defRPr sz="2667"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 defTabSz="1219170">
              <a:spcBef>
                <a:spcPct val="20000"/>
              </a:spcBef>
              <a:buFont typeface="Arial" panose="020B0604020202020204" pitchFamily="34" charset="0"/>
              <a:buNone/>
              <a:defRPr sz="2667"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 defTabSz="1219170">
              <a:spcBef>
                <a:spcPct val="20000"/>
              </a:spcBef>
              <a:buFont typeface="Arial" panose="020B0604020202020204" pitchFamily="34" charset="0"/>
              <a:buNone/>
              <a:defRPr sz="2667"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 defTabSz="1219170">
              <a:spcBef>
                <a:spcPct val="20000"/>
              </a:spcBef>
              <a:buFont typeface="Arial" panose="020B0604020202020204" pitchFamily="34" charset="0"/>
              <a:buNone/>
              <a:defRPr sz="2667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algn="ctr" defTabSz="1218936"/>
            <a:r>
              <a:rPr lang="ru-RU" sz="1050" dirty="0">
                <a:solidFill>
                  <a:srgbClr val="485068">
                    <a:lumMod val="75000"/>
                  </a:srgbClr>
                </a:solidFill>
                <a:latin typeface="Arial Narrow" panose="020B0606020202030204" pitchFamily="34" charset="0"/>
              </a:rPr>
              <a:t>О СПОСОБАХ ПОЛУЧЕНИЯ АКТУАЛЬНОЙ ИНФОРМАЦИИ О ЕНС</a:t>
            </a:r>
          </a:p>
        </p:txBody>
      </p:sp>
      <p:sp>
        <p:nvSpPr>
          <p:cNvPr id="31" name="Rectangle 3">
            <a:extLst>
              <a:ext uri="{FF2B5EF4-FFF2-40B4-BE49-F238E27FC236}">
                <a16:creationId xmlns="" xmlns:a16="http://schemas.microsoft.com/office/drawing/2014/main" id="{F02B7901-3870-49DC-AA5E-49396413A882}"/>
              </a:ext>
            </a:extLst>
          </p:cNvPr>
          <p:cNvSpPr/>
          <p:nvPr/>
        </p:nvSpPr>
        <p:spPr>
          <a:xfrm>
            <a:off x="3615986" y="2116"/>
            <a:ext cx="8580843" cy="774722"/>
          </a:xfrm>
          <a:prstGeom prst="rect">
            <a:avLst/>
          </a:prstGeom>
          <a:solidFill>
            <a:srgbClr val="FCFCF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2573" tIns="46286" rIns="92573" bIns="46286" rtlCol="0" anchor="ctr"/>
          <a:lstStyle/>
          <a:p>
            <a:pPr lvl="0" algn="ctr"/>
            <a:r>
              <a:rPr lang="ru-RU" sz="2400" b="1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СЕРВИС «УПЛАТА НАЛОГОВ И ПОШЛИН»</a:t>
            </a:r>
            <a:endParaRPr lang="ru-RU" sz="2400" b="1" dirty="0">
              <a:solidFill>
                <a:schemeClr val="tx1"/>
              </a:solidFill>
              <a:latin typeface="Arial Narrow" panose="020B0606020202030204" pitchFamily="34" charset="0"/>
            </a:endParaRPr>
          </a:p>
        </p:txBody>
      </p:sp>
      <p:pic>
        <p:nvPicPr>
          <p:cNvPr id="1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15" y="10786"/>
            <a:ext cx="1152128" cy="75315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426" t="14401" r="23253" b="2751"/>
          <a:stretch>
            <a:fillRect/>
          </a:stretch>
        </p:blipFill>
        <p:spPr bwMode="auto">
          <a:xfrm>
            <a:off x="305746" y="953145"/>
            <a:ext cx="8703190" cy="5541581"/>
          </a:xfrm>
          <a:prstGeom prst="rect">
            <a:avLst/>
          </a:prstGeom>
          <a:noFill/>
          <a:ln w="9525">
            <a:solidFill>
              <a:schemeClr val="bg2">
                <a:lumMod val="50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Рисунок 8" descr="http://qrcoder.ru/code/?https%3A%2F%2Fservice.nalog.ru%2Fpayment%2F&amp;4&amp;0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91550" y="2277666"/>
            <a:ext cx="2683950" cy="2563095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noFill/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12" name="Прямоугольник 11"/>
          <p:cNvSpPr/>
          <p:nvPr/>
        </p:nvSpPr>
        <p:spPr>
          <a:xfrm>
            <a:off x="4658815" y="4280242"/>
            <a:ext cx="2111654" cy="764201"/>
          </a:xfrm>
          <a:prstGeom prst="rect">
            <a:avLst/>
          </a:prstGeom>
          <a:noFill/>
          <a:ln w="60325">
            <a:solidFill>
              <a:srgbClr val="B9140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bg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481199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2">
            <a:extLst>
              <a:ext uri="{FF2B5EF4-FFF2-40B4-BE49-F238E27FC236}">
                <a16:creationId xmlns="" xmlns:a16="http://schemas.microsoft.com/office/drawing/2014/main" id="{EABBF177-B906-4130-81D0-CDC9F01E8134}"/>
              </a:ext>
            </a:extLst>
          </p:cNvPr>
          <p:cNvSpPr/>
          <p:nvPr/>
        </p:nvSpPr>
        <p:spPr>
          <a:xfrm>
            <a:off x="45715" y="3"/>
            <a:ext cx="3570270" cy="774722"/>
          </a:xfrm>
          <a:prstGeom prst="rect">
            <a:avLst/>
          </a:prstGeom>
          <a:solidFill>
            <a:schemeClr val="bg1">
              <a:lumMod val="95000"/>
              <a:alpha val="84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2623" tIns="46312" rIns="92623" bIns="46312" rtlCol="0" anchor="ctr"/>
          <a:lstStyle/>
          <a:p>
            <a:pPr algn="ctr" defTabSz="1234948">
              <a:defRPr/>
            </a:pPr>
            <a:endParaRPr lang="ru-RU" sz="2400" dirty="0">
              <a:solidFill>
                <a:srgbClr val="485068"/>
              </a:solidFill>
              <a:latin typeface="Open Sans Light"/>
            </a:endParaRPr>
          </a:p>
        </p:txBody>
      </p:sp>
      <p:sp>
        <p:nvSpPr>
          <p:cNvPr id="21" name="Rectangle 6">
            <a:extLst>
              <a:ext uri="{FF2B5EF4-FFF2-40B4-BE49-F238E27FC236}">
                <a16:creationId xmlns="" xmlns:a16="http://schemas.microsoft.com/office/drawing/2014/main" id="{7C05437C-BE4A-4ECD-BDF7-9877A0D31F15}"/>
              </a:ext>
            </a:extLst>
          </p:cNvPr>
          <p:cNvSpPr/>
          <p:nvPr/>
        </p:nvSpPr>
        <p:spPr>
          <a:xfrm>
            <a:off x="1" y="-17777"/>
            <a:ext cx="45714" cy="792504"/>
          </a:xfrm>
          <a:prstGeom prst="rect">
            <a:avLst/>
          </a:prstGeom>
          <a:gradFill>
            <a:gsLst>
              <a:gs pos="0">
                <a:srgbClr val="0070C0"/>
              </a:gs>
              <a:gs pos="100000">
                <a:srgbClr val="77E5FB"/>
              </a:gs>
            </a:gsLst>
            <a:lin ang="17400000" scaled="0"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lIns="92623" tIns="46312" rIns="92623" bIns="46312" rtlCol="0" anchor="ctr">
            <a:noAutofit/>
          </a:bodyPr>
          <a:lstStyle/>
          <a:p>
            <a:pPr algn="ctr"/>
            <a:endParaRPr lang="ru-RU"/>
          </a:p>
        </p:txBody>
      </p:sp>
      <p:sp>
        <p:nvSpPr>
          <p:cNvPr id="30" name="Subtitle 2">
            <a:extLst>
              <a:ext uri="{FF2B5EF4-FFF2-40B4-BE49-F238E27FC236}">
                <a16:creationId xmlns="" xmlns:a16="http://schemas.microsoft.com/office/drawing/2014/main" id="{D00E59DA-2391-445E-8DCC-DDB7C0381E5B}"/>
              </a:ext>
            </a:extLst>
          </p:cNvPr>
          <p:cNvSpPr txBox="1">
            <a:spLocks/>
          </p:cNvSpPr>
          <p:nvPr/>
        </p:nvSpPr>
        <p:spPr>
          <a:xfrm>
            <a:off x="1197843" y="-1"/>
            <a:ext cx="2377083" cy="774725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defPPr>
              <a:defRPr lang="ru-RU"/>
            </a:defPPr>
            <a:lvl1pPr indent="0" defTabSz="1219170">
              <a:spcBef>
                <a:spcPts val="0"/>
              </a:spcBef>
              <a:buClr>
                <a:schemeClr val="accent1"/>
              </a:buClr>
              <a:buFont typeface="Arial" panose="020B0604020202020204" pitchFamily="34" charset="0"/>
              <a:buNone/>
              <a:tabLst>
                <a:tab pos="342900" algn="l"/>
              </a:tabLst>
              <a:defRPr sz="1100" kern="800" spc="-13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609585" indent="0" algn="ctr" defTabSz="121917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600" kern="800"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 defTabSz="121917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600" kern="800"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 defTabSz="121917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600" kern="800"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 defTabSz="121917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600" kern="800"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 defTabSz="1219170">
              <a:spcBef>
                <a:spcPct val="20000"/>
              </a:spcBef>
              <a:buFont typeface="Arial" panose="020B0604020202020204" pitchFamily="34" charset="0"/>
              <a:buNone/>
              <a:defRPr sz="2667"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 defTabSz="1219170">
              <a:spcBef>
                <a:spcPct val="20000"/>
              </a:spcBef>
              <a:buFont typeface="Arial" panose="020B0604020202020204" pitchFamily="34" charset="0"/>
              <a:buNone/>
              <a:defRPr sz="2667"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 defTabSz="1219170">
              <a:spcBef>
                <a:spcPct val="20000"/>
              </a:spcBef>
              <a:buFont typeface="Arial" panose="020B0604020202020204" pitchFamily="34" charset="0"/>
              <a:buNone/>
              <a:defRPr sz="2667"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 defTabSz="1219170">
              <a:spcBef>
                <a:spcPct val="20000"/>
              </a:spcBef>
              <a:buFont typeface="Arial" panose="020B0604020202020204" pitchFamily="34" charset="0"/>
              <a:buNone/>
              <a:defRPr sz="2667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algn="ctr" defTabSz="1218936"/>
            <a:r>
              <a:rPr lang="ru-RU" sz="1050" dirty="0">
                <a:solidFill>
                  <a:srgbClr val="485068">
                    <a:lumMod val="75000"/>
                  </a:srgbClr>
                </a:solidFill>
                <a:latin typeface="Arial Narrow" panose="020B0606020202030204" pitchFamily="34" charset="0"/>
              </a:rPr>
              <a:t>О СПОСОБАХ ПОЛУЧЕНИЯ АКТУАЛЬНОЙ ИНФОРМАЦИИ О ЕНС</a:t>
            </a:r>
          </a:p>
        </p:txBody>
      </p:sp>
      <p:sp>
        <p:nvSpPr>
          <p:cNvPr id="31" name="Rectangle 3">
            <a:extLst>
              <a:ext uri="{FF2B5EF4-FFF2-40B4-BE49-F238E27FC236}">
                <a16:creationId xmlns="" xmlns:a16="http://schemas.microsoft.com/office/drawing/2014/main" id="{F02B7901-3870-49DC-AA5E-49396413A882}"/>
              </a:ext>
            </a:extLst>
          </p:cNvPr>
          <p:cNvSpPr/>
          <p:nvPr/>
        </p:nvSpPr>
        <p:spPr>
          <a:xfrm>
            <a:off x="3615986" y="2116"/>
            <a:ext cx="8580843" cy="774722"/>
          </a:xfrm>
          <a:prstGeom prst="rect">
            <a:avLst/>
          </a:prstGeom>
          <a:solidFill>
            <a:srgbClr val="FCFCF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2573" tIns="46286" rIns="92573" bIns="46286" rtlCol="0" anchor="ctr"/>
          <a:lstStyle/>
          <a:p>
            <a:pPr lvl="0" algn="ctr"/>
            <a:r>
              <a:rPr lang="ru-RU" sz="2400" b="1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ИНСТРУКЦИЯ ПО ФОРМИРОВАНИЮ ЗАЯВЛЕНИЯ </a:t>
            </a:r>
          </a:p>
          <a:p>
            <a:pPr lvl="0" algn="ctr"/>
            <a:r>
              <a:rPr lang="ru-RU" sz="2400" b="1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О РАСПОРЯЖЕНИИ </a:t>
            </a:r>
            <a:endParaRPr lang="ru-RU" sz="2400" b="1" dirty="0">
              <a:solidFill>
                <a:schemeClr val="tx1"/>
              </a:solidFill>
              <a:latin typeface="Arial Narrow" panose="020B0606020202030204" pitchFamily="34" charset="0"/>
            </a:endParaRPr>
          </a:p>
        </p:txBody>
      </p:sp>
      <p:pic>
        <p:nvPicPr>
          <p:cNvPr id="1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15" y="10786"/>
            <a:ext cx="1152128" cy="75315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2"/>
          <p:cNvPicPr>
            <a:picLocks noChangeAspect="1" noChangeArrowheads="1"/>
          </p:cNvPicPr>
          <p:nvPr/>
        </p:nvPicPr>
        <p:blipFill rotWithShape="1">
          <a:blip r:embed="rId4"/>
          <a:srcRect l="6625"/>
          <a:stretch/>
        </p:blipFill>
        <p:spPr bwMode="auto">
          <a:xfrm>
            <a:off x="1342678" y="876457"/>
            <a:ext cx="4876474" cy="585431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Рисунок 12" descr="http://qrcoder.ru/code/?https%3A%2F%2Fwww.nalog.gov.ru%2Frn86%2Fabout_fts%2Fstructure%2Finspection%2Finfo%2F&amp;4&amp;0"/>
          <p:cNvPicPr/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319342" y="1878468"/>
            <a:ext cx="3455988" cy="3362325"/>
          </a:xfrm>
          <a:prstGeom prst="rect">
            <a:avLst/>
          </a:prstGeom>
          <a:ln w="133350" cap="sq">
            <a:noFill/>
            <a:prstDash val="solid"/>
            <a:miter lim="800000"/>
          </a:ln>
          <a:effectLst>
            <a:outerShdw blurRad="292100" sx="102000" sy="102000" algn="ct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48499251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2">
            <a:extLst>
              <a:ext uri="{FF2B5EF4-FFF2-40B4-BE49-F238E27FC236}">
                <a16:creationId xmlns="" xmlns:a16="http://schemas.microsoft.com/office/drawing/2014/main" id="{EABBF177-B906-4130-81D0-CDC9F01E8134}"/>
              </a:ext>
            </a:extLst>
          </p:cNvPr>
          <p:cNvSpPr/>
          <p:nvPr/>
        </p:nvSpPr>
        <p:spPr>
          <a:xfrm>
            <a:off x="45715" y="3"/>
            <a:ext cx="3570270" cy="774722"/>
          </a:xfrm>
          <a:prstGeom prst="rect">
            <a:avLst/>
          </a:prstGeom>
          <a:solidFill>
            <a:schemeClr val="bg1">
              <a:lumMod val="95000"/>
              <a:alpha val="84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2623" tIns="46312" rIns="92623" bIns="46312" rtlCol="0" anchor="ctr"/>
          <a:lstStyle/>
          <a:p>
            <a:pPr algn="ctr" defTabSz="1234948">
              <a:defRPr/>
            </a:pPr>
            <a:endParaRPr lang="ru-RU" sz="2400" dirty="0">
              <a:solidFill>
                <a:srgbClr val="485068"/>
              </a:solidFill>
              <a:latin typeface="Open Sans Light"/>
            </a:endParaRPr>
          </a:p>
        </p:txBody>
      </p:sp>
      <p:sp>
        <p:nvSpPr>
          <p:cNvPr id="21" name="Rectangle 6">
            <a:extLst>
              <a:ext uri="{FF2B5EF4-FFF2-40B4-BE49-F238E27FC236}">
                <a16:creationId xmlns="" xmlns:a16="http://schemas.microsoft.com/office/drawing/2014/main" id="{7C05437C-BE4A-4ECD-BDF7-9877A0D31F15}"/>
              </a:ext>
            </a:extLst>
          </p:cNvPr>
          <p:cNvSpPr/>
          <p:nvPr/>
        </p:nvSpPr>
        <p:spPr>
          <a:xfrm>
            <a:off x="1" y="-17777"/>
            <a:ext cx="45714" cy="792504"/>
          </a:xfrm>
          <a:prstGeom prst="rect">
            <a:avLst/>
          </a:prstGeom>
          <a:gradFill>
            <a:gsLst>
              <a:gs pos="0">
                <a:srgbClr val="0070C0"/>
              </a:gs>
              <a:gs pos="100000">
                <a:srgbClr val="77E5FB"/>
              </a:gs>
            </a:gsLst>
            <a:lin ang="17400000" scaled="0"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lIns="92623" tIns="46312" rIns="92623" bIns="46312" rtlCol="0" anchor="ctr">
            <a:noAutofit/>
          </a:bodyPr>
          <a:lstStyle/>
          <a:p>
            <a:pPr algn="ctr"/>
            <a:endParaRPr lang="ru-RU"/>
          </a:p>
        </p:txBody>
      </p:sp>
      <p:sp>
        <p:nvSpPr>
          <p:cNvPr id="31" name="Rectangle 3">
            <a:extLst>
              <a:ext uri="{FF2B5EF4-FFF2-40B4-BE49-F238E27FC236}">
                <a16:creationId xmlns="" xmlns:a16="http://schemas.microsoft.com/office/drawing/2014/main" id="{F02B7901-3870-49DC-AA5E-49396413A882}"/>
              </a:ext>
            </a:extLst>
          </p:cNvPr>
          <p:cNvSpPr/>
          <p:nvPr/>
        </p:nvSpPr>
        <p:spPr>
          <a:xfrm>
            <a:off x="3615986" y="2116"/>
            <a:ext cx="8580843" cy="774722"/>
          </a:xfrm>
          <a:prstGeom prst="rect">
            <a:avLst/>
          </a:prstGeom>
          <a:solidFill>
            <a:srgbClr val="FCFCF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2573" tIns="46286" rIns="92573" bIns="46286" rtlCol="0" anchor="ctr"/>
          <a:lstStyle/>
          <a:p>
            <a:pPr lvl="0" algn="ctr"/>
            <a:r>
              <a:rPr lang="ru-RU" sz="2400" b="1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ИНФОРМАЦИОННОЕ ОБСЛУЖИВАНИЕ:</a:t>
            </a:r>
          </a:p>
          <a:p>
            <a:pPr lvl="0" algn="ctr"/>
            <a:r>
              <a:rPr lang="ru-RU" sz="2400" b="1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 ИЗМЕНЕНИЯ С 1 ЯНВАРЯ 2023 ГОДА</a:t>
            </a:r>
            <a:endParaRPr lang="ru-RU" sz="2400" b="1" dirty="0">
              <a:solidFill>
                <a:schemeClr val="tx1"/>
              </a:solidFill>
              <a:latin typeface="Arial Narrow" panose="020B0606020202030204" pitchFamily="34" charset="0"/>
            </a:endParaRPr>
          </a:p>
        </p:txBody>
      </p:sp>
      <p:pic>
        <p:nvPicPr>
          <p:cNvPr id="1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15" y="10786"/>
            <a:ext cx="1152128" cy="75315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Subtitle 2">
            <a:extLst>
              <a:ext uri="{FF2B5EF4-FFF2-40B4-BE49-F238E27FC236}">
                <a16:creationId xmlns="" xmlns:a16="http://schemas.microsoft.com/office/drawing/2014/main" id="{D00E59DA-2391-445E-8DCC-DDB7C0381E5B}"/>
              </a:ext>
            </a:extLst>
          </p:cNvPr>
          <p:cNvSpPr txBox="1">
            <a:spLocks/>
          </p:cNvSpPr>
          <p:nvPr/>
        </p:nvSpPr>
        <p:spPr>
          <a:xfrm>
            <a:off x="1078981" y="-21906"/>
            <a:ext cx="2537005" cy="785842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defPPr>
              <a:defRPr lang="ru-RU"/>
            </a:defPPr>
            <a:lvl1pPr indent="0" defTabSz="1219170">
              <a:spcBef>
                <a:spcPts val="0"/>
              </a:spcBef>
              <a:buClr>
                <a:schemeClr val="accent1"/>
              </a:buClr>
              <a:buFont typeface="Arial" panose="020B0604020202020204" pitchFamily="34" charset="0"/>
              <a:buNone/>
              <a:tabLst>
                <a:tab pos="342900" algn="l"/>
              </a:tabLst>
              <a:defRPr sz="1100" kern="800" spc="-13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609585" indent="0" algn="ctr" defTabSz="121917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600" kern="800"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 defTabSz="121917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600" kern="800"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 defTabSz="121917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600" kern="800"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 defTabSz="121917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600" kern="800"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 defTabSz="1219170">
              <a:spcBef>
                <a:spcPct val="20000"/>
              </a:spcBef>
              <a:buFont typeface="Arial" panose="020B0604020202020204" pitchFamily="34" charset="0"/>
              <a:buNone/>
              <a:defRPr sz="2667"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 defTabSz="1219170">
              <a:spcBef>
                <a:spcPct val="20000"/>
              </a:spcBef>
              <a:buFont typeface="Arial" panose="020B0604020202020204" pitchFamily="34" charset="0"/>
              <a:buNone/>
              <a:defRPr sz="2667"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 defTabSz="1219170">
              <a:spcBef>
                <a:spcPct val="20000"/>
              </a:spcBef>
              <a:buFont typeface="Arial" panose="020B0604020202020204" pitchFamily="34" charset="0"/>
              <a:buNone/>
              <a:defRPr sz="2667"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 defTabSz="1219170">
              <a:spcBef>
                <a:spcPct val="20000"/>
              </a:spcBef>
              <a:buFont typeface="Arial" panose="020B0604020202020204" pitchFamily="34" charset="0"/>
              <a:buNone/>
              <a:defRPr sz="2667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algn="ctr" defTabSz="1218936"/>
            <a:r>
              <a:rPr lang="ru-RU" sz="1050" dirty="0" smtClean="0">
                <a:solidFill>
                  <a:srgbClr val="485068">
                    <a:lumMod val="75000"/>
                  </a:srgbClr>
                </a:solidFill>
                <a:latin typeface="Arial Narrow" panose="020B0606020202030204" pitchFamily="34" charset="0"/>
              </a:rPr>
              <a:t>ОСОБЕННОСТИ ПРЕДОСТАВЛЕНИЯ УСЛУГ </a:t>
            </a:r>
          </a:p>
          <a:p>
            <a:pPr algn="ctr" defTabSz="1218936"/>
            <a:r>
              <a:rPr lang="ru-RU" sz="1050" dirty="0" smtClean="0">
                <a:solidFill>
                  <a:srgbClr val="485068">
                    <a:lumMod val="75000"/>
                  </a:srgbClr>
                </a:solidFill>
                <a:latin typeface="Arial Narrow" panose="020B0606020202030204" pitchFamily="34" charset="0"/>
              </a:rPr>
              <a:t>ПО БЕСПЛАТНОМУ ИНФОРМИРОВАНИЮ</a:t>
            </a:r>
            <a:endParaRPr lang="ru-RU" sz="1050" dirty="0">
              <a:solidFill>
                <a:srgbClr val="485068">
                  <a:lumMod val="75000"/>
                </a:srgbClr>
              </a:solidFill>
              <a:latin typeface="Arial Narrow" panose="020B0606020202030204" pitchFamily="34" charset="0"/>
            </a:endParaRPr>
          </a:p>
        </p:txBody>
      </p:sp>
      <p:grpSp>
        <p:nvGrpSpPr>
          <p:cNvPr id="12" name="Группа 11"/>
          <p:cNvGrpSpPr/>
          <p:nvPr/>
        </p:nvGrpSpPr>
        <p:grpSpPr>
          <a:xfrm>
            <a:off x="1020871" y="1634613"/>
            <a:ext cx="10171976" cy="2885346"/>
            <a:chOff x="378555" y="2464256"/>
            <a:chExt cx="7839097" cy="2448842"/>
          </a:xfrm>
          <a:scene3d>
            <a:camera prst="orthographicFront"/>
            <a:lightRig rig="flat" dir="t"/>
          </a:scene3d>
        </p:grpSpPr>
        <p:sp>
          <p:nvSpPr>
            <p:cNvPr id="14" name="Прямоугольник 13"/>
            <p:cNvSpPr/>
            <p:nvPr/>
          </p:nvSpPr>
          <p:spPr>
            <a:xfrm>
              <a:off x="742044" y="2482954"/>
              <a:ext cx="7475608" cy="2317800"/>
            </a:xfrm>
            <a:prstGeom prst="rect">
              <a:avLst/>
            </a:prstGeom>
            <a:sp3d prstMaterial="dkEdge">
              <a:bevelT w="8200" h="38100"/>
            </a:sp3d>
          </p:spPr>
          <p:style>
            <a:lnRef idx="0">
              <a:schemeClr val="lt2">
                <a:hueOff val="0"/>
                <a:satOff val="0"/>
                <a:lumOff val="0"/>
                <a:alphaOff val="0"/>
              </a:schemeClr>
            </a:lnRef>
            <a:fillRef idx="2">
              <a:schemeClr val="dk2">
                <a:hueOff val="0"/>
                <a:satOff val="0"/>
                <a:lumOff val="0"/>
                <a:alphaOff val="0"/>
              </a:schemeClr>
            </a:fillRef>
            <a:effectRef idx="1">
              <a:schemeClr val="dk2">
                <a:hueOff val="0"/>
                <a:satOff val="0"/>
                <a:lumOff val="0"/>
                <a:alphaOff val="0"/>
              </a:schemeClr>
            </a:effectRef>
            <a:fontRef idx="minor">
              <a:schemeClr val="dk1"/>
            </a:fontRef>
          </p:style>
        </p:sp>
        <p:sp>
          <p:nvSpPr>
            <p:cNvPr id="15" name="Прямоугольник 14"/>
            <p:cNvSpPr/>
            <p:nvPr/>
          </p:nvSpPr>
          <p:spPr>
            <a:xfrm>
              <a:off x="378555" y="2464256"/>
              <a:ext cx="7561442" cy="2448842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spcFirstLastPara="0" vert="horz" wrap="square" lIns="644049" tIns="45720" rIns="45720" bIns="45720" numCol="1" spcCol="1270" anchor="ctr" anchorCtr="0">
              <a:noAutofit/>
            </a:bodyPr>
            <a:lstStyle/>
            <a:p>
              <a:pPr lvl="0"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3200" b="1" dirty="0">
                  <a:solidFill>
                    <a:schemeClr val="tx2">
                      <a:lumMod val="75000"/>
                    </a:schemeClr>
                  </a:solidFill>
                  <a:latin typeface="Arial Narrow" panose="020B0606020202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Исключена обязанность </a:t>
              </a:r>
            </a:p>
            <a:p>
              <a:pPr lvl="0"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3200" b="1" dirty="0">
                  <a:solidFill>
                    <a:schemeClr val="tx2">
                      <a:lumMod val="75000"/>
                    </a:schemeClr>
                  </a:solidFill>
                  <a:latin typeface="Arial Narrow" panose="020B0606020202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налоговых органов по предоставлению </a:t>
              </a:r>
            </a:p>
            <a:p>
              <a:pPr lvl="0"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3200" b="1" i="1" dirty="0">
                  <a:solidFill>
                    <a:schemeClr val="tx2">
                      <a:lumMod val="7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 Narrow" panose="020B0606020202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справки о состоянии расчетов с бюджетом по налогам</a:t>
              </a:r>
            </a:p>
          </p:txBody>
        </p:sp>
      </p:grpSp>
      <p:sp>
        <p:nvSpPr>
          <p:cNvPr id="3" name="Умножение 2"/>
          <p:cNvSpPr/>
          <p:nvPr/>
        </p:nvSpPr>
        <p:spPr>
          <a:xfrm>
            <a:off x="1479931" y="1634613"/>
            <a:ext cx="1296144" cy="1296144"/>
          </a:xfrm>
          <a:prstGeom prst="mathMultiply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22" name="Группа 21"/>
          <p:cNvGrpSpPr/>
          <p:nvPr/>
        </p:nvGrpSpPr>
        <p:grpSpPr>
          <a:xfrm>
            <a:off x="478582" y="4837366"/>
            <a:ext cx="4536503" cy="1832788"/>
            <a:chOff x="481068" y="750871"/>
            <a:chExt cx="2868942" cy="1663145"/>
          </a:xfrm>
        </p:grpSpPr>
        <p:sp>
          <p:nvSpPr>
            <p:cNvPr id="23" name="Скругленный прямоугольник 22"/>
            <p:cNvSpPr/>
            <p:nvPr/>
          </p:nvSpPr>
          <p:spPr>
            <a:xfrm>
              <a:off x="481068" y="750871"/>
              <a:ext cx="2868942" cy="1663145"/>
            </a:xfrm>
            <a:prstGeom prst="roundRect">
              <a:avLst/>
            </a:prstGeom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4" name="Скругленный прямоугольник 4"/>
            <p:cNvSpPr/>
            <p:nvPr/>
          </p:nvSpPr>
          <p:spPr>
            <a:xfrm>
              <a:off x="481069" y="838941"/>
              <a:ext cx="2706566" cy="1500769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99060" tIns="99060" rIns="99060" bIns="99060" numCol="1" spcCol="1270" anchor="ctr" anchorCtr="0">
              <a:noAutofit/>
            </a:bodyPr>
            <a:lstStyle/>
            <a:p>
              <a:pPr lvl="0" algn="ctr" defTabSz="11557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2600" dirty="0" smtClean="0">
                <a:latin typeface="Arial Narrow" panose="020B0606020202030204" pitchFamily="34" charset="0"/>
              </a:endParaRPr>
            </a:p>
            <a:p>
              <a:pPr lvl="0" algn="ctr" defTabSz="11557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2600" dirty="0" smtClean="0">
                  <a:latin typeface="Arial Narrow" panose="020B0606020202030204" pitchFamily="34" charset="0"/>
                </a:rPr>
                <a:t>Федеральный </a:t>
              </a:r>
              <a:r>
                <a:rPr lang="ru-RU" sz="2600" dirty="0">
                  <a:latin typeface="Arial Narrow" panose="020B0606020202030204" pitchFamily="34" charset="0"/>
                </a:rPr>
                <a:t>закон</a:t>
              </a:r>
            </a:p>
            <a:p>
              <a:pPr lvl="0" algn="ctr" defTabSz="11557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2600" dirty="0">
                  <a:latin typeface="Arial Narrow" panose="020B0606020202030204" pitchFamily="34" charset="0"/>
                </a:rPr>
                <a:t> от 14.07.2022 № 263-ФЗ </a:t>
              </a:r>
            </a:p>
            <a:p>
              <a:pPr lvl="0" algn="ctr" defTabSz="11557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2600" kern="1200" dirty="0">
                <a:latin typeface="Arial Narrow" panose="020B0606020202030204" pitchFamily="34" charset="0"/>
              </a:endParaRPr>
            </a:p>
          </p:txBody>
        </p:sp>
      </p:grpSp>
      <p:grpSp>
        <p:nvGrpSpPr>
          <p:cNvPr id="26" name="Группа 25"/>
          <p:cNvGrpSpPr/>
          <p:nvPr/>
        </p:nvGrpSpPr>
        <p:grpSpPr>
          <a:xfrm>
            <a:off x="6959302" y="4837366"/>
            <a:ext cx="4752527" cy="1832788"/>
            <a:chOff x="762513" y="750871"/>
            <a:chExt cx="2868942" cy="1663145"/>
          </a:xfrm>
        </p:grpSpPr>
        <p:sp>
          <p:nvSpPr>
            <p:cNvPr id="27" name="Скругленный прямоугольник 26"/>
            <p:cNvSpPr/>
            <p:nvPr/>
          </p:nvSpPr>
          <p:spPr>
            <a:xfrm>
              <a:off x="762513" y="750871"/>
              <a:ext cx="2868942" cy="1663145"/>
            </a:xfrm>
            <a:prstGeom prst="roundRect">
              <a:avLst/>
            </a:prstGeom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8" name="Скругленный прямоугольник 4"/>
            <p:cNvSpPr/>
            <p:nvPr/>
          </p:nvSpPr>
          <p:spPr>
            <a:xfrm>
              <a:off x="843700" y="832058"/>
              <a:ext cx="2706566" cy="1500769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99060" tIns="99060" rIns="99060" bIns="99060" numCol="1" spcCol="1270" anchor="ctr" anchorCtr="0">
              <a:noAutofit/>
            </a:bodyPr>
            <a:lstStyle/>
            <a:p>
              <a:pPr lvl="0" algn="ctr" defTabSz="11557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2600" dirty="0" smtClean="0">
                <a:latin typeface="Arial Narrow" panose="020B0606020202030204" pitchFamily="34" charset="0"/>
              </a:endParaRPr>
            </a:p>
            <a:p>
              <a:pPr lvl="0" algn="ctr" defTabSz="11557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2600" dirty="0">
                  <a:latin typeface="Arial Narrow" panose="020B0606020202030204" pitchFamily="34" charset="0"/>
                </a:rPr>
                <a:t>приказ ФНС России </a:t>
              </a:r>
            </a:p>
            <a:p>
              <a:pPr lvl="0" algn="ctr" defTabSz="11557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2600" dirty="0">
                  <a:latin typeface="Arial Narrow" panose="020B0606020202030204" pitchFamily="34" charset="0"/>
                </a:rPr>
                <a:t>от 21.03.2023 </a:t>
              </a:r>
              <a:r>
                <a:rPr lang="ru-RU" sz="2600" dirty="0" smtClean="0">
                  <a:latin typeface="Arial Narrow" panose="020B0606020202030204" pitchFamily="34" charset="0"/>
                </a:rPr>
                <a:t>№ </a:t>
              </a:r>
              <a:r>
                <a:rPr lang="ru-RU" sz="2600" dirty="0">
                  <a:latin typeface="Arial Narrow" panose="020B0606020202030204" pitchFamily="34" charset="0"/>
                </a:rPr>
                <a:t>ЕД-7-19/177@ </a:t>
              </a:r>
            </a:p>
            <a:p>
              <a:pPr lvl="0" algn="ctr" defTabSz="11557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2600" kern="1200" dirty="0">
                <a:latin typeface="Arial Narrow" panose="020B060602020203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65586921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6">
            <a:extLst>
              <a:ext uri="{FF2B5EF4-FFF2-40B4-BE49-F238E27FC236}">
                <a16:creationId xmlns="" xmlns:a16="http://schemas.microsoft.com/office/drawing/2014/main" id="{7C05437C-BE4A-4ECD-BDF7-9877A0D31F15}"/>
              </a:ext>
            </a:extLst>
          </p:cNvPr>
          <p:cNvSpPr/>
          <p:nvPr/>
        </p:nvSpPr>
        <p:spPr>
          <a:xfrm>
            <a:off x="1" y="-17777"/>
            <a:ext cx="45714" cy="792504"/>
          </a:xfrm>
          <a:prstGeom prst="rect">
            <a:avLst/>
          </a:prstGeom>
          <a:gradFill>
            <a:gsLst>
              <a:gs pos="0">
                <a:srgbClr val="0070C0"/>
              </a:gs>
              <a:gs pos="100000">
                <a:srgbClr val="77E5FB"/>
              </a:gs>
            </a:gsLst>
            <a:lin ang="17400000" scaled="0"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lIns="92623" tIns="46312" rIns="92623" bIns="46312" rtlCol="0" anchor="ctr">
            <a:noAutofit/>
          </a:bodyPr>
          <a:lstStyle/>
          <a:p>
            <a:pPr algn="ctr"/>
            <a:endParaRPr lang="ru-RU"/>
          </a:p>
        </p:txBody>
      </p:sp>
      <p:sp>
        <p:nvSpPr>
          <p:cNvPr id="30" name="Subtitle 2">
            <a:extLst>
              <a:ext uri="{FF2B5EF4-FFF2-40B4-BE49-F238E27FC236}">
                <a16:creationId xmlns="" xmlns:a16="http://schemas.microsoft.com/office/drawing/2014/main" id="{D00E59DA-2391-445E-8DCC-DDB7C0381E5B}"/>
              </a:ext>
            </a:extLst>
          </p:cNvPr>
          <p:cNvSpPr txBox="1">
            <a:spLocks/>
          </p:cNvSpPr>
          <p:nvPr/>
        </p:nvSpPr>
        <p:spPr>
          <a:xfrm>
            <a:off x="1078981" y="-21906"/>
            <a:ext cx="2537005" cy="785842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defPPr>
              <a:defRPr lang="ru-RU"/>
            </a:defPPr>
            <a:lvl1pPr indent="0" defTabSz="1219170">
              <a:spcBef>
                <a:spcPts val="0"/>
              </a:spcBef>
              <a:buClr>
                <a:schemeClr val="accent1"/>
              </a:buClr>
              <a:buFont typeface="Arial" panose="020B0604020202020204" pitchFamily="34" charset="0"/>
              <a:buNone/>
              <a:tabLst>
                <a:tab pos="342900" algn="l"/>
              </a:tabLst>
              <a:defRPr sz="1100" kern="800" spc="-13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609585" indent="0" algn="ctr" defTabSz="121917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600" kern="800"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 defTabSz="121917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600" kern="800"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 defTabSz="121917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600" kern="800"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 defTabSz="121917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600" kern="800"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 defTabSz="1219170">
              <a:spcBef>
                <a:spcPct val="20000"/>
              </a:spcBef>
              <a:buFont typeface="Arial" panose="020B0604020202020204" pitchFamily="34" charset="0"/>
              <a:buNone/>
              <a:defRPr sz="2667"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 defTabSz="1219170">
              <a:spcBef>
                <a:spcPct val="20000"/>
              </a:spcBef>
              <a:buFont typeface="Arial" panose="020B0604020202020204" pitchFamily="34" charset="0"/>
              <a:buNone/>
              <a:defRPr sz="2667"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 defTabSz="1219170">
              <a:spcBef>
                <a:spcPct val="20000"/>
              </a:spcBef>
              <a:buFont typeface="Arial" panose="020B0604020202020204" pitchFamily="34" charset="0"/>
              <a:buNone/>
              <a:defRPr sz="2667"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 defTabSz="1219170">
              <a:spcBef>
                <a:spcPct val="20000"/>
              </a:spcBef>
              <a:buFont typeface="Arial" panose="020B0604020202020204" pitchFamily="34" charset="0"/>
              <a:buNone/>
              <a:defRPr sz="2667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algn="ctr" defTabSz="1218936"/>
            <a:r>
              <a:rPr lang="ru-RU" sz="1050" dirty="0">
                <a:solidFill>
                  <a:srgbClr val="485068">
                    <a:lumMod val="75000"/>
                  </a:srgbClr>
                </a:solidFill>
                <a:latin typeface="Arial Narrow" panose="020B0606020202030204" pitchFamily="34" charset="0"/>
              </a:rPr>
              <a:t>ОСОБЕННОСТИ ПРЕДОСТАВЛЕНИЯ УСЛУГ </a:t>
            </a:r>
          </a:p>
          <a:p>
            <a:pPr algn="ctr" defTabSz="1218936"/>
            <a:r>
              <a:rPr lang="ru-RU" sz="1050" dirty="0">
                <a:solidFill>
                  <a:srgbClr val="485068">
                    <a:lumMod val="75000"/>
                  </a:srgbClr>
                </a:solidFill>
                <a:latin typeface="Arial Narrow" panose="020B0606020202030204" pitchFamily="34" charset="0"/>
              </a:rPr>
              <a:t>ПО БЕСПЛАТНОМУ ИНФОРМИРОВАНИЮ</a:t>
            </a:r>
          </a:p>
          <a:p>
            <a:pPr algn="ctr" defTabSz="1218936"/>
            <a:endParaRPr lang="ru-RU" sz="1050" dirty="0">
              <a:solidFill>
                <a:srgbClr val="485068">
                  <a:lumMod val="75000"/>
                </a:srgbClr>
              </a:solidFill>
              <a:latin typeface="Arial Narrow" panose="020B0606020202030204" pitchFamily="34" charset="0"/>
            </a:endParaRPr>
          </a:p>
        </p:txBody>
      </p:sp>
      <p:sp>
        <p:nvSpPr>
          <p:cNvPr id="31" name="Rectangle 3">
            <a:extLst>
              <a:ext uri="{FF2B5EF4-FFF2-40B4-BE49-F238E27FC236}">
                <a16:creationId xmlns="" xmlns:a16="http://schemas.microsoft.com/office/drawing/2014/main" id="{F02B7901-3870-49DC-AA5E-49396413A882}"/>
              </a:ext>
            </a:extLst>
          </p:cNvPr>
          <p:cNvSpPr/>
          <p:nvPr/>
        </p:nvSpPr>
        <p:spPr>
          <a:xfrm>
            <a:off x="3615986" y="2116"/>
            <a:ext cx="8580843" cy="774722"/>
          </a:xfrm>
          <a:prstGeom prst="rect">
            <a:avLst/>
          </a:prstGeom>
          <a:solidFill>
            <a:srgbClr val="FCFCF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2573" tIns="46286" rIns="92573" bIns="46286" rtlCol="0" anchor="ctr"/>
          <a:lstStyle/>
          <a:p>
            <a:pPr algn="ctr" defTabSz="1234711">
              <a:defRPr/>
            </a:pPr>
            <a:r>
              <a:rPr lang="ru-RU" sz="2000" b="1" dirty="0">
                <a:solidFill>
                  <a:schemeClr val="tx1"/>
                </a:solidFill>
                <a:latin typeface="Arial Narrow" panose="020B0606020202030204" pitchFamily="34" charset="0"/>
              </a:rPr>
              <a:t>ИНФОРМАЦИОННОЕ ОБСЛУЖИВАНИЕ НАЛОГОПЛАТЕЛЬЩИКОВ</a:t>
            </a:r>
            <a:endParaRPr lang="ru-RU" sz="2800" dirty="0">
              <a:solidFill>
                <a:schemeClr val="tx1"/>
              </a:solidFill>
              <a:latin typeface="Arial Narrow" panose="020B0606020202030204" pitchFamily="34" charset="0"/>
            </a:endParaRPr>
          </a:p>
        </p:txBody>
      </p:sp>
      <p:graphicFrame>
        <p:nvGraphicFramePr>
          <p:cNvPr id="37" name="Схема 36">
            <a:extLst>
              <a:ext uri="{FF2B5EF4-FFF2-40B4-BE49-F238E27FC236}">
                <a16:creationId xmlns="" xmlns:a16="http://schemas.microsoft.com/office/drawing/2014/main" id="{E30768D4-2EE5-4A20-9D5A-20A99618075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15377020"/>
              </p:ext>
            </p:extLst>
          </p:nvPr>
        </p:nvGraphicFramePr>
        <p:xfrm>
          <a:off x="190549" y="774727"/>
          <a:ext cx="6768751" cy="459928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6" name="Заголовок 2">
            <a:extLst>
              <a:ext uri="{FF2B5EF4-FFF2-40B4-BE49-F238E27FC236}">
                <a16:creationId xmlns="" xmlns:a16="http://schemas.microsoft.com/office/drawing/2014/main" id="{CCA6ED5F-515C-42DA-86A8-83C930708422}"/>
              </a:ext>
            </a:extLst>
          </p:cNvPr>
          <p:cNvSpPr txBox="1">
            <a:spLocks/>
          </p:cNvSpPr>
          <p:nvPr/>
        </p:nvSpPr>
        <p:spPr bwMode="auto">
          <a:xfrm>
            <a:off x="7012253" y="4477307"/>
            <a:ext cx="5184576" cy="6904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3807" rIns="0" bIns="43807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336" b="1" kern="1200">
                <a:solidFill>
                  <a:srgbClr val="104E72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336" b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336" b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336" b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336" b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476245" algn="l" rtl="0" fontAlgn="base">
              <a:spcBef>
                <a:spcPct val="0"/>
              </a:spcBef>
              <a:spcAft>
                <a:spcPct val="0"/>
              </a:spcAft>
              <a:defRPr sz="3336" b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952488" algn="l" rtl="0" fontAlgn="base">
              <a:spcBef>
                <a:spcPct val="0"/>
              </a:spcBef>
              <a:spcAft>
                <a:spcPct val="0"/>
              </a:spcAft>
              <a:defRPr sz="3336" b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1428733" algn="l" rtl="0" fontAlgn="base">
              <a:spcBef>
                <a:spcPct val="0"/>
              </a:spcBef>
              <a:spcAft>
                <a:spcPct val="0"/>
              </a:spcAft>
              <a:defRPr sz="3336" b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1904978" algn="l" rtl="0" fontAlgn="base">
              <a:spcBef>
                <a:spcPct val="0"/>
              </a:spcBef>
              <a:spcAft>
                <a:spcPct val="0"/>
              </a:spcAft>
              <a:defRPr sz="3336" b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defTabSz="1230109">
              <a:defRPr/>
            </a:pPr>
            <a:r>
              <a:rPr lang="ru-RU" altLang="ru-RU" sz="1800" dirty="0">
                <a:solidFill>
                  <a:schemeClr val="tx1"/>
                </a:solidFill>
                <a:latin typeface="Arial Narrow" panose="020B0606020202030204" pitchFamily="34" charset="0"/>
              </a:rPr>
              <a:t>Форма заявлений (КНД 114237)</a:t>
            </a:r>
            <a:endParaRPr lang="ru-RU" altLang="ru-RU" sz="1800" dirty="0">
              <a:solidFill>
                <a:schemeClr val="tx1"/>
              </a:solidFill>
              <a:latin typeface="Arial Narrow" panose="020B0606020202030204" pitchFamily="34" charset="0"/>
              <a:ea typeface="+mn-ea"/>
              <a:cs typeface="+mn-cs"/>
            </a:endParaRPr>
          </a:p>
          <a:p>
            <a:pPr algn="ctr" defTabSz="1230109">
              <a:defRPr/>
            </a:pPr>
            <a:r>
              <a:rPr lang="ru-RU" altLang="ru-RU" sz="1800" dirty="0">
                <a:solidFill>
                  <a:schemeClr val="tx1"/>
                </a:solidFill>
                <a:latin typeface="Arial Narrow" panose="020B0606020202030204" pitchFamily="34" charset="0"/>
                <a:ea typeface="+mn-ea"/>
                <a:cs typeface="+mn-cs"/>
              </a:rPr>
              <a:t>приказ ФНС России от 14.11.2022 № ЕД-7-19/1086@</a:t>
            </a:r>
            <a:endParaRPr lang="ru-RU" altLang="ru-RU" sz="1800" cap="all" dirty="0">
              <a:solidFill>
                <a:schemeClr val="accent5">
                  <a:lumMod val="75000"/>
                </a:schemeClr>
              </a:solidFill>
              <a:latin typeface="Arial Narrow" panose="020B0606020202030204" pitchFamily="34" charset="0"/>
              <a:cs typeface="+mj-cs"/>
            </a:endParaRPr>
          </a:p>
        </p:txBody>
      </p:sp>
      <p:sp>
        <p:nvSpPr>
          <p:cNvPr id="49" name="Заголовок 2">
            <a:extLst>
              <a:ext uri="{FF2B5EF4-FFF2-40B4-BE49-F238E27FC236}">
                <a16:creationId xmlns="" xmlns:a16="http://schemas.microsoft.com/office/drawing/2014/main" id="{C43DA1AA-2658-465B-93EF-9261D1452354}"/>
              </a:ext>
            </a:extLst>
          </p:cNvPr>
          <p:cNvSpPr txBox="1">
            <a:spLocks/>
          </p:cNvSpPr>
          <p:nvPr/>
        </p:nvSpPr>
        <p:spPr bwMode="auto">
          <a:xfrm>
            <a:off x="6959301" y="1125538"/>
            <a:ext cx="5040561" cy="2592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952500">
              <a:schemeClr val="bg1">
                <a:alpha val="40000"/>
              </a:schemeClr>
            </a:glow>
          </a:effectLst>
        </p:spPr>
        <p:txBody>
          <a:bodyPr vert="horz" wrap="square" lIns="0" tIns="43807" rIns="0" bIns="43807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336" b="1" kern="1200">
                <a:solidFill>
                  <a:srgbClr val="104E72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336" b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336" b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336" b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336" b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476245" algn="l" rtl="0" fontAlgn="base">
              <a:spcBef>
                <a:spcPct val="0"/>
              </a:spcBef>
              <a:spcAft>
                <a:spcPct val="0"/>
              </a:spcAft>
              <a:defRPr sz="3336" b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952488" algn="l" rtl="0" fontAlgn="base">
              <a:spcBef>
                <a:spcPct val="0"/>
              </a:spcBef>
              <a:spcAft>
                <a:spcPct val="0"/>
              </a:spcAft>
              <a:defRPr sz="3336" b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1428733" algn="l" rtl="0" fontAlgn="base">
              <a:spcBef>
                <a:spcPct val="0"/>
              </a:spcBef>
              <a:spcAft>
                <a:spcPct val="0"/>
              </a:spcAft>
              <a:defRPr sz="3336" b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1904978" algn="l" rtl="0" fontAlgn="base">
              <a:spcBef>
                <a:spcPct val="0"/>
              </a:spcBef>
              <a:spcAft>
                <a:spcPct val="0"/>
              </a:spcAft>
              <a:defRPr sz="3336" b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defTabSz="1230109">
              <a:defRPr/>
            </a:pPr>
            <a:endParaRPr lang="ru-RU" altLang="ru-RU" sz="2000" cap="all" dirty="0" smtClean="0">
              <a:solidFill>
                <a:schemeClr val="tx1"/>
              </a:solidFill>
              <a:latin typeface="Arial Narrow" panose="020B0606020202030204" pitchFamily="34" charset="0"/>
              <a:cs typeface="+mj-cs"/>
            </a:endParaRPr>
          </a:p>
          <a:p>
            <a:pPr algn="ctr" defTabSz="1230109">
              <a:defRPr/>
            </a:pPr>
            <a:endParaRPr lang="ru-RU" altLang="ru-RU" sz="2000" cap="all" dirty="0">
              <a:solidFill>
                <a:schemeClr val="tx1"/>
              </a:solidFill>
              <a:latin typeface="Arial Narrow" panose="020B0606020202030204" pitchFamily="34" charset="0"/>
              <a:cs typeface="+mj-cs"/>
            </a:endParaRPr>
          </a:p>
          <a:p>
            <a:pPr algn="ctr" defTabSz="1230109">
              <a:defRPr/>
            </a:pPr>
            <a:r>
              <a:rPr lang="ru-RU" altLang="ru-RU" sz="2000" cap="all" dirty="0" err="1" smtClean="0">
                <a:solidFill>
                  <a:schemeClr val="tx1"/>
                </a:solidFill>
                <a:latin typeface="Arial Narrow" panose="020B0606020202030204" pitchFamily="34" charset="0"/>
                <a:cs typeface="+mj-cs"/>
              </a:rPr>
              <a:t>ОсобенностИ</a:t>
            </a:r>
            <a:r>
              <a:rPr lang="ru-RU" altLang="ru-RU" sz="2000" cap="all" dirty="0" smtClean="0">
                <a:solidFill>
                  <a:schemeClr val="tx1"/>
                </a:solidFill>
                <a:latin typeface="Arial Narrow" panose="020B0606020202030204" pitchFamily="34" charset="0"/>
                <a:cs typeface="+mj-cs"/>
              </a:rPr>
              <a:t>:</a:t>
            </a:r>
            <a:endParaRPr lang="en-US" altLang="ru-RU" sz="2000" cap="all" dirty="0">
              <a:solidFill>
                <a:schemeClr val="tx1"/>
              </a:solidFill>
              <a:latin typeface="Arial Narrow" panose="020B0606020202030204" pitchFamily="34" charset="0"/>
              <a:cs typeface="+mj-cs"/>
            </a:endParaRPr>
          </a:p>
          <a:p>
            <a:pPr defTabSz="1230109">
              <a:defRPr/>
            </a:pPr>
            <a:endParaRPr lang="en-US" altLang="ru-RU" sz="1600" cap="all" dirty="0">
              <a:solidFill>
                <a:schemeClr val="accent5">
                  <a:lumMod val="75000"/>
                </a:schemeClr>
              </a:solidFill>
              <a:latin typeface="Arial Narrow" panose="020B0606020202030204" pitchFamily="34" charset="0"/>
              <a:cs typeface="+mj-cs"/>
            </a:endParaRPr>
          </a:p>
          <a:p>
            <a:pPr marL="285750" indent="-285750" defTabSz="1230109">
              <a:buFont typeface="Arial" panose="020B0604020202020204" pitchFamily="34" charset="0"/>
              <a:buChar char="•"/>
              <a:defRPr/>
            </a:pPr>
            <a:r>
              <a:rPr lang="ru-RU" altLang="ru-RU" sz="1600" cap="all" dirty="0">
                <a:solidFill>
                  <a:schemeClr val="tx1"/>
                </a:solidFill>
                <a:latin typeface="Arial Narrow" panose="020B0606020202030204" pitchFamily="34" charset="0"/>
                <a:cs typeface="+mj-cs"/>
              </a:rPr>
              <a:t>справки формируются </a:t>
            </a:r>
            <a:r>
              <a:rPr lang="ru-RU" altLang="ru-RU" sz="1600" cap="all" dirty="0" smtClean="0">
                <a:solidFill>
                  <a:schemeClr val="tx1"/>
                </a:solidFill>
                <a:latin typeface="Arial Narrow" panose="020B0606020202030204" pitchFamily="34" charset="0"/>
                <a:cs typeface="+mj-cs"/>
              </a:rPr>
              <a:t> </a:t>
            </a:r>
            <a:r>
              <a:rPr lang="ru-RU" altLang="ru-RU" sz="1600" cap="all" dirty="0" smtClean="0">
                <a:solidFill>
                  <a:schemeClr val="accent5">
                    <a:lumMod val="75000"/>
                  </a:schemeClr>
                </a:solidFill>
                <a:latin typeface="Arial Narrow" panose="020B0606020202030204" pitchFamily="34" charset="0"/>
                <a:cs typeface="+mj-cs"/>
              </a:rPr>
              <a:t>на </a:t>
            </a:r>
            <a:r>
              <a:rPr lang="ru-RU" altLang="ru-RU" sz="1600" cap="all" dirty="0">
                <a:solidFill>
                  <a:schemeClr val="accent5">
                    <a:lumMod val="75000"/>
                  </a:schemeClr>
                </a:solidFill>
                <a:latin typeface="Arial Narrow" panose="020B0606020202030204" pitchFamily="34" charset="0"/>
                <a:cs typeface="+mj-cs"/>
              </a:rPr>
              <a:t>дату формирования </a:t>
            </a:r>
            <a:r>
              <a:rPr lang="ru-RU" altLang="ru-RU" sz="1600" cap="all" dirty="0" smtClean="0">
                <a:solidFill>
                  <a:schemeClr val="accent5">
                    <a:lumMod val="75000"/>
                  </a:schemeClr>
                </a:solidFill>
                <a:latin typeface="Arial Narrow" panose="020B0606020202030204" pitchFamily="34" charset="0"/>
                <a:cs typeface="+mj-cs"/>
              </a:rPr>
              <a:t>справки</a:t>
            </a:r>
          </a:p>
          <a:p>
            <a:pPr marL="285750" indent="-285750" defTabSz="1230109">
              <a:buFont typeface="Arial" panose="020B0604020202020204" pitchFamily="34" charset="0"/>
              <a:buChar char="•"/>
              <a:defRPr/>
            </a:pPr>
            <a:endParaRPr lang="ru-RU" altLang="ru-RU" sz="1600" cap="all" dirty="0" smtClean="0">
              <a:solidFill>
                <a:schemeClr val="tx1"/>
              </a:solidFill>
              <a:latin typeface="Arial Narrow" panose="020B0606020202030204" pitchFamily="34" charset="0"/>
              <a:cs typeface="+mj-cs"/>
            </a:endParaRPr>
          </a:p>
          <a:p>
            <a:pPr marL="285750" indent="-285750" defTabSz="1230109">
              <a:buFont typeface="Arial" panose="020B0604020202020204" pitchFamily="34" charset="0"/>
              <a:buChar char="•"/>
              <a:defRPr/>
            </a:pPr>
            <a:r>
              <a:rPr lang="ru-RU" altLang="ru-RU" sz="1600" cap="all" dirty="0" smtClean="0">
                <a:solidFill>
                  <a:schemeClr val="tx1"/>
                </a:solidFill>
                <a:latin typeface="Arial Narrow" panose="020B0606020202030204" pitchFamily="34" charset="0"/>
                <a:cs typeface="+mj-cs"/>
              </a:rPr>
              <a:t>ЕСЛИ </a:t>
            </a:r>
            <a:r>
              <a:rPr lang="ru-RU" altLang="ru-RU" sz="1600" cap="all" dirty="0" smtClean="0">
                <a:solidFill>
                  <a:schemeClr val="accent5">
                    <a:lumMod val="75000"/>
                  </a:schemeClr>
                </a:solidFill>
                <a:latin typeface="Arial Narrow" panose="020B0606020202030204" pitchFamily="34" charset="0"/>
                <a:cs typeface="+mj-cs"/>
              </a:rPr>
              <a:t>28-е </a:t>
            </a:r>
            <a:r>
              <a:rPr lang="ru-RU" altLang="ru-RU" sz="1600" cap="all" dirty="0">
                <a:solidFill>
                  <a:schemeClr val="accent5">
                    <a:lumMod val="75000"/>
                  </a:schemeClr>
                </a:solidFill>
                <a:latin typeface="Arial Narrow" panose="020B0606020202030204" pitchFamily="34" charset="0"/>
                <a:cs typeface="+mj-cs"/>
              </a:rPr>
              <a:t>число </a:t>
            </a:r>
            <a:r>
              <a:rPr lang="ru-RU" altLang="ru-RU" sz="1600" cap="all" dirty="0">
                <a:solidFill>
                  <a:schemeClr val="tx1"/>
                </a:solidFill>
                <a:latin typeface="Arial Narrow" panose="020B0606020202030204" pitchFamily="34" charset="0"/>
                <a:cs typeface="+mj-cs"/>
              </a:rPr>
              <a:t>текущего месяца - нерабочий день,  </a:t>
            </a:r>
            <a:r>
              <a:rPr lang="ru-RU" altLang="ru-RU" sz="1600" cap="all" dirty="0" smtClean="0">
                <a:solidFill>
                  <a:schemeClr val="tx1"/>
                </a:solidFill>
                <a:latin typeface="Arial Narrow" panose="020B0606020202030204" pitchFamily="34" charset="0"/>
                <a:cs typeface="+mj-cs"/>
              </a:rPr>
              <a:t>то  </a:t>
            </a:r>
            <a:r>
              <a:rPr lang="ru-RU" altLang="ru-RU" sz="1600" cap="all" dirty="0" err="1" smtClean="0">
                <a:solidFill>
                  <a:schemeClr val="tx1"/>
                </a:solidFill>
                <a:latin typeface="Arial Narrow" panose="020B0606020202030204" pitchFamily="34" charset="0"/>
                <a:cs typeface="+mj-cs"/>
              </a:rPr>
              <a:t>АВТОформирование</a:t>
            </a:r>
            <a:r>
              <a:rPr lang="ru-RU" altLang="ru-RU" sz="1600" cap="all" dirty="0" smtClean="0">
                <a:solidFill>
                  <a:schemeClr val="tx1"/>
                </a:solidFill>
                <a:latin typeface="Arial Narrow" panose="020B0606020202030204" pitchFamily="34" charset="0"/>
                <a:cs typeface="+mj-cs"/>
              </a:rPr>
              <a:t>  будет осуществляться </a:t>
            </a:r>
            <a:r>
              <a:rPr lang="ru-RU" altLang="ru-RU" sz="1600" cap="all" dirty="0" smtClean="0">
                <a:solidFill>
                  <a:schemeClr val="accent5">
                    <a:lumMod val="75000"/>
                  </a:schemeClr>
                </a:solidFill>
                <a:latin typeface="Arial Narrow" panose="020B0606020202030204" pitchFamily="34" charset="0"/>
                <a:cs typeface="+mj-cs"/>
              </a:rPr>
              <a:t>с </a:t>
            </a:r>
            <a:r>
              <a:rPr lang="ru-RU" altLang="ru-RU" sz="1600" cap="all" dirty="0">
                <a:solidFill>
                  <a:schemeClr val="accent5">
                    <a:lumMod val="75000"/>
                  </a:schemeClr>
                </a:solidFill>
                <a:latin typeface="Arial Narrow" panose="020B0606020202030204" pitchFamily="34" charset="0"/>
                <a:cs typeface="+mj-cs"/>
              </a:rPr>
              <a:t>29-го </a:t>
            </a:r>
            <a:r>
              <a:rPr lang="ru-RU" altLang="ru-RU" sz="1600" cap="all" dirty="0" smtClean="0">
                <a:solidFill>
                  <a:schemeClr val="accent5">
                    <a:lumMod val="75000"/>
                  </a:schemeClr>
                </a:solidFill>
                <a:latin typeface="Arial Narrow" panose="020B0606020202030204" pitchFamily="34" charset="0"/>
                <a:cs typeface="+mj-cs"/>
              </a:rPr>
              <a:t>числа</a:t>
            </a:r>
          </a:p>
          <a:p>
            <a:pPr marL="285750" indent="-285750" defTabSz="1230109">
              <a:buFont typeface="Arial" panose="020B0604020202020204" pitchFamily="34" charset="0"/>
              <a:buChar char="•"/>
              <a:defRPr/>
            </a:pPr>
            <a:endParaRPr lang="ru-RU" altLang="ru-RU" sz="1600" cap="all" dirty="0">
              <a:solidFill>
                <a:schemeClr val="tx1"/>
              </a:solidFill>
              <a:latin typeface="Arial Narrow" panose="020B0606020202030204" pitchFamily="34" charset="0"/>
              <a:cs typeface="+mj-cs"/>
            </a:endParaRPr>
          </a:p>
          <a:p>
            <a:pPr marL="285750" indent="-285750" defTabSz="1230109">
              <a:buFont typeface="Arial" panose="020B0604020202020204" pitchFamily="34" charset="0"/>
              <a:buChar char="•"/>
              <a:defRPr/>
            </a:pPr>
            <a:r>
              <a:rPr lang="ru-RU" altLang="ru-RU" sz="1600" cap="all" dirty="0">
                <a:solidFill>
                  <a:schemeClr val="tx1"/>
                </a:solidFill>
                <a:latin typeface="Arial Narrow" panose="020B0606020202030204" pitchFamily="34" charset="0"/>
                <a:cs typeface="+mj-cs"/>
              </a:rPr>
              <a:t>Данные в ЛК </a:t>
            </a:r>
            <a:r>
              <a:rPr lang="ru-RU" altLang="ru-RU" sz="1600" cap="all" dirty="0">
                <a:solidFill>
                  <a:schemeClr val="accent5">
                    <a:lumMod val="75000"/>
                  </a:schemeClr>
                </a:solidFill>
                <a:latin typeface="Arial Narrow" panose="020B0606020202030204" pitchFamily="34" charset="0"/>
                <a:cs typeface="+mj-cs"/>
              </a:rPr>
              <a:t>28 числа </a:t>
            </a:r>
            <a:r>
              <a:rPr lang="ru-RU" altLang="ru-RU" sz="1600" cap="all" dirty="0" smtClean="0">
                <a:solidFill>
                  <a:schemeClr val="tx1"/>
                </a:solidFill>
                <a:latin typeface="Arial Narrow" panose="020B0606020202030204" pitchFamily="34" charset="0"/>
                <a:cs typeface="+mj-cs"/>
              </a:rPr>
              <a:t>отображаются по </a:t>
            </a:r>
            <a:r>
              <a:rPr lang="ru-RU" altLang="ru-RU" sz="1600" cap="all" dirty="0">
                <a:solidFill>
                  <a:schemeClr val="tx1"/>
                </a:solidFill>
                <a:latin typeface="Arial Narrow" panose="020B0606020202030204" pitchFamily="34" charset="0"/>
                <a:cs typeface="+mj-cs"/>
              </a:rPr>
              <a:t>состоянию </a:t>
            </a:r>
            <a:r>
              <a:rPr lang="ru-RU" altLang="ru-RU" sz="1600" cap="all" dirty="0" smtClean="0">
                <a:solidFill>
                  <a:schemeClr val="tx1"/>
                </a:solidFill>
                <a:latin typeface="Arial Narrow" panose="020B0606020202030204" pitchFamily="34" charset="0"/>
                <a:cs typeface="+mj-cs"/>
              </a:rPr>
              <a:t>на </a:t>
            </a:r>
            <a:r>
              <a:rPr lang="ru-RU" altLang="ru-RU" sz="1600" cap="all" dirty="0">
                <a:solidFill>
                  <a:schemeClr val="accent5">
                    <a:lumMod val="75000"/>
                  </a:schemeClr>
                </a:solidFill>
                <a:latin typeface="Arial Narrow" panose="020B0606020202030204" pitchFamily="34" charset="0"/>
                <a:cs typeface="+mj-cs"/>
              </a:rPr>
              <a:t>27 число </a:t>
            </a:r>
            <a:r>
              <a:rPr lang="ru-RU" altLang="ru-RU" sz="1600" cap="all" dirty="0">
                <a:solidFill>
                  <a:schemeClr val="tx1"/>
                </a:solidFill>
                <a:latin typeface="Arial Narrow" panose="020B0606020202030204" pitchFamily="34" charset="0"/>
                <a:cs typeface="+mj-cs"/>
              </a:rPr>
              <a:t>месяца</a:t>
            </a:r>
          </a:p>
          <a:p>
            <a:pPr marL="285750" indent="-285750" defTabSz="1230109">
              <a:buFont typeface="Arial" panose="020B0604020202020204" pitchFamily="34" charset="0"/>
              <a:buChar char="•"/>
              <a:defRPr/>
            </a:pPr>
            <a:endParaRPr lang="ru-RU" altLang="ru-RU" sz="1600" cap="all" dirty="0" smtClean="0">
              <a:solidFill>
                <a:schemeClr val="tx1"/>
              </a:solidFill>
              <a:latin typeface="Arial Narrow" panose="020B0606020202030204" pitchFamily="34" charset="0"/>
              <a:cs typeface="+mj-cs"/>
            </a:endParaRPr>
          </a:p>
          <a:p>
            <a:pPr marL="285750" indent="-285750" defTabSz="1230109">
              <a:buFont typeface="Arial" panose="020B0604020202020204" pitchFamily="34" charset="0"/>
              <a:buChar char="•"/>
              <a:defRPr/>
            </a:pPr>
            <a:endParaRPr lang="ru-RU" altLang="ru-RU" sz="1600" cap="all" dirty="0" smtClean="0">
              <a:solidFill>
                <a:schemeClr val="tx1"/>
              </a:solidFill>
              <a:latin typeface="Arial Narrow" panose="020B0606020202030204" pitchFamily="34" charset="0"/>
              <a:cs typeface="+mj-cs"/>
            </a:endParaRPr>
          </a:p>
          <a:p>
            <a:pPr algn="ctr" defTabSz="1230109">
              <a:defRPr/>
            </a:pPr>
            <a:endParaRPr lang="ru-RU" altLang="ru-RU" sz="1600" cap="all" dirty="0">
              <a:solidFill>
                <a:schemeClr val="accent5">
                  <a:lumMod val="75000"/>
                </a:schemeClr>
              </a:solidFill>
              <a:latin typeface="Arial Narrow" panose="020B0606020202030204" pitchFamily="34" charset="0"/>
              <a:cs typeface="+mj-cs"/>
            </a:endParaRPr>
          </a:p>
          <a:p>
            <a:pPr algn="ctr" defTabSz="1230109">
              <a:defRPr/>
            </a:pPr>
            <a:endParaRPr lang="ru-RU" altLang="ru-RU" sz="1600" cap="all" dirty="0">
              <a:solidFill>
                <a:schemeClr val="accent5">
                  <a:lumMod val="75000"/>
                </a:schemeClr>
              </a:solidFill>
              <a:latin typeface="Arial Narrow" panose="020B0606020202030204" pitchFamily="34" charset="0"/>
              <a:cs typeface="+mj-cs"/>
            </a:endParaRPr>
          </a:p>
        </p:txBody>
      </p:sp>
      <p:pic>
        <p:nvPicPr>
          <p:cNvPr id="50" name="Рисунок 49" descr="Запрещено">
            <a:extLst>
              <a:ext uri="{FF2B5EF4-FFF2-40B4-BE49-F238E27FC236}">
                <a16:creationId xmlns="" xmlns:a16="http://schemas.microsoft.com/office/drawing/2014/main" id="{7D5A600E-F968-4F23-ACCA-E1AB366486AC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222700" y="4188110"/>
            <a:ext cx="969876" cy="969876"/>
          </a:xfrm>
          <a:prstGeom prst="rect">
            <a:avLst/>
          </a:prstGeom>
        </p:spPr>
      </p:pic>
      <p:pic>
        <p:nvPicPr>
          <p:cNvPr id="51" name="Рисунок 50" descr="Маркеры-галочки">
            <a:extLst>
              <a:ext uri="{FF2B5EF4-FFF2-40B4-BE49-F238E27FC236}">
                <a16:creationId xmlns="" xmlns:a16="http://schemas.microsoft.com/office/drawing/2014/main" id="{445A9C63-9403-4A54-9364-E5BB7DA44407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837413" y="2277665"/>
            <a:ext cx="697055" cy="697055"/>
          </a:xfrm>
          <a:prstGeom prst="rect">
            <a:avLst/>
          </a:prstGeom>
        </p:spPr>
      </p:pic>
      <p:pic>
        <p:nvPicPr>
          <p:cNvPr id="52" name="Рисунок 51" descr="Маркеры-галочки">
            <a:extLst>
              <a:ext uri="{FF2B5EF4-FFF2-40B4-BE49-F238E27FC236}">
                <a16:creationId xmlns="" xmlns:a16="http://schemas.microsoft.com/office/drawing/2014/main" id="{72AC3A78-BFB6-4EE5-B31E-6C0AEAE2EE20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406757" y="1125538"/>
            <a:ext cx="697056" cy="697056"/>
          </a:xfrm>
          <a:prstGeom prst="rect">
            <a:avLst/>
          </a:prstGeom>
        </p:spPr>
      </p:pic>
      <p:pic>
        <p:nvPicPr>
          <p:cNvPr id="22" name="Picture 3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15" y="10786"/>
            <a:ext cx="1152128" cy="75315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" name="Рисунок 12" descr="Маркеры-галочки">
            <a:extLst>
              <a:ext uri="{FF2B5EF4-FFF2-40B4-BE49-F238E27FC236}">
                <a16:creationId xmlns:a16="http://schemas.microsoft.com/office/drawing/2014/main" xmlns="" xmlns:lc="http://schemas.openxmlformats.org/drawingml/2006/lockedCanvas" id="{445A9C63-9403-4A54-9364-E5BB7DA44407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xmlns:lc="http://schemas.openxmlformats.org/drawingml/2006/lockedCanvas" r:embed="rId15"/>
              </a:ext>
            </a:extLst>
          </a:blip>
          <a:stretch>
            <a:fillRect/>
          </a:stretch>
        </p:blipFill>
        <p:spPr>
          <a:xfrm>
            <a:off x="789639" y="3285778"/>
            <a:ext cx="697055" cy="697055"/>
          </a:xfrm>
          <a:prstGeom prst="rect">
            <a:avLst/>
          </a:prstGeom>
        </p:spPr>
      </p:pic>
      <p:pic>
        <p:nvPicPr>
          <p:cNvPr id="16" name="Picture 3" descr="D:\original.jpg"/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2495" y="5399605"/>
            <a:ext cx="1726890" cy="11397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5" descr="D:\1.jpg"/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66814" y="5401793"/>
            <a:ext cx="1728191" cy="11521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9" descr="D:\Pop-Art-Hand-with-envelope-e1514433775771.jpg"/>
          <p:cNvPicPr>
            <a:picLocks noChangeAspect="1" noChangeArrowheads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7054" y="5401793"/>
            <a:ext cx="1739790" cy="12293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10"/>
          <p:cNvPicPr>
            <a:picLocks noChangeAspect="1" noChangeArrowheads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29015" y="5276648"/>
            <a:ext cx="2154783" cy="147961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" name="Picture 8" descr="D:\hwtSoJlhJRE.jpg"/>
          <p:cNvPicPr>
            <a:picLocks noChangeAspect="1" noChangeArrowheads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10754" y="5401793"/>
            <a:ext cx="2101076" cy="12282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8908949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2">
            <a:extLst>
              <a:ext uri="{FF2B5EF4-FFF2-40B4-BE49-F238E27FC236}">
                <a16:creationId xmlns="" xmlns:a16="http://schemas.microsoft.com/office/drawing/2014/main" id="{EABBF177-B906-4130-81D0-CDC9F01E8134}"/>
              </a:ext>
            </a:extLst>
          </p:cNvPr>
          <p:cNvSpPr/>
          <p:nvPr/>
        </p:nvSpPr>
        <p:spPr>
          <a:xfrm>
            <a:off x="45715" y="3"/>
            <a:ext cx="3570270" cy="774722"/>
          </a:xfrm>
          <a:prstGeom prst="rect">
            <a:avLst/>
          </a:prstGeom>
          <a:solidFill>
            <a:schemeClr val="bg1">
              <a:lumMod val="95000"/>
              <a:alpha val="84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2623" tIns="46312" rIns="92623" bIns="46312" rtlCol="0" anchor="ctr"/>
          <a:lstStyle/>
          <a:p>
            <a:pPr algn="ctr" defTabSz="1234948">
              <a:defRPr/>
            </a:pPr>
            <a:endParaRPr lang="ru-RU" sz="2400" dirty="0">
              <a:solidFill>
                <a:srgbClr val="485068"/>
              </a:solidFill>
              <a:latin typeface="Open Sans Light"/>
            </a:endParaRPr>
          </a:p>
        </p:txBody>
      </p:sp>
      <p:sp>
        <p:nvSpPr>
          <p:cNvPr id="21" name="Rectangle 6">
            <a:extLst>
              <a:ext uri="{FF2B5EF4-FFF2-40B4-BE49-F238E27FC236}">
                <a16:creationId xmlns="" xmlns:a16="http://schemas.microsoft.com/office/drawing/2014/main" id="{7C05437C-BE4A-4ECD-BDF7-9877A0D31F15}"/>
              </a:ext>
            </a:extLst>
          </p:cNvPr>
          <p:cNvSpPr/>
          <p:nvPr/>
        </p:nvSpPr>
        <p:spPr>
          <a:xfrm>
            <a:off x="1" y="-17777"/>
            <a:ext cx="45714" cy="792504"/>
          </a:xfrm>
          <a:prstGeom prst="rect">
            <a:avLst/>
          </a:prstGeom>
          <a:gradFill>
            <a:gsLst>
              <a:gs pos="0">
                <a:srgbClr val="0070C0"/>
              </a:gs>
              <a:gs pos="100000">
                <a:srgbClr val="77E5FB"/>
              </a:gs>
            </a:gsLst>
            <a:lin ang="17400000" scaled="0"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lIns="92623" tIns="46312" rIns="92623" bIns="46312" rtlCol="0" anchor="ctr">
            <a:noAutofit/>
          </a:bodyPr>
          <a:lstStyle/>
          <a:p>
            <a:pPr algn="ctr"/>
            <a:endParaRPr lang="ru-RU"/>
          </a:p>
        </p:txBody>
      </p:sp>
      <p:sp>
        <p:nvSpPr>
          <p:cNvPr id="31" name="Rectangle 3">
            <a:extLst>
              <a:ext uri="{FF2B5EF4-FFF2-40B4-BE49-F238E27FC236}">
                <a16:creationId xmlns="" xmlns:a16="http://schemas.microsoft.com/office/drawing/2014/main" id="{F02B7901-3870-49DC-AA5E-49396413A882}"/>
              </a:ext>
            </a:extLst>
          </p:cNvPr>
          <p:cNvSpPr/>
          <p:nvPr/>
        </p:nvSpPr>
        <p:spPr>
          <a:xfrm>
            <a:off x="3609570" y="26568"/>
            <a:ext cx="8580843" cy="774722"/>
          </a:xfrm>
          <a:prstGeom prst="rect">
            <a:avLst/>
          </a:prstGeom>
          <a:solidFill>
            <a:srgbClr val="FCFCF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2573" tIns="46286" rIns="92573" bIns="46286" rtlCol="0" anchor="ctr"/>
          <a:lstStyle/>
          <a:p>
            <a:pPr lvl="0" algn="ctr"/>
            <a:r>
              <a:rPr lang="ru-RU" sz="2000" b="1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КАК ПОЛУЧИТЬ СВЕДЕНИЯ О СОСТОЯНИИ РАСЧЕТОВ С БЮДЖЕТОМ?</a:t>
            </a:r>
            <a:endParaRPr lang="ru-RU" sz="2000" b="1" dirty="0">
              <a:solidFill>
                <a:schemeClr val="tx1"/>
              </a:solidFill>
              <a:latin typeface="Arial Narrow" panose="020B0606020202030204" pitchFamily="34" charset="0"/>
            </a:endParaRPr>
          </a:p>
        </p:txBody>
      </p:sp>
      <p:pic>
        <p:nvPicPr>
          <p:cNvPr id="1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15" y="10786"/>
            <a:ext cx="1152128" cy="75315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Subtitle 2">
            <a:extLst>
              <a:ext uri="{FF2B5EF4-FFF2-40B4-BE49-F238E27FC236}">
                <a16:creationId xmlns="" xmlns:a16="http://schemas.microsoft.com/office/drawing/2014/main" id="{D00E59DA-2391-445E-8DCC-DDB7C0381E5B}"/>
              </a:ext>
            </a:extLst>
          </p:cNvPr>
          <p:cNvSpPr txBox="1">
            <a:spLocks/>
          </p:cNvSpPr>
          <p:nvPr/>
        </p:nvSpPr>
        <p:spPr>
          <a:xfrm>
            <a:off x="1078981" y="-21906"/>
            <a:ext cx="2537005" cy="785842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defPPr>
              <a:defRPr lang="ru-RU"/>
            </a:defPPr>
            <a:lvl1pPr indent="0" defTabSz="1219170">
              <a:spcBef>
                <a:spcPts val="0"/>
              </a:spcBef>
              <a:buClr>
                <a:schemeClr val="accent1"/>
              </a:buClr>
              <a:buFont typeface="Arial" panose="020B0604020202020204" pitchFamily="34" charset="0"/>
              <a:buNone/>
              <a:tabLst>
                <a:tab pos="342900" algn="l"/>
              </a:tabLst>
              <a:defRPr sz="1100" kern="800" spc="-13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609585" indent="0" algn="ctr" defTabSz="121917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600" kern="800"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 defTabSz="121917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600" kern="800"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 defTabSz="121917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600" kern="800"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 defTabSz="121917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600" kern="800"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 defTabSz="1219170">
              <a:spcBef>
                <a:spcPct val="20000"/>
              </a:spcBef>
              <a:buFont typeface="Arial" panose="020B0604020202020204" pitchFamily="34" charset="0"/>
              <a:buNone/>
              <a:defRPr sz="2667"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 defTabSz="1219170">
              <a:spcBef>
                <a:spcPct val="20000"/>
              </a:spcBef>
              <a:buFont typeface="Arial" panose="020B0604020202020204" pitchFamily="34" charset="0"/>
              <a:buNone/>
              <a:defRPr sz="2667"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 defTabSz="1219170">
              <a:spcBef>
                <a:spcPct val="20000"/>
              </a:spcBef>
              <a:buFont typeface="Arial" panose="020B0604020202020204" pitchFamily="34" charset="0"/>
              <a:buNone/>
              <a:defRPr sz="2667"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 defTabSz="1219170">
              <a:spcBef>
                <a:spcPct val="20000"/>
              </a:spcBef>
              <a:buFont typeface="Arial" panose="020B0604020202020204" pitchFamily="34" charset="0"/>
              <a:buNone/>
              <a:defRPr sz="2667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algn="ctr" defTabSz="1218936"/>
            <a:r>
              <a:rPr lang="ru-RU" sz="1050" dirty="0">
                <a:solidFill>
                  <a:srgbClr val="485068">
                    <a:lumMod val="75000"/>
                  </a:srgbClr>
                </a:solidFill>
                <a:latin typeface="Arial Narrow" panose="020B0606020202030204" pitchFamily="34" charset="0"/>
              </a:rPr>
              <a:t>ОСОБЕННОСТИ ПРЕДОСТАВЛЕНИЯ УСЛУГ </a:t>
            </a:r>
          </a:p>
          <a:p>
            <a:pPr algn="ctr" defTabSz="1218936"/>
            <a:r>
              <a:rPr lang="ru-RU" sz="1050" dirty="0">
                <a:solidFill>
                  <a:srgbClr val="485068">
                    <a:lumMod val="75000"/>
                  </a:srgbClr>
                </a:solidFill>
                <a:latin typeface="Arial Narrow" panose="020B0606020202030204" pitchFamily="34" charset="0"/>
              </a:rPr>
              <a:t>ПО БЕСПЛАТНОМУ ИНФОРМИРОВАНИЮ</a:t>
            </a:r>
          </a:p>
          <a:p>
            <a:pPr algn="ctr" defTabSz="1218936"/>
            <a:endParaRPr lang="ru-RU" sz="1050" dirty="0">
              <a:solidFill>
                <a:srgbClr val="485068">
                  <a:lumMod val="75000"/>
                </a:srgbClr>
              </a:solidFill>
              <a:latin typeface="Arial Narrow" panose="020B0606020202030204" pitchFamily="34" charset="0"/>
            </a:endParaRPr>
          </a:p>
        </p:txBody>
      </p:sp>
      <p:grpSp>
        <p:nvGrpSpPr>
          <p:cNvPr id="12" name="Группа 11"/>
          <p:cNvGrpSpPr/>
          <p:nvPr/>
        </p:nvGrpSpPr>
        <p:grpSpPr>
          <a:xfrm>
            <a:off x="766614" y="1125537"/>
            <a:ext cx="10801200" cy="3866819"/>
            <a:chOff x="564060" y="2482954"/>
            <a:chExt cx="7653592" cy="2505322"/>
          </a:xfrm>
          <a:scene3d>
            <a:camera prst="orthographicFront"/>
            <a:lightRig rig="flat" dir="t"/>
          </a:scene3d>
        </p:grpSpPr>
        <p:sp>
          <p:nvSpPr>
            <p:cNvPr id="14" name="Прямоугольник 13"/>
            <p:cNvSpPr/>
            <p:nvPr/>
          </p:nvSpPr>
          <p:spPr>
            <a:xfrm>
              <a:off x="564060" y="2482954"/>
              <a:ext cx="7475608" cy="2317800"/>
            </a:xfrm>
            <a:prstGeom prst="rect">
              <a:avLst/>
            </a:prstGeom>
            <a:sp3d prstMaterial="dkEdge">
              <a:bevelT w="8200" h="38100"/>
            </a:sp3d>
          </p:spPr>
          <p:style>
            <a:lnRef idx="0">
              <a:schemeClr val="lt2">
                <a:hueOff val="0"/>
                <a:satOff val="0"/>
                <a:lumOff val="0"/>
                <a:alphaOff val="0"/>
              </a:schemeClr>
            </a:lnRef>
            <a:fillRef idx="2">
              <a:schemeClr val="dk2">
                <a:hueOff val="0"/>
                <a:satOff val="0"/>
                <a:lumOff val="0"/>
                <a:alphaOff val="0"/>
              </a:schemeClr>
            </a:fillRef>
            <a:effectRef idx="1">
              <a:schemeClr val="dk2">
                <a:hueOff val="0"/>
                <a:satOff val="0"/>
                <a:lumOff val="0"/>
                <a:alphaOff val="0"/>
              </a:schemeClr>
            </a:effectRef>
            <a:fontRef idx="minor">
              <a:schemeClr val="dk1"/>
            </a:fontRef>
          </p:style>
        </p:sp>
        <p:sp>
          <p:nvSpPr>
            <p:cNvPr id="15" name="Прямоугольник 14"/>
            <p:cNvSpPr/>
            <p:nvPr/>
          </p:nvSpPr>
          <p:spPr>
            <a:xfrm>
              <a:off x="656210" y="2539434"/>
              <a:ext cx="7561442" cy="2448842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spcFirstLastPara="0" vert="horz" wrap="square" lIns="644049" tIns="45720" rIns="45720" bIns="45720" numCol="1" spcCol="1270" anchor="ctr" anchorCtr="0">
              <a:noAutofit/>
            </a:bodyPr>
            <a:lstStyle/>
            <a:p>
              <a:pPr lvl="0"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3200" b="1" i="1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grpSp>
        <p:nvGrpSpPr>
          <p:cNvPr id="22" name="Группа 21"/>
          <p:cNvGrpSpPr/>
          <p:nvPr/>
        </p:nvGrpSpPr>
        <p:grpSpPr>
          <a:xfrm>
            <a:off x="4007821" y="4962338"/>
            <a:ext cx="3892169" cy="1663145"/>
            <a:chOff x="481068" y="750871"/>
            <a:chExt cx="2868942" cy="1663145"/>
          </a:xfrm>
        </p:grpSpPr>
        <p:sp>
          <p:nvSpPr>
            <p:cNvPr id="23" name="Скругленный прямоугольник 22"/>
            <p:cNvSpPr/>
            <p:nvPr/>
          </p:nvSpPr>
          <p:spPr>
            <a:xfrm>
              <a:off x="481068" y="750871"/>
              <a:ext cx="2868942" cy="1663145"/>
            </a:xfrm>
            <a:prstGeom prst="roundRect">
              <a:avLst/>
            </a:prstGeom>
            <a:solidFill>
              <a:srgbClr val="FF0000">
                <a:alpha val="27000"/>
              </a:srgbClr>
            </a:solidFill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4" name="Скругленный прямоугольник 4"/>
            <p:cNvSpPr/>
            <p:nvPr/>
          </p:nvSpPr>
          <p:spPr>
            <a:xfrm>
              <a:off x="602749" y="832059"/>
              <a:ext cx="2706566" cy="1500769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99060" tIns="99060" rIns="99060" bIns="99060" numCol="1" spcCol="1270" anchor="ctr" anchorCtr="0">
              <a:noAutofit/>
            </a:bodyPr>
            <a:lstStyle/>
            <a:p>
              <a:pPr lvl="0" algn="ctr" defTabSz="11557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2600" dirty="0" smtClean="0">
                <a:latin typeface="Arial Narrow" panose="020B0606020202030204" pitchFamily="34" charset="0"/>
              </a:endParaRPr>
            </a:p>
            <a:p>
              <a:pPr algn="ctr" defTabSz="11557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2800" b="1" dirty="0">
                  <a:solidFill>
                    <a:srgbClr val="F2B10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 Narrow" panose="020B0606020202030204" pitchFamily="34" charset="0"/>
                  <a:cs typeface="Calibri" panose="020F0502020204030204" pitchFamily="34" charset="0"/>
                </a:rPr>
                <a:t>на </a:t>
              </a:r>
              <a:r>
                <a:rPr lang="en-US" sz="2800" b="1" dirty="0">
                  <a:solidFill>
                    <a:srgbClr val="F2B10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 Narrow" panose="020B0606020202030204" pitchFamily="34" charset="0"/>
                  <a:cs typeface="Calibri" panose="020F0502020204030204" pitchFamily="34" charset="0"/>
                </a:rPr>
                <a:t>e-mail </a:t>
              </a:r>
              <a:endParaRPr lang="ru-RU" sz="2800" b="1" dirty="0">
                <a:solidFill>
                  <a:srgbClr val="F2B10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  <a:cs typeface="Calibri" panose="020F0502020204030204" pitchFamily="34" charset="0"/>
              </a:endParaRPr>
            </a:p>
            <a:p>
              <a:pPr lvl="0" algn="ctr" defTabSz="11557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2600" kern="1200" dirty="0">
                <a:latin typeface="Arial Narrow" panose="020B0606020202030204" pitchFamily="34" charset="0"/>
              </a:endParaRPr>
            </a:p>
          </p:txBody>
        </p:sp>
      </p:grpSp>
      <p:pic>
        <p:nvPicPr>
          <p:cNvPr id="18" name="Рисунок 17" descr="Маркеры-галочки">
            <a:extLst>
              <a:ext uri="{FF2B5EF4-FFF2-40B4-BE49-F238E27FC236}">
                <a16:creationId xmlns="" xmlns:a16="http://schemas.microsoft.com/office/drawing/2014/main" id="{445A9C63-9403-4A54-9364-E5BB7DA4440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916936" y="1989634"/>
            <a:ext cx="1296963" cy="1296963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1078981" y="1206705"/>
            <a:ext cx="9365353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28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r>
              <a:rPr lang="ru-RU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  <a:cs typeface="Calibri" panose="020F0502020204030204" pitchFamily="34" charset="0"/>
              </a:rPr>
              <a:t>Провести </a:t>
            </a:r>
            <a:r>
              <a:rPr lang="ru-RU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  <a:cs typeface="Calibri" panose="020F0502020204030204" pitchFamily="34" charset="0"/>
              </a:rPr>
              <a:t>сверку расчетов по налогам, </a:t>
            </a:r>
            <a:endParaRPr lang="ru-RU" sz="28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anose="020B0606020202030204" pitchFamily="34" charset="0"/>
              <a:cs typeface="Calibri" panose="020F0502020204030204" pitchFamily="34" charset="0"/>
            </a:endParaRPr>
          </a:p>
          <a:p>
            <a:pPr algn="ctr"/>
            <a:r>
              <a:rPr lang="ru-RU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  <a:cs typeface="Calibri" panose="020F0502020204030204" pitchFamily="34" charset="0"/>
              </a:rPr>
              <a:t>пеням</a:t>
            </a:r>
            <a:r>
              <a:rPr lang="ru-RU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  <a:cs typeface="Calibri" panose="020F0502020204030204" pitchFamily="34" charset="0"/>
              </a:rPr>
              <a:t>, штрафам, процентам, </a:t>
            </a:r>
            <a:endParaRPr lang="ru-RU" sz="28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anose="020B0606020202030204" pitchFamily="34" charset="0"/>
              <a:cs typeface="Calibri" panose="020F0502020204030204" pitchFamily="34" charset="0"/>
            </a:endParaRPr>
          </a:p>
          <a:p>
            <a:pPr algn="ctr"/>
            <a:r>
              <a:rPr lang="ru-RU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  <a:cs typeface="Calibri" panose="020F0502020204030204" pitchFamily="34" charset="0"/>
              </a:rPr>
              <a:t>страховым </a:t>
            </a:r>
            <a:r>
              <a:rPr lang="ru-RU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  <a:cs typeface="Calibri" panose="020F0502020204030204" pitchFamily="34" charset="0"/>
              </a:rPr>
              <a:t>взносам можно </a:t>
            </a:r>
            <a:r>
              <a:rPr lang="ru-RU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  <a:cs typeface="Calibri" panose="020F0502020204030204" pitchFamily="34" charset="0"/>
              </a:rPr>
              <a:t>в </a:t>
            </a:r>
            <a:r>
              <a:rPr lang="ru-RU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  <a:cs typeface="Calibri" panose="020F0502020204030204" pitchFamily="34" charset="0"/>
              </a:rPr>
              <a:t>налоговом органе </a:t>
            </a:r>
            <a:r>
              <a:rPr lang="ru-RU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  <a:cs typeface="Calibri" panose="020F0502020204030204" pitchFamily="34" charset="0"/>
              </a:rPr>
              <a:t>на</a:t>
            </a:r>
          </a:p>
          <a:p>
            <a:pPr algn="ctr"/>
            <a:r>
              <a:rPr lang="ru-RU" sz="3200" b="1" dirty="0" smtClean="0">
                <a:solidFill>
                  <a:srgbClr val="F2B10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  <a:cs typeface="Calibri" panose="020F0502020204030204" pitchFamily="34" charset="0"/>
              </a:rPr>
              <a:t>личном </a:t>
            </a:r>
            <a:r>
              <a:rPr lang="ru-RU" sz="3200" b="1" dirty="0">
                <a:solidFill>
                  <a:srgbClr val="F2B10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  <a:cs typeface="Calibri" panose="020F0502020204030204" pitchFamily="34" charset="0"/>
              </a:rPr>
              <a:t>приеме</a:t>
            </a:r>
          </a:p>
          <a:p>
            <a:pPr algn="ctr"/>
            <a:endParaRPr lang="ru-RU" sz="32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anose="020B0606020202030204" pitchFamily="34" charset="0"/>
              <a:cs typeface="Calibri" panose="020F0502020204030204" pitchFamily="34" charset="0"/>
            </a:endParaRPr>
          </a:p>
          <a:p>
            <a:pPr algn="ctr"/>
            <a:r>
              <a:rPr lang="ru-RU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  <a:cs typeface="Calibri" panose="020F0502020204030204" pitchFamily="34" charset="0"/>
              </a:rPr>
              <a:t>Запись </a:t>
            </a:r>
            <a:r>
              <a:rPr lang="ru-RU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  <a:cs typeface="Calibri" panose="020F0502020204030204" pitchFamily="34" charset="0"/>
              </a:rPr>
              <a:t>по телефону </a:t>
            </a:r>
            <a:r>
              <a:rPr lang="ru-RU" sz="3200" b="1" dirty="0" smtClean="0">
                <a:solidFill>
                  <a:srgbClr val="F2B10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  <a:cs typeface="Calibri" panose="020F0502020204030204" pitchFamily="34" charset="0"/>
              </a:rPr>
              <a:t>8-800-222-22-22</a:t>
            </a:r>
          </a:p>
          <a:p>
            <a:pPr algn="ctr"/>
            <a:endParaRPr lang="ru-RU" sz="3200" b="1" dirty="0">
              <a:solidFill>
                <a:srgbClr val="F2B10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9" name="Умножение 18"/>
          <p:cNvSpPr/>
          <p:nvPr/>
        </p:nvSpPr>
        <p:spPr>
          <a:xfrm>
            <a:off x="4172900" y="5310412"/>
            <a:ext cx="1005599" cy="926924"/>
          </a:xfrm>
          <a:prstGeom prst="mathMultiply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7582379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6">
            <a:extLst>
              <a:ext uri="{FF2B5EF4-FFF2-40B4-BE49-F238E27FC236}">
                <a16:creationId xmlns="" xmlns:a16="http://schemas.microsoft.com/office/drawing/2014/main" id="{7C05437C-BE4A-4ECD-BDF7-9877A0D31F15}"/>
              </a:ext>
            </a:extLst>
          </p:cNvPr>
          <p:cNvSpPr/>
          <p:nvPr/>
        </p:nvSpPr>
        <p:spPr>
          <a:xfrm>
            <a:off x="1" y="-17777"/>
            <a:ext cx="45714" cy="792504"/>
          </a:xfrm>
          <a:prstGeom prst="rect">
            <a:avLst/>
          </a:prstGeom>
          <a:gradFill>
            <a:gsLst>
              <a:gs pos="0">
                <a:srgbClr val="0070C0"/>
              </a:gs>
              <a:gs pos="100000">
                <a:srgbClr val="77E5FB"/>
              </a:gs>
            </a:gsLst>
            <a:lin ang="17400000" scaled="0"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lIns="92623" tIns="46312" rIns="92623" bIns="46312" rtlCol="0" anchor="ctr">
            <a:noAutofit/>
          </a:bodyPr>
          <a:lstStyle/>
          <a:p>
            <a:pPr algn="ctr"/>
            <a:endParaRPr lang="ru-RU"/>
          </a:p>
        </p:txBody>
      </p:sp>
      <p:sp>
        <p:nvSpPr>
          <p:cNvPr id="31" name="Rectangle 3">
            <a:extLst>
              <a:ext uri="{FF2B5EF4-FFF2-40B4-BE49-F238E27FC236}">
                <a16:creationId xmlns="" xmlns:a16="http://schemas.microsoft.com/office/drawing/2014/main" id="{F02B7901-3870-49DC-AA5E-49396413A882}"/>
              </a:ext>
            </a:extLst>
          </p:cNvPr>
          <p:cNvSpPr/>
          <p:nvPr/>
        </p:nvSpPr>
        <p:spPr>
          <a:xfrm>
            <a:off x="3615986" y="2116"/>
            <a:ext cx="8580843" cy="774722"/>
          </a:xfrm>
          <a:prstGeom prst="rect">
            <a:avLst/>
          </a:prstGeom>
          <a:solidFill>
            <a:srgbClr val="FCFCF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2573" tIns="46286" rIns="92573" bIns="46286" rtlCol="0" anchor="ctr"/>
          <a:lstStyle/>
          <a:p>
            <a:pPr algn="ctr" defTabSz="1234711">
              <a:defRPr/>
            </a:pPr>
            <a:r>
              <a:rPr lang="ru-RU" sz="2000" b="1" dirty="0">
                <a:solidFill>
                  <a:schemeClr val="tx1"/>
                </a:solidFill>
                <a:latin typeface="Arial Narrow" panose="020B0606020202030204" pitchFamily="34" charset="0"/>
              </a:rPr>
              <a:t>СПОСОБЫ ОБРАЩЕНИЯ ПО ВОПРОСАМ </a:t>
            </a:r>
            <a:r>
              <a:rPr lang="ru-RU" sz="2000" b="1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ЕНС</a:t>
            </a:r>
            <a:endParaRPr lang="ru-RU" sz="2000" b="1" dirty="0">
              <a:solidFill>
                <a:schemeClr val="tx1"/>
              </a:solidFill>
              <a:latin typeface="Arial Narrow" panose="020B0606020202030204" pitchFamily="34" charset="0"/>
            </a:endParaRPr>
          </a:p>
        </p:txBody>
      </p:sp>
      <p:sp>
        <p:nvSpPr>
          <p:cNvPr id="3" name="Прямоугольник 2">
            <a:extLst>
              <a:ext uri="{FF2B5EF4-FFF2-40B4-BE49-F238E27FC236}">
                <a16:creationId xmlns="" xmlns:a16="http://schemas.microsoft.com/office/drawing/2014/main" id="{6D039248-A68C-4009-A147-903C2A161FDE}"/>
              </a:ext>
            </a:extLst>
          </p:cNvPr>
          <p:cNvSpPr/>
          <p:nvPr/>
        </p:nvSpPr>
        <p:spPr>
          <a:xfrm>
            <a:off x="123650" y="3238147"/>
            <a:ext cx="6092825" cy="463397"/>
          </a:xfrm>
          <a:prstGeom prst="rect">
            <a:avLst/>
          </a:prstGeom>
        </p:spPr>
        <p:txBody>
          <a:bodyPr>
            <a:spAutoFit/>
          </a:bodyPr>
          <a:lstStyle/>
          <a:p>
            <a:pPr indent="450215" algn="just">
              <a:lnSpc>
                <a:spcPct val="150000"/>
              </a:lnSpc>
              <a:spcAft>
                <a:spcPts val="0"/>
              </a:spcAft>
              <a:tabLst>
                <a:tab pos="337820" algn="l"/>
                <a:tab pos="995680" algn="l"/>
              </a:tabLst>
            </a:pP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ru-RU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aphicFrame>
        <p:nvGraphicFramePr>
          <p:cNvPr id="7" name="Схема 6">
            <a:extLst>
              <a:ext uri="{FF2B5EF4-FFF2-40B4-BE49-F238E27FC236}">
                <a16:creationId xmlns="" xmlns:a16="http://schemas.microsoft.com/office/drawing/2014/main" id="{3E14CA64-FC13-4CE9-9886-67891F0A574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999437061"/>
              </p:ext>
            </p:extLst>
          </p:nvPr>
        </p:nvGraphicFramePr>
        <p:xfrm>
          <a:off x="262558" y="1125538"/>
          <a:ext cx="7417644" cy="554461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8" name="Прямоугольник 7">
            <a:extLst>
              <a:ext uri="{FF2B5EF4-FFF2-40B4-BE49-F238E27FC236}">
                <a16:creationId xmlns="" xmlns:a16="http://schemas.microsoft.com/office/drawing/2014/main" id="{AAF44DC3-4D05-43FB-A8AD-EDBBD48C925B}"/>
              </a:ext>
            </a:extLst>
          </p:cNvPr>
          <p:cNvSpPr/>
          <p:nvPr/>
        </p:nvSpPr>
        <p:spPr>
          <a:xfrm>
            <a:off x="7103318" y="1341562"/>
            <a:ext cx="4752528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dirty="0">
                <a:solidFill>
                  <a:schemeClr val="accent6">
                    <a:lumMod val="75000"/>
                  </a:schemeClr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 Narrow" panose="020B0606020202030204" pitchFamily="34" charset="0"/>
              </a:rPr>
              <a:t>Официальный сайт ФНС России</a:t>
            </a:r>
          </a:p>
          <a:p>
            <a:pPr lvl="0" algn="ctr"/>
            <a:r>
              <a:rPr lang="en-US" sz="2800" b="1" dirty="0">
                <a:solidFill>
                  <a:schemeClr val="accent6">
                    <a:lumMod val="75000"/>
                  </a:schemeClr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 Narrow" panose="020B0606020202030204" pitchFamily="34" charset="0"/>
              </a:rPr>
              <a:t>NALOG</a:t>
            </a:r>
            <a:r>
              <a:rPr lang="ru-RU" sz="2800" b="1" dirty="0">
                <a:solidFill>
                  <a:schemeClr val="accent6">
                    <a:lumMod val="75000"/>
                  </a:schemeClr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 Narrow" panose="020B0606020202030204" pitchFamily="34" charset="0"/>
              </a:rPr>
              <a:t>.</a:t>
            </a:r>
            <a:r>
              <a:rPr lang="en-US" sz="2800" b="1" dirty="0">
                <a:solidFill>
                  <a:schemeClr val="accent6">
                    <a:lumMod val="75000"/>
                  </a:schemeClr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 Narrow" panose="020B0606020202030204" pitchFamily="34" charset="0"/>
              </a:rPr>
              <a:t>GOV</a:t>
            </a:r>
            <a:r>
              <a:rPr lang="ru-RU" sz="2800" b="1" dirty="0">
                <a:solidFill>
                  <a:schemeClr val="accent6">
                    <a:lumMod val="75000"/>
                  </a:schemeClr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 Narrow" panose="020B0606020202030204" pitchFamily="34" charset="0"/>
              </a:rPr>
              <a:t>.</a:t>
            </a:r>
            <a:r>
              <a:rPr lang="en-US" sz="2800" b="1" dirty="0">
                <a:solidFill>
                  <a:schemeClr val="accent6">
                    <a:lumMod val="75000"/>
                  </a:schemeClr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 Narrow" panose="020B0606020202030204" pitchFamily="34" charset="0"/>
              </a:rPr>
              <a:t>RU</a:t>
            </a:r>
            <a:endParaRPr lang="ru-RU" sz="2800" b="1" dirty="0">
              <a:solidFill>
                <a:schemeClr val="accent6">
                  <a:lumMod val="75000"/>
                </a:schemeClr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Arial Narrow" panose="020B0606020202030204" pitchFamily="34" charset="0"/>
            </a:endParaRPr>
          </a:p>
        </p:txBody>
      </p:sp>
      <p:pic>
        <p:nvPicPr>
          <p:cNvPr id="11" name="Рисунок 10">
            <a:extLst>
              <a:ext uri="{FF2B5EF4-FFF2-40B4-BE49-F238E27FC236}">
                <a16:creationId xmlns="" xmlns:a16="http://schemas.microsoft.com/office/drawing/2014/main" id="{024DF0B6-833C-4863-881A-7FBAC921C51D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12577" y="2709714"/>
            <a:ext cx="2534010" cy="2534010"/>
          </a:xfrm>
          <a:prstGeom prst="rect">
            <a:avLst/>
          </a:prstGeom>
          <a:ln>
            <a:solidFill>
              <a:schemeClr val="accent5">
                <a:lumMod val="75000"/>
              </a:schemeClr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3" name="Рисунок 12" descr="Телефонная трубка">
            <a:extLst>
              <a:ext uri="{FF2B5EF4-FFF2-40B4-BE49-F238E27FC236}">
                <a16:creationId xmlns="" xmlns:a16="http://schemas.microsoft.com/office/drawing/2014/main" id="{731FDD84-1D15-473A-824F-ABCC836E7C59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1616293" y="1329973"/>
            <a:ext cx="914400" cy="914400"/>
          </a:xfrm>
          <a:prstGeom prst="rect">
            <a:avLst/>
          </a:prstGeom>
        </p:spPr>
      </p:pic>
      <p:pic>
        <p:nvPicPr>
          <p:cNvPr id="15" name="Рисунок 14" descr="Центр обработки вызовов">
            <a:extLst>
              <a:ext uri="{FF2B5EF4-FFF2-40B4-BE49-F238E27FC236}">
                <a16:creationId xmlns="" xmlns:a16="http://schemas.microsoft.com/office/drawing/2014/main" id="{48187D7F-D405-4105-9E0F-0316F82C7807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5289474" y="1267443"/>
            <a:ext cx="914400" cy="914400"/>
          </a:xfrm>
          <a:prstGeom prst="rect">
            <a:avLst/>
          </a:prstGeom>
        </p:spPr>
      </p:pic>
      <p:pic>
        <p:nvPicPr>
          <p:cNvPr id="18" name="Рисунок 17" descr="Собрание">
            <a:extLst>
              <a:ext uri="{FF2B5EF4-FFF2-40B4-BE49-F238E27FC236}">
                <a16:creationId xmlns="" xmlns:a16="http://schemas.microsoft.com/office/drawing/2014/main" id="{417C321C-FAE7-481F-B45C-7470C960464F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1616293" y="5214078"/>
            <a:ext cx="914400" cy="914400"/>
          </a:xfrm>
          <a:prstGeom prst="rect">
            <a:avLst/>
          </a:prstGeom>
        </p:spPr>
      </p:pic>
      <p:pic>
        <p:nvPicPr>
          <p:cNvPr id="22" name="Рисунок 21" descr="Интернет">
            <a:extLst>
              <a:ext uri="{FF2B5EF4-FFF2-40B4-BE49-F238E27FC236}">
                <a16:creationId xmlns="" xmlns:a16="http://schemas.microsoft.com/office/drawing/2014/main" id="{250A2419-C8FF-4FE3-A3F7-04B1B110C444}"/>
              </a:ext>
            </a:extLst>
          </p:cNvPr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7"/>
              </a:ext>
            </a:extLst>
          </a:blip>
          <a:stretch>
            <a:fillRect/>
          </a:stretch>
        </p:blipFill>
        <p:spPr>
          <a:xfrm>
            <a:off x="5251100" y="5356953"/>
            <a:ext cx="914400" cy="914400"/>
          </a:xfrm>
          <a:prstGeom prst="rect">
            <a:avLst/>
          </a:prstGeom>
        </p:spPr>
      </p:pic>
      <p:pic>
        <p:nvPicPr>
          <p:cNvPr id="16" name="Picture 3"/>
          <p:cNvPicPr>
            <a:picLocks noChangeAspect="1" noChangeArrowheads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15" y="10786"/>
            <a:ext cx="1152128" cy="75315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0" name="Subtitle 2">
            <a:extLst>
              <a:ext uri="{FF2B5EF4-FFF2-40B4-BE49-F238E27FC236}">
                <a16:creationId xmlns="" xmlns:a16="http://schemas.microsoft.com/office/drawing/2014/main" id="{D00E59DA-2391-445E-8DCC-DDB7C0381E5B}"/>
              </a:ext>
            </a:extLst>
          </p:cNvPr>
          <p:cNvSpPr txBox="1">
            <a:spLocks/>
          </p:cNvSpPr>
          <p:nvPr/>
        </p:nvSpPr>
        <p:spPr>
          <a:xfrm>
            <a:off x="1078981" y="-21906"/>
            <a:ext cx="2537005" cy="785842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defPPr>
              <a:defRPr lang="ru-RU"/>
            </a:defPPr>
            <a:lvl1pPr indent="0" defTabSz="1219170">
              <a:spcBef>
                <a:spcPts val="0"/>
              </a:spcBef>
              <a:buClr>
                <a:schemeClr val="accent1"/>
              </a:buClr>
              <a:buFont typeface="Arial" panose="020B0604020202020204" pitchFamily="34" charset="0"/>
              <a:buNone/>
              <a:tabLst>
                <a:tab pos="342900" algn="l"/>
              </a:tabLst>
              <a:defRPr sz="1100" kern="800" spc="-13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609585" indent="0" algn="ctr" defTabSz="121917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600" kern="800"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 defTabSz="121917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600" kern="800"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 defTabSz="121917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600" kern="800"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 defTabSz="121917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600" kern="800"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 defTabSz="1219170">
              <a:spcBef>
                <a:spcPct val="20000"/>
              </a:spcBef>
              <a:buFont typeface="Arial" panose="020B0604020202020204" pitchFamily="34" charset="0"/>
              <a:buNone/>
              <a:defRPr sz="2667"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 defTabSz="1219170">
              <a:spcBef>
                <a:spcPct val="20000"/>
              </a:spcBef>
              <a:buFont typeface="Arial" panose="020B0604020202020204" pitchFamily="34" charset="0"/>
              <a:buNone/>
              <a:defRPr sz="2667"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 defTabSz="1219170">
              <a:spcBef>
                <a:spcPct val="20000"/>
              </a:spcBef>
              <a:buFont typeface="Arial" panose="020B0604020202020204" pitchFamily="34" charset="0"/>
              <a:buNone/>
              <a:defRPr sz="2667"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 defTabSz="1219170">
              <a:spcBef>
                <a:spcPct val="20000"/>
              </a:spcBef>
              <a:buFont typeface="Arial" panose="020B0604020202020204" pitchFamily="34" charset="0"/>
              <a:buNone/>
              <a:defRPr sz="2667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algn="ctr" defTabSz="1218936"/>
            <a:r>
              <a:rPr lang="ru-RU" sz="1050" dirty="0">
                <a:solidFill>
                  <a:srgbClr val="485068">
                    <a:lumMod val="75000"/>
                  </a:srgbClr>
                </a:solidFill>
                <a:latin typeface="Arial Narrow" panose="020B0606020202030204" pitchFamily="34" charset="0"/>
              </a:rPr>
              <a:t>ОСОБЕННОСТИ ПРЕДОСТАВЛЕНИЯ УСЛУГ </a:t>
            </a:r>
          </a:p>
          <a:p>
            <a:pPr algn="ctr" defTabSz="1218936"/>
            <a:r>
              <a:rPr lang="ru-RU" sz="1050" dirty="0">
                <a:solidFill>
                  <a:srgbClr val="485068">
                    <a:lumMod val="75000"/>
                  </a:srgbClr>
                </a:solidFill>
                <a:latin typeface="Arial Narrow" panose="020B0606020202030204" pitchFamily="34" charset="0"/>
              </a:rPr>
              <a:t>ПО БЕСПЛАТНОМУ ИНФОРМИРОВАНИЮ</a:t>
            </a:r>
          </a:p>
          <a:p>
            <a:pPr algn="ctr" defTabSz="1218936"/>
            <a:endParaRPr lang="ru-RU" sz="1050" dirty="0">
              <a:solidFill>
                <a:srgbClr val="485068">
                  <a:lumMod val="75000"/>
                </a:srgbClr>
              </a:solidFill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51270521"/>
      </p:ext>
    </p:extLst>
  </p:cSld>
  <p:clrMapOvr>
    <a:masterClrMapping/>
  </p:clrMapOvr>
</p:sld>
</file>

<file path=ppt/theme/theme1.xml><?xml version="1.0" encoding="utf-8"?>
<a:theme xmlns:a="http://schemas.openxmlformats.org/drawingml/2006/main" name="Специальное оформление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FNS">
      <a:dk1>
        <a:srgbClr val="F2F5FB"/>
      </a:dk1>
      <a:lt1>
        <a:srgbClr val="485068"/>
      </a:lt1>
      <a:dk2>
        <a:srgbClr val="1275BC"/>
      </a:dk2>
      <a:lt2>
        <a:srgbClr val="0066B3"/>
      </a:lt2>
      <a:accent1>
        <a:srgbClr val="EF435A"/>
      </a:accent1>
      <a:accent2>
        <a:srgbClr val="F15A22"/>
      </a:accent2>
      <a:accent3>
        <a:srgbClr val="F9A01B"/>
      </a:accent3>
      <a:accent4>
        <a:srgbClr val="39BB9D"/>
      </a:accent4>
      <a:accent5>
        <a:srgbClr val="34AB8F"/>
      </a:accent5>
      <a:accent6>
        <a:srgbClr val="197585"/>
      </a:accent6>
      <a:hlink>
        <a:srgbClr val="44C8F5"/>
      </a:hlink>
      <a:folHlink>
        <a:srgbClr val="00B0F0"/>
      </a:folHlink>
    </a:clrScheme>
    <a:fontScheme name="Custom 3">
      <a:majorFont>
        <a:latin typeface="Open Sans Light"/>
        <a:ea typeface=""/>
        <a:cs typeface=""/>
      </a:majorFont>
      <a:minorFont>
        <a:latin typeface="Open Sans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</a:objectDefaults>
  <a:extraClrSchemeLst/>
</a:theme>
</file>

<file path=ppt/theme/theme3.xml><?xml version="1.0" encoding="utf-8"?>
<a:theme xmlns:a="http://schemas.openxmlformats.org/drawingml/2006/main" name="2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25265</TotalTime>
  <Words>370</Words>
  <Application>Microsoft Office PowerPoint</Application>
  <PresentationFormat>Произвольный</PresentationFormat>
  <Paragraphs>88</Paragraphs>
  <Slides>10</Slides>
  <Notes>9</Notes>
  <HiddenSlides>0</HiddenSlides>
  <MMClips>0</MMClips>
  <ScaleCrop>false</ScaleCrop>
  <HeadingPairs>
    <vt:vector size="4" baseType="variant">
      <vt:variant>
        <vt:lpstr>Тема</vt:lpstr>
      </vt:variant>
      <vt:variant>
        <vt:i4>3</vt:i4>
      </vt:variant>
      <vt:variant>
        <vt:lpstr>Заголовки слайдов</vt:lpstr>
      </vt:variant>
      <vt:variant>
        <vt:i4>10</vt:i4>
      </vt:variant>
    </vt:vector>
  </HeadingPairs>
  <TitlesOfParts>
    <vt:vector size="13" baseType="lpstr">
      <vt:lpstr>Специальное оформление</vt:lpstr>
      <vt:lpstr>Office Theme</vt:lpstr>
      <vt:lpstr>2_Тема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Филипенко Айгуль Эльдаровна</dc:creator>
  <cp:lastModifiedBy>Сафронова Анна Анатольевна</cp:lastModifiedBy>
  <cp:revision>1919</cp:revision>
  <cp:lastPrinted>2023-04-13T06:17:15Z</cp:lastPrinted>
  <dcterms:modified xsi:type="dcterms:W3CDTF">2023-07-20T07:19:02Z</dcterms:modified>
</cp:coreProperties>
</file>