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01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336" r:id="rId11"/>
    <p:sldId id="268" r:id="rId12"/>
    <p:sldId id="304" r:id="rId13"/>
    <p:sldId id="329" r:id="rId14"/>
    <p:sldId id="269" r:id="rId15"/>
    <p:sldId id="270" r:id="rId16"/>
    <p:sldId id="271" r:id="rId17"/>
    <p:sldId id="330" r:id="rId18"/>
    <p:sldId id="272" r:id="rId19"/>
    <p:sldId id="276" r:id="rId20"/>
    <p:sldId id="332" r:id="rId21"/>
    <p:sldId id="333" r:id="rId22"/>
    <p:sldId id="302" r:id="rId23"/>
    <p:sldId id="334" r:id="rId24"/>
    <p:sldId id="335" r:id="rId25"/>
    <p:sldId id="305" r:id="rId26"/>
    <p:sldId id="306" r:id="rId27"/>
    <p:sldId id="307" r:id="rId28"/>
    <p:sldId id="284" r:id="rId29"/>
    <p:sldId id="291" r:id="rId30"/>
    <p:sldId id="294" r:id="rId31"/>
    <p:sldId id="295" r:id="rId32"/>
    <p:sldId id="296" r:id="rId33"/>
    <p:sldId id="297" r:id="rId34"/>
    <p:sldId id="298" r:id="rId35"/>
    <p:sldId id="299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50" autoAdjust="0"/>
    <p:restoredTop sz="94435" autoAdjust="0"/>
  </p:normalViewPr>
  <p:slideViewPr>
    <p:cSldViewPr snapToGrid="0">
      <p:cViewPr varScale="1">
        <p:scale>
          <a:sx n="57" d="100"/>
          <a:sy n="57" d="100"/>
        </p:scale>
        <p:origin x="-115" y="-4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2525F-578B-934D-8D76-46CAE6B2E47E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061EB-0971-2A4A-BF67-8479F9F87A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158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061EB-0971-2A4A-BF67-8479F9F87AB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331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Многие наши клиенты задают вопрос: «Можно ли к транспортной накладной прикрепить дополнительные документы?».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Можно. Любая из сторон на любом этапе может добавить к транспортной накладной неформализованные документы, например, фотографию коробки, скан сертификата на товар, декларацию качества и т.д.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 документ будет храниться в архиве с привязкой к конкретной транспортной накладной.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Необязательная опция, но многим клиентам это очень удобно.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FF6DF-0E43-40DD-8091-75C3F15D2FB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632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возникла необходимость сообщить что-то коллегам или другой стороне перевозки, то внутри каждой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ЭТрН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есть функционал чата, в котором можно отправить сообщение, чтобы предупредить о каком-то изменении или запросить пропуск на разгрузку.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Чат позволяет прикладывать файлы, обмениваться голосовыми сообщениями с автоматическим преобразованием их в текст. Особенно часто этим пользуются водители, чтобы не отвлекаться и не писать сообщения за рулем.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FF6DF-0E43-40DD-8091-75C3F15D2FB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813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только накладную подписали все стороны, она автоматически помещается в архив в нашем облаке. Нужный документ можно будет найти по любым ключевым словам, а так же с помощью удобной и гибкой фильтрации.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если хранение в облаке не устраивает, то в любой момент вы сможете организовать хранение на своих серверах, причем документы будут с электронными подписями - это у нас тоже реализовано.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FF6DF-0E43-40DD-8091-75C3F15D2FB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207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061EB-0971-2A4A-BF67-8479F9F87AB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073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Первая – это схема самовывоза.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получатель сам организовывает доставку товара и нанимает перевозчика, то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ЭТрН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грузоотправителем будет он. При этом, остается важным, кто осуществляет погрузку груза. В случае, если это делает сам получатель, то он и подписывает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ЭТрН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погрузку будет осуществлять поставщик, то мы указываем его в качестве лица, осуществляющего погрузку и тогда именно он будет подписывать первый этап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ЭТрН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FF6DF-0E43-40DD-8091-75C3F15D2FB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175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Первая – это схема самовывоза.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получатель сам организовывает доставку товара и нанимает перевозчика, то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ЭТрН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грузоотправителем будет он. При этом, остается важным, кто осуществляет погрузку груза. В случае, если это делает сам получатель, то он и подписывает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ЭТрН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погрузку будет осуществлять поставщик, то мы указываем его в качестве лица, осуществляющего погрузку и тогда именно он будет подписывать первый этап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ЭТрН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FF6DF-0E43-40DD-8091-75C3F15D2FB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1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подробно разобрали на примере экономию при работе с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ЭТрН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теперь разберем, на чем у нас экономится время и оптимизируются бизнес-процессы в сравнении с работой на бумаге.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Создать и заполнить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ЭТрН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можно как вручную, так и из документа основания. Например, из заказ-заявки на перевозку, т.к. там будут поля, которые так же есть и в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ЭТрН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если у Вас есть регулярные повторяющиеся перевозки, то можно копировать завершенную накладную, создав из неё шаблон, все данные перенесутся в новую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ЭТрН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При необходимости, какие-то поля можно будет отредактировать и сразу запустить в работу.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FF6DF-0E43-40DD-8091-75C3F15D2FB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468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подробно разобрали на примере экономию при работе с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ЭТрН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теперь разберем, на чем у нас экономится время и оптимизируются бизнес-процессы в сравнении с работой на бумаге.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Создать и заполнить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ЭТрН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можно как вручную, так и из документа основания. Например, из заказ-заявки на перевозку, т.к. там будут поля, которые так же есть и в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ЭТрН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если у Вас есть регулярные повторяющиеся перевозки, то можно копировать завершенную накладную, создав из неё шаблон, все данные перенесутся в новую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ЭТрН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При необходимости, какие-то поля можно будет отредактировать и сразу запустить в работу.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FF6DF-0E43-40DD-8091-75C3F15D2FB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250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если накладных много, то с помощью функционала массовой обработки можно разом их все подписать, чтобы не заходить в каждую. 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FF6DF-0E43-40DD-8091-75C3F15D2FB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622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чтобы избежать споров и не искать видеозаписи из архива, мы интегрировали видеонаблюдение склада с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ЭТрН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каждом документе транспортной накладной можно будет просмотреть запись отрывка погрузки или выгрузки. 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Сами видеозаписи будут доступны и видны только владельцу камеры, т.е. грузоотправителю или грузополучателю. А дальше вы сами решите, предоставить ли доступ к этой видеозаписи или нет.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FF6DF-0E43-40DD-8091-75C3F15D2FB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896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как это электронный документ, то все стороны видят в режиме онлайн текущий статус – на каком этапе сейчас перевозка.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правой части слайда как раз продемонстрирована завершенная транспортная накладная в личном кабинете. Видно, что груз был отправлен, принят перевозчиком, дальше был изменен адрес и в итоге получатель принял груз.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FF6DF-0E43-40DD-8091-75C3F15D2FB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659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9B3250-99DE-E968-C6A4-9DB819F8E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4F1058D-E87B-F474-E05B-D8DB6154C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4303ABB-2F72-52C3-E6A5-DD1643CD0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04C-B070-5845-BD06-7F0FB592CD27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EE03811-36E3-9D01-8390-8D3C9A545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87AFFD-1336-EBB6-DDD4-928A2408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8F60-9A7A-A649-A527-B526B3D1B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619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18E27B-3447-E968-B868-48C6D3AE9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DDB7704-0250-1494-D079-3E128B783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8B971B-C8C5-46E9-D72C-8D3E6FBB8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04C-B070-5845-BD06-7F0FB592CD27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A3BAE8-44E7-643C-2624-D72FD8E57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5114C5-6ABD-E4AF-06E6-C4411EEF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8F60-9A7A-A649-A527-B526B3D1B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13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8C58181-C80C-56C2-8941-96B2992A5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434C13E-3778-8908-D05C-58581ECD5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2E525D-0CB1-6882-7971-1667A6D54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04C-B070-5845-BD06-7F0FB592CD27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C708F0A-4E0A-8C47-B417-116659D2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D4664C-5E8A-1E07-9071-B7F51AF0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8F60-9A7A-A649-A527-B526B3D1B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00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800640-1281-CA04-74FC-5B39DCDF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7E03CF-5E03-556F-7B5A-935E09A74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E2FCF6-DECA-BF54-7D33-C9D571EF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04C-B070-5845-BD06-7F0FB592CD27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6869DC-FA15-A6D2-E9B3-3A524D532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3E31E9-9C8B-986D-ADD1-FE85F86D8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8F60-9A7A-A649-A527-B526B3D1B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AB8850-35E9-7008-4221-22A81A940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6F020EC-3CE6-B5EF-77C8-3C4C2D976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F251FFC-548C-FBDC-1061-FDFD27652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04C-B070-5845-BD06-7F0FB592CD27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E3A318-8C77-CFBC-2210-ABFB5881A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52255E-F9EA-FF7E-1328-3189BB11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8F60-9A7A-A649-A527-B526B3D1B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2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A43FBE-C3C2-1C77-3F13-11BF1AEC3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174F2A3-859F-23BE-C4A4-EB3FDB59A2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B04315-2AB6-B71C-98B1-D7EA9BBD7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813F13-AF85-51F1-F8FE-7090C037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04C-B070-5845-BD06-7F0FB592CD27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09FB5D-5ED6-448D-F5A1-7BA9DE06F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0AC1A1D-1484-1DA0-4A44-99FB6D55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8F60-9A7A-A649-A527-B526B3D1B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36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4E4E82-264B-46AF-FAF4-FF0457319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8DCE052-7FD1-D299-3543-A050F8DD3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E336050-9B76-001F-7CE4-EC0E3BF23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112D6F8-3694-5701-9242-2D75D3DEBE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54F3BCB-DE22-5CAF-97A0-667929D11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63E6A7E-6E1D-6928-7D18-CBF379F6D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04C-B070-5845-BD06-7F0FB592CD27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C48B939-738C-5096-B689-CD9BF5453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080A5D7-4139-B3D7-1682-44116CCE5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8F60-9A7A-A649-A527-B526B3D1B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904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F509F1-0EA9-D207-0D3C-B5AE4DF6B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1F72A10-F04E-65B7-3483-CEE043131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04C-B070-5845-BD06-7F0FB592CD27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12220F1-2A89-70D9-8BC2-37016F63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4908F12-D760-F66D-20CC-A202FB6A4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8F60-9A7A-A649-A527-B526B3D1B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643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D014251-1D10-0394-2D39-E9B65A4EB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04C-B070-5845-BD06-7F0FB592CD27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F11C75F-CAFB-8984-7395-AD0DA9FD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C76A80B-734F-FD13-A0DC-D5B8B97E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8F60-9A7A-A649-A527-B526B3D1B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65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67576F-3CD5-44FC-C970-388D16F1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E4B9820-8C16-2D6D-EB4D-20733E7C6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A1D4460-8081-DBCB-36F1-7F299FA2E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73450D9-AE4B-9A83-6081-8976B0F6C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04C-B070-5845-BD06-7F0FB592CD27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2B8905D-AB88-A927-1E00-976C644C7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583D252-FE13-8B1B-C12C-933D3426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8F60-9A7A-A649-A527-B526B3D1B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434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C3A010-7D3C-C7F7-19DE-6EEDDCB2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472307F-5C71-4F72-691A-9ACB37DC29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7E6156C-BD1C-948C-F3C0-234094170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FD1B4F8-C79A-DF02-AC1F-6E3B27D6F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04C-B070-5845-BD06-7F0FB592CD27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163AB9E-4D9C-B0CE-4542-D08079608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057108C-2968-8B1C-F646-6BD859D7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8F60-9A7A-A649-A527-B526B3D1B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17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CBDEF3-83F9-65A9-DAD6-0A3798EB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ECDC779-9175-9B81-4B5C-F608EF510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E3C5490-BF60-BA4A-013B-78730552B3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5104C-B070-5845-BD06-7F0FB592CD27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9ACE591-993A-C87B-3FC2-9DB62518E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CA5705-4B4B-EF9A-EBD0-EF5909714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F8F60-9A7A-A649-A527-B526B3D1B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95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ms.sabyd.ru/auth/demo/?app=tms-carrier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0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A3ED35-18C8-14A9-7B67-074398DC3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567185D-5582-B850-1859-AB1214BFF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CDB0E0-7823-437E-26B3-9537F293E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11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12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02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33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3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44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19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34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33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55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31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4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92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45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Untitled Project 3">
            <a:hlinkClick r:id="" action="ppaction://media"/>
            <a:extLst>
              <a:ext uri="{FF2B5EF4-FFF2-40B4-BE49-F238E27FC236}">
                <a16:creationId xmlns:a16="http://schemas.microsoft.com/office/drawing/2014/main" xmlns="" id="{449B53D9-C507-4419-92AC-385D9DE362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8098" y="1648582"/>
            <a:ext cx="6843901" cy="38496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3481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65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50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91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12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1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43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90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99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63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hlinkClick r:id="rId3"/>
          </p:cNvPr>
          <p:cNvSpPr/>
          <p:nvPr/>
        </p:nvSpPr>
        <p:spPr>
          <a:xfrm>
            <a:off x="9395670" y="293615"/>
            <a:ext cx="2348917" cy="574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680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05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95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00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3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40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21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92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039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14216</TotalTime>
  <Words>694</Words>
  <Application>Microsoft Office PowerPoint</Application>
  <PresentationFormat>Произвольный</PresentationFormat>
  <Paragraphs>37</Paragraphs>
  <Slides>35</Slides>
  <Notes>12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Сафронова Анна Анатольевна</cp:lastModifiedBy>
  <cp:revision>125</cp:revision>
  <dcterms:created xsi:type="dcterms:W3CDTF">2023-08-01T22:02:52Z</dcterms:created>
  <dcterms:modified xsi:type="dcterms:W3CDTF">2026-03-13T10:45:01Z</dcterms:modified>
</cp:coreProperties>
</file>