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7" r:id="rId2"/>
    <p:sldMasterId id="2147483710" r:id="rId3"/>
    <p:sldMasterId id="2147483723" r:id="rId4"/>
    <p:sldMasterId id="2147483736" r:id="rId5"/>
    <p:sldMasterId id="2147483749" r:id="rId6"/>
    <p:sldMasterId id="2147483762" r:id="rId7"/>
    <p:sldMasterId id="2147483787" r:id="rId8"/>
    <p:sldMasterId id="2147483799" r:id="rId9"/>
    <p:sldMasterId id="2147483825" r:id="rId10"/>
    <p:sldMasterId id="2147483838" r:id="rId11"/>
  </p:sldMasterIdLst>
  <p:notesMasterIdLst>
    <p:notesMasterId r:id="rId24"/>
  </p:notesMasterIdLst>
  <p:handoutMasterIdLst>
    <p:handoutMasterId r:id="rId25"/>
  </p:handoutMasterIdLst>
  <p:sldIdLst>
    <p:sldId id="343" r:id="rId12"/>
    <p:sldId id="336" r:id="rId13"/>
    <p:sldId id="335" r:id="rId14"/>
    <p:sldId id="360" r:id="rId15"/>
    <p:sldId id="342" r:id="rId16"/>
    <p:sldId id="355" r:id="rId17"/>
    <p:sldId id="356" r:id="rId18"/>
    <p:sldId id="347" r:id="rId19"/>
    <p:sldId id="348" r:id="rId20"/>
    <p:sldId id="349" r:id="rId21"/>
    <p:sldId id="352" r:id="rId22"/>
    <p:sldId id="339" r:id="rId23"/>
  </p:sldIdLst>
  <p:sldSz cx="10693400" cy="7561263"/>
  <p:notesSz cx="6808788" cy="9940925"/>
  <p:defaultTextStyle>
    <a:defPPr>
      <a:defRPr lang="ru-RU"/>
    </a:defPPr>
    <a:lvl1pPr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071" indent="-63430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724" indent="-128442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1796" indent="-191861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3446" indent="-256864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322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987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6522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316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74AC77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094" y="-57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414A2-61CB-4483-8B3D-CF0AFE533085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35CEAF-94DC-4E24-84FE-192F9E127FC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3200" b="1" dirty="0" smtClean="0">
              <a:latin typeface="Arial Narrow" panose="020B0606020202030204" pitchFamily="34" charset="0"/>
            </a:rPr>
            <a:t>Регламентирующие документы</a:t>
          </a:r>
          <a:endParaRPr lang="ru-RU" sz="3200" b="1" dirty="0">
            <a:latin typeface="Arial Narrow" panose="020B0606020202030204" pitchFamily="34" charset="0"/>
          </a:endParaRPr>
        </a:p>
      </dgm:t>
    </dgm:pt>
    <dgm:pt modelId="{16CC2779-39E8-4C17-B9E5-A51FD2EA98C8}" type="parTrans" cxnId="{344DF5B3-4B3F-4123-849D-E62AA21FB6F2}">
      <dgm:prSet/>
      <dgm:spPr/>
      <dgm:t>
        <a:bodyPr/>
        <a:lstStyle/>
        <a:p>
          <a:endParaRPr lang="ru-RU"/>
        </a:p>
      </dgm:t>
    </dgm:pt>
    <dgm:pt modelId="{A46B0AA6-5EB3-457B-A730-B23CC5E560E0}" type="sibTrans" cxnId="{344DF5B3-4B3F-4123-849D-E62AA21FB6F2}">
      <dgm:prSet/>
      <dgm:spPr/>
      <dgm:t>
        <a:bodyPr/>
        <a:lstStyle/>
        <a:p>
          <a:endParaRPr lang="ru-RU"/>
        </a:p>
      </dgm:t>
    </dgm:pt>
    <dgm:pt modelId="{60A00D9D-C25D-4E62-A585-5790FFEB7979}">
      <dgm:prSet phldrT="[Текст]" custT="1"/>
      <dgm:spPr>
        <a:scene3d>
          <a:camera prst="orthographicFront"/>
          <a:lightRig rig="threePt" dir="t"/>
        </a:scene3d>
        <a:sp3d>
          <a:bevelT w="44450"/>
        </a:sp3d>
      </dgm:spPr>
      <dgm:t>
        <a:bodyPr/>
        <a:lstStyle/>
        <a:p>
          <a:pPr algn="just"/>
          <a:r>
            <a:rPr lang="ru-RU" sz="2800" b="1" dirty="0" smtClean="0">
              <a:latin typeface="Arial Narrow" panose="020B0606020202030204" pitchFamily="34" charset="0"/>
            </a:rPr>
            <a:t>С января 2019 года </a:t>
          </a:r>
          <a:r>
            <a:rPr lang="ru-RU" sz="2800" dirty="0" smtClean="0">
              <a:latin typeface="Arial Narrow" panose="020B0606020202030204" pitchFamily="34" charset="0"/>
            </a:rPr>
            <a:t> участвуют четыре региона: </a:t>
          </a:r>
          <a:r>
            <a:rPr lang="ru-RU" sz="2800" b="1" dirty="0" smtClean="0">
              <a:latin typeface="Arial Narrow" panose="020B0606020202030204" pitchFamily="34" charset="0"/>
            </a:rPr>
            <a:t>Москва, Московская и Калужская область, а также  Республика Татарстан </a:t>
          </a:r>
          <a:endParaRPr lang="ru-RU" sz="2800" b="1" dirty="0">
            <a:latin typeface="Arial Narrow" panose="020B0606020202030204" pitchFamily="34" charset="0"/>
          </a:endParaRPr>
        </a:p>
      </dgm:t>
    </dgm:pt>
    <dgm:pt modelId="{1980CB08-23BC-4AFA-9707-5A412E8D2B6B}" type="parTrans" cxnId="{BE7FC47D-C789-4790-B3C7-CD0CF4CDA180}">
      <dgm:prSet/>
      <dgm:spPr/>
      <dgm:t>
        <a:bodyPr/>
        <a:lstStyle/>
        <a:p>
          <a:endParaRPr lang="ru-RU"/>
        </a:p>
      </dgm:t>
    </dgm:pt>
    <dgm:pt modelId="{0A143E12-C808-4B37-9AD6-CD651E1400BD}" type="sibTrans" cxnId="{BE7FC47D-C789-4790-B3C7-CD0CF4CDA180}">
      <dgm:prSet/>
      <dgm:spPr/>
      <dgm:t>
        <a:bodyPr/>
        <a:lstStyle/>
        <a:p>
          <a:endParaRPr lang="ru-RU"/>
        </a:p>
      </dgm:t>
    </dgm:pt>
    <dgm:pt modelId="{77B6C95D-3133-4907-A8C0-0D64F39BC7A8}">
      <dgm:prSet custT="1"/>
      <dgm:spPr>
        <a:scene3d>
          <a:camera prst="orthographicFront"/>
          <a:lightRig rig="threePt" dir="t"/>
        </a:scene3d>
        <a:sp3d>
          <a:bevelT w="44450"/>
        </a:sp3d>
      </dgm:spPr>
      <dgm:t>
        <a:bodyPr/>
        <a:lstStyle/>
        <a:p>
          <a:pPr algn="just"/>
          <a:r>
            <a:rPr lang="ru-RU" sz="2800" dirty="0" smtClean="0">
              <a:latin typeface="Arial Narrow" panose="020B0606020202030204" pitchFamily="34" charset="0"/>
            </a:rPr>
            <a:t>С</a:t>
          </a:r>
          <a:r>
            <a:rPr lang="ru-RU" sz="2800" b="1" dirty="0" smtClean="0">
              <a:latin typeface="Arial Narrow" panose="020B0606020202030204" pitchFamily="34" charset="0"/>
            </a:rPr>
            <a:t> 1 января 2020</a:t>
          </a:r>
          <a:r>
            <a:rPr lang="ru-RU" sz="2800" dirty="0" smtClean="0">
              <a:latin typeface="Arial Narrow" panose="020B0606020202030204" pitchFamily="34" charset="0"/>
            </a:rPr>
            <a:t> в данный проект включен </a:t>
          </a:r>
          <a:r>
            <a:rPr lang="ru-RU" sz="2800" b="1" dirty="0" smtClean="0">
              <a:latin typeface="Arial Narrow" panose="020B0606020202030204" pitchFamily="34" charset="0"/>
            </a:rPr>
            <a:t>Ханты-Мансийский автономный округ – Югра, а также </a:t>
          </a:r>
          <a:r>
            <a:rPr lang="ru-RU" sz="2400" dirty="0" smtClean="0">
              <a:latin typeface="Arial Narrow" panose="020B0606020202030204" pitchFamily="34" charset="0"/>
            </a:rPr>
            <a:t>город федерального значения Санкт-Петербург, Волгоградская, Воронежская, Ленинградская, Нижегородская, Новосибирская, Омская, Ростовская, Самарская, Сахалинская, Свердловская, Тюменская, Челябинская области, Красноярский и Пермский край,  Ненецкий автономном округ, Ямало-Ненецкий автономный округ,  Республика Башкортостан 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CE2D49BB-E27C-4C01-BF59-0BA83DDA1B19}" type="parTrans" cxnId="{B90A1B9C-D4BF-4E3C-826E-53A1485B8720}">
      <dgm:prSet/>
      <dgm:spPr/>
      <dgm:t>
        <a:bodyPr/>
        <a:lstStyle/>
        <a:p>
          <a:endParaRPr lang="ru-RU"/>
        </a:p>
      </dgm:t>
    </dgm:pt>
    <dgm:pt modelId="{D6D42E4E-2C6C-48E4-A828-988179F91750}" type="sibTrans" cxnId="{B90A1B9C-D4BF-4E3C-826E-53A1485B8720}">
      <dgm:prSet/>
      <dgm:spPr/>
      <dgm:t>
        <a:bodyPr/>
        <a:lstStyle/>
        <a:p>
          <a:endParaRPr lang="ru-RU"/>
        </a:p>
      </dgm:t>
    </dgm:pt>
    <dgm:pt modelId="{82FC5828-B300-44FA-AE80-156357BCEB3C}" type="pres">
      <dgm:prSet presAssocID="{764414A2-61CB-4483-8B3D-CF0AFE53308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370FD5-B3F8-4451-9145-E41400B33A63}" type="pres">
      <dgm:prSet presAssocID="{B535CEAF-94DC-4E24-84FE-192F9E127FC6}" presName="root" presStyleCnt="0">
        <dgm:presLayoutVars>
          <dgm:chMax/>
          <dgm:chPref val="4"/>
        </dgm:presLayoutVars>
      </dgm:prSet>
      <dgm:spPr/>
    </dgm:pt>
    <dgm:pt modelId="{23A4D956-DE5C-4D4E-B7A3-46543DB38DEA}" type="pres">
      <dgm:prSet presAssocID="{B535CEAF-94DC-4E24-84FE-192F9E127FC6}" presName="rootComposite" presStyleCnt="0">
        <dgm:presLayoutVars/>
      </dgm:prSet>
      <dgm:spPr/>
    </dgm:pt>
    <dgm:pt modelId="{37A14AE3-38F7-492F-AD46-0F7BD33131B3}" type="pres">
      <dgm:prSet presAssocID="{B535CEAF-94DC-4E24-84FE-192F9E127FC6}" presName="rootText" presStyleLbl="node0" presStyleIdx="0" presStyleCnt="1" custScaleY="48182" custLinFactNeighborX="325" custLinFactNeighborY="795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8819C40-E02B-47ED-AB36-28D72F15CA97}" type="pres">
      <dgm:prSet presAssocID="{B535CEAF-94DC-4E24-84FE-192F9E127FC6}" presName="childShape" presStyleCnt="0">
        <dgm:presLayoutVars>
          <dgm:chMax val="0"/>
          <dgm:chPref val="0"/>
        </dgm:presLayoutVars>
      </dgm:prSet>
      <dgm:spPr/>
    </dgm:pt>
    <dgm:pt modelId="{4BE876DB-1E16-46DD-A9E2-859D5B8D627A}" type="pres">
      <dgm:prSet presAssocID="{60A00D9D-C25D-4E62-A585-5790FFEB7979}" presName="childComposite" presStyleCnt="0">
        <dgm:presLayoutVars>
          <dgm:chMax val="0"/>
          <dgm:chPref val="0"/>
        </dgm:presLayoutVars>
      </dgm:prSet>
      <dgm:spPr/>
    </dgm:pt>
    <dgm:pt modelId="{2EA4BE05-9BE2-4737-A305-94CFEA89BC76}" type="pres">
      <dgm:prSet presAssocID="{60A00D9D-C25D-4E62-A585-5790FFEB7979}" presName="Image" presStyleLbl="node1" presStyleIdx="0" presStyleCnt="2" custLinFactNeighborX="4486" custLinFactNeighborY="-10727"/>
      <dgm:spPr/>
    </dgm:pt>
    <dgm:pt modelId="{D99108AF-E4BB-480D-94F5-B9058C2F42AD}" type="pres">
      <dgm:prSet presAssocID="{60A00D9D-C25D-4E62-A585-5790FFEB7979}" presName="childText" presStyleLbl="lnNode1" presStyleIdx="0" presStyleCnt="2" custScaleX="91499" custScaleY="111891" custLinFactNeighborX="274" custLinFactNeighborY="-75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EA6C1-01F0-4DCF-B0E8-3A96DF3C1F51}" type="pres">
      <dgm:prSet presAssocID="{77B6C95D-3133-4907-A8C0-0D64F39BC7A8}" presName="childComposite" presStyleCnt="0">
        <dgm:presLayoutVars>
          <dgm:chMax val="0"/>
          <dgm:chPref val="0"/>
        </dgm:presLayoutVars>
      </dgm:prSet>
      <dgm:spPr/>
    </dgm:pt>
    <dgm:pt modelId="{507BDA8D-B3F1-40BB-B33C-5BECAB7D548C}" type="pres">
      <dgm:prSet presAssocID="{77B6C95D-3133-4907-A8C0-0D64F39BC7A8}" presName="Image" presStyleLbl="node1" presStyleIdx="1" presStyleCnt="2" custLinFactNeighborX="3299" custLinFactNeighborY="-13724"/>
      <dgm:spPr/>
    </dgm:pt>
    <dgm:pt modelId="{A3D1C2E0-07CB-430C-92B5-40E2933781FE}" type="pres">
      <dgm:prSet presAssocID="{77B6C95D-3133-4907-A8C0-0D64F39BC7A8}" presName="childText" presStyleLbl="lnNode1" presStyleIdx="1" presStyleCnt="2" custScaleX="90996" custScaleY="203436" custLinFactNeighborX="628" custLinFactNeighborY="-3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7FC47D-C789-4790-B3C7-CD0CF4CDA180}" srcId="{B535CEAF-94DC-4E24-84FE-192F9E127FC6}" destId="{60A00D9D-C25D-4E62-A585-5790FFEB7979}" srcOrd="0" destOrd="0" parTransId="{1980CB08-23BC-4AFA-9707-5A412E8D2B6B}" sibTransId="{0A143E12-C808-4B37-9AD6-CD651E1400BD}"/>
    <dgm:cxn modelId="{344DF5B3-4B3F-4123-849D-E62AA21FB6F2}" srcId="{764414A2-61CB-4483-8B3D-CF0AFE533085}" destId="{B535CEAF-94DC-4E24-84FE-192F9E127FC6}" srcOrd="0" destOrd="0" parTransId="{16CC2779-39E8-4C17-B9E5-A51FD2EA98C8}" sibTransId="{A46B0AA6-5EB3-457B-A730-B23CC5E560E0}"/>
    <dgm:cxn modelId="{7B6662BB-B68C-4E88-93F6-D55856C5154A}" type="presOf" srcId="{77B6C95D-3133-4907-A8C0-0D64F39BC7A8}" destId="{A3D1C2E0-07CB-430C-92B5-40E2933781FE}" srcOrd="0" destOrd="0" presId="urn:microsoft.com/office/officeart/2008/layout/PictureAccentList"/>
    <dgm:cxn modelId="{F8DB3017-A669-4F95-9F74-E0A36EBBB052}" type="presOf" srcId="{B535CEAF-94DC-4E24-84FE-192F9E127FC6}" destId="{37A14AE3-38F7-492F-AD46-0F7BD33131B3}" srcOrd="0" destOrd="0" presId="urn:microsoft.com/office/officeart/2008/layout/PictureAccentList"/>
    <dgm:cxn modelId="{D27DFDF4-D7F9-41DE-A8B1-C25534891798}" type="presOf" srcId="{764414A2-61CB-4483-8B3D-CF0AFE533085}" destId="{82FC5828-B300-44FA-AE80-156357BCEB3C}" srcOrd="0" destOrd="0" presId="urn:microsoft.com/office/officeart/2008/layout/PictureAccentList"/>
    <dgm:cxn modelId="{C743F22B-13C2-440A-A66E-A5142726831D}" type="presOf" srcId="{60A00D9D-C25D-4E62-A585-5790FFEB7979}" destId="{D99108AF-E4BB-480D-94F5-B9058C2F42AD}" srcOrd="0" destOrd="0" presId="urn:microsoft.com/office/officeart/2008/layout/PictureAccentList"/>
    <dgm:cxn modelId="{B90A1B9C-D4BF-4E3C-826E-53A1485B8720}" srcId="{B535CEAF-94DC-4E24-84FE-192F9E127FC6}" destId="{77B6C95D-3133-4907-A8C0-0D64F39BC7A8}" srcOrd="1" destOrd="0" parTransId="{CE2D49BB-E27C-4C01-BF59-0BA83DDA1B19}" sibTransId="{D6D42E4E-2C6C-48E4-A828-988179F91750}"/>
    <dgm:cxn modelId="{A59BA6F8-59B6-4A36-95F3-FBB45717AAC4}" type="presParOf" srcId="{82FC5828-B300-44FA-AE80-156357BCEB3C}" destId="{DD370FD5-B3F8-4451-9145-E41400B33A63}" srcOrd="0" destOrd="0" presId="urn:microsoft.com/office/officeart/2008/layout/PictureAccentList"/>
    <dgm:cxn modelId="{E8F30216-877A-4C2C-B378-79F88E6E8A7A}" type="presParOf" srcId="{DD370FD5-B3F8-4451-9145-E41400B33A63}" destId="{23A4D956-DE5C-4D4E-B7A3-46543DB38DEA}" srcOrd="0" destOrd="0" presId="urn:microsoft.com/office/officeart/2008/layout/PictureAccentList"/>
    <dgm:cxn modelId="{884F6C38-3243-4FE7-814A-B05DCBD3477E}" type="presParOf" srcId="{23A4D956-DE5C-4D4E-B7A3-46543DB38DEA}" destId="{37A14AE3-38F7-492F-AD46-0F7BD33131B3}" srcOrd="0" destOrd="0" presId="urn:microsoft.com/office/officeart/2008/layout/PictureAccentList"/>
    <dgm:cxn modelId="{5E2ADAEC-34C1-46E1-B5B9-5BF23C2C7601}" type="presParOf" srcId="{DD370FD5-B3F8-4451-9145-E41400B33A63}" destId="{18819C40-E02B-47ED-AB36-28D72F15CA97}" srcOrd="1" destOrd="0" presId="urn:microsoft.com/office/officeart/2008/layout/PictureAccentList"/>
    <dgm:cxn modelId="{54AB3AC3-C03C-4FA4-A11B-0B142257C07D}" type="presParOf" srcId="{18819C40-E02B-47ED-AB36-28D72F15CA97}" destId="{4BE876DB-1E16-46DD-A9E2-859D5B8D627A}" srcOrd="0" destOrd="0" presId="urn:microsoft.com/office/officeart/2008/layout/PictureAccentList"/>
    <dgm:cxn modelId="{1D900E6C-41A9-4F6E-BE3C-993C713D941F}" type="presParOf" srcId="{4BE876DB-1E16-46DD-A9E2-859D5B8D627A}" destId="{2EA4BE05-9BE2-4737-A305-94CFEA89BC76}" srcOrd="0" destOrd="0" presId="urn:microsoft.com/office/officeart/2008/layout/PictureAccentList"/>
    <dgm:cxn modelId="{449E57F2-9696-4C47-90AA-0A9C25D9881F}" type="presParOf" srcId="{4BE876DB-1E16-46DD-A9E2-859D5B8D627A}" destId="{D99108AF-E4BB-480D-94F5-B9058C2F42AD}" srcOrd="1" destOrd="0" presId="urn:microsoft.com/office/officeart/2008/layout/PictureAccentList"/>
    <dgm:cxn modelId="{B1826805-7543-4DD6-8324-9EBE51171B0C}" type="presParOf" srcId="{18819C40-E02B-47ED-AB36-28D72F15CA97}" destId="{C82EA6C1-01F0-4DCF-B0E8-3A96DF3C1F51}" srcOrd="1" destOrd="0" presId="urn:microsoft.com/office/officeart/2008/layout/PictureAccentList"/>
    <dgm:cxn modelId="{A539D3BB-184C-41B5-8B23-56A4F54EEFFD}" type="presParOf" srcId="{C82EA6C1-01F0-4DCF-B0E8-3A96DF3C1F51}" destId="{507BDA8D-B3F1-40BB-B33C-5BECAB7D548C}" srcOrd="0" destOrd="0" presId="urn:microsoft.com/office/officeart/2008/layout/PictureAccentList"/>
    <dgm:cxn modelId="{F9A41051-48CB-40B7-82F0-C69354C48521}" type="presParOf" srcId="{C82EA6C1-01F0-4DCF-B0E8-3A96DF3C1F51}" destId="{A3D1C2E0-07CB-430C-92B5-40E2933781F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D1430-753B-47CA-A137-FDB8DB70B372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EC3AD92-2418-4384-83E2-86B48BA1DF7D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0" dirty="0" smtClean="0">
              <a:latin typeface="Arial Narrow" panose="020B0606020202030204" pitchFamily="34" charset="0"/>
            </a:rPr>
            <a:t>Условия применения налога на профессиональный доход:</a:t>
          </a:r>
          <a:endParaRPr lang="ru-RU" b="0" dirty="0">
            <a:latin typeface="Arial Narrow" panose="020B0606020202030204" pitchFamily="34" charset="0"/>
          </a:endParaRPr>
        </a:p>
      </dgm:t>
    </dgm:pt>
    <dgm:pt modelId="{55FAF184-A46C-41D8-AFE9-125B357685F5}" type="parTrans" cxnId="{36C93B4E-5F7D-4193-A102-4852DD6349D9}">
      <dgm:prSet/>
      <dgm:spPr/>
      <dgm:t>
        <a:bodyPr/>
        <a:lstStyle/>
        <a:p>
          <a:endParaRPr lang="ru-RU"/>
        </a:p>
      </dgm:t>
    </dgm:pt>
    <dgm:pt modelId="{D44CA339-6DE0-4B8A-8E62-76AFF1A1BDC9}" type="sibTrans" cxnId="{36C93B4E-5F7D-4193-A102-4852DD6349D9}">
      <dgm:prSet/>
      <dgm:spPr/>
      <dgm:t>
        <a:bodyPr/>
        <a:lstStyle/>
        <a:p>
          <a:endParaRPr lang="ru-RU"/>
        </a:p>
      </dgm:t>
    </dgm:pt>
    <dgm:pt modelId="{053BAF53-B113-4AE7-A371-C819B06BBDB7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300" dirty="0" smtClean="0">
              <a:latin typeface="Arial Narrow" panose="020B0606020202030204" pitchFamily="34" charset="0"/>
            </a:rPr>
            <a:t>Не привлекаются наемные работники по трудовым договорам</a:t>
          </a:r>
        </a:p>
      </dgm:t>
    </dgm:pt>
    <dgm:pt modelId="{D08C8D27-C827-495C-A9E2-140B5253A3FB}" type="parTrans" cxnId="{CE54B327-B8D9-444D-ABAB-7C5952C16CE3}">
      <dgm:prSet/>
      <dgm:spPr/>
      <dgm:t>
        <a:bodyPr/>
        <a:lstStyle/>
        <a:p>
          <a:endParaRPr lang="ru-RU"/>
        </a:p>
      </dgm:t>
    </dgm:pt>
    <dgm:pt modelId="{FA482C52-B692-4750-8495-E455E136735C}" type="sibTrans" cxnId="{CE54B327-B8D9-444D-ABAB-7C5952C16CE3}">
      <dgm:prSet/>
      <dgm:spPr/>
      <dgm:t>
        <a:bodyPr/>
        <a:lstStyle/>
        <a:p>
          <a:endParaRPr lang="ru-RU"/>
        </a:p>
      </dgm:t>
    </dgm:pt>
    <dgm:pt modelId="{EBB1394C-7092-49D0-B8C3-05AF51621C35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Доход не превышает 2 400 тыс. руб.</a:t>
          </a:r>
          <a:endParaRPr lang="ru-RU" dirty="0">
            <a:latin typeface="Arial Narrow" panose="020B0606020202030204" pitchFamily="34" charset="0"/>
          </a:endParaRPr>
        </a:p>
      </dgm:t>
    </dgm:pt>
    <dgm:pt modelId="{B143994A-CA3B-4A8A-80D1-9F4613D3C063}" type="sibTrans" cxnId="{659BBDBF-F3FB-4B91-A0B0-EB583955834E}">
      <dgm:prSet/>
      <dgm:spPr/>
      <dgm:t>
        <a:bodyPr/>
        <a:lstStyle/>
        <a:p>
          <a:endParaRPr lang="ru-RU"/>
        </a:p>
      </dgm:t>
    </dgm:pt>
    <dgm:pt modelId="{20AEFC11-6F15-4CDB-9596-C4956A3D3542}" type="parTrans" cxnId="{659BBDBF-F3FB-4B91-A0B0-EB583955834E}">
      <dgm:prSet/>
      <dgm:spPr/>
      <dgm:t>
        <a:bodyPr/>
        <a:lstStyle/>
        <a:p>
          <a:endParaRPr lang="ru-RU"/>
        </a:p>
      </dgm:t>
    </dgm:pt>
    <dgm:pt modelId="{4AD708BD-3886-4043-8A0D-DF71289BD6AA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300" dirty="0" smtClean="0">
              <a:latin typeface="Arial Narrow" panose="020B0606020202030204" pitchFamily="34" charset="0"/>
            </a:rPr>
            <a:t>Не осуществляется перепродажа товаров, имущественных прав (то есть исключается розничная торговля)</a:t>
          </a:r>
          <a:endParaRPr lang="ru-RU" sz="2300" dirty="0">
            <a:latin typeface="Arial Narrow" panose="020B0606020202030204" pitchFamily="34" charset="0"/>
          </a:endParaRPr>
        </a:p>
      </dgm:t>
    </dgm:pt>
    <dgm:pt modelId="{73636C72-F6A3-4CB6-9B15-87FCAE4545F5}" type="parTrans" cxnId="{BDEABD01-F5D0-4BFD-816B-513FE04A0E3E}">
      <dgm:prSet/>
      <dgm:spPr/>
      <dgm:t>
        <a:bodyPr/>
        <a:lstStyle/>
        <a:p>
          <a:endParaRPr lang="ru-RU"/>
        </a:p>
      </dgm:t>
    </dgm:pt>
    <dgm:pt modelId="{49039E78-566E-43D1-B1BF-9D436DF58901}" type="sibTrans" cxnId="{BDEABD01-F5D0-4BFD-816B-513FE04A0E3E}">
      <dgm:prSet/>
      <dgm:spPr/>
      <dgm:t>
        <a:bodyPr/>
        <a:lstStyle/>
        <a:p>
          <a:endParaRPr lang="ru-RU"/>
        </a:p>
      </dgm:t>
    </dgm:pt>
    <dgm:pt modelId="{2B3A1ACE-1675-416E-8347-7E04422E29E6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Ведение деятельности в регионе проведения эксперимента</a:t>
          </a:r>
          <a:endParaRPr lang="ru-RU" dirty="0">
            <a:latin typeface="Arial Narrow" panose="020B0606020202030204" pitchFamily="34" charset="0"/>
          </a:endParaRPr>
        </a:p>
      </dgm:t>
    </dgm:pt>
    <dgm:pt modelId="{F51719F8-B23D-473E-A303-625AD39B4341}" type="parTrans" cxnId="{E6472B3C-5E4C-413B-B42D-DE9CCD05A0F5}">
      <dgm:prSet/>
      <dgm:spPr/>
      <dgm:t>
        <a:bodyPr/>
        <a:lstStyle/>
        <a:p>
          <a:endParaRPr lang="ru-RU"/>
        </a:p>
      </dgm:t>
    </dgm:pt>
    <dgm:pt modelId="{9855946A-8FC3-4D27-9515-A9465342EE5C}" type="sibTrans" cxnId="{E6472B3C-5E4C-413B-B42D-DE9CCD05A0F5}">
      <dgm:prSet/>
      <dgm:spPr/>
      <dgm:t>
        <a:bodyPr/>
        <a:lstStyle/>
        <a:p>
          <a:endParaRPr lang="ru-RU"/>
        </a:p>
      </dgm:t>
    </dgm:pt>
    <dgm:pt modelId="{B86B57F1-AD6A-42D4-87CA-8F7A8A8783D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300" dirty="0" smtClean="0">
              <a:latin typeface="Arial Narrow" panose="020B0606020202030204" pitchFamily="34" charset="0"/>
            </a:rPr>
            <a:t>Получение дохода от самостоятельного ведения деятельности или использования имущества</a:t>
          </a:r>
          <a:endParaRPr lang="ru-RU" sz="2300" dirty="0">
            <a:latin typeface="Arial Narrow" panose="020B0606020202030204" pitchFamily="34" charset="0"/>
          </a:endParaRPr>
        </a:p>
      </dgm:t>
    </dgm:pt>
    <dgm:pt modelId="{2FF93DF6-E0F4-4989-BA98-1672A742599C}" type="parTrans" cxnId="{B380EB40-80EE-4B0D-9B55-ADC92B9699A0}">
      <dgm:prSet/>
      <dgm:spPr/>
      <dgm:t>
        <a:bodyPr/>
        <a:lstStyle/>
        <a:p>
          <a:endParaRPr lang="ru-RU"/>
        </a:p>
      </dgm:t>
    </dgm:pt>
    <dgm:pt modelId="{0C7B9FB2-3B7D-4126-9FB6-04FD89779784}" type="sibTrans" cxnId="{B380EB40-80EE-4B0D-9B55-ADC92B9699A0}">
      <dgm:prSet/>
      <dgm:spPr/>
      <dgm:t>
        <a:bodyPr/>
        <a:lstStyle/>
        <a:p>
          <a:endParaRPr lang="ru-RU"/>
        </a:p>
      </dgm:t>
    </dgm:pt>
    <dgm:pt modelId="{217287BE-4CBB-4CC6-916A-63E03D2876B0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100" dirty="0" smtClean="0">
              <a:latin typeface="Arial Narrow" panose="020B0606020202030204" pitchFamily="34" charset="0"/>
            </a:rPr>
            <a:t>Не осуществляется реализация подакцизных товаров, товаров, подлежащих обязательной маркировке </a:t>
          </a:r>
          <a:endParaRPr lang="ru-RU" sz="2100" dirty="0">
            <a:latin typeface="Arial Narrow" panose="020B0606020202030204" pitchFamily="34" charset="0"/>
          </a:endParaRPr>
        </a:p>
      </dgm:t>
    </dgm:pt>
    <dgm:pt modelId="{C9A6CDF2-8EDF-494A-8A92-AD4181723685}" type="parTrans" cxnId="{0676B46A-58EC-4C3F-8D66-C78ACEE4CA8F}">
      <dgm:prSet/>
      <dgm:spPr/>
      <dgm:t>
        <a:bodyPr/>
        <a:lstStyle/>
        <a:p>
          <a:endParaRPr lang="ru-RU"/>
        </a:p>
      </dgm:t>
    </dgm:pt>
    <dgm:pt modelId="{AA2DC299-7EAC-43C4-BE80-646785961C16}" type="sibTrans" cxnId="{0676B46A-58EC-4C3F-8D66-C78ACEE4CA8F}">
      <dgm:prSet/>
      <dgm:spPr/>
      <dgm:t>
        <a:bodyPr/>
        <a:lstStyle/>
        <a:p>
          <a:endParaRPr lang="ru-RU"/>
        </a:p>
      </dgm:t>
    </dgm:pt>
    <dgm:pt modelId="{73AC0877-A20B-4C49-845D-3E80BF7E16BD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100" dirty="0" smtClean="0">
              <a:latin typeface="Arial Narrow" panose="020B0606020202030204" pitchFamily="34" charset="0"/>
            </a:rPr>
            <a:t>Иные ограничения (договор комиссии, поручения или агентский договор, добыча и реализация полезных ископаемых и другие)</a:t>
          </a:r>
          <a:endParaRPr lang="ru-RU" sz="2100" dirty="0">
            <a:latin typeface="Arial Narrow" panose="020B0606020202030204" pitchFamily="34" charset="0"/>
          </a:endParaRPr>
        </a:p>
      </dgm:t>
    </dgm:pt>
    <dgm:pt modelId="{AE4E46BD-CB64-4D94-8289-31F55562712A}" type="parTrans" cxnId="{6D097E85-3155-458A-BC4F-47FFFBB8D342}">
      <dgm:prSet/>
      <dgm:spPr/>
      <dgm:t>
        <a:bodyPr/>
        <a:lstStyle/>
        <a:p>
          <a:endParaRPr lang="ru-RU"/>
        </a:p>
      </dgm:t>
    </dgm:pt>
    <dgm:pt modelId="{F08EFDA8-AD03-4CAF-A01D-71A8B2524C5A}" type="sibTrans" cxnId="{6D097E85-3155-458A-BC4F-47FFFBB8D342}">
      <dgm:prSet/>
      <dgm:spPr/>
      <dgm:t>
        <a:bodyPr/>
        <a:lstStyle/>
        <a:p>
          <a:endParaRPr lang="ru-RU"/>
        </a:p>
      </dgm:t>
    </dgm:pt>
    <dgm:pt modelId="{BFCE8FC7-1033-452C-B333-CD6781C3006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2100" dirty="0" smtClean="0">
              <a:latin typeface="Arial Narrow" panose="020B0606020202030204" pitchFamily="34" charset="0"/>
            </a:rPr>
            <a:t>Не попадают доходы в рамках трудовых отношений, а также заказчиками услуг не могут быть лица, бывшие работодателями менее двух лет назад</a:t>
          </a:r>
          <a:endParaRPr lang="ru-RU" sz="2100" dirty="0">
            <a:latin typeface="Arial Narrow" panose="020B0606020202030204" pitchFamily="34" charset="0"/>
          </a:endParaRPr>
        </a:p>
      </dgm:t>
    </dgm:pt>
    <dgm:pt modelId="{84D34E77-B64C-48C9-A49A-B9B729DEB9AA}" type="sibTrans" cxnId="{803AC513-260D-48A7-882A-C7B45C84FF72}">
      <dgm:prSet/>
      <dgm:spPr/>
      <dgm:t>
        <a:bodyPr/>
        <a:lstStyle/>
        <a:p>
          <a:endParaRPr lang="ru-RU"/>
        </a:p>
      </dgm:t>
    </dgm:pt>
    <dgm:pt modelId="{3AE98EDA-FCDA-4868-923D-22B29D808836}" type="parTrans" cxnId="{803AC513-260D-48A7-882A-C7B45C84FF72}">
      <dgm:prSet/>
      <dgm:spPr/>
      <dgm:t>
        <a:bodyPr/>
        <a:lstStyle/>
        <a:p>
          <a:endParaRPr lang="ru-RU"/>
        </a:p>
      </dgm:t>
    </dgm:pt>
    <dgm:pt modelId="{1D244420-606C-4B94-9022-49157D9E85B7}" type="pres">
      <dgm:prSet presAssocID="{251D1430-753B-47CA-A137-FDB8DB70B37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010093-0AEC-4F63-8715-7852B4CBE823}" type="pres">
      <dgm:prSet presAssocID="{7EC3AD92-2418-4384-83E2-86B48BA1DF7D}" presName="vertOne" presStyleCnt="0"/>
      <dgm:spPr/>
    </dgm:pt>
    <dgm:pt modelId="{AC6603E2-449B-4AFC-8476-2304CE59EB95}" type="pres">
      <dgm:prSet presAssocID="{7EC3AD92-2418-4384-83E2-86B48BA1DF7D}" presName="txOne" presStyleLbl="node0" presStyleIdx="0" presStyleCnt="1" custScaleY="63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30BAE2-6F59-442C-8E23-E384618C5FB4}" type="pres">
      <dgm:prSet presAssocID="{7EC3AD92-2418-4384-83E2-86B48BA1DF7D}" presName="parTransOne" presStyleCnt="0"/>
      <dgm:spPr/>
    </dgm:pt>
    <dgm:pt modelId="{AE06FF87-D135-48B4-85FB-374AA490E1C5}" type="pres">
      <dgm:prSet presAssocID="{7EC3AD92-2418-4384-83E2-86B48BA1DF7D}" presName="horzOne" presStyleCnt="0"/>
      <dgm:spPr/>
    </dgm:pt>
    <dgm:pt modelId="{34033438-B208-49B1-8FF7-2376D1ADD341}" type="pres">
      <dgm:prSet presAssocID="{2B3A1ACE-1675-416E-8347-7E04422E29E6}" presName="vertTwo" presStyleCnt="0"/>
      <dgm:spPr/>
    </dgm:pt>
    <dgm:pt modelId="{A5475FA7-6493-44C8-87F4-B47A3C3DD32C}" type="pres">
      <dgm:prSet presAssocID="{2B3A1ACE-1675-416E-8347-7E04422E29E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C50B0-CF95-4E8D-851B-E377A8E46607}" type="pres">
      <dgm:prSet presAssocID="{2B3A1ACE-1675-416E-8347-7E04422E29E6}" presName="parTransTwo" presStyleCnt="0"/>
      <dgm:spPr/>
    </dgm:pt>
    <dgm:pt modelId="{9ACF03E3-F9F0-436C-9D38-E7AFC025D7F9}" type="pres">
      <dgm:prSet presAssocID="{2B3A1ACE-1675-416E-8347-7E04422E29E6}" presName="horzTwo" presStyleCnt="0"/>
      <dgm:spPr/>
    </dgm:pt>
    <dgm:pt modelId="{070475F3-101A-4054-9001-E0A7D3E8FF08}" type="pres">
      <dgm:prSet presAssocID="{B86B57F1-AD6A-42D4-87CA-8F7A8A8783D4}" presName="vertThree" presStyleCnt="0"/>
      <dgm:spPr/>
    </dgm:pt>
    <dgm:pt modelId="{C1276C6D-A5F9-40FE-AB28-CF036E2F4F4E}" type="pres">
      <dgm:prSet presAssocID="{B86B57F1-AD6A-42D4-87CA-8F7A8A8783D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4A14C-E67B-46CE-BF9D-988660995E6C}" type="pres">
      <dgm:prSet presAssocID="{B86B57F1-AD6A-42D4-87CA-8F7A8A8783D4}" presName="parTransThree" presStyleCnt="0"/>
      <dgm:spPr/>
    </dgm:pt>
    <dgm:pt modelId="{908241C9-4D7C-4532-935E-1E1503ADDA87}" type="pres">
      <dgm:prSet presAssocID="{B86B57F1-AD6A-42D4-87CA-8F7A8A8783D4}" presName="horzThree" presStyleCnt="0"/>
      <dgm:spPr/>
    </dgm:pt>
    <dgm:pt modelId="{61019259-7101-4DE6-9A21-4B9C2AE83827}" type="pres">
      <dgm:prSet presAssocID="{217287BE-4CBB-4CC6-916A-63E03D2876B0}" presName="vertFour" presStyleCnt="0">
        <dgm:presLayoutVars>
          <dgm:chPref val="3"/>
        </dgm:presLayoutVars>
      </dgm:prSet>
      <dgm:spPr/>
    </dgm:pt>
    <dgm:pt modelId="{151EFC37-0E24-49C5-9022-B48281C0CBE9}" type="pres">
      <dgm:prSet presAssocID="{217287BE-4CBB-4CC6-916A-63E03D2876B0}" presName="txFour" presStyleLbl="node4" presStyleIdx="0" presStyleCnt="2" custScaleY="88735" custLinFactNeighborX="52000" custLinFactNeighborY="1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86E35-9E4F-4AC0-8509-5ED30F7BCC39}" type="pres">
      <dgm:prSet presAssocID="{217287BE-4CBB-4CC6-916A-63E03D2876B0}" presName="horzFour" presStyleCnt="0"/>
      <dgm:spPr/>
    </dgm:pt>
    <dgm:pt modelId="{5961026C-4194-474C-8704-388C959E2898}" type="pres">
      <dgm:prSet presAssocID="{9855946A-8FC3-4D27-9515-A9465342EE5C}" presName="sibSpaceTwo" presStyleCnt="0"/>
      <dgm:spPr/>
    </dgm:pt>
    <dgm:pt modelId="{3DEFF84D-CB46-45C8-99D6-CDE9C7781CD7}" type="pres">
      <dgm:prSet presAssocID="{EBB1394C-7092-49D0-B8C3-05AF51621C35}" presName="vertTwo" presStyleCnt="0"/>
      <dgm:spPr/>
    </dgm:pt>
    <dgm:pt modelId="{9CFFD5E9-B251-4B3A-A139-4865A5F009B6}" type="pres">
      <dgm:prSet presAssocID="{EBB1394C-7092-49D0-B8C3-05AF51621C35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1C836-435C-4F6C-8668-3E754BDB30D7}" type="pres">
      <dgm:prSet presAssocID="{EBB1394C-7092-49D0-B8C3-05AF51621C35}" presName="parTransTwo" presStyleCnt="0"/>
      <dgm:spPr/>
    </dgm:pt>
    <dgm:pt modelId="{C6F251A2-F3B8-4671-83B5-E47F2A6E94F8}" type="pres">
      <dgm:prSet presAssocID="{EBB1394C-7092-49D0-B8C3-05AF51621C35}" presName="horzTwo" presStyleCnt="0"/>
      <dgm:spPr/>
    </dgm:pt>
    <dgm:pt modelId="{84C4E37A-1397-4E65-BA5A-B8ACEC602BE1}" type="pres">
      <dgm:prSet presAssocID="{BFCE8FC7-1033-452C-B333-CD6781C3006A}" presName="vertThree" presStyleCnt="0"/>
      <dgm:spPr/>
    </dgm:pt>
    <dgm:pt modelId="{44ACBBA8-BAD6-4C28-AB30-5F1C803FAF7E}" type="pres">
      <dgm:prSet presAssocID="{BFCE8FC7-1033-452C-B333-CD6781C3006A}" presName="txThree" presStyleLbl="node3" presStyleIdx="1" presStyleCnt="3" custScaleX="114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6D0BB-E8EF-4C3E-A8E9-9E28B5E094C0}" type="pres">
      <dgm:prSet presAssocID="{BFCE8FC7-1033-452C-B333-CD6781C3006A}" presName="parTransThree" presStyleCnt="0"/>
      <dgm:spPr/>
    </dgm:pt>
    <dgm:pt modelId="{8DB142A2-39B0-4C48-8AA3-367DEE1E7F67}" type="pres">
      <dgm:prSet presAssocID="{BFCE8FC7-1033-452C-B333-CD6781C3006A}" presName="horzThree" presStyleCnt="0"/>
      <dgm:spPr/>
    </dgm:pt>
    <dgm:pt modelId="{D6EB3961-4FAF-452A-9348-AD9FC703606B}" type="pres">
      <dgm:prSet presAssocID="{73AC0877-A20B-4C49-845D-3E80BF7E16BD}" presName="vertFour" presStyleCnt="0">
        <dgm:presLayoutVars>
          <dgm:chPref val="3"/>
        </dgm:presLayoutVars>
      </dgm:prSet>
      <dgm:spPr/>
    </dgm:pt>
    <dgm:pt modelId="{3C6DF980-3A09-49DD-87A8-C6D41A23C1F1}" type="pres">
      <dgm:prSet presAssocID="{73AC0877-A20B-4C49-845D-3E80BF7E16BD}" presName="txFour" presStyleLbl="node4" presStyleIdx="1" presStyleCnt="2" custScaleY="96087" custLinFactNeighborX="52171" custLinFactNeighborY="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97D92-FBB8-4727-9D64-C385823239D1}" type="pres">
      <dgm:prSet presAssocID="{73AC0877-A20B-4C49-845D-3E80BF7E16BD}" presName="horzFour" presStyleCnt="0"/>
      <dgm:spPr/>
    </dgm:pt>
    <dgm:pt modelId="{EFFF3C26-ABBA-49F9-AF3D-85B738304730}" type="pres">
      <dgm:prSet presAssocID="{B143994A-CA3B-4A8A-80D1-9F4613D3C063}" presName="sibSpaceTwo" presStyleCnt="0"/>
      <dgm:spPr/>
    </dgm:pt>
    <dgm:pt modelId="{ADB0A94D-8327-4802-9487-1EF5372A1BD2}" type="pres">
      <dgm:prSet presAssocID="{4AD708BD-3886-4043-8A0D-DF71289BD6AA}" presName="vertTwo" presStyleCnt="0"/>
      <dgm:spPr/>
    </dgm:pt>
    <dgm:pt modelId="{333F15B2-38DD-413C-BB83-9E0EEF33A6F8}" type="pres">
      <dgm:prSet presAssocID="{4AD708BD-3886-4043-8A0D-DF71289BD6AA}" presName="txTwo" presStyleLbl="node2" presStyleIdx="2" presStyleCnt="3" custScaleX="103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34A755-120D-4769-A316-661DCF12D008}" type="pres">
      <dgm:prSet presAssocID="{4AD708BD-3886-4043-8A0D-DF71289BD6AA}" presName="parTransTwo" presStyleCnt="0"/>
      <dgm:spPr/>
    </dgm:pt>
    <dgm:pt modelId="{F91387A7-1FE7-4A8D-93E0-C25D7105319B}" type="pres">
      <dgm:prSet presAssocID="{4AD708BD-3886-4043-8A0D-DF71289BD6AA}" presName="horzTwo" presStyleCnt="0"/>
      <dgm:spPr/>
    </dgm:pt>
    <dgm:pt modelId="{BA36BDC8-12AA-4D8C-8968-4403B9BDE64B}" type="pres">
      <dgm:prSet presAssocID="{053BAF53-B113-4AE7-A371-C819B06BBDB7}" presName="vertThree" presStyleCnt="0"/>
      <dgm:spPr/>
    </dgm:pt>
    <dgm:pt modelId="{43B22397-8203-42B3-8526-98EFC57D406A}" type="pres">
      <dgm:prSet presAssocID="{053BAF53-B113-4AE7-A371-C819B06BBDB7}" presName="txThree" presStyleLbl="node3" presStyleIdx="2" presStyleCnt="3" custScaleX="10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BA1A9D-038B-4F24-9CC2-233C5FDF695A}" type="pres">
      <dgm:prSet presAssocID="{053BAF53-B113-4AE7-A371-C819B06BBDB7}" presName="horzThree" presStyleCnt="0"/>
      <dgm:spPr/>
    </dgm:pt>
  </dgm:ptLst>
  <dgm:cxnLst>
    <dgm:cxn modelId="{DDE32D2F-5C71-48B7-B740-B8FF0CDD53B5}" type="presOf" srcId="{73AC0877-A20B-4C49-845D-3E80BF7E16BD}" destId="{3C6DF980-3A09-49DD-87A8-C6D41A23C1F1}" srcOrd="0" destOrd="0" presId="urn:microsoft.com/office/officeart/2005/8/layout/hierarchy4"/>
    <dgm:cxn modelId="{F7EDB076-8C95-4EFC-A866-DCB2BAED567E}" type="presOf" srcId="{2B3A1ACE-1675-416E-8347-7E04422E29E6}" destId="{A5475FA7-6493-44C8-87F4-B47A3C3DD32C}" srcOrd="0" destOrd="0" presId="urn:microsoft.com/office/officeart/2005/8/layout/hierarchy4"/>
    <dgm:cxn modelId="{659BBDBF-F3FB-4B91-A0B0-EB583955834E}" srcId="{7EC3AD92-2418-4384-83E2-86B48BA1DF7D}" destId="{EBB1394C-7092-49D0-B8C3-05AF51621C35}" srcOrd="1" destOrd="0" parTransId="{20AEFC11-6F15-4CDB-9596-C4956A3D3542}" sibTransId="{B143994A-CA3B-4A8A-80D1-9F4613D3C063}"/>
    <dgm:cxn modelId="{D2D43EE3-B05A-4132-AC81-6A93A2F9AA54}" type="presOf" srcId="{7EC3AD92-2418-4384-83E2-86B48BA1DF7D}" destId="{AC6603E2-449B-4AFC-8476-2304CE59EB95}" srcOrd="0" destOrd="0" presId="urn:microsoft.com/office/officeart/2005/8/layout/hierarchy4"/>
    <dgm:cxn modelId="{A9355A21-59BD-4679-AE89-95A195BB4DF2}" type="presOf" srcId="{BFCE8FC7-1033-452C-B333-CD6781C3006A}" destId="{44ACBBA8-BAD6-4C28-AB30-5F1C803FAF7E}" srcOrd="0" destOrd="0" presId="urn:microsoft.com/office/officeart/2005/8/layout/hierarchy4"/>
    <dgm:cxn modelId="{0676B46A-58EC-4C3F-8D66-C78ACEE4CA8F}" srcId="{B86B57F1-AD6A-42D4-87CA-8F7A8A8783D4}" destId="{217287BE-4CBB-4CC6-916A-63E03D2876B0}" srcOrd="0" destOrd="0" parTransId="{C9A6CDF2-8EDF-494A-8A92-AD4181723685}" sibTransId="{AA2DC299-7EAC-43C4-BE80-646785961C16}"/>
    <dgm:cxn modelId="{36C93B4E-5F7D-4193-A102-4852DD6349D9}" srcId="{251D1430-753B-47CA-A137-FDB8DB70B372}" destId="{7EC3AD92-2418-4384-83E2-86B48BA1DF7D}" srcOrd="0" destOrd="0" parTransId="{55FAF184-A46C-41D8-AFE9-125B357685F5}" sibTransId="{D44CA339-6DE0-4B8A-8E62-76AFF1A1BDC9}"/>
    <dgm:cxn modelId="{5707778F-3A68-4AF2-B6A5-31B4EBF88F0C}" type="presOf" srcId="{4AD708BD-3886-4043-8A0D-DF71289BD6AA}" destId="{333F15B2-38DD-413C-BB83-9E0EEF33A6F8}" srcOrd="0" destOrd="0" presId="urn:microsoft.com/office/officeart/2005/8/layout/hierarchy4"/>
    <dgm:cxn modelId="{803AC513-260D-48A7-882A-C7B45C84FF72}" srcId="{EBB1394C-7092-49D0-B8C3-05AF51621C35}" destId="{BFCE8FC7-1033-452C-B333-CD6781C3006A}" srcOrd="0" destOrd="0" parTransId="{3AE98EDA-FCDA-4868-923D-22B29D808836}" sibTransId="{84D34E77-B64C-48C9-A49A-B9B729DEB9AA}"/>
    <dgm:cxn modelId="{6D097E85-3155-458A-BC4F-47FFFBB8D342}" srcId="{BFCE8FC7-1033-452C-B333-CD6781C3006A}" destId="{73AC0877-A20B-4C49-845D-3E80BF7E16BD}" srcOrd="0" destOrd="0" parTransId="{AE4E46BD-CB64-4D94-8289-31F55562712A}" sibTransId="{F08EFDA8-AD03-4CAF-A01D-71A8B2524C5A}"/>
    <dgm:cxn modelId="{46FC8BBA-75A5-45F9-8131-56A857A816D7}" type="presOf" srcId="{EBB1394C-7092-49D0-B8C3-05AF51621C35}" destId="{9CFFD5E9-B251-4B3A-A139-4865A5F009B6}" srcOrd="0" destOrd="0" presId="urn:microsoft.com/office/officeart/2005/8/layout/hierarchy4"/>
    <dgm:cxn modelId="{43BCAF47-D787-4A88-9F14-5AB4356C9434}" type="presOf" srcId="{B86B57F1-AD6A-42D4-87CA-8F7A8A8783D4}" destId="{C1276C6D-A5F9-40FE-AB28-CF036E2F4F4E}" srcOrd="0" destOrd="0" presId="urn:microsoft.com/office/officeart/2005/8/layout/hierarchy4"/>
    <dgm:cxn modelId="{BDEABD01-F5D0-4BFD-816B-513FE04A0E3E}" srcId="{7EC3AD92-2418-4384-83E2-86B48BA1DF7D}" destId="{4AD708BD-3886-4043-8A0D-DF71289BD6AA}" srcOrd="2" destOrd="0" parTransId="{73636C72-F6A3-4CB6-9B15-87FCAE4545F5}" sibTransId="{49039E78-566E-43D1-B1BF-9D436DF58901}"/>
    <dgm:cxn modelId="{E6472B3C-5E4C-413B-B42D-DE9CCD05A0F5}" srcId="{7EC3AD92-2418-4384-83E2-86B48BA1DF7D}" destId="{2B3A1ACE-1675-416E-8347-7E04422E29E6}" srcOrd="0" destOrd="0" parTransId="{F51719F8-B23D-473E-A303-625AD39B4341}" sibTransId="{9855946A-8FC3-4D27-9515-A9465342EE5C}"/>
    <dgm:cxn modelId="{0EC0510C-AACC-486F-A082-8CA78FB765BA}" type="presOf" srcId="{053BAF53-B113-4AE7-A371-C819B06BBDB7}" destId="{43B22397-8203-42B3-8526-98EFC57D406A}" srcOrd="0" destOrd="0" presId="urn:microsoft.com/office/officeart/2005/8/layout/hierarchy4"/>
    <dgm:cxn modelId="{CE54B327-B8D9-444D-ABAB-7C5952C16CE3}" srcId="{4AD708BD-3886-4043-8A0D-DF71289BD6AA}" destId="{053BAF53-B113-4AE7-A371-C819B06BBDB7}" srcOrd="0" destOrd="0" parTransId="{D08C8D27-C827-495C-A9E2-140B5253A3FB}" sibTransId="{FA482C52-B692-4750-8495-E455E136735C}"/>
    <dgm:cxn modelId="{A67CCE9F-EC18-4768-853B-6FF1A1FFFD27}" type="presOf" srcId="{217287BE-4CBB-4CC6-916A-63E03D2876B0}" destId="{151EFC37-0E24-49C5-9022-B48281C0CBE9}" srcOrd="0" destOrd="0" presId="urn:microsoft.com/office/officeart/2005/8/layout/hierarchy4"/>
    <dgm:cxn modelId="{B380EB40-80EE-4B0D-9B55-ADC92B9699A0}" srcId="{2B3A1ACE-1675-416E-8347-7E04422E29E6}" destId="{B86B57F1-AD6A-42D4-87CA-8F7A8A8783D4}" srcOrd="0" destOrd="0" parTransId="{2FF93DF6-E0F4-4989-BA98-1672A742599C}" sibTransId="{0C7B9FB2-3B7D-4126-9FB6-04FD89779784}"/>
    <dgm:cxn modelId="{D81C584B-A759-42E0-A661-BF8F5D391349}" type="presOf" srcId="{251D1430-753B-47CA-A137-FDB8DB70B372}" destId="{1D244420-606C-4B94-9022-49157D9E85B7}" srcOrd="0" destOrd="0" presId="urn:microsoft.com/office/officeart/2005/8/layout/hierarchy4"/>
    <dgm:cxn modelId="{6A4D3CFD-F3BF-447C-A1B5-C627BF0ACD99}" type="presParOf" srcId="{1D244420-606C-4B94-9022-49157D9E85B7}" destId="{84010093-0AEC-4F63-8715-7852B4CBE823}" srcOrd="0" destOrd="0" presId="urn:microsoft.com/office/officeart/2005/8/layout/hierarchy4"/>
    <dgm:cxn modelId="{23BF0BEC-5743-49F9-94C4-32495EF3902F}" type="presParOf" srcId="{84010093-0AEC-4F63-8715-7852B4CBE823}" destId="{AC6603E2-449B-4AFC-8476-2304CE59EB95}" srcOrd="0" destOrd="0" presId="urn:microsoft.com/office/officeart/2005/8/layout/hierarchy4"/>
    <dgm:cxn modelId="{E9CF5DE9-228F-4035-8365-923617C276F2}" type="presParOf" srcId="{84010093-0AEC-4F63-8715-7852B4CBE823}" destId="{A430BAE2-6F59-442C-8E23-E384618C5FB4}" srcOrd="1" destOrd="0" presId="urn:microsoft.com/office/officeart/2005/8/layout/hierarchy4"/>
    <dgm:cxn modelId="{27BF53EB-FEC9-483E-B861-1D635659ECC8}" type="presParOf" srcId="{84010093-0AEC-4F63-8715-7852B4CBE823}" destId="{AE06FF87-D135-48B4-85FB-374AA490E1C5}" srcOrd="2" destOrd="0" presId="urn:microsoft.com/office/officeart/2005/8/layout/hierarchy4"/>
    <dgm:cxn modelId="{CFE95DC5-BFBD-4736-A80D-B34F6EFC9ADE}" type="presParOf" srcId="{AE06FF87-D135-48B4-85FB-374AA490E1C5}" destId="{34033438-B208-49B1-8FF7-2376D1ADD341}" srcOrd="0" destOrd="0" presId="urn:microsoft.com/office/officeart/2005/8/layout/hierarchy4"/>
    <dgm:cxn modelId="{26213F45-F8CD-44BD-87B1-295243B5723D}" type="presParOf" srcId="{34033438-B208-49B1-8FF7-2376D1ADD341}" destId="{A5475FA7-6493-44C8-87F4-B47A3C3DD32C}" srcOrd="0" destOrd="0" presId="urn:microsoft.com/office/officeart/2005/8/layout/hierarchy4"/>
    <dgm:cxn modelId="{F1514DED-73DF-4686-9ECF-CCE0226DEA62}" type="presParOf" srcId="{34033438-B208-49B1-8FF7-2376D1ADD341}" destId="{D43C50B0-CF95-4E8D-851B-E377A8E46607}" srcOrd="1" destOrd="0" presId="urn:microsoft.com/office/officeart/2005/8/layout/hierarchy4"/>
    <dgm:cxn modelId="{F5ABE729-3584-4F6B-9F4B-F8835077E253}" type="presParOf" srcId="{34033438-B208-49B1-8FF7-2376D1ADD341}" destId="{9ACF03E3-F9F0-436C-9D38-E7AFC025D7F9}" srcOrd="2" destOrd="0" presId="urn:microsoft.com/office/officeart/2005/8/layout/hierarchy4"/>
    <dgm:cxn modelId="{4BAD0815-6B97-45E1-9FF0-B656A4E71353}" type="presParOf" srcId="{9ACF03E3-F9F0-436C-9D38-E7AFC025D7F9}" destId="{070475F3-101A-4054-9001-E0A7D3E8FF08}" srcOrd="0" destOrd="0" presId="urn:microsoft.com/office/officeart/2005/8/layout/hierarchy4"/>
    <dgm:cxn modelId="{C53D5A89-1020-44DB-9701-9324774045A8}" type="presParOf" srcId="{070475F3-101A-4054-9001-E0A7D3E8FF08}" destId="{C1276C6D-A5F9-40FE-AB28-CF036E2F4F4E}" srcOrd="0" destOrd="0" presId="urn:microsoft.com/office/officeart/2005/8/layout/hierarchy4"/>
    <dgm:cxn modelId="{F1467116-1FF6-4154-A847-FD89E69C55DF}" type="presParOf" srcId="{070475F3-101A-4054-9001-E0A7D3E8FF08}" destId="{0884A14C-E67B-46CE-BF9D-988660995E6C}" srcOrd="1" destOrd="0" presId="urn:microsoft.com/office/officeart/2005/8/layout/hierarchy4"/>
    <dgm:cxn modelId="{87D78D41-64E7-4C33-9E65-5654F4493F28}" type="presParOf" srcId="{070475F3-101A-4054-9001-E0A7D3E8FF08}" destId="{908241C9-4D7C-4532-935E-1E1503ADDA87}" srcOrd="2" destOrd="0" presId="urn:microsoft.com/office/officeart/2005/8/layout/hierarchy4"/>
    <dgm:cxn modelId="{C6FB7B7B-02A1-4565-8F94-1FAD335351E1}" type="presParOf" srcId="{908241C9-4D7C-4532-935E-1E1503ADDA87}" destId="{61019259-7101-4DE6-9A21-4B9C2AE83827}" srcOrd="0" destOrd="0" presId="urn:microsoft.com/office/officeart/2005/8/layout/hierarchy4"/>
    <dgm:cxn modelId="{2D328036-AA6A-4327-AE1B-E850110970E3}" type="presParOf" srcId="{61019259-7101-4DE6-9A21-4B9C2AE83827}" destId="{151EFC37-0E24-49C5-9022-B48281C0CBE9}" srcOrd="0" destOrd="0" presId="urn:microsoft.com/office/officeart/2005/8/layout/hierarchy4"/>
    <dgm:cxn modelId="{331FA253-92C7-4278-9250-30FB747A1E40}" type="presParOf" srcId="{61019259-7101-4DE6-9A21-4B9C2AE83827}" destId="{B7586E35-9E4F-4AC0-8509-5ED30F7BCC39}" srcOrd="1" destOrd="0" presId="urn:microsoft.com/office/officeart/2005/8/layout/hierarchy4"/>
    <dgm:cxn modelId="{4D33F175-402B-4017-9337-F6ED088D9862}" type="presParOf" srcId="{AE06FF87-D135-48B4-85FB-374AA490E1C5}" destId="{5961026C-4194-474C-8704-388C959E2898}" srcOrd="1" destOrd="0" presId="urn:microsoft.com/office/officeart/2005/8/layout/hierarchy4"/>
    <dgm:cxn modelId="{BC60CC8B-BE85-41F7-8775-F73B9AD4360B}" type="presParOf" srcId="{AE06FF87-D135-48B4-85FB-374AA490E1C5}" destId="{3DEFF84D-CB46-45C8-99D6-CDE9C7781CD7}" srcOrd="2" destOrd="0" presId="urn:microsoft.com/office/officeart/2005/8/layout/hierarchy4"/>
    <dgm:cxn modelId="{05D66DF1-B3F5-4B70-BFC5-10BE7743579B}" type="presParOf" srcId="{3DEFF84D-CB46-45C8-99D6-CDE9C7781CD7}" destId="{9CFFD5E9-B251-4B3A-A139-4865A5F009B6}" srcOrd="0" destOrd="0" presId="urn:microsoft.com/office/officeart/2005/8/layout/hierarchy4"/>
    <dgm:cxn modelId="{462EA5B5-378E-4C58-899B-3A65E0CE1064}" type="presParOf" srcId="{3DEFF84D-CB46-45C8-99D6-CDE9C7781CD7}" destId="{E871C836-435C-4F6C-8668-3E754BDB30D7}" srcOrd="1" destOrd="0" presId="urn:microsoft.com/office/officeart/2005/8/layout/hierarchy4"/>
    <dgm:cxn modelId="{271975BC-EF87-4BC6-BA6D-11A5E1701096}" type="presParOf" srcId="{3DEFF84D-CB46-45C8-99D6-CDE9C7781CD7}" destId="{C6F251A2-F3B8-4671-83B5-E47F2A6E94F8}" srcOrd="2" destOrd="0" presId="urn:microsoft.com/office/officeart/2005/8/layout/hierarchy4"/>
    <dgm:cxn modelId="{CA324CCB-3955-4C5D-883C-FCD470033B25}" type="presParOf" srcId="{C6F251A2-F3B8-4671-83B5-E47F2A6E94F8}" destId="{84C4E37A-1397-4E65-BA5A-B8ACEC602BE1}" srcOrd="0" destOrd="0" presId="urn:microsoft.com/office/officeart/2005/8/layout/hierarchy4"/>
    <dgm:cxn modelId="{D3CCE8C4-A675-4734-9BFD-74D9F18784CE}" type="presParOf" srcId="{84C4E37A-1397-4E65-BA5A-B8ACEC602BE1}" destId="{44ACBBA8-BAD6-4C28-AB30-5F1C803FAF7E}" srcOrd="0" destOrd="0" presId="urn:microsoft.com/office/officeart/2005/8/layout/hierarchy4"/>
    <dgm:cxn modelId="{7774B3EB-BB1E-44C9-B957-EC89230E4DCC}" type="presParOf" srcId="{84C4E37A-1397-4E65-BA5A-B8ACEC602BE1}" destId="{1016D0BB-E8EF-4C3E-A8E9-9E28B5E094C0}" srcOrd="1" destOrd="0" presId="urn:microsoft.com/office/officeart/2005/8/layout/hierarchy4"/>
    <dgm:cxn modelId="{50304904-FD49-44F2-A48D-B2ACF0661B40}" type="presParOf" srcId="{84C4E37A-1397-4E65-BA5A-B8ACEC602BE1}" destId="{8DB142A2-39B0-4C48-8AA3-367DEE1E7F67}" srcOrd="2" destOrd="0" presId="urn:microsoft.com/office/officeart/2005/8/layout/hierarchy4"/>
    <dgm:cxn modelId="{0B8A5202-B9D2-430F-B0D2-1FD2B78598CD}" type="presParOf" srcId="{8DB142A2-39B0-4C48-8AA3-367DEE1E7F67}" destId="{D6EB3961-4FAF-452A-9348-AD9FC703606B}" srcOrd="0" destOrd="0" presId="urn:microsoft.com/office/officeart/2005/8/layout/hierarchy4"/>
    <dgm:cxn modelId="{7D3D6BF7-C264-4DC5-904F-2D0BEE89B26F}" type="presParOf" srcId="{D6EB3961-4FAF-452A-9348-AD9FC703606B}" destId="{3C6DF980-3A09-49DD-87A8-C6D41A23C1F1}" srcOrd="0" destOrd="0" presId="urn:microsoft.com/office/officeart/2005/8/layout/hierarchy4"/>
    <dgm:cxn modelId="{09ABF46D-BE1E-4F31-B6DE-41CD4F6AFFD7}" type="presParOf" srcId="{D6EB3961-4FAF-452A-9348-AD9FC703606B}" destId="{00197D92-FBB8-4727-9D64-C385823239D1}" srcOrd="1" destOrd="0" presId="urn:microsoft.com/office/officeart/2005/8/layout/hierarchy4"/>
    <dgm:cxn modelId="{2149BF0D-1E58-447B-8C2B-518DB5002D58}" type="presParOf" srcId="{AE06FF87-D135-48B4-85FB-374AA490E1C5}" destId="{EFFF3C26-ABBA-49F9-AF3D-85B738304730}" srcOrd="3" destOrd="0" presId="urn:microsoft.com/office/officeart/2005/8/layout/hierarchy4"/>
    <dgm:cxn modelId="{B41AAE4C-06DD-43DD-9354-3C35641A33C2}" type="presParOf" srcId="{AE06FF87-D135-48B4-85FB-374AA490E1C5}" destId="{ADB0A94D-8327-4802-9487-1EF5372A1BD2}" srcOrd="4" destOrd="0" presId="urn:microsoft.com/office/officeart/2005/8/layout/hierarchy4"/>
    <dgm:cxn modelId="{BBF0FB6F-B709-4B63-990F-80DC25D435AF}" type="presParOf" srcId="{ADB0A94D-8327-4802-9487-1EF5372A1BD2}" destId="{333F15B2-38DD-413C-BB83-9E0EEF33A6F8}" srcOrd="0" destOrd="0" presId="urn:microsoft.com/office/officeart/2005/8/layout/hierarchy4"/>
    <dgm:cxn modelId="{55440371-3C47-449C-AEC3-59FD1FCC5A3A}" type="presParOf" srcId="{ADB0A94D-8327-4802-9487-1EF5372A1BD2}" destId="{7334A755-120D-4769-A316-661DCF12D008}" srcOrd="1" destOrd="0" presId="urn:microsoft.com/office/officeart/2005/8/layout/hierarchy4"/>
    <dgm:cxn modelId="{AF163E2E-BFE0-4545-908E-41570C2AF4FE}" type="presParOf" srcId="{ADB0A94D-8327-4802-9487-1EF5372A1BD2}" destId="{F91387A7-1FE7-4A8D-93E0-C25D7105319B}" srcOrd="2" destOrd="0" presId="urn:microsoft.com/office/officeart/2005/8/layout/hierarchy4"/>
    <dgm:cxn modelId="{D6035730-BB8A-455A-B858-11742BECF39C}" type="presParOf" srcId="{F91387A7-1FE7-4A8D-93E0-C25D7105319B}" destId="{BA36BDC8-12AA-4D8C-8968-4403B9BDE64B}" srcOrd="0" destOrd="0" presId="urn:microsoft.com/office/officeart/2005/8/layout/hierarchy4"/>
    <dgm:cxn modelId="{83F14FE2-2F3D-4436-B682-EFDA0EC5B411}" type="presParOf" srcId="{BA36BDC8-12AA-4D8C-8968-4403B9BDE64B}" destId="{43B22397-8203-42B3-8526-98EFC57D406A}" srcOrd="0" destOrd="0" presId="urn:microsoft.com/office/officeart/2005/8/layout/hierarchy4"/>
    <dgm:cxn modelId="{324BED66-D820-4869-AE7B-1E9571737892}" type="presParOf" srcId="{BA36BDC8-12AA-4D8C-8968-4403B9BDE64B}" destId="{3EBA1A9D-038B-4F24-9CC2-233C5FDF69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2E73D4-5D94-4B75-9DD1-CFE32E88A90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989D465-9073-44FB-8722-6F623BDFD27C}" type="pres">
      <dgm:prSet presAssocID="{602E73D4-5D94-4B75-9DD1-CFE32E88A90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9036E321-083C-4D8D-919E-A8ECE609ED97}" type="presOf" srcId="{602E73D4-5D94-4B75-9DD1-CFE32E88A904}" destId="{6989D465-9073-44FB-8722-6F623BDFD27C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53DEFE-11D7-4E01-B370-FE617F04E604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F88AFE-9047-4120-96E9-8A04850D752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Юридические консультации и ведение бухгалтерии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528CF0AA-DFE1-4FA6-BA69-0DEC8BADCA3E}" type="parTrans" cxnId="{4C9B0822-82FF-43BD-B240-385A2DCBC49B}">
      <dgm:prSet/>
      <dgm:spPr/>
      <dgm:t>
        <a:bodyPr/>
        <a:lstStyle/>
        <a:p>
          <a:endParaRPr lang="ru-RU"/>
        </a:p>
      </dgm:t>
    </dgm:pt>
    <dgm:pt modelId="{E5BF0ACC-AA00-4AB4-B32D-BB49E91FC41D}" type="sibTrans" cxnId="{4C9B0822-82FF-43BD-B240-385A2DCBC49B}">
      <dgm:prSet/>
      <dgm:spPr/>
      <dgm:t>
        <a:bodyPr/>
        <a:lstStyle/>
        <a:p>
          <a:endParaRPr lang="ru-RU"/>
        </a:p>
      </dgm:t>
    </dgm:pt>
    <dgm:pt modelId="{5FF361DA-1738-4533-A13D-F057326A336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Услуги по перевозке пассажиров и грузов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049147B4-7EAA-49E4-B178-3ADDEF78D6E2}" type="parTrans" cxnId="{061A5C6E-365D-4EFA-9919-8651216F34B9}">
      <dgm:prSet/>
      <dgm:spPr/>
      <dgm:t>
        <a:bodyPr/>
        <a:lstStyle/>
        <a:p>
          <a:endParaRPr lang="ru-RU"/>
        </a:p>
      </dgm:t>
    </dgm:pt>
    <dgm:pt modelId="{68D941CE-0E53-4226-B667-E85571D12184}" type="sibTrans" cxnId="{061A5C6E-365D-4EFA-9919-8651216F34B9}">
      <dgm:prSet/>
      <dgm:spPr/>
      <dgm:t>
        <a:bodyPr/>
        <a:lstStyle/>
        <a:p>
          <a:endParaRPr lang="ru-RU"/>
        </a:p>
      </dgm:t>
    </dgm:pt>
    <dgm:pt modelId="{9026C769-ADE1-4795-AB03-A251B0B087F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Оказание косметологических услуг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E6E07735-0F28-447E-8AA3-2586D4357A92}" type="parTrans" cxnId="{1F93E609-6CC0-49AD-8F9A-7A2CAC872AFD}">
      <dgm:prSet/>
      <dgm:spPr/>
      <dgm:t>
        <a:bodyPr/>
        <a:lstStyle/>
        <a:p>
          <a:endParaRPr lang="ru-RU"/>
        </a:p>
      </dgm:t>
    </dgm:pt>
    <dgm:pt modelId="{6209A2F8-19D0-4908-A945-2DA254508F20}" type="sibTrans" cxnId="{1F93E609-6CC0-49AD-8F9A-7A2CAC872AFD}">
      <dgm:prSet/>
      <dgm:spPr/>
      <dgm:t>
        <a:bodyPr/>
        <a:lstStyle/>
        <a:p>
          <a:endParaRPr lang="ru-RU"/>
        </a:p>
      </dgm:t>
    </dgm:pt>
    <dgm:pt modelId="{3AD865DA-178B-4F0A-9DFB-7DB7BC45E7D0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Продажа продукции собственного производства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C7F13D90-0E74-4195-9AE9-6D024A88237E}" type="parTrans" cxnId="{F3D3A4FC-8C15-4F00-B52B-5CF7B79B63F8}">
      <dgm:prSet/>
      <dgm:spPr/>
      <dgm:t>
        <a:bodyPr/>
        <a:lstStyle/>
        <a:p>
          <a:endParaRPr lang="ru-RU"/>
        </a:p>
      </dgm:t>
    </dgm:pt>
    <dgm:pt modelId="{1054E1CE-CB7A-4698-9AE4-0DE29EE8A820}" type="sibTrans" cxnId="{F3D3A4FC-8C15-4F00-B52B-5CF7B79B63F8}">
      <dgm:prSet/>
      <dgm:spPr/>
      <dgm:t>
        <a:bodyPr/>
        <a:lstStyle/>
        <a:p>
          <a:endParaRPr lang="ru-RU"/>
        </a:p>
      </dgm:t>
    </dgm:pt>
    <dgm:pt modelId="{07FF09DD-CBD0-4A53-B9A2-0E23D991780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Сдача квартиры посуточно или на долгий срок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E00ECB41-704F-432F-AF74-FCF53F27A406}" type="parTrans" cxnId="{1D2ED4FF-6EF4-476D-B52E-58DA47D58790}">
      <dgm:prSet/>
      <dgm:spPr/>
      <dgm:t>
        <a:bodyPr/>
        <a:lstStyle/>
        <a:p>
          <a:endParaRPr lang="ru-RU"/>
        </a:p>
      </dgm:t>
    </dgm:pt>
    <dgm:pt modelId="{529F2634-4CD5-4025-8C4F-8F2033D9A06A}" type="sibTrans" cxnId="{1D2ED4FF-6EF4-476D-B52E-58DA47D58790}">
      <dgm:prSet/>
      <dgm:spPr/>
      <dgm:t>
        <a:bodyPr/>
        <a:lstStyle/>
        <a:p>
          <a:endParaRPr lang="ru-RU"/>
        </a:p>
      </dgm:t>
    </dgm:pt>
    <dgm:pt modelId="{2F285A64-22F7-4052-97BF-585A7D90DE5D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Фото и видео съемка на заказ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D1D5E441-45C8-4B45-83D8-ADB796865764}" type="parTrans" cxnId="{CFFB63D9-608C-4D77-86CD-C9F33633271E}">
      <dgm:prSet/>
      <dgm:spPr/>
      <dgm:t>
        <a:bodyPr/>
        <a:lstStyle/>
        <a:p>
          <a:endParaRPr lang="ru-RU"/>
        </a:p>
      </dgm:t>
    </dgm:pt>
    <dgm:pt modelId="{B2CB230F-2C50-4F49-ADBB-92F5DC8A50D0}" type="sibTrans" cxnId="{CFFB63D9-608C-4D77-86CD-C9F33633271E}">
      <dgm:prSet/>
      <dgm:spPr/>
      <dgm:t>
        <a:bodyPr/>
        <a:lstStyle/>
        <a:p>
          <a:endParaRPr lang="ru-RU"/>
        </a:p>
      </dgm:t>
    </dgm:pt>
    <dgm:pt modelId="{43A10A62-DA18-446A-B3A8-0D7AD9029A78}" type="pres">
      <dgm:prSet presAssocID="{BA53DEFE-11D7-4E01-B370-FE617F04E6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A63470-2DDC-475C-B6A6-E8E68F60BA29}" type="pres">
      <dgm:prSet presAssocID="{EAF88AFE-9047-4120-96E9-8A04850D75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41F2B-F6A7-4BF3-9768-F89516A24178}" type="pres">
      <dgm:prSet presAssocID="{EAF88AFE-9047-4120-96E9-8A04850D752C}" presName="spNode" presStyleCnt="0"/>
      <dgm:spPr/>
    </dgm:pt>
    <dgm:pt modelId="{02D2D7B0-25B9-4469-8662-2D25BFF87965}" type="pres">
      <dgm:prSet presAssocID="{E5BF0ACC-AA00-4AB4-B32D-BB49E91FC41D}" presName="sibTrans" presStyleLbl="sibTrans1D1" presStyleIdx="0" presStyleCnt="6"/>
      <dgm:spPr/>
      <dgm:t>
        <a:bodyPr/>
        <a:lstStyle/>
        <a:p>
          <a:endParaRPr lang="ru-RU"/>
        </a:p>
      </dgm:t>
    </dgm:pt>
    <dgm:pt modelId="{D122CCCC-3B3B-4F67-A710-C340986578B4}" type="pres">
      <dgm:prSet presAssocID="{5FF361DA-1738-4533-A13D-F057326A336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3B03D-9A2D-48C0-8144-A5EF3AAC7484}" type="pres">
      <dgm:prSet presAssocID="{5FF361DA-1738-4533-A13D-F057326A336F}" presName="spNode" presStyleCnt="0"/>
      <dgm:spPr/>
    </dgm:pt>
    <dgm:pt modelId="{0C5C44AC-3426-4D5E-9B29-1DD56065EE20}" type="pres">
      <dgm:prSet presAssocID="{68D941CE-0E53-4226-B667-E85571D12184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C267E22-7D42-4D4A-AB38-3815F8FEF670}" type="pres">
      <dgm:prSet presAssocID="{9026C769-ADE1-4795-AB03-A251B0B087F1}" presName="node" presStyleLbl="node1" presStyleIdx="2" presStyleCnt="6" custScaleX="114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B23D3-4468-4C7A-BDD4-199B300CEF43}" type="pres">
      <dgm:prSet presAssocID="{9026C769-ADE1-4795-AB03-A251B0B087F1}" presName="spNode" presStyleCnt="0"/>
      <dgm:spPr/>
    </dgm:pt>
    <dgm:pt modelId="{8E210520-D567-479C-B953-25AE845A8E84}" type="pres">
      <dgm:prSet presAssocID="{6209A2F8-19D0-4908-A945-2DA254508F20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BCC3FB7-A340-4146-95AF-67A24DEBAE84}" type="pres">
      <dgm:prSet presAssocID="{3AD865DA-178B-4F0A-9DFB-7DB7BC45E7D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8C3BA-04BA-45F9-AFF4-EB3FB80A10F7}" type="pres">
      <dgm:prSet presAssocID="{3AD865DA-178B-4F0A-9DFB-7DB7BC45E7D0}" presName="spNode" presStyleCnt="0"/>
      <dgm:spPr/>
    </dgm:pt>
    <dgm:pt modelId="{A2E531E2-2B35-462B-BC66-EEE14DB2283D}" type="pres">
      <dgm:prSet presAssocID="{1054E1CE-CB7A-4698-9AE4-0DE29EE8A820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0194F10-F4A0-4811-B2F7-C070BB4ACFE8}" type="pres">
      <dgm:prSet presAssocID="{07FF09DD-CBD0-4A53-B9A2-0E23D991780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E26FB-896D-4EBB-B5A9-DE03CE5E1592}" type="pres">
      <dgm:prSet presAssocID="{07FF09DD-CBD0-4A53-B9A2-0E23D991780D}" presName="spNode" presStyleCnt="0"/>
      <dgm:spPr/>
    </dgm:pt>
    <dgm:pt modelId="{D8FE4EB8-C35C-486A-AF90-203CEDB9B82C}" type="pres">
      <dgm:prSet presAssocID="{529F2634-4CD5-4025-8C4F-8F2033D9A06A}" presName="sibTrans" presStyleLbl="sibTrans1D1" presStyleIdx="4" presStyleCnt="6"/>
      <dgm:spPr/>
      <dgm:t>
        <a:bodyPr/>
        <a:lstStyle/>
        <a:p>
          <a:endParaRPr lang="ru-RU"/>
        </a:p>
      </dgm:t>
    </dgm:pt>
    <dgm:pt modelId="{EF2559A3-A784-4990-9BB3-0D1554623EDE}" type="pres">
      <dgm:prSet presAssocID="{2F285A64-22F7-4052-97BF-585A7D90DE5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284C-204C-4A6C-B8E5-B2EE1BE7C29E}" type="pres">
      <dgm:prSet presAssocID="{2F285A64-22F7-4052-97BF-585A7D90DE5D}" presName="spNode" presStyleCnt="0"/>
      <dgm:spPr/>
    </dgm:pt>
    <dgm:pt modelId="{DC9822B0-E9A5-4DA7-B593-BBFD02D97562}" type="pres">
      <dgm:prSet presAssocID="{B2CB230F-2C50-4F49-ADBB-92F5DC8A50D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5B09CD51-934A-4082-9A9E-3C8AD79F4DA7}" type="presOf" srcId="{1054E1CE-CB7A-4698-9AE4-0DE29EE8A820}" destId="{A2E531E2-2B35-462B-BC66-EEE14DB2283D}" srcOrd="0" destOrd="0" presId="urn:microsoft.com/office/officeart/2005/8/layout/cycle6"/>
    <dgm:cxn modelId="{CFFB63D9-608C-4D77-86CD-C9F33633271E}" srcId="{BA53DEFE-11D7-4E01-B370-FE617F04E604}" destId="{2F285A64-22F7-4052-97BF-585A7D90DE5D}" srcOrd="5" destOrd="0" parTransId="{D1D5E441-45C8-4B45-83D8-ADB796865764}" sibTransId="{B2CB230F-2C50-4F49-ADBB-92F5DC8A50D0}"/>
    <dgm:cxn modelId="{9F06D334-B04B-4605-BAD7-13E29FF7FBB0}" type="presOf" srcId="{B2CB230F-2C50-4F49-ADBB-92F5DC8A50D0}" destId="{DC9822B0-E9A5-4DA7-B593-BBFD02D97562}" srcOrd="0" destOrd="0" presId="urn:microsoft.com/office/officeart/2005/8/layout/cycle6"/>
    <dgm:cxn modelId="{1F93E609-6CC0-49AD-8F9A-7A2CAC872AFD}" srcId="{BA53DEFE-11D7-4E01-B370-FE617F04E604}" destId="{9026C769-ADE1-4795-AB03-A251B0B087F1}" srcOrd="2" destOrd="0" parTransId="{E6E07735-0F28-447E-8AA3-2586D4357A92}" sibTransId="{6209A2F8-19D0-4908-A945-2DA254508F20}"/>
    <dgm:cxn modelId="{B2683410-201C-40B3-94EA-C85B60042F98}" type="presOf" srcId="{07FF09DD-CBD0-4A53-B9A2-0E23D991780D}" destId="{30194F10-F4A0-4811-B2F7-C070BB4ACFE8}" srcOrd="0" destOrd="0" presId="urn:microsoft.com/office/officeart/2005/8/layout/cycle6"/>
    <dgm:cxn modelId="{061A5C6E-365D-4EFA-9919-8651216F34B9}" srcId="{BA53DEFE-11D7-4E01-B370-FE617F04E604}" destId="{5FF361DA-1738-4533-A13D-F057326A336F}" srcOrd="1" destOrd="0" parTransId="{049147B4-7EAA-49E4-B178-3ADDEF78D6E2}" sibTransId="{68D941CE-0E53-4226-B667-E85571D12184}"/>
    <dgm:cxn modelId="{4D88DD98-B717-41B4-AFC7-3119E895FA5A}" type="presOf" srcId="{2F285A64-22F7-4052-97BF-585A7D90DE5D}" destId="{EF2559A3-A784-4990-9BB3-0D1554623EDE}" srcOrd="0" destOrd="0" presId="urn:microsoft.com/office/officeart/2005/8/layout/cycle6"/>
    <dgm:cxn modelId="{F3D3A4FC-8C15-4F00-B52B-5CF7B79B63F8}" srcId="{BA53DEFE-11D7-4E01-B370-FE617F04E604}" destId="{3AD865DA-178B-4F0A-9DFB-7DB7BC45E7D0}" srcOrd="3" destOrd="0" parTransId="{C7F13D90-0E74-4195-9AE9-6D024A88237E}" sibTransId="{1054E1CE-CB7A-4698-9AE4-0DE29EE8A820}"/>
    <dgm:cxn modelId="{594C5A65-F85E-49F0-BD59-7A87BE4BAE40}" type="presOf" srcId="{6209A2F8-19D0-4908-A945-2DA254508F20}" destId="{8E210520-D567-479C-B953-25AE845A8E84}" srcOrd="0" destOrd="0" presId="urn:microsoft.com/office/officeart/2005/8/layout/cycle6"/>
    <dgm:cxn modelId="{4C9B0822-82FF-43BD-B240-385A2DCBC49B}" srcId="{BA53DEFE-11D7-4E01-B370-FE617F04E604}" destId="{EAF88AFE-9047-4120-96E9-8A04850D752C}" srcOrd="0" destOrd="0" parTransId="{528CF0AA-DFE1-4FA6-BA69-0DEC8BADCA3E}" sibTransId="{E5BF0ACC-AA00-4AB4-B32D-BB49E91FC41D}"/>
    <dgm:cxn modelId="{59291364-1A52-4180-A9D5-CCB378A34372}" type="presOf" srcId="{529F2634-4CD5-4025-8C4F-8F2033D9A06A}" destId="{D8FE4EB8-C35C-486A-AF90-203CEDB9B82C}" srcOrd="0" destOrd="0" presId="urn:microsoft.com/office/officeart/2005/8/layout/cycle6"/>
    <dgm:cxn modelId="{002C7707-0F49-4869-B896-BDD67809D8E1}" type="presOf" srcId="{68D941CE-0E53-4226-B667-E85571D12184}" destId="{0C5C44AC-3426-4D5E-9B29-1DD56065EE20}" srcOrd="0" destOrd="0" presId="urn:microsoft.com/office/officeart/2005/8/layout/cycle6"/>
    <dgm:cxn modelId="{69AA95BD-8385-440F-A605-236B5A2A13F4}" type="presOf" srcId="{BA53DEFE-11D7-4E01-B370-FE617F04E604}" destId="{43A10A62-DA18-446A-B3A8-0D7AD9029A78}" srcOrd="0" destOrd="0" presId="urn:microsoft.com/office/officeart/2005/8/layout/cycle6"/>
    <dgm:cxn modelId="{F223B908-8174-4D9B-A6AF-D091689E8718}" type="presOf" srcId="{E5BF0ACC-AA00-4AB4-B32D-BB49E91FC41D}" destId="{02D2D7B0-25B9-4469-8662-2D25BFF87965}" srcOrd="0" destOrd="0" presId="urn:microsoft.com/office/officeart/2005/8/layout/cycle6"/>
    <dgm:cxn modelId="{4CBC6183-26DF-4FB0-A70D-D990805232E7}" type="presOf" srcId="{3AD865DA-178B-4F0A-9DFB-7DB7BC45E7D0}" destId="{9BCC3FB7-A340-4146-95AF-67A24DEBAE84}" srcOrd="0" destOrd="0" presId="urn:microsoft.com/office/officeart/2005/8/layout/cycle6"/>
    <dgm:cxn modelId="{D12F163D-C5BA-4191-A5B7-F3E59BCFBA11}" type="presOf" srcId="{EAF88AFE-9047-4120-96E9-8A04850D752C}" destId="{EBA63470-2DDC-475C-B6A6-E8E68F60BA29}" srcOrd="0" destOrd="0" presId="urn:microsoft.com/office/officeart/2005/8/layout/cycle6"/>
    <dgm:cxn modelId="{76B8F80B-C13E-4134-A7BE-241DCBDEB2B6}" type="presOf" srcId="{9026C769-ADE1-4795-AB03-A251B0B087F1}" destId="{EC267E22-7D42-4D4A-AB38-3815F8FEF670}" srcOrd="0" destOrd="0" presId="urn:microsoft.com/office/officeart/2005/8/layout/cycle6"/>
    <dgm:cxn modelId="{AD3E42BE-7F8F-49C7-BD7A-2C47539A07A1}" type="presOf" srcId="{5FF361DA-1738-4533-A13D-F057326A336F}" destId="{D122CCCC-3B3B-4F67-A710-C340986578B4}" srcOrd="0" destOrd="0" presId="urn:microsoft.com/office/officeart/2005/8/layout/cycle6"/>
    <dgm:cxn modelId="{1D2ED4FF-6EF4-476D-B52E-58DA47D58790}" srcId="{BA53DEFE-11D7-4E01-B370-FE617F04E604}" destId="{07FF09DD-CBD0-4A53-B9A2-0E23D991780D}" srcOrd="4" destOrd="0" parTransId="{E00ECB41-704F-432F-AF74-FCF53F27A406}" sibTransId="{529F2634-4CD5-4025-8C4F-8F2033D9A06A}"/>
    <dgm:cxn modelId="{8B28B2FB-5DF3-430D-A865-C84D9438DBD4}" type="presParOf" srcId="{43A10A62-DA18-446A-B3A8-0D7AD9029A78}" destId="{EBA63470-2DDC-475C-B6A6-E8E68F60BA29}" srcOrd="0" destOrd="0" presId="urn:microsoft.com/office/officeart/2005/8/layout/cycle6"/>
    <dgm:cxn modelId="{AAA9EC51-6C4E-40A9-A051-9499EB9750F0}" type="presParOf" srcId="{43A10A62-DA18-446A-B3A8-0D7AD9029A78}" destId="{3CD41F2B-F6A7-4BF3-9768-F89516A24178}" srcOrd="1" destOrd="0" presId="urn:microsoft.com/office/officeart/2005/8/layout/cycle6"/>
    <dgm:cxn modelId="{983D7067-D2A6-4517-8F81-5A972F9315CE}" type="presParOf" srcId="{43A10A62-DA18-446A-B3A8-0D7AD9029A78}" destId="{02D2D7B0-25B9-4469-8662-2D25BFF87965}" srcOrd="2" destOrd="0" presId="urn:microsoft.com/office/officeart/2005/8/layout/cycle6"/>
    <dgm:cxn modelId="{17DF0BC1-F490-4218-9283-7338FFF1EAE2}" type="presParOf" srcId="{43A10A62-DA18-446A-B3A8-0D7AD9029A78}" destId="{D122CCCC-3B3B-4F67-A710-C340986578B4}" srcOrd="3" destOrd="0" presId="urn:microsoft.com/office/officeart/2005/8/layout/cycle6"/>
    <dgm:cxn modelId="{17E232E9-6A29-4771-B692-78B0E1BA6FC0}" type="presParOf" srcId="{43A10A62-DA18-446A-B3A8-0D7AD9029A78}" destId="{3213B03D-9A2D-48C0-8144-A5EF3AAC7484}" srcOrd="4" destOrd="0" presId="urn:microsoft.com/office/officeart/2005/8/layout/cycle6"/>
    <dgm:cxn modelId="{4631AFF2-0C6E-45C1-A841-652C8F61EA82}" type="presParOf" srcId="{43A10A62-DA18-446A-B3A8-0D7AD9029A78}" destId="{0C5C44AC-3426-4D5E-9B29-1DD56065EE20}" srcOrd="5" destOrd="0" presId="urn:microsoft.com/office/officeart/2005/8/layout/cycle6"/>
    <dgm:cxn modelId="{D19AC29E-0157-479B-9548-320CF206CA9D}" type="presParOf" srcId="{43A10A62-DA18-446A-B3A8-0D7AD9029A78}" destId="{EC267E22-7D42-4D4A-AB38-3815F8FEF670}" srcOrd="6" destOrd="0" presId="urn:microsoft.com/office/officeart/2005/8/layout/cycle6"/>
    <dgm:cxn modelId="{28BD07F4-5AAB-4FEE-9F76-0452313033BD}" type="presParOf" srcId="{43A10A62-DA18-446A-B3A8-0D7AD9029A78}" destId="{494B23D3-4468-4C7A-BDD4-199B300CEF43}" srcOrd="7" destOrd="0" presId="urn:microsoft.com/office/officeart/2005/8/layout/cycle6"/>
    <dgm:cxn modelId="{A623347D-7964-4CEA-87C6-D8D33A22FFE5}" type="presParOf" srcId="{43A10A62-DA18-446A-B3A8-0D7AD9029A78}" destId="{8E210520-D567-479C-B953-25AE845A8E84}" srcOrd="8" destOrd="0" presId="urn:microsoft.com/office/officeart/2005/8/layout/cycle6"/>
    <dgm:cxn modelId="{2C4579A3-BCE2-4D13-960D-2DA74DD7D320}" type="presParOf" srcId="{43A10A62-DA18-446A-B3A8-0D7AD9029A78}" destId="{9BCC3FB7-A340-4146-95AF-67A24DEBAE84}" srcOrd="9" destOrd="0" presId="urn:microsoft.com/office/officeart/2005/8/layout/cycle6"/>
    <dgm:cxn modelId="{B3AE8D5D-6EC4-469A-AB82-0328654B5289}" type="presParOf" srcId="{43A10A62-DA18-446A-B3A8-0D7AD9029A78}" destId="{5FA8C3BA-04BA-45F9-AFF4-EB3FB80A10F7}" srcOrd="10" destOrd="0" presId="urn:microsoft.com/office/officeart/2005/8/layout/cycle6"/>
    <dgm:cxn modelId="{05259BC9-AC95-4B70-A307-FDFA78B637C8}" type="presParOf" srcId="{43A10A62-DA18-446A-B3A8-0D7AD9029A78}" destId="{A2E531E2-2B35-462B-BC66-EEE14DB2283D}" srcOrd="11" destOrd="0" presId="urn:microsoft.com/office/officeart/2005/8/layout/cycle6"/>
    <dgm:cxn modelId="{4EB12F42-8CCE-45C4-B43B-79C6EE8457E8}" type="presParOf" srcId="{43A10A62-DA18-446A-B3A8-0D7AD9029A78}" destId="{30194F10-F4A0-4811-B2F7-C070BB4ACFE8}" srcOrd="12" destOrd="0" presId="urn:microsoft.com/office/officeart/2005/8/layout/cycle6"/>
    <dgm:cxn modelId="{58DF1570-C137-4C1F-8AED-F9A42D3CFD14}" type="presParOf" srcId="{43A10A62-DA18-446A-B3A8-0D7AD9029A78}" destId="{1BAE26FB-896D-4EBB-B5A9-DE03CE5E1592}" srcOrd="13" destOrd="0" presId="urn:microsoft.com/office/officeart/2005/8/layout/cycle6"/>
    <dgm:cxn modelId="{93F06E6A-53F3-4D8A-AD7C-B81241E82AFE}" type="presParOf" srcId="{43A10A62-DA18-446A-B3A8-0D7AD9029A78}" destId="{D8FE4EB8-C35C-486A-AF90-203CEDB9B82C}" srcOrd="14" destOrd="0" presId="urn:microsoft.com/office/officeart/2005/8/layout/cycle6"/>
    <dgm:cxn modelId="{20893900-CD59-4F33-A598-7928A60C54DA}" type="presParOf" srcId="{43A10A62-DA18-446A-B3A8-0D7AD9029A78}" destId="{EF2559A3-A784-4990-9BB3-0D1554623EDE}" srcOrd="15" destOrd="0" presId="urn:microsoft.com/office/officeart/2005/8/layout/cycle6"/>
    <dgm:cxn modelId="{027B1B00-B8A8-4A46-B040-EED5DC4B4177}" type="presParOf" srcId="{43A10A62-DA18-446A-B3A8-0D7AD9029A78}" destId="{7441284C-204C-4A6C-B8E5-B2EE1BE7C29E}" srcOrd="16" destOrd="0" presId="urn:microsoft.com/office/officeart/2005/8/layout/cycle6"/>
    <dgm:cxn modelId="{5315AD93-6694-4DCD-AB29-F69158DAC070}" type="presParOf" srcId="{43A10A62-DA18-446A-B3A8-0D7AD9029A78}" destId="{DC9822B0-E9A5-4DA7-B593-BBFD02D9756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708279-FDC1-4361-B9D6-F6834DE54DA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16452D-1A0B-44BC-823C-23FE407163B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sz="2400" b="1" dirty="0" smtClean="0">
              <a:latin typeface="Arial Narrow" panose="020B0606020202030204" pitchFamily="34" charset="0"/>
            </a:rPr>
            <a:t>Налог на профессиональный доход</a:t>
          </a:r>
          <a:endParaRPr lang="ru-RU" sz="2400" b="1" dirty="0">
            <a:latin typeface="Arial Narrow" panose="020B0606020202030204" pitchFamily="34" charset="0"/>
          </a:endParaRPr>
        </a:p>
      </dgm:t>
    </dgm:pt>
    <dgm:pt modelId="{22668FA4-69E5-422A-9173-C68523E0B9AE}" type="parTrans" cxnId="{48BD8FD2-1818-442F-AC4E-BE75C232ACEB}">
      <dgm:prSet/>
      <dgm:spPr/>
      <dgm:t>
        <a:bodyPr/>
        <a:lstStyle/>
        <a:p>
          <a:endParaRPr lang="ru-RU"/>
        </a:p>
      </dgm:t>
    </dgm:pt>
    <dgm:pt modelId="{E42BFC38-9010-4F1D-BE43-0B713D480B19}" type="sibTrans" cxnId="{48BD8FD2-1818-442F-AC4E-BE75C232ACEB}">
      <dgm:prSet/>
      <dgm:spPr/>
      <dgm:t>
        <a:bodyPr/>
        <a:lstStyle/>
        <a:p>
          <a:endParaRPr lang="ru-RU"/>
        </a:p>
      </dgm:t>
    </dgm:pt>
    <dgm:pt modelId="{9838BB8A-2094-47A4-8E04-3DEA871EEA04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b="0" dirty="0" smtClean="0"/>
            <a:t>НДФЛ</a:t>
          </a:r>
          <a:endParaRPr lang="ru-RU" b="0" dirty="0"/>
        </a:p>
      </dgm:t>
    </dgm:pt>
    <dgm:pt modelId="{31B91439-D1C2-42C7-8CDE-83DBC49FC3C8}" type="parTrans" cxnId="{2B0DDE14-546A-4275-B308-F087CFE7A083}">
      <dgm:prSet/>
      <dgm:spPr/>
      <dgm:t>
        <a:bodyPr/>
        <a:lstStyle/>
        <a:p>
          <a:endParaRPr lang="ru-RU"/>
        </a:p>
      </dgm:t>
    </dgm:pt>
    <dgm:pt modelId="{575A661A-9225-4AC8-A795-8792E756B007}" type="sibTrans" cxnId="{2B0DDE14-546A-4275-B308-F087CFE7A083}">
      <dgm:prSet/>
      <dgm:spPr/>
      <dgm:t>
        <a:bodyPr/>
        <a:lstStyle/>
        <a:p>
          <a:endParaRPr lang="ru-RU"/>
        </a:p>
      </dgm:t>
    </dgm:pt>
    <dgm:pt modelId="{71C93AA4-116C-4AC6-AA73-38A9A415FD17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НДС</a:t>
          </a:r>
          <a:endParaRPr lang="ru-RU" dirty="0">
            <a:latin typeface="Arial Narrow" panose="020B0606020202030204" pitchFamily="34" charset="0"/>
          </a:endParaRPr>
        </a:p>
      </dgm:t>
    </dgm:pt>
    <dgm:pt modelId="{BAF770FA-B1A8-4416-889E-BE43DDD7E088}" type="parTrans" cxnId="{13FD25C8-9743-4680-9609-DF8A137F91EE}">
      <dgm:prSet/>
      <dgm:spPr/>
      <dgm:t>
        <a:bodyPr/>
        <a:lstStyle/>
        <a:p>
          <a:endParaRPr lang="ru-RU"/>
        </a:p>
      </dgm:t>
    </dgm:pt>
    <dgm:pt modelId="{F1CC6A9C-7EDD-4B34-86FB-CFBE337B7D18}" type="sibTrans" cxnId="{13FD25C8-9743-4680-9609-DF8A137F91EE}">
      <dgm:prSet/>
      <dgm:spPr/>
      <dgm:t>
        <a:bodyPr/>
        <a:lstStyle/>
        <a:p>
          <a:endParaRPr lang="ru-RU"/>
        </a:p>
      </dgm:t>
    </dgm:pt>
    <dgm:pt modelId="{9B1A3BDF-5855-40B4-82B3-1E955F91D0E3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Страховые взносы</a:t>
          </a:r>
          <a:endParaRPr lang="ru-RU" dirty="0">
            <a:latin typeface="Arial Narrow" panose="020B0606020202030204" pitchFamily="34" charset="0"/>
          </a:endParaRPr>
        </a:p>
      </dgm:t>
    </dgm:pt>
    <dgm:pt modelId="{628743CD-5420-4450-BD76-2DB4B73F96F7}" type="parTrans" cxnId="{02A79A6D-6AB0-4B00-909A-E7F69B91BF8D}">
      <dgm:prSet/>
      <dgm:spPr/>
      <dgm:t>
        <a:bodyPr/>
        <a:lstStyle/>
        <a:p>
          <a:endParaRPr lang="ru-RU"/>
        </a:p>
      </dgm:t>
    </dgm:pt>
    <dgm:pt modelId="{4BA65F82-5099-46FF-9FA7-40A4D0B5ADC2}" type="sibTrans" cxnId="{02A79A6D-6AB0-4B00-909A-E7F69B91BF8D}">
      <dgm:prSet/>
      <dgm:spPr/>
      <dgm:t>
        <a:bodyPr/>
        <a:lstStyle/>
        <a:p>
          <a:endParaRPr lang="ru-RU"/>
        </a:p>
      </dgm:t>
    </dgm:pt>
    <dgm:pt modelId="{449174B6-B00D-45C1-A2B7-D12F77B9BA6D}" type="pres">
      <dgm:prSet presAssocID="{55708279-FDC1-4361-B9D6-F6834DE54D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D08AF-B092-4339-8002-F4816F0885AE}" type="pres">
      <dgm:prSet presAssocID="{8316452D-1A0B-44BC-823C-23FE407163B2}" presName="centerShape" presStyleLbl="node0" presStyleIdx="0" presStyleCnt="1" custScaleX="134751" custScaleY="90168"/>
      <dgm:spPr/>
      <dgm:t>
        <a:bodyPr/>
        <a:lstStyle/>
        <a:p>
          <a:endParaRPr lang="ru-RU"/>
        </a:p>
      </dgm:t>
    </dgm:pt>
    <dgm:pt modelId="{30E32897-4A23-4536-902C-6924CF0D30D3}" type="pres">
      <dgm:prSet presAssocID="{31B91439-D1C2-42C7-8CDE-83DBC49FC3C8}" presName="parTrans" presStyleLbl="bgSibTrans2D1" presStyleIdx="0" presStyleCnt="3" custLinFactNeighborX="12321" custLinFactNeighborY="36278"/>
      <dgm:spPr/>
      <dgm:t>
        <a:bodyPr/>
        <a:lstStyle/>
        <a:p>
          <a:endParaRPr lang="ru-RU"/>
        </a:p>
      </dgm:t>
    </dgm:pt>
    <dgm:pt modelId="{DF64B465-7222-4209-91BE-707FA63DAB42}" type="pres">
      <dgm:prSet presAssocID="{9838BB8A-2094-47A4-8E04-3DEA871EEA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BE579-AB31-4C48-9330-32E6023A4D89}" type="pres">
      <dgm:prSet presAssocID="{BAF770FA-B1A8-4416-889E-BE43DDD7E088}" presName="parTrans" presStyleLbl="bgSibTrans2D1" presStyleIdx="1" presStyleCnt="3" custLinFactNeighborX="2898" custLinFactNeighborY="52612"/>
      <dgm:spPr/>
      <dgm:t>
        <a:bodyPr/>
        <a:lstStyle/>
        <a:p>
          <a:endParaRPr lang="ru-RU"/>
        </a:p>
      </dgm:t>
    </dgm:pt>
    <dgm:pt modelId="{40CAEB5D-CA2C-4B2C-91A9-F9A143E05628}" type="pres">
      <dgm:prSet presAssocID="{71C93AA4-116C-4AC6-AA73-38A9A415FD17}" presName="node" presStyleLbl="node1" presStyleIdx="1" presStyleCnt="3" custRadScaleRad="99906" custRadScaleInc="-1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FB450-AA2E-4731-86F6-F0EC6CF62453}" type="pres">
      <dgm:prSet presAssocID="{628743CD-5420-4450-BD76-2DB4B73F96F7}" presName="parTrans" presStyleLbl="bgSibTrans2D1" presStyleIdx="2" presStyleCnt="3" custLinFactNeighborX="-12374" custLinFactNeighborY="36278"/>
      <dgm:spPr/>
      <dgm:t>
        <a:bodyPr/>
        <a:lstStyle/>
        <a:p>
          <a:endParaRPr lang="ru-RU"/>
        </a:p>
      </dgm:t>
    </dgm:pt>
    <dgm:pt modelId="{9DC54C17-56AA-4D72-8E42-2AC4394F82EA}" type="pres">
      <dgm:prSet presAssocID="{9B1A3BDF-5855-40B4-82B3-1E955F91D0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C95FC-0FAD-43CA-8D8B-356B6EBB13E3}" type="presOf" srcId="{9838BB8A-2094-47A4-8E04-3DEA871EEA04}" destId="{DF64B465-7222-4209-91BE-707FA63DAB42}" srcOrd="0" destOrd="0" presId="urn:microsoft.com/office/officeart/2005/8/layout/radial4"/>
    <dgm:cxn modelId="{48BD8FD2-1818-442F-AC4E-BE75C232ACEB}" srcId="{55708279-FDC1-4361-B9D6-F6834DE54DA6}" destId="{8316452D-1A0B-44BC-823C-23FE407163B2}" srcOrd="0" destOrd="0" parTransId="{22668FA4-69E5-422A-9173-C68523E0B9AE}" sibTransId="{E42BFC38-9010-4F1D-BE43-0B713D480B19}"/>
    <dgm:cxn modelId="{2B0DDE14-546A-4275-B308-F087CFE7A083}" srcId="{8316452D-1A0B-44BC-823C-23FE407163B2}" destId="{9838BB8A-2094-47A4-8E04-3DEA871EEA04}" srcOrd="0" destOrd="0" parTransId="{31B91439-D1C2-42C7-8CDE-83DBC49FC3C8}" sibTransId="{575A661A-9225-4AC8-A795-8792E756B007}"/>
    <dgm:cxn modelId="{02A79A6D-6AB0-4B00-909A-E7F69B91BF8D}" srcId="{8316452D-1A0B-44BC-823C-23FE407163B2}" destId="{9B1A3BDF-5855-40B4-82B3-1E955F91D0E3}" srcOrd="2" destOrd="0" parTransId="{628743CD-5420-4450-BD76-2DB4B73F96F7}" sibTransId="{4BA65F82-5099-46FF-9FA7-40A4D0B5ADC2}"/>
    <dgm:cxn modelId="{8EB4BC19-09AD-4EE6-B482-5EF3438BCD12}" type="presOf" srcId="{628743CD-5420-4450-BD76-2DB4B73F96F7}" destId="{70CFB450-AA2E-4731-86F6-F0EC6CF62453}" srcOrd="0" destOrd="0" presId="urn:microsoft.com/office/officeart/2005/8/layout/radial4"/>
    <dgm:cxn modelId="{098552C7-FF14-44BC-98E0-EB14C695C916}" type="presOf" srcId="{8316452D-1A0B-44BC-823C-23FE407163B2}" destId="{FE5D08AF-B092-4339-8002-F4816F0885AE}" srcOrd="0" destOrd="0" presId="urn:microsoft.com/office/officeart/2005/8/layout/radial4"/>
    <dgm:cxn modelId="{F89AE648-87E2-49F9-806F-B766101EA7BB}" type="presOf" srcId="{31B91439-D1C2-42C7-8CDE-83DBC49FC3C8}" destId="{30E32897-4A23-4536-902C-6924CF0D30D3}" srcOrd="0" destOrd="0" presId="urn:microsoft.com/office/officeart/2005/8/layout/radial4"/>
    <dgm:cxn modelId="{13FD25C8-9743-4680-9609-DF8A137F91EE}" srcId="{8316452D-1A0B-44BC-823C-23FE407163B2}" destId="{71C93AA4-116C-4AC6-AA73-38A9A415FD17}" srcOrd="1" destOrd="0" parTransId="{BAF770FA-B1A8-4416-889E-BE43DDD7E088}" sibTransId="{F1CC6A9C-7EDD-4B34-86FB-CFBE337B7D18}"/>
    <dgm:cxn modelId="{F9A332CF-6615-47F5-A36F-AE720E068678}" type="presOf" srcId="{55708279-FDC1-4361-B9D6-F6834DE54DA6}" destId="{449174B6-B00D-45C1-A2B7-D12F77B9BA6D}" srcOrd="0" destOrd="0" presId="urn:microsoft.com/office/officeart/2005/8/layout/radial4"/>
    <dgm:cxn modelId="{0270D06F-8984-4242-9188-35BAB15A86BA}" type="presOf" srcId="{BAF770FA-B1A8-4416-889E-BE43DDD7E088}" destId="{9DCBE579-AB31-4C48-9330-32E6023A4D89}" srcOrd="0" destOrd="0" presId="urn:microsoft.com/office/officeart/2005/8/layout/radial4"/>
    <dgm:cxn modelId="{51E6490B-6E34-4C34-8445-9C344ADFDA1A}" type="presOf" srcId="{9B1A3BDF-5855-40B4-82B3-1E955F91D0E3}" destId="{9DC54C17-56AA-4D72-8E42-2AC4394F82EA}" srcOrd="0" destOrd="0" presId="urn:microsoft.com/office/officeart/2005/8/layout/radial4"/>
    <dgm:cxn modelId="{5F386511-04A6-457D-B02A-1CCC30D2908E}" type="presOf" srcId="{71C93AA4-116C-4AC6-AA73-38A9A415FD17}" destId="{40CAEB5D-CA2C-4B2C-91A9-F9A143E05628}" srcOrd="0" destOrd="0" presId="urn:microsoft.com/office/officeart/2005/8/layout/radial4"/>
    <dgm:cxn modelId="{F539AB38-33CB-42FB-BD4B-1C6E445EB52B}" type="presParOf" srcId="{449174B6-B00D-45C1-A2B7-D12F77B9BA6D}" destId="{FE5D08AF-B092-4339-8002-F4816F0885AE}" srcOrd="0" destOrd="0" presId="urn:microsoft.com/office/officeart/2005/8/layout/radial4"/>
    <dgm:cxn modelId="{A5239C7B-EA7C-46EA-9275-6F80F959C6D2}" type="presParOf" srcId="{449174B6-B00D-45C1-A2B7-D12F77B9BA6D}" destId="{30E32897-4A23-4536-902C-6924CF0D30D3}" srcOrd="1" destOrd="0" presId="urn:microsoft.com/office/officeart/2005/8/layout/radial4"/>
    <dgm:cxn modelId="{FC69D124-8734-4300-AFB6-A89E929232C7}" type="presParOf" srcId="{449174B6-B00D-45C1-A2B7-D12F77B9BA6D}" destId="{DF64B465-7222-4209-91BE-707FA63DAB42}" srcOrd="2" destOrd="0" presId="urn:microsoft.com/office/officeart/2005/8/layout/radial4"/>
    <dgm:cxn modelId="{4BBB0590-9C52-4CCA-B35A-11A7A7F26857}" type="presParOf" srcId="{449174B6-B00D-45C1-A2B7-D12F77B9BA6D}" destId="{9DCBE579-AB31-4C48-9330-32E6023A4D89}" srcOrd="3" destOrd="0" presId="urn:microsoft.com/office/officeart/2005/8/layout/radial4"/>
    <dgm:cxn modelId="{6AD7ABAB-3841-4503-93A6-3FEEADB6BC62}" type="presParOf" srcId="{449174B6-B00D-45C1-A2B7-D12F77B9BA6D}" destId="{40CAEB5D-CA2C-4B2C-91A9-F9A143E05628}" srcOrd="4" destOrd="0" presId="urn:microsoft.com/office/officeart/2005/8/layout/radial4"/>
    <dgm:cxn modelId="{1DB0BD60-8E91-4FF0-B12C-B2FE7B0D2B24}" type="presParOf" srcId="{449174B6-B00D-45C1-A2B7-D12F77B9BA6D}" destId="{70CFB450-AA2E-4731-86F6-F0EC6CF62453}" srcOrd="5" destOrd="0" presId="urn:microsoft.com/office/officeart/2005/8/layout/radial4"/>
    <dgm:cxn modelId="{80644EED-3A75-48A9-8B49-875FD0D70802}" type="presParOf" srcId="{449174B6-B00D-45C1-A2B7-D12F77B9BA6D}" destId="{9DC54C17-56AA-4D72-8E42-2AC4394F82E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EB8110-414D-4933-B08E-F62E766B1C7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B30853-9EF1-4590-9478-3066D43D1929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3200" b="1" dirty="0" smtClean="0">
              <a:latin typeface="Arial Narrow" panose="020B0606020202030204" pitchFamily="34" charset="0"/>
            </a:rPr>
            <a:t>Применение налога на профессиональный доход действующими индивидуальными предпринимателями</a:t>
          </a:r>
          <a:endParaRPr lang="ru-RU" sz="3200" b="1" dirty="0">
            <a:latin typeface="Arial Narrow" panose="020B0606020202030204" pitchFamily="34" charset="0"/>
          </a:endParaRPr>
        </a:p>
      </dgm:t>
    </dgm:pt>
    <dgm:pt modelId="{5FDB61EE-7180-4DD7-AC96-09FAFABF8428}" type="parTrans" cxnId="{F4E99EAC-60B8-473A-A2C4-C4935BE9BF2A}">
      <dgm:prSet/>
      <dgm:spPr/>
      <dgm:t>
        <a:bodyPr/>
        <a:lstStyle/>
        <a:p>
          <a:endParaRPr lang="ru-RU"/>
        </a:p>
      </dgm:t>
    </dgm:pt>
    <dgm:pt modelId="{4363D404-3F98-47E1-8F6C-4955B60A66F6}" type="sibTrans" cxnId="{F4E99EAC-60B8-473A-A2C4-C4935BE9BF2A}">
      <dgm:prSet/>
      <dgm:spPr/>
      <dgm:t>
        <a:bodyPr/>
        <a:lstStyle/>
        <a:p>
          <a:endParaRPr lang="ru-RU"/>
        </a:p>
      </dgm:t>
    </dgm:pt>
    <dgm:pt modelId="{7D76DA2B-383D-4DD6-A926-4EADEAFEB0BC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sz="3200" dirty="0" smtClean="0">
              <a:latin typeface="Arial Narrow" panose="020B0606020202030204" pitchFamily="34" charset="0"/>
            </a:rPr>
            <a:t>Снятие с учета в качестве индивидуального предпринимателя не требуется !!!</a:t>
          </a:r>
          <a:endParaRPr lang="ru-RU" sz="3200" dirty="0">
            <a:latin typeface="Arial Narrow" panose="020B0606020202030204" pitchFamily="34" charset="0"/>
          </a:endParaRPr>
        </a:p>
      </dgm:t>
    </dgm:pt>
    <dgm:pt modelId="{5B979AAD-9885-47A4-9081-2B78F2092DA4}" type="parTrans" cxnId="{0DFD4B1E-88C6-4912-B95C-FD1EB52385B3}">
      <dgm:prSet/>
      <dgm:spPr/>
      <dgm:t>
        <a:bodyPr/>
        <a:lstStyle/>
        <a:p>
          <a:endParaRPr lang="ru-RU"/>
        </a:p>
      </dgm:t>
    </dgm:pt>
    <dgm:pt modelId="{B2114351-4CC6-4818-9E20-569E7C49670B}" type="sibTrans" cxnId="{0DFD4B1E-88C6-4912-B95C-FD1EB52385B3}">
      <dgm:prSet/>
      <dgm:spPr/>
      <dgm:t>
        <a:bodyPr/>
        <a:lstStyle/>
        <a:p>
          <a:endParaRPr lang="ru-RU"/>
        </a:p>
      </dgm:t>
    </dgm:pt>
    <dgm:pt modelId="{DFA880FB-8076-4669-B553-280A22124346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sz="2500" dirty="0" smtClean="0">
            <a:latin typeface="Arial Narrow" panose="020B0606020202030204" pitchFamily="34" charset="0"/>
          </a:endParaRPr>
        </a:p>
        <a:p>
          <a:r>
            <a:rPr lang="ru-RU" sz="2500" dirty="0" smtClean="0">
              <a:latin typeface="Arial Narrow" panose="020B0606020202030204" pitchFamily="34" charset="0"/>
            </a:rPr>
            <a:t>В случае направления указанного уведомления с нарушением установленного срока или не направления такого уведомления постановка данного лица на учет в качестве налогоплательщика НПД аннулируется.</a:t>
          </a:r>
        </a:p>
        <a:p>
          <a:endParaRPr lang="ru-RU" sz="2200" dirty="0"/>
        </a:p>
      </dgm:t>
    </dgm:pt>
    <dgm:pt modelId="{AD7BAEE7-72A3-40F5-9E88-975E4651A99C}" type="parTrans" cxnId="{47CF2C18-4458-41C0-82FD-FEB5C3D62094}">
      <dgm:prSet/>
      <dgm:spPr/>
      <dgm:t>
        <a:bodyPr/>
        <a:lstStyle/>
        <a:p>
          <a:endParaRPr lang="ru-RU"/>
        </a:p>
      </dgm:t>
    </dgm:pt>
    <dgm:pt modelId="{7BF9D323-D1A8-4832-AE36-C34DB3D9C284}" type="sibTrans" cxnId="{47CF2C18-4458-41C0-82FD-FEB5C3D62094}">
      <dgm:prSet/>
      <dgm:spPr/>
      <dgm:t>
        <a:bodyPr/>
        <a:lstStyle/>
        <a:p>
          <a:endParaRPr lang="ru-RU"/>
        </a:p>
      </dgm:t>
    </dgm:pt>
    <dgm:pt modelId="{4171C36B-36C5-4992-967C-3656502D838C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3200" dirty="0" smtClean="0">
              <a:latin typeface="Arial Narrow" panose="020B0606020202030204" pitchFamily="34" charset="0"/>
            </a:rPr>
            <a:t>Регистрация в качестве плательщика налога на профессиональный доход осуществляется в общеустановленном порядке</a:t>
          </a:r>
          <a:endParaRPr lang="ru-RU" sz="3200" dirty="0">
            <a:latin typeface="Arial Narrow" panose="020B0606020202030204" pitchFamily="34" charset="0"/>
          </a:endParaRPr>
        </a:p>
      </dgm:t>
    </dgm:pt>
    <dgm:pt modelId="{9D3BA9B7-9D9C-4E96-8E18-79964CA98D66}" type="parTrans" cxnId="{F3C2509D-C15E-4EB3-8CA7-4A291FBAA904}">
      <dgm:prSet/>
      <dgm:spPr/>
      <dgm:t>
        <a:bodyPr/>
        <a:lstStyle/>
        <a:p>
          <a:endParaRPr lang="ru-RU"/>
        </a:p>
      </dgm:t>
    </dgm:pt>
    <dgm:pt modelId="{C148CF89-D28F-4FD5-9F53-B51043D218CF}" type="sibTrans" cxnId="{F3C2509D-C15E-4EB3-8CA7-4A291FBAA904}">
      <dgm:prSet/>
      <dgm:spPr/>
      <dgm:t>
        <a:bodyPr/>
        <a:lstStyle/>
        <a:p>
          <a:endParaRPr lang="ru-RU"/>
        </a:p>
      </dgm:t>
    </dgm:pt>
    <dgm:pt modelId="{38A965BF-5749-4E60-8D3D-B6F87E212CDC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900" dirty="0" smtClean="0"/>
            <a:t> </a:t>
          </a:r>
        </a:p>
        <a:p>
          <a:r>
            <a:rPr lang="ru-RU" sz="2400" dirty="0" smtClean="0">
              <a:latin typeface="Arial Narrow" panose="020B0606020202030204" pitchFamily="34" charset="0"/>
            </a:rPr>
            <a:t>В течение месяца со дня постановки на учет в качестве </a:t>
          </a:r>
          <a:r>
            <a:rPr lang="ru-RU" sz="2400" dirty="0" err="1" smtClean="0">
              <a:latin typeface="Arial Narrow" panose="020B0606020202030204" pitchFamily="34" charset="0"/>
            </a:rPr>
            <a:t>самозанятого</a:t>
          </a:r>
          <a:r>
            <a:rPr lang="ru-RU" sz="2400" dirty="0" smtClean="0">
              <a:latin typeface="Arial Narrow" panose="020B0606020202030204" pitchFamily="34" charset="0"/>
            </a:rPr>
            <a:t> необходимо предоставить уведомление о прекращении применения УСН, ЕСХН или ЕНВД (если они применяются, совмещать НПД с иными специальными режимами нельзя)</a:t>
          </a:r>
        </a:p>
        <a:p>
          <a:endParaRPr lang="ru-RU" sz="1900" dirty="0"/>
        </a:p>
      </dgm:t>
    </dgm:pt>
    <dgm:pt modelId="{7FB0EEB4-F6DF-4EE5-827A-755EF24D83FE}" type="parTrans" cxnId="{A0C91B49-F3A0-438F-861E-9DB4315184DD}">
      <dgm:prSet/>
      <dgm:spPr/>
      <dgm:t>
        <a:bodyPr/>
        <a:lstStyle/>
        <a:p>
          <a:endParaRPr lang="ru-RU"/>
        </a:p>
      </dgm:t>
    </dgm:pt>
    <dgm:pt modelId="{7E9A24E8-E5ED-40C3-9EA1-2A846C051A0D}" type="sibTrans" cxnId="{A0C91B49-F3A0-438F-861E-9DB4315184DD}">
      <dgm:prSet/>
      <dgm:spPr/>
      <dgm:t>
        <a:bodyPr/>
        <a:lstStyle/>
        <a:p>
          <a:endParaRPr lang="ru-RU"/>
        </a:p>
      </dgm:t>
    </dgm:pt>
    <dgm:pt modelId="{C56AA717-0CE7-43D5-94B6-46A48B0EE051}" type="pres">
      <dgm:prSet presAssocID="{BAEB8110-414D-4933-B08E-F62E766B1C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724FC8-1211-4518-A945-2500C8A4967D}" type="pres">
      <dgm:prSet presAssocID="{83B30853-9EF1-4590-9478-3066D43D1929}" presName="vertOne" presStyleCnt="0"/>
      <dgm:spPr/>
    </dgm:pt>
    <dgm:pt modelId="{A65EB1BB-BCCC-4518-B551-CEFF06673393}" type="pres">
      <dgm:prSet presAssocID="{83B30853-9EF1-4590-9478-3066D43D1929}" presName="txOne" presStyleLbl="node0" presStyleIdx="0" presStyleCnt="1" custScaleY="34804" custLinFactNeighborX="1387" custLinFactNeighborY="-72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185A34-9FC8-41EA-A747-A59E2D4DE1D8}" type="pres">
      <dgm:prSet presAssocID="{83B30853-9EF1-4590-9478-3066D43D1929}" presName="parTransOne" presStyleCnt="0"/>
      <dgm:spPr/>
    </dgm:pt>
    <dgm:pt modelId="{3CD54ACA-6347-401E-825B-B4D24402FDAD}" type="pres">
      <dgm:prSet presAssocID="{83B30853-9EF1-4590-9478-3066D43D1929}" presName="horzOne" presStyleCnt="0"/>
      <dgm:spPr/>
    </dgm:pt>
    <dgm:pt modelId="{3DE34A4F-C4EB-4927-B3BC-813015460FA1}" type="pres">
      <dgm:prSet presAssocID="{7D76DA2B-383D-4DD6-A926-4EADEAFEB0BC}" presName="vertTwo" presStyleCnt="0"/>
      <dgm:spPr/>
    </dgm:pt>
    <dgm:pt modelId="{4D399D83-B711-487C-B467-A58F15DFBA0B}" type="pres">
      <dgm:prSet presAssocID="{7D76DA2B-383D-4DD6-A926-4EADEAFEB0B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1D4456-77D4-4E66-BB5C-372608EF3DF9}" type="pres">
      <dgm:prSet presAssocID="{7D76DA2B-383D-4DD6-A926-4EADEAFEB0BC}" presName="parTransTwo" presStyleCnt="0"/>
      <dgm:spPr/>
    </dgm:pt>
    <dgm:pt modelId="{230C4542-9A44-4988-9BBE-835D13B5A656}" type="pres">
      <dgm:prSet presAssocID="{7D76DA2B-383D-4DD6-A926-4EADEAFEB0BC}" presName="horzTwo" presStyleCnt="0"/>
      <dgm:spPr/>
    </dgm:pt>
    <dgm:pt modelId="{50C32D60-D635-4EA3-94E4-4CE6D3EC0CB7}" type="pres">
      <dgm:prSet presAssocID="{4171C36B-36C5-4992-967C-3656502D838C}" presName="vertThree" presStyleCnt="0"/>
      <dgm:spPr/>
    </dgm:pt>
    <dgm:pt modelId="{05BEF0BA-A6AC-4234-9647-02647CA48EC7}" type="pres">
      <dgm:prSet presAssocID="{4171C36B-36C5-4992-967C-3656502D838C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E964D-9F23-4533-A9B2-2609D4C85977}" type="pres">
      <dgm:prSet presAssocID="{4171C36B-36C5-4992-967C-3656502D838C}" presName="horzThree" presStyleCnt="0"/>
      <dgm:spPr/>
    </dgm:pt>
    <dgm:pt modelId="{6A13F243-D258-433D-AF31-5310FE62A39E}" type="pres">
      <dgm:prSet presAssocID="{B2114351-4CC6-4818-9E20-569E7C49670B}" presName="sibSpaceTwo" presStyleCnt="0"/>
      <dgm:spPr/>
    </dgm:pt>
    <dgm:pt modelId="{DEE835CD-8357-48BE-AA5F-7B088CEE462E}" type="pres">
      <dgm:prSet presAssocID="{38A965BF-5749-4E60-8D3D-B6F87E212CDC}" presName="vertTwo" presStyleCnt="0"/>
      <dgm:spPr/>
    </dgm:pt>
    <dgm:pt modelId="{D7F5788E-6EB3-4AF6-BFE0-C37DFDB8FC3B}" type="pres">
      <dgm:prSet presAssocID="{38A965BF-5749-4E60-8D3D-B6F87E212CD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7E7079-8D45-4001-A057-CAAE343AC7CA}" type="pres">
      <dgm:prSet presAssocID="{38A965BF-5749-4E60-8D3D-B6F87E212CDC}" presName="parTransTwo" presStyleCnt="0"/>
      <dgm:spPr/>
    </dgm:pt>
    <dgm:pt modelId="{BEC9F94B-5351-466F-946A-17BAD09095DB}" type="pres">
      <dgm:prSet presAssocID="{38A965BF-5749-4E60-8D3D-B6F87E212CDC}" presName="horzTwo" presStyleCnt="0"/>
      <dgm:spPr/>
    </dgm:pt>
    <dgm:pt modelId="{C07ADB5B-7B01-40AB-A894-F8D468038C10}" type="pres">
      <dgm:prSet presAssocID="{DFA880FB-8076-4669-B553-280A22124346}" presName="vertThree" presStyleCnt="0"/>
      <dgm:spPr/>
    </dgm:pt>
    <dgm:pt modelId="{83E44FB2-A6FB-42D3-8490-AE8046DADF2C}" type="pres">
      <dgm:prSet presAssocID="{DFA880FB-8076-4669-B553-280A2212434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8B1578-557F-40EA-9DC0-AD07B30456EE}" type="pres">
      <dgm:prSet presAssocID="{DFA880FB-8076-4669-B553-280A22124346}" presName="horzThree" presStyleCnt="0"/>
      <dgm:spPr/>
    </dgm:pt>
  </dgm:ptLst>
  <dgm:cxnLst>
    <dgm:cxn modelId="{1992813B-EDD1-4B31-BA59-A4A51769D668}" type="presOf" srcId="{4171C36B-36C5-4992-967C-3656502D838C}" destId="{05BEF0BA-A6AC-4234-9647-02647CA48EC7}" srcOrd="0" destOrd="0" presId="urn:microsoft.com/office/officeart/2005/8/layout/hierarchy4"/>
    <dgm:cxn modelId="{0DFD4B1E-88C6-4912-B95C-FD1EB52385B3}" srcId="{83B30853-9EF1-4590-9478-3066D43D1929}" destId="{7D76DA2B-383D-4DD6-A926-4EADEAFEB0BC}" srcOrd="0" destOrd="0" parTransId="{5B979AAD-9885-47A4-9081-2B78F2092DA4}" sibTransId="{B2114351-4CC6-4818-9E20-569E7C49670B}"/>
    <dgm:cxn modelId="{A0C91B49-F3A0-438F-861E-9DB4315184DD}" srcId="{83B30853-9EF1-4590-9478-3066D43D1929}" destId="{38A965BF-5749-4E60-8D3D-B6F87E212CDC}" srcOrd="1" destOrd="0" parTransId="{7FB0EEB4-F6DF-4EE5-827A-755EF24D83FE}" sibTransId="{7E9A24E8-E5ED-40C3-9EA1-2A846C051A0D}"/>
    <dgm:cxn modelId="{55DC5B82-052C-4658-83A5-6B82F092B850}" type="presOf" srcId="{38A965BF-5749-4E60-8D3D-B6F87E212CDC}" destId="{D7F5788E-6EB3-4AF6-BFE0-C37DFDB8FC3B}" srcOrd="0" destOrd="0" presId="urn:microsoft.com/office/officeart/2005/8/layout/hierarchy4"/>
    <dgm:cxn modelId="{47CF2C18-4458-41C0-82FD-FEB5C3D62094}" srcId="{38A965BF-5749-4E60-8D3D-B6F87E212CDC}" destId="{DFA880FB-8076-4669-B553-280A22124346}" srcOrd="0" destOrd="0" parTransId="{AD7BAEE7-72A3-40F5-9E88-975E4651A99C}" sibTransId="{7BF9D323-D1A8-4832-AE36-C34DB3D9C284}"/>
    <dgm:cxn modelId="{BD6F2863-7CF7-4233-B4B9-D9376D250A35}" type="presOf" srcId="{DFA880FB-8076-4669-B553-280A22124346}" destId="{83E44FB2-A6FB-42D3-8490-AE8046DADF2C}" srcOrd="0" destOrd="0" presId="urn:microsoft.com/office/officeart/2005/8/layout/hierarchy4"/>
    <dgm:cxn modelId="{9219A790-9F7A-4F6A-93B7-2FA47F5F53EE}" type="presOf" srcId="{83B30853-9EF1-4590-9478-3066D43D1929}" destId="{A65EB1BB-BCCC-4518-B551-CEFF06673393}" srcOrd="0" destOrd="0" presId="urn:microsoft.com/office/officeart/2005/8/layout/hierarchy4"/>
    <dgm:cxn modelId="{7402282C-E107-4125-A423-C8C16C8B630F}" type="presOf" srcId="{7D76DA2B-383D-4DD6-A926-4EADEAFEB0BC}" destId="{4D399D83-B711-487C-B467-A58F15DFBA0B}" srcOrd="0" destOrd="0" presId="urn:microsoft.com/office/officeart/2005/8/layout/hierarchy4"/>
    <dgm:cxn modelId="{F3C2509D-C15E-4EB3-8CA7-4A291FBAA904}" srcId="{7D76DA2B-383D-4DD6-A926-4EADEAFEB0BC}" destId="{4171C36B-36C5-4992-967C-3656502D838C}" srcOrd="0" destOrd="0" parTransId="{9D3BA9B7-9D9C-4E96-8E18-79964CA98D66}" sibTransId="{C148CF89-D28F-4FD5-9F53-B51043D218CF}"/>
    <dgm:cxn modelId="{58AFD9AC-655C-47F9-BDA0-D9CA9B7F1F30}" type="presOf" srcId="{BAEB8110-414D-4933-B08E-F62E766B1C74}" destId="{C56AA717-0CE7-43D5-94B6-46A48B0EE051}" srcOrd="0" destOrd="0" presId="urn:microsoft.com/office/officeart/2005/8/layout/hierarchy4"/>
    <dgm:cxn modelId="{F4E99EAC-60B8-473A-A2C4-C4935BE9BF2A}" srcId="{BAEB8110-414D-4933-B08E-F62E766B1C74}" destId="{83B30853-9EF1-4590-9478-3066D43D1929}" srcOrd="0" destOrd="0" parTransId="{5FDB61EE-7180-4DD7-AC96-09FAFABF8428}" sibTransId="{4363D404-3F98-47E1-8F6C-4955B60A66F6}"/>
    <dgm:cxn modelId="{76C76F90-89A5-4E2C-A028-CED7A95C5F81}" type="presParOf" srcId="{C56AA717-0CE7-43D5-94B6-46A48B0EE051}" destId="{6F724FC8-1211-4518-A945-2500C8A4967D}" srcOrd="0" destOrd="0" presId="urn:microsoft.com/office/officeart/2005/8/layout/hierarchy4"/>
    <dgm:cxn modelId="{A0F664A2-D44C-4893-88BB-E3A7C60B9576}" type="presParOf" srcId="{6F724FC8-1211-4518-A945-2500C8A4967D}" destId="{A65EB1BB-BCCC-4518-B551-CEFF06673393}" srcOrd="0" destOrd="0" presId="urn:microsoft.com/office/officeart/2005/8/layout/hierarchy4"/>
    <dgm:cxn modelId="{7DC33513-6EF1-4C47-B8AF-1C0DB261B7FD}" type="presParOf" srcId="{6F724FC8-1211-4518-A945-2500C8A4967D}" destId="{B1185A34-9FC8-41EA-A747-A59E2D4DE1D8}" srcOrd="1" destOrd="0" presId="urn:microsoft.com/office/officeart/2005/8/layout/hierarchy4"/>
    <dgm:cxn modelId="{0FE9A0E1-C0EE-409C-8E0E-D7C8BAC22D54}" type="presParOf" srcId="{6F724FC8-1211-4518-A945-2500C8A4967D}" destId="{3CD54ACA-6347-401E-825B-B4D24402FDAD}" srcOrd="2" destOrd="0" presId="urn:microsoft.com/office/officeart/2005/8/layout/hierarchy4"/>
    <dgm:cxn modelId="{97E570D0-5F83-4943-B1B9-DB8CC924C438}" type="presParOf" srcId="{3CD54ACA-6347-401E-825B-B4D24402FDAD}" destId="{3DE34A4F-C4EB-4927-B3BC-813015460FA1}" srcOrd="0" destOrd="0" presId="urn:microsoft.com/office/officeart/2005/8/layout/hierarchy4"/>
    <dgm:cxn modelId="{0FAC78C1-0840-412F-9E8F-394B59BFAF1D}" type="presParOf" srcId="{3DE34A4F-C4EB-4927-B3BC-813015460FA1}" destId="{4D399D83-B711-487C-B467-A58F15DFBA0B}" srcOrd="0" destOrd="0" presId="urn:microsoft.com/office/officeart/2005/8/layout/hierarchy4"/>
    <dgm:cxn modelId="{93E38DE7-13D1-4E7C-9AAF-0D14F15E8BFB}" type="presParOf" srcId="{3DE34A4F-C4EB-4927-B3BC-813015460FA1}" destId="{CC1D4456-77D4-4E66-BB5C-372608EF3DF9}" srcOrd="1" destOrd="0" presId="urn:microsoft.com/office/officeart/2005/8/layout/hierarchy4"/>
    <dgm:cxn modelId="{3136EF44-059A-4513-9EFF-E79D06FB6AFB}" type="presParOf" srcId="{3DE34A4F-C4EB-4927-B3BC-813015460FA1}" destId="{230C4542-9A44-4988-9BBE-835D13B5A656}" srcOrd="2" destOrd="0" presId="urn:microsoft.com/office/officeart/2005/8/layout/hierarchy4"/>
    <dgm:cxn modelId="{774A639E-5052-49BE-969E-BAAB526D13C8}" type="presParOf" srcId="{230C4542-9A44-4988-9BBE-835D13B5A656}" destId="{50C32D60-D635-4EA3-94E4-4CE6D3EC0CB7}" srcOrd="0" destOrd="0" presId="urn:microsoft.com/office/officeart/2005/8/layout/hierarchy4"/>
    <dgm:cxn modelId="{C8FD688C-A473-4FF8-9D07-069F9AFBCD8F}" type="presParOf" srcId="{50C32D60-D635-4EA3-94E4-4CE6D3EC0CB7}" destId="{05BEF0BA-A6AC-4234-9647-02647CA48EC7}" srcOrd="0" destOrd="0" presId="urn:microsoft.com/office/officeart/2005/8/layout/hierarchy4"/>
    <dgm:cxn modelId="{4DB5F448-8616-425A-A0E2-9DDDE84359D6}" type="presParOf" srcId="{50C32D60-D635-4EA3-94E4-4CE6D3EC0CB7}" destId="{546E964D-9F23-4533-A9B2-2609D4C85977}" srcOrd="1" destOrd="0" presId="urn:microsoft.com/office/officeart/2005/8/layout/hierarchy4"/>
    <dgm:cxn modelId="{B1B0B5B2-17B9-4CB1-B0E6-7247B874BDF8}" type="presParOf" srcId="{3CD54ACA-6347-401E-825B-B4D24402FDAD}" destId="{6A13F243-D258-433D-AF31-5310FE62A39E}" srcOrd="1" destOrd="0" presId="urn:microsoft.com/office/officeart/2005/8/layout/hierarchy4"/>
    <dgm:cxn modelId="{7FD25629-D077-4A65-9460-4E5394A7FC31}" type="presParOf" srcId="{3CD54ACA-6347-401E-825B-B4D24402FDAD}" destId="{DEE835CD-8357-48BE-AA5F-7B088CEE462E}" srcOrd="2" destOrd="0" presId="urn:microsoft.com/office/officeart/2005/8/layout/hierarchy4"/>
    <dgm:cxn modelId="{8C4F5A4F-F913-4F15-B3D1-9F35D06F79DE}" type="presParOf" srcId="{DEE835CD-8357-48BE-AA5F-7B088CEE462E}" destId="{D7F5788E-6EB3-4AF6-BFE0-C37DFDB8FC3B}" srcOrd="0" destOrd="0" presId="urn:microsoft.com/office/officeart/2005/8/layout/hierarchy4"/>
    <dgm:cxn modelId="{483AA1AE-4707-473F-A191-40EDDF4B1C68}" type="presParOf" srcId="{DEE835CD-8357-48BE-AA5F-7B088CEE462E}" destId="{0D7E7079-8D45-4001-A057-CAAE343AC7CA}" srcOrd="1" destOrd="0" presId="urn:microsoft.com/office/officeart/2005/8/layout/hierarchy4"/>
    <dgm:cxn modelId="{2C0B0343-1E8E-4265-AF46-E7AB00D00E93}" type="presParOf" srcId="{DEE835CD-8357-48BE-AA5F-7B088CEE462E}" destId="{BEC9F94B-5351-466F-946A-17BAD09095DB}" srcOrd="2" destOrd="0" presId="urn:microsoft.com/office/officeart/2005/8/layout/hierarchy4"/>
    <dgm:cxn modelId="{4D1CA914-6D9D-4A3A-904D-353022156E4D}" type="presParOf" srcId="{BEC9F94B-5351-466F-946A-17BAD09095DB}" destId="{C07ADB5B-7B01-40AB-A894-F8D468038C10}" srcOrd="0" destOrd="0" presId="urn:microsoft.com/office/officeart/2005/8/layout/hierarchy4"/>
    <dgm:cxn modelId="{638836F5-13BB-4A5A-A90C-C1F997C30717}" type="presParOf" srcId="{C07ADB5B-7B01-40AB-A894-F8D468038C10}" destId="{83E44FB2-A6FB-42D3-8490-AE8046DADF2C}" srcOrd="0" destOrd="0" presId="urn:microsoft.com/office/officeart/2005/8/layout/hierarchy4"/>
    <dgm:cxn modelId="{1F43D342-0B40-4049-A294-95B324A68AB9}" type="presParOf" srcId="{C07ADB5B-7B01-40AB-A894-F8D468038C10}" destId="{038B1578-557F-40EA-9DC0-AD07B30456E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14AE3-38F7-492F-AD46-0F7BD33131B3}">
      <dsp:nvSpPr>
        <dsp:cNvPr id="0" name=""/>
        <dsp:cNvSpPr/>
      </dsp:nvSpPr>
      <dsp:spPr>
        <a:xfrm>
          <a:off x="0" y="72009"/>
          <a:ext cx="10297143" cy="85869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 Narrow" panose="020B0606020202030204" pitchFamily="34" charset="0"/>
            </a:rPr>
            <a:t>Регламентирующие документы</a:t>
          </a:r>
          <a:endParaRPr lang="ru-RU" sz="3200" b="1" kern="1200" dirty="0">
            <a:latin typeface="Arial Narrow" panose="020B0606020202030204" pitchFamily="34" charset="0"/>
          </a:endParaRPr>
        </a:p>
      </dsp:txBody>
      <dsp:txXfrm>
        <a:off x="25150" y="97159"/>
        <a:ext cx="10246843" cy="808398"/>
      </dsp:txXfrm>
    </dsp:sp>
    <dsp:sp modelId="{2EA4BE05-9BE2-4737-A305-94CFEA89BC76}">
      <dsp:nvSpPr>
        <dsp:cNvPr id="0" name=""/>
        <dsp:cNvSpPr/>
      </dsp:nvSpPr>
      <dsp:spPr>
        <a:xfrm>
          <a:off x="258640" y="1152119"/>
          <a:ext cx="1782197" cy="17821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108AF-E4BB-480D-94F5-B9058C2F42AD}">
      <dsp:nvSpPr>
        <dsp:cNvPr id="0" name=""/>
        <dsp:cNvSpPr/>
      </dsp:nvSpPr>
      <dsp:spPr>
        <a:xfrm>
          <a:off x="2448241" y="1102227"/>
          <a:ext cx="7693248" cy="19941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 Narrow" panose="020B0606020202030204" pitchFamily="34" charset="0"/>
            </a:rPr>
            <a:t>С января 2019 года </a:t>
          </a:r>
          <a:r>
            <a:rPr lang="ru-RU" sz="2800" kern="1200" dirty="0" smtClean="0">
              <a:latin typeface="Arial Narrow" panose="020B0606020202030204" pitchFamily="34" charset="0"/>
            </a:rPr>
            <a:t> участвуют четыре региона: </a:t>
          </a:r>
          <a:r>
            <a:rPr lang="ru-RU" sz="2800" b="1" kern="1200" dirty="0" smtClean="0">
              <a:latin typeface="Arial Narrow" panose="020B0606020202030204" pitchFamily="34" charset="0"/>
            </a:rPr>
            <a:t>Москва, Московская и Калужская область, а также  Республика Татарстан </a:t>
          </a:r>
          <a:endParaRPr lang="ru-RU" sz="2800" b="1" kern="1200" dirty="0">
            <a:latin typeface="Arial Narrow" panose="020B0606020202030204" pitchFamily="34" charset="0"/>
          </a:endParaRPr>
        </a:p>
      </dsp:txBody>
      <dsp:txXfrm>
        <a:off x="2545603" y="1199589"/>
        <a:ext cx="7498524" cy="1799395"/>
      </dsp:txXfrm>
    </dsp:sp>
    <dsp:sp modelId="{507BDA8D-B3F1-40BB-B33C-5BECAB7D548C}">
      <dsp:nvSpPr>
        <dsp:cNvPr id="0" name=""/>
        <dsp:cNvSpPr/>
      </dsp:nvSpPr>
      <dsp:spPr>
        <a:xfrm>
          <a:off x="258632" y="4122446"/>
          <a:ext cx="1782197" cy="178219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1C2E0-07CB-430C-92B5-40E2933781FE}">
      <dsp:nvSpPr>
        <dsp:cNvPr id="0" name=""/>
        <dsp:cNvSpPr/>
      </dsp:nvSpPr>
      <dsp:spPr>
        <a:xfrm>
          <a:off x="2520298" y="3384367"/>
          <a:ext cx="7650956" cy="362563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Narrow" panose="020B0606020202030204" pitchFamily="34" charset="0"/>
            </a:rPr>
            <a:t>С</a:t>
          </a:r>
          <a:r>
            <a:rPr lang="ru-RU" sz="2800" b="1" kern="1200" dirty="0" smtClean="0">
              <a:latin typeface="Arial Narrow" panose="020B0606020202030204" pitchFamily="34" charset="0"/>
            </a:rPr>
            <a:t> 1 января 2020</a:t>
          </a:r>
          <a:r>
            <a:rPr lang="ru-RU" sz="2800" kern="1200" dirty="0" smtClean="0">
              <a:latin typeface="Arial Narrow" panose="020B0606020202030204" pitchFamily="34" charset="0"/>
            </a:rPr>
            <a:t> в данный проект включен </a:t>
          </a:r>
          <a:r>
            <a:rPr lang="ru-RU" sz="2800" b="1" kern="1200" dirty="0" smtClean="0">
              <a:latin typeface="Arial Narrow" panose="020B0606020202030204" pitchFamily="34" charset="0"/>
            </a:rPr>
            <a:t>Ханты-Мансийский автономный округ – Югра, а также </a:t>
          </a:r>
          <a:r>
            <a:rPr lang="ru-RU" sz="2400" kern="1200" dirty="0" smtClean="0">
              <a:latin typeface="Arial Narrow" panose="020B0606020202030204" pitchFamily="34" charset="0"/>
            </a:rPr>
            <a:t>город федерального значения Санкт-Петербург, Волгоградская, Воронежская, Ленинградская, Нижегородская, Новосибирская, Омская, Ростовская, Самарская, Сахалинская, Свердловская, Тюменская, Челябинская области, Красноярский и Пермский край,  Ненецкий автономном округ, Ямало-Ненецкий автономный округ,  Республика Башкортостан 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2697319" y="3561388"/>
        <a:ext cx="7296914" cy="3271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603E2-449B-4AFC-8476-2304CE59EB95}">
      <dsp:nvSpPr>
        <dsp:cNvPr id="0" name=""/>
        <dsp:cNvSpPr/>
      </dsp:nvSpPr>
      <dsp:spPr>
        <a:xfrm>
          <a:off x="5622" y="1824"/>
          <a:ext cx="10501923" cy="123494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kern="1200" dirty="0" smtClean="0">
              <a:latin typeface="Arial Narrow" panose="020B0606020202030204" pitchFamily="34" charset="0"/>
            </a:rPr>
            <a:t>Условия применения налога на профессиональный доход:</a:t>
          </a:r>
          <a:endParaRPr lang="ru-RU" sz="3500" b="0" kern="1200" dirty="0">
            <a:latin typeface="Arial Narrow" panose="020B0606020202030204" pitchFamily="34" charset="0"/>
          </a:endParaRPr>
        </a:p>
      </dsp:txBody>
      <dsp:txXfrm>
        <a:off x="41792" y="37994"/>
        <a:ext cx="10429583" cy="1162602"/>
      </dsp:txXfrm>
    </dsp:sp>
    <dsp:sp modelId="{A5475FA7-6493-44C8-87F4-B47A3C3DD32C}">
      <dsp:nvSpPr>
        <dsp:cNvPr id="0" name=""/>
        <dsp:cNvSpPr/>
      </dsp:nvSpPr>
      <dsp:spPr>
        <a:xfrm>
          <a:off x="15873" y="1390274"/>
          <a:ext cx="3068893" cy="1943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Arial Narrow" panose="020B0606020202030204" pitchFamily="34" charset="0"/>
            </a:rPr>
            <a:t>Ведение деятельности в регионе проведения эксперимента</a:t>
          </a:r>
          <a:endParaRPr lang="ru-RU" sz="2700" kern="1200" dirty="0">
            <a:latin typeface="Arial Narrow" panose="020B0606020202030204" pitchFamily="34" charset="0"/>
          </a:endParaRPr>
        </a:p>
      </dsp:txBody>
      <dsp:txXfrm>
        <a:off x="72791" y="1447192"/>
        <a:ext cx="2955057" cy="1829485"/>
      </dsp:txXfrm>
    </dsp:sp>
    <dsp:sp modelId="{C1276C6D-A5F9-40FE-AB28-CF036E2F4F4E}">
      <dsp:nvSpPr>
        <dsp:cNvPr id="0" name=""/>
        <dsp:cNvSpPr/>
      </dsp:nvSpPr>
      <dsp:spPr>
        <a:xfrm>
          <a:off x="21858" y="3487105"/>
          <a:ext cx="3056923" cy="1943321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Narrow" panose="020B0606020202030204" pitchFamily="34" charset="0"/>
            </a:rPr>
            <a:t>Получение дохода от самостоятельного ведения деятельности или использования имущества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78776" y="3544023"/>
        <a:ext cx="2943087" cy="1829485"/>
      </dsp:txXfrm>
    </dsp:sp>
    <dsp:sp modelId="{151EFC37-0E24-49C5-9022-B48281C0CBE9}">
      <dsp:nvSpPr>
        <dsp:cNvPr id="0" name=""/>
        <dsp:cNvSpPr/>
      </dsp:nvSpPr>
      <dsp:spPr>
        <a:xfrm>
          <a:off x="1611458" y="5603719"/>
          <a:ext cx="3056923" cy="172440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 Narrow" panose="020B0606020202030204" pitchFamily="34" charset="0"/>
            </a:rPr>
            <a:t>Не осуществляется реализация подакцизных товаров, товаров, подлежащих обязательной маркировке </a:t>
          </a:r>
          <a:endParaRPr lang="ru-RU" sz="2100" kern="1200" dirty="0">
            <a:latin typeface="Arial Narrow" panose="020B0606020202030204" pitchFamily="34" charset="0"/>
          </a:endParaRPr>
        </a:p>
      </dsp:txBody>
      <dsp:txXfrm>
        <a:off x="1661964" y="5654225"/>
        <a:ext cx="2955911" cy="1623394"/>
      </dsp:txXfrm>
    </dsp:sp>
    <dsp:sp modelId="{9CFFD5E9-B251-4B3A-A139-4865A5F009B6}">
      <dsp:nvSpPr>
        <dsp:cNvPr id="0" name=""/>
        <dsp:cNvSpPr/>
      </dsp:nvSpPr>
      <dsp:spPr>
        <a:xfrm>
          <a:off x="3342554" y="1390274"/>
          <a:ext cx="3528767" cy="1943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Arial Narrow" panose="020B0606020202030204" pitchFamily="34" charset="0"/>
            </a:rPr>
            <a:t>Доход не превышает 2 400 тыс. руб.</a:t>
          </a:r>
          <a:endParaRPr lang="ru-RU" sz="2700" kern="1200" dirty="0">
            <a:latin typeface="Arial Narrow" panose="020B0606020202030204" pitchFamily="34" charset="0"/>
          </a:endParaRPr>
        </a:p>
      </dsp:txBody>
      <dsp:txXfrm>
        <a:off x="3399472" y="1447192"/>
        <a:ext cx="3414931" cy="1829485"/>
      </dsp:txXfrm>
    </dsp:sp>
    <dsp:sp modelId="{44ACBBA8-BAD6-4C28-AB30-5F1C803FAF7E}">
      <dsp:nvSpPr>
        <dsp:cNvPr id="0" name=""/>
        <dsp:cNvSpPr/>
      </dsp:nvSpPr>
      <dsp:spPr>
        <a:xfrm>
          <a:off x="3349436" y="3487105"/>
          <a:ext cx="3515003" cy="1943321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 Narrow" panose="020B0606020202030204" pitchFamily="34" charset="0"/>
            </a:rPr>
            <a:t>Не попадают доходы в рамках трудовых отношений, а также заказчиками услуг не могут быть лица, бывшие работодателями менее двух лет назад</a:t>
          </a:r>
          <a:endParaRPr lang="ru-RU" sz="2100" kern="1200" dirty="0">
            <a:latin typeface="Arial Narrow" panose="020B0606020202030204" pitchFamily="34" charset="0"/>
          </a:endParaRPr>
        </a:p>
      </dsp:txBody>
      <dsp:txXfrm>
        <a:off x="3406354" y="3544023"/>
        <a:ext cx="3401167" cy="1829485"/>
      </dsp:txXfrm>
    </dsp:sp>
    <dsp:sp modelId="{3C6DF980-3A09-49DD-87A8-C6D41A23C1F1}">
      <dsp:nvSpPr>
        <dsp:cNvPr id="0" name=""/>
        <dsp:cNvSpPr/>
      </dsp:nvSpPr>
      <dsp:spPr>
        <a:xfrm>
          <a:off x="5173303" y="5585760"/>
          <a:ext cx="3056923" cy="186727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 Narrow" panose="020B0606020202030204" pitchFamily="34" charset="0"/>
            </a:rPr>
            <a:t>Иные ограничения (договор комиссии, поручения или агентский договор, добыча и реализация полезных ископаемых и другие)</a:t>
          </a:r>
          <a:endParaRPr lang="ru-RU" sz="2100" kern="1200" dirty="0">
            <a:latin typeface="Arial Narrow" panose="020B0606020202030204" pitchFamily="34" charset="0"/>
          </a:endParaRPr>
        </a:p>
      </dsp:txBody>
      <dsp:txXfrm>
        <a:off x="5227994" y="5640451"/>
        <a:ext cx="2947541" cy="1757897"/>
      </dsp:txXfrm>
    </dsp:sp>
    <dsp:sp modelId="{333F15B2-38DD-413C-BB83-9E0EEF33A6F8}">
      <dsp:nvSpPr>
        <dsp:cNvPr id="0" name=""/>
        <dsp:cNvSpPr/>
      </dsp:nvSpPr>
      <dsp:spPr>
        <a:xfrm>
          <a:off x="7129109" y="1390274"/>
          <a:ext cx="3368186" cy="1943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Narrow" panose="020B0606020202030204" pitchFamily="34" charset="0"/>
            </a:rPr>
            <a:t>Не осуществляется перепродажа товаров, имущественных прав (то есть исключается розничная торговля)</a:t>
          </a:r>
          <a:endParaRPr lang="ru-RU" sz="2300" kern="1200" dirty="0">
            <a:latin typeface="Arial Narrow" panose="020B0606020202030204" pitchFamily="34" charset="0"/>
          </a:endParaRPr>
        </a:p>
      </dsp:txBody>
      <dsp:txXfrm>
        <a:off x="7186027" y="1447192"/>
        <a:ext cx="3254350" cy="1829485"/>
      </dsp:txXfrm>
    </dsp:sp>
    <dsp:sp modelId="{43B22397-8203-42B3-8526-98EFC57D406A}">
      <dsp:nvSpPr>
        <dsp:cNvPr id="0" name=""/>
        <dsp:cNvSpPr/>
      </dsp:nvSpPr>
      <dsp:spPr>
        <a:xfrm>
          <a:off x="7192120" y="3487105"/>
          <a:ext cx="3242163" cy="1943321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 Narrow" panose="020B0606020202030204" pitchFamily="34" charset="0"/>
            </a:rPr>
            <a:t>Не привлекаются наемные работники по трудовым договорам</a:t>
          </a:r>
        </a:p>
      </dsp:txBody>
      <dsp:txXfrm>
        <a:off x="7249038" y="3544023"/>
        <a:ext cx="3128327" cy="1829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63470-2DDC-475C-B6A6-E8E68F60BA29}">
      <dsp:nvSpPr>
        <dsp:cNvPr id="0" name=""/>
        <dsp:cNvSpPr/>
      </dsp:nvSpPr>
      <dsp:spPr>
        <a:xfrm>
          <a:off x="4254366" y="1861"/>
          <a:ext cx="2036340" cy="132362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Юридические консультации и ведение бухгалтерии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4318980" y="66475"/>
        <a:ext cx="1907112" cy="1194393"/>
      </dsp:txXfrm>
    </dsp:sp>
    <dsp:sp modelId="{02D2D7B0-25B9-4469-8662-2D25BFF87965}">
      <dsp:nvSpPr>
        <dsp:cNvPr id="0" name=""/>
        <dsp:cNvSpPr/>
      </dsp:nvSpPr>
      <dsp:spPr>
        <a:xfrm>
          <a:off x="2155576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4148128" y="175509"/>
              </a:moveTo>
              <a:arcTo wR="3116959" hR="3116959" stAng="17359132" swAng="150022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22CCCC-3B3B-4F67-A710-C340986578B4}">
      <dsp:nvSpPr>
        <dsp:cNvPr id="0" name=""/>
        <dsp:cNvSpPr/>
      </dsp:nvSpPr>
      <dsp:spPr>
        <a:xfrm>
          <a:off x="6953732" y="1560340"/>
          <a:ext cx="2036340" cy="1323621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Услуги по перевозке пассажиров и грузов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7018346" y="1624954"/>
        <a:ext cx="1907112" cy="1194393"/>
      </dsp:txXfrm>
    </dsp:sp>
    <dsp:sp modelId="{0C5C44AC-3426-4D5E-9B29-1DD56065EE20}">
      <dsp:nvSpPr>
        <dsp:cNvPr id="0" name=""/>
        <dsp:cNvSpPr/>
      </dsp:nvSpPr>
      <dsp:spPr>
        <a:xfrm>
          <a:off x="2155576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6107269" y="2237480"/>
              </a:moveTo>
              <a:arcTo wR="3116959" hR="3116959" stAng="20616653" swAng="196669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67E22-7D42-4D4A-AB38-3815F8FEF670}">
      <dsp:nvSpPr>
        <dsp:cNvPr id="0" name=""/>
        <dsp:cNvSpPr/>
      </dsp:nvSpPr>
      <dsp:spPr>
        <a:xfrm>
          <a:off x="6805405" y="4677300"/>
          <a:ext cx="2332994" cy="1323621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Оказание косметологических услуг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6870019" y="4741914"/>
        <a:ext cx="2203766" cy="1194393"/>
      </dsp:txXfrm>
    </dsp:sp>
    <dsp:sp modelId="{8E210520-D567-479C-B953-25AE845A8E84}">
      <dsp:nvSpPr>
        <dsp:cNvPr id="0" name=""/>
        <dsp:cNvSpPr/>
      </dsp:nvSpPr>
      <dsp:spPr>
        <a:xfrm>
          <a:off x="2155576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5294769" y="5346888"/>
              </a:moveTo>
              <a:arcTo wR="3116959" hR="3116959" stAng="2740647" swAng="150022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C3FB7-A340-4146-95AF-67A24DEBAE84}">
      <dsp:nvSpPr>
        <dsp:cNvPr id="0" name=""/>
        <dsp:cNvSpPr/>
      </dsp:nvSpPr>
      <dsp:spPr>
        <a:xfrm>
          <a:off x="4254366" y="6235780"/>
          <a:ext cx="2036340" cy="13236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Продажа продукции собственного производства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4318980" y="6300394"/>
        <a:ext cx="1907112" cy="1194393"/>
      </dsp:txXfrm>
    </dsp:sp>
    <dsp:sp modelId="{A2E531E2-2B35-462B-BC66-EEE14DB2283D}">
      <dsp:nvSpPr>
        <dsp:cNvPr id="0" name=""/>
        <dsp:cNvSpPr/>
      </dsp:nvSpPr>
      <dsp:spPr>
        <a:xfrm>
          <a:off x="2155576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2085791" y="6058409"/>
              </a:moveTo>
              <a:arcTo wR="3116959" hR="3116959" stAng="6559132" swAng="150022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94F10-F4A0-4811-B2F7-C070BB4ACFE8}">
      <dsp:nvSpPr>
        <dsp:cNvPr id="0" name=""/>
        <dsp:cNvSpPr/>
      </dsp:nvSpPr>
      <dsp:spPr>
        <a:xfrm>
          <a:off x="1554999" y="4677300"/>
          <a:ext cx="2036340" cy="1323621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Сдача квартиры посуточно или на долгий срок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1619613" y="4741914"/>
        <a:ext cx="1907112" cy="1194393"/>
      </dsp:txXfrm>
    </dsp:sp>
    <dsp:sp modelId="{D8FE4EB8-C35C-486A-AF90-203CEDB9B82C}">
      <dsp:nvSpPr>
        <dsp:cNvPr id="0" name=""/>
        <dsp:cNvSpPr/>
      </dsp:nvSpPr>
      <dsp:spPr>
        <a:xfrm>
          <a:off x="2155576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126649" y="3996438"/>
              </a:moveTo>
              <a:arcTo wR="3116959" hR="3116959" stAng="9816653" swAng="196669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559A3-A784-4990-9BB3-0D1554623EDE}">
      <dsp:nvSpPr>
        <dsp:cNvPr id="0" name=""/>
        <dsp:cNvSpPr/>
      </dsp:nvSpPr>
      <dsp:spPr>
        <a:xfrm>
          <a:off x="1554999" y="1560340"/>
          <a:ext cx="2036340" cy="1323621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Фото и видео съемка на заказ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1619613" y="1624954"/>
        <a:ext cx="1907112" cy="1194393"/>
      </dsp:txXfrm>
    </dsp:sp>
    <dsp:sp modelId="{DC9822B0-E9A5-4DA7-B593-BBFD02D97562}">
      <dsp:nvSpPr>
        <dsp:cNvPr id="0" name=""/>
        <dsp:cNvSpPr/>
      </dsp:nvSpPr>
      <dsp:spPr>
        <a:xfrm>
          <a:off x="2155576" y="663671"/>
          <a:ext cx="6233919" cy="6233919"/>
        </a:xfrm>
        <a:custGeom>
          <a:avLst/>
          <a:gdLst/>
          <a:ahLst/>
          <a:cxnLst/>
          <a:rect l="0" t="0" r="0" b="0"/>
          <a:pathLst>
            <a:path>
              <a:moveTo>
                <a:pt x="939149" y="887031"/>
              </a:moveTo>
              <a:arcTo wR="3116959" hR="3116959" stAng="13540647" swAng="150022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D08AF-B092-4339-8002-F4816F0885AE}">
      <dsp:nvSpPr>
        <dsp:cNvPr id="0" name=""/>
        <dsp:cNvSpPr/>
      </dsp:nvSpPr>
      <dsp:spPr>
        <a:xfrm>
          <a:off x="3240391" y="3451416"/>
          <a:ext cx="3672344" cy="2457332"/>
        </a:xfrm>
        <a:prstGeom prst="ellipse">
          <a:avLst/>
        </a:prstGeom>
        <a:solidFill>
          <a:schemeClr val="tx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Narrow" panose="020B0606020202030204" pitchFamily="34" charset="0"/>
            </a:rPr>
            <a:t>Налог на профессиональный доход</a:t>
          </a:r>
          <a:endParaRPr lang="ru-RU" sz="2400" b="1" kern="1200" dirty="0">
            <a:latin typeface="Arial Narrow" panose="020B0606020202030204" pitchFamily="34" charset="0"/>
          </a:endParaRPr>
        </a:p>
      </dsp:txBody>
      <dsp:txXfrm>
        <a:off x="3778193" y="3811284"/>
        <a:ext cx="2596740" cy="1737596"/>
      </dsp:txXfrm>
    </dsp:sp>
    <dsp:sp modelId="{30E32897-4A23-4536-902C-6924CF0D30D3}">
      <dsp:nvSpPr>
        <dsp:cNvPr id="0" name=""/>
        <dsp:cNvSpPr/>
      </dsp:nvSpPr>
      <dsp:spPr>
        <a:xfrm rot="12900000">
          <a:off x="2209684" y="3071677"/>
          <a:ext cx="1916317" cy="7767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4B465-7222-4209-91BE-707FA63DAB42}">
      <dsp:nvSpPr>
        <dsp:cNvPr id="0" name=""/>
        <dsp:cNvSpPr/>
      </dsp:nvSpPr>
      <dsp:spPr>
        <a:xfrm>
          <a:off x="852346" y="1593072"/>
          <a:ext cx="2589017" cy="207121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0" kern="1200" dirty="0" smtClean="0"/>
            <a:t>НДФЛ</a:t>
          </a:r>
          <a:endParaRPr lang="ru-RU" sz="4200" b="0" kern="1200" dirty="0"/>
        </a:p>
      </dsp:txBody>
      <dsp:txXfrm>
        <a:off x="913010" y="1653736"/>
        <a:ext cx="2467689" cy="1949886"/>
      </dsp:txXfrm>
    </dsp:sp>
    <dsp:sp modelId="{9DCBE579-AB31-4C48-9330-32E6023A4D89}">
      <dsp:nvSpPr>
        <dsp:cNvPr id="0" name=""/>
        <dsp:cNvSpPr/>
      </dsp:nvSpPr>
      <dsp:spPr>
        <a:xfrm rot="16130700">
          <a:off x="3983365" y="2235424"/>
          <a:ext cx="2215408" cy="7767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AEB5D-CA2C-4B2C-91A9-F9A143E05628}">
      <dsp:nvSpPr>
        <dsp:cNvPr id="0" name=""/>
        <dsp:cNvSpPr/>
      </dsp:nvSpPr>
      <dsp:spPr>
        <a:xfrm>
          <a:off x="3710030" y="72050"/>
          <a:ext cx="2589017" cy="2071214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Arial Narrow" panose="020B0606020202030204" pitchFamily="34" charset="0"/>
            </a:rPr>
            <a:t>НДС</a:t>
          </a:r>
          <a:endParaRPr lang="ru-RU" sz="4200" kern="1200" dirty="0">
            <a:latin typeface="Arial Narrow" panose="020B0606020202030204" pitchFamily="34" charset="0"/>
          </a:endParaRPr>
        </a:p>
      </dsp:txBody>
      <dsp:txXfrm>
        <a:off x="3770694" y="132714"/>
        <a:ext cx="2467689" cy="1949886"/>
      </dsp:txXfrm>
    </dsp:sp>
    <dsp:sp modelId="{70CFB450-AA2E-4731-86F6-F0EC6CF62453}">
      <dsp:nvSpPr>
        <dsp:cNvPr id="0" name=""/>
        <dsp:cNvSpPr/>
      </dsp:nvSpPr>
      <dsp:spPr>
        <a:xfrm rot="19500000">
          <a:off x="6026110" y="3071677"/>
          <a:ext cx="1916317" cy="7767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54C17-56AA-4D72-8E42-2AC4394F82EA}">
      <dsp:nvSpPr>
        <dsp:cNvPr id="0" name=""/>
        <dsp:cNvSpPr/>
      </dsp:nvSpPr>
      <dsp:spPr>
        <a:xfrm>
          <a:off x="6711762" y="1593072"/>
          <a:ext cx="2589017" cy="207121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Arial Narrow" panose="020B0606020202030204" pitchFamily="34" charset="0"/>
            </a:rPr>
            <a:t>Страховые взносы</a:t>
          </a:r>
          <a:endParaRPr lang="ru-RU" sz="4200" kern="1200" dirty="0">
            <a:latin typeface="Arial Narrow" panose="020B0606020202030204" pitchFamily="34" charset="0"/>
          </a:endParaRPr>
        </a:p>
      </dsp:txBody>
      <dsp:txXfrm>
        <a:off x="6772426" y="1653736"/>
        <a:ext cx="2467689" cy="19498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EB1BB-BCCC-4518-B551-CEFF06673393}">
      <dsp:nvSpPr>
        <dsp:cNvPr id="0" name=""/>
        <dsp:cNvSpPr/>
      </dsp:nvSpPr>
      <dsp:spPr>
        <a:xfrm>
          <a:off x="7469" y="0"/>
          <a:ext cx="10109725" cy="978579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 Narrow" panose="020B0606020202030204" pitchFamily="34" charset="0"/>
            </a:rPr>
            <a:t>Применение налога на профессиональный доход действующими индивидуальными предпринимателями</a:t>
          </a:r>
          <a:endParaRPr lang="ru-RU" sz="3200" b="1" kern="1200" dirty="0">
            <a:latin typeface="Arial Narrow" panose="020B0606020202030204" pitchFamily="34" charset="0"/>
          </a:endParaRPr>
        </a:p>
      </dsp:txBody>
      <dsp:txXfrm>
        <a:off x="36131" y="28662"/>
        <a:ext cx="10052401" cy="921255"/>
      </dsp:txXfrm>
    </dsp:sp>
    <dsp:sp modelId="{4D399D83-B711-487C-B467-A58F15DFBA0B}">
      <dsp:nvSpPr>
        <dsp:cNvPr id="0" name=""/>
        <dsp:cNvSpPr/>
      </dsp:nvSpPr>
      <dsp:spPr>
        <a:xfrm>
          <a:off x="3734" y="1205994"/>
          <a:ext cx="4851115" cy="2811687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 Narrow" panose="020B0606020202030204" pitchFamily="34" charset="0"/>
            </a:rPr>
            <a:t>Снятие с учета в качестве индивидуального предпринимателя не требуется !!!</a:t>
          </a:r>
          <a:endParaRPr lang="ru-RU" sz="3200" kern="1200" dirty="0">
            <a:latin typeface="Arial Narrow" panose="020B0606020202030204" pitchFamily="34" charset="0"/>
          </a:endParaRPr>
        </a:p>
      </dsp:txBody>
      <dsp:txXfrm>
        <a:off x="86086" y="1288346"/>
        <a:ext cx="4686411" cy="2646983"/>
      </dsp:txXfrm>
    </dsp:sp>
    <dsp:sp modelId="{05BEF0BA-A6AC-4234-9647-02647CA48EC7}">
      <dsp:nvSpPr>
        <dsp:cNvPr id="0" name=""/>
        <dsp:cNvSpPr/>
      </dsp:nvSpPr>
      <dsp:spPr>
        <a:xfrm>
          <a:off x="3734" y="4243421"/>
          <a:ext cx="4851115" cy="2811687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 Narrow" panose="020B0606020202030204" pitchFamily="34" charset="0"/>
            </a:rPr>
            <a:t>Регистрация в качестве плательщика налога на профессиональный доход осуществляется в общеустановленном порядке</a:t>
          </a:r>
          <a:endParaRPr lang="ru-RU" sz="3200" kern="1200" dirty="0">
            <a:latin typeface="Arial Narrow" panose="020B0606020202030204" pitchFamily="34" charset="0"/>
          </a:endParaRPr>
        </a:p>
      </dsp:txBody>
      <dsp:txXfrm>
        <a:off x="86086" y="4325773"/>
        <a:ext cx="4686411" cy="2646983"/>
      </dsp:txXfrm>
    </dsp:sp>
    <dsp:sp modelId="{D7F5788E-6EB3-4AF6-BFE0-C37DFDB8FC3B}">
      <dsp:nvSpPr>
        <dsp:cNvPr id="0" name=""/>
        <dsp:cNvSpPr/>
      </dsp:nvSpPr>
      <dsp:spPr>
        <a:xfrm>
          <a:off x="5262344" y="1205994"/>
          <a:ext cx="4851115" cy="28116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 Narrow" panose="020B0606020202030204" pitchFamily="34" charset="0"/>
            </a:rPr>
            <a:t>В течение месяца со дня постановки на учет в качестве </a:t>
          </a:r>
          <a:r>
            <a:rPr lang="ru-RU" sz="2400" kern="1200" dirty="0" err="1" smtClean="0">
              <a:latin typeface="Arial Narrow" panose="020B0606020202030204" pitchFamily="34" charset="0"/>
            </a:rPr>
            <a:t>самозанятого</a:t>
          </a:r>
          <a:r>
            <a:rPr lang="ru-RU" sz="2400" kern="1200" dirty="0" smtClean="0">
              <a:latin typeface="Arial Narrow" panose="020B0606020202030204" pitchFamily="34" charset="0"/>
            </a:rPr>
            <a:t> необходимо предоставить уведомление о прекращении применения УСН, ЕСХН или ЕНВД (если они применяются, совмещать НПД с иными специальными режимами нельзя)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344696" y="1288346"/>
        <a:ext cx="4686411" cy="2646983"/>
      </dsp:txXfrm>
    </dsp:sp>
    <dsp:sp modelId="{83E44FB2-A6FB-42D3-8490-AE8046DADF2C}">
      <dsp:nvSpPr>
        <dsp:cNvPr id="0" name=""/>
        <dsp:cNvSpPr/>
      </dsp:nvSpPr>
      <dsp:spPr>
        <a:xfrm>
          <a:off x="5262344" y="4243421"/>
          <a:ext cx="4851115" cy="281168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 smtClean="0">
            <a:latin typeface="Arial Narrow" panose="020B0606020202030204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 Narrow" panose="020B0606020202030204" pitchFamily="34" charset="0"/>
            </a:rPr>
            <a:t>В случае направления указанного уведомления с нарушением установленного срока или не направления такого уведомления постановка данного лица на учет в качестве налогоплательщика НПД аннулируется.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344696" y="4325773"/>
        <a:ext cx="4686411" cy="2646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DFA647-6110-492C-84AF-446D3E4E1F8F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14C3C-5F1F-4237-A169-BF49F58A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2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8D82B-071D-4353-BB54-9DB24773D5D5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720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2497"/>
            <a:ext cx="5447666" cy="4472939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 defTabSz="104451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4BFE7-F969-4550-BED9-BDA96DE6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1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071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724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796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446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477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76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68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64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8350" y="746125"/>
            <a:ext cx="527208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4BFE7-F969-4550-BED9-BDA96DE64C4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0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3708667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921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180" tIns="52096" rIns="104180" bIns="52096" rtlCol="0">
            <a:normAutofit/>
          </a:bodyPr>
          <a:lstStyle>
            <a:lvl1pPr marL="0" indent="0">
              <a:buNone/>
              <a:defRPr sz="3700"/>
            </a:lvl1pPr>
            <a:lvl2pPr marL="520899" indent="0">
              <a:buNone/>
              <a:defRPr sz="3200"/>
            </a:lvl2pPr>
            <a:lvl3pPr marL="1041794" indent="0">
              <a:buNone/>
              <a:defRPr sz="2700"/>
            </a:lvl3pPr>
            <a:lvl4pPr marL="1562687" indent="0">
              <a:buNone/>
              <a:defRPr sz="2300"/>
            </a:lvl4pPr>
            <a:lvl5pPr marL="2083580" indent="0">
              <a:buNone/>
              <a:defRPr sz="2300"/>
            </a:lvl5pPr>
            <a:lvl6pPr marL="2604477" indent="0">
              <a:buNone/>
              <a:defRPr sz="2300"/>
            </a:lvl6pPr>
            <a:lvl7pPr marL="3125376" indent="0">
              <a:buNone/>
              <a:defRPr sz="2300"/>
            </a:lvl7pPr>
            <a:lvl8pPr marL="3646268" indent="0">
              <a:buNone/>
              <a:defRPr sz="2300"/>
            </a:lvl8pPr>
            <a:lvl9pPr marL="416716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899" indent="0">
              <a:buNone/>
              <a:defRPr sz="1400"/>
            </a:lvl2pPr>
            <a:lvl3pPr marL="1041794" indent="0">
              <a:buNone/>
              <a:defRPr sz="1100"/>
            </a:lvl3pPr>
            <a:lvl4pPr marL="1562687" indent="0">
              <a:buNone/>
              <a:defRPr sz="1000"/>
            </a:lvl4pPr>
            <a:lvl5pPr marL="2083580" indent="0">
              <a:buNone/>
              <a:defRPr sz="1000"/>
            </a:lvl5pPr>
            <a:lvl6pPr marL="2604477" indent="0">
              <a:buNone/>
              <a:defRPr sz="1000"/>
            </a:lvl6pPr>
            <a:lvl7pPr marL="3125376" indent="0">
              <a:buNone/>
              <a:defRPr sz="1000"/>
            </a:lvl7pPr>
            <a:lvl8pPr marL="3646268" indent="0">
              <a:buNone/>
              <a:defRPr sz="1000"/>
            </a:lvl8pPr>
            <a:lvl9pPr marL="41671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752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86" y="1692549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96" indent="0">
              <a:buNone/>
              <a:defRPr sz="2300" b="1"/>
            </a:lvl2pPr>
            <a:lvl3pPr marL="1042988" indent="0">
              <a:buNone/>
              <a:defRPr sz="2100" b="1"/>
            </a:lvl3pPr>
            <a:lvl4pPr marL="1564481" indent="0">
              <a:buNone/>
              <a:defRPr sz="1800" b="1"/>
            </a:lvl4pPr>
            <a:lvl5pPr marL="2085974" indent="0">
              <a:buNone/>
              <a:defRPr sz="1800" b="1"/>
            </a:lvl5pPr>
            <a:lvl6pPr marL="2607468" indent="0">
              <a:buNone/>
              <a:defRPr sz="1800" b="1"/>
            </a:lvl6pPr>
            <a:lvl7pPr marL="3128962" indent="0">
              <a:buNone/>
              <a:defRPr sz="1800" b="1"/>
            </a:lvl7pPr>
            <a:lvl8pPr marL="3650454" indent="0">
              <a:buNone/>
              <a:defRPr sz="1800" b="1"/>
            </a:lvl8pPr>
            <a:lvl9pPr marL="417194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86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14" y="1692549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96" indent="0">
              <a:buNone/>
              <a:defRPr sz="2300" b="1"/>
            </a:lvl2pPr>
            <a:lvl3pPr marL="1042988" indent="0">
              <a:buNone/>
              <a:defRPr sz="2100" b="1"/>
            </a:lvl3pPr>
            <a:lvl4pPr marL="1564481" indent="0">
              <a:buNone/>
              <a:defRPr sz="1800" b="1"/>
            </a:lvl4pPr>
            <a:lvl5pPr marL="2085974" indent="0">
              <a:buNone/>
              <a:defRPr sz="1800" b="1"/>
            </a:lvl5pPr>
            <a:lvl6pPr marL="2607468" indent="0">
              <a:buNone/>
              <a:defRPr sz="1800" b="1"/>
            </a:lvl6pPr>
            <a:lvl7pPr marL="3128962" indent="0">
              <a:buNone/>
              <a:defRPr sz="1800" b="1"/>
            </a:lvl7pPr>
            <a:lvl8pPr marL="3650454" indent="0">
              <a:buNone/>
              <a:defRPr sz="1800" b="1"/>
            </a:lvl8pPr>
            <a:lvl9pPr marL="417194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14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015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709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205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6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6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96" indent="0">
              <a:buNone/>
              <a:defRPr sz="1400"/>
            </a:lvl2pPr>
            <a:lvl3pPr marL="1042988" indent="0">
              <a:buNone/>
              <a:defRPr sz="1100"/>
            </a:lvl3pPr>
            <a:lvl4pPr marL="1564481" indent="0">
              <a:buNone/>
              <a:defRPr sz="1000"/>
            </a:lvl4pPr>
            <a:lvl5pPr marL="2085974" indent="0">
              <a:buNone/>
              <a:defRPr sz="1000"/>
            </a:lvl5pPr>
            <a:lvl6pPr marL="2607468" indent="0">
              <a:buNone/>
              <a:defRPr sz="1000"/>
            </a:lvl6pPr>
            <a:lvl7pPr marL="3128962" indent="0">
              <a:buNone/>
              <a:defRPr sz="1000"/>
            </a:lvl7pPr>
            <a:lvl8pPr marL="3650454" indent="0">
              <a:buNone/>
              <a:defRPr sz="1000"/>
            </a:lvl8pPr>
            <a:lvl9pPr marL="417194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175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99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96" indent="0">
              <a:buNone/>
              <a:defRPr sz="3200"/>
            </a:lvl2pPr>
            <a:lvl3pPr marL="1042988" indent="0">
              <a:buNone/>
              <a:defRPr sz="2700"/>
            </a:lvl3pPr>
            <a:lvl4pPr marL="1564481" indent="0">
              <a:buNone/>
              <a:defRPr sz="2300"/>
            </a:lvl4pPr>
            <a:lvl5pPr marL="2085974" indent="0">
              <a:buNone/>
              <a:defRPr sz="2300"/>
            </a:lvl5pPr>
            <a:lvl6pPr marL="2607468" indent="0">
              <a:buNone/>
              <a:defRPr sz="2300"/>
            </a:lvl6pPr>
            <a:lvl7pPr marL="3128962" indent="0">
              <a:buNone/>
              <a:defRPr sz="2300"/>
            </a:lvl7pPr>
            <a:lvl8pPr marL="3650454" indent="0">
              <a:buNone/>
              <a:defRPr sz="2300"/>
            </a:lvl8pPr>
            <a:lvl9pPr marL="417194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96" indent="0">
              <a:buNone/>
              <a:defRPr sz="1400"/>
            </a:lvl2pPr>
            <a:lvl3pPr marL="1042988" indent="0">
              <a:buNone/>
              <a:defRPr sz="1100"/>
            </a:lvl3pPr>
            <a:lvl4pPr marL="1564481" indent="0">
              <a:buNone/>
              <a:defRPr sz="1000"/>
            </a:lvl4pPr>
            <a:lvl5pPr marL="2085974" indent="0">
              <a:buNone/>
              <a:defRPr sz="1000"/>
            </a:lvl5pPr>
            <a:lvl6pPr marL="2607468" indent="0">
              <a:buNone/>
              <a:defRPr sz="1000"/>
            </a:lvl6pPr>
            <a:lvl7pPr marL="3128962" indent="0">
              <a:buNone/>
              <a:defRPr sz="1000"/>
            </a:lvl7pPr>
            <a:lvl8pPr marL="3650454" indent="0">
              <a:buNone/>
              <a:defRPr sz="1000"/>
            </a:lvl8pPr>
            <a:lvl9pPr marL="417194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110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324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215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1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488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1" y="5454720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1" y="6866621"/>
            <a:ext cx="506822" cy="4760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3"/>
            <a:ext cx="8424100" cy="100620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0"/>
            <a:ext cx="9919242" cy="5312908"/>
          </a:xfrm>
        </p:spPr>
        <p:txBody>
          <a:bodyPr lIns="0" tIns="0" rIns="0" bIns="0"/>
          <a:lstStyle>
            <a:lvl1pPr marL="191741" indent="-191741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2098" indent="-200368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835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4204" indent="-200368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5934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66" y="6882414"/>
            <a:ext cx="552839" cy="402568"/>
          </a:xfrm>
        </p:spPr>
        <p:txBody>
          <a:bodyPr lIns="0" rIns="0"/>
          <a:lstStyle>
            <a:lvl1pPr algn="ctr"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0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4" y="4858827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4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9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4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8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3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8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22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955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9" y="1764307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0" y="1764307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582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6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68" indent="0">
              <a:buNone/>
              <a:defRPr sz="2200" b="1"/>
            </a:lvl2pPr>
            <a:lvl3pPr marL="994934" indent="0">
              <a:buNone/>
              <a:defRPr sz="2000" b="1"/>
            </a:lvl3pPr>
            <a:lvl4pPr marL="1492402" indent="0">
              <a:buNone/>
              <a:defRPr sz="1700" b="1"/>
            </a:lvl4pPr>
            <a:lvl5pPr marL="1989870" indent="0">
              <a:buNone/>
              <a:defRPr sz="1700" b="1"/>
            </a:lvl5pPr>
            <a:lvl6pPr marL="2487336" indent="0">
              <a:buNone/>
              <a:defRPr sz="1700" b="1"/>
            </a:lvl6pPr>
            <a:lvl7pPr marL="2984802" indent="0">
              <a:buNone/>
              <a:defRPr sz="1700" b="1"/>
            </a:lvl7pPr>
            <a:lvl8pPr marL="3482273" indent="0">
              <a:buNone/>
              <a:defRPr sz="1700" b="1"/>
            </a:lvl8pPr>
            <a:lvl9pPr marL="397973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4"/>
            <a:ext cx="4724776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68" indent="0">
              <a:buNone/>
              <a:defRPr sz="2200" b="1"/>
            </a:lvl2pPr>
            <a:lvl3pPr marL="994934" indent="0">
              <a:buNone/>
              <a:defRPr sz="2000" b="1"/>
            </a:lvl3pPr>
            <a:lvl4pPr marL="1492402" indent="0">
              <a:buNone/>
              <a:defRPr sz="1700" b="1"/>
            </a:lvl4pPr>
            <a:lvl5pPr marL="1989870" indent="0">
              <a:buNone/>
              <a:defRPr sz="1700" b="1"/>
            </a:lvl5pPr>
            <a:lvl6pPr marL="2487336" indent="0">
              <a:buNone/>
              <a:defRPr sz="1700" b="1"/>
            </a:lvl6pPr>
            <a:lvl7pPr marL="2984802" indent="0">
              <a:buNone/>
              <a:defRPr sz="1700" b="1"/>
            </a:lvl7pPr>
            <a:lvl8pPr marL="3482273" indent="0">
              <a:buNone/>
              <a:defRPr sz="1700" b="1"/>
            </a:lvl8pPr>
            <a:lvl9pPr marL="397973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4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956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13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281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7" y="301059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7" y="1582271"/>
            <a:ext cx="3518055" cy="5172115"/>
          </a:xfrm>
        </p:spPr>
        <p:txBody>
          <a:bodyPr/>
          <a:lstStyle>
            <a:lvl1pPr marL="0" indent="0">
              <a:buNone/>
              <a:defRPr sz="1500"/>
            </a:lvl1pPr>
            <a:lvl2pPr marL="497468" indent="0">
              <a:buNone/>
              <a:defRPr sz="1300"/>
            </a:lvl2pPr>
            <a:lvl3pPr marL="994934" indent="0">
              <a:buNone/>
              <a:defRPr sz="1100"/>
            </a:lvl3pPr>
            <a:lvl4pPr marL="1492402" indent="0">
              <a:buNone/>
              <a:defRPr sz="1000"/>
            </a:lvl4pPr>
            <a:lvl5pPr marL="1989870" indent="0">
              <a:buNone/>
              <a:defRPr sz="1000"/>
            </a:lvl5pPr>
            <a:lvl6pPr marL="2487336" indent="0">
              <a:buNone/>
              <a:defRPr sz="1000"/>
            </a:lvl6pPr>
            <a:lvl7pPr marL="2984802" indent="0">
              <a:buNone/>
              <a:defRPr sz="1000"/>
            </a:lvl7pPr>
            <a:lvl8pPr marL="3482273" indent="0">
              <a:buNone/>
              <a:defRPr sz="1000"/>
            </a:lvl8pPr>
            <a:lvl9pPr marL="3979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83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6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97468" indent="0">
              <a:buNone/>
              <a:defRPr sz="3000"/>
            </a:lvl2pPr>
            <a:lvl3pPr marL="994934" indent="0">
              <a:buNone/>
              <a:defRPr sz="2600"/>
            </a:lvl3pPr>
            <a:lvl4pPr marL="1492402" indent="0">
              <a:buNone/>
              <a:defRPr sz="2200"/>
            </a:lvl4pPr>
            <a:lvl5pPr marL="1989870" indent="0">
              <a:buNone/>
              <a:defRPr sz="2200"/>
            </a:lvl5pPr>
            <a:lvl6pPr marL="2487336" indent="0">
              <a:buNone/>
              <a:defRPr sz="2200"/>
            </a:lvl6pPr>
            <a:lvl7pPr marL="2984802" indent="0">
              <a:buNone/>
              <a:defRPr sz="2200"/>
            </a:lvl7pPr>
            <a:lvl8pPr marL="3482273" indent="0">
              <a:buNone/>
              <a:defRPr sz="2200"/>
            </a:lvl8pPr>
            <a:lvl9pPr marL="3979737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7468" indent="0">
              <a:buNone/>
              <a:defRPr sz="1300"/>
            </a:lvl2pPr>
            <a:lvl3pPr marL="994934" indent="0">
              <a:buNone/>
              <a:defRPr sz="1100"/>
            </a:lvl3pPr>
            <a:lvl4pPr marL="1492402" indent="0">
              <a:buNone/>
              <a:defRPr sz="1000"/>
            </a:lvl4pPr>
            <a:lvl5pPr marL="1989870" indent="0">
              <a:buNone/>
              <a:defRPr sz="1000"/>
            </a:lvl5pPr>
            <a:lvl6pPr marL="2487336" indent="0">
              <a:buNone/>
              <a:defRPr sz="1000"/>
            </a:lvl6pPr>
            <a:lvl7pPr marL="2984802" indent="0">
              <a:buNone/>
              <a:defRPr sz="1000"/>
            </a:lvl7pPr>
            <a:lvl8pPr marL="3482273" indent="0">
              <a:buNone/>
              <a:defRPr sz="1000"/>
            </a:lvl8pPr>
            <a:lvl9pPr marL="3979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944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921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4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660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71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70"/>
            <a:ext cx="4884143" cy="1270274"/>
          </a:xfrm>
          <a:prstGeom prst="rect">
            <a:avLst/>
          </a:prstGeom>
        </p:spPr>
        <p:txBody>
          <a:bodyPr vert="horz" wrap="square" lIns="151463" tIns="75725" rIns="151463" bIns="75725" rtlCol="0" anchor="ctr">
            <a:noAutofit/>
          </a:bodyPr>
          <a:lstStyle/>
          <a:p>
            <a:pPr algn="ctr" defTabSz="151456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9504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6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02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32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1" y="545471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1" y="6866612"/>
            <a:ext cx="506822" cy="4760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2"/>
            <a:ext cx="8424100" cy="100620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0"/>
            <a:ext cx="9919242" cy="5312908"/>
          </a:xfrm>
        </p:spPr>
        <p:txBody>
          <a:bodyPr lIns="0" tIns="0" rIns="0" bIns="0"/>
          <a:lstStyle>
            <a:lvl1pPr marL="191741" indent="-191741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2113" indent="-200376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854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4231" indent="-200376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5969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66" y="6882414"/>
            <a:ext cx="552839" cy="402568"/>
          </a:xfrm>
        </p:spPr>
        <p:txBody>
          <a:bodyPr lIns="0" rIns="0"/>
          <a:lstStyle>
            <a:lvl1pPr algn="ctr">
              <a:defRPr sz="35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080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6" y="4858819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6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9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4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23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71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9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9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365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6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86" indent="0">
              <a:buNone/>
              <a:defRPr sz="2200" b="1"/>
            </a:lvl2pPr>
            <a:lvl3pPr marL="994969" indent="0">
              <a:buNone/>
              <a:defRPr sz="2000" b="1"/>
            </a:lvl3pPr>
            <a:lvl4pPr marL="1492454" indent="0">
              <a:buNone/>
              <a:defRPr sz="1700" b="1"/>
            </a:lvl4pPr>
            <a:lvl5pPr marL="1989940" indent="0">
              <a:buNone/>
              <a:defRPr sz="1700" b="1"/>
            </a:lvl5pPr>
            <a:lvl6pPr marL="2487423" indent="0">
              <a:buNone/>
              <a:defRPr sz="1700" b="1"/>
            </a:lvl6pPr>
            <a:lvl7pPr marL="2984908" indent="0">
              <a:buNone/>
              <a:defRPr sz="1700" b="1"/>
            </a:lvl7pPr>
            <a:lvl8pPr marL="3482396" indent="0">
              <a:buNone/>
              <a:defRPr sz="1700" b="1"/>
            </a:lvl8pPr>
            <a:lvl9pPr marL="397987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0"/>
            <a:ext cx="4724776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86" indent="0">
              <a:buNone/>
              <a:defRPr sz="2200" b="1"/>
            </a:lvl2pPr>
            <a:lvl3pPr marL="994969" indent="0">
              <a:buNone/>
              <a:defRPr sz="2000" b="1"/>
            </a:lvl3pPr>
            <a:lvl4pPr marL="1492454" indent="0">
              <a:buNone/>
              <a:defRPr sz="1700" b="1"/>
            </a:lvl4pPr>
            <a:lvl5pPr marL="1989940" indent="0">
              <a:buNone/>
              <a:defRPr sz="1700" b="1"/>
            </a:lvl5pPr>
            <a:lvl6pPr marL="2487423" indent="0">
              <a:buNone/>
              <a:defRPr sz="1700" b="1"/>
            </a:lvl6pPr>
            <a:lvl7pPr marL="2984908" indent="0">
              <a:buNone/>
              <a:defRPr sz="1700" b="1"/>
            </a:lvl7pPr>
            <a:lvl8pPr marL="3482396" indent="0">
              <a:buNone/>
              <a:defRPr sz="1700" b="1"/>
            </a:lvl8pPr>
            <a:lvl9pPr marL="397987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919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776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77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9" y="301051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9" y="1582268"/>
            <a:ext cx="3518055" cy="5172115"/>
          </a:xfrm>
        </p:spPr>
        <p:txBody>
          <a:bodyPr/>
          <a:lstStyle>
            <a:lvl1pPr marL="0" indent="0">
              <a:buNone/>
              <a:defRPr sz="1500"/>
            </a:lvl1pPr>
            <a:lvl2pPr marL="497486" indent="0">
              <a:buNone/>
              <a:defRPr sz="1300"/>
            </a:lvl2pPr>
            <a:lvl3pPr marL="994969" indent="0">
              <a:buNone/>
              <a:defRPr sz="1100"/>
            </a:lvl3pPr>
            <a:lvl4pPr marL="1492454" indent="0">
              <a:buNone/>
              <a:defRPr sz="1000"/>
            </a:lvl4pPr>
            <a:lvl5pPr marL="1989940" indent="0">
              <a:buNone/>
              <a:defRPr sz="1000"/>
            </a:lvl5pPr>
            <a:lvl6pPr marL="2487423" indent="0">
              <a:buNone/>
              <a:defRPr sz="1000"/>
            </a:lvl6pPr>
            <a:lvl7pPr marL="2984908" indent="0">
              <a:buNone/>
              <a:defRPr sz="1000"/>
            </a:lvl7pPr>
            <a:lvl8pPr marL="3482396" indent="0">
              <a:buNone/>
              <a:defRPr sz="1000"/>
            </a:lvl8pPr>
            <a:lvl9pPr marL="397987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070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6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486" indent="0">
              <a:buNone/>
              <a:defRPr sz="3000"/>
            </a:lvl2pPr>
            <a:lvl3pPr marL="994969" indent="0">
              <a:buNone/>
              <a:defRPr sz="2600"/>
            </a:lvl3pPr>
            <a:lvl4pPr marL="1492454" indent="0">
              <a:buNone/>
              <a:defRPr sz="2200"/>
            </a:lvl4pPr>
            <a:lvl5pPr marL="1989940" indent="0">
              <a:buNone/>
              <a:defRPr sz="2200"/>
            </a:lvl5pPr>
            <a:lvl6pPr marL="2487423" indent="0">
              <a:buNone/>
              <a:defRPr sz="2200"/>
            </a:lvl6pPr>
            <a:lvl7pPr marL="2984908" indent="0">
              <a:buNone/>
              <a:defRPr sz="2200"/>
            </a:lvl7pPr>
            <a:lvl8pPr marL="3482396" indent="0">
              <a:buNone/>
              <a:defRPr sz="2200"/>
            </a:lvl8pPr>
            <a:lvl9pPr marL="397987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7486" indent="0">
              <a:buNone/>
              <a:defRPr sz="1300"/>
            </a:lvl2pPr>
            <a:lvl3pPr marL="994969" indent="0">
              <a:buNone/>
              <a:defRPr sz="1100"/>
            </a:lvl3pPr>
            <a:lvl4pPr marL="1492454" indent="0">
              <a:buNone/>
              <a:defRPr sz="1000"/>
            </a:lvl4pPr>
            <a:lvl5pPr marL="1989940" indent="0">
              <a:buNone/>
              <a:defRPr sz="1000"/>
            </a:lvl5pPr>
            <a:lvl6pPr marL="2487423" indent="0">
              <a:buNone/>
              <a:defRPr sz="1000"/>
            </a:lvl6pPr>
            <a:lvl7pPr marL="2984908" indent="0">
              <a:buNone/>
              <a:defRPr sz="1000"/>
            </a:lvl7pPr>
            <a:lvl8pPr marL="3482396" indent="0">
              <a:buNone/>
              <a:defRPr sz="1000"/>
            </a:lvl8pPr>
            <a:lvl9pPr marL="397987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450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4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4" y="302810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0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07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62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19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70"/>
            <a:ext cx="4884143" cy="1270274"/>
          </a:xfrm>
          <a:prstGeom prst="rect">
            <a:avLst/>
          </a:prstGeom>
        </p:spPr>
        <p:txBody>
          <a:bodyPr vert="horz" wrap="square" lIns="151466" tIns="75732" rIns="151466" bIns="75732" rtlCol="0" anchor="ctr">
            <a:noAutofit/>
          </a:bodyPr>
          <a:lstStyle/>
          <a:p>
            <a:pPr algn="ctr" defTabSz="1514619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229844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6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4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33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44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46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284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78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9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62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0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0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91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33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8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4" indent="0">
              <a:buNone/>
              <a:defRPr sz="2200" b="1"/>
            </a:lvl2pPr>
            <a:lvl3pPr marL="993765" indent="0">
              <a:buNone/>
              <a:defRPr sz="2100" b="1"/>
            </a:lvl3pPr>
            <a:lvl4pPr marL="1490646" indent="0">
              <a:buNone/>
              <a:defRPr sz="1700" b="1"/>
            </a:lvl4pPr>
            <a:lvl5pPr marL="1987529" indent="0">
              <a:buNone/>
              <a:defRPr sz="1700" b="1"/>
            </a:lvl5pPr>
            <a:lvl6pPr marL="2484411" indent="0">
              <a:buNone/>
              <a:defRPr sz="1700" b="1"/>
            </a:lvl6pPr>
            <a:lvl7pPr marL="2981288" indent="0">
              <a:buNone/>
              <a:defRPr sz="1700" b="1"/>
            </a:lvl7pPr>
            <a:lvl8pPr marL="3478170" indent="0">
              <a:buNone/>
              <a:defRPr sz="1700" b="1"/>
            </a:lvl8pPr>
            <a:lvl9pPr marL="39750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4" indent="0">
              <a:buNone/>
              <a:defRPr sz="2200" b="1"/>
            </a:lvl2pPr>
            <a:lvl3pPr marL="993765" indent="0">
              <a:buNone/>
              <a:defRPr sz="2100" b="1"/>
            </a:lvl3pPr>
            <a:lvl4pPr marL="1490646" indent="0">
              <a:buNone/>
              <a:defRPr sz="1700" b="1"/>
            </a:lvl4pPr>
            <a:lvl5pPr marL="1987529" indent="0">
              <a:buNone/>
              <a:defRPr sz="1700" b="1"/>
            </a:lvl5pPr>
            <a:lvl6pPr marL="2484411" indent="0">
              <a:buNone/>
              <a:defRPr sz="1700" b="1"/>
            </a:lvl6pPr>
            <a:lvl7pPr marL="2981288" indent="0">
              <a:buNone/>
              <a:defRPr sz="1700" b="1"/>
            </a:lvl7pPr>
            <a:lvl8pPr marL="3478170" indent="0">
              <a:buNone/>
              <a:defRPr sz="1700" b="1"/>
            </a:lvl8pPr>
            <a:lvl9pPr marL="39750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94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5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0" tIns="45671" rIns="91340" bIns="45671"/>
          <a:lstStyle/>
          <a:p>
            <a:pPr defTabSz="104179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4" y="1771694"/>
            <a:ext cx="8561139" cy="5324475"/>
          </a:xfrm>
        </p:spPr>
        <p:txBody>
          <a:bodyPr/>
          <a:lstStyle>
            <a:lvl1pPr marL="363100" indent="0">
              <a:buFontTx/>
              <a:buNone/>
              <a:defRPr b="1">
                <a:latin typeface="+mj-lt"/>
              </a:defRPr>
            </a:lvl1pPr>
            <a:lvl2pPr marL="359931" indent="3175">
              <a:defRPr>
                <a:latin typeface="+mj-lt"/>
              </a:defRPr>
            </a:lvl2pPr>
            <a:lvl3pPr marL="627891" indent="-260038">
              <a:tabLst/>
              <a:defRPr>
                <a:latin typeface="+mj-lt"/>
              </a:defRPr>
            </a:lvl3pPr>
            <a:lvl4pPr marL="0" indent="35993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9"/>
            <a:ext cx="8580438" cy="1219199"/>
          </a:xfrm>
        </p:spPr>
        <p:txBody>
          <a:bodyPr/>
          <a:lstStyle>
            <a:lvl1pPr marL="0" marR="0" indent="0" defTabSz="1041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85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22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22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84" indent="0">
              <a:buNone/>
              <a:defRPr sz="1300"/>
            </a:lvl2pPr>
            <a:lvl3pPr marL="993765" indent="0">
              <a:buNone/>
              <a:defRPr sz="1100"/>
            </a:lvl3pPr>
            <a:lvl4pPr marL="1490646" indent="0">
              <a:buNone/>
              <a:defRPr sz="1000"/>
            </a:lvl4pPr>
            <a:lvl5pPr marL="1987529" indent="0">
              <a:buNone/>
              <a:defRPr sz="1000"/>
            </a:lvl5pPr>
            <a:lvl6pPr marL="2484411" indent="0">
              <a:buNone/>
              <a:defRPr sz="1000"/>
            </a:lvl6pPr>
            <a:lvl7pPr marL="2981288" indent="0">
              <a:buNone/>
              <a:defRPr sz="1000"/>
            </a:lvl7pPr>
            <a:lvl8pPr marL="3478170" indent="0">
              <a:buNone/>
              <a:defRPr sz="1000"/>
            </a:lvl8pPr>
            <a:lvl9pPr marL="397505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00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84" indent="0">
              <a:buNone/>
              <a:defRPr sz="3000"/>
            </a:lvl2pPr>
            <a:lvl3pPr marL="993765" indent="0">
              <a:buNone/>
              <a:defRPr sz="2600"/>
            </a:lvl3pPr>
            <a:lvl4pPr marL="1490646" indent="0">
              <a:buNone/>
              <a:defRPr sz="2200"/>
            </a:lvl4pPr>
            <a:lvl5pPr marL="1987529" indent="0">
              <a:buNone/>
              <a:defRPr sz="2200"/>
            </a:lvl5pPr>
            <a:lvl6pPr marL="2484411" indent="0">
              <a:buNone/>
              <a:defRPr sz="2200"/>
            </a:lvl6pPr>
            <a:lvl7pPr marL="2981288" indent="0">
              <a:buNone/>
              <a:defRPr sz="2200"/>
            </a:lvl7pPr>
            <a:lvl8pPr marL="3478170" indent="0">
              <a:buNone/>
              <a:defRPr sz="2200"/>
            </a:lvl8pPr>
            <a:lvl9pPr marL="3975053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84" indent="0">
              <a:buNone/>
              <a:defRPr sz="1300"/>
            </a:lvl2pPr>
            <a:lvl3pPr marL="993765" indent="0">
              <a:buNone/>
              <a:defRPr sz="1100"/>
            </a:lvl3pPr>
            <a:lvl4pPr marL="1490646" indent="0">
              <a:buNone/>
              <a:defRPr sz="1000"/>
            </a:lvl4pPr>
            <a:lvl5pPr marL="1987529" indent="0">
              <a:buNone/>
              <a:defRPr sz="1000"/>
            </a:lvl5pPr>
            <a:lvl6pPr marL="2484411" indent="0">
              <a:buNone/>
              <a:defRPr sz="1000"/>
            </a:lvl6pPr>
            <a:lvl7pPr marL="2981288" indent="0">
              <a:buNone/>
              <a:defRPr sz="1000"/>
            </a:lvl7pPr>
            <a:lvl8pPr marL="3478170" indent="0">
              <a:buNone/>
              <a:defRPr sz="1000"/>
            </a:lvl8pPr>
            <a:lvl9pPr marL="397505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4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4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90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9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783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90424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31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48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5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289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79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74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60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5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9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33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" y="3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4" y="1771694"/>
            <a:ext cx="8561139" cy="5324475"/>
          </a:xfrm>
        </p:spPr>
        <p:txBody>
          <a:bodyPr/>
          <a:lstStyle>
            <a:lvl1pPr marL="363100" indent="0">
              <a:buFontTx/>
              <a:buNone/>
              <a:defRPr b="1">
                <a:latin typeface="+mj-lt"/>
              </a:defRPr>
            </a:lvl1pPr>
            <a:lvl2pPr marL="363100" indent="0">
              <a:defRPr>
                <a:latin typeface="+mj-lt"/>
              </a:defRPr>
            </a:lvl2pPr>
            <a:lvl3pPr marL="627891" indent="-260038">
              <a:defRPr>
                <a:latin typeface="+mj-lt"/>
              </a:defRPr>
            </a:lvl3pPr>
            <a:lvl4pPr marL="0" indent="359931">
              <a:defRPr>
                <a:latin typeface="+mj-lt"/>
              </a:defRPr>
            </a:lvl4pPr>
            <a:lvl5pPr marL="143335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217" y="552459"/>
            <a:ext cx="8581268" cy="1219199"/>
          </a:xfrm>
        </p:spPr>
        <p:txBody>
          <a:bodyPr/>
          <a:lstStyle>
            <a:lvl1pPr marL="0" marR="0" indent="0" defTabSz="1041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8" indent="0">
              <a:buNone/>
              <a:defRPr sz="2200" b="1"/>
            </a:lvl2pPr>
            <a:lvl3pPr marL="993771" indent="0">
              <a:buNone/>
              <a:defRPr sz="2100" b="1"/>
            </a:lvl3pPr>
            <a:lvl4pPr marL="1490659" indent="0">
              <a:buNone/>
              <a:defRPr sz="1700" b="1"/>
            </a:lvl4pPr>
            <a:lvl5pPr marL="1987546" indent="0">
              <a:buNone/>
              <a:defRPr sz="1700" b="1"/>
            </a:lvl5pPr>
            <a:lvl6pPr marL="2484432" indent="0">
              <a:buNone/>
              <a:defRPr sz="1700" b="1"/>
            </a:lvl6pPr>
            <a:lvl7pPr marL="2981313" indent="0">
              <a:buNone/>
              <a:defRPr sz="1700" b="1"/>
            </a:lvl7pPr>
            <a:lvl8pPr marL="3478200" indent="0">
              <a:buNone/>
              <a:defRPr sz="1700" b="1"/>
            </a:lvl8pPr>
            <a:lvl9pPr marL="39750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8" indent="0">
              <a:buNone/>
              <a:defRPr sz="2200" b="1"/>
            </a:lvl2pPr>
            <a:lvl3pPr marL="993771" indent="0">
              <a:buNone/>
              <a:defRPr sz="2100" b="1"/>
            </a:lvl3pPr>
            <a:lvl4pPr marL="1490659" indent="0">
              <a:buNone/>
              <a:defRPr sz="1700" b="1"/>
            </a:lvl4pPr>
            <a:lvl5pPr marL="1987546" indent="0">
              <a:buNone/>
              <a:defRPr sz="1700" b="1"/>
            </a:lvl5pPr>
            <a:lvl6pPr marL="2484432" indent="0">
              <a:buNone/>
              <a:defRPr sz="1700" b="1"/>
            </a:lvl6pPr>
            <a:lvl7pPr marL="2981313" indent="0">
              <a:buNone/>
              <a:defRPr sz="1700" b="1"/>
            </a:lvl7pPr>
            <a:lvl8pPr marL="3478200" indent="0">
              <a:buNone/>
              <a:defRPr sz="1700" b="1"/>
            </a:lvl8pPr>
            <a:lvl9pPr marL="39750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07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43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28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9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9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88" indent="0">
              <a:buNone/>
              <a:defRPr sz="1300"/>
            </a:lvl2pPr>
            <a:lvl3pPr marL="993771" indent="0">
              <a:buNone/>
              <a:defRPr sz="1100"/>
            </a:lvl3pPr>
            <a:lvl4pPr marL="1490659" indent="0">
              <a:buNone/>
              <a:defRPr sz="1000"/>
            </a:lvl4pPr>
            <a:lvl5pPr marL="1987546" indent="0">
              <a:buNone/>
              <a:defRPr sz="1000"/>
            </a:lvl5pPr>
            <a:lvl6pPr marL="2484432" indent="0">
              <a:buNone/>
              <a:defRPr sz="1000"/>
            </a:lvl6pPr>
            <a:lvl7pPr marL="2981313" indent="0">
              <a:buNone/>
              <a:defRPr sz="1000"/>
            </a:lvl7pPr>
            <a:lvl8pPr marL="3478200" indent="0">
              <a:buNone/>
              <a:defRPr sz="1000"/>
            </a:lvl8pPr>
            <a:lvl9pPr marL="39750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34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88" indent="0">
              <a:buNone/>
              <a:defRPr sz="3000"/>
            </a:lvl2pPr>
            <a:lvl3pPr marL="993771" indent="0">
              <a:buNone/>
              <a:defRPr sz="2600"/>
            </a:lvl3pPr>
            <a:lvl4pPr marL="1490659" indent="0">
              <a:buNone/>
              <a:defRPr sz="2200"/>
            </a:lvl4pPr>
            <a:lvl5pPr marL="1987546" indent="0">
              <a:buNone/>
              <a:defRPr sz="2200"/>
            </a:lvl5pPr>
            <a:lvl6pPr marL="2484432" indent="0">
              <a:buNone/>
              <a:defRPr sz="2200"/>
            </a:lvl6pPr>
            <a:lvl7pPr marL="2981313" indent="0">
              <a:buNone/>
              <a:defRPr sz="2200"/>
            </a:lvl7pPr>
            <a:lvl8pPr marL="3478200" indent="0">
              <a:buNone/>
              <a:defRPr sz="2200"/>
            </a:lvl8pPr>
            <a:lvl9pPr marL="3975086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88" indent="0">
              <a:buNone/>
              <a:defRPr sz="1300"/>
            </a:lvl2pPr>
            <a:lvl3pPr marL="993771" indent="0">
              <a:buNone/>
              <a:defRPr sz="1100"/>
            </a:lvl3pPr>
            <a:lvl4pPr marL="1490659" indent="0">
              <a:buNone/>
              <a:defRPr sz="1000"/>
            </a:lvl4pPr>
            <a:lvl5pPr marL="1987546" indent="0">
              <a:buNone/>
              <a:defRPr sz="1000"/>
            </a:lvl5pPr>
            <a:lvl6pPr marL="2484432" indent="0">
              <a:buNone/>
              <a:defRPr sz="1000"/>
            </a:lvl6pPr>
            <a:lvl7pPr marL="2981313" indent="0">
              <a:buNone/>
              <a:defRPr sz="1000"/>
            </a:lvl7pPr>
            <a:lvl8pPr marL="3478200" indent="0">
              <a:buNone/>
              <a:defRPr sz="1000"/>
            </a:lvl8pPr>
            <a:lvl9pPr marL="39750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21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89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31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79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335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1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9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0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29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51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6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00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08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0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4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4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89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7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3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4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6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7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58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2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94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9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7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14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93" indent="0">
              <a:buNone/>
              <a:defRPr sz="2200" b="1"/>
            </a:lvl2pPr>
            <a:lvl3pPr marL="993785" indent="0">
              <a:buNone/>
              <a:defRPr sz="2100" b="1"/>
            </a:lvl3pPr>
            <a:lvl4pPr marL="1490679" indent="0">
              <a:buNone/>
              <a:defRPr sz="1700" b="1"/>
            </a:lvl4pPr>
            <a:lvl5pPr marL="1987572" indent="0">
              <a:buNone/>
              <a:defRPr sz="1700" b="1"/>
            </a:lvl5pPr>
            <a:lvl6pPr marL="2484466" indent="0">
              <a:buNone/>
              <a:defRPr sz="1700" b="1"/>
            </a:lvl6pPr>
            <a:lvl7pPr marL="2981353" indent="0">
              <a:buNone/>
              <a:defRPr sz="1700" b="1"/>
            </a:lvl7pPr>
            <a:lvl8pPr marL="3478247" indent="0">
              <a:buNone/>
              <a:defRPr sz="1700" b="1"/>
            </a:lvl8pPr>
            <a:lvl9pPr marL="397513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93" indent="0">
              <a:buNone/>
              <a:defRPr sz="2200" b="1"/>
            </a:lvl2pPr>
            <a:lvl3pPr marL="993785" indent="0">
              <a:buNone/>
              <a:defRPr sz="2100" b="1"/>
            </a:lvl3pPr>
            <a:lvl4pPr marL="1490679" indent="0">
              <a:buNone/>
              <a:defRPr sz="1700" b="1"/>
            </a:lvl4pPr>
            <a:lvl5pPr marL="1987572" indent="0">
              <a:buNone/>
              <a:defRPr sz="1700" b="1"/>
            </a:lvl5pPr>
            <a:lvl6pPr marL="2484466" indent="0">
              <a:buNone/>
              <a:defRPr sz="1700" b="1"/>
            </a:lvl6pPr>
            <a:lvl7pPr marL="2981353" indent="0">
              <a:buNone/>
              <a:defRPr sz="1700" b="1"/>
            </a:lvl7pPr>
            <a:lvl8pPr marL="3478247" indent="0">
              <a:buNone/>
              <a:defRPr sz="1700" b="1"/>
            </a:lvl8pPr>
            <a:lvl9pPr marL="397513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65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6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73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6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6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93" indent="0">
              <a:buNone/>
              <a:defRPr sz="1300"/>
            </a:lvl2pPr>
            <a:lvl3pPr marL="993785" indent="0">
              <a:buNone/>
              <a:defRPr sz="1100"/>
            </a:lvl3pPr>
            <a:lvl4pPr marL="1490679" indent="0">
              <a:buNone/>
              <a:defRPr sz="1000"/>
            </a:lvl4pPr>
            <a:lvl5pPr marL="1987572" indent="0">
              <a:buNone/>
              <a:defRPr sz="1000"/>
            </a:lvl5pPr>
            <a:lvl6pPr marL="2484466" indent="0">
              <a:buNone/>
              <a:defRPr sz="1000"/>
            </a:lvl6pPr>
            <a:lvl7pPr marL="2981353" indent="0">
              <a:buNone/>
              <a:defRPr sz="1000"/>
            </a:lvl7pPr>
            <a:lvl8pPr marL="3478247" indent="0">
              <a:buNone/>
              <a:defRPr sz="1000"/>
            </a:lvl8pPr>
            <a:lvl9pPr marL="3975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40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93" indent="0">
              <a:buNone/>
              <a:defRPr sz="3000"/>
            </a:lvl2pPr>
            <a:lvl3pPr marL="993785" indent="0">
              <a:buNone/>
              <a:defRPr sz="2600"/>
            </a:lvl3pPr>
            <a:lvl4pPr marL="1490679" indent="0">
              <a:buNone/>
              <a:defRPr sz="2200"/>
            </a:lvl4pPr>
            <a:lvl5pPr marL="1987572" indent="0">
              <a:buNone/>
              <a:defRPr sz="2200"/>
            </a:lvl5pPr>
            <a:lvl6pPr marL="2484466" indent="0">
              <a:buNone/>
              <a:defRPr sz="2200"/>
            </a:lvl6pPr>
            <a:lvl7pPr marL="2981353" indent="0">
              <a:buNone/>
              <a:defRPr sz="2200"/>
            </a:lvl7pPr>
            <a:lvl8pPr marL="3478247" indent="0">
              <a:buNone/>
              <a:defRPr sz="2200"/>
            </a:lvl8pPr>
            <a:lvl9pPr marL="397513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93" indent="0">
              <a:buNone/>
              <a:defRPr sz="1300"/>
            </a:lvl2pPr>
            <a:lvl3pPr marL="993785" indent="0">
              <a:buNone/>
              <a:defRPr sz="1100"/>
            </a:lvl3pPr>
            <a:lvl4pPr marL="1490679" indent="0">
              <a:buNone/>
              <a:defRPr sz="1000"/>
            </a:lvl4pPr>
            <a:lvl5pPr marL="1987572" indent="0">
              <a:buNone/>
              <a:defRPr sz="1000"/>
            </a:lvl5pPr>
            <a:lvl6pPr marL="2484466" indent="0">
              <a:buNone/>
              <a:defRPr sz="1000"/>
            </a:lvl6pPr>
            <a:lvl7pPr marL="2981353" indent="0">
              <a:buNone/>
              <a:defRPr sz="1000"/>
            </a:lvl7pPr>
            <a:lvl8pPr marL="3478247" indent="0">
              <a:buNone/>
              <a:defRPr sz="1000"/>
            </a:lvl8pPr>
            <a:lvl9pPr marL="3975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52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90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57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1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64399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6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001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3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00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45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24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55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71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12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2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9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81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5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5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4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3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6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2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6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01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03" indent="0">
              <a:buNone/>
              <a:defRPr sz="2200" b="1"/>
            </a:lvl2pPr>
            <a:lvl3pPr marL="993801" indent="0">
              <a:buNone/>
              <a:defRPr sz="2100" b="1"/>
            </a:lvl3pPr>
            <a:lvl4pPr marL="1490703" indent="0">
              <a:buNone/>
              <a:defRPr sz="1700" b="1"/>
            </a:lvl4pPr>
            <a:lvl5pPr marL="1987608" indent="0">
              <a:buNone/>
              <a:defRPr sz="1700" b="1"/>
            </a:lvl5pPr>
            <a:lvl6pPr marL="2484508" indent="0">
              <a:buNone/>
              <a:defRPr sz="1700" b="1"/>
            </a:lvl6pPr>
            <a:lvl7pPr marL="2981409" indent="0">
              <a:buNone/>
              <a:defRPr sz="1700" b="1"/>
            </a:lvl7pPr>
            <a:lvl8pPr marL="3478310" indent="0">
              <a:buNone/>
              <a:defRPr sz="1700" b="1"/>
            </a:lvl8pPr>
            <a:lvl9pPr marL="397521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03" indent="0">
              <a:buNone/>
              <a:defRPr sz="2200" b="1"/>
            </a:lvl2pPr>
            <a:lvl3pPr marL="993801" indent="0">
              <a:buNone/>
              <a:defRPr sz="2100" b="1"/>
            </a:lvl3pPr>
            <a:lvl4pPr marL="1490703" indent="0">
              <a:buNone/>
              <a:defRPr sz="1700" b="1"/>
            </a:lvl4pPr>
            <a:lvl5pPr marL="1987608" indent="0">
              <a:buNone/>
              <a:defRPr sz="1700" b="1"/>
            </a:lvl5pPr>
            <a:lvl6pPr marL="2484508" indent="0">
              <a:buNone/>
              <a:defRPr sz="1700" b="1"/>
            </a:lvl6pPr>
            <a:lvl7pPr marL="2981409" indent="0">
              <a:buNone/>
              <a:defRPr sz="1700" b="1"/>
            </a:lvl7pPr>
            <a:lvl8pPr marL="3478310" indent="0">
              <a:buNone/>
              <a:defRPr sz="1700" b="1"/>
            </a:lvl8pPr>
            <a:lvl9pPr marL="397521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78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8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176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2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2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03" indent="0">
              <a:buNone/>
              <a:defRPr sz="1300"/>
            </a:lvl2pPr>
            <a:lvl3pPr marL="993801" indent="0">
              <a:buNone/>
              <a:defRPr sz="1100"/>
            </a:lvl3pPr>
            <a:lvl4pPr marL="1490703" indent="0">
              <a:buNone/>
              <a:defRPr sz="1000"/>
            </a:lvl4pPr>
            <a:lvl5pPr marL="1987608" indent="0">
              <a:buNone/>
              <a:defRPr sz="1000"/>
            </a:lvl5pPr>
            <a:lvl6pPr marL="2484508" indent="0">
              <a:buNone/>
              <a:defRPr sz="1000"/>
            </a:lvl6pPr>
            <a:lvl7pPr marL="2981409" indent="0">
              <a:buNone/>
              <a:defRPr sz="1000"/>
            </a:lvl7pPr>
            <a:lvl8pPr marL="3478310" indent="0">
              <a:buNone/>
              <a:defRPr sz="1000"/>
            </a:lvl8pPr>
            <a:lvl9pPr marL="397521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49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903" indent="0">
              <a:buNone/>
              <a:defRPr sz="3000"/>
            </a:lvl2pPr>
            <a:lvl3pPr marL="993801" indent="0">
              <a:buNone/>
              <a:defRPr sz="2600"/>
            </a:lvl3pPr>
            <a:lvl4pPr marL="1490703" indent="0">
              <a:buNone/>
              <a:defRPr sz="2200"/>
            </a:lvl4pPr>
            <a:lvl5pPr marL="1987608" indent="0">
              <a:buNone/>
              <a:defRPr sz="2200"/>
            </a:lvl5pPr>
            <a:lvl6pPr marL="2484508" indent="0">
              <a:buNone/>
              <a:defRPr sz="2200"/>
            </a:lvl6pPr>
            <a:lvl7pPr marL="2981409" indent="0">
              <a:buNone/>
              <a:defRPr sz="2200"/>
            </a:lvl7pPr>
            <a:lvl8pPr marL="3478310" indent="0">
              <a:buNone/>
              <a:defRPr sz="2200"/>
            </a:lvl8pPr>
            <a:lvl9pPr marL="3975210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03" indent="0">
              <a:buNone/>
              <a:defRPr sz="1300"/>
            </a:lvl2pPr>
            <a:lvl3pPr marL="993801" indent="0">
              <a:buNone/>
              <a:defRPr sz="1100"/>
            </a:lvl3pPr>
            <a:lvl4pPr marL="1490703" indent="0">
              <a:buNone/>
              <a:defRPr sz="1000"/>
            </a:lvl4pPr>
            <a:lvl5pPr marL="1987608" indent="0">
              <a:buNone/>
              <a:defRPr sz="1000"/>
            </a:lvl5pPr>
            <a:lvl6pPr marL="2484508" indent="0">
              <a:buNone/>
              <a:defRPr sz="1000"/>
            </a:lvl6pPr>
            <a:lvl7pPr marL="2981409" indent="0">
              <a:buNone/>
              <a:defRPr sz="1000"/>
            </a:lvl7pPr>
            <a:lvl8pPr marL="3478310" indent="0">
              <a:buNone/>
              <a:defRPr sz="1000"/>
            </a:lvl8pPr>
            <a:lvl9pPr marL="397521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43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6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1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99" indent="0">
              <a:buNone/>
              <a:defRPr sz="2300" b="1"/>
            </a:lvl2pPr>
            <a:lvl3pPr marL="1041794" indent="0">
              <a:buNone/>
              <a:defRPr sz="2100" b="1"/>
            </a:lvl3pPr>
            <a:lvl4pPr marL="1562687" indent="0">
              <a:buNone/>
              <a:defRPr sz="1800" b="1"/>
            </a:lvl4pPr>
            <a:lvl5pPr marL="2083580" indent="0">
              <a:buNone/>
              <a:defRPr sz="1800" b="1"/>
            </a:lvl5pPr>
            <a:lvl6pPr marL="2604477" indent="0">
              <a:buNone/>
              <a:defRPr sz="1800" b="1"/>
            </a:lvl6pPr>
            <a:lvl7pPr marL="3125376" indent="0">
              <a:buNone/>
              <a:defRPr sz="1800" b="1"/>
            </a:lvl7pPr>
            <a:lvl8pPr marL="3646268" indent="0">
              <a:buNone/>
              <a:defRPr sz="1800" b="1"/>
            </a:lvl8pPr>
            <a:lvl9pPr marL="416716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1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99" indent="0">
              <a:buNone/>
              <a:defRPr sz="2300" b="1"/>
            </a:lvl2pPr>
            <a:lvl3pPr marL="1041794" indent="0">
              <a:buNone/>
              <a:defRPr sz="2100" b="1"/>
            </a:lvl3pPr>
            <a:lvl4pPr marL="1562687" indent="0">
              <a:buNone/>
              <a:defRPr sz="1800" b="1"/>
            </a:lvl4pPr>
            <a:lvl5pPr marL="2083580" indent="0">
              <a:buNone/>
              <a:defRPr sz="1800" b="1"/>
            </a:lvl5pPr>
            <a:lvl6pPr marL="2604477" indent="0">
              <a:buNone/>
              <a:defRPr sz="1800" b="1"/>
            </a:lvl6pPr>
            <a:lvl7pPr marL="3125376" indent="0">
              <a:buNone/>
              <a:defRPr sz="1800" b="1"/>
            </a:lvl7pPr>
            <a:lvl8pPr marL="3646268" indent="0">
              <a:buNone/>
              <a:defRPr sz="1800" b="1"/>
            </a:lvl8pPr>
            <a:lvl9pPr marL="416716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69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0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42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4967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3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38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4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18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63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87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33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47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48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1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4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2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623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7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9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666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12" indent="0">
              <a:buNone/>
              <a:defRPr sz="2200" b="1"/>
            </a:lvl2pPr>
            <a:lvl3pPr marL="993825" indent="0">
              <a:buNone/>
              <a:defRPr sz="2100" b="1"/>
            </a:lvl3pPr>
            <a:lvl4pPr marL="1490735" indent="0">
              <a:buNone/>
              <a:defRPr sz="1700" b="1"/>
            </a:lvl4pPr>
            <a:lvl5pPr marL="1987652" indent="0">
              <a:buNone/>
              <a:defRPr sz="1700" b="1"/>
            </a:lvl5pPr>
            <a:lvl6pPr marL="2484564" indent="0">
              <a:buNone/>
              <a:defRPr sz="1700" b="1"/>
            </a:lvl6pPr>
            <a:lvl7pPr marL="2981474" indent="0">
              <a:buNone/>
              <a:defRPr sz="1700" b="1"/>
            </a:lvl7pPr>
            <a:lvl8pPr marL="3478387" indent="0">
              <a:buNone/>
              <a:defRPr sz="1700" b="1"/>
            </a:lvl8pPr>
            <a:lvl9pPr marL="397529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12" indent="0">
              <a:buNone/>
              <a:defRPr sz="2200" b="1"/>
            </a:lvl2pPr>
            <a:lvl3pPr marL="993825" indent="0">
              <a:buNone/>
              <a:defRPr sz="2100" b="1"/>
            </a:lvl3pPr>
            <a:lvl4pPr marL="1490735" indent="0">
              <a:buNone/>
              <a:defRPr sz="1700" b="1"/>
            </a:lvl4pPr>
            <a:lvl5pPr marL="1987652" indent="0">
              <a:buNone/>
              <a:defRPr sz="1700" b="1"/>
            </a:lvl5pPr>
            <a:lvl6pPr marL="2484564" indent="0">
              <a:buNone/>
              <a:defRPr sz="1700" b="1"/>
            </a:lvl6pPr>
            <a:lvl7pPr marL="2981474" indent="0">
              <a:buNone/>
              <a:defRPr sz="1700" b="1"/>
            </a:lvl7pPr>
            <a:lvl8pPr marL="3478387" indent="0">
              <a:buNone/>
              <a:defRPr sz="1700" b="1"/>
            </a:lvl8pPr>
            <a:lvl9pPr marL="397529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258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089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150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8" y="301063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8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12" indent="0">
              <a:buNone/>
              <a:defRPr sz="1300"/>
            </a:lvl2pPr>
            <a:lvl3pPr marL="993825" indent="0">
              <a:buNone/>
              <a:defRPr sz="1100"/>
            </a:lvl3pPr>
            <a:lvl4pPr marL="1490735" indent="0">
              <a:buNone/>
              <a:defRPr sz="1000"/>
            </a:lvl4pPr>
            <a:lvl5pPr marL="1987652" indent="0">
              <a:buNone/>
              <a:defRPr sz="1000"/>
            </a:lvl5pPr>
            <a:lvl6pPr marL="2484564" indent="0">
              <a:buNone/>
              <a:defRPr sz="1000"/>
            </a:lvl6pPr>
            <a:lvl7pPr marL="2981474" indent="0">
              <a:buNone/>
              <a:defRPr sz="1000"/>
            </a:lvl7pPr>
            <a:lvl8pPr marL="3478387" indent="0">
              <a:buNone/>
              <a:defRPr sz="1000"/>
            </a:lvl8pPr>
            <a:lvl9pPr marL="39752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1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6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912" indent="0">
              <a:buNone/>
              <a:defRPr sz="3000"/>
            </a:lvl2pPr>
            <a:lvl3pPr marL="993825" indent="0">
              <a:buNone/>
              <a:defRPr sz="2600"/>
            </a:lvl3pPr>
            <a:lvl4pPr marL="1490735" indent="0">
              <a:buNone/>
              <a:defRPr sz="2200"/>
            </a:lvl4pPr>
            <a:lvl5pPr marL="1987652" indent="0">
              <a:buNone/>
              <a:defRPr sz="2200"/>
            </a:lvl5pPr>
            <a:lvl6pPr marL="2484564" indent="0">
              <a:buNone/>
              <a:defRPr sz="2200"/>
            </a:lvl6pPr>
            <a:lvl7pPr marL="2981474" indent="0">
              <a:buNone/>
              <a:defRPr sz="2200"/>
            </a:lvl7pPr>
            <a:lvl8pPr marL="3478387" indent="0">
              <a:buNone/>
              <a:defRPr sz="2200"/>
            </a:lvl8pPr>
            <a:lvl9pPr marL="3975296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12" indent="0">
              <a:buNone/>
              <a:defRPr sz="1300"/>
            </a:lvl2pPr>
            <a:lvl3pPr marL="993825" indent="0">
              <a:buNone/>
              <a:defRPr sz="1100"/>
            </a:lvl3pPr>
            <a:lvl4pPr marL="1490735" indent="0">
              <a:buNone/>
              <a:defRPr sz="1000"/>
            </a:lvl4pPr>
            <a:lvl5pPr marL="1987652" indent="0">
              <a:buNone/>
              <a:defRPr sz="1000"/>
            </a:lvl5pPr>
            <a:lvl6pPr marL="2484564" indent="0">
              <a:buNone/>
              <a:defRPr sz="1000"/>
            </a:lvl6pPr>
            <a:lvl7pPr marL="2981474" indent="0">
              <a:buNone/>
              <a:defRPr sz="1000"/>
            </a:lvl7pPr>
            <a:lvl8pPr marL="3478387" indent="0">
              <a:buNone/>
              <a:defRPr sz="1000"/>
            </a:lvl8pPr>
            <a:lvl9pPr marL="39752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557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388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87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74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83872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2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29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32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12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75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9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51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71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84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41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5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4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4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31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27" indent="0">
              <a:buNone/>
              <a:defRPr sz="2200" b="1"/>
            </a:lvl2pPr>
            <a:lvl3pPr marL="993849" indent="0">
              <a:buNone/>
              <a:defRPr sz="2100" b="1"/>
            </a:lvl3pPr>
            <a:lvl4pPr marL="1490776" indent="0">
              <a:buNone/>
              <a:defRPr sz="1700" b="1"/>
            </a:lvl4pPr>
            <a:lvl5pPr marL="1987702" indent="0">
              <a:buNone/>
              <a:defRPr sz="1700" b="1"/>
            </a:lvl5pPr>
            <a:lvl6pPr marL="2484629" indent="0">
              <a:buNone/>
              <a:defRPr sz="1700" b="1"/>
            </a:lvl6pPr>
            <a:lvl7pPr marL="2981549" indent="0">
              <a:buNone/>
              <a:defRPr sz="1700" b="1"/>
            </a:lvl7pPr>
            <a:lvl8pPr marL="3478481" indent="0">
              <a:buNone/>
              <a:defRPr sz="1700" b="1"/>
            </a:lvl8pPr>
            <a:lvl9pPr marL="397540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07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27" indent="0">
              <a:buNone/>
              <a:defRPr sz="2200" b="1"/>
            </a:lvl2pPr>
            <a:lvl3pPr marL="993849" indent="0">
              <a:buNone/>
              <a:defRPr sz="2100" b="1"/>
            </a:lvl3pPr>
            <a:lvl4pPr marL="1490776" indent="0">
              <a:buNone/>
              <a:defRPr sz="1700" b="1"/>
            </a:lvl4pPr>
            <a:lvl5pPr marL="1987702" indent="0">
              <a:buNone/>
              <a:defRPr sz="1700" b="1"/>
            </a:lvl5pPr>
            <a:lvl6pPr marL="2484629" indent="0">
              <a:buNone/>
              <a:defRPr sz="1700" b="1"/>
            </a:lvl6pPr>
            <a:lvl7pPr marL="2981549" indent="0">
              <a:buNone/>
              <a:defRPr sz="1700" b="1"/>
            </a:lvl7pPr>
            <a:lvl8pPr marL="3478481" indent="0">
              <a:buNone/>
              <a:defRPr sz="1700" b="1"/>
            </a:lvl8pPr>
            <a:lvl9pPr marL="397540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7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799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88" y="6475420"/>
            <a:ext cx="663576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034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2" y="301059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2" y="1582269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27" indent="0">
              <a:buNone/>
              <a:defRPr sz="1300"/>
            </a:lvl2pPr>
            <a:lvl3pPr marL="993849" indent="0">
              <a:buNone/>
              <a:defRPr sz="1100"/>
            </a:lvl3pPr>
            <a:lvl4pPr marL="1490776" indent="0">
              <a:buNone/>
              <a:defRPr sz="1000"/>
            </a:lvl4pPr>
            <a:lvl5pPr marL="1987702" indent="0">
              <a:buNone/>
              <a:defRPr sz="1000"/>
            </a:lvl5pPr>
            <a:lvl6pPr marL="2484629" indent="0">
              <a:buNone/>
              <a:defRPr sz="1000"/>
            </a:lvl6pPr>
            <a:lvl7pPr marL="2981549" indent="0">
              <a:buNone/>
              <a:defRPr sz="1000"/>
            </a:lvl7pPr>
            <a:lvl8pPr marL="3478481" indent="0">
              <a:buNone/>
              <a:defRPr sz="1000"/>
            </a:lvl8pPr>
            <a:lvl9pPr marL="39754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982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96927" indent="0">
              <a:buNone/>
              <a:defRPr sz="3000"/>
            </a:lvl2pPr>
            <a:lvl3pPr marL="993849" indent="0">
              <a:buNone/>
              <a:defRPr sz="2600"/>
            </a:lvl3pPr>
            <a:lvl4pPr marL="1490776" indent="0">
              <a:buNone/>
              <a:defRPr sz="2200"/>
            </a:lvl4pPr>
            <a:lvl5pPr marL="1987702" indent="0">
              <a:buNone/>
              <a:defRPr sz="2200"/>
            </a:lvl5pPr>
            <a:lvl6pPr marL="2484629" indent="0">
              <a:buNone/>
              <a:defRPr sz="2200"/>
            </a:lvl6pPr>
            <a:lvl7pPr marL="2981549" indent="0">
              <a:buNone/>
              <a:defRPr sz="2200"/>
            </a:lvl7pPr>
            <a:lvl8pPr marL="3478481" indent="0">
              <a:buNone/>
              <a:defRPr sz="2200"/>
            </a:lvl8pPr>
            <a:lvl9pPr marL="3975404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27" indent="0">
              <a:buNone/>
              <a:defRPr sz="1300"/>
            </a:lvl2pPr>
            <a:lvl3pPr marL="993849" indent="0">
              <a:buNone/>
              <a:defRPr sz="1100"/>
            </a:lvl3pPr>
            <a:lvl4pPr marL="1490776" indent="0">
              <a:buNone/>
              <a:defRPr sz="1000"/>
            </a:lvl4pPr>
            <a:lvl5pPr marL="1987702" indent="0">
              <a:buNone/>
              <a:defRPr sz="1000"/>
            </a:lvl5pPr>
            <a:lvl6pPr marL="2484629" indent="0">
              <a:buNone/>
              <a:defRPr sz="1000"/>
            </a:lvl6pPr>
            <a:lvl7pPr marL="2981549" indent="0">
              <a:buNone/>
              <a:defRPr sz="1000"/>
            </a:lvl7pPr>
            <a:lvl8pPr marL="3478481" indent="0">
              <a:buNone/>
              <a:defRPr sz="1000"/>
            </a:lvl8pPr>
            <a:lvl9pPr marL="39754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209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450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88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7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52" rIns="151299" bIns="75652" rtlCol="0" anchor="ctr">
            <a:noAutofit/>
          </a:bodyPr>
          <a:lstStyle/>
          <a:p>
            <a:pPr algn="ctr" defTabSz="151291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53344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11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175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741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31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99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2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899" indent="0">
              <a:buNone/>
              <a:defRPr sz="1400"/>
            </a:lvl2pPr>
            <a:lvl3pPr marL="1041794" indent="0">
              <a:buNone/>
              <a:defRPr sz="1100"/>
            </a:lvl3pPr>
            <a:lvl4pPr marL="1562687" indent="0">
              <a:buNone/>
              <a:defRPr sz="1000"/>
            </a:lvl4pPr>
            <a:lvl5pPr marL="2083580" indent="0">
              <a:buNone/>
              <a:defRPr sz="1000"/>
            </a:lvl5pPr>
            <a:lvl6pPr marL="2604477" indent="0">
              <a:buNone/>
              <a:defRPr sz="1000"/>
            </a:lvl6pPr>
            <a:lvl7pPr marL="3125376" indent="0">
              <a:buNone/>
              <a:defRPr sz="1000"/>
            </a:lvl7pPr>
            <a:lvl8pPr marL="3646268" indent="0">
              <a:buNone/>
              <a:defRPr sz="1000"/>
            </a:lvl8pPr>
            <a:lvl9pPr marL="41671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86" y="1692549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19" indent="0">
              <a:buNone/>
              <a:defRPr sz="2300" b="1"/>
            </a:lvl2pPr>
            <a:lvl3pPr marL="1042436" indent="0">
              <a:buNone/>
              <a:defRPr sz="2100" b="1"/>
            </a:lvl3pPr>
            <a:lvl4pPr marL="1563653" indent="0">
              <a:buNone/>
              <a:defRPr sz="1800" b="1"/>
            </a:lvl4pPr>
            <a:lvl5pPr marL="2084869" indent="0">
              <a:buNone/>
              <a:defRPr sz="1800" b="1"/>
            </a:lvl5pPr>
            <a:lvl6pPr marL="2606087" indent="0">
              <a:buNone/>
              <a:defRPr sz="1800" b="1"/>
            </a:lvl6pPr>
            <a:lvl7pPr marL="3127305" indent="0">
              <a:buNone/>
              <a:defRPr sz="1800" b="1"/>
            </a:lvl7pPr>
            <a:lvl8pPr marL="3648522" indent="0">
              <a:buNone/>
              <a:defRPr sz="1800" b="1"/>
            </a:lvl8pPr>
            <a:lvl9pPr marL="41697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86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18" y="1692549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19" indent="0">
              <a:buNone/>
              <a:defRPr sz="2300" b="1"/>
            </a:lvl2pPr>
            <a:lvl3pPr marL="1042436" indent="0">
              <a:buNone/>
              <a:defRPr sz="2100" b="1"/>
            </a:lvl3pPr>
            <a:lvl4pPr marL="1563653" indent="0">
              <a:buNone/>
              <a:defRPr sz="1800" b="1"/>
            </a:lvl4pPr>
            <a:lvl5pPr marL="2084869" indent="0">
              <a:buNone/>
              <a:defRPr sz="1800" b="1"/>
            </a:lvl5pPr>
            <a:lvl6pPr marL="2606087" indent="0">
              <a:buNone/>
              <a:defRPr sz="1800" b="1"/>
            </a:lvl6pPr>
            <a:lvl7pPr marL="3127305" indent="0">
              <a:buNone/>
              <a:defRPr sz="1800" b="1"/>
            </a:lvl7pPr>
            <a:lvl8pPr marL="3648522" indent="0">
              <a:buNone/>
              <a:defRPr sz="1800" b="1"/>
            </a:lvl8pPr>
            <a:lvl9pPr marL="41697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18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895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603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781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9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9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219" indent="0">
              <a:buNone/>
              <a:defRPr sz="1400"/>
            </a:lvl2pPr>
            <a:lvl3pPr marL="1042436" indent="0">
              <a:buNone/>
              <a:defRPr sz="1100"/>
            </a:lvl3pPr>
            <a:lvl4pPr marL="1563653" indent="0">
              <a:buNone/>
              <a:defRPr sz="1000"/>
            </a:lvl4pPr>
            <a:lvl5pPr marL="2084869" indent="0">
              <a:buNone/>
              <a:defRPr sz="1000"/>
            </a:lvl5pPr>
            <a:lvl6pPr marL="2606087" indent="0">
              <a:buNone/>
              <a:defRPr sz="1000"/>
            </a:lvl6pPr>
            <a:lvl7pPr marL="3127305" indent="0">
              <a:buNone/>
              <a:defRPr sz="1000"/>
            </a:lvl7pPr>
            <a:lvl8pPr marL="3648522" indent="0">
              <a:buNone/>
              <a:defRPr sz="1000"/>
            </a:lvl8pPr>
            <a:lvl9pPr marL="4169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090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99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219" indent="0">
              <a:buNone/>
              <a:defRPr sz="3200"/>
            </a:lvl2pPr>
            <a:lvl3pPr marL="1042436" indent="0">
              <a:buNone/>
              <a:defRPr sz="2700"/>
            </a:lvl3pPr>
            <a:lvl4pPr marL="1563653" indent="0">
              <a:buNone/>
              <a:defRPr sz="2300"/>
            </a:lvl4pPr>
            <a:lvl5pPr marL="2084869" indent="0">
              <a:buNone/>
              <a:defRPr sz="2300"/>
            </a:lvl5pPr>
            <a:lvl6pPr marL="2606087" indent="0">
              <a:buNone/>
              <a:defRPr sz="2300"/>
            </a:lvl6pPr>
            <a:lvl7pPr marL="3127305" indent="0">
              <a:buNone/>
              <a:defRPr sz="2300"/>
            </a:lvl7pPr>
            <a:lvl8pPr marL="3648522" indent="0">
              <a:buNone/>
              <a:defRPr sz="2300"/>
            </a:lvl8pPr>
            <a:lvl9pPr marL="416973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219" indent="0">
              <a:buNone/>
              <a:defRPr sz="1400"/>
            </a:lvl2pPr>
            <a:lvl3pPr marL="1042436" indent="0">
              <a:buNone/>
              <a:defRPr sz="1100"/>
            </a:lvl3pPr>
            <a:lvl4pPr marL="1563653" indent="0">
              <a:buNone/>
              <a:defRPr sz="1000"/>
            </a:lvl4pPr>
            <a:lvl5pPr marL="2084869" indent="0">
              <a:buNone/>
              <a:defRPr sz="1000"/>
            </a:lvl5pPr>
            <a:lvl6pPr marL="2606087" indent="0">
              <a:buNone/>
              <a:defRPr sz="1000"/>
            </a:lvl6pPr>
            <a:lvl7pPr marL="3127305" indent="0">
              <a:buNone/>
              <a:defRPr sz="1000"/>
            </a:lvl7pPr>
            <a:lvl8pPr marL="3648522" indent="0">
              <a:buNone/>
              <a:defRPr sz="1000"/>
            </a:lvl8pPr>
            <a:lvl9pPr marL="4169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919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342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5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5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63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09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143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808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27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9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1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107" y="539793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107" y="1763720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5001" y="7008856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522F03A-13C3-4762-A0A4-FDB434B21774}" type="datetimeFigureOut">
              <a:rPr lang="ru-RU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59" y="7008856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91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 algn="ctr" defTabSz="1041794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7" r:id="rId6"/>
    <p:sldLayoutId id="2147483667" r:id="rId7"/>
    <p:sldLayoutId id="2147483668" r:id="rId8"/>
    <p:sldLayoutId id="2147483658" r:id="rId9"/>
    <p:sldLayoutId id="2147483659" r:id="rId10"/>
    <p:sldLayoutId id="2147483660" r:id="rId11"/>
    <p:sldLayoutId id="2147483661" r:id="rId12"/>
    <p:sldLayoutId id="2147483669" r:id="rId13"/>
  </p:sldLayoutIdLst>
  <p:hf hdr="0" ftr="0" dt="0"/>
  <p:txStyles>
    <p:titleStyle>
      <a:lvl1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646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3289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69936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6582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100" indent="-363100" algn="l" defTabSz="1041724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100" indent="93566" algn="l" defTabSz="1041724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924" indent="-260038" algn="l" defTabSz="104172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256" indent="-1238336" algn="just" defTabSz="1041724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359" indent="393225" algn="l" defTabSz="1041724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4927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822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716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610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899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94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87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80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77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76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68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64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06" y="122536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716" rIns="0" bIns="47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06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35" tIns="47716" rIns="95435" bIns="4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435" tIns="47716" rIns="95435" bIns="47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3023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3023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03" y="122524"/>
            <a:ext cx="1230856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12" y="1221715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6" tIns="49750" rIns="99496" bIns="49750" anchor="ctr"/>
          <a:lstStyle/>
          <a:p>
            <a:pPr algn="ctr" defTabSz="10430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8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20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97468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94934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492402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98987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3100" indent="-373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8386" indent="-3109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668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137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603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072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537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005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472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68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34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402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870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336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802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273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737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197" y="122529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717" rIns="0" bIns="47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06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35" tIns="47717" rIns="95435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9"/>
            <a:ext cx="2495127" cy="402568"/>
          </a:xfrm>
          <a:prstGeom prst="rect">
            <a:avLst/>
          </a:prstGeom>
        </p:spPr>
        <p:txBody>
          <a:bodyPr vert="horz" lIns="95435" tIns="47717" rIns="95435" bIns="4771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3059"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 defTabSz="104305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595" y="122524"/>
            <a:ext cx="1230856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04" y="1221712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9" tIns="49750" rIns="99499" bIns="49750" anchor="ctr"/>
          <a:lstStyle/>
          <a:p>
            <a:pPr algn="ctr" defTabSz="104305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1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6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5pPr>
      <a:lvl6pPr marL="497486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6pPr>
      <a:lvl7pPr marL="994969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7pPr>
      <a:lvl8pPr marL="1492454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8pPr>
      <a:lvl9pPr marL="1989940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3113" indent="-373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413" indent="-3109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712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198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682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168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651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137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622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86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69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454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940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423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908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396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878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4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794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794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5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79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6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84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6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46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2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69" indent="-372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35" indent="-3105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05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089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968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852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30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12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491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4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65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46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29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11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288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70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53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3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05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0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5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0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86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71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5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46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69" indent="-372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42" indent="-3105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17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03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988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876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9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45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30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8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1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9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6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32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3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200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6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3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1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1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2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1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13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9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8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7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7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76" indent="-3726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53" indent="-3105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33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26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019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911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802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93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85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93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85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79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72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66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53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247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138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25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3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3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38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50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90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801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70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608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84" indent="-3726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68" indent="-310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55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52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057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959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859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760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660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03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01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03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608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508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409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31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21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19" y="122542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59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5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32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5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4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31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91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82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73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65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86" indent="-37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85" indent="-310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82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95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107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018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930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841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754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12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25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35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652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564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474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387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296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13" y="122536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9" rIns="0" bIns="47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9" rIns="95327" bIns="47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9" rIns="95327" bIns="4766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8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8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02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26" y="1221719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4" tIns="49696" rIns="99394" bIns="49696" anchor="ctr"/>
          <a:lstStyle/>
          <a:p>
            <a:pPr algn="ctr" defTabSz="10418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8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5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96927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93849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490776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987702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700" indent="-372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7503" indent="-310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317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241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166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090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0015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942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867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27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4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76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702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62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54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481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404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7"/>
            <a:ext cx="9624060" cy="1260211"/>
          </a:xfrm>
          <a:prstGeom prst="rect">
            <a:avLst/>
          </a:prstGeom>
        </p:spPr>
        <p:txBody>
          <a:bodyPr vert="horz" lIns="104250" tIns="52119" rIns="104250" bIns="521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50" tIns="52119" rIns="104250" bIns="521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5" y="7008175"/>
            <a:ext cx="2495127" cy="402567"/>
          </a:xfrm>
          <a:prstGeom prst="rect">
            <a:avLst/>
          </a:prstGeom>
        </p:spPr>
        <p:txBody>
          <a:bodyPr vert="horz" lIns="104250" tIns="52119" rIns="104250" bIns="5211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436" fontAlgn="auto">
              <a:spcBef>
                <a:spcPts val="0"/>
              </a:spcBef>
              <a:spcAft>
                <a:spcPts val="0"/>
              </a:spcAft>
            </a:pPr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2436" fontAlgn="auto">
                <a:spcBef>
                  <a:spcPts val="0"/>
                </a:spcBef>
                <a:spcAft>
                  <a:spcPts val="0"/>
                </a:spcAft>
              </a:pPr>
              <a:t>18.09.2023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97" y="7008175"/>
            <a:ext cx="3386243" cy="402567"/>
          </a:xfrm>
          <a:prstGeom prst="rect">
            <a:avLst/>
          </a:prstGeom>
        </p:spPr>
        <p:txBody>
          <a:bodyPr vert="horz" lIns="104250" tIns="52119" rIns="104250" bIns="5211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43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5"/>
            <a:ext cx="2495127" cy="402567"/>
          </a:xfrm>
          <a:prstGeom prst="rect">
            <a:avLst/>
          </a:prstGeom>
        </p:spPr>
        <p:txBody>
          <a:bodyPr vert="horz" lIns="104250" tIns="52119" rIns="104250" bIns="5211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436" fontAlgn="auto">
              <a:spcBef>
                <a:spcPts val="0"/>
              </a:spcBef>
              <a:spcAft>
                <a:spcPts val="0"/>
              </a:spcAft>
            </a:pPr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243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9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104243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14" indent="-390914" algn="l" defTabSz="10424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980" indent="-325763" algn="l" defTabSz="10424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044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262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478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697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913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128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347" indent="-260609" algn="l" defTabSz="10424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19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436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653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869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087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305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522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737" algn="l" defTabSz="10424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7"/>
            <a:ext cx="9624060" cy="1260211"/>
          </a:xfrm>
          <a:prstGeom prst="rect">
            <a:avLst/>
          </a:prstGeom>
        </p:spPr>
        <p:txBody>
          <a:bodyPr vert="horz" lIns="104297" tIns="52153" rIns="104297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97" tIns="52153" rIns="104297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5" y="7008171"/>
            <a:ext cx="2495127" cy="402567"/>
          </a:xfrm>
          <a:prstGeom prst="rect">
            <a:avLst/>
          </a:prstGeom>
        </p:spPr>
        <p:txBody>
          <a:bodyPr vert="horz" lIns="104297" tIns="52153" rIns="104297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988" fontAlgn="auto">
              <a:spcBef>
                <a:spcPts val="0"/>
              </a:spcBef>
              <a:spcAft>
                <a:spcPts val="0"/>
              </a:spcAft>
            </a:pPr>
            <a:fld id="{4EE8FBB6-90C5-4D99-90DA-B43AE0C57D6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2988" fontAlgn="auto">
                <a:spcBef>
                  <a:spcPts val="0"/>
                </a:spcBef>
                <a:spcAft>
                  <a:spcPts val="0"/>
                </a:spcAft>
              </a:pPr>
              <a:t>18.09.2023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94" y="7008171"/>
            <a:ext cx="3386243" cy="402567"/>
          </a:xfrm>
          <a:prstGeom prst="rect">
            <a:avLst/>
          </a:prstGeom>
        </p:spPr>
        <p:txBody>
          <a:bodyPr vert="horz" lIns="104297" tIns="52153" rIns="104297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98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297" tIns="52153" rIns="104297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988" fontAlgn="auto">
              <a:spcBef>
                <a:spcPts val="0"/>
              </a:spcBef>
              <a:spcAft>
                <a:spcPts val="0"/>
              </a:spcAft>
            </a:pPr>
            <a:fld id="{73D77632-D4DB-4D41-9B5D-78C3A725C1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298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104298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21" indent="-391121" algn="l" defTabSz="1042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28" indent="-325934" algn="l" defTabSz="104298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733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227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720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15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707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200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92" indent="-260747" algn="l" defTabSz="10429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96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88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81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4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68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62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454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48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97791074"/>
              </p:ext>
            </p:extLst>
          </p:nvPr>
        </p:nvGraphicFramePr>
        <p:xfrm>
          <a:off x="234134" y="180234"/>
          <a:ext cx="10297144" cy="712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67614" y="1332359"/>
            <a:ext cx="2232248" cy="19442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Федеральный закон № 422–ФЗ </a:t>
            </a:r>
          </a:p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от 27.11.2018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7747" y="4068672"/>
            <a:ext cx="2232248" cy="25202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2" rIns="91344" bIns="45672"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Федеральный закон 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№ 428-ФЗ 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от 15.12.2019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«О внесении изменений …»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(в 422-ФЗ)</a:t>
            </a:r>
          </a:p>
        </p:txBody>
      </p:sp>
    </p:spTree>
    <p:extLst>
      <p:ext uri="{BB962C8B-B14F-4D97-AF65-F5344CB8AC3E}">
        <p14:creationId xmlns:p14="http://schemas.microsoft.com/office/powerpoint/2010/main" val="4110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40000"/>
                    </a14:imgEffect>
                  </a14:imgLayer>
                </a14:imgProps>
              </a:ext>
            </a:extLst>
          </a:blip>
          <a:srcRect t="71233" r="28728" b="6963"/>
          <a:stretch/>
        </p:blipFill>
        <p:spPr>
          <a:xfrm>
            <a:off x="1666084" y="5867114"/>
            <a:ext cx="7216693" cy="1513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4"/>
            <a:ext cx="8424100" cy="706090"/>
          </a:xfrm>
        </p:spPr>
        <p:txBody>
          <a:bodyPr/>
          <a:lstStyle/>
          <a:p>
            <a: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  <a:t>Регистрация в приложении мой налог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9095" t="20633" r="18595" b="7410"/>
          <a:stretch/>
        </p:blipFill>
        <p:spPr>
          <a:xfrm>
            <a:off x="4345201" y="900313"/>
            <a:ext cx="6348213" cy="496679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8916" t="9489" r="26112" b="6137"/>
          <a:stretch/>
        </p:blipFill>
        <p:spPr>
          <a:xfrm>
            <a:off x="15" y="900312"/>
            <a:ext cx="5274415" cy="49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252254"/>
            <a:ext cx="8424100" cy="720081"/>
          </a:xfrm>
        </p:spPr>
        <p:txBody>
          <a:bodyPr/>
          <a:lstStyle/>
          <a:p>
            <a: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  <a:t>Проверка статуса </a:t>
            </a:r>
            <a:r>
              <a:rPr lang="ru-RU" sz="3200" dirty="0" err="1">
                <a:solidFill>
                  <a:schemeClr val="tx2"/>
                </a:solidFill>
                <a:latin typeface="Arial Narrow" panose="020B0606020202030204" pitchFamily="34" charset="0"/>
              </a:rPr>
              <a:t>самозанятого</a:t>
            </a:r>
            <a: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  <a:t> лица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40000"/>
                    </a14:imgEffect>
                  </a14:imgLayer>
                </a14:imgProps>
              </a:ext>
            </a:extLst>
          </a:blip>
          <a:srcRect t="17137" r="1470" b="13459"/>
          <a:stretch/>
        </p:blipFill>
        <p:spPr>
          <a:xfrm>
            <a:off x="157850" y="1280364"/>
            <a:ext cx="10452262" cy="475435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7000" contrast="60000"/>
                    </a14:imgEffect>
                  </a14:imgLayer>
                </a14:imgProps>
              </a:ext>
            </a:extLst>
          </a:blip>
          <a:srcRect l="71382" t="27637" r="7318" b="8367"/>
          <a:stretch/>
        </p:blipFill>
        <p:spPr>
          <a:xfrm>
            <a:off x="7691980" y="3044215"/>
            <a:ext cx="2918133" cy="4418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7000" contrast="60000"/>
                    </a14:imgEffect>
                  </a14:imgLayer>
                </a14:imgProps>
              </a:ext>
            </a:extLst>
          </a:blip>
          <a:srcRect l="3572" t="20273" r="30439" b="45753"/>
          <a:stretch/>
        </p:blipFill>
        <p:spPr>
          <a:xfrm>
            <a:off x="149056" y="4801367"/>
            <a:ext cx="6042846" cy="260573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610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47890173"/>
              </p:ext>
            </p:extLst>
          </p:nvPr>
        </p:nvGraphicFramePr>
        <p:xfrm>
          <a:off x="234173" y="252249"/>
          <a:ext cx="10117195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6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8657584"/>
              </p:ext>
            </p:extLst>
          </p:nvPr>
        </p:nvGraphicFramePr>
        <p:xfrm>
          <a:off x="90137" y="108223"/>
          <a:ext cx="10513169" cy="745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6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55246078"/>
              </p:ext>
            </p:extLst>
          </p:nvPr>
        </p:nvGraphicFramePr>
        <p:xfrm>
          <a:off x="1782251" y="1404326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924938"/>
              </p:ext>
            </p:extLst>
          </p:nvPr>
        </p:nvGraphicFramePr>
        <p:xfrm>
          <a:off x="0" y="0"/>
          <a:ext cx="10693400" cy="756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134" y="3276584"/>
            <a:ext cx="10297144" cy="914400"/>
          </a:xfrm>
          <a:prstGeom prst="rect">
            <a:avLst/>
          </a:prstGeom>
        </p:spPr>
        <p:txBody>
          <a:bodyPr vert="horz" wrap="none" lIns="104180" tIns="52096" rIns="104180" bIns="52096" rtlCol="0" anchor="ctr">
            <a:noAutofit/>
          </a:bodyPr>
          <a:lstStyle/>
          <a:p>
            <a:pPr algn="ctr" defTabSz="1041794" fontAlgn="auto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Примеры видов деятельности, в отношении которых</a:t>
            </a:r>
          </a:p>
          <a:p>
            <a:pPr algn="ctr" defTabSz="1041794" fontAlgn="auto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может применяться налог на профессиональный доход</a:t>
            </a:r>
          </a:p>
          <a:p>
            <a:pPr algn="ctr" defTabSz="1041794" fontAlgn="auto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(конкретный перечень видов деятельности не установлен,</a:t>
            </a:r>
          </a:p>
          <a:p>
            <a:pPr algn="ctr" defTabSz="1041794" fontAlgn="auto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однако имеются ограничения)</a:t>
            </a:r>
          </a:p>
        </p:txBody>
      </p:sp>
    </p:spTree>
    <p:extLst>
      <p:ext uri="{BB962C8B-B14F-4D97-AF65-F5344CB8AC3E}">
        <p14:creationId xmlns:p14="http://schemas.microsoft.com/office/powerpoint/2010/main" val="29533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923" y="845917"/>
            <a:ext cx="10185383" cy="6569394"/>
          </a:xfrm>
          <a:prstGeom prst="rect">
            <a:avLst/>
          </a:prstGeom>
        </p:spPr>
        <p:txBody>
          <a:bodyPr wrap="square" lIns="91344" tIns="45672" rIns="91344" bIns="45672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Объект налогообложения </a:t>
            </a:r>
            <a:r>
              <a:rPr lang="ru-RU" sz="2200" b="1" dirty="0">
                <a:latin typeface="Arial Narrow" panose="020B0606020202030204" pitchFamily="34" charset="0"/>
                <a:ea typeface="Times New Roman"/>
                <a:cs typeface="Times New Roman"/>
              </a:rPr>
              <a:t>–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доходы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;. 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Налоговый период </a:t>
            </a:r>
            <a:r>
              <a:rPr lang="ru-RU" sz="2200" b="1" dirty="0">
                <a:latin typeface="Arial Narrow" panose="020B0606020202030204" pitchFamily="34" charset="0"/>
                <a:ea typeface="Times New Roman"/>
                <a:cs typeface="Times New Roman"/>
              </a:rPr>
              <a:t>–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месяц. 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Ставка налога </a:t>
            </a:r>
            <a:r>
              <a:rPr lang="ru-RU" sz="2200" b="1" dirty="0">
                <a:latin typeface="Arial Narrow" panose="020B0606020202030204" pitchFamily="34" charset="0"/>
                <a:ea typeface="Times New Roman"/>
                <a:cs typeface="Times New Roman"/>
              </a:rPr>
              <a:t>- 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зависит от того, с кем работает налогоплательщик:</a:t>
            </a:r>
            <a:endParaRPr lang="ru-RU" sz="2200" dirty="0">
              <a:solidFill>
                <a:prstClr val="black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449699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- если с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Ф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Л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,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то 4 % от полученного дохода;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indent="449699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- если с ИП и ЮЛ, то 6% от полученного дохода;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chemeClr val="tx2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Налоговый </a:t>
            </a:r>
            <a:r>
              <a:rPr lang="ru-RU" sz="22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вычет</a:t>
            </a:r>
            <a:r>
              <a:rPr lang="ru-RU" sz="2200" b="1" dirty="0">
                <a:latin typeface="Arial Narrow" panose="020B0606020202030204" pitchFamily="34" charset="0"/>
                <a:ea typeface="Times New Roman"/>
                <a:cs typeface="Times New Roman"/>
              </a:rPr>
              <a:t> –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предусмотрен, в виде снижения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ставки: 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/>
                <a:cs typeface="Times New Roman"/>
              </a:rPr>
              <a:t>- на 1% при применении ставки 4%;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/>
                <a:cs typeface="Times New Roman"/>
              </a:rPr>
              <a:t>- на 2% при применении ставки 6%, </a:t>
            </a:r>
            <a:r>
              <a:rPr lang="ru-RU" sz="2200" b="1" dirty="0">
                <a:latin typeface="Arial Narrow" panose="020B0606020202030204" pitchFamily="34" charset="0"/>
                <a:ea typeface="Times New Roman"/>
                <a:cs typeface="Times New Roman"/>
              </a:rPr>
              <a:t>но не более 10 тысяч рублей </a:t>
            </a:r>
            <a:r>
              <a:rPr lang="ru-RU" sz="2200" dirty="0">
                <a:latin typeface="Arial Narrow" panose="020B0606020202030204" pitchFamily="34" charset="0"/>
                <a:ea typeface="Times New Roman"/>
                <a:cs typeface="Times New Roman"/>
              </a:rPr>
              <a:t>(предоставляется налоговым органом в автоматическом режиме).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chemeClr val="tx2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Обязанность </a:t>
            </a:r>
            <a:r>
              <a:rPr lang="ru-RU" sz="2200" b="1" dirty="0">
                <a:solidFill>
                  <a:schemeClr val="tx2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предоставлять налоговые декларации -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отсутствует</a:t>
            </a: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. </a:t>
            </a:r>
            <a:endParaRPr lang="ru-RU" sz="22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Расчет </a:t>
            </a:r>
            <a:r>
              <a:rPr lang="ru-RU" sz="2200" dirty="0">
                <a:latin typeface="Arial Narrow" panose="020B0606020202030204" pitchFamily="34" charset="0"/>
                <a:ea typeface="Times New Roman"/>
                <a:cs typeface="Times New Roman"/>
              </a:rPr>
              <a:t>и начисление платежей осуществляется на основании данных налогоплательщика через программу «Мой налог». Сумма налога исчисляется налоговым </a:t>
            </a:r>
            <a:r>
              <a:rPr lang="ru-RU" sz="2200" dirty="0" smtClean="0">
                <a:latin typeface="Arial Narrow" panose="020B0606020202030204" pitchFamily="34" charset="0"/>
                <a:ea typeface="Times New Roman"/>
                <a:cs typeface="Times New Roman"/>
              </a:rPr>
              <a:t>органом.</a:t>
            </a:r>
            <a:endParaRPr lang="ru-RU" sz="2200" dirty="0"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Уплата </a:t>
            </a:r>
            <a:r>
              <a:rPr lang="ru-RU" sz="2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налога - </a:t>
            </a:r>
            <a:r>
              <a:rPr lang="ru-RU" sz="22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ежемесячно, не позднее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28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числа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месяца следующего за прошедшим календарным месяцем. </a:t>
            </a:r>
            <a:r>
              <a:rPr lang="ru-RU" sz="2200" dirty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Если налог меньше 100 руб., то эта сумма добавится к сумме налога к уплате по итогам следующего месяца</a:t>
            </a:r>
            <a:r>
              <a:rPr lang="ru-RU" sz="22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.</a:t>
            </a:r>
            <a:endParaRPr lang="ru-RU" sz="2200" dirty="0"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86" y="156431"/>
            <a:ext cx="9917759" cy="504056"/>
          </a:xfrm>
          <a:prstGeom prst="rect">
            <a:avLst/>
          </a:prstGeom>
        </p:spPr>
        <p:txBody>
          <a:bodyPr vert="horz" wrap="none" lIns="104186" tIns="52098" rIns="104186" bIns="52098" rtlCol="0" anchor="ctr">
            <a:normAutofit fontScale="62500" lnSpcReduction="20000"/>
          </a:bodyPr>
          <a:lstStyle/>
          <a:p>
            <a:pPr defTabSz="1041863" fontAlgn="auto">
              <a:spcAft>
                <a:spcPts val="0"/>
              </a:spcAft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8548" y="828315"/>
            <a:ext cx="914400" cy="914400"/>
          </a:xfrm>
          <a:prstGeom prst="rect">
            <a:avLst/>
          </a:prstGeom>
        </p:spPr>
        <p:txBody>
          <a:bodyPr vert="horz" wrap="none" lIns="104186" tIns="52098" rIns="104186" bIns="52098" rtlCol="0" anchor="ctr">
            <a:normAutofit/>
          </a:bodyPr>
          <a:lstStyle/>
          <a:p>
            <a:pPr defTabSz="1041863" fontAlgn="auto">
              <a:spcAft>
                <a:spcPts val="0"/>
              </a:spcAft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204" y="23075"/>
            <a:ext cx="914400" cy="637431"/>
          </a:xfrm>
          <a:prstGeom prst="rect">
            <a:avLst/>
          </a:prstGeom>
        </p:spPr>
        <p:txBody>
          <a:bodyPr vert="horz" wrap="none" lIns="104186" tIns="52098" rIns="104186" bIns="52098" rtlCol="0" anchor="ctr">
            <a:normAutofit/>
          </a:bodyPr>
          <a:lstStyle/>
          <a:p>
            <a:pPr defTabSz="1041863" fontAlgn="auto">
              <a:spcAft>
                <a:spcPts val="0"/>
              </a:spcAft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2923" y="142415"/>
            <a:ext cx="10312157" cy="671884"/>
            <a:chOff x="-81147" y="-979842"/>
            <a:chExt cx="10312157" cy="85869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66133" y="-979842"/>
              <a:ext cx="10297143" cy="85869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-81147" y="-792584"/>
              <a:ext cx="10246843" cy="484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3200" b="1" dirty="0" smtClean="0">
                  <a:latin typeface="Arial Narrow" panose="020B0606020202030204" pitchFamily="34" charset="0"/>
                </a:rPr>
                <a:t>Основные положения налога </a:t>
              </a:r>
              <a:r>
                <a:rPr lang="ru-RU" sz="3200" b="1" dirty="0">
                  <a:latin typeface="Arial Narrow" panose="020B0606020202030204" pitchFamily="34" charset="0"/>
                </a:rPr>
                <a:t>на профессиональный доход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9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76851591"/>
              </p:ext>
            </p:extLst>
          </p:nvPr>
        </p:nvGraphicFramePr>
        <p:xfrm>
          <a:off x="234176" y="1404321"/>
          <a:ext cx="10153127" cy="59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134" y="180234"/>
            <a:ext cx="10009112" cy="1008112"/>
          </a:xfrm>
          <a:prstGeom prst="rect">
            <a:avLst/>
          </a:prstGeom>
        </p:spPr>
        <p:txBody>
          <a:bodyPr vert="horz" wrap="square" lIns="104180" tIns="52096" rIns="104180" bIns="52096" rtlCol="0" anchor="ctr">
            <a:noAutofit/>
          </a:bodyPr>
          <a:lstStyle/>
          <a:p>
            <a:pPr algn="ctr" defTabSz="1041794" fontAlgn="auto">
              <a:spcAft>
                <a:spcPts val="0"/>
              </a:spcAft>
            </a:pP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НПД – это специальный режим налогообложения, который заменяет собой уплату следующих налогов:</a:t>
            </a:r>
          </a:p>
        </p:txBody>
      </p:sp>
    </p:spTree>
    <p:extLst>
      <p:ext uri="{BB962C8B-B14F-4D97-AF65-F5344CB8AC3E}">
        <p14:creationId xmlns:p14="http://schemas.microsoft.com/office/powerpoint/2010/main" val="24574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3841" y="5204"/>
            <a:ext cx="6989559" cy="75612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169" indent="-457169" algn="l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ЧТО ЭТО ЗА ПРИЛОЖЕНИЕ </a:t>
            </a:r>
            <a:b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«МОЙ НАЛОГ» ?</a:t>
            </a:r>
            <a:b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Это </a:t>
            </a:r>
            <a:r>
              <a:rPr lang="ru-RU" sz="2800" u="sng" dirty="0">
                <a:solidFill>
                  <a:schemeClr val="tx2"/>
                </a:solidFill>
                <a:latin typeface="Arial Narrow" panose="020B0606020202030204" pitchFamily="34" charset="0"/>
              </a:rPr>
              <a:t>официальное приложение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ФНС России для налогоплательщиков </a:t>
            </a:r>
            <a:r>
              <a:rPr lang="ru-RU" sz="2800" u="sng" dirty="0">
                <a:solidFill>
                  <a:schemeClr val="tx2"/>
                </a:solidFill>
                <a:latin typeface="Arial Narrow" panose="020B0606020202030204" pitchFamily="34" charset="0"/>
              </a:rPr>
              <a:t>налога на профессиональный доход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. </a:t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Оно помогает </a:t>
            </a:r>
            <a:r>
              <a:rPr lang="ru-RU" sz="2800" u="sng" dirty="0">
                <a:solidFill>
                  <a:schemeClr val="tx2"/>
                </a:solidFill>
                <a:latin typeface="Arial Narrow" panose="020B0606020202030204" pitchFamily="34" charset="0"/>
              </a:rPr>
              <a:t>зарегистрироваться  и работать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на льготном </a:t>
            </a:r>
            <a:r>
              <a:rPr lang="ru-RU" sz="2800" dirty="0" err="1">
                <a:solidFill>
                  <a:schemeClr val="tx2"/>
                </a:solidFill>
                <a:latin typeface="Arial Narrow" panose="020B0606020202030204" pitchFamily="34" charset="0"/>
              </a:rPr>
              <a:t>спецрежиме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, который еще называют налогом для самозанятых. </a:t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Приложение обеспечивает всё взаимодействие между самозанятыми и налоговыми органами, </a:t>
            </a:r>
            <a:r>
              <a:rPr lang="ru-RU" sz="2800" u="sng" dirty="0">
                <a:solidFill>
                  <a:schemeClr val="tx2"/>
                </a:solidFill>
                <a:latin typeface="Arial Narrow" panose="020B0606020202030204" pitchFamily="34" charset="0"/>
              </a:rPr>
              <a:t>не требуя личного визита в инспекцию.</a:t>
            </a:r>
            <a:r>
              <a:rPr lang="ru-RU" sz="2500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5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ru-RU" sz="25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4"/>
            <a:ext cx="3703841" cy="75612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54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3841" y="5201"/>
            <a:ext cx="6989559" cy="755606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169" indent="-457169" algn="l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ЧТО ЭТО ЗА ПРИЛОЖЕНИЕ </a:t>
            </a:r>
            <a:b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«МОЙ НАЛОГ» ?</a:t>
            </a:r>
            <a: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□ </a:t>
            </a: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Оно заменяет кассу и отчетность.</a:t>
            </a:r>
            <a:b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□ Можно зарегистрироваться с телефона</a:t>
            </a:r>
            <a:b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□ Легко сформировать и отправить клиенту чек</a:t>
            </a:r>
            <a:b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□ Удобно следить за начислением налогов</a:t>
            </a:r>
            <a:b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□ Приходят уведомления о сроках уплаты</a:t>
            </a:r>
            <a:b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□ Есть справка для подтверждения доходов</a:t>
            </a:r>
            <a:b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000" dirty="0">
                <a:solidFill>
                  <a:schemeClr val="tx2"/>
                </a:solidFill>
                <a:latin typeface="Arial Narrow" panose="020B0606020202030204" pitchFamily="34" charset="0"/>
              </a:rPr>
              <a:t>□ Также в приложении доступны инструменты аналитики для детального финансового анализа своей деятельности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4"/>
            <a:ext cx="3703841" cy="75612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28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t="17068" r="1557" b="63712"/>
          <a:stretch/>
        </p:blipFill>
        <p:spPr>
          <a:xfrm>
            <a:off x="-19703" y="6054716"/>
            <a:ext cx="10693399" cy="15805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2164" y="2707061"/>
            <a:ext cx="6696744" cy="418948"/>
          </a:xfrm>
          <a:prstGeom prst="rect">
            <a:avLst/>
          </a:prstGeom>
        </p:spPr>
        <p:txBody>
          <a:bodyPr wrap="square" lIns="91440" tIns="45720" rIns="91440" bIns="45720" spcCol="0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9703" y="992176"/>
            <a:ext cx="10693399" cy="506254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977240" lvl="1" indent="-457169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Скачав бесплатное мобильное приложение «Мой налог», доступное на платформах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AppStore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и 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GooglePlay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;</a:t>
            </a:r>
          </a:p>
          <a:p>
            <a:pPr marL="977240" lvl="1" indent="-457169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В кабинете налогоплательщика НПД на сайте ФНС России;</a:t>
            </a:r>
          </a:p>
          <a:p>
            <a:pPr marL="977240" lvl="1" indent="-457169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На сайтах уполномоченных банков;</a:t>
            </a:r>
          </a:p>
          <a:p>
            <a:pPr marL="977240" lvl="1" indent="-457169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С помощью учетной записи Единого портала государственных и муниципальных услуг.</a:t>
            </a:r>
          </a:p>
          <a:p>
            <a:pPr indent="450186" algn="just"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Регистрация занимает несколько минут, при этом заполнение заявления на бумаге и личное обращение в налоговый орган не требуется. При регистрации в приложении мой налог необходим только паспорт для сканирования и проверки, а также фотография, которую можно сделать непосредственно на камеру смартфона. </a:t>
            </a:r>
          </a:p>
          <a:p>
            <a:pPr indent="450186"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0596" y="468263"/>
            <a:ext cx="4032448" cy="432048"/>
          </a:xfrm>
          <a:prstGeom prst="rect">
            <a:avLst/>
          </a:prstGeom>
        </p:spPr>
        <p:txBody>
          <a:bodyPr wrap="square" lIns="91440" tIns="45720" rIns="91440" bIns="45720" spcCol="0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6630" y="468263"/>
            <a:ext cx="2592288" cy="432048"/>
          </a:xfrm>
          <a:prstGeom prst="rect">
            <a:avLst/>
          </a:prstGeom>
        </p:spPr>
        <p:txBody>
          <a:bodyPr wrap="square" lIns="91440" tIns="45720" rIns="91440" bIns="45720" spcCol="0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b="1" dirty="0" smtClean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188" y="114336"/>
            <a:ext cx="9721080" cy="707886"/>
          </a:xfrm>
          <a:prstGeom prst="rect">
            <a:avLst/>
          </a:prstGeom>
        </p:spPr>
        <p:txBody>
          <a:bodyPr wrap="square" lIns="91440" tIns="45720" rIns="91440" bIns="45720" spcCol="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ru-RU" sz="4000" b="1" dirty="0">
                <a:solidFill>
                  <a:schemeClr val="tx2"/>
                </a:solidFill>
                <a:latin typeface="Arial Narrow" panose="020B0606020202030204" pitchFamily="34" charset="0"/>
              </a:rPr>
              <a:t>Способы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3105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t="36683" r="1463" b="44170"/>
          <a:stretch/>
        </p:blipFill>
        <p:spPr>
          <a:xfrm>
            <a:off x="-19779" y="-89536"/>
            <a:ext cx="10713185" cy="1190801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6230" t="48333" r="67637" b="42752"/>
          <a:stretch/>
        </p:blipFill>
        <p:spPr>
          <a:xfrm>
            <a:off x="6638063" y="6908211"/>
            <a:ext cx="1945347" cy="45016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58106" r="42760" b="36875"/>
          <a:stretch/>
        </p:blipFill>
        <p:spPr bwMode="auto">
          <a:xfrm>
            <a:off x="2557157" y="6940012"/>
            <a:ext cx="4195811" cy="40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9694" r="28750" b="11312"/>
          <a:stretch/>
        </p:blipFill>
        <p:spPr bwMode="auto">
          <a:xfrm>
            <a:off x="844238" y="1101271"/>
            <a:ext cx="8779369" cy="583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22310</TotalTime>
  <Words>645</Words>
  <Application>Microsoft Office PowerPoint</Application>
  <PresentationFormat>Произвольный</PresentationFormat>
  <Paragraphs>69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Present_FNS2012_A4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2_Тема Office</vt:lpstr>
      <vt:lpstr>3_Тема Office</vt:lpstr>
      <vt:lpstr>6_Специальное оформление</vt:lpstr>
      <vt:lpstr>7_Специальное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ЭТО ЗА ПРИЛОЖЕНИЕ  «МОЙ НАЛОГ» ?  Это официальное приложение ФНС России для налогоплательщиков налога на профессиональный доход.   Оно помогает зарегистрироваться  и работать на льготном спецрежиме, который еще называют налогом для самозанятых.   Приложение обеспечивает всё взаимодействие между самозанятыми и налоговыми органами, не требуя личного визита в инспекцию. </vt:lpstr>
      <vt:lpstr>ЧТО ЭТО ЗА ПРИЛОЖЕНИЕ  «МОЙ НАЛОГ» ?  □ Оно заменяет кассу и отчетность. □ Можно зарегистрироваться с телефона □ Легко сформировать и отправить клиенту чек □ Удобно следить за начислением налогов □ Приходят уведомления о сроках уплаты □ Есть справка для подтверждения доходов □ Также в приложении доступны инструменты аналитики для детального финансового анализа своей деятельности</vt:lpstr>
      <vt:lpstr>Презентация PowerPoint</vt:lpstr>
      <vt:lpstr>Презентация PowerPoint</vt:lpstr>
      <vt:lpstr>Регистрация в приложении мой налог</vt:lpstr>
      <vt:lpstr>Проверка статуса самозанятого лица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Василенко Олеся Александровна</cp:lastModifiedBy>
  <cp:revision>336</cp:revision>
  <cp:lastPrinted>2020-01-15T09:13:50Z</cp:lastPrinted>
  <dcterms:created xsi:type="dcterms:W3CDTF">2013-02-14T04:24:52Z</dcterms:created>
  <dcterms:modified xsi:type="dcterms:W3CDTF">2023-09-18T09:56:29Z</dcterms:modified>
</cp:coreProperties>
</file>