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298" r:id="rId3"/>
    <p:sldId id="315" r:id="rId4"/>
    <p:sldId id="303" r:id="rId5"/>
    <p:sldId id="304" r:id="rId6"/>
    <p:sldId id="306" r:id="rId7"/>
    <p:sldId id="314" r:id="rId8"/>
    <p:sldId id="310" r:id="rId9"/>
    <p:sldId id="307" r:id="rId10"/>
    <p:sldId id="312" r:id="rId11"/>
    <p:sldId id="313" r:id="rId12"/>
    <p:sldId id="31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33" userDrawn="1">
          <p15:clr>
            <a:srgbClr val="A4A3A4"/>
          </p15:clr>
        </p15:guide>
        <p15:guide id="2" pos="3897" userDrawn="1">
          <p15:clr>
            <a:srgbClr val="A4A3A4"/>
          </p15:clr>
        </p15:guide>
        <p15:guide id="3" pos="4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DAC9"/>
    <a:srgbClr val="00FFCC"/>
    <a:srgbClr val="2CE5F8"/>
    <a:srgbClr val="26FEE9"/>
    <a:srgbClr val="0AC864"/>
    <a:srgbClr val="0AFABE"/>
    <a:srgbClr val="11D176"/>
    <a:srgbClr val="54AC88"/>
    <a:srgbClr val="99CC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26" autoAdjust="0"/>
    <p:restoredTop sz="94660"/>
  </p:normalViewPr>
  <p:slideViewPr>
    <p:cSldViewPr showGuides="1">
      <p:cViewPr>
        <p:scale>
          <a:sx n="95" d="100"/>
          <a:sy n="95" d="100"/>
        </p:scale>
        <p:origin x="-864" y="-492"/>
      </p:cViewPr>
      <p:guideLst>
        <p:guide orient="horz" pos="2472"/>
        <p:guide pos="353"/>
        <p:guide pos="4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араллелограмм 5"/>
          <p:cNvSpPr/>
          <p:nvPr userDrawn="1"/>
        </p:nvSpPr>
        <p:spPr>
          <a:xfrm>
            <a:off x="6681000" y="0"/>
            <a:ext cx="5788191" cy="630000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Прозрачный бизнес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2291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229087-FCBB-470F-B429-7A680B52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="" xmlns:a16="http://schemas.microsoft.com/office/drawing/2014/main" id="{E1A572D3-4DA6-4192-BFF8-8B6EB79AD353}"/>
              </a:ext>
            </a:extLst>
          </p:cNvPr>
          <p:cNvSpPr/>
          <p:nvPr userDrawn="1"/>
        </p:nvSpPr>
        <p:spPr>
          <a:xfrm flipH="1">
            <a:off x="6345000" y="-36000"/>
            <a:ext cx="5871000" cy="527554"/>
          </a:xfrm>
          <a:custGeom>
            <a:avLst/>
            <a:gdLst>
              <a:gd name="connsiteX0" fmla="*/ 0 w 3396000"/>
              <a:gd name="connsiteY0" fmla="*/ 0 h 324000"/>
              <a:gd name="connsiteX1" fmla="*/ 3216000 w 3396000"/>
              <a:gd name="connsiteY1" fmla="*/ 0 h 324000"/>
              <a:gd name="connsiteX2" fmla="*/ 3396000 w 3396000"/>
              <a:gd name="connsiteY2" fmla="*/ 324000 h 324000"/>
              <a:gd name="connsiteX3" fmla="*/ 3216000 w 3396000"/>
              <a:gd name="connsiteY3" fmla="*/ 324000 h 324000"/>
              <a:gd name="connsiteX4" fmla="*/ 3036000 w 3396000"/>
              <a:gd name="connsiteY4" fmla="*/ 324000 h 324000"/>
              <a:gd name="connsiteX5" fmla="*/ 0 w 3396000"/>
              <a:gd name="connsiteY5" fmla="*/ 324000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6000" h="324000">
                <a:moveTo>
                  <a:pt x="0" y="0"/>
                </a:moveTo>
                <a:lnTo>
                  <a:pt x="3216000" y="0"/>
                </a:lnTo>
                <a:lnTo>
                  <a:pt x="3396000" y="324000"/>
                </a:lnTo>
                <a:lnTo>
                  <a:pt x="3216000" y="324000"/>
                </a:lnTo>
                <a:lnTo>
                  <a:pt x="3036000" y="324000"/>
                </a:lnTo>
                <a:lnTo>
                  <a:pt x="0" y="32400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51300">
                <a:srgbClr val="17CBF4"/>
              </a:gs>
              <a:gs pos="100000">
                <a:srgbClr val="00FFC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sz="2700" b="1" dirty="0" smtClean="0">
                <a:effectLst/>
                <a:latin typeface="Arial Narrow" panose="020B0606020202030204" pitchFamily="34" charset="0"/>
              </a:rPr>
              <a:t>Электронные сервисы ФНС России</a:t>
            </a:r>
            <a:endParaRPr lang="ru-RU" sz="2700" b="1" dirty="0"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BF8DA119-664A-4591-A005-453FEF365E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68525"/>
            <a:ext cx="10515600" cy="40957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3756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00" y="279000"/>
            <a:ext cx="65700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825" y="1538288"/>
            <a:ext cx="6570663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063" y="234000"/>
            <a:ext cx="2249487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=""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780" y="3113662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=""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1802" y="549000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=""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1802" y="4095550"/>
            <a:ext cx="2249487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1031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F07E728-47D6-4475-94EF-3689685F2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AF32C15-1300-464F-BA54-88642F54F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3ABC4BB-D24E-414A-9426-CF01BC1B30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6441789-CBAA-4724-8D24-AEFAEB111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9E03F1F-5631-4AE9-84F5-166B1B540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AD6C9F5-D723-4000-88BA-417FC3BE6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760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48D3AF-1EE6-45DF-AA11-D7AB75E7E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377B6A6-4D61-42B4-A7F9-D6501E284E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4B2191B-759C-4D44-89F7-EC08A4E844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4AB8909-870D-4FAC-933E-F49BA52FF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D1DB187-B7BC-47EF-81B4-86880DDC1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315EB44-D8A8-42A2-87B4-E776B77D9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651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6C27E39-7F3D-4E7F-9668-EF9507FA4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FCA81D4-0BCB-42ED-AC7A-E45FD3460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CCE0F1C-109C-4EA2-A65F-E09C6E55A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15594AD-D178-48AF-8C58-D05C74CDF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510DED-63B7-48D8-9E06-A662429C8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477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60AC84A-7B23-4D54-A9DB-161407CE68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16E8208-861E-4EF3-816E-6E44D756E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805B6CA-BF28-4CFD-BE93-F003DA31D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E0D3FC2-39D2-49CB-BDCD-4237856A1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D15A0C-6D58-410E-A92A-3BB23112C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3081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63AF58E-CCD9-4DE6-A7E2-26BDC09F15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4041BA97-BAD9-4001-9506-E11005E18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75001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="" xmlns:a16="http://schemas.microsoft.com/office/drawing/2014/main" id="{224D964D-FD5B-48F5-8B18-EACAC60492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0999" y="1836737"/>
            <a:ext cx="11530013" cy="102234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="" xmlns:a16="http://schemas.microsoft.com/office/drawing/2014/main" id="{957B8229-3341-4204-ABAC-7770516A4EC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280988" y="2713037"/>
            <a:ext cx="11630512" cy="3779838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872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-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36FCBEA-7CB6-2731-2154-F08D4AFD6E6B}"/>
              </a:ext>
            </a:extLst>
          </p:cNvPr>
          <p:cNvGrpSpPr/>
          <p:nvPr userDrawn="1"/>
        </p:nvGrpSpPr>
        <p:grpSpPr>
          <a:xfrm>
            <a:off x="11641139" y="0"/>
            <a:ext cx="550862" cy="550862"/>
            <a:chOff x="11641138" y="5205414"/>
            <a:chExt cx="550862" cy="550862"/>
          </a:xfrm>
        </p:grpSpPr>
        <p:sp>
          <p:nvSpPr>
            <p:cNvPr id="3" name="Rectangle 2">
              <a:extLst>
                <a:ext uri="{FF2B5EF4-FFF2-40B4-BE49-F238E27FC236}">
                  <a16:creationId xmlns="" xmlns:a16="http://schemas.microsoft.com/office/drawing/2014/main" id="{05325DF2-8AB5-AE36-E39D-2122AAB85A78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pic>
          <p:nvPicPr>
            <p:cNvPr id="4" name="Graphic 3">
              <a:extLst>
                <a:ext uri="{FF2B5EF4-FFF2-40B4-BE49-F238E27FC236}">
                  <a16:creationId xmlns="" xmlns:a16="http://schemas.microsoft.com/office/drawing/2014/main" id="{1EC7472C-9B3D-6C07-49B9-DBD24EFD07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750675" y="5308402"/>
              <a:ext cx="331788" cy="344886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20915A55-6443-6232-DE29-EDD2F1E40522}"/>
              </a:ext>
            </a:extLst>
          </p:cNvPr>
          <p:cNvGrpSpPr/>
          <p:nvPr userDrawn="1"/>
        </p:nvGrpSpPr>
        <p:grpSpPr>
          <a:xfrm>
            <a:off x="11641139" y="6307138"/>
            <a:ext cx="550862" cy="550862"/>
            <a:chOff x="11641138" y="5205414"/>
            <a:chExt cx="550862" cy="1652586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19E01014-2802-9097-12F2-B10F18117363}"/>
                </a:ext>
              </a:extLst>
            </p:cNvPr>
            <p:cNvSpPr/>
            <p:nvPr userDrawn="1"/>
          </p:nvSpPr>
          <p:spPr>
            <a:xfrm>
              <a:off x="11641138" y="6307138"/>
              <a:ext cx="550862" cy="550862"/>
            </a:xfrm>
            <a:prstGeom prst="rect">
              <a:avLst/>
            </a:prstGeom>
            <a:solidFill>
              <a:srgbClr val="C00000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13766AA4-3A1E-8FA0-09DA-991319904C90}"/>
                </a:ext>
              </a:extLst>
            </p:cNvPr>
            <p:cNvSpPr/>
            <p:nvPr userDrawn="1"/>
          </p:nvSpPr>
          <p:spPr>
            <a:xfrm>
              <a:off x="11641138" y="5756276"/>
              <a:ext cx="550862" cy="550862"/>
            </a:xfrm>
            <a:prstGeom prst="rect">
              <a:avLst/>
            </a:prstGeom>
            <a:solidFill>
              <a:srgbClr val="166CFD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237313BF-9ACC-23A2-FDF0-90837D4BEE86}"/>
                </a:ext>
              </a:extLst>
            </p:cNvPr>
            <p:cNvSpPr/>
            <p:nvPr userDrawn="1"/>
          </p:nvSpPr>
          <p:spPr>
            <a:xfrm>
              <a:off x="11641138" y="5205414"/>
              <a:ext cx="550862" cy="5508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E985DE21-57AF-4CB8-285E-5F35A14FB6C2}"/>
              </a:ext>
            </a:extLst>
          </p:cNvPr>
          <p:cNvCxnSpPr>
            <a:cxnSpLocks/>
          </p:cNvCxnSpPr>
          <p:nvPr userDrawn="1"/>
        </p:nvCxnSpPr>
        <p:spPr>
          <a:xfrm>
            <a:off x="11641137" y="549275"/>
            <a:ext cx="5508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6DAB24DD-1A33-B000-D36D-6CAABF4785CE}"/>
              </a:ext>
            </a:extLst>
          </p:cNvPr>
          <p:cNvCxnSpPr>
            <a:cxnSpLocks/>
          </p:cNvCxnSpPr>
          <p:nvPr userDrawn="1"/>
        </p:nvCxnSpPr>
        <p:spPr>
          <a:xfrm>
            <a:off x="1" y="549275"/>
            <a:ext cx="550863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C0D3F662-F6FC-AF01-D2D0-8803AF7464A2}"/>
              </a:ext>
            </a:extLst>
          </p:cNvPr>
          <p:cNvCxnSpPr>
            <a:cxnSpLocks/>
          </p:cNvCxnSpPr>
          <p:nvPr userDrawn="1"/>
        </p:nvCxnSpPr>
        <p:spPr>
          <a:xfrm>
            <a:off x="0" y="6307138"/>
            <a:ext cx="12192000" cy="0"/>
          </a:xfrm>
          <a:prstGeom prst="lin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41000">
                <a:schemeClr val="bg1">
                  <a:alpha val="0"/>
                </a:schemeClr>
              </a:gs>
            </a:gsLst>
            <a:lin ang="3600000" scaled="0"/>
          </a:gradFill>
          <a:ln w="6350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Text Placeholder 24">
            <a:extLst>
              <a:ext uri="{FF2B5EF4-FFF2-40B4-BE49-F238E27FC236}">
                <a16:creationId xmlns="" xmlns:a16="http://schemas.microsoft.com/office/drawing/2014/main" id="{3BB7A90D-576E-DD3C-0613-6FA4710C82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81277" y="6423822"/>
            <a:ext cx="8924924" cy="3190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* — </a:t>
            </a:r>
            <a:r>
              <a:rPr lang="ru-RU" dirty="0"/>
              <a:t>сноска</a:t>
            </a:r>
          </a:p>
        </p:txBody>
      </p:sp>
    </p:spTree>
    <p:extLst>
      <p:ext uri="{BB962C8B-B14F-4D97-AF65-F5344CB8AC3E}">
        <p14:creationId xmlns:p14="http://schemas.microsoft.com/office/powerpoint/2010/main" val="3063174315"/>
      </p:ext>
    </p:extLst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 свет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360F7E1-4C48-475C-8FD7-8907801E4294}"/>
              </a:ext>
            </a:extLst>
          </p:cNvPr>
          <p:cNvGrpSpPr/>
          <p:nvPr userDrawn="1"/>
        </p:nvGrpSpPr>
        <p:grpSpPr>
          <a:xfrm>
            <a:off x="6493680" y="-170530"/>
            <a:ext cx="5884891" cy="5314018"/>
            <a:chOff x="6493680" y="-170530"/>
            <a:chExt cx="5884891" cy="5314018"/>
          </a:xfrm>
        </p:grpSpPr>
        <p:sp>
          <p:nvSpPr>
            <p:cNvPr id="15" name="Полилиния 10">
              <a:extLst>
                <a:ext uri="{FF2B5EF4-FFF2-40B4-BE49-F238E27FC236}">
                  <a16:creationId xmlns="" xmlns:a16="http://schemas.microsoft.com/office/drawing/2014/main" id="{B4C21A7E-52C7-4F65-BFEA-8AF07F44F7B9}"/>
                </a:ext>
              </a:extLst>
            </p:cNvPr>
            <p:cNvSpPr/>
            <p:nvPr/>
          </p:nvSpPr>
          <p:spPr>
            <a:xfrm>
              <a:off x="6493680" y="242578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" name="Полилиния 11">
              <a:extLst>
                <a:ext uri="{FF2B5EF4-FFF2-40B4-BE49-F238E27FC236}">
                  <a16:creationId xmlns="" xmlns:a16="http://schemas.microsoft.com/office/drawing/2014/main" id="{5A7878D2-DF01-4098-B913-3F0668216BFF}"/>
                </a:ext>
              </a:extLst>
            </p:cNvPr>
            <p:cNvSpPr/>
            <p:nvPr/>
          </p:nvSpPr>
          <p:spPr>
            <a:xfrm>
              <a:off x="6818316" y="267034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7" name="Полилиния 12">
              <a:extLst>
                <a:ext uri="{FF2B5EF4-FFF2-40B4-BE49-F238E27FC236}">
                  <a16:creationId xmlns="" xmlns:a16="http://schemas.microsoft.com/office/drawing/2014/main" id="{7176BE4A-AD11-498E-B93B-FBCB7AB4352E}"/>
                </a:ext>
              </a:extLst>
            </p:cNvPr>
            <p:cNvSpPr/>
            <p:nvPr/>
          </p:nvSpPr>
          <p:spPr>
            <a:xfrm>
              <a:off x="7142954" y="2914901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8" name="Полилиния 13">
              <a:extLst>
                <a:ext uri="{FF2B5EF4-FFF2-40B4-BE49-F238E27FC236}">
                  <a16:creationId xmlns="" xmlns:a16="http://schemas.microsoft.com/office/drawing/2014/main" id="{BC544501-18A3-40F1-8FEB-3EC04DBEDEC0}"/>
                </a:ext>
              </a:extLst>
            </p:cNvPr>
            <p:cNvSpPr/>
            <p:nvPr/>
          </p:nvSpPr>
          <p:spPr>
            <a:xfrm>
              <a:off x="7467592" y="315945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9" name="Полилиния 14">
              <a:extLst>
                <a:ext uri="{FF2B5EF4-FFF2-40B4-BE49-F238E27FC236}">
                  <a16:creationId xmlns="" xmlns:a16="http://schemas.microsoft.com/office/drawing/2014/main" id="{131F6C61-7D47-45A4-A80C-0DB0757AE8B9}"/>
                </a:ext>
              </a:extLst>
            </p:cNvPr>
            <p:cNvSpPr/>
            <p:nvPr/>
          </p:nvSpPr>
          <p:spPr>
            <a:xfrm>
              <a:off x="7798377" y="341016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568E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0" name="Полилиния 15">
              <a:extLst>
                <a:ext uri="{FF2B5EF4-FFF2-40B4-BE49-F238E27FC236}">
                  <a16:creationId xmlns="" xmlns:a16="http://schemas.microsoft.com/office/drawing/2014/main" id="{CB5F24FC-6E13-4750-8790-083336E4B406}"/>
                </a:ext>
              </a:extLst>
            </p:cNvPr>
            <p:cNvSpPr/>
            <p:nvPr/>
          </p:nvSpPr>
          <p:spPr>
            <a:xfrm>
              <a:off x="8116866" y="364857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1" name="Полилиния 16">
              <a:extLst>
                <a:ext uri="{FF2B5EF4-FFF2-40B4-BE49-F238E27FC236}">
                  <a16:creationId xmlns="" xmlns:a16="http://schemas.microsoft.com/office/drawing/2014/main" id="{EB47CFF2-3A11-42AB-9B82-F57329B82D0B}"/>
                </a:ext>
              </a:extLst>
            </p:cNvPr>
            <p:cNvSpPr/>
            <p:nvPr/>
          </p:nvSpPr>
          <p:spPr>
            <a:xfrm>
              <a:off x="8441503" y="3893133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2" name="Полилиния 17">
              <a:extLst>
                <a:ext uri="{FF2B5EF4-FFF2-40B4-BE49-F238E27FC236}">
                  <a16:creationId xmlns="" xmlns:a16="http://schemas.microsoft.com/office/drawing/2014/main" id="{C6A98CB0-78F1-4F32-B158-E3B0D75948D4}"/>
                </a:ext>
              </a:extLst>
            </p:cNvPr>
            <p:cNvSpPr/>
            <p:nvPr/>
          </p:nvSpPr>
          <p:spPr>
            <a:xfrm>
              <a:off x="8766141" y="413769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3" name="Полилиния 18">
              <a:extLst>
                <a:ext uri="{FF2B5EF4-FFF2-40B4-BE49-F238E27FC236}">
                  <a16:creationId xmlns="" xmlns:a16="http://schemas.microsoft.com/office/drawing/2014/main" id="{C96BFAFB-22E2-4E11-9B48-53850292C7F7}"/>
                </a:ext>
              </a:extLst>
            </p:cNvPr>
            <p:cNvSpPr/>
            <p:nvPr/>
          </p:nvSpPr>
          <p:spPr>
            <a:xfrm>
              <a:off x="9090779" y="4382248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4" name="Полилиния 19">
              <a:extLst>
                <a:ext uri="{FF2B5EF4-FFF2-40B4-BE49-F238E27FC236}">
                  <a16:creationId xmlns="" xmlns:a16="http://schemas.microsoft.com/office/drawing/2014/main" id="{C74A90DB-0557-4F05-8E7C-CC3066AAFDB6}"/>
                </a:ext>
              </a:extLst>
            </p:cNvPr>
            <p:cNvSpPr/>
            <p:nvPr/>
          </p:nvSpPr>
          <p:spPr>
            <a:xfrm>
              <a:off x="9415415" y="462680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5" name="Полилиния 20">
              <a:extLst>
                <a:ext uri="{FF2B5EF4-FFF2-40B4-BE49-F238E27FC236}">
                  <a16:creationId xmlns="" xmlns:a16="http://schemas.microsoft.com/office/drawing/2014/main" id="{54F9D64B-6898-4338-90A9-F6376585CCF0}"/>
                </a:ext>
              </a:extLst>
            </p:cNvPr>
            <p:cNvSpPr/>
            <p:nvPr/>
          </p:nvSpPr>
          <p:spPr>
            <a:xfrm>
              <a:off x="9740053" y="4871365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6" name="Полилиния 21">
              <a:extLst>
                <a:ext uri="{FF2B5EF4-FFF2-40B4-BE49-F238E27FC236}">
                  <a16:creationId xmlns="" xmlns:a16="http://schemas.microsoft.com/office/drawing/2014/main" id="{69D6618F-ABA9-4656-85F7-D24352826613}"/>
                </a:ext>
              </a:extLst>
            </p:cNvPr>
            <p:cNvSpPr/>
            <p:nvPr/>
          </p:nvSpPr>
          <p:spPr>
            <a:xfrm>
              <a:off x="6738312" y="210124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 22">
              <a:extLst>
                <a:ext uri="{FF2B5EF4-FFF2-40B4-BE49-F238E27FC236}">
                  <a16:creationId xmlns="" xmlns:a16="http://schemas.microsoft.com/office/drawing/2014/main" id="{66AA1FB2-705C-44E0-B8D6-C5ECE99DE423}"/>
                </a:ext>
              </a:extLst>
            </p:cNvPr>
            <p:cNvSpPr/>
            <p:nvPr/>
          </p:nvSpPr>
          <p:spPr>
            <a:xfrm>
              <a:off x="7062948" y="23458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8" name="Полилиния 23">
              <a:extLst>
                <a:ext uri="{FF2B5EF4-FFF2-40B4-BE49-F238E27FC236}">
                  <a16:creationId xmlns="" xmlns:a16="http://schemas.microsoft.com/office/drawing/2014/main" id="{ED9AC542-5908-4768-822D-9E8327676FF6}"/>
                </a:ext>
              </a:extLst>
            </p:cNvPr>
            <p:cNvSpPr/>
            <p:nvPr/>
          </p:nvSpPr>
          <p:spPr>
            <a:xfrm>
              <a:off x="7387586" y="259036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9" name="Полилиния 24">
              <a:extLst>
                <a:ext uri="{FF2B5EF4-FFF2-40B4-BE49-F238E27FC236}">
                  <a16:creationId xmlns="" xmlns:a16="http://schemas.microsoft.com/office/drawing/2014/main" id="{5341C435-C565-4131-A14A-AA656CA54377}"/>
                </a:ext>
              </a:extLst>
            </p:cNvPr>
            <p:cNvSpPr/>
            <p:nvPr/>
          </p:nvSpPr>
          <p:spPr>
            <a:xfrm>
              <a:off x="7712224" y="283491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0" name="Полилиния 25">
              <a:extLst>
                <a:ext uri="{FF2B5EF4-FFF2-40B4-BE49-F238E27FC236}">
                  <a16:creationId xmlns="" xmlns:a16="http://schemas.microsoft.com/office/drawing/2014/main" id="{5BB55851-EE02-415A-ABF0-F2628FCF792F}"/>
                </a:ext>
              </a:extLst>
            </p:cNvPr>
            <p:cNvSpPr/>
            <p:nvPr/>
          </p:nvSpPr>
          <p:spPr>
            <a:xfrm>
              <a:off x="8036861" y="307947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1" name="Полилиния 26">
              <a:extLst>
                <a:ext uri="{FF2B5EF4-FFF2-40B4-BE49-F238E27FC236}">
                  <a16:creationId xmlns="" xmlns:a16="http://schemas.microsoft.com/office/drawing/2014/main" id="{736C9EE4-45AD-4306-A97E-BB8BEFA9B19D}"/>
                </a:ext>
              </a:extLst>
            </p:cNvPr>
            <p:cNvSpPr/>
            <p:nvPr/>
          </p:nvSpPr>
          <p:spPr>
            <a:xfrm>
              <a:off x="8361499" y="332403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1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2" name="Полилиния 27">
              <a:extLst>
                <a:ext uri="{FF2B5EF4-FFF2-40B4-BE49-F238E27FC236}">
                  <a16:creationId xmlns="" xmlns:a16="http://schemas.microsoft.com/office/drawing/2014/main" id="{8DC84185-D295-44CB-A724-86486D1F704C}"/>
                </a:ext>
              </a:extLst>
            </p:cNvPr>
            <p:cNvSpPr/>
            <p:nvPr/>
          </p:nvSpPr>
          <p:spPr>
            <a:xfrm>
              <a:off x="8686135" y="35685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3" name="Полилиния 28">
              <a:extLst>
                <a:ext uri="{FF2B5EF4-FFF2-40B4-BE49-F238E27FC236}">
                  <a16:creationId xmlns="" xmlns:a16="http://schemas.microsoft.com/office/drawing/2014/main" id="{3FEB89A7-7F8D-4100-AD81-3C4EE827E67A}"/>
                </a:ext>
              </a:extLst>
            </p:cNvPr>
            <p:cNvSpPr/>
            <p:nvPr/>
          </p:nvSpPr>
          <p:spPr>
            <a:xfrm>
              <a:off x="9010773" y="38131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4" name="Полилиния 29">
              <a:extLst>
                <a:ext uri="{FF2B5EF4-FFF2-40B4-BE49-F238E27FC236}">
                  <a16:creationId xmlns="" xmlns:a16="http://schemas.microsoft.com/office/drawing/2014/main" id="{F467C1CD-360F-49F5-8F70-B4944909D809}"/>
                </a:ext>
              </a:extLst>
            </p:cNvPr>
            <p:cNvSpPr/>
            <p:nvPr/>
          </p:nvSpPr>
          <p:spPr>
            <a:xfrm>
              <a:off x="9335411" y="40577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5" name="Полилиния 30">
              <a:extLst>
                <a:ext uri="{FF2B5EF4-FFF2-40B4-BE49-F238E27FC236}">
                  <a16:creationId xmlns="" xmlns:a16="http://schemas.microsoft.com/office/drawing/2014/main" id="{09FC6F47-362D-412E-ADA4-D38AF43BB619}"/>
                </a:ext>
              </a:extLst>
            </p:cNvPr>
            <p:cNvSpPr/>
            <p:nvPr/>
          </p:nvSpPr>
          <p:spPr>
            <a:xfrm>
              <a:off x="9660048" y="430226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 31">
              <a:extLst>
                <a:ext uri="{FF2B5EF4-FFF2-40B4-BE49-F238E27FC236}">
                  <a16:creationId xmlns="" xmlns:a16="http://schemas.microsoft.com/office/drawing/2014/main" id="{59AA44BE-368B-4F0A-B697-27E0183563AD}"/>
                </a:ext>
              </a:extLst>
            </p:cNvPr>
            <p:cNvSpPr/>
            <p:nvPr/>
          </p:nvSpPr>
          <p:spPr>
            <a:xfrm>
              <a:off x="9984685" y="454682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4" y="207692"/>
                    <a:pt x="105412" y="215187"/>
                    <a:pt x="67903" y="186931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 32">
              <a:extLst>
                <a:ext uri="{FF2B5EF4-FFF2-40B4-BE49-F238E27FC236}">
                  <a16:creationId xmlns="" xmlns:a16="http://schemas.microsoft.com/office/drawing/2014/main" id="{EF71F73D-5DEF-4728-A093-8723DABEBEA6}"/>
                </a:ext>
              </a:extLst>
            </p:cNvPr>
            <p:cNvSpPr/>
            <p:nvPr/>
          </p:nvSpPr>
          <p:spPr>
            <a:xfrm>
              <a:off x="6989091" y="178285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 33">
              <a:extLst>
                <a:ext uri="{FF2B5EF4-FFF2-40B4-BE49-F238E27FC236}">
                  <a16:creationId xmlns="" xmlns:a16="http://schemas.microsoft.com/office/drawing/2014/main" id="{07B7E907-F2BB-46F6-A75D-F2251D59B9DE}"/>
                </a:ext>
              </a:extLst>
            </p:cNvPr>
            <p:cNvSpPr/>
            <p:nvPr/>
          </p:nvSpPr>
          <p:spPr>
            <a:xfrm>
              <a:off x="7307581" y="202126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9" name="Полилиния 34">
              <a:extLst>
                <a:ext uri="{FF2B5EF4-FFF2-40B4-BE49-F238E27FC236}">
                  <a16:creationId xmlns="" xmlns:a16="http://schemas.microsoft.com/office/drawing/2014/main" id="{FB67A0E2-03E4-4FF8-A222-18DBD8E74931}"/>
                </a:ext>
              </a:extLst>
            </p:cNvPr>
            <p:cNvSpPr/>
            <p:nvPr/>
          </p:nvSpPr>
          <p:spPr>
            <a:xfrm>
              <a:off x="7632217" y="2265822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0" name="Полилиния 35">
              <a:extLst>
                <a:ext uri="{FF2B5EF4-FFF2-40B4-BE49-F238E27FC236}">
                  <a16:creationId xmlns="" xmlns:a16="http://schemas.microsoft.com/office/drawing/2014/main" id="{F1B4C49E-D485-477D-8D28-01D1523AE9CF}"/>
                </a:ext>
              </a:extLst>
            </p:cNvPr>
            <p:cNvSpPr/>
            <p:nvPr/>
          </p:nvSpPr>
          <p:spPr>
            <a:xfrm>
              <a:off x="7956855" y="2510380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1" name="Полилиния 36">
              <a:extLst>
                <a:ext uri="{FF2B5EF4-FFF2-40B4-BE49-F238E27FC236}">
                  <a16:creationId xmlns="" xmlns:a16="http://schemas.microsoft.com/office/drawing/2014/main" id="{85B476C0-A962-4696-AA6C-8719460B6E7B}"/>
                </a:ext>
              </a:extLst>
            </p:cNvPr>
            <p:cNvSpPr/>
            <p:nvPr/>
          </p:nvSpPr>
          <p:spPr>
            <a:xfrm>
              <a:off x="8281493" y="275493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2" name="Полилиния 37">
              <a:extLst>
                <a:ext uri="{FF2B5EF4-FFF2-40B4-BE49-F238E27FC236}">
                  <a16:creationId xmlns="" xmlns:a16="http://schemas.microsoft.com/office/drawing/2014/main" id="{7CE84C2D-8C59-4C06-80B5-A9C8EA925BA7}"/>
                </a:ext>
              </a:extLst>
            </p:cNvPr>
            <p:cNvSpPr/>
            <p:nvPr/>
          </p:nvSpPr>
          <p:spPr>
            <a:xfrm>
              <a:off x="8606130" y="299949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3" name="Полилиния 38">
              <a:extLst>
                <a:ext uri="{FF2B5EF4-FFF2-40B4-BE49-F238E27FC236}">
                  <a16:creationId xmlns="" xmlns:a16="http://schemas.microsoft.com/office/drawing/2014/main" id="{979EB758-0F3D-4D9C-A0B2-35D468C223DC}"/>
                </a:ext>
              </a:extLst>
            </p:cNvPr>
            <p:cNvSpPr/>
            <p:nvPr/>
          </p:nvSpPr>
          <p:spPr>
            <a:xfrm>
              <a:off x="8930767" y="3244054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4" name="Полилиния 39">
              <a:extLst>
                <a:ext uri="{FF2B5EF4-FFF2-40B4-BE49-F238E27FC236}">
                  <a16:creationId xmlns="" xmlns:a16="http://schemas.microsoft.com/office/drawing/2014/main" id="{0E8286FA-386F-4C90-9D41-859061F7CCD4}"/>
                </a:ext>
              </a:extLst>
            </p:cNvPr>
            <p:cNvSpPr/>
            <p:nvPr/>
          </p:nvSpPr>
          <p:spPr>
            <a:xfrm>
              <a:off x="9261554" y="34947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5" name="Полилиния 40">
              <a:extLst>
                <a:ext uri="{FF2B5EF4-FFF2-40B4-BE49-F238E27FC236}">
                  <a16:creationId xmlns="" xmlns:a16="http://schemas.microsoft.com/office/drawing/2014/main" id="{72A3A88D-7EAA-4C8D-9100-7C18FBEFD0E2}"/>
                </a:ext>
              </a:extLst>
            </p:cNvPr>
            <p:cNvSpPr/>
            <p:nvPr/>
          </p:nvSpPr>
          <p:spPr>
            <a:xfrm>
              <a:off x="9580042" y="3733169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6" name="Полилиния 41">
              <a:extLst>
                <a:ext uri="{FF2B5EF4-FFF2-40B4-BE49-F238E27FC236}">
                  <a16:creationId xmlns="" xmlns:a16="http://schemas.microsoft.com/office/drawing/2014/main" id="{03F0CD15-ABC2-4A43-9A8E-7A19F94F2566}"/>
                </a:ext>
              </a:extLst>
            </p:cNvPr>
            <p:cNvSpPr/>
            <p:nvPr/>
          </p:nvSpPr>
          <p:spPr>
            <a:xfrm>
              <a:off x="9904680" y="3977727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7" name="Полилиния 42">
              <a:extLst>
                <a:ext uri="{FF2B5EF4-FFF2-40B4-BE49-F238E27FC236}">
                  <a16:creationId xmlns="" xmlns:a16="http://schemas.microsoft.com/office/drawing/2014/main" id="{D3F818D7-1783-4DA0-87B9-7F59E5D83556}"/>
                </a:ext>
              </a:extLst>
            </p:cNvPr>
            <p:cNvSpPr/>
            <p:nvPr/>
          </p:nvSpPr>
          <p:spPr>
            <a:xfrm>
              <a:off x="10229316" y="4222286"/>
              <a:ext cx="272205" cy="272123"/>
            </a:xfrm>
            <a:custGeom>
              <a:avLst/>
              <a:gdLst>
                <a:gd name="connsiteX0" fmla="*/ 186992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8 h 237805"/>
                <a:gd name="connsiteX3" fmla="*/ 170250 w 237877"/>
                <a:gd name="connsiteY3" fmla="*/ 51153 h 237805"/>
                <a:gd name="connsiteX4" fmla="*/ 186992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2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8"/>
                  </a:cubicBezTo>
                  <a:cubicBezTo>
                    <a:pt x="79432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2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8" name="Полилиния 43">
              <a:extLst>
                <a:ext uri="{FF2B5EF4-FFF2-40B4-BE49-F238E27FC236}">
                  <a16:creationId xmlns="" xmlns:a16="http://schemas.microsoft.com/office/drawing/2014/main" id="{973B9DD1-8D5A-49E5-9E92-FA34875AC554}"/>
                </a:ext>
              </a:extLst>
            </p:cNvPr>
            <p:cNvSpPr/>
            <p:nvPr/>
          </p:nvSpPr>
          <p:spPr>
            <a:xfrm>
              <a:off x="7227575" y="14521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9" name="Полилиния 44">
              <a:extLst>
                <a:ext uri="{FF2B5EF4-FFF2-40B4-BE49-F238E27FC236}">
                  <a16:creationId xmlns="" xmlns:a16="http://schemas.microsoft.com/office/drawing/2014/main" id="{1D52C529-3878-4028-9948-7B83CABE847D}"/>
                </a:ext>
              </a:extLst>
            </p:cNvPr>
            <p:cNvSpPr/>
            <p:nvPr/>
          </p:nvSpPr>
          <p:spPr>
            <a:xfrm>
              <a:off x="7552213" y="16967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7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0" name="Полилиния 45">
              <a:extLst>
                <a:ext uri="{FF2B5EF4-FFF2-40B4-BE49-F238E27FC236}">
                  <a16:creationId xmlns="" xmlns:a16="http://schemas.microsoft.com/office/drawing/2014/main" id="{3AFF76E0-0118-47E6-BBB0-776812C66EA5}"/>
                </a:ext>
              </a:extLst>
            </p:cNvPr>
            <p:cNvSpPr/>
            <p:nvPr/>
          </p:nvSpPr>
          <p:spPr>
            <a:xfrm>
              <a:off x="7876849" y="194128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1" name="Полилиния 46">
              <a:extLst>
                <a:ext uri="{FF2B5EF4-FFF2-40B4-BE49-F238E27FC236}">
                  <a16:creationId xmlns="" xmlns:a16="http://schemas.microsoft.com/office/drawing/2014/main" id="{8D1A3F2B-C9ED-4758-9D42-8FE47D43E757}"/>
                </a:ext>
              </a:extLst>
            </p:cNvPr>
            <p:cNvSpPr/>
            <p:nvPr/>
          </p:nvSpPr>
          <p:spPr>
            <a:xfrm>
              <a:off x="8201487" y="21858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2" name="Полилиния 47">
              <a:extLst>
                <a:ext uri="{FF2B5EF4-FFF2-40B4-BE49-F238E27FC236}">
                  <a16:creationId xmlns="" xmlns:a16="http://schemas.microsoft.com/office/drawing/2014/main" id="{CE53F9CC-25E1-4A41-BBD1-EC100DADB669}"/>
                </a:ext>
              </a:extLst>
            </p:cNvPr>
            <p:cNvSpPr/>
            <p:nvPr/>
          </p:nvSpPr>
          <p:spPr>
            <a:xfrm>
              <a:off x="8526125" y="24303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 48">
              <a:extLst>
                <a:ext uri="{FF2B5EF4-FFF2-40B4-BE49-F238E27FC236}">
                  <a16:creationId xmlns="" xmlns:a16="http://schemas.microsoft.com/office/drawing/2014/main" id="{85E54B5D-ADB6-4C79-B86A-A4094F7F82E3}"/>
                </a:ext>
              </a:extLst>
            </p:cNvPr>
            <p:cNvSpPr/>
            <p:nvPr/>
          </p:nvSpPr>
          <p:spPr>
            <a:xfrm>
              <a:off x="8850762" y="26749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4" name="Полилиния 49">
              <a:extLst>
                <a:ext uri="{FF2B5EF4-FFF2-40B4-BE49-F238E27FC236}">
                  <a16:creationId xmlns="" xmlns:a16="http://schemas.microsoft.com/office/drawing/2014/main" id="{095CCEC6-3E55-403B-901F-11FDC44594EA}"/>
                </a:ext>
              </a:extLst>
            </p:cNvPr>
            <p:cNvSpPr/>
            <p:nvPr/>
          </p:nvSpPr>
          <p:spPr>
            <a:xfrm>
              <a:off x="9175399" y="291951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5" name="Полилиния 50">
              <a:extLst>
                <a:ext uri="{FF2B5EF4-FFF2-40B4-BE49-F238E27FC236}">
                  <a16:creationId xmlns="" xmlns:a16="http://schemas.microsoft.com/office/drawing/2014/main" id="{E1928443-0D4B-4A92-90D7-0568CE180E74}"/>
                </a:ext>
              </a:extLst>
            </p:cNvPr>
            <p:cNvSpPr/>
            <p:nvPr/>
          </p:nvSpPr>
          <p:spPr>
            <a:xfrm>
              <a:off x="9500037" y="31640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6" name="Полилиния 51">
              <a:extLst>
                <a:ext uri="{FF2B5EF4-FFF2-40B4-BE49-F238E27FC236}">
                  <a16:creationId xmlns="" xmlns:a16="http://schemas.microsoft.com/office/drawing/2014/main" id="{75D3F36E-3EF2-453E-9CE4-0C1AD491B692}"/>
                </a:ext>
              </a:extLst>
            </p:cNvPr>
            <p:cNvSpPr/>
            <p:nvPr/>
          </p:nvSpPr>
          <p:spPr>
            <a:xfrm>
              <a:off x="9824674" y="34086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7" name="Полилиния 52">
              <a:extLst>
                <a:ext uri="{FF2B5EF4-FFF2-40B4-BE49-F238E27FC236}">
                  <a16:creationId xmlns="" xmlns:a16="http://schemas.microsoft.com/office/drawing/2014/main" id="{35193501-FE6B-459F-9BF4-02C05FB13B71}"/>
                </a:ext>
              </a:extLst>
            </p:cNvPr>
            <p:cNvSpPr/>
            <p:nvPr/>
          </p:nvSpPr>
          <p:spPr>
            <a:xfrm>
              <a:off x="10149312" y="36531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8" name="Полилиния 53">
              <a:extLst>
                <a:ext uri="{FF2B5EF4-FFF2-40B4-BE49-F238E27FC236}">
                  <a16:creationId xmlns="" xmlns:a16="http://schemas.microsoft.com/office/drawing/2014/main" id="{8907D87C-AD2C-4666-ADA4-6F01E41602BF}"/>
                </a:ext>
              </a:extLst>
            </p:cNvPr>
            <p:cNvSpPr/>
            <p:nvPr/>
          </p:nvSpPr>
          <p:spPr>
            <a:xfrm>
              <a:off x="10473950" y="389774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49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0"/>
                    <a:pt x="105412" y="215186"/>
                    <a:pt x="67903" y="186930"/>
                  </a:cubicBezTo>
                  <a:cubicBezTo>
                    <a:pt x="30412" y="158687"/>
                    <a:pt x="22920" y="105370"/>
                    <a:pt x="51173" y="67889"/>
                  </a:cubicBezTo>
                  <a:cubicBezTo>
                    <a:pt x="79431" y="30400"/>
                    <a:pt x="132754" y="22907"/>
                    <a:pt x="170249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9" name="Полилиния 54">
              <a:extLst>
                <a:ext uri="{FF2B5EF4-FFF2-40B4-BE49-F238E27FC236}">
                  <a16:creationId xmlns="" xmlns:a16="http://schemas.microsoft.com/office/drawing/2014/main" id="{AAF52E81-CB9D-4B91-ABD1-7D3619A6E3E5}"/>
                </a:ext>
              </a:extLst>
            </p:cNvPr>
            <p:cNvSpPr/>
            <p:nvPr/>
          </p:nvSpPr>
          <p:spPr>
            <a:xfrm>
              <a:off x="7472207" y="11276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0" name="Полилиния 55">
              <a:extLst>
                <a:ext uri="{FF2B5EF4-FFF2-40B4-BE49-F238E27FC236}">
                  <a16:creationId xmlns="" xmlns:a16="http://schemas.microsoft.com/office/drawing/2014/main" id="{38457482-AAF7-4C22-8034-D09C787DEF13}"/>
                </a:ext>
              </a:extLst>
            </p:cNvPr>
            <p:cNvSpPr/>
            <p:nvPr/>
          </p:nvSpPr>
          <p:spPr>
            <a:xfrm>
              <a:off x="7796844" y="137218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1" name="Полилиния 56">
              <a:extLst>
                <a:ext uri="{FF2B5EF4-FFF2-40B4-BE49-F238E27FC236}">
                  <a16:creationId xmlns="" xmlns:a16="http://schemas.microsoft.com/office/drawing/2014/main" id="{7A8DB95D-716B-425A-AB26-36D61CC24976}"/>
                </a:ext>
              </a:extLst>
            </p:cNvPr>
            <p:cNvSpPr/>
            <p:nvPr/>
          </p:nvSpPr>
          <p:spPr>
            <a:xfrm>
              <a:off x="8121481" y="16167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2" name="Полилиния 57">
              <a:extLst>
                <a:ext uri="{FF2B5EF4-FFF2-40B4-BE49-F238E27FC236}">
                  <a16:creationId xmlns="" xmlns:a16="http://schemas.microsoft.com/office/drawing/2014/main" id="{86AE762E-3E4E-4CE1-BB9E-3452602993AE}"/>
                </a:ext>
              </a:extLst>
            </p:cNvPr>
            <p:cNvSpPr/>
            <p:nvPr/>
          </p:nvSpPr>
          <p:spPr>
            <a:xfrm>
              <a:off x="8446119" y="186130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3" name="Полилиния 58">
              <a:extLst>
                <a:ext uri="{FF2B5EF4-FFF2-40B4-BE49-F238E27FC236}">
                  <a16:creationId xmlns="" xmlns:a16="http://schemas.microsoft.com/office/drawing/2014/main" id="{55E18504-D1E1-49C7-AA04-5A9EBABAC754}"/>
                </a:ext>
              </a:extLst>
            </p:cNvPr>
            <p:cNvSpPr/>
            <p:nvPr/>
          </p:nvSpPr>
          <p:spPr>
            <a:xfrm>
              <a:off x="8770756" y="21058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4" name="Полилиния 59">
              <a:extLst>
                <a:ext uri="{FF2B5EF4-FFF2-40B4-BE49-F238E27FC236}">
                  <a16:creationId xmlns="" xmlns:a16="http://schemas.microsoft.com/office/drawing/2014/main" id="{F4F26367-C03C-45C4-8DA3-8C10752012B9}"/>
                </a:ext>
              </a:extLst>
            </p:cNvPr>
            <p:cNvSpPr/>
            <p:nvPr/>
          </p:nvSpPr>
          <p:spPr>
            <a:xfrm>
              <a:off x="9095394" y="23504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5" name="Полилиния 60">
              <a:extLst>
                <a:ext uri="{FF2B5EF4-FFF2-40B4-BE49-F238E27FC236}">
                  <a16:creationId xmlns="" xmlns:a16="http://schemas.microsoft.com/office/drawing/2014/main" id="{14423454-BAC3-465F-AC7C-C9FBF7B4F757}"/>
                </a:ext>
              </a:extLst>
            </p:cNvPr>
            <p:cNvSpPr/>
            <p:nvPr/>
          </p:nvSpPr>
          <p:spPr>
            <a:xfrm>
              <a:off x="9420030" y="25949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6" name="Полилиния 61">
              <a:extLst>
                <a:ext uri="{FF2B5EF4-FFF2-40B4-BE49-F238E27FC236}">
                  <a16:creationId xmlns="" xmlns:a16="http://schemas.microsoft.com/office/drawing/2014/main" id="{3D920027-79A3-4E0A-99E1-0ED0D7093875}"/>
                </a:ext>
              </a:extLst>
            </p:cNvPr>
            <p:cNvSpPr/>
            <p:nvPr/>
          </p:nvSpPr>
          <p:spPr>
            <a:xfrm>
              <a:off x="9744668" y="28395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7" name="Полилиния 62">
              <a:extLst>
                <a:ext uri="{FF2B5EF4-FFF2-40B4-BE49-F238E27FC236}">
                  <a16:creationId xmlns="" xmlns:a16="http://schemas.microsoft.com/office/drawing/2014/main" id="{4249E75A-2CD2-4752-98D5-299D8818143A}"/>
                </a:ext>
              </a:extLst>
            </p:cNvPr>
            <p:cNvSpPr/>
            <p:nvPr/>
          </p:nvSpPr>
          <p:spPr>
            <a:xfrm>
              <a:off x="10069306" y="308409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8" name="Полилиния 63">
              <a:extLst>
                <a:ext uri="{FF2B5EF4-FFF2-40B4-BE49-F238E27FC236}">
                  <a16:creationId xmlns="" xmlns:a16="http://schemas.microsoft.com/office/drawing/2014/main" id="{BE1A74C0-75E1-4246-B872-E2F726E4877E}"/>
                </a:ext>
              </a:extLst>
            </p:cNvPr>
            <p:cNvSpPr/>
            <p:nvPr/>
          </p:nvSpPr>
          <p:spPr>
            <a:xfrm>
              <a:off x="10400091" y="3334795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771BCD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9" name="Полилиния 64">
              <a:extLst>
                <a:ext uri="{FF2B5EF4-FFF2-40B4-BE49-F238E27FC236}">
                  <a16:creationId xmlns="" xmlns:a16="http://schemas.microsoft.com/office/drawing/2014/main" id="{AD500CBE-1D6A-43C7-8C4E-47CBFF5335EF}"/>
                </a:ext>
              </a:extLst>
            </p:cNvPr>
            <p:cNvSpPr/>
            <p:nvPr/>
          </p:nvSpPr>
          <p:spPr>
            <a:xfrm>
              <a:off x="10718581" y="357320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0" name="Полилиния 65">
              <a:extLst>
                <a:ext uri="{FF2B5EF4-FFF2-40B4-BE49-F238E27FC236}">
                  <a16:creationId xmlns="" xmlns:a16="http://schemas.microsoft.com/office/drawing/2014/main" id="{B19CA718-4EA9-4E81-AEC1-59628D55EF1D}"/>
                </a:ext>
              </a:extLst>
            </p:cNvPr>
            <p:cNvSpPr/>
            <p:nvPr/>
          </p:nvSpPr>
          <p:spPr>
            <a:xfrm>
              <a:off x="7716838" y="80308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1" name="Полилиния 66">
              <a:extLst>
                <a:ext uri="{FF2B5EF4-FFF2-40B4-BE49-F238E27FC236}">
                  <a16:creationId xmlns="" xmlns:a16="http://schemas.microsoft.com/office/drawing/2014/main" id="{E6BA0C16-31DA-4F6A-8256-20B10009FA1B}"/>
                </a:ext>
              </a:extLst>
            </p:cNvPr>
            <p:cNvSpPr/>
            <p:nvPr/>
          </p:nvSpPr>
          <p:spPr>
            <a:xfrm>
              <a:off x="8041476" y="104764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2" name="Полилиния 67">
              <a:extLst>
                <a:ext uri="{FF2B5EF4-FFF2-40B4-BE49-F238E27FC236}">
                  <a16:creationId xmlns="" xmlns:a16="http://schemas.microsoft.com/office/drawing/2014/main" id="{D395C95A-15C1-48C4-ABE5-083C4EC527DD}"/>
                </a:ext>
              </a:extLst>
            </p:cNvPr>
            <p:cNvSpPr/>
            <p:nvPr/>
          </p:nvSpPr>
          <p:spPr>
            <a:xfrm>
              <a:off x="8366114" y="12922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3" name="Полилиния 68">
              <a:extLst>
                <a:ext uri="{FF2B5EF4-FFF2-40B4-BE49-F238E27FC236}">
                  <a16:creationId xmlns="" xmlns:a16="http://schemas.microsoft.com/office/drawing/2014/main" id="{C54EF9B7-821D-410D-B400-1405CD6A9BC1}"/>
                </a:ext>
              </a:extLst>
            </p:cNvPr>
            <p:cNvSpPr/>
            <p:nvPr/>
          </p:nvSpPr>
          <p:spPr>
            <a:xfrm>
              <a:off x="8696899" y="154290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D61B76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4" name="Полилиния 69">
              <a:extLst>
                <a:ext uri="{FF2B5EF4-FFF2-40B4-BE49-F238E27FC236}">
                  <a16:creationId xmlns="" xmlns:a16="http://schemas.microsoft.com/office/drawing/2014/main" id="{ED3EE8ED-D476-4E4E-BD4C-07044EA382BE}"/>
                </a:ext>
              </a:extLst>
            </p:cNvPr>
            <p:cNvSpPr/>
            <p:nvPr/>
          </p:nvSpPr>
          <p:spPr>
            <a:xfrm>
              <a:off x="9015388" y="17813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5" name="Полилиния 70">
              <a:extLst>
                <a:ext uri="{FF2B5EF4-FFF2-40B4-BE49-F238E27FC236}">
                  <a16:creationId xmlns="" xmlns:a16="http://schemas.microsoft.com/office/drawing/2014/main" id="{9875CFCA-ECF9-4AC4-AA5C-628891F430ED}"/>
                </a:ext>
              </a:extLst>
            </p:cNvPr>
            <p:cNvSpPr/>
            <p:nvPr/>
          </p:nvSpPr>
          <p:spPr>
            <a:xfrm>
              <a:off x="9340026" y="20258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6" name="Полилиния 71">
              <a:extLst>
                <a:ext uri="{FF2B5EF4-FFF2-40B4-BE49-F238E27FC236}">
                  <a16:creationId xmlns="" xmlns:a16="http://schemas.microsoft.com/office/drawing/2014/main" id="{B7BEFCF6-7B99-4CE4-BD82-E292C426335A}"/>
                </a:ext>
              </a:extLst>
            </p:cNvPr>
            <p:cNvSpPr/>
            <p:nvPr/>
          </p:nvSpPr>
          <p:spPr>
            <a:xfrm>
              <a:off x="9664663" y="22704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7" name="Полилиния 72">
              <a:extLst>
                <a:ext uri="{FF2B5EF4-FFF2-40B4-BE49-F238E27FC236}">
                  <a16:creationId xmlns="" xmlns:a16="http://schemas.microsoft.com/office/drawing/2014/main" id="{B49467FE-0D2C-453C-8374-073691295FB9}"/>
                </a:ext>
              </a:extLst>
            </p:cNvPr>
            <p:cNvSpPr/>
            <p:nvPr/>
          </p:nvSpPr>
          <p:spPr>
            <a:xfrm>
              <a:off x="9989300" y="251499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8" name="Полилиния 73">
              <a:extLst>
                <a:ext uri="{FF2B5EF4-FFF2-40B4-BE49-F238E27FC236}">
                  <a16:creationId xmlns="" xmlns:a16="http://schemas.microsoft.com/office/drawing/2014/main" id="{9C3048C6-0335-4365-8214-A03C12CDC0B5}"/>
                </a:ext>
              </a:extLst>
            </p:cNvPr>
            <p:cNvSpPr/>
            <p:nvPr/>
          </p:nvSpPr>
          <p:spPr>
            <a:xfrm>
              <a:off x="10313937" y="275955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9" name="Полилиния 74">
              <a:extLst>
                <a:ext uri="{FF2B5EF4-FFF2-40B4-BE49-F238E27FC236}">
                  <a16:creationId xmlns="" xmlns:a16="http://schemas.microsoft.com/office/drawing/2014/main" id="{A23F140C-3458-4E23-9072-D6255A35B00D}"/>
                </a:ext>
              </a:extLst>
            </p:cNvPr>
            <p:cNvSpPr/>
            <p:nvPr/>
          </p:nvSpPr>
          <p:spPr>
            <a:xfrm>
              <a:off x="10638575" y="30041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0" name="Полилиния 75">
              <a:extLst>
                <a:ext uri="{FF2B5EF4-FFF2-40B4-BE49-F238E27FC236}">
                  <a16:creationId xmlns="" xmlns:a16="http://schemas.microsoft.com/office/drawing/2014/main" id="{C3F9FF9B-7154-48DB-B464-2986922F2351}"/>
                </a:ext>
              </a:extLst>
            </p:cNvPr>
            <p:cNvSpPr/>
            <p:nvPr/>
          </p:nvSpPr>
          <p:spPr>
            <a:xfrm>
              <a:off x="10963213" y="324866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1" name="Полилиния 76">
              <a:extLst>
                <a:ext uri="{FF2B5EF4-FFF2-40B4-BE49-F238E27FC236}">
                  <a16:creationId xmlns="" xmlns:a16="http://schemas.microsoft.com/office/drawing/2014/main" id="{067206D3-D6B4-4E61-B243-A612D02AA076}"/>
                </a:ext>
              </a:extLst>
            </p:cNvPr>
            <p:cNvSpPr/>
            <p:nvPr/>
          </p:nvSpPr>
          <p:spPr>
            <a:xfrm>
              <a:off x="7961470" y="47854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2" name="Полилиния 77">
              <a:extLst>
                <a:ext uri="{FF2B5EF4-FFF2-40B4-BE49-F238E27FC236}">
                  <a16:creationId xmlns="" xmlns:a16="http://schemas.microsoft.com/office/drawing/2014/main" id="{17B8CEB6-6F4F-4577-B3A9-183F6BDFCA33}"/>
                </a:ext>
              </a:extLst>
            </p:cNvPr>
            <p:cNvSpPr/>
            <p:nvPr/>
          </p:nvSpPr>
          <p:spPr>
            <a:xfrm>
              <a:off x="8286108" y="72310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3" name="Полилиния 78">
              <a:extLst>
                <a:ext uri="{FF2B5EF4-FFF2-40B4-BE49-F238E27FC236}">
                  <a16:creationId xmlns="" xmlns:a16="http://schemas.microsoft.com/office/drawing/2014/main" id="{4590F4FB-2884-438C-8EBD-A391C5DFBD7E}"/>
                </a:ext>
              </a:extLst>
            </p:cNvPr>
            <p:cNvSpPr/>
            <p:nvPr/>
          </p:nvSpPr>
          <p:spPr>
            <a:xfrm>
              <a:off x="8610745" y="96766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4" name="Полилиния 79">
              <a:extLst>
                <a:ext uri="{FF2B5EF4-FFF2-40B4-BE49-F238E27FC236}">
                  <a16:creationId xmlns="" xmlns:a16="http://schemas.microsoft.com/office/drawing/2014/main" id="{E9C99E74-9258-4A6E-A2EC-5FE2E309A806}"/>
                </a:ext>
              </a:extLst>
            </p:cNvPr>
            <p:cNvSpPr/>
            <p:nvPr/>
          </p:nvSpPr>
          <p:spPr>
            <a:xfrm>
              <a:off x="8935382" y="12122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5" name="Полилиния 80">
              <a:extLst>
                <a:ext uri="{FF2B5EF4-FFF2-40B4-BE49-F238E27FC236}">
                  <a16:creationId xmlns="" xmlns:a16="http://schemas.microsoft.com/office/drawing/2014/main" id="{6A7FC5C0-417C-401E-B875-65DC00BA9713}"/>
                </a:ext>
              </a:extLst>
            </p:cNvPr>
            <p:cNvSpPr/>
            <p:nvPr/>
          </p:nvSpPr>
          <p:spPr>
            <a:xfrm>
              <a:off x="9260020" y="14567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6" name="Полилиния 81">
              <a:extLst>
                <a:ext uri="{FF2B5EF4-FFF2-40B4-BE49-F238E27FC236}">
                  <a16:creationId xmlns="" xmlns:a16="http://schemas.microsoft.com/office/drawing/2014/main" id="{C1AF1F77-E8F9-4EA7-9DA6-C863E002C754}"/>
                </a:ext>
              </a:extLst>
            </p:cNvPr>
            <p:cNvSpPr/>
            <p:nvPr/>
          </p:nvSpPr>
          <p:spPr>
            <a:xfrm>
              <a:off x="9584657" y="17013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7" name="Полилиния 82">
              <a:extLst>
                <a:ext uri="{FF2B5EF4-FFF2-40B4-BE49-F238E27FC236}">
                  <a16:creationId xmlns="" xmlns:a16="http://schemas.microsoft.com/office/drawing/2014/main" id="{D0D936A9-7AE4-48C7-B89D-E3F86BBB6846}"/>
                </a:ext>
              </a:extLst>
            </p:cNvPr>
            <p:cNvSpPr/>
            <p:nvPr/>
          </p:nvSpPr>
          <p:spPr>
            <a:xfrm>
              <a:off x="9915443" y="1952042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9" y="198311"/>
                    <a:pt x="100664" y="205483"/>
                    <a:pt x="64839" y="178496"/>
                  </a:cubicBezTo>
                  <a:cubicBezTo>
                    <a:pt x="29038" y="151526"/>
                    <a:pt x="21889" y="100612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8" name="Полилиния 83">
              <a:extLst>
                <a:ext uri="{FF2B5EF4-FFF2-40B4-BE49-F238E27FC236}">
                  <a16:creationId xmlns="" xmlns:a16="http://schemas.microsoft.com/office/drawing/2014/main" id="{9DF748CB-3866-4D84-B094-F186B9027A0D}"/>
                </a:ext>
              </a:extLst>
            </p:cNvPr>
            <p:cNvSpPr/>
            <p:nvPr/>
          </p:nvSpPr>
          <p:spPr>
            <a:xfrm>
              <a:off x="10233932" y="21904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9" name="Полилиния 84">
              <a:extLst>
                <a:ext uri="{FF2B5EF4-FFF2-40B4-BE49-F238E27FC236}">
                  <a16:creationId xmlns="" xmlns:a16="http://schemas.microsoft.com/office/drawing/2014/main" id="{31FB4C2D-5831-4B7F-B49B-80B539EA09EF}"/>
                </a:ext>
              </a:extLst>
            </p:cNvPr>
            <p:cNvSpPr/>
            <p:nvPr/>
          </p:nvSpPr>
          <p:spPr>
            <a:xfrm>
              <a:off x="10558569" y="243501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0" name="Полилиния 85">
              <a:extLst>
                <a:ext uri="{FF2B5EF4-FFF2-40B4-BE49-F238E27FC236}">
                  <a16:creationId xmlns="" xmlns:a16="http://schemas.microsoft.com/office/drawing/2014/main" id="{CB87C596-D2DD-42BB-9B09-07B19248C64E}"/>
                </a:ext>
              </a:extLst>
            </p:cNvPr>
            <p:cNvSpPr/>
            <p:nvPr/>
          </p:nvSpPr>
          <p:spPr>
            <a:xfrm>
              <a:off x="10883207" y="267957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1" name="Полилиния 86">
              <a:extLst>
                <a:ext uri="{FF2B5EF4-FFF2-40B4-BE49-F238E27FC236}">
                  <a16:creationId xmlns="" xmlns:a16="http://schemas.microsoft.com/office/drawing/2014/main" id="{65F90557-2221-4A05-B9F9-BC6B9D9D869E}"/>
                </a:ext>
              </a:extLst>
            </p:cNvPr>
            <p:cNvSpPr/>
            <p:nvPr/>
          </p:nvSpPr>
          <p:spPr>
            <a:xfrm>
              <a:off x="11207844" y="29241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2" name="Полилиния 87">
              <a:extLst>
                <a:ext uri="{FF2B5EF4-FFF2-40B4-BE49-F238E27FC236}">
                  <a16:creationId xmlns="" xmlns:a16="http://schemas.microsoft.com/office/drawing/2014/main" id="{CB0D3666-DFE7-470C-9C84-CB42E556B9D7}"/>
                </a:ext>
              </a:extLst>
            </p:cNvPr>
            <p:cNvSpPr/>
            <p:nvPr/>
          </p:nvSpPr>
          <p:spPr>
            <a:xfrm>
              <a:off x="8206102" y="15400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3" name="Полилиния 88">
              <a:extLst>
                <a:ext uri="{FF2B5EF4-FFF2-40B4-BE49-F238E27FC236}">
                  <a16:creationId xmlns="" xmlns:a16="http://schemas.microsoft.com/office/drawing/2014/main" id="{23ECF4D2-A846-42C8-9CC6-EE087B252F5B}"/>
                </a:ext>
              </a:extLst>
            </p:cNvPr>
            <p:cNvSpPr/>
            <p:nvPr/>
          </p:nvSpPr>
          <p:spPr>
            <a:xfrm>
              <a:off x="8530740" y="39856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4" name="Полилиния 89">
              <a:extLst>
                <a:ext uri="{FF2B5EF4-FFF2-40B4-BE49-F238E27FC236}">
                  <a16:creationId xmlns="" xmlns:a16="http://schemas.microsoft.com/office/drawing/2014/main" id="{9E8F5038-6D65-4E1D-B8C8-822A230A42DE}"/>
                </a:ext>
              </a:extLst>
            </p:cNvPr>
            <p:cNvSpPr/>
            <p:nvPr/>
          </p:nvSpPr>
          <p:spPr>
            <a:xfrm>
              <a:off x="8855377" y="64312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5" name="Полилиния 90">
              <a:extLst>
                <a:ext uri="{FF2B5EF4-FFF2-40B4-BE49-F238E27FC236}">
                  <a16:creationId xmlns="" xmlns:a16="http://schemas.microsoft.com/office/drawing/2014/main" id="{FAA402CE-7E90-46B8-922A-0A02CE127E23}"/>
                </a:ext>
              </a:extLst>
            </p:cNvPr>
            <p:cNvSpPr/>
            <p:nvPr/>
          </p:nvSpPr>
          <p:spPr>
            <a:xfrm>
              <a:off x="9180014" y="88768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6" name="Полилиния 91">
              <a:extLst>
                <a:ext uri="{FF2B5EF4-FFF2-40B4-BE49-F238E27FC236}">
                  <a16:creationId xmlns="" xmlns:a16="http://schemas.microsoft.com/office/drawing/2014/main" id="{4E92DDE1-C8AC-40BA-AD6B-F8C8771466E8}"/>
                </a:ext>
              </a:extLst>
            </p:cNvPr>
            <p:cNvSpPr/>
            <p:nvPr/>
          </p:nvSpPr>
          <p:spPr>
            <a:xfrm>
              <a:off x="9504651" y="113224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7" name="Полилиния 92">
              <a:extLst>
                <a:ext uri="{FF2B5EF4-FFF2-40B4-BE49-F238E27FC236}">
                  <a16:creationId xmlns="" xmlns:a16="http://schemas.microsoft.com/office/drawing/2014/main" id="{68A03116-CCB9-4BF6-959F-615BE08121BC}"/>
                </a:ext>
              </a:extLst>
            </p:cNvPr>
            <p:cNvSpPr/>
            <p:nvPr/>
          </p:nvSpPr>
          <p:spPr>
            <a:xfrm>
              <a:off x="9829289" y="13767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8" name="Полилиния 93">
              <a:extLst>
                <a:ext uri="{FF2B5EF4-FFF2-40B4-BE49-F238E27FC236}">
                  <a16:creationId xmlns="" xmlns:a16="http://schemas.microsoft.com/office/drawing/2014/main" id="{B2BAC724-35DB-4F0E-B8FC-4A561EBEEA9F}"/>
                </a:ext>
              </a:extLst>
            </p:cNvPr>
            <p:cNvSpPr/>
            <p:nvPr/>
          </p:nvSpPr>
          <p:spPr>
            <a:xfrm>
              <a:off x="10153927" y="16213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9" name="Полилиния 94">
              <a:extLst>
                <a:ext uri="{FF2B5EF4-FFF2-40B4-BE49-F238E27FC236}">
                  <a16:creationId xmlns="" xmlns:a16="http://schemas.microsoft.com/office/drawing/2014/main" id="{7B9C357D-9651-43E3-B31C-5BDF90D2200D}"/>
                </a:ext>
              </a:extLst>
            </p:cNvPr>
            <p:cNvSpPr/>
            <p:nvPr/>
          </p:nvSpPr>
          <p:spPr>
            <a:xfrm>
              <a:off x="10478563" y="18659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0" name="Полилиния 95">
              <a:extLst>
                <a:ext uri="{FF2B5EF4-FFF2-40B4-BE49-F238E27FC236}">
                  <a16:creationId xmlns="" xmlns:a16="http://schemas.microsoft.com/office/drawing/2014/main" id="{28F36904-90E8-42A7-B660-C98273A987F7}"/>
                </a:ext>
              </a:extLst>
            </p:cNvPr>
            <p:cNvSpPr/>
            <p:nvPr/>
          </p:nvSpPr>
          <p:spPr>
            <a:xfrm>
              <a:off x="10803201" y="211047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1" name="Полилиния 96">
              <a:extLst>
                <a:ext uri="{FF2B5EF4-FFF2-40B4-BE49-F238E27FC236}">
                  <a16:creationId xmlns="" xmlns:a16="http://schemas.microsoft.com/office/drawing/2014/main" id="{256330A8-0BDD-4615-BB7B-6B139D32DDA6}"/>
                </a:ext>
              </a:extLst>
            </p:cNvPr>
            <p:cNvSpPr/>
            <p:nvPr/>
          </p:nvSpPr>
          <p:spPr>
            <a:xfrm>
              <a:off x="11127839" y="235503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2" name="Полилиния 97">
              <a:extLst>
                <a:ext uri="{FF2B5EF4-FFF2-40B4-BE49-F238E27FC236}">
                  <a16:creationId xmlns="" xmlns:a16="http://schemas.microsoft.com/office/drawing/2014/main" id="{17DE8AE7-A88A-4818-BC45-1FB90965A5F5}"/>
                </a:ext>
              </a:extLst>
            </p:cNvPr>
            <p:cNvSpPr/>
            <p:nvPr/>
          </p:nvSpPr>
          <p:spPr>
            <a:xfrm>
              <a:off x="11452476" y="259958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69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3" name="Полилиния 98">
              <a:extLst>
                <a:ext uri="{FF2B5EF4-FFF2-40B4-BE49-F238E27FC236}">
                  <a16:creationId xmlns="" xmlns:a16="http://schemas.microsoft.com/office/drawing/2014/main" id="{881C51D6-9959-4BAC-96A4-A67619D9D146}"/>
                </a:ext>
              </a:extLst>
            </p:cNvPr>
            <p:cNvSpPr/>
            <p:nvPr/>
          </p:nvSpPr>
          <p:spPr>
            <a:xfrm>
              <a:off x="8450734" y="-17053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4" name="Полилиния 99">
              <a:extLst>
                <a:ext uri="{FF2B5EF4-FFF2-40B4-BE49-F238E27FC236}">
                  <a16:creationId xmlns="" xmlns:a16="http://schemas.microsoft.com/office/drawing/2014/main" id="{ED411C79-E153-45E7-AB51-145FF6326F22}"/>
                </a:ext>
              </a:extLst>
            </p:cNvPr>
            <p:cNvSpPr/>
            <p:nvPr/>
          </p:nvSpPr>
          <p:spPr>
            <a:xfrm>
              <a:off x="8775371" y="7402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5" name="Полилиния 100">
              <a:extLst>
                <a:ext uri="{FF2B5EF4-FFF2-40B4-BE49-F238E27FC236}">
                  <a16:creationId xmlns="" xmlns:a16="http://schemas.microsoft.com/office/drawing/2014/main" id="{0BADE944-7FD2-4CEA-AB21-311466A502E8}"/>
                </a:ext>
              </a:extLst>
            </p:cNvPr>
            <p:cNvSpPr/>
            <p:nvPr/>
          </p:nvSpPr>
          <p:spPr>
            <a:xfrm>
              <a:off x="9106157" y="32473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7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7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1E9BA"/>
            </a:solidFill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6" name="Полилиния 101">
              <a:extLst>
                <a:ext uri="{FF2B5EF4-FFF2-40B4-BE49-F238E27FC236}">
                  <a16:creationId xmlns="" xmlns:a16="http://schemas.microsoft.com/office/drawing/2014/main" id="{1F9F3F4E-B286-4D25-987D-7EC3EB8EDC57}"/>
                </a:ext>
              </a:extLst>
            </p:cNvPr>
            <p:cNvSpPr/>
            <p:nvPr/>
          </p:nvSpPr>
          <p:spPr>
            <a:xfrm>
              <a:off x="9424647" y="56314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7" name="Полилиния 102">
              <a:extLst>
                <a:ext uri="{FF2B5EF4-FFF2-40B4-BE49-F238E27FC236}">
                  <a16:creationId xmlns="" xmlns:a16="http://schemas.microsoft.com/office/drawing/2014/main" id="{1CD468A7-507F-4575-89D4-CCE2A27CBEDC}"/>
                </a:ext>
              </a:extLst>
            </p:cNvPr>
            <p:cNvSpPr/>
            <p:nvPr/>
          </p:nvSpPr>
          <p:spPr>
            <a:xfrm>
              <a:off x="9749283" y="80770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8" name="Полилиния 103">
              <a:extLst>
                <a:ext uri="{FF2B5EF4-FFF2-40B4-BE49-F238E27FC236}">
                  <a16:creationId xmlns="" xmlns:a16="http://schemas.microsoft.com/office/drawing/2014/main" id="{A7F26F16-1D95-49C3-A775-5FE5CC1AE9B9}"/>
                </a:ext>
              </a:extLst>
            </p:cNvPr>
            <p:cNvSpPr/>
            <p:nvPr/>
          </p:nvSpPr>
          <p:spPr>
            <a:xfrm>
              <a:off x="10073921" y="105226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09" name="Полилиния 104">
              <a:extLst>
                <a:ext uri="{FF2B5EF4-FFF2-40B4-BE49-F238E27FC236}">
                  <a16:creationId xmlns="" xmlns:a16="http://schemas.microsoft.com/office/drawing/2014/main" id="{B0B329C5-C248-4188-8E61-FB6351EBDDBB}"/>
                </a:ext>
              </a:extLst>
            </p:cNvPr>
            <p:cNvSpPr/>
            <p:nvPr/>
          </p:nvSpPr>
          <p:spPr>
            <a:xfrm>
              <a:off x="10398558" y="129681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0" name="Полилиния 105">
              <a:extLst>
                <a:ext uri="{FF2B5EF4-FFF2-40B4-BE49-F238E27FC236}">
                  <a16:creationId xmlns="" xmlns:a16="http://schemas.microsoft.com/office/drawing/2014/main" id="{7D1E3725-1447-4992-8D62-6DBF4312688E}"/>
                </a:ext>
              </a:extLst>
            </p:cNvPr>
            <p:cNvSpPr/>
            <p:nvPr/>
          </p:nvSpPr>
          <p:spPr>
            <a:xfrm>
              <a:off x="10723196" y="15413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1" name="Полилиния 106">
              <a:extLst>
                <a:ext uri="{FF2B5EF4-FFF2-40B4-BE49-F238E27FC236}">
                  <a16:creationId xmlns="" xmlns:a16="http://schemas.microsoft.com/office/drawing/2014/main" id="{C2CB31C8-C820-4FB3-9963-DC33FF78D89D}"/>
                </a:ext>
              </a:extLst>
            </p:cNvPr>
            <p:cNvSpPr/>
            <p:nvPr/>
          </p:nvSpPr>
          <p:spPr>
            <a:xfrm>
              <a:off x="11047833" y="178593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2" name="Полилиния 107">
              <a:extLst>
                <a:ext uri="{FF2B5EF4-FFF2-40B4-BE49-F238E27FC236}">
                  <a16:creationId xmlns="" xmlns:a16="http://schemas.microsoft.com/office/drawing/2014/main" id="{16DB0C51-4510-4772-ABCF-9039CFF1BA5F}"/>
                </a:ext>
              </a:extLst>
            </p:cNvPr>
            <p:cNvSpPr/>
            <p:nvPr/>
          </p:nvSpPr>
          <p:spPr>
            <a:xfrm>
              <a:off x="11372470" y="203049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3" name="Полилиния 108">
              <a:extLst>
                <a:ext uri="{FF2B5EF4-FFF2-40B4-BE49-F238E27FC236}">
                  <a16:creationId xmlns="" xmlns:a16="http://schemas.microsoft.com/office/drawing/2014/main" id="{F3E4C0CE-A0F6-4DEC-B460-446261874C14}"/>
                </a:ext>
              </a:extLst>
            </p:cNvPr>
            <p:cNvSpPr/>
            <p:nvPr/>
          </p:nvSpPr>
          <p:spPr>
            <a:xfrm>
              <a:off x="11697108" y="227505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6" name="Полилиния 111">
              <a:extLst>
                <a:ext uri="{FF2B5EF4-FFF2-40B4-BE49-F238E27FC236}">
                  <a16:creationId xmlns="" xmlns:a16="http://schemas.microsoft.com/office/drawing/2014/main" id="{DD8E4DFC-ECC7-4BA5-BFAD-E83501D63098}"/>
                </a:ext>
              </a:extLst>
            </p:cNvPr>
            <p:cNvSpPr/>
            <p:nvPr/>
          </p:nvSpPr>
          <p:spPr>
            <a:xfrm>
              <a:off x="9344641" y="-59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7" name="Полилиния 112">
              <a:extLst>
                <a:ext uri="{FF2B5EF4-FFF2-40B4-BE49-F238E27FC236}">
                  <a16:creationId xmlns="" xmlns:a16="http://schemas.microsoft.com/office/drawing/2014/main" id="{4DAEF535-8498-4463-A14B-5480586E7D72}"/>
                </a:ext>
              </a:extLst>
            </p:cNvPr>
            <p:cNvSpPr/>
            <p:nvPr/>
          </p:nvSpPr>
          <p:spPr>
            <a:xfrm>
              <a:off x="9669278" y="23860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8" name="Полилиния 113">
              <a:extLst>
                <a:ext uri="{FF2B5EF4-FFF2-40B4-BE49-F238E27FC236}">
                  <a16:creationId xmlns="" xmlns:a16="http://schemas.microsoft.com/office/drawing/2014/main" id="{E1B4316C-3120-420D-A43E-FD72873258FC}"/>
                </a:ext>
              </a:extLst>
            </p:cNvPr>
            <p:cNvSpPr/>
            <p:nvPr/>
          </p:nvSpPr>
          <p:spPr>
            <a:xfrm>
              <a:off x="9993915" y="48316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19" name="Полилиния 114">
              <a:extLst>
                <a:ext uri="{FF2B5EF4-FFF2-40B4-BE49-F238E27FC236}">
                  <a16:creationId xmlns="" xmlns:a16="http://schemas.microsoft.com/office/drawing/2014/main" id="{A81BD6A4-76C9-434E-B85D-7ACEF20FDB81}"/>
                </a:ext>
              </a:extLst>
            </p:cNvPr>
            <p:cNvSpPr/>
            <p:nvPr/>
          </p:nvSpPr>
          <p:spPr>
            <a:xfrm>
              <a:off x="10318553" y="72772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0" name="Полилиния 115">
              <a:extLst>
                <a:ext uri="{FF2B5EF4-FFF2-40B4-BE49-F238E27FC236}">
                  <a16:creationId xmlns="" xmlns:a16="http://schemas.microsoft.com/office/drawing/2014/main" id="{ED2762EF-0C48-4664-ACBA-2B0AB4225D03}"/>
                </a:ext>
              </a:extLst>
            </p:cNvPr>
            <p:cNvSpPr/>
            <p:nvPr/>
          </p:nvSpPr>
          <p:spPr>
            <a:xfrm>
              <a:off x="10643190" y="97227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1" name="Полилиния 116">
              <a:extLst>
                <a:ext uri="{FF2B5EF4-FFF2-40B4-BE49-F238E27FC236}">
                  <a16:creationId xmlns="" xmlns:a16="http://schemas.microsoft.com/office/drawing/2014/main" id="{F663150B-BAD3-433F-B917-687F5A237C7E}"/>
                </a:ext>
              </a:extLst>
            </p:cNvPr>
            <p:cNvSpPr/>
            <p:nvPr/>
          </p:nvSpPr>
          <p:spPr>
            <a:xfrm>
              <a:off x="10973976" y="1222983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7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EF9718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2" name="Полилиния 117">
              <a:extLst>
                <a:ext uri="{FF2B5EF4-FFF2-40B4-BE49-F238E27FC236}">
                  <a16:creationId xmlns="" xmlns:a16="http://schemas.microsoft.com/office/drawing/2014/main" id="{44B2C071-5BAE-4488-8D8D-221376DD2A44}"/>
                </a:ext>
              </a:extLst>
            </p:cNvPr>
            <p:cNvSpPr/>
            <p:nvPr/>
          </p:nvSpPr>
          <p:spPr>
            <a:xfrm>
              <a:off x="11292464" y="146139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3" name="Полилиния 118">
              <a:extLst>
                <a:ext uri="{FF2B5EF4-FFF2-40B4-BE49-F238E27FC236}">
                  <a16:creationId xmlns="" xmlns:a16="http://schemas.microsoft.com/office/drawing/2014/main" id="{D4713E2A-5181-4192-8330-F7B05A831891}"/>
                </a:ext>
              </a:extLst>
            </p:cNvPr>
            <p:cNvSpPr/>
            <p:nvPr/>
          </p:nvSpPr>
          <p:spPr>
            <a:xfrm>
              <a:off x="11617102" y="170595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4" name="Полилиния 119">
              <a:extLst>
                <a:ext uri="{FF2B5EF4-FFF2-40B4-BE49-F238E27FC236}">
                  <a16:creationId xmlns="" xmlns:a16="http://schemas.microsoft.com/office/drawing/2014/main" id="{5A0F0636-A567-4860-8338-AF7AA1A6959E}"/>
                </a:ext>
              </a:extLst>
            </p:cNvPr>
            <p:cNvSpPr/>
            <p:nvPr/>
          </p:nvSpPr>
          <p:spPr>
            <a:xfrm>
              <a:off x="11941740" y="195051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8" name="Полилиния 123">
              <a:extLst>
                <a:ext uri="{FF2B5EF4-FFF2-40B4-BE49-F238E27FC236}">
                  <a16:creationId xmlns="" xmlns:a16="http://schemas.microsoft.com/office/drawing/2014/main" id="{59C113AF-B009-4E85-974B-B7C7EDA26121}"/>
                </a:ext>
              </a:extLst>
            </p:cNvPr>
            <p:cNvSpPr/>
            <p:nvPr/>
          </p:nvSpPr>
          <p:spPr>
            <a:xfrm>
              <a:off x="9913910" y="-8593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29" name="Полилиния 124">
              <a:extLst>
                <a:ext uri="{FF2B5EF4-FFF2-40B4-BE49-F238E27FC236}">
                  <a16:creationId xmlns="" xmlns:a16="http://schemas.microsoft.com/office/drawing/2014/main" id="{A3D599BD-BCF4-4524-9FC0-A17197516D4E}"/>
                </a:ext>
              </a:extLst>
            </p:cNvPr>
            <p:cNvSpPr/>
            <p:nvPr/>
          </p:nvSpPr>
          <p:spPr>
            <a:xfrm>
              <a:off x="10238547" y="158623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0" name="Полилиния 125">
              <a:extLst>
                <a:ext uri="{FF2B5EF4-FFF2-40B4-BE49-F238E27FC236}">
                  <a16:creationId xmlns="" xmlns:a16="http://schemas.microsoft.com/office/drawing/2014/main" id="{BE0E8A1F-36C1-4027-BDBE-B61DAEF82F33}"/>
                </a:ext>
              </a:extLst>
            </p:cNvPr>
            <p:cNvSpPr/>
            <p:nvPr/>
          </p:nvSpPr>
          <p:spPr>
            <a:xfrm>
              <a:off x="10563184" y="403181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1" name="Полилиния 126">
              <a:extLst>
                <a:ext uri="{FF2B5EF4-FFF2-40B4-BE49-F238E27FC236}">
                  <a16:creationId xmlns="" xmlns:a16="http://schemas.microsoft.com/office/drawing/2014/main" id="{E46A6425-8CD4-489A-9660-480C018CDFBB}"/>
                </a:ext>
              </a:extLst>
            </p:cNvPr>
            <p:cNvSpPr/>
            <p:nvPr/>
          </p:nvSpPr>
          <p:spPr>
            <a:xfrm>
              <a:off x="10887822" y="64773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2" name="Полилиния 127">
              <a:extLst>
                <a:ext uri="{FF2B5EF4-FFF2-40B4-BE49-F238E27FC236}">
                  <a16:creationId xmlns="" xmlns:a16="http://schemas.microsoft.com/office/drawing/2014/main" id="{AA99D616-9773-4CB8-99FF-0E502217B8FF}"/>
                </a:ext>
              </a:extLst>
            </p:cNvPr>
            <p:cNvSpPr/>
            <p:nvPr/>
          </p:nvSpPr>
          <p:spPr>
            <a:xfrm>
              <a:off x="11212460" y="89229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3" name="Полилиния 128">
              <a:extLst>
                <a:ext uri="{FF2B5EF4-FFF2-40B4-BE49-F238E27FC236}">
                  <a16:creationId xmlns="" xmlns:a16="http://schemas.microsoft.com/office/drawing/2014/main" id="{8BB42E23-594F-4B3C-B04A-59DDBF1EAAA8}"/>
                </a:ext>
              </a:extLst>
            </p:cNvPr>
            <p:cNvSpPr/>
            <p:nvPr/>
          </p:nvSpPr>
          <p:spPr>
            <a:xfrm>
              <a:off x="11537096" y="113685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34" name="Полилиния 129">
              <a:extLst>
                <a:ext uri="{FF2B5EF4-FFF2-40B4-BE49-F238E27FC236}">
                  <a16:creationId xmlns="" xmlns:a16="http://schemas.microsoft.com/office/drawing/2014/main" id="{59CB4886-CEEB-4E8B-9647-C07B5A62C01F}"/>
                </a:ext>
              </a:extLst>
            </p:cNvPr>
            <p:cNvSpPr/>
            <p:nvPr/>
          </p:nvSpPr>
          <p:spPr>
            <a:xfrm>
              <a:off x="11867883" y="1387559"/>
              <a:ext cx="254644" cy="254567"/>
            </a:xfrm>
            <a:custGeom>
              <a:avLst/>
              <a:gdLst>
                <a:gd name="connsiteX0" fmla="*/ 178554 w 222530"/>
                <a:gd name="connsiteY0" fmla="*/ 162524 h 222463"/>
                <a:gd name="connsiteX1" fmla="*/ 64839 w 222530"/>
                <a:gd name="connsiteY1" fmla="*/ 178496 h 222463"/>
                <a:gd name="connsiteX2" fmla="*/ 48864 w 222530"/>
                <a:gd name="connsiteY2" fmla="*/ 64825 h 222463"/>
                <a:gd name="connsiteX3" fmla="*/ 162568 w 222530"/>
                <a:gd name="connsiteY3" fmla="*/ 48845 h 222463"/>
                <a:gd name="connsiteX4" fmla="*/ 178554 w 222530"/>
                <a:gd name="connsiteY4" fmla="*/ 162524 h 22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530" h="222463">
                  <a:moveTo>
                    <a:pt x="178554" y="162524"/>
                  </a:moveTo>
                  <a:cubicBezTo>
                    <a:pt x="151578" y="198311"/>
                    <a:pt x="100664" y="205483"/>
                    <a:pt x="64839" y="178496"/>
                  </a:cubicBezTo>
                  <a:cubicBezTo>
                    <a:pt x="29038" y="151526"/>
                    <a:pt x="21888" y="100613"/>
                    <a:pt x="48864" y="64825"/>
                  </a:cubicBezTo>
                  <a:cubicBezTo>
                    <a:pt x="75849" y="29027"/>
                    <a:pt x="126766" y="21875"/>
                    <a:pt x="162568" y="48845"/>
                  </a:cubicBezTo>
                  <a:cubicBezTo>
                    <a:pt x="198392" y="75833"/>
                    <a:pt x="205539" y="126725"/>
                    <a:pt x="178554" y="162524"/>
                  </a:cubicBezTo>
                  <a:close/>
                </a:path>
              </a:pathLst>
            </a:custGeom>
            <a:solidFill>
              <a:srgbClr val="1ECAE4"/>
            </a:solidFill>
            <a:ln w="767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0" name="Полилиния 135">
              <a:extLst>
                <a:ext uri="{FF2B5EF4-FFF2-40B4-BE49-F238E27FC236}">
                  <a16:creationId xmlns="" xmlns:a16="http://schemas.microsoft.com/office/drawing/2014/main" id="{1F89C06C-C6D3-46FE-989E-560FCD7111A6}"/>
                </a:ext>
              </a:extLst>
            </p:cNvPr>
            <p:cNvSpPr/>
            <p:nvPr/>
          </p:nvSpPr>
          <p:spPr>
            <a:xfrm>
              <a:off x="10483178" y="-165916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1" name="Полилиния 136">
              <a:extLst>
                <a:ext uri="{FF2B5EF4-FFF2-40B4-BE49-F238E27FC236}">
                  <a16:creationId xmlns="" xmlns:a16="http://schemas.microsoft.com/office/drawing/2014/main" id="{0DF25F92-E276-41CB-AD58-BBD9B7DA6E05}"/>
                </a:ext>
              </a:extLst>
            </p:cNvPr>
            <p:cNvSpPr/>
            <p:nvPr/>
          </p:nvSpPr>
          <p:spPr>
            <a:xfrm>
              <a:off x="10807816" y="7864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0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0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09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2" name="Полилиния 137">
              <a:extLst>
                <a:ext uri="{FF2B5EF4-FFF2-40B4-BE49-F238E27FC236}">
                  <a16:creationId xmlns="" xmlns:a16="http://schemas.microsoft.com/office/drawing/2014/main" id="{65F7E3FE-863E-48D9-AEC7-BF4395C7C325}"/>
                </a:ext>
              </a:extLst>
            </p:cNvPr>
            <p:cNvSpPr/>
            <p:nvPr/>
          </p:nvSpPr>
          <p:spPr>
            <a:xfrm>
              <a:off x="11132454" y="323199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3" name="Полилиния 138">
              <a:extLst>
                <a:ext uri="{FF2B5EF4-FFF2-40B4-BE49-F238E27FC236}">
                  <a16:creationId xmlns="" xmlns:a16="http://schemas.microsoft.com/office/drawing/2014/main" id="{0DD0439C-AF4C-4C79-8F6F-55C3719E3C92}"/>
                </a:ext>
              </a:extLst>
            </p:cNvPr>
            <p:cNvSpPr/>
            <p:nvPr/>
          </p:nvSpPr>
          <p:spPr>
            <a:xfrm>
              <a:off x="11457091" y="567757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4" name="Полилиния 139">
              <a:extLst>
                <a:ext uri="{FF2B5EF4-FFF2-40B4-BE49-F238E27FC236}">
                  <a16:creationId xmlns="" xmlns:a16="http://schemas.microsoft.com/office/drawing/2014/main" id="{7E3ADE76-4507-411D-9802-EFE7FA6F89FF}"/>
                </a:ext>
              </a:extLst>
            </p:cNvPr>
            <p:cNvSpPr/>
            <p:nvPr/>
          </p:nvSpPr>
          <p:spPr>
            <a:xfrm>
              <a:off x="11781729" y="81231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45" name="Полилиния 140">
              <a:extLst>
                <a:ext uri="{FF2B5EF4-FFF2-40B4-BE49-F238E27FC236}">
                  <a16:creationId xmlns="" xmlns:a16="http://schemas.microsoft.com/office/drawing/2014/main" id="{200CDC63-202C-4DF2-9A13-A17B842D5E01}"/>
                </a:ext>
              </a:extLst>
            </p:cNvPr>
            <p:cNvSpPr/>
            <p:nvPr/>
          </p:nvSpPr>
          <p:spPr>
            <a:xfrm>
              <a:off x="12106366" y="1056874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3" name="Полилиния 148">
              <a:extLst>
                <a:ext uri="{FF2B5EF4-FFF2-40B4-BE49-F238E27FC236}">
                  <a16:creationId xmlns="" xmlns:a16="http://schemas.microsoft.com/office/drawing/2014/main" id="{F45F78EA-6D28-4112-A299-4D3A71A582CF}"/>
                </a:ext>
              </a:extLst>
            </p:cNvPr>
            <p:cNvSpPr/>
            <p:nvPr/>
          </p:nvSpPr>
          <p:spPr>
            <a:xfrm>
              <a:off x="11377085" y="-1340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4" name="Полилиния 149">
              <a:extLst>
                <a:ext uri="{FF2B5EF4-FFF2-40B4-BE49-F238E27FC236}">
                  <a16:creationId xmlns="" xmlns:a16="http://schemas.microsoft.com/office/drawing/2014/main" id="{247BFA7D-DD79-46E7-ADB4-3CCEFA137BCF}"/>
                </a:ext>
              </a:extLst>
            </p:cNvPr>
            <p:cNvSpPr/>
            <p:nvPr/>
          </p:nvSpPr>
          <p:spPr>
            <a:xfrm>
              <a:off x="11701723" y="243218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55" name="Полилиния 150">
              <a:extLst>
                <a:ext uri="{FF2B5EF4-FFF2-40B4-BE49-F238E27FC236}">
                  <a16:creationId xmlns="" xmlns:a16="http://schemas.microsoft.com/office/drawing/2014/main" id="{F93EF7BD-9F0B-4DD8-AD4E-D627A18787D2}"/>
                </a:ext>
              </a:extLst>
            </p:cNvPr>
            <p:cNvSpPr/>
            <p:nvPr/>
          </p:nvSpPr>
          <p:spPr>
            <a:xfrm>
              <a:off x="12026361" y="487775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165" name="Полилиния 160">
              <a:extLst>
                <a:ext uri="{FF2B5EF4-FFF2-40B4-BE49-F238E27FC236}">
                  <a16:creationId xmlns="" xmlns:a16="http://schemas.microsoft.com/office/drawing/2014/main" id="{7997280E-4A78-4998-AA1F-C3D078DC1372}"/>
                </a:ext>
              </a:extLst>
            </p:cNvPr>
            <p:cNvSpPr/>
            <p:nvPr/>
          </p:nvSpPr>
          <p:spPr>
            <a:xfrm>
              <a:off x="11946355" y="-81322"/>
              <a:ext cx="272205" cy="272123"/>
            </a:xfrm>
            <a:custGeom>
              <a:avLst/>
              <a:gdLst>
                <a:gd name="connsiteX0" fmla="*/ 186991 w 237877"/>
                <a:gd name="connsiteY0" fmla="*/ 170204 h 237805"/>
                <a:gd name="connsiteX1" fmla="*/ 67903 w 237877"/>
                <a:gd name="connsiteY1" fmla="*/ 186931 h 237805"/>
                <a:gd name="connsiteX2" fmla="*/ 51173 w 237877"/>
                <a:gd name="connsiteY2" fmla="*/ 67889 h 237805"/>
                <a:gd name="connsiteX3" fmla="*/ 170250 w 237877"/>
                <a:gd name="connsiteY3" fmla="*/ 51153 h 237805"/>
                <a:gd name="connsiteX4" fmla="*/ 186991 w 237877"/>
                <a:gd name="connsiteY4" fmla="*/ 170204 h 237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877" h="237805">
                  <a:moveTo>
                    <a:pt x="186991" y="170204"/>
                  </a:moveTo>
                  <a:cubicBezTo>
                    <a:pt x="158735" y="207691"/>
                    <a:pt x="105412" y="215187"/>
                    <a:pt x="67903" y="186931"/>
                  </a:cubicBezTo>
                  <a:cubicBezTo>
                    <a:pt x="30412" y="158687"/>
                    <a:pt x="22921" y="105370"/>
                    <a:pt x="51173" y="67889"/>
                  </a:cubicBezTo>
                  <a:cubicBezTo>
                    <a:pt x="79431" y="30400"/>
                    <a:pt x="132754" y="22907"/>
                    <a:pt x="170250" y="51153"/>
                  </a:cubicBezTo>
                  <a:cubicBezTo>
                    <a:pt x="207762" y="79413"/>
                    <a:pt x="215254" y="132710"/>
                    <a:pt x="186991" y="170204"/>
                  </a:cubicBezTo>
                  <a:close/>
                </a:path>
              </a:pathLst>
            </a:custGeom>
            <a:noFill/>
            <a:ln w="7673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4" name="Title 2">
            <a:extLst>
              <a:ext uri="{FF2B5EF4-FFF2-40B4-BE49-F238E27FC236}">
                <a16:creationId xmlns="" xmlns:a16="http://schemas.microsoft.com/office/drawing/2014/main" id="{AF9FD453-4FDB-0745-9667-CD20360EA028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50863" y="1637758"/>
            <a:ext cx="5303554" cy="1661993"/>
          </a:xfrm>
        </p:spPr>
        <p:txBody>
          <a:bodyPr wrap="square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+mj-lt"/>
                <a:cs typeface="Gotham Pro Bold" panose="02000503040000020004" pitchFamily="2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220" name="Text Placeholder 219">
            <a:extLst>
              <a:ext uri="{FF2B5EF4-FFF2-40B4-BE49-F238E27FC236}">
                <a16:creationId xmlns="" xmlns:a16="http://schemas.microsoft.com/office/drawing/2014/main" id="{9297EC30-9121-430B-8E67-5BC4B890CA3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50863" y="4568243"/>
            <a:ext cx="5303554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Имя Фамилия</a:t>
            </a:r>
            <a:endParaRPr lang="en-US" dirty="0"/>
          </a:p>
        </p:txBody>
      </p:sp>
      <p:sp>
        <p:nvSpPr>
          <p:cNvPr id="221" name="Text Placeholder 219">
            <a:extLst>
              <a:ext uri="{FF2B5EF4-FFF2-40B4-BE49-F238E27FC236}">
                <a16:creationId xmlns="" xmlns:a16="http://schemas.microsoft.com/office/drawing/2014/main" id="{69E6748D-5EE7-45A6-BDC0-4FFB319F4B9A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50863" y="6151102"/>
            <a:ext cx="5303554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400">
                <a:solidFill>
                  <a:schemeClr val="bg1"/>
                </a:solidFill>
              </a:defRPr>
            </a:lvl4pPr>
            <a:lvl5pPr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Дата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89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араллелограмм 5"/>
          <p:cNvSpPr/>
          <p:nvPr userDrawn="1"/>
        </p:nvSpPr>
        <p:spPr>
          <a:xfrm>
            <a:off x="6681000" y="0"/>
            <a:ext cx="5788191" cy="630000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Единый</a:t>
            </a:r>
            <a:r>
              <a:rPr lang="ru-RU" sz="2200" b="1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реестр субъектов малого и среднего предпринимательства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4890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3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3C8CBA-DC7A-4289-80CD-CD01572704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43C1FCD-E55A-44F9-8892-4A807A5E7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56C0511-0FDB-47C7-8B90-805CCD0E1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3414D97-70E7-480F-8222-6F34BC1BF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372CF26-0EA7-4A60-A210-ACE087D01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E359AD-D581-4F32-8D7B-5A7303ACA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34C58F-C553-4C59-A9E5-5639B012F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21C6E13-94F1-4E84-9F27-B4C3B0943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56272E1-B1DF-4FBD-A0FD-492ABFCAC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F4DEC83-DAA5-4C6D-8D4B-BF03457A3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18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C92E189-CF27-420A-85D2-E5876822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0D5A772-C4C8-4E08-B48F-8CD51F434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7BC306F-4EA4-496E-A1CA-5F6823D51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A464ED1-21C8-4BCE-AF1A-B821DC4C6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4936C59-1F73-4222-8ED4-BF5683B47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136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FE85C9-EC20-436D-BAE5-2C4F12436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C8B4579-DA0D-40FA-BCCC-F526B965EC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596D469-6CF6-494C-A1D2-E70D42203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BA158C2-021E-481A-885A-9D0352A2C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262E538-35FF-491E-A7A3-82618B2A1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A63556A-DAAA-4C39-BCB7-91D7999A4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588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CEF1A4-36D4-4779-9E12-492529174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CF2FBDC-D97C-46B0-8030-D8E4C2D56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2B0FC86-B369-46C5-A7B8-B99B53D3F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B09F369-837B-4C2E-8FA2-9C1F1791C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0AD0DC6A-000D-4F70-86B5-771632A54A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A301BC7-CB1F-4DBC-A2EB-9670C3B61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B548F8B-02D5-4903-9013-3F583D64F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12BB498-3D96-439C-AB4D-8E8D73EDA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679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229087-FCBB-470F-B429-7A680B52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2003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09A010C-DA26-43A3-A460-B317C2B3E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FCAD0C7-F3AF-4A99-B7A4-594FB878E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B9764E-3742-48FF-B875-763B97BD96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C4ABE-3AB2-4760-AE95-817E917DACAD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6A3201E-2B60-46A4-8BD3-4AC0C0112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B470D74-DAAC-4D19-ACF5-2EF1544C91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0"/>
            <a:extLst>
              <a:ext uri="{FF2B5EF4-FFF2-40B4-BE49-F238E27FC236}">
                <a16:creationId xmlns="" xmlns:a16="http://schemas.microsoft.com/office/drawing/2014/main" id="{835B29EF-FFFB-41B4-9133-19FFA86AB342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70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3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61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Title 625">
            <a:extLst>
              <a:ext uri="{FF2B5EF4-FFF2-40B4-BE49-F238E27FC236}">
                <a16:creationId xmlns="" xmlns:a16="http://schemas.microsoft.com/office/drawing/2014/main" id="{2616B31E-23CD-4E16-8D29-BE0C4FAD8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864" y="1968874"/>
            <a:ext cx="5905136" cy="1865126"/>
          </a:xfrm>
        </p:spPr>
        <p:txBody>
          <a:bodyPr/>
          <a:lstStyle/>
          <a:p>
            <a:r>
              <a:rPr lang="ru-RU" sz="3200" kern="800" spc="-13" dirty="0">
                <a:solidFill>
                  <a:srgbClr val="20B7D0"/>
                </a:solidFill>
                <a:latin typeface="Arial Narrow" pitchFamily="34" charset="0"/>
                <a:ea typeface="+mn-ea"/>
                <a:cs typeface="+mn-cs"/>
              </a:rPr>
              <a:t>Предоставление сведений из ЕГРЮЛ и ЕГРИП с использованием электронных сервисов ФНС России</a:t>
            </a:r>
          </a:p>
        </p:txBody>
      </p:sp>
      <p:sp>
        <p:nvSpPr>
          <p:cNvPr id="627" name="Text Placeholder 626">
            <a:extLst>
              <a:ext uri="{FF2B5EF4-FFF2-40B4-BE49-F238E27FC236}">
                <a16:creationId xmlns="" xmlns:a16="http://schemas.microsoft.com/office/drawing/2014/main" id="{8D8847C0-FF03-401B-94CF-54FEFFA87C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0864" y="4595315"/>
            <a:ext cx="4516436" cy="98488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600" dirty="0" smtClean="0">
                <a:solidFill>
                  <a:schemeClr val="tx2">
                    <a:lumMod val="10000"/>
                  </a:schemeClr>
                </a:solidFill>
                <a:latin typeface="Arial Narrow" pitchFamily="34" charset="0"/>
              </a:rPr>
              <a:t>Специалист-эксперт отдела регистрации и учета налогоплательщиков УФНС России по Ханты-Мансийскому автономному округу – Югре                                                                   Наталья Александровна Вечтомова</a:t>
            </a:r>
            <a:endParaRPr lang="en-US" sz="1600" dirty="0">
              <a:solidFill>
                <a:schemeClr val="tx2">
                  <a:lumMod val="1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6" name="Graphic 9">
            <a:extLst>
              <a:ext uri="{FF2B5EF4-FFF2-40B4-BE49-F238E27FC236}">
                <a16:creationId xmlns="" xmlns:a16="http://schemas.microsoft.com/office/drawing/2014/main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r="68795"/>
          <a:stretch/>
        </p:blipFill>
        <p:spPr>
          <a:xfrm>
            <a:off x="572032" y="392540"/>
            <a:ext cx="1171043" cy="119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48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7DA2CA9-CD1F-FB05-E234-580FF8726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C655F30-F25B-C376-F464-D0BF4DD83EFE}"/>
              </a:ext>
            </a:extLst>
          </p:cNvPr>
          <p:cNvSpPr txBox="1"/>
          <p:nvPr/>
        </p:nvSpPr>
        <p:spPr>
          <a:xfrm>
            <a:off x="576741" y="-4723"/>
            <a:ext cx="8748413" cy="549275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ПРЕДОСТАВЛЕНИЕ 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КОПИЙ УЧРЕДИТЕЛЬНЫХ ДОКУМЕНТОВ</a:t>
            </a:r>
          </a:p>
        </p:txBody>
      </p:sp>
      <p:pic>
        <p:nvPicPr>
          <p:cNvPr id="3" name="Рисунок 2" descr="Изображение выглядит как текст, электроника, снимок экрана, веб-страница&#10;&#10;Автоматически созданное описание">
            <a:extLst>
              <a:ext uri="{FF2B5EF4-FFF2-40B4-BE49-F238E27FC236}">
                <a16:creationId xmlns="" xmlns:a16="http://schemas.microsoft.com/office/drawing/2014/main" id="{5BF54C09-4723-BF48-B892-A923FF5C2C5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6675" y="1819551"/>
            <a:ext cx="5388528" cy="3667739"/>
          </a:xfrm>
          <a:prstGeom prst="roundRect">
            <a:avLst>
              <a:gd name="adj" fmla="val 1705"/>
            </a:avLst>
          </a:prstGeom>
          <a:noFill/>
          <a:ln w="31750" cap="flat" cmpd="sng">
            <a:solidFill>
              <a:srgbClr val="A4ABB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0" sx="102000" sy="102000" algn="ctr" rotWithShape="0">
              <a:srgbClr val="000000">
                <a:alpha val="15686"/>
              </a:srgbClr>
            </a:outerShdw>
          </a:effectLst>
        </p:spPr>
      </p:pic>
      <p:pic>
        <p:nvPicPr>
          <p:cNvPr id="13" name="Рисунок 12" descr="Изображение выглядит как текст, снимок экрана, веб-страница, программное обеспечение&#10;&#10;Автоматически созданное описание">
            <a:extLst>
              <a:ext uri="{FF2B5EF4-FFF2-40B4-BE49-F238E27FC236}">
                <a16:creationId xmlns="" xmlns:a16="http://schemas.microsoft.com/office/drawing/2014/main" id="{486B4FDA-78A7-E9AC-DD78-342DCC3197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b="1068"/>
          <a:stretch/>
        </p:blipFill>
        <p:spPr>
          <a:xfrm>
            <a:off x="6263780" y="1819551"/>
            <a:ext cx="5388528" cy="3667739"/>
          </a:xfrm>
          <a:prstGeom prst="roundRect">
            <a:avLst>
              <a:gd name="adj" fmla="val 1705"/>
            </a:avLst>
          </a:prstGeom>
          <a:noFill/>
          <a:ln w="31750" cap="flat" cmpd="sng">
            <a:solidFill>
              <a:srgbClr val="A4ABB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0" sx="102000" sy="102000" algn="ctr" rotWithShape="0">
              <a:srgbClr val="000000">
                <a:alpha val="15686"/>
              </a:srgbClr>
            </a:outerShdw>
          </a:effectLst>
        </p:spPr>
      </p:pic>
      <p:sp>
        <p:nvSpPr>
          <p:cNvPr id="14" name="Google Shape;42;p5">
            <a:extLst>
              <a:ext uri="{FF2B5EF4-FFF2-40B4-BE49-F238E27FC236}">
                <a16:creationId xmlns="" xmlns:a16="http://schemas.microsoft.com/office/drawing/2014/main" id="{959C76FE-2FF6-F4BF-2C62-A8A7467BA1F4}"/>
              </a:ext>
            </a:extLst>
          </p:cNvPr>
          <p:cNvSpPr/>
          <p:nvPr/>
        </p:nvSpPr>
        <p:spPr>
          <a:xfrm>
            <a:off x="539692" y="871723"/>
            <a:ext cx="2757281" cy="549276"/>
          </a:xfrm>
          <a:prstGeom prst="rect">
            <a:avLst/>
          </a:prstGeom>
          <a:solidFill>
            <a:srgbClr val="28DAC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cap="none" dirty="0">
                <a:solidFill>
                  <a:schemeClr val="lt1"/>
                </a:solidFill>
                <a:latin typeface="Arial Narrow" panose="020B0606020202030204" pitchFamily="34" charset="0"/>
                <a:ea typeface="Golos Text"/>
                <a:cs typeface="Golos Text"/>
                <a:sym typeface="Golos Text"/>
              </a:rPr>
              <a:t>АВТОРИЗАЦИЯ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16" name="Google Shape;187;p10">
            <a:extLst>
              <a:ext uri="{FF2B5EF4-FFF2-40B4-BE49-F238E27FC236}">
                <a16:creationId xmlns="" xmlns:a16="http://schemas.microsoft.com/office/drawing/2014/main" id="{45C457E2-2DF0-D54E-AA06-29B2C780066C}"/>
              </a:ext>
            </a:extLst>
          </p:cNvPr>
          <p:cNvSpPr/>
          <p:nvPr/>
        </p:nvSpPr>
        <p:spPr>
          <a:xfrm>
            <a:off x="3122234" y="971626"/>
            <a:ext cx="349470" cy="3494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0" tIns="36000" rIns="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Golos Text"/>
                <a:ea typeface="Golos Text"/>
                <a:cs typeface="Golos Text"/>
                <a:sym typeface="Golos Text"/>
              </a:rPr>
              <a:t>1</a:t>
            </a:r>
            <a:endParaRPr sz="800" b="1" dirty="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17" name="Google Shape;42;p5">
            <a:extLst>
              <a:ext uri="{FF2B5EF4-FFF2-40B4-BE49-F238E27FC236}">
                <a16:creationId xmlns="" xmlns:a16="http://schemas.microsoft.com/office/drawing/2014/main" id="{F8D02106-DD3D-9246-A228-DBF8D80C8FC5}"/>
              </a:ext>
            </a:extLst>
          </p:cNvPr>
          <p:cNvSpPr/>
          <p:nvPr/>
        </p:nvSpPr>
        <p:spPr>
          <a:xfrm>
            <a:off x="6236429" y="871723"/>
            <a:ext cx="2757281" cy="549276"/>
          </a:xfrm>
          <a:prstGeom prst="rect">
            <a:avLst/>
          </a:prstGeom>
          <a:solidFill>
            <a:srgbClr val="28DAC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cap="none" dirty="0">
                <a:solidFill>
                  <a:schemeClr val="lt1"/>
                </a:solidFill>
                <a:latin typeface="Arial Narrow" panose="020B0606020202030204" pitchFamily="34" charset="0"/>
                <a:ea typeface="Golos Text"/>
                <a:cs typeface="Golos Text"/>
                <a:sym typeface="Golos Text"/>
              </a:rPr>
              <a:t>ПОИСК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18" name="Google Shape;187;p10">
            <a:extLst>
              <a:ext uri="{FF2B5EF4-FFF2-40B4-BE49-F238E27FC236}">
                <a16:creationId xmlns="" xmlns:a16="http://schemas.microsoft.com/office/drawing/2014/main" id="{2A2E0A50-3AED-9DCB-AE52-BD9424443DC3}"/>
              </a:ext>
            </a:extLst>
          </p:cNvPr>
          <p:cNvSpPr/>
          <p:nvPr/>
        </p:nvSpPr>
        <p:spPr>
          <a:xfrm>
            <a:off x="8818971" y="971626"/>
            <a:ext cx="349470" cy="3494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0" tIns="36000" rIns="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Golos Text"/>
                <a:ea typeface="Golos Text"/>
                <a:cs typeface="Golos Text"/>
                <a:sym typeface="Golos Text"/>
              </a:rPr>
              <a:t>2</a:t>
            </a:r>
            <a:endParaRPr sz="800" b="1" dirty="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4" name="Google Shape;47;p5">
            <a:extLst>
              <a:ext uri="{FF2B5EF4-FFF2-40B4-BE49-F238E27FC236}">
                <a16:creationId xmlns="" xmlns:a16="http://schemas.microsoft.com/office/drawing/2014/main" id="{005D52E6-E938-2008-F008-AAF54C64CE7C}"/>
              </a:ext>
            </a:extLst>
          </p:cNvPr>
          <p:cNvSpPr/>
          <p:nvPr/>
        </p:nvSpPr>
        <p:spPr>
          <a:xfrm>
            <a:off x="2084858" y="4604031"/>
            <a:ext cx="2227259" cy="4281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5" name="Google Shape;47;p5">
            <a:extLst>
              <a:ext uri="{FF2B5EF4-FFF2-40B4-BE49-F238E27FC236}">
                <a16:creationId xmlns="" xmlns:a16="http://schemas.microsoft.com/office/drawing/2014/main" id="{28346532-82EC-5F44-36F7-3E7D5CDEA5B3}"/>
              </a:ext>
            </a:extLst>
          </p:cNvPr>
          <p:cNvSpPr/>
          <p:nvPr/>
        </p:nvSpPr>
        <p:spPr>
          <a:xfrm>
            <a:off x="6572250" y="4215089"/>
            <a:ext cx="2249896" cy="3587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cxnSp>
        <p:nvCxnSpPr>
          <p:cNvPr id="28" name="Соединитель: изогнутый 27">
            <a:extLst>
              <a:ext uri="{FF2B5EF4-FFF2-40B4-BE49-F238E27FC236}">
                <a16:creationId xmlns="" xmlns:a16="http://schemas.microsoft.com/office/drawing/2014/main" id="{47CF1F4C-461B-6C67-656C-9193A7A36868}"/>
              </a:ext>
            </a:extLst>
          </p:cNvPr>
          <p:cNvCxnSpPr>
            <a:stCxn id="16" idx="6"/>
            <a:endCxn id="24" idx="3"/>
          </p:cNvCxnSpPr>
          <p:nvPr/>
        </p:nvCxnSpPr>
        <p:spPr>
          <a:xfrm>
            <a:off x="3471704" y="1146361"/>
            <a:ext cx="840413" cy="3671733"/>
          </a:xfrm>
          <a:prstGeom prst="curvedConnector3">
            <a:avLst>
              <a:gd name="adj1" fmla="val 246985"/>
            </a:avLst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  <p:cxnSp>
        <p:nvCxnSpPr>
          <p:cNvPr id="40" name="Соединитель: изогнутый 39">
            <a:extLst>
              <a:ext uri="{FF2B5EF4-FFF2-40B4-BE49-F238E27FC236}">
                <a16:creationId xmlns="" xmlns:a16="http://schemas.microsoft.com/office/drawing/2014/main" id="{A8421F01-28BA-F12D-2E44-030A61435129}"/>
              </a:ext>
            </a:extLst>
          </p:cNvPr>
          <p:cNvCxnSpPr>
            <a:cxnSpLocks/>
            <a:stCxn id="18" idx="6"/>
            <a:endCxn id="25" idx="3"/>
          </p:cNvCxnSpPr>
          <p:nvPr/>
        </p:nvCxnSpPr>
        <p:spPr>
          <a:xfrm flipH="1">
            <a:off x="8822146" y="1146361"/>
            <a:ext cx="346295" cy="3248116"/>
          </a:xfrm>
          <a:prstGeom prst="curvedConnector3">
            <a:avLst>
              <a:gd name="adj1" fmla="val -552936"/>
            </a:avLst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56218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7DA2CA9-CD1F-FB05-E234-580FF8726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42;p5">
            <a:extLst>
              <a:ext uri="{FF2B5EF4-FFF2-40B4-BE49-F238E27FC236}">
                <a16:creationId xmlns="" xmlns:a16="http://schemas.microsoft.com/office/drawing/2014/main" id="{425B1F42-0536-7C25-854E-AA0CCF737427}"/>
              </a:ext>
            </a:extLst>
          </p:cNvPr>
          <p:cNvSpPr/>
          <p:nvPr/>
        </p:nvSpPr>
        <p:spPr>
          <a:xfrm>
            <a:off x="539692" y="871723"/>
            <a:ext cx="2757281" cy="549276"/>
          </a:xfrm>
          <a:prstGeom prst="rect">
            <a:avLst/>
          </a:prstGeom>
          <a:solidFill>
            <a:srgbClr val="28DAC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cap="none" dirty="0">
                <a:solidFill>
                  <a:schemeClr val="lt1"/>
                </a:solidFill>
                <a:latin typeface="Arial Narrow" panose="020B0606020202030204" pitchFamily="34" charset="0"/>
                <a:ea typeface="Golos Text"/>
                <a:cs typeface="Golos Text"/>
                <a:sym typeface="Golos Text"/>
              </a:rPr>
              <a:t>ПОЛУЧЕНИЕ ОТВЕТА</a:t>
            </a:r>
            <a:endParaRPr lang="ru-RU" b="1" dirty="0">
              <a:latin typeface="Arial Narrow" panose="020B0606020202030204" pitchFamily="34" charset="0"/>
            </a:endParaRPr>
          </a:p>
        </p:txBody>
      </p:sp>
      <p:sp>
        <p:nvSpPr>
          <p:cNvPr id="22" name="Google Shape;187;p10">
            <a:extLst>
              <a:ext uri="{FF2B5EF4-FFF2-40B4-BE49-F238E27FC236}">
                <a16:creationId xmlns="" xmlns:a16="http://schemas.microsoft.com/office/drawing/2014/main" id="{1D4B983F-F61A-9F5D-BD63-216F7C0F2343}"/>
              </a:ext>
            </a:extLst>
          </p:cNvPr>
          <p:cNvSpPr/>
          <p:nvPr/>
        </p:nvSpPr>
        <p:spPr>
          <a:xfrm>
            <a:off x="3122234" y="971626"/>
            <a:ext cx="349470" cy="3494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0" tIns="36000" rIns="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Golos Text"/>
                <a:ea typeface="Golos Text"/>
                <a:cs typeface="Golos Text"/>
                <a:sym typeface="Golos Text"/>
              </a:rPr>
              <a:t>3</a:t>
            </a:r>
            <a:endParaRPr sz="800" b="1" dirty="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sp>
        <p:nvSpPr>
          <p:cNvPr id="23" name="Google Shape;42;p5">
            <a:extLst>
              <a:ext uri="{FF2B5EF4-FFF2-40B4-BE49-F238E27FC236}">
                <a16:creationId xmlns="" xmlns:a16="http://schemas.microsoft.com/office/drawing/2014/main" id="{3A314032-5644-F3A4-FBB5-311BAB7D3E91}"/>
              </a:ext>
            </a:extLst>
          </p:cNvPr>
          <p:cNvSpPr/>
          <p:nvPr/>
        </p:nvSpPr>
        <p:spPr>
          <a:xfrm>
            <a:off x="6236429" y="871723"/>
            <a:ext cx="2757281" cy="549276"/>
          </a:xfrm>
          <a:prstGeom prst="rect">
            <a:avLst/>
          </a:prstGeom>
          <a:solidFill>
            <a:srgbClr val="28DAC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700" b="1" cap="none" dirty="0">
                <a:solidFill>
                  <a:schemeClr val="lt1"/>
                </a:solidFill>
                <a:latin typeface="Arial Narrow" panose="020B0606020202030204" pitchFamily="34" charset="0"/>
                <a:ea typeface="Golos Text"/>
                <a:cs typeface="Golos Text"/>
                <a:sym typeface="Golos Text"/>
              </a:rPr>
              <a:t>СКАЧИВАНИЕ ДОКУМЕНТОВ</a:t>
            </a:r>
            <a:endParaRPr lang="ru-RU" sz="1700" b="1" dirty="0">
              <a:latin typeface="Arial Narrow" panose="020B0606020202030204" pitchFamily="34" charset="0"/>
            </a:endParaRPr>
          </a:p>
        </p:txBody>
      </p:sp>
      <p:sp>
        <p:nvSpPr>
          <p:cNvPr id="26" name="Google Shape;187;p10">
            <a:extLst>
              <a:ext uri="{FF2B5EF4-FFF2-40B4-BE49-F238E27FC236}">
                <a16:creationId xmlns="" xmlns:a16="http://schemas.microsoft.com/office/drawing/2014/main" id="{0E4E0FA1-7D50-D66C-BCE0-2B36D126B25F}"/>
              </a:ext>
            </a:extLst>
          </p:cNvPr>
          <p:cNvSpPr/>
          <p:nvPr/>
        </p:nvSpPr>
        <p:spPr>
          <a:xfrm>
            <a:off x="8886000" y="971626"/>
            <a:ext cx="349470" cy="34947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0" tIns="36000" rIns="0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dirty="0">
                <a:solidFill>
                  <a:schemeClr val="lt1"/>
                </a:solidFill>
                <a:latin typeface="Golos Text"/>
                <a:ea typeface="Golos Text"/>
                <a:cs typeface="Golos Text"/>
                <a:sym typeface="Golos Text"/>
              </a:rPr>
              <a:t>4</a:t>
            </a:r>
            <a:endParaRPr sz="800" b="1" dirty="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grpSp>
        <p:nvGrpSpPr>
          <p:cNvPr id="32" name="Группа 31">
            <a:extLst>
              <a:ext uri="{FF2B5EF4-FFF2-40B4-BE49-F238E27FC236}">
                <a16:creationId xmlns="" xmlns:a16="http://schemas.microsoft.com/office/drawing/2014/main" id="{9DE6CB07-7DB8-F31B-3947-5F2EC2704BEC}"/>
              </a:ext>
            </a:extLst>
          </p:cNvPr>
          <p:cNvGrpSpPr/>
          <p:nvPr/>
        </p:nvGrpSpPr>
        <p:grpSpPr>
          <a:xfrm>
            <a:off x="476675" y="1819551"/>
            <a:ext cx="5353859" cy="4381324"/>
            <a:chOff x="2506919" y="831698"/>
            <a:chExt cx="6828570" cy="5588152"/>
          </a:xfrm>
        </p:grpSpPr>
        <p:pic>
          <p:nvPicPr>
            <p:cNvPr id="33" name="Рисунок 32" descr="Изображение выглядит как текст, электроника, снимок экрана, программное обеспечение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FF920270-F7F4-FE75-8D9B-DD354DA56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506919" y="831698"/>
              <a:ext cx="6828570" cy="5588152"/>
            </a:xfrm>
            <a:prstGeom prst="roundRect">
              <a:avLst>
                <a:gd name="adj" fmla="val 1705"/>
              </a:avLst>
            </a:prstGeom>
            <a:noFill/>
            <a:ln w="31750" cap="flat" cmpd="sng">
              <a:solidFill>
                <a:srgbClr val="A4ABB7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317500" sx="102000" sy="102000" algn="ctr" rotWithShape="0">
                <a:srgbClr val="000000">
                  <a:alpha val="15686"/>
                </a:srgbClr>
              </a:outerShdw>
            </a:effectLst>
          </p:spPr>
        </p:pic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AB78E540-8A77-BACA-280E-FEE24CDE0D0D}"/>
                </a:ext>
              </a:extLst>
            </p:cNvPr>
            <p:cNvSpPr/>
            <p:nvPr/>
          </p:nvSpPr>
          <p:spPr>
            <a:xfrm>
              <a:off x="2953543" y="1816489"/>
              <a:ext cx="792163" cy="128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8DE716BE-33A5-7C90-7CA6-6C9876B67997}"/>
                </a:ext>
              </a:extLst>
            </p:cNvPr>
            <p:cNvSpPr txBox="1"/>
            <p:nvPr/>
          </p:nvSpPr>
          <p:spPr>
            <a:xfrm>
              <a:off x="2846858" y="1767274"/>
              <a:ext cx="977257" cy="235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600" dirty="0">
                  <a:latin typeface="Roboto" panose="02000000000000000000" pitchFamily="2" charset="0"/>
                  <a:ea typeface="Roboto" panose="02000000000000000000" pitchFamily="2" charset="0"/>
                </a:rPr>
                <a:t>1111111111111</a:t>
              </a:r>
              <a:endParaRPr lang="ru-RU" sz="400" dirty="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8DE5446-7F8A-BD56-63F1-98C4FB653CE5}"/>
                </a:ext>
              </a:extLst>
            </p:cNvPr>
            <p:cNvSpPr/>
            <p:nvPr/>
          </p:nvSpPr>
          <p:spPr>
            <a:xfrm>
              <a:off x="3328733" y="3248919"/>
              <a:ext cx="576517" cy="144359"/>
            </a:xfrm>
            <a:prstGeom prst="rect">
              <a:avLst/>
            </a:prstGeom>
            <a:solidFill>
              <a:srgbClr val="F4F8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50E1F517-32B2-F378-9EF0-8D0212817C83}"/>
                </a:ext>
              </a:extLst>
            </p:cNvPr>
            <p:cNvSpPr/>
            <p:nvPr/>
          </p:nvSpPr>
          <p:spPr>
            <a:xfrm>
              <a:off x="4338383" y="3265592"/>
              <a:ext cx="769398" cy="144359"/>
            </a:xfrm>
            <a:prstGeom prst="rect">
              <a:avLst/>
            </a:prstGeom>
            <a:solidFill>
              <a:srgbClr val="F4F8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4E80A439-4361-F9F3-D754-BEEA7E8953F6}"/>
                </a:ext>
              </a:extLst>
            </p:cNvPr>
            <p:cNvSpPr txBox="1"/>
            <p:nvPr/>
          </p:nvSpPr>
          <p:spPr>
            <a:xfrm>
              <a:off x="4253657" y="3217378"/>
              <a:ext cx="964522" cy="235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600" dirty="0">
                  <a:latin typeface="Roboto" panose="02000000000000000000" pitchFamily="2" charset="0"/>
                  <a:ea typeface="Roboto" panose="02000000000000000000" pitchFamily="2" charset="0"/>
                </a:rPr>
                <a:t>1111111111111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AEE5A9C0-F1F9-E53E-077E-A380528993E5}"/>
                </a:ext>
              </a:extLst>
            </p:cNvPr>
            <p:cNvSpPr txBox="1"/>
            <p:nvPr/>
          </p:nvSpPr>
          <p:spPr>
            <a:xfrm>
              <a:off x="3223897" y="3217378"/>
              <a:ext cx="809788" cy="235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600" dirty="0">
                  <a:latin typeface="Roboto" panose="02000000000000000000" pitchFamily="2" charset="0"/>
                  <a:ea typeface="Roboto" panose="02000000000000000000" pitchFamily="2" charset="0"/>
                </a:rPr>
                <a:t>1111111111</a:t>
              </a:r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="" xmlns:a16="http://schemas.microsoft.com/office/drawing/2014/main" id="{A119CCEC-41FC-35F8-AD0E-74D1B2DDD7DF}"/>
                </a:ext>
              </a:extLst>
            </p:cNvPr>
            <p:cNvSpPr/>
            <p:nvPr/>
          </p:nvSpPr>
          <p:spPr>
            <a:xfrm>
              <a:off x="3387725" y="5121275"/>
              <a:ext cx="742950" cy="133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CD510115-2A12-1F26-AFBA-E269EFA740AB}"/>
                </a:ext>
              </a:extLst>
            </p:cNvPr>
            <p:cNvSpPr txBox="1"/>
            <p:nvPr/>
          </p:nvSpPr>
          <p:spPr>
            <a:xfrm>
              <a:off x="3265410" y="5072567"/>
              <a:ext cx="973060" cy="2355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600" dirty="0">
                  <a:latin typeface="Roboto" panose="02000000000000000000" pitchFamily="2" charset="0"/>
                  <a:ea typeface="Roboto" panose="02000000000000000000" pitchFamily="2" charset="0"/>
                </a:rPr>
                <a:t>1111111111111</a:t>
              </a:r>
            </a:p>
          </p:txBody>
        </p:sp>
      </p:grpSp>
      <p:sp>
        <p:nvSpPr>
          <p:cNvPr id="44" name="Google Shape;47;p5">
            <a:extLst>
              <a:ext uri="{FF2B5EF4-FFF2-40B4-BE49-F238E27FC236}">
                <a16:creationId xmlns="" xmlns:a16="http://schemas.microsoft.com/office/drawing/2014/main" id="{63A72FF5-3731-3E46-48D5-8EF48EE7DF21}"/>
              </a:ext>
            </a:extLst>
          </p:cNvPr>
          <p:cNvSpPr/>
          <p:nvPr/>
        </p:nvSpPr>
        <p:spPr>
          <a:xfrm>
            <a:off x="679451" y="3136296"/>
            <a:ext cx="4974730" cy="292795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cxnSp>
        <p:nvCxnSpPr>
          <p:cNvPr id="45" name="Соединитель: изогнутый 44">
            <a:extLst>
              <a:ext uri="{FF2B5EF4-FFF2-40B4-BE49-F238E27FC236}">
                <a16:creationId xmlns="" xmlns:a16="http://schemas.microsoft.com/office/drawing/2014/main" id="{23487F8F-25D9-05D2-4E68-15A306904EC3}"/>
              </a:ext>
            </a:extLst>
          </p:cNvPr>
          <p:cNvCxnSpPr>
            <a:cxnSpLocks/>
            <a:stCxn id="22" idx="6"/>
          </p:cNvCxnSpPr>
          <p:nvPr/>
        </p:nvCxnSpPr>
        <p:spPr>
          <a:xfrm>
            <a:off x="3471704" y="1146361"/>
            <a:ext cx="1957546" cy="1989935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  <p:grpSp>
        <p:nvGrpSpPr>
          <p:cNvPr id="60" name="Группа 59">
            <a:extLst>
              <a:ext uri="{FF2B5EF4-FFF2-40B4-BE49-F238E27FC236}">
                <a16:creationId xmlns="" xmlns:a16="http://schemas.microsoft.com/office/drawing/2014/main" id="{C01656BA-C6F6-7907-2AA5-27C4DF6F2395}"/>
              </a:ext>
            </a:extLst>
          </p:cNvPr>
          <p:cNvGrpSpPr/>
          <p:nvPr/>
        </p:nvGrpSpPr>
        <p:grpSpPr>
          <a:xfrm>
            <a:off x="6236429" y="1819551"/>
            <a:ext cx="5212371" cy="1356462"/>
            <a:chOff x="6236429" y="1819551"/>
            <a:chExt cx="5212371" cy="1356462"/>
          </a:xfrm>
        </p:grpSpPr>
        <p:pic>
          <p:nvPicPr>
            <p:cNvPr id="55" name="Рисунок 54" descr="Изображение выглядит как текст, снимок экрана, Шрифт, Цвет электрик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0507A88F-1789-358A-1A19-9827C6652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236429" y="1819551"/>
              <a:ext cx="5212371" cy="1356462"/>
            </a:xfrm>
            <a:prstGeom prst="roundRect">
              <a:avLst>
                <a:gd name="adj" fmla="val 1705"/>
              </a:avLst>
            </a:prstGeom>
            <a:noFill/>
            <a:ln w="31750" cap="flat" cmpd="sng">
              <a:solidFill>
                <a:srgbClr val="A4ABB7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317500" sx="102000" sy="102000" algn="ctr" rotWithShape="0">
                <a:srgbClr val="000000">
                  <a:alpha val="15686"/>
                </a:srgbClr>
              </a:outerShdw>
            </a:effectLst>
          </p:spPr>
        </p:pic>
        <p:sp>
          <p:nvSpPr>
            <p:cNvPr id="57" name="Google Shape;47;p5">
              <a:extLst>
                <a:ext uri="{FF2B5EF4-FFF2-40B4-BE49-F238E27FC236}">
                  <a16:creationId xmlns="" xmlns:a16="http://schemas.microsoft.com/office/drawing/2014/main" id="{A1B0F2B3-DB14-E9CB-1613-DBA3D5908B7E}"/>
                </a:ext>
              </a:extLst>
            </p:cNvPr>
            <p:cNvSpPr/>
            <p:nvPr/>
          </p:nvSpPr>
          <p:spPr>
            <a:xfrm>
              <a:off x="10439400" y="2478881"/>
              <a:ext cx="797719" cy="397670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lg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Golos Text"/>
                <a:ea typeface="Golos Text"/>
                <a:cs typeface="Golos Text"/>
                <a:sym typeface="Golos Text"/>
              </a:endParaRPr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51D72F3F-7E67-97A4-A1D2-2EC370070549}"/>
                </a:ext>
              </a:extLst>
            </p:cNvPr>
            <p:cNvSpPr/>
            <p:nvPr/>
          </p:nvSpPr>
          <p:spPr>
            <a:xfrm>
              <a:off x="6812757" y="2649870"/>
              <a:ext cx="797719" cy="1290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>
              <a:extLst>
                <a:ext uri="{FF2B5EF4-FFF2-40B4-BE49-F238E27FC236}">
                  <a16:creationId xmlns="" xmlns:a16="http://schemas.microsoft.com/office/drawing/2014/main" id="{B5662A08-64C6-857F-08B2-AA03DC22064F}"/>
                </a:ext>
              </a:extLst>
            </p:cNvPr>
            <p:cNvSpPr txBox="1"/>
            <p:nvPr/>
          </p:nvSpPr>
          <p:spPr>
            <a:xfrm>
              <a:off x="6731481" y="2618577"/>
              <a:ext cx="945983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800" dirty="0">
                  <a:latin typeface="Roboto" panose="02000000000000000000" pitchFamily="2" charset="0"/>
                  <a:ea typeface="Roboto" panose="02000000000000000000" pitchFamily="2" charset="0"/>
                </a:rPr>
                <a:t>1111111111111</a:t>
              </a:r>
            </a:p>
          </p:txBody>
        </p:sp>
      </p:grpSp>
      <p:cxnSp>
        <p:nvCxnSpPr>
          <p:cNvPr id="61" name="Соединитель: изогнутый 60">
            <a:extLst>
              <a:ext uri="{FF2B5EF4-FFF2-40B4-BE49-F238E27FC236}">
                <a16:creationId xmlns="" xmlns:a16="http://schemas.microsoft.com/office/drawing/2014/main" id="{DF667756-9F4C-5C61-F418-88B1AE40DF2A}"/>
              </a:ext>
            </a:extLst>
          </p:cNvPr>
          <p:cNvCxnSpPr>
            <a:cxnSpLocks/>
            <a:stCxn id="26" idx="6"/>
            <a:endCxn id="57" idx="0"/>
          </p:cNvCxnSpPr>
          <p:nvPr/>
        </p:nvCxnSpPr>
        <p:spPr>
          <a:xfrm>
            <a:off x="9235470" y="1146361"/>
            <a:ext cx="1602790" cy="1332520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  <p:pic>
        <p:nvPicPr>
          <p:cNvPr id="68" name="Рисунок 67" descr="Изображение выглядит как текст, снимок экрана, Шриф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795E5DA-B733-042B-5E27-E69612779C2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6429" y="3329940"/>
            <a:ext cx="3232775" cy="1684962"/>
          </a:xfrm>
          <a:prstGeom prst="roundRect">
            <a:avLst>
              <a:gd name="adj" fmla="val 1705"/>
            </a:avLst>
          </a:prstGeom>
          <a:noFill/>
          <a:ln w="31750" cap="flat" cmpd="sng">
            <a:solidFill>
              <a:srgbClr val="A4ABB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0" sx="102000" sy="102000" algn="ctr" rotWithShape="0">
              <a:srgbClr val="000000">
                <a:alpha val="15686"/>
              </a:srgbClr>
            </a:outerShdw>
          </a:effectLst>
        </p:spPr>
      </p:pic>
      <p:sp>
        <p:nvSpPr>
          <p:cNvPr id="71" name="Google Shape;47;p5">
            <a:extLst>
              <a:ext uri="{FF2B5EF4-FFF2-40B4-BE49-F238E27FC236}">
                <a16:creationId xmlns="" xmlns:a16="http://schemas.microsoft.com/office/drawing/2014/main" id="{E2A59FAE-13BA-4654-2DA8-9BBD2A7A0CA6}"/>
              </a:ext>
            </a:extLst>
          </p:cNvPr>
          <p:cNvSpPr/>
          <p:nvPr/>
        </p:nvSpPr>
        <p:spPr>
          <a:xfrm>
            <a:off x="7665560" y="4164801"/>
            <a:ext cx="985524" cy="15370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cxnSp>
        <p:nvCxnSpPr>
          <p:cNvPr id="72" name="Соединитель: изогнутый 71">
            <a:extLst>
              <a:ext uri="{FF2B5EF4-FFF2-40B4-BE49-F238E27FC236}">
                <a16:creationId xmlns="" xmlns:a16="http://schemas.microsoft.com/office/drawing/2014/main" id="{A601A2EA-C148-87F5-A44D-40717D8B7EB8}"/>
              </a:ext>
            </a:extLst>
          </p:cNvPr>
          <p:cNvCxnSpPr>
            <a:cxnSpLocks/>
            <a:stCxn id="57" idx="2"/>
            <a:endCxn id="71" idx="3"/>
          </p:cNvCxnSpPr>
          <p:nvPr/>
        </p:nvCxnSpPr>
        <p:spPr>
          <a:xfrm rot="5400000">
            <a:off x="9062120" y="2465515"/>
            <a:ext cx="1365104" cy="2187176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  <p:pic>
        <p:nvPicPr>
          <p:cNvPr id="80" name="Рисунок 79" descr="Изображение выглядит как текст, снимок экрана, Шрифт, линия&#10;&#10;Автоматически созданное описание">
            <a:extLst>
              <a:ext uri="{FF2B5EF4-FFF2-40B4-BE49-F238E27FC236}">
                <a16:creationId xmlns="" xmlns:a16="http://schemas.microsoft.com/office/drawing/2014/main" id="{01562008-79FF-2CF5-8C1D-A4678D803D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5238"/>
          <a:stretch/>
        </p:blipFill>
        <p:spPr>
          <a:xfrm>
            <a:off x="6236429" y="5168829"/>
            <a:ext cx="5730301" cy="865845"/>
          </a:xfrm>
          <a:prstGeom prst="roundRect">
            <a:avLst>
              <a:gd name="adj" fmla="val 1705"/>
            </a:avLst>
          </a:prstGeom>
          <a:noFill/>
          <a:ln w="31750" cap="flat" cmpd="sng">
            <a:solidFill>
              <a:srgbClr val="A4ABB7"/>
            </a:solidFill>
            <a:prstDash val="solid"/>
            <a:round/>
            <a:headEnd type="none" w="sm" len="sm"/>
            <a:tailEnd type="none" w="sm" len="sm"/>
          </a:ln>
          <a:effectLst>
            <a:outerShdw blurRad="317500" sx="102000" sy="102000" algn="ctr" rotWithShape="0">
              <a:srgbClr val="000000">
                <a:alpha val="15686"/>
              </a:srgbClr>
            </a:outerShdw>
          </a:effectLst>
        </p:spPr>
      </p:pic>
      <p:sp>
        <p:nvSpPr>
          <p:cNvPr id="81" name="Google Shape;47;p5">
            <a:extLst>
              <a:ext uri="{FF2B5EF4-FFF2-40B4-BE49-F238E27FC236}">
                <a16:creationId xmlns="" xmlns:a16="http://schemas.microsoft.com/office/drawing/2014/main" id="{BE76FBB0-E094-595E-C5CC-1C22C24602F7}"/>
              </a:ext>
            </a:extLst>
          </p:cNvPr>
          <p:cNvSpPr/>
          <p:nvPr/>
        </p:nvSpPr>
        <p:spPr>
          <a:xfrm>
            <a:off x="11672460" y="5717382"/>
            <a:ext cx="251405" cy="2262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Golos Text"/>
              <a:ea typeface="Golos Text"/>
              <a:cs typeface="Golos Text"/>
              <a:sym typeface="Golos Text"/>
            </a:endParaRPr>
          </a:p>
        </p:txBody>
      </p:sp>
      <p:cxnSp>
        <p:nvCxnSpPr>
          <p:cNvPr id="82" name="Соединитель: изогнутый 81">
            <a:extLst>
              <a:ext uri="{FF2B5EF4-FFF2-40B4-BE49-F238E27FC236}">
                <a16:creationId xmlns="" xmlns:a16="http://schemas.microsoft.com/office/drawing/2014/main" id="{171C6768-2378-BDF8-7691-77CC713B4832}"/>
              </a:ext>
            </a:extLst>
          </p:cNvPr>
          <p:cNvCxnSpPr>
            <a:cxnSpLocks/>
            <a:stCxn id="71" idx="3"/>
            <a:endCxn id="81" idx="0"/>
          </p:cNvCxnSpPr>
          <p:nvPr/>
        </p:nvCxnSpPr>
        <p:spPr>
          <a:xfrm>
            <a:off x="8651084" y="4241655"/>
            <a:ext cx="3147079" cy="1475727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FC655F30-F25B-C376-F464-D0BF4DD83EFE}"/>
              </a:ext>
            </a:extLst>
          </p:cNvPr>
          <p:cNvSpPr txBox="1"/>
          <p:nvPr/>
        </p:nvSpPr>
        <p:spPr>
          <a:xfrm>
            <a:off x="573822" y="0"/>
            <a:ext cx="8748413" cy="549275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ПРЕДОСТАВЛЕНИЕ 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КОПИЙ УЧРЕДИТЕЛЬНЫХ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38373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Title 625">
            <a:extLst>
              <a:ext uri="{FF2B5EF4-FFF2-40B4-BE49-F238E27FC236}">
                <a16:creationId xmlns="" xmlns:a16="http://schemas.microsoft.com/office/drawing/2014/main" id="{2616B31E-23CD-4E16-8D29-BE0C4FAD8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6000" y="2659335"/>
            <a:ext cx="6898448" cy="757130"/>
          </a:xfrm>
        </p:spPr>
        <p:txBody>
          <a:bodyPr/>
          <a:lstStyle/>
          <a:p>
            <a:pPr algn="ctr"/>
            <a:r>
              <a:rPr lang="ru-RU" sz="4800" kern="800" spc="-13" dirty="0">
                <a:solidFill>
                  <a:srgbClr val="20B7D0"/>
                </a:solidFill>
                <a:latin typeface="Arial Narrow" pitchFamily="34" charset="0"/>
                <a:ea typeface="+mn-ea"/>
                <a:cs typeface="+mn-cs"/>
              </a:rPr>
              <a:t>Благодарю за внимание!</a:t>
            </a:r>
            <a:endParaRPr lang="en-US" sz="4800" kern="800" spc="-13" dirty="0">
              <a:solidFill>
                <a:srgbClr val="20B7D0"/>
              </a:solidFill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6" name="Graphic 9">
            <a:extLst>
              <a:ext uri="{FF2B5EF4-FFF2-40B4-BE49-F238E27FC236}">
                <a16:creationId xmlns="" xmlns:a16="http://schemas.microsoft.com/office/drawing/2014/main" id="{1190B5BC-289C-480A-9F4B-8A49BF1CA8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r="68795"/>
          <a:stretch/>
        </p:blipFill>
        <p:spPr>
          <a:xfrm>
            <a:off x="572032" y="392540"/>
            <a:ext cx="1171043" cy="119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584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" y="0"/>
            <a:ext cx="1692972" cy="162000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866000" y="1179000"/>
            <a:ext cx="8445015" cy="2520000"/>
            <a:chOff x="568492" y="1494000"/>
            <a:chExt cx="8445015" cy="2520000"/>
          </a:xfrm>
        </p:grpSpPr>
        <p:pic>
          <p:nvPicPr>
            <p:cNvPr id="1028" name="Picture 4" descr="http://qrcoder.ru/code/?https%3A%2F%2Fpb.nalog.ru&amp;6&amp;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492" y="1494000"/>
              <a:ext cx="2520000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qrcoder.ru/code/?https%3A%2F%2Fegrul.nalog.ru%2Findex.html&amp;6&amp;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1000" y="1494000"/>
              <a:ext cx="2520000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http://qrcoder.ru/code/?https%3A%2F%2Fservice.nalog.ru%2Fpuchdoc%2Fsign-in.html%3FnextUrl%3D%252Fpuchdoc%252F&amp;6&amp;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3508" y="1494000"/>
              <a:ext cx="2519999" cy="25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1921500" y="3773118"/>
            <a:ext cx="8459257" cy="1815882"/>
            <a:chOff x="1876499" y="4241347"/>
            <a:chExt cx="8459257" cy="1815882"/>
          </a:xfrm>
        </p:grpSpPr>
        <p:sp>
          <p:nvSpPr>
            <p:cNvPr id="18" name="TextBox 17"/>
            <p:cNvSpPr txBox="1"/>
            <p:nvPr/>
          </p:nvSpPr>
          <p:spPr>
            <a:xfrm>
              <a:off x="1876499" y="4248122"/>
              <a:ext cx="24090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2800" b="1" kern="800" spc="-13" dirty="0" smtClean="0">
                  <a:solidFill>
                    <a:srgbClr val="20B7D0"/>
                  </a:solidFill>
                  <a:latin typeface="Arial Narrow" pitchFamily="34" charset="0"/>
                </a:rPr>
                <a:t>Прозрачный бизнес</a:t>
              </a:r>
              <a:endParaRPr lang="ru-RU" sz="2800" b="1" kern="800" spc="-13" dirty="0">
                <a:solidFill>
                  <a:srgbClr val="20B7D0"/>
                </a:solidFill>
                <a:latin typeface="Arial Narrow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44620" y="4257229"/>
              <a:ext cx="28575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2700" b="1" kern="800" spc="-13" dirty="0">
                  <a:solidFill>
                    <a:srgbClr val="20B7D0"/>
                  </a:solidFill>
                  <a:latin typeface="Arial Narrow" pitchFamily="34" charset="0"/>
                </a:rPr>
                <a:t>Предоставление сведений из ЕГРЮЛ/ЕГРИП в электронном виде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676271" y="4241347"/>
              <a:ext cx="265948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2800" b="1" kern="800" spc="-13" dirty="0">
                  <a:solidFill>
                    <a:srgbClr val="20B7D0"/>
                  </a:solidFill>
                  <a:latin typeface="Arial Narrow" pitchFamily="34" charset="0"/>
                </a:rPr>
                <a:t>Предоставление копий учредительных документов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939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56000" y="1224000"/>
            <a:ext cx="11811000" cy="4964997"/>
            <a:chOff x="156000" y="1224000"/>
            <a:chExt cx="11811000" cy="496499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/>
            <a:srcRect r="2934"/>
            <a:stretch/>
          </p:blipFill>
          <p:spPr>
            <a:xfrm>
              <a:off x="156000" y="1224000"/>
              <a:ext cx="11811000" cy="4964997"/>
            </a:xfrm>
            <a:prstGeom prst="rect">
              <a:avLst/>
            </a:prstGeom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6276000" y="2259000"/>
              <a:ext cx="1260000" cy="3150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116126" y="1359000"/>
              <a:ext cx="1644874" cy="3375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550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651000" y="116704"/>
            <a:ext cx="11565000" cy="6777296"/>
            <a:chOff x="886705" y="144000"/>
            <a:chExt cx="11565000" cy="6777296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/>
            <a:srcRect t="36581"/>
            <a:stretch/>
          </p:blipFill>
          <p:spPr>
            <a:xfrm>
              <a:off x="886705" y="144000"/>
              <a:ext cx="10698068" cy="179432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/>
            <a:srcRect l="4075" t="2848" b="11421"/>
            <a:stretch/>
          </p:blipFill>
          <p:spPr>
            <a:xfrm>
              <a:off x="890044" y="2079000"/>
              <a:ext cx="3289739" cy="450000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8631" y="2079000"/>
              <a:ext cx="3334215" cy="4772691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91694" y="2079000"/>
              <a:ext cx="3229426" cy="4220164"/>
            </a:xfrm>
            <a:prstGeom prst="rect">
              <a:avLst/>
            </a:prstGeom>
          </p:spPr>
        </p:pic>
        <p:sp>
          <p:nvSpPr>
            <p:cNvPr id="5" name="Пятиугольник 4"/>
            <p:cNvSpPr/>
            <p:nvPr/>
          </p:nvSpPr>
          <p:spPr>
            <a:xfrm flipH="1">
              <a:off x="9775705" y="6368769"/>
              <a:ext cx="2676000" cy="552527"/>
            </a:xfrm>
            <a:prstGeom prst="homePlate">
              <a:avLst/>
            </a:prstGeom>
            <a:gradFill flip="none" rotWithShape="1">
              <a:gsLst>
                <a:gs pos="0">
                  <a:srgbClr val="00B0F0"/>
                </a:gs>
                <a:gs pos="51000">
                  <a:srgbClr val="D4DEFF"/>
                </a:gs>
                <a:gs pos="100000">
                  <a:srgbClr val="00FFCC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 smtClean="0">
                  <a:latin typeface="Arial Narrow" panose="020B0606020202030204" pitchFamily="34" charset="0"/>
                </a:rPr>
                <a:t>Прозрачный бизнес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03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606000" y="144000"/>
            <a:ext cx="11069595" cy="3991532"/>
            <a:chOff x="606000" y="1089000"/>
            <a:chExt cx="11069595" cy="399153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6000" y="1089000"/>
              <a:ext cx="11069595" cy="3991532"/>
            </a:xfrm>
            <a:prstGeom prst="rect">
              <a:avLst/>
            </a:prstGeom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0281000" y="1764000"/>
              <a:ext cx="1305000" cy="4050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836000" y="2394000"/>
              <a:ext cx="1530000" cy="225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ООО «Ромашка»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836000" y="3811500"/>
              <a:ext cx="2520000" cy="247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500" b="1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ООО </a:t>
              </a:r>
              <a:r>
                <a:rPr lang="ru-RU" sz="15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«Колокольчик»</a:t>
              </a:r>
              <a:endParaRPr lang="ru-RU" sz="15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6726000" y="4284000"/>
              <a:ext cx="1035000" cy="0"/>
            </a:xfrm>
            <a:prstGeom prst="line">
              <a:avLst/>
            </a:prstGeom>
            <a:ln w="28575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5151000" y="2934000"/>
              <a:ext cx="765000" cy="1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8600860086</a:t>
              </a:r>
              <a:endParaRPr lang="ru-RU" sz="9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155043" y="4329000"/>
              <a:ext cx="765000" cy="1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8600860086</a:t>
              </a:r>
              <a:endParaRPr lang="ru-RU" sz="9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684" y="3838050"/>
            <a:ext cx="10936226" cy="269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9607" y="193436"/>
            <a:ext cx="104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800" b="1" kern="800" spc="-13" dirty="0">
                <a:solidFill>
                  <a:srgbClr val="20B7D0"/>
                </a:solidFill>
                <a:latin typeface="Arial Narrow" pitchFamily="34" charset="0"/>
              </a:rPr>
              <a:t>Карточка юридического лица содержит следующие сведения: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000" y="997521"/>
            <a:ext cx="10569381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Общие сведения (наименованию организации, ИНН, ОГРН, КПП, адрес места нахождения и др.);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лице, имеющем право без доверенности действовать от имени юридического лица;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Об учредителях (участниках) юридического лица;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субъекте малого и среднего предпринимательства;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превышающей 1000 рублей задолженности по уплате налогов, которая направлялась на взыскание судебному приставу-исполнителю;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непредставлении налоговой отчетности более года;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суммах недоимки и задолженности по пеням и штрафам;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налоговых правонарушениях;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применении специальных налоговых режимов;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Об участии в консолидированной группе налогоплательщиков;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среднесписочной численности работников организации;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Об уплаченных налогах и сборах;</a:t>
            </a:r>
          </a:p>
          <a:p>
            <a:pPr marL="285750" indent="-285750">
              <a:buClr>
                <a:srgbClr val="2CE5F8"/>
              </a:buClr>
              <a:buSzPct val="130000"/>
              <a:buFont typeface="Wingdings" panose="05000000000000000000" pitchFamily="2" charset="2"/>
              <a:buChar char="Ø"/>
            </a:pPr>
            <a:r>
              <a:rPr lang="ru-RU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О суммах доходов и расходов по данным бухгалтерской отчетности организации.</a:t>
            </a:r>
            <a:endParaRPr lang="ru-RU" sz="23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5" name="Google Shape;1620;p48"/>
          <p:cNvGrpSpPr/>
          <p:nvPr/>
        </p:nvGrpSpPr>
        <p:grpSpPr>
          <a:xfrm>
            <a:off x="10956000" y="144000"/>
            <a:ext cx="913052" cy="985792"/>
            <a:chOff x="8095060" y="5664590"/>
            <a:chExt cx="497404" cy="594389"/>
          </a:xfrm>
        </p:grpSpPr>
        <p:grpSp>
          <p:nvGrpSpPr>
            <p:cNvPr id="7" name="Google Shape;1621;p48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20" name="Google Shape;1622;p48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1623;p48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1624;p48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" name="Google Shape;1625;p48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7" name="Google Shape;1626;p48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627;p48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628;p48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" name="Google Shape;1629;p48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4" name="Google Shape;1630;p48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631;p48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32;p48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" name="Google Shape;1633;p48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1" name="Google Shape;1634;p48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1635;p48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1636;p48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848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5999" y="234000"/>
            <a:ext cx="104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800" b="1" kern="800" spc="-13" dirty="0">
                <a:solidFill>
                  <a:srgbClr val="20B7D0"/>
                </a:solidFill>
                <a:latin typeface="Arial Narrow" pitchFamily="34" charset="0"/>
              </a:rPr>
              <a:t>Карточка индивидуального предпринимателя</a:t>
            </a:r>
            <a:endParaRPr lang="ru-RU" sz="2800" b="1" kern="800" spc="-13" dirty="0">
              <a:solidFill>
                <a:srgbClr val="20B7D0"/>
              </a:solidFill>
              <a:latin typeface="Arial Narrow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1056000" y="841950"/>
            <a:ext cx="10138296" cy="5491774"/>
            <a:chOff x="1056000" y="841950"/>
            <a:chExt cx="10138296" cy="549177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3806" y="841950"/>
              <a:ext cx="10010490" cy="5491774"/>
            </a:xfrm>
            <a:prstGeom prst="rect">
              <a:avLst/>
            </a:prstGeom>
          </p:spPr>
        </p:pic>
        <p:sp>
          <p:nvSpPr>
            <p:cNvPr id="22" name="Прямоугольник 21"/>
            <p:cNvSpPr/>
            <p:nvPr/>
          </p:nvSpPr>
          <p:spPr>
            <a:xfrm>
              <a:off x="1956000" y="1269000"/>
              <a:ext cx="3015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ИВАНОВ ПЕТР ВАЛЕРЬЕВИЧ</a:t>
              </a:r>
              <a:endParaRPr lang="ru-RU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056000" y="2987395"/>
              <a:ext cx="2520000" cy="21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ИВАНОВ ПЕТР ВАЛЕРЬЕВИЧ</a:t>
              </a:r>
              <a:endParaRPr lang="ru-RU" sz="14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146000" y="4014000"/>
              <a:ext cx="1395000" cy="27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860086008600860</a:t>
              </a:r>
              <a:endParaRPr lang="ru-RU" sz="13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321000" y="2529000"/>
              <a:ext cx="1035000" cy="2656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860086008600</a:t>
              </a:r>
              <a:endParaRPr lang="ru-RU" sz="12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236000" y="5724000"/>
              <a:ext cx="4770000" cy="4950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6365999" y="5821358"/>
              <a:ext cx="4734459" cy="4320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Google Shape;1620;p48"/>
          <p:cNvGrpSpPr/>
          <p:nvPr/>
        </p:nvGrpSpPr>
        <p:grpSpPr>
          <a:xfrm>
            <a:off x="10956000" y="144000"/>
            <a:ext cx="913052" cy="985792"/>
            <a:chOff x="8095060" y="5664590"/>
            <a:chExt cx="497404" cy="594389"/>
          </a:xfrm>
        </p:grpSpPr>
        <p:grpSp>
          <p:nvGrpSpPr>
            <p:cNvPr id="6" name="Google Shape;1621;p48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9" name="Google Shape;1622;p48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1623;p48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1624;p48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" name="Google Shape;1625;p48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6" name="Google Shape;1626;p48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627;p48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628;p48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1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" name="Google Shape;1629;p48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3" name="Google Shape;1630;p48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5" extrusionOk="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1631;p48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632;p48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78" extrusionOk="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" name="Google Shape;1633;p48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0" name="Google Shape;1634;p48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avLst/>
                <a:gdLst/>
                <a:ahLst/>
                <a:cxnLst/>
                <a:rect l="l" t="t" r="r" b="b"/>
                <a:pathLst>
                  <a:path w="2340" h="1166" extrusionOk="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1635;p48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1636;p48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avLst/>
                <a:gdLst/>
                <a:ahLst/>
                <a:cxnLst/>
                <a:rect l="l" t="t" r="r" b="b"/>
                <a:pathLst>
                  <a:path w="1170" h="780" extrusionOk="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727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16026" y="1685938"/>
            <a:ext cx="415805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Для работы сервиса необходимо пройти авторизацию или при первом посещении регистрацию пользователя.  При регистрации пользователя потребуется подписать согласие на обработку персональных данных, а также заполнить сведения о себе (ФИО, адрес электронной почты, который в последующем необходимо подтвердить, ИНН (является не обязательным реквизитом) и пароль).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8504" y="2034000"/>
            <a:ext cx="4050030" cy="33114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18504" y="362499"/>
            <a:ext cx="84555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На сайте Прозрачный бизнес расположен переход в сервис 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«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Запрос о направлении информации о факте представления в налоговый орган документов при государственной регистрации юридического лица или индивидуального предпринимателя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». </a:t>
            </a:r>
            <a:endParaRPr lang="ru-RU" sz="2000" b="1" kern="800" spc="-13" dirty="0">
              <a:solidFill>
                <a:srgbClr val="20B7D0"/>
              </a:solidFill>
              <a:latin typeface="Arial Narrow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36000" y="362499"/>
            <a:ext cx="2703218" cy="5535000"/>
            <a:chOff x="336000" y="362499"/>
            <a:chExt cx="2703218" cy="5535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/>
            <a:srcRect l="3218" r="115" b="2390"/>
            <a:stretch/>
          </p:blipFill>
          <p:spPr>
            <a:xfrm>
              <a:off x="336000" y="362499"/>
              <a:ext cx="2703218" cy="5535000"/>
            </a:xfrm>
            <a:prstGeom prst="rect">
              <a:avLst/>
            </a:prstGeom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471000" y="1584000"/>
              <a:ext cx="2386609" cy="540000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319765" y="5185654"/>
            <a:ext cx="84543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Narrow" panose="020B0606020202030204" pitchFamily="34" charset="0"/>
              </a:rPr>
              <a:t>При представлении в регистрирующий орган документов на государственную регистрацию юридического лица или индивидуального предпринимателя на адрес электронной почты придет уведомление. </a:t>
            </a:r>
            <a:endParaRPr lang="ru-RU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276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3097448"/>
            <a:ext cx="5604390" cy="1771552"/>
          </a:xfrm>
          <a:prstGeom prst="rect">
            <a:avLst/>
          </a:prstGeom>
        </p:spPr>
      </p:pic>
      <p:sp>
        <p:nvSpPr>
          <p:cNvPr id="25" name="Пятиугольник 24"/>
          <p:cNvSpPr/>
          <p:nvPr/>
        </p:nvSpPr>
        <p:spPr>
          <a:xfrm flipH="1">
            <a:off x="7512000" y="0"/>
            <a:ext cx="4680000" cy="648000"/>
          </a:xfrm>
          <a:prstGeom prst="homePlate">
            <a:avLst/>
          </a:prstGeom>
          <a:gradFill>
            <a:gsLst>
              <a:gs pos="0">
                <a:srgbClr val="00B0F0"/>
              </a:gs>
              <a:gs pos="51000">
                <a:srgbClr val="D4DEFF"/>
              </a:gs>
              <a:gs pos="100000">
                <a:srgbClr val="00FFCC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 Narrow" panose="020B0606020202030204" pitchFamily="34" charset="0"/>
              </a:rPr>
              <a:t>Предоставление сведений из ЕГРЮЛ/ЕГРИП в электронном виде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6000" y="836007"/>
            <a:ext cx="5604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Выписки из Единого государственного реестра юридических лиц и Единого государственного реестра индивидуальных предпринимателей формируются в формате </a:t>
            </a:r>
            <a:r>
              <a:rPr lang="en-US" sz="2000" b="1" kern="800" spc="-13" dirty="0">
                <a:solidFill>
                  <a:srgbClr val="20B7D0"/>
                </a:solidFill>
                <a:latin typeface="Arial Narrow" pitchFamily="34" charset="0"/>
              </a:rPr>
              <a:t>pdf</a:t>
            </a: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-файлов и  подписаны усиленной квалифицированной электронной подписью Межрегиональной ИФНС России по ЦОД</a:t>
            </a:r>
            <a:endParaRPr lang="ru-RU" sz="2000" b="1" kern="800" spc="-13" dirty="0">
              <a:solidFill>
                <a:srgbClr val="20B7D0"/>
              </a:solidFill>
              <a:latin typeface="Arial Narrow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030390" y="2262969"/>
            <a:ext cx="5858798" cy="3287670"/>
            <a:chOff x="6030390" y="1989000"/>
            <a:chExt cx="5858798" cy="3287670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0390" y="1989000"/>
              <a:ext cx="5858798" cy="3287670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9111000" y="3111037"/>
              <a:ext cx="828000" cy="151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860086008600</a:t>
              </a:r>
              <a:endParaRPr lang="ru-RU" sz="900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018188" y="1297672"/>
            <a:ext cx="587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000" b="1" kern="800" spc="-13" dirty="0">
                <a:solidFill>
                  <a:srgbClr val="20B7D0"/>
                </a:solidFill>
                <a:latin typeface="Arial Narrow" pitchFamily="34" charset="0"/>
              </a:rPr>
              <a:t>Справка об отсутствии сведений в Едином государственном реестре индивидуальных предпринимателей</a:t>
            </a:r>
            <a:endParaRPr lang="ru-RU" sz="2000" b="1" kern="800" spc="-13" dirty="0">
              <a:solidFill>
                <a:srgbClr val="20B7D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19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</TotalTime>
  <Words>368</Words>
  <Application>Microsoft Office PowerPoint</Application>
  <PresentationFormat>Произвольный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Предоставление сведений из ЕГРЮЛ и ЕГРИП с использованием электронных сервисов ФНС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Вечтомова Наталья Александровна</cp:lastModifiedBy>
  <cp:revision>311</cp:revision>
  <dcterms:created xsi:type="dcterms:W3CDTF">2020-06-06T17:14:33Z</dcterms:created>
  <dcterms:modified xsi:type="dcterms:W3CDTF">2024-05-28T11:32:27Z</dcterms:modified>
</cp:coreProperties>
</file>