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57" r:id="rId1"/>
    <p:sldMasterId id="2147483720" r:id="rId2"/>
    <p:sldMasterId id="2147483654" r:id="rId3"/>
  </p:sldMasterIdLst>
  <p:notesMasterIdLst>
    <p:notesMasterId r:id="rId14"/>
  </p:notesMasterIdLst>
  <p:handoutMasterIdLst>
    <p:handoutMasterId r:id="rId15"/>
  </p:handoutMasterIdLst>
  <p:sldIdLst>
    <p:sldId id="1045" r:id="rId4"/>
    <p:sldId id="1134" r:id="rId5"/>
    <p:sldId id="1136" r:id="rId6"/>
    <p:sldId id="1146" r:id="rId7"/>
    <p:sldId id="1149" r:id="rId8"/>
    <p:sldId id="1138" r:id="rId9"/>
    <p:sldId id="1139" r:id="rId10"/>
    <p:sldId id="1147" r:id="rId11"/>
    <p:sldId id="1148" r:id="rId12"/>
    <p:sldId id="1106" r:id="rId13"/>
  </p:sldIdLst>
  <p:sldSz cx="12192000" cy="6858000"/>
  <p:notesSz cx="6808788" cy="99409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Содержание шаблона" id="{221E32CA-264F-8647-9D09-1917240F2433}">
          <p14:sldIdLst/>
        </p14:section>
        <p14:section name="1) Титульные и разделительные слайды" id="{E6ECDA77-1B8E-0E4F-8DDA-529EB99512FD}">
          <p14:sldIdLst>
            <p14:sldId id="1045"/>
          </p14:sldIdLst>
        </p14:section>
        <p14:section name="2. Основные слайды" id="{5C1EBE22-3B93-4D1A-909D-255CFF1A1F31}">
          <p14:sldIdLst>
            <p14:sldId id="1134"/>
            <p14:sldId id="1136"/>
            <p14:sldId id="1146"/>
            <p14:sldId id="1149"/>
            <p14:sldId id="1138"/>
            <p14:sldId id="1139"/>
            <p14:sldId id="1147"/>
            <p14:sldId id="1148"/>
            <p14:sldId id="110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B330"/>
    <a:srgbClr val="72B9FA"/>
    <a:srgbClr val="0085C0"/>
    <a:srgbClr val="F78D35"/>
    <a:srgbClr val="FF8F8F"/>
    <a:srgbClr val="9D9D9D"/>
    <a:srgbClr val="FEFEFE"/>
    <a:srgbClr val="BFBFB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69CF1AB2-1976-4502-BF36-3FF5EA218861}" styleName="Средний стиль 4 —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16D9F66E-5EB9-4882-86FB-DCBF35E3C3E4}" styleName="Средний стиль 4 - акцент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6601" autoAdjust="0"/>
  </p:normalViewPr>
  <p:slideViewPr>
    <p:cSldViewPr snapToGrid="0" snapToObjects="1">
      <p:cViewPr varScale="1">
        <p:scale>
          <a:sx n="71" d="100"/>
          <a:sy n="71" d="100"/>
        </p:scale>
        <p:origin x="54" y="12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81" d="100"/>
          <a:sy n="81" d="100"/>
        </p:scale>
        <p:origin x="293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handoutMaster" Target="handoutMasters/handout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AA78F288-5E3C-4F81-AD43-7789565D295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8982D620-2592-455C-9AF4-8E2D0C2F79A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6737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FFCE6C-E7E6-4C35-A8B5-8F9784AA6873}" type="datetimeFigureOut">
              <a:rPr lang="en-US" smtClean="0"/>
              <a:t>5/30/2024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F55628E3-CFC5-471A-B6A2-9F949B2E814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24586937-338C-4D39-8822-B1F000CF62F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6737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E77762-F59A-4FB1-90F9-50BE76F0335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55885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6737" y="0"/>
            <a:ext cx="2950475" cy="49877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CD46D5B-6567-794D-8CBA-5CCA973D6774}" type="datetimeFigureOut">
              <a:t>30.05.2024</a:t>
            </a:fld>
            <a:endParaRPr lang="ru-R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3863" y="1243013"/>
            <a:ext cx="5961062" cy="3354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879" y="4784070"/>
            <a:ext cx="5447030" cy="391423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6737" y="9442154"/>
            <a:ext cx="2950475" cy="49877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CEDE2F8-02D4-C448-B364-7246A6689E7F}" type="slidenum"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79344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xmlns="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xmlns="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2591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xmlns="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5"/>
            <a:ext cx="3604127" cy="5184769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087297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вертикальных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Рисунок 7">
            <a:extLst>
              <a:ext uri="{FF2B5EF4-FFF2-40B4-BE49-F238E27FC236}">
                <a16:creationId xmlns:a16="http://schemas.microsoft.com/office/drawing/2014/main" xmlns="" id="{850BD052-FCA5-445A-935E-491B722DC3D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91780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032698" y="1196976"/>
            <a:ext cx="3604127" cy="2144938"/>
          </a:xfrm>
          <a:prstGeom prst="rect">
            <a:avLst/>
          </a:prstGeom>
          <a:noFill/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3214518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3 вертикальных картинки на слайде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97938" y="6423585"/>
            <a:ext cx="2743200" cy="365125"/>
          </a:xfrm>
        </p:spPr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E28DFC0F-8CF9-624B-9AFE-AB69BE34DC1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2" name="Рисунок 7">
            <a:extLst>
              <a:ext uri="{FF2B5EF4-FFF2-40B4-BE49-F238E27FC236}">
                <a16:creationId xmlns:a16="http://schemas.microsoft.com/office/drawing/2014/main" xmlns="" id="{E243D395-DA28-EE48-81DC-1D931C6BABD4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40673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3" name="Рисунок 7">
            <a:extLst>
              <a:ext uri="{FF2B5EF4-FFF2-40B4-BE49-F238E27FC236}">
                <a16:creationId xmlns:a16="http://schemas.microsoft.com/office/drawing/2014/main" xmlns="" id="{B3D5672E-60F2-2244-B841-19A3EB4C08C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587874" y="481860"/>
            <a:ext cx="3047200" cy="294687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8" name="Рисунок 7">
            <a:extLst>
              <a:ext uri="{FF2B5EF4-FFF2-40B4-BE49-F238E27FC236}">
                <a16:creationId xmlns:a16="http://schemas.microsoft.com/office/drawing/2014/main" xmlns="" id="{D87DFB36-E6C6-4D1F-846D-45A18F2F717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40672" y="3429015"/>
            <a:ext cx="3047201" cy="2946872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  <p:sp>
        <p:nvSpPr>
          <p:cNvPr id="19" name="Рисунок 7">
            <a:extLst>
              <a:ext uri="{FF2B5EF4-FFF2-40B4-BE49-F238E27FC236}">
                <a16:creationId xmlns:a16="http://schemas.microsoft.com/office/drawing/2014/main" xmlns="" id="{DDA490E2-B01B-4AC1-AECA-F70596EFD12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587873" y="3429015"/>
            <a:ext cx="3053265" cy="2952736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588227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xmlns="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96000" y="968503"/>
            <a:ext cx="6096000" cy="5889498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199" name="Нижний колонтитул 1">
            <a:extLst>
              <a:ext uri="{FF2B5EF4-FFF2-40B4-BE49-F238E27FC236}">
                <a16:creationId xmlns:a16="http://schemas.microsoft.com/office/drawing/2014/main" xmlns="" id="{2498197F-7D45-CC44-8247-CEDB3AEAECC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25462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4580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в 2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94574" cy="775597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sp>
        <p:nvSpPr>
          <p:cNvPr id="5" name="Нижний колонтитул 1">
            <a:extLst>
              <a:ext uri="{FF2B5EF4-FFF2-40B4-BE49-F238E27FC236}">
                <a16:creationId xmlns:a16="http://schemas.microsoft.com/office/drawing/2014/main" xmlns="" id="{DE8FF58D-40E2-4D46-B8F1-77153DED842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7" name="Прямая соединительная линия 6">
            <a:extLst>
              <a:ext uri="{FF2B5EF4-FFF2-40B4-BE49-F238E27FC236}">
                <a16:creationId xmlns:a16="http://schemas.microsoft.com/office/drawing/2014/main" xmlns="" id="{A506B722-741E-4C4F-8510-675EF3FB09AF}"/>
              </a:ext>
            </a:extLst>
          </p:cNvPr>
          <p:cNvCxnSpPr>
            <a:cxnSpLocks/>
          </p:cNvCxnSpPr>
          <p:nvPr/>
        </p:nvCxnSpPr>
        <p:spPr>
          <a:xfrm>
            <a:off x="550863" y="1332789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8577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xmlns="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tx2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xmlns="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805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2 горизонтальные картинки на слайд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Рисунок 7">
            <a:extLst>
              <a:ext uri="{FF2B5EF4-FFF2-40B4-BE49-F238E27FC236}">
                <a16:creationId xmlns:a16="http://schemas.microsoft.com/office/drawing/2014/main" xmlns="" id="{79BCDD96-399E-004C-AEC2-55F355B538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658678" y="980661"/>
            <a:ext cx="6533322" cy="5877339"/>
          </a:xfrm>
          <a:prstGeom prst="rect">
            <a:avLst/>
          </a:prstGeom>
          <a:noFill/>
          <a:effectLst>
            <a:innerShdw blurRad="736600" dist="558800" dir="10800000">
              <a:prstClr val="black">
                <a:alpha val="6000"/>
              </a:prstClr>
            </a:innerShdw>
          </a:effectLst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383932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5875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32350F14-9676-854C-9625-AF78DE8F33EB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4660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61EC6621-F1CA-FD4B-961F-A1E30FE8584D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3A9A9117-B9BF-3148-8BCC-4E597852BFB8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629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под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59F07B40-27E0-D149-80D5-B78D32E3C5F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t>‹#›</a:t>
            </a:fld>
            <a:endParaRPr lang="ru-RU"/>
          </a:p>
        </p:txBody>
      </p:sp>
      <p:sp>
        <p:nvSpPr>
          <p:cNvPr id="5" name="Title Placeholder 6">
            <a:extLst>
              <a:ext uri="{FF2B5EF4-FFF2-40B4-BE49-F238E27FC236}">
                <a16:creationId xmlns:a16="http://schemas.microsoft.com/office/drawing/2014/main" xmlns="" id="{1952CC9C-8F41-4935-9750-9B8914E02A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2" y="407976"/>
            <a:ext cx="9611447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xmlns="" id="{F6BA31BB-5E19-4E2D-A2BC-54207FEBD3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864" y="849948"/>
            <a:ext cx="9611446" cy="293687"/>
          </a:xfrm>
          <a:prstGeom prst="rect">
            <a:avLst/>
          </a:prstGeom>
        </p:spPr>
        <p:txBody>
          <a:bodyPr lIns="0" tIns="0" rIns="0" bIns="0"/>
          <a:lstStyle>
            <a:lvl1pPr>
              <a:defRPr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ru-RU" dirty="0"/>
              <a:t>Подзаголовок слайда</a:t>
            </a:r>
          </a:p>
        </p:txBody>
      </p:sp>
      <p:sp>
        <p:nvSpPr>
          <p:cNvPr id="7" name="Нижний колонтитул 1">
            <a:extLst>
              <a:ext uri="{FF2B5EF4-FFF2-40B4-BE49-F238E27FC236}">
                <a16:creationId xmlns:a16="http://schemas.microsoft.com/office/drawing/2014/main" xmlns="" id="{E876FAB5-8564-F549-BB66-14C9D5D0EA6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xmlns="" id="{5DFE1A63-85AE-364A-8542-A8DCDAA43103}"/>
              </a:ext>
            </a:extLst>
          </p:cNvPr>
          <p:cNvCxnSpPr>
            <a:cxnSpLocks/>
          </p:cNvCxnSpPr>
          <p:nvPr/>
        </p:nvCxnSpPr>
        <p:spPr>
          <a:xfrm>
            <a:off x="550863" y="1223605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7794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xmlns="" id="{EE468D95-4C8D-9A43-AED2-3BCFBE38287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C05BD5AA-697B-F64B-AA3E-DF95885EA10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FD8D6C6D-E1D5-154F-A609-A7505AF502D9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xmlns="" id="{4CD357D7-ACC0-2D4A-94C7-75081A211877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0701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/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2013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6 фото в круге_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22" name="Рисунок 13">
            <a:extLst>
              <a:ext uri="{FF2B5EF4-FFF2-40B4-BE49-F238E27FC236}">
                <a16:creationId xmlns:a16="http://schemas.microsoft.com/office/drawing/2014/main" xmlns="" id="{095BFAF1-EC78-4DF9-9FF4-2EDC3B2F92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3" name="Рисунок 13">
            <a:extLst>
              <a:ext uri="{FF2B5EF4-FFF2-40B4-BE49-F238E27FC236}">
                <a16:creationId xmlns:a16="http://schemas.microsoft.com/office/drawing/2014/main" xmlns="" id="{3977FF31-0AF6-4719-8D63-345E5967C05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4" name="Рисунок 13">
            <a:extLst>
              <a:ext uri="{FF2B5EF4-FFF2-40B4-BE49-F238E27FC236}">
                <a16:creationId xmlns:a16="http://schemas.microsoft.com/office/drawing/2014/main" xmlns="" id="{333EB43C-E707-4E6D-BD37-ECDCBB326D3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25" name="Рисунок 13">
            <a:extLst>
              <a:ext uri="{FF2B5EF4-FFF2-40B4-BE49-F238E27FC236}">
                <a16:creationId xmlns:a16="http://schemas.microsoft.com/office/drawing/2014/main" xmlns="" id="{2207C35B-770E-43CA-8181-B6E2D6CFFD1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6" name="Рисунок 13">
            <a:extLst>
              <a:ext uri="{FF2B5EF4-FFF2-40B4-BE49-F238E27FC236}">
                <a16:creationId xmlns:a16="http://schemas.microsoft.com/office/drawing/2014/main" xmlns="" id="{35221451-7FEA-4F1D-ABC6-D644F2E497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7" name="Рисунок 13">
            <a:extLst>
              <a:ext uri="{FF2B5EF4-FFF2-40B4-BE49-F238E27FC236}">
                <a16:creationId xmlns:a16="http://schemas.microsoft.com/office/drawing/2014/main" xmlns="" id="{D3163103-6AD1-4C73-B569-0A1ECA30469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algn="ctr"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4731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1 строка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xmlns="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xmlns="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1"/>
            <a:ext cx="4336327" cy="553998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4421BE84-D4C5-4839-A377-94D5B9508628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xmlns="" id="{62F8AAA3-7AFA-4BF4-9461-5D77E2AD9E7D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xmlns="" id="{D394E407-A830-42A7-A08B-5A8C3E8E158E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xmlns="" id="{C9977F6D-1B82-4B3F-AB51-B85FCE115F0A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xmlns="" id="{50EFA13D-3538-4E7E-9532-C310FAE9AEE5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xmlns="" id="{4CC0E286-85F2-4BAB-8C3C-59061811FE9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xmlns="" id="{333EA24B-2B7F-4EEF-99AD-FA535F051A7F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xmlns="" id="{9C95A006-6EC9-42BA-980A-CD100C226E17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xmlns="" id="{CD244129-E450-40E9-A045-F08AE56616FD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xmlns="" id="{777DAD9B-35DA-4D3E-B806-9765BA21553A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xmlns="" id="{FA8839E5-B71D-4A08-9722-D94FE0ABB5CA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xmlns="" id="{82A23700-CF83-42ED-A183-8D94DFAA2B56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xmlns="" id="{041B4CF2-98D8-4D35-85AB-F3A815FC942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xmlns="" id="{BC7FB113-D81A-4E7C-89F7-1239192037DD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xmlns="" id="{7DE13BD4-63AD-4550-A508-637C0390269C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xmlns="" id="{B7396C5D-514D-4539-A63C-A3411BD3C21F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xmlns="" id="{BDE6C558-AF20-44DE-AC23-59BDA4DE0E70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xmlns="" id="{6F88273C-D151-42F7-8483-210D13568EB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xmlns="" id="{30E8ED57-6254-4339-969B-888DE36324D9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xmlns="" id="{1BE68805-CDBE-4825-A50D-2D6AE9F9F6D8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xmlns="" id="{3692E610-AE5C-4FC6-9014-DEC74F237D9A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xmlns="" id="{158F0FD4-3726-408A-94B1-E15B4472849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xmlns="" id="{EE52A0D1-4549-496D-9196-629792A1A456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xmlns="" id="{612CC284-8155-4258-A39D-00B47A810ACD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xmlns="" id="{75195F89-8FBC-4326-8F9A-1C71AAC1E0F0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xmlns="" id="{739C5474-18C6-4369-82CC-28C5508F472C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xmlns="" id="{831B350B-D21B-4696-ADA6-1494E0B6E358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xmlns="" id="{0188F345-BD51-4BFA-ABAB-6CA5388C17C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xmlns="" id="{7D8261BE-2BED-49EB-8738-9B1886F09883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xmlns="" id="{B1CC0B74-5429-4E8F-B88A-7EEC6EBA127E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xmlns="" id="{4D30DED8-4A47-48C9-B482-C9E912FAFB9A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xmlns="" id="{EDFDA2E5-0279-44F3-9EF9-8C74B35E7EBE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xmlns="" id="{D02B9B25-FFD4-4B00-8B6A-7AB89D854B50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xmlns="" id="{CCEF484D-5B63-451D-AD65-0511CBE6344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xmlns="" id="{9EBF85AE-ADDD-4D83-BB7A-55A9167B6C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xmlns="" id="{CB61E0E9-21E0-4573-BCF3-CF269220E1C8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xmlns="" id="{288238C0-0F88-4645-ABF5-3FAC1D6FB4B0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xmlns="" id="{53F7A0A1-BC81-4235-99A9-D8DB5587B8D6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xmlns="" id="{FB0A51D9-0D58-4E09-B52F-D27CAE572168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xmlns="" id="{863EF68A-BB06-42EA-A6AA-0AFC1B13E83A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xmlns="" id="{B2FC8661-1F0B-4482-91DB-598DA4C5EF5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xmlns="" id="{E11AA0A0-7A78-40CC-8A75-135DD68AB5D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xmlns="" id="{A596BFBF-0A19-447D-BF34-A7C8C631D70F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xmlns="" id="{5C1AB8C5-0436-4CDC-8F8F-29F7E657D2E7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xmlns="" id="{89F33C81-6338-430A-BB11-7896BA33DD2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xmlns="" id="{5A277D32-25C7-48F8-84AF-26D5A330E672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xmlns="" id="{A0E1280B-C705-4815-9C0B-BBB6D4266B68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xmlns="" id="{E37B7C5A-1260-436E-9185-D345D3E69157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xmlns="" id="{C6DFEE51-F170-45CF-8C01-A8FD1D56CE0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xmlns="" id="{321D95E0-B818-4DE4-9D98-839BF3B869BB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xmlns="" id="{9A4B487D-0918-401C-B626-D8FC2B741E45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xmlns="" id="{80E55205-185A-4723-8DEB-0B0E0FE2DDC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xmlns="" id="{9B791E54-8A03-4F1F-8CF3-BD67168A56E6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xmlns="" id="{D83C21D6-EF58-41D8-AB4D-4E24BDF8A9D0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xmlns="" id="{AA2C1CC6-9394-4092-9A5B-F7E79AED4D2A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xmlns="" id="{366B346C-C3B9-4E87-83CF-94377B0092AC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xmlns="" id="{AE42BA2B-51EE-486C-BB05-407C639DF343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xmlns="" id="{1FAE50AD-029A-4EE4-8352-800CB42B72B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xmlns="" id="{32F1F195-E254-4620-B330-592C3259CDE7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xmlns="" id="{B58FA610-9B18-42C3-8ABD-9FCF95105ADC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xmlns="" id="{484E2D7B-E191-4882-9104-1A7353A2ABC7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xmlns="" id="{FBB5CE6E-7869-4857-9485-A9C2528B2A0F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xmlns="" id="{C5912FA0-8079-43FB-913D-F2A1EDBE192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xmlns="" id="{FFDE14FC-8077-4954-B6CD-F5CB5F4E32E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xmlns="" id="{3BA76CAA-52F7-4952-8322-EEF4B3281570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xmlns="" id="{98BEAA7A-7E51-498C-AD3D-EF7DA1DF0D85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xmlns="" id="{70ED468F-D770-432F-AAE0-F4657D45C84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xmlns="" id="{29EC4ECB-F215-4925-8615-3DE35D712F8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xmlns="" id="{B93BF8BC-9E7F-4DA8-9BEF-3E04D63B04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xmlns="" id="{A032671C-995B-4B77-9DCC-0AE48836D9F2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xmlns="" id="{40B8B7B2-2625-4614-A227-E0420A60DF97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xmlns="" id="{4824BE58-28E9-4867-8498-839BBD91383D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xmlns="" id="{18B1A854-A4FC-4E49-8CC7-4DCE51430ACD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xmlns="" id="{7D0F290F-DE48-400A-90B3-1A6F9450738B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xmlns="" id="{A483D5CD-0CCE-4562-9810-96B524883837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xmlns="" id="{3D76D050-8F03-4EDD-8657-935186C1DB43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xmlns="" id="{FFCA20F3-C50D-4F5F-85F9-1B830A0A249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xmlns="" id="{D744A5BE-8085-4CE5-AC69-E2FCC5414090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xmlns="" id="{D2A51C1E-90FA-489C-A3B9-FFD73685D9FF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xmlns="" id="{7A30E83B-67F9-4B3B-8CD4-0E61707EF464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xmlns="" id="{3DFB1757-8D67-41AB-9D40-7FBD0C8ADADD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xmlns="" id="{DC8133C8-36A2-4144-A15E-F70AB70BA81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xmlns="" id="{4595E45F-C44B-4D46-B36D-FD773D891AAC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xmlns="" id="{4226649E-353D-4FBB-8742-377FD06C886E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xmlns="" id="{306BAEB1-DDB0-4A05-B961-9F7C97086118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xmlns="" id="{0A6F40AF-9DF5-4FEB-AD8D-9B6D373ADDE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xmlns="" id="{B80EDFD9-07E2-4601-9F63-A939CE1A5B56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xmlns="" id="{4B862E2E-D5D7-4589-BD18-969F5B889A8B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xmlns="" id="{DAEBB45B-9A49-4934-BF36-F43BDFB8A2E6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xmlns="" id="{4FAD9486-0CDC-432A-99B5-8875AACD4B42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xmlns="" id="{375F6711-99EA-4660-AA63-2A85D233D6FF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xmlns="" id="{5461667C-7CA0-4CEC-A186-858549CC1D00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xmlns="" id="{DE03DC2E-4FC3-4332-A1A5-A9F9C8515CFC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xmlns="" id="{E716C3FA-0D11-48D3-8951-9E0941C8EB30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xmlns="" id="{F765E4A3-2240-431E-9A2F-F5ABA6F14AE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xmlns="" id="{1CE81CC3-5E0A-41EF-9488-3E9525B55E7C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xmlns="" id="{29C6F5D8-C4B6-461E-B437-7670173B8E1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xmlns="" id="{EE0B148F-0D75-4C3A-B6B4-800647D2544F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xmlns="" id="{488A25F7-26FD-406A-8789-4FEBB56038C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xmlns="" id="{AA5D70A4-9DAA-46E8-9C08-DD623CC9A1F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xmlns="" id="{AA4F71D8-8973-4965-BB53-FDC8E3FA444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xmlns="" id="{5CEFF26D-97EA-4722-B2E8-46B272AB5BF5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xmlns="" id="{A90B32B7-B977-4153-A9DC-C3E283A162A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xmlns="" id="{CE12F6FC-DA91-4551-B675-5F541A7EF3E8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xmlns="" id="{E4B1C0FC-AFE6-4595-BE13-EEA6A4219D0E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xmlns="" id="{FCFF8329-79CB-45E2-A141-BC2DE0269CF4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xmlns="" id="{1D75C622-FAA7-472C-8474-DB94782A6B1C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xmlns="" id="{AC274AE4-1B14-495A-AA5B-5B044F545EF2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xmlns="" id="{80DACF31-5E21-4D73-BA1B-DCD6E4F02360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xmlns="" id="{C77E35A7-4D44-4CAC-8202-59BE86D58D1A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xmlns="" id="{375917B2-5833-487E-89BC-D6FC83843E3D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xmlns="" id="{4BFE82F6-0E4D-451F-9BA0-001C848EB738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xmlns="" id="{C7513570-3F4C-4352-8DB7-6D477F78A50F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xmlns="" id="{781526ED-6404-4901-9A7F-85ED6405BF93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xmlns="" id="{FE04020A-E7BD-42D5-B5E3-399CAE54F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xmlns="" id="{0FD45491-1DE7-447C-83FF-413E11B1B07A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xmlns="" id="{512B8A6F-E251-4CA3-B5A3-D59CDD030B61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xmlns="" id="{4397F74F-6D57-4CFF-9F11-C0B012F29E05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xmlns="" id="{F639EF65-ECBC-42F6-847B-CC97853354EE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xmlns="" id="{756F6990-7BBF-4328-9F51-62366D0B005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xmlns="" id="{70C916F8-B436-42F3-A309-936F6A8CA8AA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xmlns="" id="{664BA2C8-D8EF-41CA-B022-EA5E647CFE0A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xmlns="" id="{1D5CCC3B-5E37-420B-A4B9-FEC44F47748F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xmlns="" id="{0C8E5536-357D-458C-9362-7B774ED309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xmlns="" id="{48996D23-3D57-4626-8279-2F735ECE1E01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xmlns="" id="{F73ABDDB-5F3C-4D98-A1ED-3B69DE618A3F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xmlns="" id="{AE604428-99E1-4728-AE8C-4DA84FD21901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892598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с фото 2 строки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Text Placeholder 9">
            <a:extLst>
              <a:ext uri="{FF2B5EF4-FFF2-40B4-BE49-F238E27FC236}">
                <a16:creationId xmlns:a16="http://schemas.microsoft.com/office/drawing/2014/main" xmlns="" id="{B93A5E0A-C7B0-3148-9A54-16329B3B60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4599" y="388302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5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01</a:t>
            </a:r>
          </a:p>
        </p:txBody>
      </p:sp>
      <p:sp>
        <p:nvSpPr>
          <p:cNvPr id="221" name="Title 1">
            <a:extLst>
              <a:ext uri="{FF2B5EF4-FFF2-40B4-BE49-F238E27FC236}">
                <a16:creationId xmlns:a16="http://schemas.microsoft.com/office/drawing/2014/main" xmlns="" id="{C8C80D56-FB23-2E4B-A3FD-477EE65ABF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32469" y="2463730"/>
            <a:ext cx="4336327" cy="1107996"/>
          </a:xfrm>
        </p:spPr>
        <p:txBody>
          <a:bodyPr anchor="t">
            <a:spAutoFit/>
          </a:bodyPr>
          <a:lstStyle>
            <a:lvl1pPr>
              <a:defRPr sz="4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Заголовок</a:t>
            </a:r>
            <a:br>
              <a:rPr lang="ru-RU" dirty="0"/>
            </a:br>
            <a:r>
              <a:rPr lang="ru-RU" dirty="0"/>
              <a:t>в 2 строки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CAB31A03-3A06-44A4-9365-02B6D5E18B95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8" name="Полилиния 10">
              <a:extLst>
                <a:ext uri="{FF2B5EF4-FFF2-40B4-BE49-F238E27FC236}">
                  <a16:creationId xmlns:a16="http://schemas.microsoft.com/office/drawing/2014/main" xmlns="" id="{C419986E-BCB7-4C74-84AC-69C1421C428F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 11">
              <a:extLst>
                <a:ext uri="{FF2B5EF4-FFF2-40B4-BE49-F238E27FC236}">
                  <a16:creationId xmlns:a16="http://schemas.microsoft.com/office/drawing/2014/main" xmlns="" id="{86BF1B7A-4EDA-46D4-8835-91B3AB273C7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" name="Полилиния 12">
              <a:extLst>
                <a:ext uri="{FF2B5EF4-FFF2-40B4-BE49-F238E27FC236}">
                  <a16:creationId xmlns:a16="http://schemas.microsoft.com/office/drawing/2014/main" xmlns="" id="{16D37D83-0292-430D-A46F-E0C9FE607F7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" name="Полилиния 13">
              <a:extLst>
                <a:ext uri="{FF2B5EF4-FFF2-40B4-BE49-F238E27FC236}">
                  <a16:creationId xmlns:a16="http://schemas.microsoft.com/office/drawing/2014/main" xmlns="" id="{4B875C58-0171-4256-92FF-9773A6E96DFA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 14">
              <a:extLst>
                <a:ext uri="{FF2B5EF4-FFF2-40B4-BE49-F238E27FC236}">
                  <a16:creationId xmlns:a16="http://schemas.microsoft.com/office/drawing/2014/main" xmlns="" id="{5FE526A3-F544-4B57-9D6D-F25F19FC0B1F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 15">
              <a:extLst>
                <a:ext uri="{FF2B5EF4-FFF2-40B4-BE49-F238E27FC236}">
                  <a16:creationId xmlns:a16="http://schemas.microsoft.com/office/drawing/2014/main" xmlns="" id="{DBD02DAB-BFBE-49FF-81C9-361017CB253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 16">
              <a:extLst>
                <a:ext uri="{FF2B5EF4-FFF2-40B4-BE49-F238E27FC236}">
                  <a16:creationId xmlns:a16="http://schemas.microsoft.com/office/drawing/2014/main" xmlns="" id="{2B49E4A1-3220-4FD7-A490-0A9409237762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 17">
              <a:extLst>
                <a:ext uri="{FF2B5EF4-FFF2-40B4-BE49-F238E27FC236}">
                  <a16:creationId xmlns:a16="http://schemas.microsoft.com/office/drawing/2014/main" xmlns="" id="{D6D90CF5-9169-4B6E-8B48-6A133173B1FC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8">
              <a:extLst>
                <a:ext uri="{FF2B5EF4-FFF2-40B4-BE49-F238E27FC236}">
                  <a16:creationId xmlns:a16="http://schemas.microsoft.com/office/drawing/2014/main" xmlns="" id="{9C113D2E-07CB-4E26-9D23-6E4C208C33AB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9">
              <a:extLst>
                <a:ext uri="{FF2B5EF4-FFF2-40B4-BE49-F238E27FC236}">
                  <a16:creationId xmlns:a16="http://schemas.microsoft.com/office/drawing/2014/main" xmlns="" id="{29011A50-B18A-44E0-AD4A-230E14542BA9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20">
              <a:extLst>
                <a:ext uri="{FF2B5EF4-FFF2-40B4-BE49-F238E27FC236}">
                  <a16:creationId xmlns:a16="http://schemas.microsoft.com/office/drawing/2014/main" xmlns="" id="{2D9A85C6-8524-4D3D-A425-46ADA96F7DD3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21">
              <a:extLst>
                <a:ext uri="{FF2B5EF4-FFF2-40B4-BE49-F238E27FC236}">
                  <a16:creationId xmlns:a16="http://schemas.microsoft.com/office/drawing/2014/main" xmlns="" id="{8F67FB05-79E7-489C-A15D-775C2E93ACBC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22">
              <a:extLst>
                <a:ext uri="{FF2B5EF4-FFF2-40B4-BE49-F238E27FC236}">
                  <a16:creationId xmlns:a16="http://schemas.microsoft.com/office/drawing/2014/main" xmlns="" id="{293C4C2B-B553-4492-A3C0-9CAD77108DE5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23">
              <a:extLst>
                <a:ext uri="{FF2B5EF4-FFF2-40B4-BE49-F238E27FC236}">
                  <a16:creationId xmlns:a16="http://schemas.microsoft.com/office/drawing/2014/main" xmlns="" id="{451F8E19-6F3D-4F85-8D86-FDB725952DBB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24">
              <a:extLst>
                <a:ext uri="{FF2B5EF4-FFF2-40B4-BE49-F238E27FC236}">
                  <a16:creationId xmlns:a16="http://schemas.microsoft.com/office/drawing/2014/main" xmlns="" id="{73C4A49B-1837-4BB4-B335-82BE5D843115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25">
              <a:extLst>
                <a:ext uri="{FF2B5EF4-FFF2-40B4-BE49-F238E27FC236}">
                  <a16:creationId xmlns:a16="http://schemas.microsoft.com/office/drawing/2014/main" xmlns="" id="{4F431467-74B4-4DE5-B4F1-5FE03DCA20B2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26">
              <a:extLst>
                <a:ext uri="{FF2B5EF4-FFF2-40B4-BE49-F238E27FC236}">
                  <a16:creationId xmlns:a16="http://schemas.microsoft.com/office/drawing/2014/main" xmlns="" id="{F6FD031D-7F88-4ADF-B2AB-1475549D2677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7">
              <a:extLst>
                <a:ext uri="{FF2B5EF4-FFF2-40B4-BE49-F238E27FC236}">
                  <a16:creationId xmlns:a16="http://schemas.microsoft.com/office/drawing/2014/main" xmlns="" id="{1AAE004C-BA49-4241-AF70-2AC046236E1A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8">
              <a:extLst>
                <a:ext uri="{FF2B5EF4-FFF2-40B4-BE49-F238E27FC236}">
                  <a16:creationId xmlns:a16="http://schemas.microsoft.com/office/drawing/2014/main" xmlns="" id="{A2E932D0-CE47-4A6A-BDF6-ECF068DF8933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9">
              <a:extLst>
                <a:ext uri="{FF2B5EF4-FFF2-40B4-BE49-F238E27FC236}">
                  <a16:creationId xmlns:a16="http://schemas.microsoft.com/office/drawing/2014/main" xmlns="" id="{47479BD8-2F9B-4791-B4C7-3B3280FB1FCE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30">
              <a:extLst>
                <a:ext uri="{FF2B5EF4-FFF2-40B4-BE49-F238E27FC236}">
                  <a16:creationId xmlns:a16="http://schemas.microsoft.com/office/drawing/2014/main" xmlns="" id="{B5E317EC-6CCD-47EF-B21A-3038BF440531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31">
              <a:extLst>
                <a:ext uri="{FF2B5EF4-FFF2-40B4-BE49-F238E27FC236}">
                  <a16:creationId xmlns:a16="http://schemas.microsoft.com/office/drawing/2014/main" xmlns="" id="{49E983BE-DD4F-4273-A96C-2EBD7E1D003C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32">
              <a:extLst>
                <a:ext uri="{FF2B5EF4-FFF2-40B4-BE49-F238E27FC236}">
                  <a16:creationId xmlns:a16="http://schemas.microsoft.com/office/drawing/2014/main" xmlns="" id="{99309577-32CA-408A-905E-0662C9672E1C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33">
              <a:extLst>
                <a:ext uri="{FF2B5EF4-FFF2-40B4-BE49-F238E27FC236}">
                  <a16:creationId xmlns:a16="http://schemas.microsoft.com/office/drawing/2014/main" xmlns="" id="{7D6C8F99-4DF5-4E2D-A004-1C0DF019A5FC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34">
              <a:extLst>
                <a:ext uri="{FF2B5EF4-FFF2-40B4-BE49-F238E27FC236}">
                  <a16:creationId xmlns:a16="http://schemas.microsoft.com/office/drawing/2014/main" xmlns="" id="{24574269-F266-4C00-B6FD-F9C4324A765D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35">
              <a:extLst>
                <a:ext uri="{FF2B5EF4-FFF2-40B4-BE49-F238E27FC236}">
                  <a16:creationId xmlns:a16="http://schemas.microsoft.com/office/drawing/2014/main" xmlns="" id="{27083AD3-9EBF-42D6-9B2B-F4155679A28C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36">
              <a:extLst>
                <a:ext uri="{FF2B5EF4-FFF2-40B4-BE49-F238E27FC236}">
                  <a16:creationId xmlns:a16="http://schemas.microsoft.com/office/drawing/2014/main" xmlns="" id="{A3517B4D-B2B0-41A3-B9E2-87DCBA20A317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7">
              <a:extLst>
                <a:ext uri="{FF2B5EF4-FFF2-40B4-BE49-F238E27FC236}">
                  <a16:creationId xmlns:a16="http://schemas.microsoft.com/office/drawing/2014/main" xmlns="" id="{CED5F82E-5EA9-45EF-B9C0-1A7827E123B4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8">
              <a:extLst>
                <a:ext uri="{FF2B5EF4-FFF2-40B4-BE49-F238E27FC236}">
                  <a16:creationId xmlns:a16="http://schemas.microsoft.com/office/drawing/2014/main" xmlns="" id="{3BC6CD4F-A448-4FD8-9CC7-52740E32F363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9">
              <a:extLst>
                <a:ext uri="{FF2B5EF4-FFF2-40B4-BE49-F238E27FC236}">
                  <a16:creationId xmlns:a16="http://schemas.microsoft.com/office/drawing/2014/main" xmlns="" id="{0BD8B7D5-66C5-4137-9570-8495BF859125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40">
              <a:extLst>
                <a:ext uri="{FF2B5EF4-FFF2-40B4-BE49-F238E27FC236}">
                  <a16:creationId xmlns:a16="http://schemas.microsoft.com/office/drawing/2014/main" xmlns="" id="{862CCAB0-925F-4F16-A699-D44C1C88782B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41">
              <a:extLst>
                <a:ext uri="{FF2B5EF4-FFF2-40B4-BE49-F238E27FC236}">
                  <a16:creationId xmlns:a16="http://schemas.microsoft.com/office/drawing/2014/main" xmlns="" id="{5447127D-3BEB-4D5D-8825-89C715795D34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42">
              <a:extLst>
                <a:ext uri="{FF2B5EF4-FFF2-40B4-BE49-F238E27FC236}">
                  <a16:creationId xmlns:a16="http://schemas.microsoft.com/office/drawing/2014/main" xmlns="" id="{B22C6778-C17A-4E27-9186-CFD519F34EE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43">
              <a:extLst>
                <a:ext uri="{FF2B5EF4-FFF2-40B4-BE49-F238E27FC236}">
                  <a16:creationId xmlns:a16="http://schemas.microsoft.com/office/drawing/2014/main" xmlns="" id="{AF30EEB2-4E4E-4DB2-ADFB-BA78E255B893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44">
              <a:extLst>
                <a:ext uri="{FF2B5EF4-FFF2-40B4-BE49-F238E27FC236}">
                  <a16:creationId xmlns:a16="http://schemas.microsoft.com/office/drawing/2014/main" xmlns="" id="{6A8C050E-B3A6-42FA-8A1C-0C820F534AF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45">
              <a:extLst>
                <a:ext uri="{FF2B5EF4-FFF2-40B4-BE49-F238E27FC236}">
                  <a16:creationId xmlns:a16="http://schemas.microsoft.com/office/drawing/2014/main" xmlns="" id="{9C2646CC-D12C-42C9-B46F-A33EA3A42E1E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46">
              <a:extLst>
                <a:ext uri="{FF2B5EF4-FFF2-40B4-BE49-F238E27FC236}">
                  <a16:creationId xmlns:a16="http://schemas.microsoft.com/office/drawing/2014/main" xmlns="" id="{00A264E5-D697-48C4-A858-D05719608B6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7">
              <a:extLst>
                <a:ext uri="{FF2B5EF4-FFF2-40B4-BE49-F238E27FC236}">
                  <a16:creationId xmlns:a16="http://schemas.microsoft.com/office/drawing/2014/main" xmlns="" id="{962380DE-F8CA-4A57-B374-4F9FC5A99C4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8">
              <a:extLst>
                <a:ext uri="{FF2B5EF4-FFF2-40B4-BE49-F238E27FC236}">
                  <a16:creationId xmlns:a16="http://schemas.microsoft.com/office/drawing/2014/main" xmlns="" id="{90EC468E-7707-445F-A0B6-326594EA6C09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9">
              <a:extLst>
                <a:ext uri="{FF2B5EF4-FFF2-40B4-BE49-F238E27FC236}">
                  <a16:creationId xmlns:a16="http://schemas.microsoft.com/office/drawing/2014/main" xmlns="" id="{31C1C98D-3B74-44CB-9B12-A01B26379528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50">
              <a:extLst>
                <a:ext uri="{FF2B5EF4-FFF2-40B4-BE49-F238E27FC236}">
                  <a16:creationId xmlns:a16="http://schemas.microsoft.com/office/drawing/2014/main" xmlns="" id="{EF2BEA59-B0D7-49A1-A4D8-D1CB65074B95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51">
              <a:extLst>
                <a:ext uri="{FF2B5EF4-FFF2-40B4-BE49-F238E27FC236}">
                  <a16:creationId xmlns:a16="http://schemas.microsoft.com/office/drawing/2014/main" xmlns="" id="{B5988F51-64D0-4D0E-B898-CE10DD9C93BB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52">
              <a:extLst>
                <a:ext uri="{FF2B5EF4-FFF2-40B4-BE49-F238E27FC236}">
                  <a16:creationId xmlns:a16="http://schemas.microsoft.com/office/drawing/2014/main" xmlns="" id="{99D4ADC0-AC30-4AED-BA23-23E21B42160C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53">
              <a:extLst>
                <a:ext uri="{FF2B5EF4-FFF2-40B4-BE49-F238E27FC236}">
                  <a16:creationId xmlns:a16="http://schemas.microsoft.com/office/drawing/2014/main" xmlns="" id="{CF63AC72-AF08-4A0C-90FC-C751B11E8EC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54">
              <a:extLst>
                <a:ext uri="{FF2B5EF4-FFF2-40B4-BE49-F238E27FC236}">
                  <a16:creationId xmlns:a16="http://schemas.microsoft.com/office/drawing/2014/main" xmlns="" id="{2674A9BA-66F3-43B8-A1B9-4DB02F581D7A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55">
              <a:extLst>
                <a:ext uri="{FF2B5EF4-FFF2-40B4-BE49-F238E27FC236}">
                  <a16:creationId xmlns:a16="http://schemas.microsoft.com/office/drawing/2014/main" xmlns="" id="{131E916B-9E75-4F90-B998-A8AAA4C36FD1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56">
              <a:extLst>
                <a:ext uri="{FF2B5EF4-FFF2-40B4-BE49-F238E27FC236}">
                  <a16:creationId xmlns:a16="http://schemas.microsoft.com/office/drawing/2014/main" xmlns="" id="{266ACEC5-4599-4AC3-A569-FB42BC6FB53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7">
              <a:extLst>
                <a:ext uri="{FF2B5EF4-FFF2-40B4-BE49-F238E27FC236}">
                  <a16:creationId xmlns:a16="http://schemas.microsoft.com/office/drawing/2014/main" xmlns="" id="{F7984DE3-DFE5-45E6-B741-1C209D197AF3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8">
              <a:extLst>
                <a:ext uri="{FF2B5EF4-FFF2-40B4-BE49-F238E27FC236}">
                  <a16:creationId xmlns:a16="http://schemas.microsoft.com/office/drawing/2014/main" xmlns="" id="{DFFC5546-A71F-4A14-99F6-70ECD0358F3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9">
              <a:extLst>
                <a:ext uri="{FF2B5EF4-FFF2-40B4-BE49-F238E27FC236}">
                  <a16:creationId xmlns:a16="http://schemas.microsoft.com/office/drawing/2014/main" xmlns="" id="{16D1ECA9-21C6-47A3-95E1-9360EE73DDB6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60">
              <a:extLst>
                <a:ext uri="{FF2B5EF4-FFF2-40B4-BE49-F238E27FC236}">
                  <a16:creationId xmlns:a16="http://schemas.microsoft.com/office/drawing/2014/main" xmlns="" id="{C92EE3D2-A6B3-4DC9-81F7-72F1E726F596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61">
              <a:extLst>
                <a:ext uri="{FF2B5EF4-FFF2-40B4-BE49-F238E27FC236}">
                  <a16:creationId xmlns:a16="http://schemas.microsoft.com/office/drawing/2014/main" xmlns="" id="{29EA95C9-2818-4BCD-9B19-40E66807906D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62">
              <a:extLst>
                <a:ext uri="{FF2B5EF4-FFF2-40B4-BE49-F238E27FC236}">
                  <a16:creationId xmlns:a16="http://schemas.microsoft.com/office/drawing/2014/main" xmlns="" id="{276F41B8-E422-48EE-A1D8-BDABAE09AA48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63">
              <a:extLst>
                <a:ext uri="{FF2B5EF4-FFF2-40B4-BE49-F238E27FC236}">
                  <a16:creationId xmlns:a16="http://schemas.microsoft.com/office/drawing/2014/main" xmlns="" id="{532E1367-60BA-4382-80A1-215EBB448320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64">
              <a:extLst>
                <a:ext uri="{FF2B5EF4-FFF2-40B4-BE49-F238E27FC236}">
                  <a16:creationId xmlns:a16="http://schemas.microsoft.com/office/drawing/2014/main" xmlns="" id="{E543B2A7-D7C9-4E7A-9AD0-4C67E3263C0A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65">
              <a:extLst>
                <a:ext uri="{FF2B5EF4-FFF2-40B4-BE49-F238E27FC236}">
                  <a16:creationId xmlns:a16="http://schemas.microsoft.com/office/drawing/2014/main" xmlns="" id="{D7F76879-F298-478B-86A4-6388CE6B17FE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66">
              <a:extLst>
                <a:ext uri="{FF2B5EF4-FFF2-40B4-BE49-F238E27FC236}">
                  <a16:creationId xmlns:a16="http://schemas.microsoft.com/office/drawing/2014/main" xmlns="" id="{8E4A4F3A-87F4-4CC9-AA07-3CB215C931C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7">
              <a:extLst>
                <a:ext uri="{FF2B5EF4-FFF2-40B4-BE49-F238E27FC236}">
                  <a16:creationId xmlns:a16="http://schemas.microsoft.com/office/drawing/2014/main" xmlns="" id="{C4FBF0E8-3FBE-4B54-8BF8-A9EB82617426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8">
              <a:extLst>
                <a:ext uri="{FF2B5EF4-FFF2-40B4-BE49-F238E27FC236}">
                  <a16:creationId xmlns:a16="http://schemas.microsoft.com/office/drawing/2014/main" xmlns="" id="{4D23A4DA-34A5-4662-A7CF-3C3D2291BBDE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9">
              <a:extLst>
                <a:ext uri="{FF2B5EF4-FFF2-40B4-BE49-F238E27FC236}">
                  <a16:creationId xmlns:a16="http://schemas.microsoft.com/office/drawing/2014/main" xmlns="" id="{B10F8B23-175C-4F84-9C0F-FCA725EF8900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70">
              <a:extLst>
                <a:ext uri="{FF2B5EF4-FFF2-40B4-BE49-F238E27FC236}">
                  <a16:creationId xmlns:a16="http://schemas.microsoft.com/office/drawing/2014/main" xmlns="" id="{AC2A2E11-E993-4717-AA71-46160122F88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71">
              <a:extLst>
                <a:ext uri="{FF2B5EF4-FFF2-40B4-BE49-F238E27FC236}">
                  <a16:creationId xmlns:a16="http://schemas.microsoft.com/office/drawing/2014/main" xmlns="" id="{BB6E16F5-290C-4DE4-97EE-C5B366E9B3D5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72">
              <a:extLst>
                <a:ext uri="{FF2B5EF4-FFF2-40B4-BE49-F238E27FC236}">
                  <a16:creationId xmlns:a16="http://schemas.microsoft.com/office/drawing/2014/main" xmlns="" id="{152D8C23-611F-48E7-8D5E-D353A934EC7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73">
              <a:extLst>
                <a:ext uri="{FF2B5EF4-FFF2-40B4-BE49-F238E27FC236}">
                  <a16:creationId xmlns:a16="http://schemas.microsoft.com/office/drawing/2014/main" xmlns="" id="{C07B3B2C-3E3B-4C01-9237-6885EB1AC46C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74">
              <a:extLst>
                <a:ext uri="{FF2B5EF4-FFF2-40B4-BE49-F238E27FC236}">
                  <a16:creationId xmlns:a16="http://schemas.microsoft.com/office/drawing/2014/main" xmlns="" id="{FEE1FEB4-A3C8-4BD4-8A92-BC57B4A088B0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75">
              <a:extLst>
                <a:ext uri="{FF2B5EF4-FFF2-40B4-BE49-F238E27FC236}">
                  <a16:creationId xmlns:a16="http://schemas.microsoft.com/office/drawing/2014/main" xmlns="" id="{58A887D5-88A7-4D29-A6E7-A53142F0DD16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76">
              <a:extLst>
                <a:ext uri="{FF2B5EF4-FFF2-40B4-BE49-F238E27FC236}">
                  <a16:creationId xmlns:a16="http://schemas.microsoft.com/office/drawing/2014/main" xmlns="" id="{06E673A7-829E-451F-89C2-89496226F80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7">
              <a:extLst>
                <a:ext uri="{FF2B5EF4-FFF2-40B4-BE49-F238E27FC236}">
                  <a16:creationId xmlns:a16="http://schemas.microsoft.com/office/drawing/2014/main" xmlns="" id="{376534A9-55C0-4C8E-98C4-E25D650E9BB4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8">
              <a:extLst>
                <a:ext uri="{FF2B5EF4-FFF2-40B4-BE49-F238E27FC236}">
                  <a16:creationId xmlns:a16="http://schemas.microsoft.com/office/drawing/2014/main" xmlns="" id="{02FB5867-FD50-4A98-9517-031B48E4A8B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9">
              <a:extLst>
                <a:ext uri="{FF2B5EF4-FFF2-40B4-BE49-F238E27FC236}">
                  <a16:creationId xmlns:a16="http://schemas.microsoft.com/office/drawing/2014/main" xmlns="" id="{B69598CD-5D90-4EBB-9428-5155BA122B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80">
              <a:extLst>
                <a:ext uri="{FF2B5EF4-FFF2-40B4-BE49-F238E27FC236}">
                  <a16:creationId xmlns:a16="http://schemas.microsoft.com/office/drawing/2014/main" xmlns="" id="{4BA8936D-F019-494C-B58C-9C05CD8858F7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81">
              <a:extLst>
                <a:ext uri="{FF2B5EF4-FFF2-40B4-BE49-F238E27FC236}">
                  <a16:creationId xmlns:a16="http://schemas.microsoft.com/office/drawing/2014/main" xmlns="" id="{3B1F45E7-ABEA-4BBC-B518-603B08BFDD65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82">
              <a:extLst>
                <a:ext uri="{FF2B5EF4-FFF2-40B4-BE49-F238E27FC236}">
                  <a16:creationId xmlns:a16="http://schemas.microsoft.com/office/drawing/2014/main" xmlns="" id="{0BDE22FC-0491-4D05-957B-76767B8BD9A9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83">
              <a:extLst>
                <a:ext uri="{FF2B5EF4-FFF2-40B4-BE49-F238E27FC236}">
                  <a16:creationId xmlns:a16="http://schemas.microsoft.com/office/drawing/2014/main" xmlns="" id="{705DB694-E3CB-470B-8D0B-23026C9A6138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84">
              <a:extLst>
                <a:ext uri="{FF2B5EF4-FFF2-40B4-BE49-F238E27FC236}">
                  <a16:creationId xmlns:a16="http://schemas.microsoft.com/office/drawing/2014/main" xmlns="" id="{FF737363-7273-4131-A21F-FBB5F8C25A4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85">
              <a:extLst>
                <a:ext uri="{FF2B5EF4-FFF2-40B4-BE49-F238E27FC236}">
                  <a16:creationId xmlns:a16="http://schemas.microsoft.com/office/drawing/2014/main" xmlns="" id="{337744A6-0AE7-4659-9ABE-4EC2A9B5B237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86">
              <a:extLst>
                <a:ext uri="{FF2B5EF4-FFF2-40B4-BE49-F238E27FC236}">
                  <a16:creationId xmlns:a16="http://schemas.microsoft.com/office/drawing/2014/main" xmlns="" id="{B162763B-5B29-4C97-A809-7709F1270F1D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7">
              <a:extLst>
                <a:ext uri="{FF2B5EF4-FFF2-40B4-BE49-F238E27FC236}">
                  <a16:creationId xmlns:a16="http://schemas.microsoft.com/office/drawing/2014/main" xmlns="" id="{EC43ACDA-34DA-499E-86A1-EDCEF5E9F139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8">
              <a:extLst>
                <a:ext uri="{FF2B5EF4-FFF2-40B4-BE49-F238E27FC236}">
                  <a16:creationId xmlns:a16="http://schemas.microsoft.com/office/drawing/2014/main" xmlns="" id="{1BFF2639-6AE2-4429-9BBA-53E8E0F2458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9">
              <a:extLst>
                <a:ext uri="{FF2B5EF4-FFF2-40B4-BE49-F238E27FC236}">
                  <a16:creationId xmlns:a16="http://schemas.microsoft.com/office/drawing/2014/main" xmlns="" id="{79D0CBC2-C4B1-4B5B-B525-A71C3581C976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90">
              <a:extLst>
                <a:ext uri="{FF2B5EF4-FFF2-40B4-BE49-F238E27FC236}">
                  <a16:creationId xmlns:a16="http://schemas.microsoft.com/office/drawing/2014/main" xmlns="" id="{81358D4E-AD46-4191-9DFD-A0C6BAD12E15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91">
              <a:extLst>
                <a:ext uri="{FF2B5EF4-FFF2-40B4-BE49-F238E27FC236}">
                  <a16:creationId xmlns:a16="http://schemas.microsoft.com/office/drawing/2014/main" xmlns="" id="{DADFD4D8-2CE1-4A6B-A536-F352C0C16B43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92">
              <a:extLst>
                <a:ext uri="{FF2B5EF4-FFF2-40B4-BE49-F238E27FC236}">
                  <a16:creationId xmlns:a16="http://schemas.microsoft.com/office/drawing/2014/main" xmlns="" id="{C8E0FFDD-4A14-4A82-A1B8-D89C0FBE4C56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93">
              <a:extLst>
                <a:ext uri="{FF2B5EF4-FFF2-40B4-BE49-F238E27FC236}">
                  <a16:creationId xmlns:a16="http://schemas.microsoft.com/office/drawing/2014/main" xmlns="" id="{8871EBFF-FECE-4702-8B95-272AAB701FE7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94">
              <a:extLst>
                <a:ext uri="{FF2B5EF4-FFF2-40B4-BE49-F238E27FC236}">
                  <a16:creationId xmlns:a16="http://schemas.microsoft.com/office/drawing/2014/main" xmlns="" id="{6E4B1F56-538C-4485-924B-2F3140BAE5B3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95">
              <a:extLst>
                <a:ext uri="{FF2B5EF4-FFF2-40B4-BE49-F238E27FC236}">
                  <a16:creationId xmlns:a16="http://schemas.microsoft.com/office/drawing/2014/main" xmlns="" id="{DF1CE1EE-EBEA-48C7-AF2C-5B22E6E44090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96">
              <a:extLst>
                <a:ext uri="{FF2B5EF4-FFF2-40B4-BE49-F238E27FC236}">
                  <a16:creationId xmlns:a16="http://schemas.microsoft.com/office/drawing/2014/main" xmlns="" id="{D8F30501-DA66-4EC8-BB32-1D63BCEE4ECC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7">
              <a:extLst>
                <a:ext uri="{FF2B5EF4-FFF2-40B4-BE49-F238E27FC236}">
                  <a16:creationId xmlns:a16="http://schemas.microsoft.com/office/drawing/2014/main" xmlns="" id="{7AAD7052-8DAC-4F4A-BBC3-98A5DA9F01CF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8">
              <a:extLst>
                <a:ext uri="{FF2B5EF4-FFF2-40B4-BE49-F238E27FC236}">
                  <a16:creationId xmlns:a16="http://schemas.microsoft.com/office/drawing/2014/main" xmlns="" id="{50674206-543C-4948-8096-FB08E034DA3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9">
              <a:extLst>
                <a:ext uri="{FF2B5EF4-FFF2-40B4-BE49-F238E27FC236}">
                  <a16:creationId xmlns:a16="http://schemas.microsoft.com/office/drawing/2014/main" xmlns="" id="{D605E4C5-D8DA-4846-BAF5-B6B612CDD12C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100">
              <a:extLst>
                <a:ext uri="{FF2B5EF4-FFF2-40B4-BE49-F238E27FC236}">
                  <a16:creationId xmlns:a16="http://schemas.microsoft.com/office/drawing/2014/main" xmlns="" id="{361C1C54-61FA-4D2E-8D32-AC2038C5B0FE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101">
              <a:extLst>
                <a:ext uri="{FF2B5EF4-FFF2-40B4-BE49-F238E27FC236}">
                  <a16:creationId xmlns:a16="http://schemas.microsoft.com/office/drawing/2014/main" xmlns="" id="{E131B0AC-8B8F-4F34-8EEE-B8BCFDB6B3F5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102">
              <a:extLst>
                <a:ext uri="{FF2B5EF4-FFF2-40B4-BE49-F238E27FC236}">
                  <a16:creationId xmlns:a16="http://schemas.microsoft.com/office/drawing/2014/main" xmlns="" id="{405B305D-0E31-44D2-B538-B7B85EBBA46E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103">
              <a:extLst>
                <a:ext uri="{FF2B5EF4-FFF2-40B4-BE49-F238E27FC236}">
                  <a16:creationId xmlns:a16="http://schemas.microsoft.com/office/drawing/2014/main" xmlns="" id="{25A057B1-B515-4E9E-8CA1-EBE7E1CFD4BA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104">
              <a:extLst>
                <a:ext uri="{FF2B5EF4-FFF2-40B4-BE49-F238E27FC236}">
                  <a16:creationId xmlns:a16="http://schemas.microsoft.com/office/drawing/2014/main" xmlns="" id="{7B50C8EC-393D-40A2-91A7-4DA227A792B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105">
              <a:extLst>
                <a:ext uri="{FF2B5EF4-FFF2-40B4-BE49-F238E27FC236}">
                  <a16:creationId xmlns:a16="http://schemas.microsoft.com/office/drawing/2014/main" xmlns="" id="{3D38C34B-DE0D-4EC1-99FE-ABDCBA137060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106">
              <a:extLst>
                <a:ext uri="{FF2B5EF4-FFF2-40B4-BE49-F238E27FC236}">
                  <a16:creationId xmlns:a16="http://schemas.microsoft.com/office/drawing/2014/main" xmlns="" id="{24D6E8D8-673E-400C-A909-9DF1396EED66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7">
              <a:extLst>
                <a:ext uri="{FF2B5EF4-FFF2-40B4-BE49-F238E27FC236}">
                  <a16:creationId xmlns:a16="http://schemas.microsoft.com/office/drawing/2014/main" xmlns="" id="{E40AAA52-8A19-4FD9-990B-2FEDE657E7D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8">
              <a:extLst>
                <a:ext uri="{FF2B5EF4-FFF2-40B4-BE49-F238E27FC236}">
                  <a16:creationId xmlns:a16="http://schemas.microsoft.com/office/drawing/2014/main" xmlns="" id="{00FEC1CE-A47E-4CCB-8D5A-79A5968C60CE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11">
              <a:extLst>
                <a:ext uri="{FF2B5EF4-FFF2-40B4-BE49-F238E27FC236}">
                  <a16:creationId xmlns:a16="http://schemas.microsoft.com/office/drawing/2014/main" xmlns="" id="{EEC990FF-CAAB-4A95-83D3-C8A88300958B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12">
              <a:extLst>
                <a:ext uri="{FF2B5EF4-FFF2-40B4-BE49-F238E27FC236}">
                  <a16:creationId xmlns:a16="http://schemas.microsoft.com/office/drawing/2014/main" xmlns="" id="{B39B02FA-DF4B-4C16-A494-3E6DBA9EC61C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13">
              <a:extLst>
                <a:ext uri="{FF2B5EF4-FFF2-40B4-BE49-F238E27FC236}">
                  <a16:creationId xmlns:a16="http://schemas.microsoft.com/office/drawing/2014/main" xmlns="" id="{EB0B8F3E-2729-498F-A3CB-72D9B09F733D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14">
              <a:extLst>
                <a:ext uri="{FF2B5EF4-FFF2-40B4-BE49-F238E27FC236}">
                  <a16:creationId xmlns:a16="http://schemas.microsoft.com/office/drawing/2014/main" xmlns="" id="{D743FC4C-1F4F-4510-83CD-D8E4784BA05F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15">
              <a:extLst>
                <a:ext uri="{FF2B5EF4-FFF2-40B4-BE49-F238E27FC236}">
                  <a16:creationId xmlns:a16="http://schemas.microsoft.com/office/drawing/2014/main" xmlns="" id="{3908BF7E-8B67-4C78-978A-5CB3021E73F0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16">
              <a:extLst>
                <a:ext uri="{FF2B5EF4-FFF2-40B4-BE49-F238E27FC236}">
                  <a16:creationId xmlns:a16="http://schemas.microsoft.com/office/drawing/2014/main" xmlns="" id="{92EE79E0-665D-427D-AD15-7151C5659B40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17">
              <a:extLst>
                <a:ext uri="{FF2B5EF4-FFF2-40B4-BE49-F238E27FC236}">
                  <a16:creationId xmlns:a16="http://schemas.microsoft.com/office/drawing/2014/main" xmlns="" id="{7D5FBF34-FF88-407A-A36B-CFA1F7FD32D3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18">
              <a:extLst>
                <a:ext uri="{FF2B5EF4-FFF2-40B4-BE49-F238E27FC236}">
                  <a16:creationId xmlns:a16="http://schemas.microsoft.com/office/drawing/2014/main" xmlns="" id="{1E1654D4-D1DE-43EB-9113-C34432BF626D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19">
              <a:extLst>
                <a:ext uri="{FF2B5EF4-FFF2-40B4-BE49-F238E27FC236}">
                  <a16:creationId xmlns:a16="http://schemas.microsoft.com/office/drawing/2014/main" xmlns="" id="{D0144322-1D63-4601-B945-7C7651481EDB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23">
              <a:extLst>
                <a:ext uri="{FF2B5EF4-FFF2-40B4-BE49-F238E27FC236}">
                  <a16:creationId xmlns:a16="http://schemas.microsoft.com/office/drawing/2014/main" xmlns="" id="{BF22EC42-C3AE-4D96-BBFB-CB74C55EDC3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24">
              <a:extLst>
                <a:ext uri="{FF2B5EF4-FFF2-40B4-BE49-F238E27FC236}">
                  <a16:creationId xmlns:a16="http://schemas.microsoft.com/office/drawing/2014/main" xmlns="" id="{FA90C9DC-70F5-4C24-8A03-EC3C36EAEDCF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25">
              <a:extLst>
                <a:ext uri="{FF2B5EF4-FFF2-40B4-BE49-F238E27FC236}">
                  <a16:creationId xmlns:a16="http://schemas.microsoft.com/office/drawing/2014/main" xmlns="" id="{2ABDFD41-DC21-4299-8910-ABDA5328C5DA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26">
              <a:extLst>
                <a:ext uri="{FF2B5EF4-FFF2-40B4-BE49-F238E27FC236}">
                  <a16:creationId xmlns:a16="http://schemas.microsoft.com/office/drawing/2014/main" xmlns="" id="{E6DCCB0C-41E6-4963-AFCA-2B75F5C920E1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27">
              <a:extLst>
                <a:ext uri="{FF2B5EF4-FFF2-40B4-BE49-F238E27FC236}">
                  <a16:creationId xmlns:a16="http://schemas.microsoft.com/office/drawing/2014/main" xmlns="" id="{C7CCEC9B-B330-45E6-B32A-29A77CBC5DCC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28">
              <a:extLst>
                <a:ext uri="{FF2B5EF4-FFF2-40B4-BE49-F238E27FC236}">
                  <a16:creationId xmlns:a16="http://schemas.microsoft.com/office/drawing/2014/main" xmlns="" id="{E7FC1F61-8CF9-4F23-BB22-D5FDC107C9C5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29">
              <a:extLst>
                <a:ext uri="{FF2B5EF4-FFF2-40B4-BE49-F238E27FC236}">
                  <a16:creationId xmlns:a16="http://schemas.microsoft.com/office/drawing/2014/main" xmlns="" id="{96C24ADF-58E9-4767-AFAF-B2C71B5A920C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30">
              <a:extLst>
                <a:ext uri="{FF2B5EF4-FFF2-40B4-BE49-F238E27FC236}">
                  <a16:creationId xmlns:a16="http://schemas.microsoft.com/office/drawing/2014/main" xmlns="" id="{E5DCCBF6-7C08-4806-AB35-10009BD3197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35">
              <a:extLst>
                <a:ext uri="{FF2B5EF4-FFF2-40B4-BE49-F238E27FC236}">
                  <a16:creationId xmlns:a16="http://schemas.microsoft.com/office/drawing/2014/main" xmlns="" id="{004B302D-C586-4F94-B460-C60296F31A2F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36">
              <a:extLst>
                <a:ext uri="{FF2B5EF4-FFF2-40B4-BE49-F238E27FC236}">
                  <a16:creationId xmlns:a16="http://schemas.microsoft.com/office/drawing/2014/main" xmlns="" id="{4243D839-8699-4C5F-911D-F769CE3F7EDA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37">
              <a:extLst>
                <a:ext uri="{FF2B5EF4-FFF2-40B4-BE49-F238E27FC236}">
                  <a16:creationId xmlns:a16="http://schemas.microsoft.com/office/drawing/2014/main" xmlns="" id="{7FA09CD1-6A5C-40E1-96B2-4B80A473DA2C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38">
              <a:extLst>
                <a:ext uri="{FF2B5EF4-FFF2-40B4-BE49-F238E27FC236}">
                  <a16:creationId xmlns:a16="http://schemas.microsoft.com/office/drawing/2014/main" xmlns="" id="{A1582CB7-2F53-44BF-99EC-77584FA79168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39">
              <a:extLst>
                <a:ext uri="{FF2B5EF4-FFF2-40B4-BE49-F238E27FC236}">
                  <a16:creationId xmlns:a16="http://schemas.microsoft.com/office/drawing/2014/main" xmlns="" id="{45A25590-631C-4662-AA9D-128A6660CC6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40">
              <a:extLst>
                <a:ext uri="{FF2B5EF4-FFF2-40B4-BE49-F238E27FC236}">
                  <a16:creationId xmlns:a16="http://schemas.microsoft.com/office/drawing/2014/main" xmlns="" id="{08B180A9-0BAC-4073-8476-E55163CC4688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48">
              <a:extLst>
                <a:ext uri="{FF2B5EF4-FFF2-40B4-BE49-F238E27FC236}">
                  <a16:creationId xmlns:a16="http://schemas.microsoft.com/office/drawing/2014/main" xmlns="" id="{EA9F4D33-D80A-4009-B352-CB9148E34165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49">
              <a:extLst>
                <a:ext uri="{FF2B5EF4-FFF2-40B4-BE49-F238E27FC236}">
                  <a16:creationId xmlns:a16="http://schemas.microsoft.com/office/drawing/2014/main" xmlns="" id="{72508F14-FDD0-4234-9704-F8514C7FA3A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50">
              <a:extLst>
                <a:ext uri="{FF2B5EF4-FFF2-40B4-BE49-F238E27FC236}">
                  <a16:creationId xmlns:a16="http://schemas.microsoft.com/office/drawing/2014/main" xmlns="" id="{5AE1041B-FEED-4C3B-8E45-7553F9BA7FDA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60">
              <a:extLst>
                <a:ext uri="{FF2B5EF4-FFF2-40B4-BE49-F238E27FC236}">
                  <a16:creationId xmlns:a16="http://schemas.microsoft.com/office/drawing/2014/main" xmlns="" id="{3DF40CF6-3CC8-4F4D-A876-66BCF3AF4EC5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956295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темный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xmlns="" id="{47B55368-67F1-4E7B-82C7-9FD0E40AD49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xmlns="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xmlns="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xmlns="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xmlns="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xmlns="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xmlns="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xmlns="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xmlns="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xmlns="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xmlns="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xmlns="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xmlns="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xmlns="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xmlns="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xmlns="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xmlns="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xmlns="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xmlns="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xmlns="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xmlns="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xmlns="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xmlns="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xmlns="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xmlns="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xmlns="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xmlns="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xmlns="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xmlns="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xmlns="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xmlns="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xmlns="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xmlns="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xmlns="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xmlns="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xmlns="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xmlns="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xmlns="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xmlns="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xmlns="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xmlns="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xmlns="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xmlns="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xmlns="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xmlns="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xmlns="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xmlns="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xmlns="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xmlns="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xmlns="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xmlns="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xmlns="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xmlns="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xmlns="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xmlns="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xmlns="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xmlns="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xmlns="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xmlns="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xmlns="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xmlns="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xmlns="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xmlns="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xmlns="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xmlns="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xmlns="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xmlns="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xmlns="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xmlns="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xmlns="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xmlns="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xmlns="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xmlns="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xmlns="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xmlns="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xmlns="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xmlns="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xmlns="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xmlns="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xmlns="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xmlns="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xmlns="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xmlns="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xmlns="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xmlns="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xmlns="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xmlns="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xmlns="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xmlns="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xmlns="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xmlns="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xmlns="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xmlns="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xmlns="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xmlns="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xmlns="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xmlns="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xmlns="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xmlns="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xmlns="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xmlns="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xmlns="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xmlns="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xmlns="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xmlns="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xmlns="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xmlns="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xmlns="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xmlns="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xmlns="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xmlns="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xmlns="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xmlns="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xmlns="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xmlns="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xmlns="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0">
              <a:extLst>
                <a:ext uri="{FF2B5EF4-FFF2-40B4-BE49-F238E27FC236}">
                  <a16:creationId xmlns:a16="http://schemas.microsoft.com/office/drawing/2014/main" xmlns="" id="{5E5963A5-A686-4194-BFC6-6FEE03C1B92B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xmlns="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xmlns="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xmlns="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xmlns="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xmlns="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xmlns="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xmlns="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xmlns="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xmlns="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xmlns="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xmlns="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xmlns="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bg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545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ветлы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F360F7E1-4C48-475C-8FD7-8907801E4294}"/>
              </a:ext>
            </a:extLst>
          </p:cNvPr>
          <p:cNvGrpSpPr/>
          <p:nvPr userDrawn="1"/>
        </p:nvGrpSpPr>
        <p:grpSpPr>
          <a:xfrm>
            <a:off x="6493680" y="-170530"/>
            <a:ext cx="5884891" cy="5314018"/>
            <a:chOff x="6493680" y="-170530"/>
            <a:chExt cx="5884891" cy="5314018"/>
          </a:xfrm>
        </p:grpSpPr>
        <p:sp>
          <p:nvSpPr>
            <p:cNvPr id="15" name="Полилиния 10">
              <a:extLst>
                <a:ext uri="{FF2B5EF4-FFF2-40B4-BE49-F238E27FC236}">
                  <a16:creationId xmlns:a16="http://schemas.microsoft.com/office/drawing/2014/main" xmlns="" id="{B4C21A7E-52C7-4F65-BFEA-8AF07F44F7B9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 11">
              <a:extLst>
                <a:ext uri="{FF2B5EF4-FFF2-40B4-BE49-F238E27FC236}">
                  <a16:creationId xmlns:a16="http://schemas.microsoft.com/office/drawing/2014/main" xmlns="" id="{5A7878D2-DF01-4098-B913-3F0668216BFF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 12">
              <a:extLst>
                <a:ext uri="{FF2B5EF4-FFF2-40B4-BE49-F238E27FC236}">
                  <a16:creationId xmlns:a16="http://schemas.microsoft.com/office/drawing/2014/main" xmlns="" id="{7176BE4A-AD11-498E-B93B-FBCB7AB4352E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 13">
              <a:extLst>
                <a:ext uri="{FF2B5EF4-FFF2-40B4-BE49-F238E27FC236}">
                  <a16:creationId xmlns:a16="http://schemas.microsoft.com/office/drawing/2014/main" xmlns="" id="{BC544501-18A3-40F1-8FEB-3EC04DBEDEC0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4">
              <a:extLst>
                <a:ext uri="{FF2B5EF4-FFF2-40B4-BE49-F238E27FC236}">
                  <a16:creationId xmlns:a16="http://schemas.microsoft.com/office/drawing/2014/main" xmlns="" id="{131F6C61-7D47-45A4-A80C-0DB0757AE8B9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5">
              <a:extLst>
                <a:ext uri="{FF2B5EF4-FFF2-40B4-BE49-F238E27FC236}">
                  <a16:creationId xmlns:a16="http://schemas.microsoft.com/office/drawing/2014/main" xmlns="" id="{CB5F24FC-6E13-4750-8790-083336E4B406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 16">
              <a:extLst>
                <a:ext uri="{FF2B5EF4-FFF2-40B4-BE49-F238E27FC236}">
                  <a16:creationId xmlns:a16="http://schemas.microsoft.com/office/drawing/2014/main" xmlns="" id="{EB47CFF2-3A11-42AB-9B82-F57329B82D0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7">
              <a:extLst>
                <a:ext uri="{FF2B5EF4-FFF2-40B4-BE49-F238E27FC236}">
                  <a16:creationId xmlns:a16="http://schemas.microsoft.com/office/drawing/2014/main" xmlns="" id="{C6A98CB0-78F1-4F32-B158-E3B0D75948D4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8">
              <a:extLst>
                <a:ext uri="{FF2B5EF4-FFF2-40B4-BE49-F238E27FC236}">
                  <a16:creationId xmlns:a16="http://schemas.microsoft.com/office/drawing/2014/main" xmlns="" id="{C96BFAFB-22E2-4E11-9B48-53850292C7F7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9">
              <a:extLst>
                <a:ext uri="{FF2B5EF4-FFF2-40B4-BE49-F238E27FC236}">
                  <a16:creationId xmlns:a16="http://schemas.microsoft.com/office/drawing/2014/main" xmlns="" id="{C74A90DB-0557-4F05-8E7C-CC3066AAFDB6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20">
              <a:extLst>
                <a:ext uri="{FF2B5EF4-FFF2-40B4-BE49-F238E27FC236}">
                  <a16:creationId xmlns:a16="http://schemas.microsoft.com/office/drawing/2014/main" xmlns="" id="{54F9D64B-6898-4338-90A9-F6376585CCF0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21">
              <a:extLst>
                <a:ext uri="{FF2B5EF4-FFF2-40B4-BE49-F238E27FC236}">
                  <a16:creationId xmlns:a16="http://schemas.microsoft.com/office/drawing/2014/main" xmlns="" id="{69D6618F-ABA9-4656-85F7-D24352826613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22">
              <a:extLst>
                <a:ext uri="{FF2B5EF4-FFF2-40B4-BE49-F238E27FC236}">
                  <a16:creationId xmlns:a16="http://schemas.microsoft.com/office/drawing/2014/main" xmlns="" id="{66AA1FB2-705C-44E0-B8D6-C5ECE99DE423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23">
              <a:extLst>
                <a:ext uri="{FF2B5EF4-FFF2-40B4-BE49-F238E27FC236}">
                  <a16:creationId xmlns:a16="http://schemas.microsoft.com/office/drawing/2014/main" xmlns="" id="{ED9AC542-5908-4768-822D-9E8327676FF6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4">
              <a:extLst>
                <a:ext uri="{FF2B5EF4-FFF2-40B4-BE49-F238E27FC236}">
                  <a16:creationId xmlns:a16="http://schemas.microsoft.com/office/drawing/2014/main" xmlns="" id="{5341C435-C565-4131-A14A-AA656CA54377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5">
              <a:extLst>
                <a:ext uri="{FF2B5EF4-FFF2-40B4-BE49-F238E27FC236}">
                  <a16:creationId xmlns:a16="http://schemas.microsoft.com/office/drawing/2014/main" xmlns="" id="{5BB55851-EE02-415A-ABF0-F2628FCF792F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6">
              <a:extLst>
                <a:ext uri="{FF2B5EF4-FFF2-40B4-BE49-F238E27FC236}">
                  <a16:creationId xmlns:a16="http://schemas.microsoft.com/office/drawing/2014/main" xmlns="" id="{736C9EE4-45AD-4306-A97E-BB8BEFA9B19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7">
              <a:extLst>
                <a:ext uri="{FF2B5EF4-FFF2-40B4-BE49-F238E27FC236}">
                  <a16:creationId xmlns:a16="http://schemas.microsoft.com/office/drawing/2014/main" xmlns="" id="{8DC84185-D295-44CB-A724-86486D1F704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8">
              <a:extLst>
                <a:ext uri="{FF2B5EF4-FFF2-40B4-BE49-F238E27FC236}">
                  <a16:creationId xmlns:a16="http://schemas.microsoft.com/office/drawing/2014/main" xmlns="" id="{3FEB89A7-7F8D-4100-AD81-3C4EE827E67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9">
              <a:extLst>
                <a:ext uri="{FF2B5EF4-FFF2-40B4-BE49-F238E27FC236}">
                  <a16:creationId xmlns:a16="http://schemas.microsoft.com/office/drawing/2014/main" xmlns="" id="{F467C1CD-360F-49F5-8F70-B4944909D809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30">
              <a:extLst>
                <a:ext uri="{FF2B5EF4-FFF2-40B4-BE49-F238E27FC236}">
                  <a16:creationId xmlns:a16="http://schemas.microsoft.com/office/drawing/2014/main" xmlns="" id="{09FC6F47-362D-412E-ADA4-D38AF43BB619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31">
              <a:extLst>
                <a:ext uri="{FF2B5EF4-FFF2-40B4-BE49-F238E27FC236}">
                  <a16:creationId xmlns:a16="http://schemas.microsoft.com/office/drawing/2014/main" xmlns="" id="{59AA44BE-368B-4F0A-B697-27E0183563A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32">
              <a:extLst>
                <a:ext uri="{FF2B5EF4-FFF2-40B4-BE49-F238E27FC236}">
                  <a16:creationId xmlns:a16="http://schemas.microsoft.com/office/drawing/2014/main" xmlns="" id="{EF71F73D-5DEF-4728-A093-8723DABEBEA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33">
              <a:extLst>
                <a:ext uri="{FF2B5EF4-FFF2-40B4-BE49-F238E27FC236}">
                  <a16:creationId xmlns:a16="http://schemas.microsoft.com/office/drawing/2014/main" xmlns="" id="{07B7E907-F2BB-46F6-A75D-F2251D59B9DE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4">
              <a:extLst>
                <a:ext uri="{FF2B5EF4-FFF2-40B4-BE49-F238E27FC236}">
                  <a16:creationId xmlns:a16="http://schemas.microsoft.com/office/drawing/2014/main" xmlns="" id="{FB67A0E2-03E4-4FF8-A222-18DBD8E74931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5">
              <a:extLst>
                <a:ext uri="{FF2B5EF4-FFF2-40B4-BE49-F238E27FC236}">
                  <a16:creationId xmlns:a16="http://schemas.microsoft.com/office/drawing/2014/main" xmlns="" id="{F1B4C49E-D485-477D-8D28-01D1523AE9CF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6">
              <a:extLst>
                <a:ext uri="{FF2B5EF4-FFF2-40B4-BE49-F238E27FC236}">
                  <a16:creationId xmlns:a16="http://schemas.microsoft.com/office/drawing/2014/main" xmlns="" id="{85B476C0-A962-4696-AA6C-8719460B6E7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7">
              <a:extLst>
                <a:ext uri="{FF2B5EF4-FFF2-40B4-BE49-F238E27FC236}">
                  <a16:creationId xmlns:a16="http://schemas.microsoft.com/office/drawing/2014/main" xmlns="" id="{7CE84C2D-8C59-4C06-80B5-A9C8EA925BA7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8">
              <a:extLst>
                <a:ext uri="{FF2B5EF4-FFF2-40B4-BE49-F238E27FC236}">
                  <a16:creationId xmlns:a16="http://schemas.microsoft.com/office/drawing/2014/main" xmlns="" id="{979EB758-0F3D-4D9C-A0B2-35D468C223DC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9">
              <a:extLst>
                <a:ext uri="{FF2B5EF4-FFF2-40B4-BE49-F238E27FC236}">
                  <a16:creationId xmlns:a16="http://schemas.microsoft.com/office/drawing/2014/main" xmlns="" id="{0E8286FA-386F-4C90-9D41-859061F7CCD4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40">
              <a:extLst>
                <a:ext uri="{FF2B5EF4-FFF2-40B4-BE49-F238E27FC236}">
                  <a16:creationId xmlns:a16="http://schemas.microsoft.com/office/drawing/2014/main" xmlns="" id="{72A3A88D-7EAA-4C8D-9100-7C18FBEFD0E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41">
              <a:extLst>
                <a:ext uri="{FF2B5EF4-FFF2-40B4-BE49-F238E27FC236}">
                  <a16:creationId xmlns:a16="http://schemas.microsoft.com/office/drawing/2014/main" xmlns="" id="{03F0CD15-ABC2-4A43-9A8E-7A19F94F256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42">
              <a:extLst>
                <a:ext uri="{FF2B5EF4-FFF2-40B4-BE49-F238E27FC236}">
                  <a16:creationId xmlns:a16="http://schemas.microsoft.com/office/drawing/2014/main" xmlns="" id="{D3F818D7-1783-4DA0-87B9-7F59E5D83556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43">
              <a:extLst>
                <a:ext uri="{FF2B5EF4-FFF2-40B4-BE49-F238E27FC236}">
                  <a16:creationId xmlns:a16="http://schemas.microsoft.com/office/drawing/2014/main" xmlns="" id="{973B9DD1-8D5A-49E5-9E92-FA34875AC554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4">
              <a:extLst>
                <a:ext uri="{FF2B5EF4-FFF2-40B4-BE49-F238E27FC236}">
                  <a16:creationId xmlns:a16="http://schemas.microsoft.com/office/drawing/2014/main" xmlns="" id="{1D52C529-3878-4028-9948-7B83CABE847D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5">
              <a:extLst>
                <a:ext uri="{FF2B5EF4-FFF2-40B4-BE49-F238E27FC236}">
                  <a16:creationId xmlns:a16="http://schemas.microsoft.com/office/drawing/2014/main" xmlns="" id="{3AFF76E0-0118-47E6-BBB0-776812C66EA5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6">
              <a:extLst>
                <a:ext uri="{FF2B5EF4-FFF2-40B4-BE49-F238E27FC236}">
                  <a16:creationId xmlns:a16="http://schemas.microsoft.com/office/drawing/2014/main" xmlns="" id="{8D1A3F2B-C9ED-4758-9D42-8FE47D43E757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7">
              <a:extLst>
                <a:ext uri="{FF2B5EF4-FFF2-40B4-BE49-F238E27FC236}">
                  <a16:creationId xmlns:a16="http://schemas.microsoft.com/office/drawing/2014/main" xmlns="" id="{CE53F9CC-25E1-4A41-BBD1-EC100DADB669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8">
              <a:extLst>
                <a:ext uri="{FF2B5EF4-FFF2-40B4-BE49-F238E27FC236}">
                  <a16:creationId xmlns:a16="http://schemas.microsoft.com/office/drawing/2014/main" xmlns="" id="{85E54B5D-ADB6-4C79-B86A-A4094F7F82E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9">
              <a:extLst>
                <a:ext uri="{FF2B5EF4-FFF2-40B4-BE49-F238E27FC236}">
                  <a16:creationId xmlns:a16="http://schemas.microsoft.com/office/drawing/2014/main" xmlns="" id="{095CCEC6-3E55-403B-901F-11FDC44594EA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50">
              <a:extLst>
                <a:ext uri="{FF2B5EF4-FFF2-40B4-BE49-F238E27FC236}">
                  <a16:creationId xmlns:a16="http://schemas.microsoft.com/office/drawing/2014/main" xmlns="" id="{E1928443-0D4B-4A92-90D7-0568CE180E74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51">
              <a:extLst>
                <a:ext uri="{FF2B5EF4-FFF2-40B4-BE49-F238E27FC236}">
                  <a16:creationId xmlns:a16="http://schemas.microsoft.com/office/drawing/2014/main" xmlns="" id="{75D3F36E-3EF2-453E-9CE4-0C1AD491B692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52">
              <a:extLst>
                <a:ext uri="{FF2B5EF4-FFF2-40B4-BE49-F238E27FC236}">
                  <a16:creationId xmlns:a16="http://schemas.microsoft.com/office/drawing/2014/main" xmlns="" id="{35193501-FE6B-459F-9BF4-02C05FB13B71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53">
              <a:extLst>
                <a:ext uri="{FF2B5EF4-FFF2-40B4-BE49-F238E27FC236}">
                  <a16:creationId xmlns:a16="http://schemas.microsoft.com/office/drawing/2014/main" xmlns="" id="{8907D87C-AD2C-4666-ADA4-6F01E41602BF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4">
              <a:extLst>
                <a:ext uri="{FF2B5EF4-FFF2-40B4-BE49-F238E27FC236}">
                  <a16:creationId xmlns:a16="http://schemas.microsoft.com/office/drawing/2014/main" xmlns="" id="{AAF52E81-CB9D-4B91-ABD1-7D3619A6E3E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5">
              <a:extLst>
                <a:ext uri="{FF2B5EF4-FFF2-40B4-BE49-F238E27FC236}">
                  <a16:creationId xmlns:a16="http://schemas.microsoft.com/office/drawing/2014/main" xmlns="" id="{38457482-AAF7-4C22-8034-D09C787DEF13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6">
              <a:extLst>
                <a:ext uri="{FF2B5EF4-FFF2-40B4-BE49-F238E27FC236}">
                  <a16:creationId xmlns:a16="http://schemas.microsoft.com/office/drawing/2014/main" xmlns="" id="{7A8DB95D-716B-425A-AB26-36D61CC24976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7">
              <a:extLst>
                <a:ext uri="{FF2B5EF4-FFF2-40B4-BE49-F238E27FC236}">
                  <a16:creationId xmlns:a16="http://schemas.microsoft.com/office/drawing/2014/main" xmlns="" id="{86AE762E-3E4E-4CE1-BB9E-3452602993AE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8">
              <a:extLst>
                <a:ext uri="{FF2B5EF4-FFF2-40B4-BE49-F238E27FC236}">
                  <a16:creationId xmlns:a16="http://schemas.microsoft.com/office/drawing/2014/main" xmlns="" id="{55E18504-D1E1-49C7-AA04-5A9EBABAC754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9">
              <a:extLst>
                <a:ext uri="{FF2B5EF4-FFF2-40B4-BE49-F238E27FC236}">
                  <a16:creationId xmlns:a16="http://schemas.microsoft.com/office/drawing/2014/main" xmlns="" id="{F4F26367-C03C-45C4-8DA3-8C10752012B9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60">
              <a:extLst>
                <a:ext uri="{FF2B5EF4-FFF2-40B4-BE49-F238E27FC236}">
                  <a16:creationId xmlns:a16="http://schemas.microsoft.com/office/drawing/2014/main" xmlns="" id="{14423454-BAC3-465F-AC7C-C9FBF7B4F757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61">
              <a:extLst>
                <a:ext uri="{FF2B5EF4-FFF2-40B4-BE49-F238E27FC236}">
                  <a16:creationId xmlns:a16="http://schemas.microsoft.com/office/drawing/2014/main" xmlns="" id="{3D920027-79A3-4E0A-99E1-0ED0D709387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62">
              <a:extLst>
                <a:ext uri="{FF2B5EF4-FFF2-40B4-BE49-F238E27FC236}">
                  <a16:creationId xmlns:a16="http://schemas.microsoft.com/office/drawing/2014/main" xmlns="" id="{4249E75A-2CD2-4752-98D5-299D8818143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63">
              <a:extLst>
                <a:ext uri="{FF2B5EF4-FFF2-40B4-BE49-F238E27FC236}">
                  <a16:creationId xmlns:a16="http://schemas.microsoft.com/office/drawing/2014/main" xmlns="" id="{BE1A74C0-75E1-4246-B872-E2F726E4877E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4">
              <a:extLst>
                <a:ext uri="{FF2B5EF4-FFF2-40B4-BE49-F238E27FC236}">
                  <a16:creationId xmlns:a16="http://schemas.microsoft.com/office/drawing/2014/main" xmlns="" id="{AD500CBE-1D6A-43C7-8C4E-47CBFF5335EF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5">
              <a:extLst>
                <a:ext uri="{FF2B5EF4-FFF2-40B4-BE49-F238E27FC236}">
                  <a16:creationId xmlns:a16="http://schemas.microsoft.com/office/drawing/2014/main" xmlns="" id="{B19CA718-4EA9-4E81-AEC1-59628D55EF1D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6">
              <a:extLst>
                <a:ext uri="{FF2B5EF4-FFF2-40B4-BE49-F238E27FC236}">
                  <a16:creationId xmlns:a16="http://schemas.microsoft.com/office/drawing/2014/main" xmlns="" id="{E6BA0C16-31DA-4F6A-8256-20B10009FA1B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7">
              <a:extLst>
                <a:ext uri="{FF2B5EF4-FFF2-40B4-BE49-F238E27FC236}">
                  <a16:creationId xmlns:a16="http://schemas.microsoft.com/office/drawing/2014/main" xmlns="" id="{D395C95A-15C1-48C4-ABE5-083C4EC527DD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8">
              <a:extLst>
                <a:ext uri="{FF2B5EF4-FFF2-40B4-BE49-F238E27FC236}">
                  <a16:creationId xmlns:a16="http://schemas.microsoft.com/office/drawing/2014/main" xmlns="" id="{C54EF9B7-821D-410D-B400-1405CD6A9BC1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9">
              <a:extLst>
                <a:ext uri="{FF2B5EF4-FFF2-40B4-BE49-F238E27FC236}">
                  <a16:creationId xmlns:a16="http://schemas.microsoft.com/office/drawing/2014/main" xmlns="" id="{ED3EE8ED-D476-4E4E-BD4C-07044EA382BE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70">
              <a:extLst>
                <a:ext uri="{FF2B5EF4-FFF2-40B4-BE49-F238E27FC236}">
                  <a16:creationId xmlns:a16="http://schemas.microsoft.com/office/drawing/2014/main" xmlns="" id="{9875CFCA-ECF9-4AC4-AA5C-628891F430ED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71">
              <a:extLst>
                <a:ext uri="{FF2B5EF4-FFF2-40B4-BE49-F238E27FC236}">
                  <a16:creationId xmlns:a16="http://schemas.microsoft.com/office/drawing/2014/main" xmlns="" id="{B7BEFCF6-7B99-4CE4-BD82-E292C426335A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72">
              <a:extLst>
                <a:ext uri="{FF2B5EF4-FFF2-40B4-BE49-F238E27FC236}">
                  <a16:creationId xmlns:a16="http://schemas.microsoft.com/office/drawing/2014/main" xmlns="" id="{B49467FE-0D2C-453C-8374-073691295FB9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73">
              <a:extLst>
                <a:ext uri="{FF2B5EF4-FFF2-40B4-BE49-F238E27FC236}">
                  <a16:creationId xmlns:a16="http://schemas.microsoft.com/office/drawing/2014/main" xmlns="" id="{9C3048C6-0335-4365-8214-A03C12CDC0B5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4">
              <a:extLst>
                <a:ext uri="{FF2B5EF4-FFF2-40B4-BE49-F238E27FC236}">
                  <a16:creationId xmlns:a16="http://schemas.microsoft.com/office/drawing/2014/main" xmlns="" id="{A23F140C-3458-4E23-9072-D6255A35B00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5">
              <a:extLst>
                <a:ext uri="{FF2B5EF4-FFF2-40B4-BE49-F238E27FC236}">
                  <a16:creationId xmlns:a16="http://schemas.microsoft.com/office/drawing/2014/main" xmlns="" id="{C3F9FF9B-7154-48DB-B464-2986922F2351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6">
              <a:extLst>
                <a:ext uri="{FF2B5EF4-FFF2-40B4-BE49-F238E27FC236}">
                  <a16:creationId xmlns:a16="http://schemas.microsoft.com/office/drawing/2014/main" xmlns="" id="{067206D3-D6B4-4E61-B243-A612D02AA076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7">
              <a:extLst>
                <a:ext uri="{FF2B5EF4-FFF2-40B4-BE49-F238E27FC236}">
                  <a16:creationId xmlns:a16="http://schemas.microsoft.com/office/drawing/2014/main" xmlns="" id="{17B8CEB6-6F4F-4577-B3A9-183F6BDFCA3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8">
              <a:extLst>
                <a:ext uri="{FF2B5EF4-FFF2-40B4-BE49-F238E27FC236}">
                  <a16:creationId xmlns:a16="http://schemas.microsoft.com/office/drawing/2014/main" xmlns="" id="{4590F4FB-2884-438C-8EBD-A391C5DFBD7E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9">
              <a:extLst>
                <a:ext uri="{FF2B5EF4-FFF2-40B4-BE49-F238E27FC236}">
                  <a16:creationId xmlns:a16="http://schemas.microsoft.com/office/drawing/2014/main" xmlns="" id="{E9C99E74-9258-4A6E-A2EC-5FE2E309A806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80">
              <a:extLst>
                <a:ext uri="{FF2B5EF4-FFF2-40B4-BE49-F238E27FC236}">
                  <a16:creationId xmlns:a16="http://schemas.microsoft.com/office/drawing/2014/main" xmlns="" id="{6A7FC5C0-417C-401E-B875-65DC00BA971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81">
              <a:extLst>
                <a:ext uri="{FF2B5EF4-FFF2-40B4-BE49-F238E27FC236}">
                  <a16:creationId xmlns:a16="http://schemas.microsoft.com/office/drawing/2014/main" xmlns="" id="{C1AF1F77-E8F9-4EA7-9DA6-C863E002C754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82">
              <a:extLst>
                <a:ext uri="{FF2B5EF4-FFF2-40B4-BE49-F238E27FC236}">
                  <a16:creationId xmlns:a16="http://schemas.microsoft.com/office/drawing/2014/main" xmlns="" id="{D0D936A9-7AE4-48C7-B89D-E3F86BBB6846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83">
              <a:extLst>
                <a:ext uri="{FF2B5EF4-FFF2-40B4-BE49-F238E27FC236}">
                  <a16:creationId xmlns:a16="http://schemas.microsoft.com/office/drawing/2014/main" xmlns="" id="{9DF748CB-3866-4D84-B094-F186B9027A0D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4">
              <a:extLst>
                <a:ext uri="{FF2B5EF4-FFF2-40B4-BE49-F238E27FC236}">
                  <a16:creationId xmlns:a16="http://schemas.microsoft.com/office/drawing/2014/main" xmlns="" id="{31FB4C2D-5831-4B7F-B49B-80B539EA09EF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5">
              <a:extLst>
                <a:ext uri="{FF2B5EF4-FFF2-40B4-BE49-F238E27FC236}">
                  <a16:creationId xmlns:a16="http://schemas.microsoft.com/office/drawing/2014/main" xmlns="" id="{CB87C596-D2DD-42BB-9B09-07B19248C64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6">
              <a:extLst>
                <a:ext uri="{FF2B5EF4-FFF2-40B4-BE49-F238E27FC236}">
                  <a16:creationId xmlns:a16="http://schemas.microsoft.com/office/drawing/2014/main" xmlns="" id="{65F90557-2221-4A05-B9F9-BC6B9D9D869E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7">
              <a:extLst>
                <a:ext uri="{FF2B5EF4-FFF2-40B4-BE49-F238E27FC236}">
                  <a16:creationId xmlns:a16="http://schemas.microsoft.com/office/drawing/2014/main" xmlns="" id="{CB0D3666-DFE7-470C-9C84-CB42E556B9D7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8">
              <a:extLst>
                <a:ext uri="{FF2B5EF4-FFF2-40B4-BE49-F238E27FC236}">
                  <a16:creationId xmlns:a16="http://schemas.microsoft.com/office/drawing/2014/main" xmlns="" id="{23ECF4D2-A846-42C8-9CC6-EE087B252F5B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9">
              <a:extLst>
                <a:ext uri="{FF2B5EF4-FFF2-40B4-BE49-F238E27FC236}">
                  <a16:creationId xmlns:a16="http://schemas.microsoft.com/office/drawing/2014/main" xmlns="" id="{9E8F5038-6D65-4E1D-B8C8-822A230A42DE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90">
              <a:extLst>
                <a:ext uri="{FF2B5EF4-FFF2-40B4-BE49-F238E27FC236}">
                  <a16:creationId xmlns:a16="http://schemas.microsoft.com/office/drawing/2014/main" xmlns="" id="{FAA402CE-7E90-46B8-922A-0A02CE127E23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91">
              <a:extLst>
                <a:ext uri="{FF2B5EF4-FFF2-40B4-BE49-F238E27FC236}">
                  <a16:creationId xmlns:a16="http://schemas.microsoft.com/office/drawing/2014/main" xmlns="" id="{4E92DDE1-C8AC-40BA-AD6B-F8C8771466E8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92">
              <a:extLst>
                <a:ext uri="{FF2B5EF4-FFF2-40B4-BE49-F238E27FC236}">
                  <a16:creationId xmlns:a16="http://schemas.microsoft.com/office/drawing/2014/main" xmlns="" id="{68A03116-CCB9-4BF6-959F-615BE08121BC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93">
              <a:extLst>
                <a:ext uri="{FF2B5EF4-FFF2-40B4-BE49-F238E27FC236}">
                  <a16:creationId xmlns:a16="http://schemas.microsoft.com/office/drawing/2014/main" xmlns="" id="{B2BAC724-35DB-4F0E-B8FC-4A561EBEEA9F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4">
              <a:extLst>
                <a:ext uri="{FF2B5EF4-FFF2-40B4-BE49-F238E27FC236}">
                  <a16:creationId xmlns:a16="http://schemas.microsoft.com/office/drawing/2014/main" xmlns="" id="{7B9C357D-9651-43E3-B31C-5BDF90D2200D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5">
              <a:extLst>
                <a:ext uri="{FF2B5EF4-FFF2-40B4-BE49-F238E27FC236}">
                  <a16:creationId xmlns:a16="http://schemas.microsoft.com/office/drawing/2014/main" xmlns="" id="{28F36904-90E8-42A7-B660-C98273A987F7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6">
              <a:extLst>
                <a:ext uri="{FF2B5EF4-FFF2-40B4-BE49-F238E27FC236}">
                  <a16:creationId xmlns:a16="http://schemas.microsoft.com/office/drawing/2014/main" xmlns="" id="{256330A8-0BDD-4615-BB7B-6B139D32DDA6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7">
              <a:extLst>
                <a:ext uri="{FF2B5EF4-FFF2-40B4-BE49-F238E27FC236}">
                  <a16:creationId xmlns:a16="http://schemas.microsoft.com/office/drawing/2014/main" xmlns="" id="{17DE8AE7-A88A-4818-BC45-1FB90965A5F5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8">
              <a:extLst>
                <a:ext uri="{FF2B5EF4-FFF2-40B4-BE49-F238E27FC236}">
                  <a16:creationId xmlns:a16="http://schemas.microsoft.com/office/drawing/2014/main" xmlns="" id="{881C51D6-9959-4BAC-96A4-A67619D9D146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9">
              <a:extLst>
                <a:ext uri="{FF2B5EF4-FFF2-40B4-BE49-F238E27FC236}">
                  <a16:creationId xmlns:a16="http://schemas.microsoft.com/office/drawing/2014/main" xmlns="" id="{ED411C79-E153-45E7-AB51-145FF6326F2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100">
              <a:extLst>
                <a:ext uri="{FF2B5EF4-FFF2-40B4-BE49-F238E27FC236}">
                  <a16:creationId xmlns:a16="http://schemas.microsoft.com/office/drawing/2014/main" xmlns="" id="{0BADE944-7FD2-4CEA-AB21-311466A502E8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101">
              <a:extLst>
                <a:ext uri="{FF2B5EF4-FFF2-40B4-BE49-F238E27FC236}">
                  <a16:creationId xmlns:a16="http://schemas.microsoft.com/office/drawing/2014/main" xmlns="" id="{1F9F3F4E-B286-4D25-987D-7EC3EB8EDC57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102">
              <a:extLst>
                <a:ext uri="{FF2B5EF4-FFF2-40B4-BE49-F238E27FC236}">
                  <a16:creationId xmlns:a16="http://schemas.microsoft.com/office/drawing/2014/main" xmlns="" id="{1CD468A7-507F-4575-89D4-CCE2A27CBEDC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103">
              <a:extLst>
                <a:ext uri="{FF2B5EF4-FFF2-40B4-BE49-F238E27FC236}">
                  <a16:creationId xmlns:a16="http://schemas.microsoft.com/office/drawing/2014/main" xmlns="" id="{A7F26F16-1D95-49C3-A775-5FE5CC1AE9B9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4">
              <a:extLst>
                <a:ext uri="{FF2B5EF4-FFF2-40B4-BE49-F238E27FC236}">
                  <a16:creationId xmlns:a16="http://schemas.microsoft.com/office/drawing/2014/main" xmlns="" id="{B0B329C5-C248-4188-8E61-FB6351EBDDBB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5">
              <a:extLst>
                <a:ext uri="{FF2B5EF4-FFF2-40B4-BE49-F238E27FC236}">
                  <a16:creationId xmlns:a16="http://schemas.microsoft.com/office/drawing/2014/main" xmlns="" id="{7D1E3725-1447-4992-8D62-6DBF4312688E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6">
              <a:extLst>
                <a:ext uri="{FF2B5EF4-FFF2-40B4-BE49-F238E27FC236}">
                  <a16:creationId xmlns:a16="http://schemas.microsoft.com/office/drawing/2014/main" xmlns="" id="{C2CB31C8-C820-4FB3-9963-DC33FF78D89D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7">
              <a:extLst>
                <a:ext uri="{FF2B5EF4-FFF2-40B4-BE49-F238E27FC236}">
                  <a16:creationId xmlns:a16="http://schemas.microsoft.com/office/drawing/2014/main" xmlns="" id="{16DB0C51-4510-4772-ABCF-9039CFF1BA5F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8">
              <a:extLst>
                <a:ext uri="{FF2B5EF4-FFF2-40B4-BE49-F238E27FC236}">
                  <a16:creationId xmlns:a16="http://schemas.microsoft.com/office/drawing/2014/main" xmlns="" id="{F3E4C0CE-A0F6-4DEC-B460-446261874C14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11">
              <a:extLst>
                <a:ext uri="{FF2B5EF4-FFF2-40B4-BE49-F238E27FC236}">
                  <a16:creationId xmlns:a16="http://schemas.microsoft.com/office/drawing/2014/main" xmlns="" id="{DD8E4DFC-ECC7-4BA5-BFAD-E83501D63098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12">
              <a:extLst>
                <a:ext uri="{FF2B5EF4-FFF2-40B4-BE49-F238E27FC236}">
                  <a16:creationId xmlns:a16="http://schemas.microsoft.com/office/drawing/2014/main" xmlns="" id="{4DAEF535-8498-4463-A14B-5480586E7D72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3">
              <a:extLst>
                <a:ext uri="{FF2B5EF4-FFF2-40B4-BE49-F238E27FC236}">
                  <a16:creationId xmlns:a16="http://schemas.microsoft.com/office/drawing/2014/main" xmlns="" id="{E1B4316C-3120-420D-A43E-FD72873258FC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4">
              <a:extLst>
                <a:ext uri="{FF2B5EF4-FFF2-40B4-BE49-F238E27FC236}">
                  <a16:creationId xmlns:a16="http://schemas.microsoft.com/office/drawing/2014/main" xmlns="" id="{A81BD6A4-76C9-434E-B85D-7ACEF20FDB81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5">
              <a:extLst>
                <a:ext uri="{FF2B5EF4-FFF2-40B4-BE49-F238E27FC236}">
                  <a16:creationId xmlns:a16="http://schemas.microsoft.com/office/drawing/2014/main" xmlns="" id="{ED2762EF-0C48-4664-ACBA-2B0AB4225D03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6">
              <a:extLst>
                <a:ext uri="{FF2B5EF4-FFF2-40B4-BE49-F238E27FC236}">
                  <a16:creationId xmlns:a16="http://schemas.microsoft.com/office/drawing/2014/main" xmlns="" id="{F663150B-BAD3-433F-B917-687F5A237C7E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7">
              <a:extLst>
                <a:ext uri="{FF2B5EF4-FFF2-40B4-BE49-F238E27FC236}">
                  <a16:creationId xmlns:a16="http://schemas.microsoft.com/office/drawing/2014/main" xmlns="" id="{44B2C071-5BAE-4488-8D8D-221376DD2A44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8">
              <a:extLst>
                <a:ext uri="{FF2B5EF4-FFF2-40B4-BE49-F238E27FC236}">
                  <a16:creationId xmlns:a16="http://schemas.microsoft.com/office/drawing/2014/main" xmlns="" id="{D4713E2A-5181-4192-8330-F7B05A831891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9">
              <a:extLst>
                <a:ext uri="{FF2B5EF4-FFF2-40B4-BE49-F238E27FC236}">
                  <a16:creationId xmlns:a16="http://schemas.microsoft.com/office/drawing/2014/main" xmlns="" id="{5A0F0636-A567-4860-8338-AF7AA1A6959E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3">
              <a:extLst>
                <a:ext uri="{FF2B5EF4-FFF2-40B4-BE49-F238E27FC236}">
                  <a16:creationId xmlns:a16="http://schemas.microsoft.com/office/drawing/2014/main" xmlns="" id="{59C113AF-B009-4E85-974B-B7C7EDA2612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4">
              <a:extLst>
                <a:ext uri="{FF2B5EF4-FFF2-40B4-BE49-F238E27FC236}">
                  <a16:creationId xmlns:a16="http://schemas.microsoft.com/office/drawing/2014/main" xmlns="" id="{A3D599BD-BCF4-4524-9FC0-A17197516D4E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5">
              <a:extLst>
                <a:ext uri="{FF2B5EF4-FFF2-40B4-BE49-F238E27FC236}">
                  <a16:creationId xmlns:a16="http://schemas.microsoft.com/office/drawing/2014/main" xmlns="" id="{BE0E8A1F-36C1-4027-BDBE-B61DAEF82F33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6">
              <a:extLst>
                <a:ext uri="{FF2B5EF4-FFF2-40B4-BE49-F238E27FC236}">
                  <a16:creationId xmlns:a16="http://schemas.microsoft.com/office/drawing/2014/main" xmlns="" id="{E46A6425-8CD4-489A-9660-480C018CDFBB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7">
              <a:extLst>
                <a:ext uri="{FF2B5EF4-FFF2-40B4-BE49-F238E27FC236}">
                  <a16:creationId xmlns:a16="http://schemas.microsoft.com/office/drawing/2014/main" xmlns="" id="{AA99D616-9773-4CB8-99FF-0E502217B8FF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8">
              <a:extLst>
                <a:ext uri="{FF2B5EF4-FFF2-40B4-BE49-F238E27FC236}">
                  <a16:creationId xmlns:a16="http://schemas.microsoft.com/office/drawing/2014/main" xmlns="" id="{8BB42E23-594F-4B3C-B04A-59DDBF1EAAA8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29">
              <a:extLst>
                <a:ext uri="{FF2B5EF4-FFF2-40B4-BE49-F238E27FC236}">
                  <a16:creationId xmlns:a16="http://schemas.microsoft.com/office/drawing/2014/main" xmlns="" id="{59CB4886-CEEB-4E8B-9647-C07B5A62C01F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35">
              <a:extLst>
                <a:ext uri="{FF2B5EF4-FFF2-40B4-BE49-F238E27FC236}">
                  <a16:creationId xmlns:a16="http://schemas.microsoft.com/office/drawing/2014/main" xmlns="" id="{1F89C06C-C6D3-46FE-989E-560FCD7111A6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36">
              <a:extLst>
                <a:ext uri="{FF2B5EF4-FFF2-40B4-BE49-F238E27FC236}">
                  <a16:creationId xmlns:a16="http://schemas.microsoft.com/office/drawing/2014/main" xmlns="" id="{0DF25F92-E276-41CB-AD58-BBD9B7DA6E05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37">
              <a:extLst>
                <a:ext uri="{FF2B5EF4-FFF2-40B4-BE49-F238E27FC236}">
                  <a16:creationId xmlns:a16="http://schemas.microsoft.com/office/drawing/2014/main" xmlns="" id="{65F7E3FE-863E-48D9-AEC7-BF4395C7C325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38">
              <a:extLst>
                <a:ext uri="{FF2B5EF4-FFF2-40B4-BE49-F238E27FC236}">
                  <a16:creationId xmlns:a16="http://schemas.microsoft.com/office/drawing/2014/main" xmlns="" id="{0DD0439C-AF4C-4C79-8F6F-55C3719E3C92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39">
              <a:extLst>
                <a:ext uri="{FF2B5EF4-FFF2-40B4-BE49-F238E27FC236}">
                  <a16:creationId xmlns:a16="http://schemas.microsoft.com/office/drawing/2014/main" xmlns="" id="{7E3ADE76-4507-411D-9802-EFE7FA6F89FF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 140">
              <a:extLst>
                <a:ext uri="{FF2B5EF4-FFF2-40B4-BE49-F238E27FC236}">
                  <a16:creationId xmlns:a16="http://schemas.microsoft.com/office/drawing/2014/main" xmlns="" id="{200CDC63-202C-4DF2-9A13-A17B842D5E0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 148">
              <a:extLst>
                <a:ext uri="{FF2B5EF4-FFF2-40B4-BE49-F238E27FC236}">
                  <a16:creationId xmlns:a16="http://schemas.microsoft.com/office/drawing/2014/main" xmlns="" id="{F45F78EA-6D28-4112-A299-4D3A71A582CF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 149">
              <a:extLst>
                <a:ext uri="{FF2B5EF4-FFF2-40B4-BE49-F238E27FC236}">
                  <a16:creationId xmlns:a16="http://schemas.microsoft.com/office/drawing/2014/main" xmlns="" id="{247BFA7D-DD79-46E7-ADB4-3CCEFA137BCF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 150">
              <a:extLst>
                <a:ext uri="{FF2B5EF4-FFF2-40B4-BE49-F238E27FC236}">
                  <a16:creationId xmlns:a16="http://schemas.microsoft.com/office/drawing/2014/main" xmlns="" id="{F93EF7BD-9F0B-4DD8-AD4E-D627A18787D2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 160">
              <a:extLst>
                <a:ext uri="{FF2B5EF4-FFF2-40B4-BE49-F238E27FC236}">
                  <a16:creationId xmlns:a16="http://schemas.microsoft.com/office/drawing/2014/main" xmlns="" id="{7997280E-4A78-4998-AA1F-C3D078DC1372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chemeClr val="tx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550863" y="1637758"/>
            <a:ext cx="5303554" cy="1661993"/>
          </a:xfrm>
        </p:spPr>
        <p:txBody>
          <a:bodyPr wrap="square">
            <a:spAutoFit/>
          </a:bodyPr>
          <a:lstStyle>
            <a:lvl1pPr>
              <a:defRPr sz="6000" b="1" i="0">
                <a:solidFill>
                  <a:schemeClr val="tx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220" name="Text Placeholder 219">
            <a:extLst>
              <a:ext uri="{FF2B5EF4-FFF2-40B4-BE49-F238E27FC236}">
                <a16:creationId xmlns:a16="http://schemas.microsoft.com/office/drawing/2014/main" xmlns="" id="{9297EC30-9121-430B-8E67-5BC4B890CA38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550863" y="4568243"/>
            <a:ext cx="5303554" cy="3323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Имя Фамилия</a:t>
            </a:r>
            <a:endParaRPr lang="en-US" dirty="0"/>
          </a:p>
        </p:txBody>
      </p:sp>
      <p:sp>
        <p:nvSpPr>
          <p:cNvPr id="221" name="Text Placeholder 219">
            <a:extLst>
              <a:ext uri="{FF2B5EF4-FFF2-40B4-BE49-F238E27FC236}">
                <a16:creationId xmlns:a16="http://schemas.microsoft.com/office/drawing/2014/main" xmlns="" id="{69E6748D-5EE7-45A6-BDC0-4FFB319F4B9A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550863" y="6151102"/>
            <a:ext cx="5303554" cy="2215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buNone/>
              <a:defRPr sz="16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bg1"/>
                </a:solidFill>
              </a:defRPr>
            </a:lvl2pPr>
            <a:lvl3pPr>
              <a:defRPr sz="2400">
                <a:solidFill>
                  <a:schemeClr val="bg1"/>
                </a:solidFill>
              </a:defRPr>
            </a:lvl3pPr>
            <a:lvl4pPr>
              <a:defRPr sz="2400">
                <a:solidFill>
                  <a:schemeClr val="bg1"/>
                </a:solidFill>
              </a:defRPr>
            </a:lvl4pPr>
            <a:lvl5pPr>
              <a:defRPr sz="2400">
                <a:solidFill>
                  <a:schemeClr val="bg1"/>
                </a:solidFill>
              </a:defRPr>
            </a:lvl5pPr>
          </a:lstStyle>
          <a:p>
            <a:pPr lvl="0"/>
            <a:r>
              <a:rPr lang="ru-RU" dirty="0"/>
              <a:t>Дата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6032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ветлое 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4203796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мное фото на весь слайд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4C2D150C-98E8-684C-957C-6C2ECEC3F73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Добавьте фотографию</a:t>
            </a:r>
          </a:p>
        </p:txBody>
      </p: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812011"/>
            <a:ext cx="10515600" cy="609398"/>
          </a:xfrm>
        </p:spPr>
        <p:txBody>
          <a:bodyPr>
            <a:spAutoFit/>
          </a:bodyPr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</p:spTree>
    <p:extLst>
      <p:ext uri="{BB962C8B-B14F-4D97-AF65-F5344CB8AC3E}">
        <p14:creationId xmlns:p14="http://schemas.microsoft.com/office/powerpoint/2010/main" val="3062690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 с подписью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xmlns="" id="{0CBE4CFD-CE26-47FA-935C-D7B831C89137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18" name="Полилиния 10">
              <a:extLst>
                <a:ext uri="{FF2B5EF4-FFF2-40B4-BE49-F238E27FC236}">
                  <a16:creationId xmlns:a16="http://schemas.microsoft.com/office/drawing/2014/main" xmlns="" id="{BB8F64FF-94B2-4758-A0FB-C1DF88F3126C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 11">
              <a:extLst>
                <a:ext uri="{FF2B5EF4-FFF2-40B4-BE49-F238E27FC236}">
                  <a16:creationId xmlns:a16="http://schemas.microsoft.com/office/drawing/2014/main" xmlns="" id="{11AC2B36-1C06-4A22-9CE5-EAD75DFAB5D3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 12">
              <a:extLst>
                <a:ext uri="{FF2B5EF4-FFF2-40B4-BE49-F238E27FC236}">
                  <a16:creationId xmlns:a16="http://schemas.microsoft.com/office/drawing/2014/main" xmlns="" id="{EE6B4B35-CBA4-4755-ABF3-AEA54B8AD896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 13">
              <a:extLst>
                <a:ext uri="{FF2B5EF4-FFF2-40B4-BE49-F238E27FC236}">
                  <a16:creationId xmlns:a16="http://schemas.microsoft.com/office/drawing/2014/main" xmlns="" id="{87CA92A4-F430-4AC1-8FA2-56BC34B5B9D2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 14">
              <a:extLst>
                <a:ext uri="{FF2B5EF4-FFF2-40B4-BE49-F238E27FC236}">
                  <a16:creationId xmlns:a16="http://schemas.microsoft.com/office/drawing/2014/main" xmlns="" id="{5E47BBDF-597B-4968-8273-504272939DDC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 15">
              <a:extLst>
                <a:ext uri="{FF2B5EF4-FFF2-40B4-BE49-F238E27FC236}">
                  <a16:creationId xmlns:a16="http://schemas.microsoft.com/office/drawing/2014/main" xmlns="" id="{6315204F-04A0-4907-B933-517636AB66F4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 16">
              <a:extLst>
                <a:ext uri="{FF2B5EF4-FFF2-40B4-BE49-F238E27FC236}">
                  <a16:creationId xmlns:a16="http://schemas.microsoft.com/office/drawing/2014/main" xmlns="" id="{AB20A238-7A9E-4770-8FD1-404C7CAF095B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 17">
              <a:extLst>
                <a:ext uri="{FF2B5EF4-FFF2-40B4-BE49-F238E27FC236}">
                  <a16:creationId xmlns:a16="http://schemas.microsoft.com/office/drawing/2014/main" xmlns="" id="{04369005-DE27-4F83-9FA6-B41DBE69B62E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 18">
              <a:extLst>
                <a:ext uri="{FF2B5EF4-FFF2-40B4-BE49-F238E27FC236}">
                  <a16:creationId xmlns:a16="http://schemas.microsoft.com/office/drawing/2014/main" xmlns="" id="{3AD2AD5E-EA23-41B5-A8D8-27E6E9671A81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 19">
              <a:extLst>
                <a:ext uri="{FF2B5EF4-FFF2-40B4-BE49-F238E27FC236}">
                  <a16:creationId xmlns:a16="http://schemas.microsoft.com/office/drawing/2014/main" xmlns="" id="{9F28F4A4-A07B-42F1-8409-DF6F43297EBB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" name="Полилиния 20">
              <a:extLst>
                <a:ext uri="{FF2B5EF4-FFF2-40B4-BE49-F238E27FC236}">
                  <a16:creationId xmlns:a16="http://schemas.microsoft.com/office/drawing/2014/main" xmlns="" id="{B679A0F2-5AE1-4FF4-96A8-17DAA3105D6F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 21">
              <a:extLst>
                <a:ext uri="{FF2B5EF4-FFF2-40B4-BE49-F238E27FC236}">
                  <a16:creationId xmlns:a16="http://schemas.microsoft.com/office/drawing/2014/main" xmlns="" id="{BA7F473C-8653-41E4-8530-CF6145CE1F6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 22">
              <a:extLst>
                <a:ext uri="{FF2B5EF4-FFF2-40B4-BE49-F238E27FC236}">
                  <a16:creationId xmlns:a16="http://schemas.microsoft.com/office/drawing/2014/main" xmlns="" id="{C39C4957-4598-4713-9719-EBE4F41D7B27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 23">
              <a:extLst>
                <a:ext uri="{FF2B5EF4-FFF2-40B4-BE49-F238E27FC236}">
                  <a16:creationId xmlns:a16="http://schemas.microsoft.com/office/drawing/2014/main" xmlns="" id="{7B6FE584-21AF-458C-884D-48A4C44F8090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 24">
              <a:extLst>
                <a:ext uri="{FF2B5EF4-FFF2-40B4-BE49-F238E27FC236}">
                  <a16:creationId xmlns:a16="http://schemas.microsoft.com/office/drawing/2014/main" xmlns="" id="{217F7F3B-26C6-4FE0-B4E4-BCC6220C10C9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 25">
              <a:extLst>
                <a:ext uri="{FF2B5EF4-FFF2-40B4-BE49-F238E27FC236}">
                  <a16:creationId xmlns:a16="http://schemas.microsoft.com/office/drawing/2014/main" xmlns="" id="{67F50AF4-9F93-43DE-965F-1A8F1ED97DC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 26">
              <a:extLst>
                <a:ext uri="{FF2B5EF4-FFF2-40B4-BE49-F238E27FC236}">
                  <a16:creationId xmlns:a16="http://schemas.microsoft.com/office/drawing/2014/main" xmlns="" id="{BF334F25-C700-4EED-9367-D99369B79D60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 27">
              <a:extLst>
                <a:ext uri="{FF2B5EF4-FFF2-40B4-BE49-F238E27FC236}">
                  <a16:creationId xmlns:a16="http://schemas.microsoft.com/office/drawing/2014/main" xmlns="" id="{0F8324ED-382F-480A-9E97-4B846FB7EFAC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 28">
              <a:extLst>
                <a:ext uri="{FF2B5EF4-FFF2-40B4-BE49-F238E27FC236}">
                  <a16:creationId xmlns:a16="http://schemas.microsoft.com/office/drawing/2014/main" xmlns="" id="{5DB20D7F-04CB-4B3A-B0BB-BF808412A4C5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 29">
              <a:extLst>
                <a:ext uri="{FF2B5EF4-FFF2-40B4-BE49-F238E27FC236}">
                  <a16:creationId xmlns:a16="http://schemas.microsoft.com/office/drawing/2014/main" xmlns="" id="{5D76EE6C-3F0C-4650-91A3-9017773901FC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 30">
              <a:extLst>
                <a:ext uri="{FF2B5EF4-FFF2-40B4-BE49-F238E27FC236}">
                  <a16:creationId xmlns:a16="http://schemas.microsoft.com/office/drawing/2014/main" xmlns="" id="{BD1DF8DA-A105-459E-B965-4FA6805D669F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 31">
              <a:extLst>
                <a:ext uri="{FF2B5EF4-FFF2-40B4-BE49-F238E27FC236}">
                  <a16:creationId xmlns:a16="http://schemas.microsoft.com/office/drawing/2014/main" xmlns="" id="{F7C88962-EDC5-4CCE-94BC-904A7195B6DD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 32">
              <a:extLst>
                <a:ext uri="{FF2B5EF4-FFF2-40B4-BE49-F238E27FC236}">
                  <a16:creationId xmlns:a16="http://schemas.microsoft.com/office/drawing/2014/main" xmlns="" id="{E7F12CF0-7E57-4FF0-B0D2-40FA53EC93E6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 33">
              <a:extLst>
                <a:ext uri="{FF2B5EF4-FFF2-40B4-BE49-F238E27FC236}">
                  <a16:creationId xmlns:a16="http://schemas.microsoft.com/office/drawing/2014/main" xmlns="" id="{9B74B877-A0F2-4227-8CD9-EF834896CB07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 34">
              <a:extLst>
                <a:ext uri="{FF2B5EF4-FFF2-40B4-BE49-F238E27FC236}">
                  <a16:creationId xmlns:a16="http://schemas.microsoft.com/office/drawing/2014/main" xmlns="" id="{BF527811-B781-46B8-9FEF-B1F29E846FA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 35">
              <a:extLst>
                <a:ext uri="{FF2B5EF4-FFF2-40B4-BE49-F238E27FC236}">
                  <a16:creationId xmlns:a16="http://schemas.microsoft.com/office/drawing/2014/main" xmlns="" id="{3621878C-EB75-4013-B96A-63CB03016535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 36">
              <a:extLst>
                <a:ext uri="{FF2B5EF4-FFF2-40B4-BE49-F238E27FC236}">
                  <a16:creationId xmlns:a16="http://schemas.microsoft.com/office/drawing/2014/main" xmlns="" id="{CDE4E03D-BF62-428F-90B9-DFCFC3D2FC6B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 37">
              <a:extLst>
                <a:ext uri="{FF2B5EF4-FFF2-40B4-BE49-F238E27FC236}">
                  <a16:creationId xmlns:a16="http://schemas.microsoft.com/office/drawing/2014/main" xmlns="" id="{0A4BB98F-A638-4960-8B3C-D6F3D8336CB1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 38">
              <a:extLst>
                <a:ext uri="{FF2B5EF4-FFF2-40B4-BE49-F238E27FC236}">
                  <a16:creationId xmlns:a16="http://schemas.microsoft.com/office/drawing/2014/main" xmlns="" id="{24D8AD76-33BC-4F58-B318-3F076EFCA260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 39">
              <a:extLst>
                <a:ext uri="{FF2B5EF4-FFF2-40B4-BE49-F238E27FC236}">
                  <a16:creationId xmlns:a16="http://schemas.microsoft.com/office/drawing/2014/main" xmlns="" id="{9A2E25BB-1D43-416E-8077-1F3445016196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 40">
              <a:extLst>
                <a:ext uri="{FF2B5EF4-FFF2-40B4-BE49-F238E27FC236}">
                  <a16:creationId xmlns:a16="http://schemas.microsoft.com/office/drawing/2014/main" xmlns="" id="{69F9F6B5-D4CD-4EBD-80A8-790C0D5FCB12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 41">
              <a:extLst>
                <a:ext uri="{FF2B5EF4-FFF2-40B4-BE49-F238E27FC236}">
                  <a16:creationId xmlns:a16="http://schemas.microsoft.com/office/drawing/2014/main" xmlns="" id="{F751F3C1-D993-41BC-BDD5-031A6AA2F226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 42">
              <a:extLst>
                <a:ext uri="{FF2B5EF4-FFF2-40B4-BE49-F238E27FC236}">
                  <a16:creationId xmlns:a16="http://schemas.microsoft.com/office/drawing/2014/main" xmlns="" id="{4D0E26D1-29EB-4DC2-A05A-0B3F13BC1E85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 43">
              <a:extLst>
                <a:ext uri="{FF2B5EF4-FFF2-40B4-BE49-F238E27FC236}">
                  <a16:creationId xmlns:a16="http://schemas.microsoft.com/office/drawing/2014/main" xmlns="" id="{F1EE3CD6-74AD-4E4E-86D8-995FCA97B522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 44">
              <a:extLst>
                <a:ext uri="{FF2B5EF4-FFF2-40B4-BE49-F238E27FC236}">
                  <a16:creationId xmlns:a16="http://schemas.microsoft.com/office/drawing/2014/main" xmlns="" id="{DCAFCD07-040A-4131-B0D2-E9DF10AE2E4B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 45">
              <a:extLst>
                <a:ext uri="{FF2B5EF4-FFF2-40B4-BE49-F238E27FC236}">
                  <a16:creationId xmlns:a16="http://schemas.microsoft.com/office/drawing/2014/main" xmlns="" id="{8BA572E8-1105-4C9A-B8E5-F94E954E3999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 46">
              <a:extLst>
                <a:ext uri="{FF2B5EF4-FFF2-40B4-BE49-F238E27FC236}">
                  <a16:creationId xmlns:a16="http://schemas.microsoft.com/office/drawing/2014/main" xmlns="" id="{2F611290-D828-4128-8CB9-4AD43D305C39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 47">
              <a:extLst>
                <a:ext uri="{FF2B5EF4-FFF2-40B4-BE49-F238E27FC236}">
                  <a16:creationId xmlns:a16="http://schemas.microsoft.com/office/drawing/2014/main" xmlns="" id="{118F0703-739D-4610-845F-818FCC79569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 48">
              <a:extLst>
                <a:ext uri="{FF2B5EF4-FFF2-40B4-BE49-F238E27FC236}">
                  <a16:creationId xmlns:a16="http://schemas.microsoft.com/office/drawing/2014/main" xmlns="" id="{929064F4-0DF5-4B35-8C82-BAE3E5DCCE83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 49">
              <a:extLst>
                <a:ext uri="{FF2B5EF4-FFF2-40B4-BE49-F238E27FC236}">
                  <a16:creationId xmlns:a16="http://schemas.microsoft.com/office/drawing/2014/main" xmlns="" id="{77F0CBBC-9BC2-43BC-9AD3-35E2BF25DD45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 50">
              <a:extLst>
                <a:ext uri="{FF2B5EF4-FFF2-40B4-BE49-F238E27FC236}">
                  <a16:creationId xmlns:a16="http://schemas.microsoft.com/office/drawing/2014/main" xmlns="" id="{AD6E4EBE-1DAF-4339-9C52-84B14D051E72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 51">
              <a:extLst>
                <a:ext uri="{FF2B5EF4-FFF2-40B4-BE49-F238E27FC236}">
                  <a16:creationId xmlns:a16="http://schemas.microsoft.com/office/drawing/2014/main" xmlns="" id="{43CDCEF2-FDB2-42B1-BFE5-CF9E7253285A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 52">
              <a:extLst>
                <a:ext uri="{FF2B5EF4-FFF2-40B4-BE49-F238E27FC236}">
                  <a16:creationId xmlns:a16="http://schemas.microsoft.com/office/drawing/2014/main" xmlns="" id="{1DAB2644-9A9E-4303-8A5A-2A160093E303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 53">
              <a:extLst>
                <a:ext uri="{FF2B5EF4-FFF2-40B4-BE49-F238E27FC236}">
                  <a16:creationId xmlns:a16="http://schemas.microsoft.com/office/drawing/2014/main" xmlns="" id="{8914ED1C-1243-46F3-BA8A-8FA58DD7141E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 54">
              <a:extLst>
                <a:ext uri="{FF2B5EF4-FFF2-40B4-BE49-F238E27FC236}">
                  <a16:creationId xmlns:a16="http://schemas.microsoft.com/office/drawing/2014/main" xmlns="" id="{67338C55-D278-4E94-A5AD-282B78015645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 55">
              <a:extLst>
                <a:ext uri="{FF2B5EF4-FFF2-40B4-BE49-F238E27FC236}">
                  <a16:creationId xmlns:a16="http://schemas.microsoft.com/office/drawing/2014/main" xmlns="" id="{6D996C3F-665B-4FDB-811C-006E6605396F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 56">
              <a:extLst>
                <a:ext uri="{FF2B5EF4-FFF2-40B4-BE49-F238E27FC236}">
                  <a16:creationId xmlns:a16="http://schemas.microsoft.com/office/drawing/2014/main" xmlns="" id="{A69B7B80-61B5-404A-AF94-52E98EA0EAA0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 57">
              <a:extLst>
                <a:ext uri="{FF2B5EF4-FFF2-40B4-BE49-F238E27FC236}">
                  <a16:creationId xmlns:a16="http://schemas.microsoft.com/office/drawing/2014/main" xmlns="" id="{41250B2C-8616-4280-8835-798A621AAE26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 58">
              <a:extLst>
                <a:ext uri="{FF2B5EF4-FFF2-40B4-BE49-F238E27FC236}">
                  <a16:creationId xmlns:a16="http://schemas.microsoft.com/office/drawing/2014/main" xmlns="" id="{34D8A6CB-FD4C-4F79-8F3A-45519A224630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 59">
              <a:extLst>
                <a:ext uri="{FF2B5EF4-FFF2-40B4-BE49-F238E27FC236}">
                  <a16:creationId xmlns:a16="http://schemas.microsoft.com/office/drawing/2014/main" xmlns="" id="{955EC555-9FCA-40EC-85D8-9B75261A851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 60">
              <a:extLst>
                <a:ext uri="{FF2B5EF4-FFF2-40B4-BE49-F238E27FC236}">
                  <a16:creationId xmlns:a16="http://schemas.microsoft.com/office/drawing/2014/main" xmlns="" id="{1F8EA627-5B94-41B9-A024-96D65052A04D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 61">
              <a:extLst>
                <a:ext uri="{FF2B5EF4-FFF2-40B4-BE49-F238E27FC236}">
                  <a16:creationId xmlns:a16="http://schemas.microsoft.com/office/drawing/2014/main" xmlns="" id="{AEE559A4-133B-44AF-9D0F-2E589CE29099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 62">
              <a:extLst>
                <a:ext uri="{FF2B5EF4-FFF2-40B4-BE49-F238E27FC236}">
                  <a16:creationId xmlns:a16="http://schemas.microsoft.com/office/drawing/2014/main" xmlns="" id="{DC5CCCEF-404B-4819-83F7-295C01C230B7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 63">
              <a:extLst>
                <a:ext uri="{FF2B5EF4-FFF2-40B4-BE49-F238E27FC236}">
                  <a16:creationId xmlns:a16="http://schemas.microsoft.com/office/drawing/2014/main" xmlns="" id="{C3271A00-AAFE-48CD-8D4E-72771AFE220C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 64">
              <a:extLst>
                <a:ext uri="{FF2B5EF4-FFF2-40B4-BE49-F238E27FC236}">
                  <a16:creationId xmlns:a16="http://schemas.microsoft.com/office/drawing/2014/main" xmlns="" id="{63389023-55BC-40E9-B861-A27E049F34B6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 65">
              <a:extLst>
                <a:ext uri="{FF2B5EF4-FFF2-40B4-BE49-F238E27FC236}">
                  <a16:creationId xmlns:a16="http://schemas.microsoft.com/office/drawing/2014/main" xmlns="" id="{210BC6D8-215E-47C0-A797-23DC8EE5D161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 66">
              <a:extLst>
                <a:ext uri="{FF2B5EF4-FFF2-40B4-BE49-F238E27FC236}">
                  <a16:creationId xmlns:a16="http://schemas.microsoft.com/office/drawing/2014/main" xmlns="" id="{6AF835B2-F415-4228-84FC-5AE642E7DE96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 67">
              <a:extLst>
                <a:ext uri="{FF2B5EF4-FFF2-40B4-BE49-F238E27FC236}">
                  <a16:creationId xmlns:a16="http://schemas.microsoft.com/office/drawing/2014/main" xmlns="" id="{9967655A-2AB0-4D9F-99AB-689C8EEC3561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 68">
              <a:extLst>
                <a:ext uri="{FF2B5EF4-FFF2-40B4-BE49-F238E27FC236}">
                  <a16:creationId xmlns:a16="http://schemas.microsoft.com/office/drawing/2014/main" xmlns="" id="{6FE04778-36BF-4788-8BF8-777726A5F7E5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 69">
              <a:extLst>
                <a:ext uri="{FF2B5EF4-FFF2-40B4-BE49-F238E27FC236}">
                  <a16:creationId xmlns:a16="http://schemas.microsoft.com/office/drawing/2014/main" xmlns="" id="{75D67273-CC35-494E-BE90-08B4FA55B9AF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 70">
              <a:extLst>
                <a:ext uri="{FF2B5EF4-FFF2-40B4-BE49-F238E27FC236}">
                  <a16:creationId xmlns:a16="http://schemas.microsoft.com/office/drawing/2014/main" xmlns="" id="{EBC2D9F0-01D9-4661-AF24-F4577649BD17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 71">
              <a:extLst>
                <a:ext uri="{FF2B5EF4-FFF2-40B4-BE49-F238E27FC236}">
                  <a16:creationId xmlns:a16="http://schemas.microsoft.com/office/drawing/2014/main" xmlns="" id="{11945983-16B1-4903-A148-E1F0EB7F6E4C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 72">
              <a:extLst>
                <a:ext uri="{FF2B5EF4-FFF2-40B4-BE49-F238E27FC236}">
                  <a16:creationId xmlns:a16="http://schemas.microsoft.com/office/drawing/2014/main" xmlns="" id="{38B24DC6-3DDC-4DC8-B1C4-302156F20041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 73">
              <a:extLst>
                <a:ext uri="{FF2B5EF4-FFF2-40B4-BE49-F238E27FC236}">
                  <a16:creationId xmlns:a16="http://schemas.microsoft.com/office/drawing/2014/main" xmlns="" id="{286FC01E-7762-4060-A57A-E322166DAAF9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 74">
              <a:extLst>
                <a:ext uri="{FF2B5EF4-FFF2-40B4-BE49-F238E27FC236}">
                  <a16:creationId xmlns:a16="http://schemas.microsoft.com/office/drawing/2014/main" xmlns="" id="{8BFF6037-159B-4A79-AA2B-82AB5AD9D0ED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 75">
              <a:extLst>
                <a:ext uri="{FF2B5EF4-FFF2-40B4-BE49-F238E27FC236}">
                  <a16:creationId xmlns:a16="http://schemas.microsoft.com/office/drawing/2014/main" xmlns="" id="{13356955-DF06-4B19-952B-AF3FD9BF5A65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 76">
              <a:extLst>
                <a:ext uri="{FF2B5EF4-FFF2-40B4-BE49-F238E27FC236}">
                  <a16:creationId xmlns:a16="http://schemas.microsoft.com/office/drawing/2014/main" xmlns="" id="{8F171EF4-EE0A-4E10-BD9A-BF0C769BC81E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 77">
              <a:extLst>
                <a:ext uri="{FF2B5EF4-FFF2-40B4-BE49-F238E27FC236}">
                  <a16:creationId xmlns:a16="http://schemas.microsoft.com/office/drawing/2014/main" xmlns="" id="{911C421D-80E1-4802-A210-49B7E06A9313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 78">
              <a:extLst>
                <a:ext uri="{FF2B5EF4-FFF2-40B4-BE49-F238E27FC236}">
                  <a16:creationId xmlns:a16="http://schemas.microsoft.com/office/drawing/2014/main" xmlns="" id="{79696B9E-097F-4AAA-8387-998F30FEDF86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 79">
              <a:extLst>
                <a:ext uri="{FF2B5EF4-FFF2-40B4-BE49-F238E27FC236}">
                  <a16:creationId xmlns:a16="http://schemas.microsoft.com/office/drawing/2014/main" xmlns="" id="{3F8AFE0E-76EE-43A0-AF0C-783E5735BA0D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 80">
              <a:extLst>
                <a:ext uri="{FF2B5EF4-FFF2-40B4-BE49-F238E27FC236}">
                  <a16:creationId xmlns:a16="http://schemas.microsoft.com/office/drawing/2014/main" xmlns="" id="{6F407051-B79B-4D0A-81B0-72BF25C850F3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 81">
              <a:extLst>
                <a:ext uri="{FF2B5EF4-FFF2-40B4-BE49-F238E27FC236}">
                  <a16:creationId xmlns:a16="http://schemas.microsoft.com/office/drawing/2014/main" xmlns="" id="{8F9D08AC-95D8-47FA-8F62-EC3BBC8CC2B9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 82">
              <a:extLst>
                <a:ext uri="{FF2B5EF4-FFF2-40B4-BE49-F238E27FC236}">
                  <a16:creationId xmlns:a16="http://schemas.microsoft.com/office/drawing/2014/main" xmlns="" id="{C5C893E0-A571-4C0C-A1FB-8B2DDA375F53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 83">
              <a:extLst>
                <a:ext uri="{FF2B5EF4-FFF2-40B4-BE49-F238E27FC236}">
                  <a16:creationId xmlns:a16="http://schemas.microsoft.com/office/drawing/2014/main" xmlns="" id="{15FFF942-171E-4956-B259-BCB364813005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 84">
              <a:extLst>
                <a:ext uri="{FF2B5EF4-FFF2-40B4-BE49-F238E27FC236}">
                  <a16:creationId xmlns:a16="http://schemas.microsoft.com/office/drawing/2014/main" xmlns="" id="{4436C63F-62EA-42AF-AAD7-6C3BF03E7AEB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 85">
              <a:extLst>
                <a:ext uri="{FF2B5EF4-FFF2-40B4-BE49-F238E27FC236}">
                  <a16:creationId xmlns:a16="http://schemas.microsoft.com/office/drawing/2014/main" xmlns="" id="{0C1E7F4E-9042-4139-95E5-FF34D1D67CAE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 86">
              <a:extLst>
                <a:ext uri="{FF2B5EF4-FFF2-40B4-BE49-F238E27FC236}">
                  <a16:creationId xmlns:a16="http://schemas.microsoft.com/office/drawing/2014/main" xmlns="" id="{A7989444-E76C-4428-9F6C-6EA33B6C5823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 87">
              <a:extLst>
                <a:ext uri="{FF2B5EF4-FFF2-40B4-BE49-F238E27FC236}">
                  <a16:creationId xmlns:a16="http://schemas.microsoft.com/office/drawing/2014/main" xmlns="" id="{088FD53E-474D-4CE0-8D00-C5D3C5E50AD4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 88">
              <a:extLst>
                <a:ext uri="{FF2B5EF4-FFF2-40B4-BE49-F238E27FC236}">
                  <a16:creationId xmlns:a16="http://schemas.microsoft.com/office/drawing/2014/main" xmlns="" id="{D48B37BE-D0CF-4C25-AE8E-91D458B42006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 89">
              <a:extLst>
                <a:ext uri="{FF2B5EF4-FFF2-40B4-BE49-F238E27FC236}">
                  <a16:creationId xmlns:a16="http://schemas.microsoft.com/office/drawing/2014/main" xmlns="" id="{F21FF948-37B3-4623-B173-0F8079E0BB58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 90">
              <a:extLst>
                <a:ext uri="{FF2B5EF4-FFF2-40B4-BE49-F238E27FC236}">
                  <a16:creationId xmlns:a16="http://schemas.microsoft.com/office/drawing/2014/main" xmlns="" id="{BD0F5A24-7D34-4B6F-99C9-0AAF3387EDEE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 91">
              <a:extLst>
                <a:ext uri="{FF2B5EF4-FFF2-40B4-BE49-F238E27FC236}">
                  <a16:creationId xmlns:a16="http://schemas.microsoft.com/office/drawing/2014/main" xmlns="" id="{5103FFF0-851A-4A8D-A4F1-84EB14109D47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 92">
              <a:extLst>
                <a:ext uri="{FF2B5EF4-FFF2-40B4-BE49-F238E27FC236}">
                  <a16:creationId xmlns:a16="http://schemas.microsoft.com/office/drawing/2014/main" xmlns="" id="{034EDBD1-D5B8-476D-BF24-459A2EC018D0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 93">
              <a:extLst>
                <a:ext uri="{FF2B5EF4-FFF2-40B4-BE49-F238E27FC236}">
                  <a16:creationId xmlns:a16="http://schemas.microsoft.com/office/drawing/2014/main" xmlns="" id="{0CAD6C06-DD0C-4C84-A482-10223C3FC64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 94">
              <a:extLst>
                <a:ext uri="{FF2B5EF4-FFF2-40B4-BE49-F238E27FC236}">
                  <a16:creationId xmlns:a16="http://schemas.microsoft.com/office/drawing/2014/main" xmlns="" id="{C3FFF8E3-89DA-474A-B793-CC9E5294412C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 95">
              <a:extLst>
                <a:ext uri="{FF2B5EF4-FFF2-40B4-BE49-F238E27FC236}">
                  <a16:creationId xmlns:a16="http://schemas.microsoft.com/office/drawing/2014/main" xmlns="" id="{22EA881B-8F2E-4FBB-B823-FB0FE1ABD1B5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 96">
              <a:extLst>
                <a:ext uri="{FF2B5EF4-FFF2-40B4-BE49-F238E27FC236}">
                  <a16:creationId xmlns:a16="http://schemas.microsoft.com/office/drawing/2014/main" xmlns="" id="{6E8FD2F0-5478-4E1E-B3D2-92A9DB17E0FD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 97">
              <a:extLst>
                <a:ext uri="{FF2B5EF4-FFF2-40B4-BE49-F238E27FC236}">
                  <a16:creationId xmlns:a16="http://schemas.microsoft.com/office/drawing/2014/main" xmlns="" id="{76866777-F0B2-4575-81DD-DEBAF6142E98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 98">
              <a:extLst>
                <a:ext uri="{FF2B5EF4-FFF2-40B4-BE49-F238E27FC236}">
                  <a16:creationId xmlns:a16="http://schemas.microsoft.com/office/drawing/2014/main" xmlns="" id="{8CCFAF6A-1EC8-45DA-ACE9-13173D81A2CC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 99">
              <a:extLst>
                <a:ext uri="{FF2B5EF4-FFF2-40B4-BE49-F238E27FC236}">
                  <a16:creationId xmlns:a16="http://schemas.microsoft.com/office/drawing/2014/main" xmlns="" id="{48016CE5-E7FC-4B26-8D35-80F425AFEA3D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 100">
              <a:extLst>
                <a:ext uri="{FF2B5EF4-FFF2-40B4-BE49-F238E27FC236}">
                  <a16:creationId xmlns:a16="http://schemas.microsoft.com/office/drawing/2014/main" xmlns="" id="{0F7E059F-97E8-4279-BF90-557E750EB6B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 101">
              <a:extLst>
                <a:ext uri="{FF2B5EF4-FFF2-40B4-BE49-F238E27FC236}">
                  <a16:creationId xmlns:a16="http://schemas.microsoft.com/office/drawing/2014/main" xmlns="" id="{9A7C045A-424E-4970-908B-819674E45EFD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 102">
              <a:extLst>
                <a:ext uri="{FF2B5EF4-FFF2-40B4-BE49-F238E27FC236}">
                  <a16:creationId xmlns:a16="http://schemas.microsoft.com/office/drawing/2014/main" xmlns="" id="{351E9331-7F21-4648-80FC-DADCA52B6ED6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 103">
              <a:extLst>
                <a:ext uri="{FF2B5EF4-FFF2-40B4-BE49-F238E27FC236}">
                  <a16:creationId xmlns:a16="http://schemas.microsoft.com/office/drawing/2014/main" xmlns="" id="{EBB22234-7F56-47B8-B360-2DD15921FAE4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 104">
              <a:extLst>
                <a:ext uri="{FF2B5EF4-FFF2-40B4-BE49-F238E27FC236}">
                  <a16:creationId xmlns:a16="http://schemas.microsoft.com/office/drawing/2014/main" xmlns="" id="{2B6C9C5F-D19D-4CB4-89DD-EB8B6CA74499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 105">
              <a:extLst>
                <a:ext uri="{FF2B5EF4-FFF2-40B4-BE49-F238E27FC236}">
                  <a16:creationId xmlns:a16="http://schemas.microsoft.com/office/drawing/2014/main" xmlns="" id="{24CEFFE8-86A2-4052-91FC-2DB755996904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 106">
              <a:extLst>
                <a:ext uri="{FF2B5EF4-FFF2-40B4-BE49-F238E27FC236}">
                  <a16:creationId xmlns:a16="http://schemas.microsoft.com/office/drawing/2014/main" xmlns="" id="{524E6575-576C-42BA-B891-A822B585DE9C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 107">
              <a:extLst>
                <a:ext uri="{FF2B5EF4-FFF2-40B4-BE49-F238E27FC236}">
                  <a16:creationId xmlns:a16="http://schemas.microsoft.com/office/drawing/2014/main" xmlns="" id="{F67223E8-1D43-41FA-BADB-77020278DD04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 108">
              <a:extLst>
                <a:ext uri="{FF2B5EF4-FFF2-40B4-BE49-F238E27FC236}">
                  <a16:creationId xmlns:a16="http://schemas.microsoft.com/office/drawing/2014/main" xmlns="" id="{7A35FDDE-D864-4783-880A-EAF42DF06043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 111">
              <a:extLst>
                <a:ext uri="{FF2B5EF4-FFF2-40B4-BE49-F238E27FC236}">
                  <a16:creationId xmlns:a16="http://schemas.microsoft.com/office/drawing/2014/main" xmlns="" id="{ACFA7597-C9F2-44EC-B9B9-8570C433F484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 112">
              <a:extLst>
                <a:ext uri="{FF2B5EF4-FFF2-40B4-BE49-F238E27FC236}">
                  <a16:creationId xmlns:a16="http://schemas.microsoft.com/office/drawing/2014/main" xmlns="" id="{B386C5A8-A3D1-4088-80CB-5F69D5B726B4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 113">
              <a:extLst>
                <a:ext uri="{FF2B5EF4-FFF2-40B4-BE49-F238E27FC236}">
                  <a16:creationId xmlns:a16="http://schemas.microsoft.com/office/drawing/2014/main" xmlns="" id="{DA19B65E-1E3E-4B28-A9F1-DCD02C75C4A3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 114">
              <a:extLst>
                <a:ext uri="{FF2B5EF4-FFF2-40B4-BE49-F238E27FC236}">
                  <a16:creationId xmlns:a16="http://schemas.microsoft.com/office/drawing/2014/main" xmlns="" id="{51CBF2EB-DB19-4AC5-84C0-FCDD2F02072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 115">
              <a:extLst>
                <a:ext uri="{FF2B5EF4-FFF2-40B4-BE49-F238E27FC236}">
                  <a16:creationId xmlns:a16="http://schemas.microsoft.com/office/drawing/2014/main" xmlns="" id="{BF4FF8BD-2C34-47E7-9841-B2F90A8B088D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 116">
              <a:extLst>
                <a:ext uri="{FF2B5EF4-FFF2-40B4-BE49-F238E27FC236}">
                  <a16:creationId xmlns:a16="http://schemas.microsoft.com/office/drawing/2014/main" xmlns="" id="{2E4EEE8C-76C6-459A-B545-09F931B9D57D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 117">
              <a:extLst>
                <a:ext uri="{FF2B5EF4-FFF2-40B4-BE49-F238E27FC236}">
                  <a16:creationId xmlns:a16="http://schemas.microsoft.com/office/drawing/2014/main" xmlns="" id="{219CB7C7-11C1-4F31-9696-B095729EEC51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 118">
              <a:extLst>
                <a:ext uri="{FF2B5EF4-FFF2-40B4-BE49-F238E27FC236}">
                  <a16:creationId xmlns:a16="http://schemas.microsoft.com/office/drawing/2014/main" xmlns="" id="{7CD10719-C429-433B-800A-D4DB64BEFFE0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 119">
              <a:extLst>
                <a:ext uri="{FF2B5EF4-FFF2-40B4-BE49-F238E27FC236}">
                  <a16:creationId xmlns:a16="http://schemas.microsoft.com/office/drawing/2014/main" xmlns="" id="{EAB4E4F8-8B23-46AD-8DA7-7511B20D55E8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 123">
              <a:extLst>
                <a:ext uri="{FF2B5EF4-FFF2-40B4-BE49-F238E27FC236}">
                  <a16:creationId xmlns:a16="http://schemas.microsoft.com/office/drawing/2014/main" xmlns="" id="{8CBBAA21-D8FC-45AC-816C-E5518211CFCC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 124">
              <a:extLst>
                <a:ext uri="{FF2B5EF4-FFF2-40B4-BE49-F238E27FC236}">
                  <a16:creationId xmlns:a16="http://schemas.microsoft.com/office/drawing/2014/main" xmlns="" id="{6012CA93-2C22-4991-B511-792BD337A1AB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 125">
              <a:extLst>
                <a:ext uri="{FF2B5EF4-FFF2-40B4-BE49-F238E27FC236}">
                  <a16:creationId xmlns:a16="http://schemas.microsoft.com/office/drawing/2014/main" xmlns="" id="{1155EE8A-4ACB-4D71-9CFA-D935931AA2F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 126">
              <a:extLst>
                <a:ext uri="{FF2B5EF4-FFF2-40B4-BE49-F238E27FC236}">
                  <a16:creationId xmlns:a16="http://schemas.microsoft.com/office/drawing/2014/main" xmlns="" id="{C7EC6798-5C6D-49EA-AC8C-658CC5FDCDB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 127">
              <a:extLst>
                <a:ext uri="{FF2B5EF4-FFF2-40B4-BE49-F238E27FC236}">
                  <a16:creationId xmlns:a16="http://schemas.microsoft.com/office/drawing/2014/main" xmlns="" id="{3E608FE7-D6EC-4F99-9972-DBC96EA67909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 128">
              <a:extLst>
                <a:ext uri="{FF2B5EF4-FFF2-40B4-BE49-F238E27FC236}">
                  <a16:creationId xmlns:a16="http://schemas.microsoft.com/office/drawing/2014/main" xmlns="" id="{240A9CC0-0459-4028-BAA7-A3F87B7F9090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 129">
              <a:extLst>
                <a:ext uri="{FF2B5EF4-FFF2-40B4-BE49-F238E27FC236}">
                  <a16:creationId xmlns:a16="http://schemas.microsoft.com/office/drawing/2014/main" xmlns="" id="{980D5076-46BF-4BEA-AB0B-9DBFFAC8726B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 130">
              <a:extLst>
                <a:ext uri="{FF2B5EF4-FFF2-40B4-BE49-F238E27FC236}">
                  <a16:creationId xmlns:a16="http://schemas.microsoft.com/office/drawing/2014/main" xmlns="" id="{4E3B1166-5022-4D51-8B44-B1B9151A2D67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 135">
              <a:extLst>
                <a:ext uri="{FF2B5EF4-FFF2-40B4-BE49-F238E27FC236}">
                  <a16:creationId xmlns:a16="http://schemas.microsoft.com/office/drawing/2014/main" xmlns="" id="{27EEE9D6-B3DC-48BB-9FB9-D45C114E549D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 136">
              <a:extLst>
                <a:ext uri="{FF2B5EF4-FFF2-40B4-BE49-F238E27FC236}">
                  <a16:creationId xmlns:a16="http://schemas.microsoft.com/office/drawing/2014/main" xmlns="" id="{07E17885-ECEE-460F-A69F-27CB901960ED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 137">
              <a:extLst>
                <a:ext uri="{FF2B5EF4-FFF2-40B4-BE49-F238E27FC236}">
                  <a16:creationId xmlns:a16="http://schemas.microsoft.com/office/drawing/2014/main" xmlns="" id="{A5C11772-F563-4F09-B5CC-683C47060E1F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 138">
              <a:extLst>
                <a:ext uri="{FF2B5EF4-FFF2-40B4-BE49-F238E27FC236}">
                  <a16:creationId xmlns:a16="http://schemas.microsoft.com/office/drawing/2014/main" xmlns="" id="{A386DEDF-71D3-4D20-886A-E9480074D356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 139">
              <a:extLst>
                <a:ext uri="{FF2B5EF4-FFF2-40B4-BE49-F238E27FC236}">
                  <a16:creationId xmlns:a16="http://schemas.microsoft.com/office/drawing/2014/main" xmlns="" id="{2C93C6F7-DC65-4FC9-8622-14B35C94CA8E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 140">
              <a:extLst>
                <a:ext uri="{FF2B5EF4-FFF2-40B4-BE49-F238E27FC236}">
                  <a16:creationId xmlns:a16="http://schemas.microsoft.com/office/drawing/2014/main" xmlns="" id="{5161AC7F-D73E-43FE-BE04-3712815E3EA1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 148">
              <a:extLst>
                <a:ext uri="{FF2B5EF4-FFF2-40B4-BE49-F238E27FC236}">
                  <a16:creationId xmlns:a16="http://schemas.microsoft.com/office/drawing/2014/main" xmlns="" id="{5102E3C1-54B8-4E87-A8BB-BB07F5C34AD2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 149">
              <a:extLst>
                <a:ext uri="{FF2B5EF4-FFF2-40B4-BE49-F238E27FC236}">
                  <a16:creationId xmlns:a16="http://schemas.microsoft.com/office/drawing/2014/main" xmlns="" id="{E9C3E893-D924-4E77-84D3-83ADB4347169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 150">
              <a:extLst>
                <a:ext uri="{FF2B5EF4-FFF2-40B4-BE49-F238E27FC236}">
                  <a16:creationId xmlns:a16="http://schemas.microsoft.com/office/drawing/2014/main" xmlns="" id="{CDE5677F-2DDE-4D58-9478-27DC7912736B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 160">
              <a:extLst>
                <a:ext uri="{FF2B5EF4-FFF2-40B4-BE49-F238E27FC236}">
                  <a16:creationId xmlns:a16="http://schemas.microsoft.com/office/drawing/2014/main" xmlns="" id="{ABAA4AC1-32D5-47FF-8B8B-CDC702D35254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4" name="Title 2">
            <a:extLst>
              <a:ext uri="{FF2B5EF4-FFF2-40B4-BE49-F238E27FC236}">
                <a16:creationId xmlns:a16="http://schemas.microsoft.com/office/drawing/2014/main" xmlns="" id="{AF9FD453-4FDB-0745-9667-CD20360EA0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50863" y="3323932"/>
            <a:ext cx="10515600" cy="1218795"/>
          </a:xfrm>
        </p:spPr>
        <p:txBody>
          <a:bodyPr anchor="b"/>
          <a:lstStyle>
            <a:lvl1pPr>
              <a:defRPr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презентации</a:t>
            </a:r>
            <a:br>
              <a:rPr lang="ru-RU" dirty="0"/>
            </a:br>
            <a:r>
              <a:rPr lang="ru-RU" dirty="0"/>
              <a:t>в две строки</a:t>
            </a:r>
          </a:p>
        </p:txBody>
      </p:sp>
      <p:grpSp>
        <p:nvGrpSpPr>
          <p:cNvPr id="14" name="Группа 13">
            <a:extLst>
              <a:ext uri="{FF2B5EF4-FFF2-40B4-BE49-F238E27FC236}">
                <a16:creationId xmlns:a16="http://schemas.microsoft.com/office/drawing/2014/main" xmlns="" id="{9CD75DA9-D633-F747-83CB-75F3B7891E5B}"/>
              </a:ext>
            </a:extLst>
          </p:cNvPr>
          <p:cNvGrpSpPr/>
          <p:nvPr userDrawn="1"/>
        </p:nvGrpSpPr>
        <p:grpSpPr>
          <a:xfrm>
            <a:off x="550863" y="4757641"/>
            <a:ext cx="6916737" cy="0"/>
            <a:chOff x="550863" y="4184069"/>
            <a:chExt cx="6916737" cy="0"/>
          </a:xfrm>
        </p:grpSpPr>
        <p:cxnSp>
          <p:nvCxnSpPr>
            <p:cNvPr id="15" name="Прямая соединительная линия 14">
              <a:extLst>
                <a:ext uri="{FF2B5EF4-FFF2-40B4-BE49-F238E27FC236}">
                  <a16:creationId xmlns:a16="http://schemas.microsoft.com/office/drawing/2014/main" xmlns="" id="{75834EA2-CF8A-1345-80C0-2597F07889B0}"/>
                </a:ext>
              </a:extLst>
            </p:cNvPr>
            <p:cNvCxnSpPr>
              <a:cxnSpLocks/>
            </p:cNvCxnSpPr>
            <p:nvPr/>
          </p:nvCxnSpPr>
          <p:spPr>
            <a:xfrm>
              <a:off x="550863" y="4184069"/>
              <a:ext cx="6916737" cy="0"/>
            </a:xfrm>
            <a:prstGeom prst="line">
              <a:avLst/>
            </a:prstGeom>
            <a:ln w="31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Прямая соединительная линия 15">
              <a:extLst>
                <a:ext uri="{FF2B5EF4-FFF2-40B4-BE49-F238E27FC236}">
                  <a16:creationId xmlns:a16="http://schemas.microsoft.com/office/drawing/2014/main" xmlns="" id="{868FC01B-5DE7-1B4D-BDFE-4202A7472868}"/>
                </a:ext>
              </a:extLst>
            </p:cNvPr>
            <p:cNvCxnSpPr/>
            <p:nvPr/>
          </p:nvCxnSpPr>
          <p:spPr>
            <a:xfrm>
              <a:off x="550863" y="4184069"/>
              <a:ext cx="765319" cy="0"/>
            </a:xfrm>
            <a:prstGeom prst="line">
              <a:avLst/>
            </a:prstGeom>
            <a:ln w="3492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Текст 20">
            <a:extLst>
              <a:ext uri="{FF2B5EF4-FFF2-40B4-BE49-F238E27FC236}">
                <a16:creationId xmlns:a16="http://schemas.microsoft.com/office/drawing/2014/main" xmlns="" id="{B0074FBF-E090-5148-9A8C-0575CC67897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50863" y="4950165"/>
            <a:ext cx="10515600" cy="400110"/>
          </a:xfrm>
          <a:prstGeom prst="rect">
            <a:avLst/>
          </a:prstGeom>
        </p:spPr>
        <p:txBody>
          <a:bodyPr lIns="0">
            <a:sp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0" i="0">
                <a:solidFill>
                  <a:schemeClr val="bg1">
                    <a:alpha val="60000"/>
                  </a:schemeClr>
                </a:solidFill>
                <a:latin typeface="Gotham Pro Light" panose="02000503030000020004" pitchFamily="2" charset="0"/>
                <a:cs typeface="Gotham Pro Light" panose="02000503030000020004" pitchFamily="2" charset="0"/>
              </a:defRPr>
            </a:lvl1pPr>
          </a:lstStyle>
          <a:p>
            <a:pPr lvl="0"/>
            <a:r>
              <a:rPr lang="ru-RU" dirty="0"/>
              <a:t>Подзаголовок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416480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в блоках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xmlns="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xmlns="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xmlns="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xmlns="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xmlns="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xmlns="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xmlns="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xmlns="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xmlns="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xmlns="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xmlns="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xmlns="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xmlns="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xmlns="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xmlns="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xmlns="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xmlns="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xmlns="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xmlns="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xmlns="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solidFill>
              <a:schemeClr val="accent6"/>
            </a:solidFill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554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EFC58F32-0856-834B-8565-7E15F7D252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78573" y="3337259"/>
            <a:ext cx="10515600" cy="664797"/>
          </a:xfrm>
        </p:spPr>
        <p:txBody>
          <a:bodyPr>
            <a:spAutoFit/>
          </a:bodyPr>
          <a:lstStyle>
            <a:lvl1pPr>
              <a:defRPr sz="4800" b="1" i="0">
                <a:solidFill>
                  <a:schemeClr val="bg1"/>
                </a:solidFill>
                <a:latin typeface="+mj-lt"/>
                <a:cs typeface="Gotham Pro Bold" panose="02000503040000020004" pitchFamily="2" charset="0"/>
              </a:defRPr>
            </a:lvl1pPr>
          </a:lstStyle>
          <a:p>
            <a:r>
              <a:rPr lang="ru-RU" dirty="0"/>
              <a:t>Название раздела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CC6B1D0A-F65F-6B46-A8EE-1E5E3EAAC7B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64599" y="1187784"/>
            <a:ext cx="3010484" cy="2008242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>
              <a:buNone/>
              <a:defRPr kumimoji="0" lang="en-US" sz="14500" b="0" i="0" u="none" strike="noStrike" cap="none" spc="0" normalizeH="0" baseline="0">
                <a:ln>
                  <a:noFill/>
                </a:ln>
                <a:solidFill>
                  <a:schemeClr val="accent1">
                    <a:alpha val="40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  <a:lvl2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2pPr>
            <a:lvl3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3pPr>
            <a:lvl4pPr>
              <a:defRPr lang="en-US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4pPr>
            <a:lvl5pPr>
              <a:defRPr lang="ru-RU" sz="13800" b="0">
                <a:solidFill>
                  <a:schemeClr val="bg1">
                    <a:alpha val="20000"/>
                  </a:schemeClr>
                </a:solidFill>
                <a:latin typeface="+mj-lt"/>
                <a:ea typeface="+mj-ea"/>
                <a:cs typeface="+mj-cs"/>
              </a:defRPr>
            </a:lvl5pPr>
          </a:lstStyle>
          <a:p>
            <a:pPr marL="228600" marR="0" lvl="0" indent="-228600" defTabSz="371475" fontAlgn="auto">
              <a:spcBef>
                <a:spcPct val="0"/>
              </a:spcBef>
              <a:spcAft>
                <a:spcPts val="0"/>
              </a:spcAft>
              <a:buClrTx/>
              <a:buSzTx/>
              <a:tabLst/>
            </a:pPr>
            <a:r>
              <a:rPr lang="ru-RU" dirty="0"/>
              <a:t>ХХ</a:t>
            </a:r>
          </a:p>
        </p:txBody>
      </p:sp>
      <p:grpSp>
        <p:nvGrpSpPr>
          <p:cNvPr id="591" name="Group 590">
            <a:extLst>
              <a:ext uri="{FF2B5EF4-FFF2-40B4-BE49-F238E27FC236}">
                <a16:creationId xmlns:a16="http://schemas.microsoft.com/office/drawing/2014/main" xmlns="" id="{8852AF47-7039-4089-B163-E095AF28CB49}"/>
              </a:ext>
            </a:extLst>
          </p:cNvPr>
          <p:cNvGrpSpPr/>
          <p:nvPr userDrawn="1"/>
        </p:nvGrpSpPr>
        <p:grpSpPr>
          <a:xfrm>
            <a:off x="6493680" y="-170530"/>
            <a:ext cx="5964897" cy="5314018"/>
            <a:chOff x="6493680" y="-170530"/>
            <a:chExt cx="5964897" cy="5314018"/>
          </a:xfrm>
        </p:grpSpPr>
        <p:sp>
          <p:nvSpPr>
            <p:cNvPr id="592" name="Полилиния 10">
              <a:extLst>
                <a:ext uri="{FF2B5EF4-FFF2-40B4-BE49-F238E27FC236}">
                  <a16:creationId xmlns:a16="http://schemas.microsoft.com/office/drawing/2014/main" xmlns="" id="{FC9A39EE-E419-4CE7-B76A-9A04A927F05B}"/>
                </a:ext>
              </a:extLst>
            </p:cNvPr>
            <p:cNvSpPr/>
            <p:nvPr/>
          </p:nvSpPr>
          <p:spPr>
            <a:xfrm>
              <a:off x="6493680" y="242578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3" name="Полилиния 11">
              <a:extLst>
                <a:ext uri="{FF2B5EF4-FFF2-40B4-BE49-F238E27FC236}">
                  <a16:creationId xmlns:a16="http://schemas.microsoft.com/office/drawing/2014/main" xmlns="" id="{7D18FB13-4914-408E-A6D5-8EC60B9D41FC}"/>
                </a:ext>
              </a:extLst>
            </p:cNvPr>
            <p:cNvSpPr/>
            <p:nvPr/>
          </p:nvSpPr>
          <p:spPr>
            <a:xfrm>
              <a:off x="6818316" y="267034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4" name="Полилиния 12">
              <a:extLst>
                <a:ext uri="{FF2B5EF4-FFF2-40B4-BE49-F238E27FC236}">
                  <a16:creationId xmlns:a16="http://schemas.microsoft.com/office/drawing/2014/main" xmlns="" id="{710AF46B-4DD4-4012-8F10-5B74FE53CD64}"/>
                </a:ext>
              </a:extLst>
            </p:cNvPr>
            <p:cNvSpPr/>
            <p:nvPr/>
          </p:nvSpPr>
          <p:spPr>
            <a:xfrm>
              <a:off x="7142954" y="2914901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5" name="Полилиния 13">
              <a:extLst>
                <a:ext uri="{FF2B5EF4-FFF2-40B4-BE49-F238E27FC236}">
                  <a16:creationId xmlns:a16="http://schemas.microsoft.com/office/drawing/2014/main" xmlns="" id="{E8FEA54F-6165-4359-B152-9D7049E6C6DB}"/>
                </a:ext>
              </a:extLst>
            </p:cNvPr>
            <p:cNvSpPr/>
            <p:nvPr/>
          </p:nvSpPr>
          <p:spPr>
            <a:xfrm>
              <a:off x="7467592" y="315945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6" name="Полилиния 14">
              <a:extLst>
                <a:ext uri="{FF2B5EF4-FFF2-40B4-BE49-F238E27FC236}">
                  <a16:creationId xmlns:a16="http://schemas.microsoft.com/office/drawing/2014/main" xmlns="" id="{0A88DB71-658F-4AD9-9EC3-C05F46AB4CB1}"/>
                </a:ext>
              </a:extLst>
            </p:cNvPr>
            <p:cNvSpPr/>
            <p:nvPr/>
          </p:nvSpPr>
          <p:spPr>
            <a:xfrm>
              <a:off x="7798377" y="341016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568E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7" name="Полилиния 15">
              <a:extLst>
                <a:ext uri="{FF2B5EF4-FFF2-40B4-BE49-F238E27FC236}">
                  <a16:creationId xmlns:a16="http://schemas.microsoft.com/office/drawing/2014/main" xmlns="" id="{E2190123-1946-44F8-B51C-146FCF951800}"/>
                </a:ext>
              </a:extLst>
            </p:cNvPr>
            <p:cNvSpPr/>
            <p:nvPr/>
          </p:nvSpPr>
          <p:spPr>
            <a:xfrm>
              <a:off x="8116866" y="364857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8" name="Полилиния 16">
              <a:extLst>
                <a:ext uri="{FF2B5EF4-FFF2-40B4-BE49-F238E27FC236}">
                  <a16:creationId xmlns:a16="http://schemas.microsoft.com/office/drawing/2014/main" xmlns="" id="{9A3D9964-C053-4506-88AE-F214E6FE6BB0}"/>
                </a:ext>
              </a:extLst>
            </p:cNvPr>
            <p:cNvSpPr/>
            <p:nvPr/>
          </p:nvSpPr>
          <p:spPr>
            <a:xfrm>
              <a:off x="8441503" y="3893133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9" name="Полилиния 17">
              <a:extLst>
                <a:ext uri="{FF2B5EF4-FFF2-40B4-BE49-F238E27FC236}">
                  <a16:creationId xmlns:a16="http://schemas.microsoft.com/office/drawing/2014/main" xmlns="" id="{5669CB15-3502-4E3F-889E-8653DC45B4EB}"/>
                </a:ext>
              </a:extLst>
            </p:cNvPr>
            <p:cNvSpPr/>
            <p:nvPr/>
          </p:nvSpPr>
          <p:spPr>
            <a:xfrm>
              <a:off x="8766141" y="413769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0" name="Полилиния 18">
              <a:extLst>
                <a:ext uri="{FF2B5EF4-FFF2-40B4-BE49-F238E27FC236}">
                  <a16:creationId xmlns:a16="http://schemas.microsoft.com/office/drawing/2014/main" xmlns="" id="{1483C613-2F93-40AB-8515-FE56C05DAB73}"/>
                </a:ext>
              </a:extLst>
            </p:cNvPr>
            <p:cNvSpPr/>
            <p:nvPr/>
          </p:nvSpPr>
          <p:spPr>
            <a:xfrm>
              <a:off x="9090779" y="4382248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1" name="Полилиния 19">
              <a:extLst>
                <a:ext uri="{FF2B5EF4-FFF2-40B4-BE49-F238E27FC236}">
                  <a16:creationId xmlns:a16="http://schemas.microsoft.com/office/drawing/2014/main" xmlns="" id="{3E89B5A9-3929-4865-A720-1942BC61AD57}"/>
                </a:ext>
              </a:extLst>
            </p:cNvPr>
            <p:cNvSpPr/>
            <p:nvPr/>
          </p:nvSpPr>
          <p:spPr>
            <a:xfrm>
              <a:off x="9415415" y="462680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2" name="Полилиния 20">
              <a:extLst>
                <a:ext uri="{FF2B5EF4-FFF2-40B4-BE49-F238E27FC236}">
                  <a16:creationId xmlns:a16="http://schemas.microsoft.com/office/drawing/2014/main" xmlns="" id="{D1AD2816-5F04-485B-8268-6D24A1A02D5D}"/>
                </a:ext>
              </a:extLst>
            </p:cNvPr>
            <p:cNvSpPr/>
            <p:nvPr/>
          </p:nvSpPr>
          <p:spPr>
            <a:xfrm>
              <a:off x="9740053" y="4871365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3" name="Полилиния 21">
              <a:extLst>
                <a:ext uri="{FF2B5EF4-FFF2-40B4-BE49-F238E27FC236}">
                  <a16:creationId xmlns:a16="http://schemas.microsoft.com/office/drawing/2014/main" xmlns="" id="{815446D3-FEF2-4B91-A181-E6D171A35851}"/>
                </a:ext>
              </a:extLst>
            </p:cNvPr>
            <p:cNvSpPr/>
            <p:nvPr/>
          </p:nvSpPr>
          <p:spPr>
            <a:xfrm>
              <a:off x="6738312" y="210124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4" name="Полилиния 22">
              <a:extLst>
                <a:ext uri="{FF2B5EF4-FFF2-40B4-BE49-F238E27FC236}">
                  <a16:creationId xmlns:a16="http://schemas.microsoft.com/office/drawing/2014/main" xmlns="" id="{C72A9004-42BA-486E-9BA1-707D66254552}"/>
                </a:ext>
              </a:extLst>
            </p:cNvPr>
            <p:cNvSpPr/>
            <p:nvPr/>
          </p:nvSpPr>
          <p:spPr>
            <a:xfrm>
              <a:off x="7062948" y="23458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5" name="Полилиния 23">
              <a:extLst>
                <a:ext uri="{FF2B5EF4-FFF2-40B4-BE49-F238E27FC236}">
                  <a16:creationId xmlns:a16="http://schemas.microsoft.com/office/drawing/2014/main" xmlns="" id="{2CB2347C-FBF5-474F-896E-47B941028D9A}"/>
                </a:ext>
              </a:extLst>
            </p:cNvPr>
            <p:cNvSpPr/>
            <p:nvPr/>
          </p:nvSpPr>
          <p:spPr>
            <a:xfrm>
              <a:off x="7387586" y="259036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6" name="Полилиния 24">
              <a:extLst>
                <a:ext uri="{FF2B5EF4-FFF2-40B4-BE49-F238E27FC236}">
                  <a16:creationId xmlns:a16="http://schemas.microsoft.com/office/drawing/2014/main" xmlns="" id="{61430681-9337-4715-8243-562A144BAB4D}"/>
                </a:ext>
              </a:extLst>
            </p:cNvPr>
            <p:cNvSpPr/>
            <p:nvPr/>
          </p:nvSpPr>
          <p:spPr>
            <a:xfrm>
              <a:off x="7712224" y="283491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7" name="Полилиния 25">
              <a:extLst>
                <a:ext uri="{FF2B5EF4-FFF2-40B4-BE49-F238E27FC236}">
                  <a16:creationId xmlns:a16="http://schemas.microsoft.com/office/drawing/2014/main" xmlns="" id="{F1178B09-985A-4935-89CC-715FEB72E903}"/>
                </a:ext>
              </a:extLst>
            </p:cNvPr>
            <p:cNvSpPr/>
            <p:nvPr/>
          </p:nvSpPr>
          <p:spPr>
            <a:xfrm>
              <a:off x="8036861" y="307947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8" name="Полилиния 26">
              <a:extLst>
                <a:ext uri="{FF2B5EF4-FFF2-40B4-BE49-F238E27FC236}">
                  <a16:creationId xmlns:a16="http://schemas.microsoft.com/office/drawing/2014/main" xmlns="" id="{CD6B8E87-1C0E-42B1-94F0-832EB03C15CD}"/>
                </a:ext>
              </a:extLst>
            </p:cNvPr>
            <p:cNvSpPr/>
            <p:nvPr/>
          </p:nvSpPr>
          <p:spPr>
            <a:xfrm>
              <a:off x="8361499" y="332403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1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9" name="Полилиния 27">
              <a:extLst>
                <a:ext uri="{FF2B5EF4-FFF2-40B4-BE49-F238E27FC236}">
                  <a16:creationId xmlns:a16="http://schemas.microsoft.com/office/drawing/2014/main" xmlns="" id="{BF0DE319-6B94-43FA-A3D7-C7799420AA77}"/>
                </a:ext>
              </a:extLst>
            </p:cNvPr>
            <p:cNvSpPr/>
            <p:nvPr/>
          </p:nvSpPr>
          <p:spPr>
            <a:xfrm>
              <a:off x="8686135" y="35685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0" name="Полилиния 28">
              <a:extLst>
                <a:ext uri="{FF2B5EF4-FFF2-40B4-BE49-F238E27FC236}">
                  <a16:creationId xmlns:a16="http://schemas.microsoft.com/office/drawing/2014/main" xmlns="" id="{25728D1A-8F2D-4048-918C-580C99BB9AFA}"/>
                </a:ext>
              </a:extLst>
            </p:cNvPr>
            <p:cNvSpPr/>
            <p:nvPr/>
          </p:nvSpPr>
          <p:spPr>
            <a:xfrm>
              <a:off x="9010773" y="38131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1" name="Полилиния 29">
              <a:extLst>
                <a:ext uri="{FF2B5EF4-FFF2-40B4-BE49-F238E27FC236}">
                  <a16:creationId xmlns:a16="http://schemas.microsoft.com/office/drawing/2014/main" xmlns="" id="{045BA2C8-1366-455C-959E-9B5ECEF6B9C4}"/>
                </a:ext>
              </a:extLst>
            </p:cNvPr>
            <p:cNvSpPr/>
            <p:nvPr/>
          </p:nvSpPr>
          <p:spPr>
            <a:xfrm>
              <a:off x="9335411" y="40577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2" name="Полилиния 30">
              <a:extLst>
                <a:ext uri="{FF2B5EF4-FFF2-40B4-BE49-F238E27FC236}">
                  <a16:creationId xmlns:a16="http://schemas.microsoft.com/office/drawing/2014/main" xmlns="" id="{69D53C21-8F93-4FC4-91B9-BEACEA40D8DA}"/>
                </a:ext>
              </a:extLst>
            </p:cNvPr>
            <p:cNvSpPr/>
            <p:nvPr/>
          </p:nvSpPr>
          <p:spPr>
            <a:xfrm>
              <a:off x="9660048" y="430226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3" name="Полилиния 31">
              <a:extLst>
                <a:ext uri="{FF2B5EF4-FFF2-40B4-BE49-F238E27FC236}">
                  <a16:creationId xmlns:a16="http://schemas.microsoft.com/office/drawing/2014/main" xmlns="" id="{4C43849F-43F3-49F3-B480-D4A4582C3FCE}"/>
                </a:ext>
              </a:extLst>
            </p:cNvPr>
            <p:cNvSpPr/>
            <p:nvPr/>
          </p:nvSpPr>
          <p:spPr>
            <a:xfrm>
              <a:off x="9984685" y="454682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4" y="207692"/>
                    <a:pt x="105412" y="215187"/>
                    <a:pt x="67903" y="186931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4" name="Полилиния 32">
              <a:extLst>
                <a:ext uri="{FF2B5EF4-FFF2-40B4-BE49-F238E27FC236}">
                  <a16:creationId xmlns:a16="http://schemas.microsoft.com/office/drawing/2014/main" xmlns="" id="{7A206DDD-6CD9-499D-8D84-972A5D7FC991}"/>
                </a:ext>
              </a:extLst>
            </p:cNvPr>
            <p:cNvSpPr/>
            <p:nvPr/>
          </p:nvSpPr>
          <p:spPr>
            <a:xfrm>
              <a:off x="6989091" y="178285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5" name="Полилиния 33">
              <a:extLst>
                <a:ext uri="{FF2B5EF4-FFF2-40B4-BE49-F238E27FC236}">
                  <a16:creationId xmlns:a16="http://schemas.microsoft.com/office/drawing/2014/main" xmlns="" id="{0E56B0E2-BDAB-4084-91C1-6C1873BD2633}"/>
                </a:ext>
              </a:extLst>
            </p:cNvPr>
            <p:cNvSpPr/>
            <p:nvPr/>
          </p:nvSpPr>
          <p:spPr>
            <a:xfrm>
              <a:off x="7307581" y="202126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6" name="Полилиния 34">
              <a:extLst>
                <a:ext uri="{FF2B5EF4-FFF2-40B4-BE49-F238E27FC236}">
                  <a16:creationId xmlns:a16="http://schemas.microsoft.com/office/drawing/2014/main" xmlns="" id="{5F9EAF25-5DB1-47C5-8C54-2FB5DEE37555}"/>
                </a:ext>
              </a:extLst>
            </p:cNvPr>
            <p:cNvSpPr/>
            <p:nvPr/>
          </p:nvSpPr>
          <p:spPr>
            <a:xfrm>
              <a:off x="7632217" y="2265822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7" name="Полилиния 35">
              <a:extLst>
                <a:ext uri="{FF2B5EF4-FFF2-40B4-BE49-F238E27FC236}">
                  <a16:creationId xmlns:a16="http://schemas.microsoft.com/office/drawing/2014/main" xmlns="" id="{B0C6DEA0-FF25-4344-8AC9-F300880FEED9}"/>
                </a:ext>
              </a:extLst>
            </p:cNvPr>
            <p:cNvSpPr/>
            <p:nvPr/>
          </p:nvSpPr>
          <p:spPr>
            <a:xfrm>
              <a:off x="7956855" y="2510380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8" name="Полилиния 36">
              <a:extLst>
                <a:ext uri="{FF2B5EF4-FFF2-40B4-BE49-F238E27FC236}">
                  <a16:creationId xmlns:a16="http://schemas.microsoft.com/office/drawing/2014/main" xmlns="" id="{63C20B83-931C-4667-A7AC-4BD472C83242}"/>
                </a:ext>
              </a:extLst>
            </p:cNvPr>
            <p:cNvSpPr/>
            <p:nvPr/>
          </p:nvSpPr>
          <p:spPr>
            <a:xfrm>
              <a:off x="8281493" y="275493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9" name="Полилиния 37">
              <a:extLst>
                <a:ext uri="{FF2B5EF4-FFF2-40B4-BE49-F238E27FC236}">
                  <a16:creationId xmlns:a16="http://schemas.microsoft.com/office/drawing/2014/main" xmlns="" id="{8E4B32EF-EDD8-4183-8538-23672B3DC128}"/>
                </a:ext>
              </a:extLst>
            </p:cNvPr>
            <p:cNvSpPr/>
            <p:nvPr/>
          </p:nvSpPr>
          <p:spPr>
            <a:xfrm>
              <a:off x="8606130" y="299949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0" name="Полилиния 38">
              <a:extLst>
                <a:ext uri="{FF2B5EF4-FFF2-40B4-BE49-F238E27FC236}">
                  <a16:creationId xmlns:a16="http://schemas.microsoft.com/office/drawing/2014/main" xmlns="" id="{F4E21BA6-6086-4D9A-B7CE-D54D27714291}"/>
                </a:ext>
              </a:extLst>
            </p:cNvPr>
            <p:cNvSpPr/>
            <p:nvPr/>
          </p:nvSpPr>
          <p:spPr>
            <a:xfrm>
              <a:off x="8930767" y="3244054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1" name="Полилиния 39">
              <a:extLst>
                <a:ext uri="{FF2B5EF4-FFF2-40B4-BE49-F238E27FC236}">
                  <a16:creationId xmlns:a16="http://schemas.microsoft.com/office/drawing/2014/main" xmlns="" id="{4CF220A6-730E-4600-9DBE-7BB88B2AE5AE}"/>
                </a:ext>
              </a:extLst>
            </p:cNvPr>
            <p:cNvSpPr/>
            <p:nvPr/>
          </p:nvSpPr>
          <p:spPr>
            <a:xfrm>
              <a:off x="9261554" y="34947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2" name="Полилиния 40">
              <a:extLst>
                <a:ext uri="{FF2B5EF4-FFF2-40B4-BE49-F238E27FC236}">
                  <a16:creationId xmlns:a16="http://schemas.microsoft.com/office/drawing/2014/main" xmlns="" id="{15725191-EB13-443F-8A76-D8BD67607874}"/>
                </a:ext>
              </a:extLst>
            </p:cNvPr>
            <p:cNvSpPr/>
            <p:nvPr/>
          </p:nvSpPr>
          <p:spPr>
            <a:xfrm>
              <a:off x="9580042" y="3733169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3" name="Полилиния 41">
              <a:extLst>
                <a:ext uri="{FF2B5EF4-FFF2-40B4-BE49-F238E27FC236}">
                  <a16:creationId xmlns:a16="http://schemas.microsoft.com/office/drawing/2014/main" xmlns="" id="{CCCDA893-6782-46FA-A21C-5EBAE7A03BEF}"/>
                </a:ext>
              </a:extLst>
            </p:cNvPr>
            <p:cNvSpPr/>
            <p:nvPr/>
          </p:nvSpPr>
          <p:spPr>
            <a:xfrm>
              <a:off x="9904680" y="3977727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4" name="Полилиния 42">
              <a:extLst>
                <a:ext uri="{FF2B5EF4-FFF2-40B4-BE49-F238E27FC236}">
                  <a16:creationId xmlns:a16="http://schemas.microsoft.com/office/drawing/2014/main" xmlns="" id="{A392E137-BBB3-4318-8496-6E1F67B80737}"/>
                </a:ext>
              </a:extLst>
            </p:cNvPr>
            <p:cNvSpPr/>
            <p:nvPr/>
          </p:nvSpPr>
          <p:spPr>
            <a:xfrm>
              <a:off x="10229316" y="4222286"/>
              <a:ext cx="272205" cy="272123"/>
            </a:xfrm>
            <a:custGeom>
              <a:avLst/>
              <a:gdLst>
                <a:gd name="connsiteX0" fmla="*/ 186992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8 h 237805"/>
                <a:gd name="connsiteX3" fmla="*/ 170250 w 237877"/>
                <a:gd name="connsiteY3" fmla="*/ 51153 h 237805"/>
                <a:gd name="connsiteX4" fmla="*/ 186992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2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8"/>
                  </a:cubicBezTo>
                  <a:cubicBezTo>
                    <a:pt x="79432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2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5" name="Полилиния 43">
              <a:extLst>
                <a:ext uri="{FF2B5EF4-FFF2-40B4-BE49-F238E27FC236}">
                  <a16:creationId xmlns:a16="http://schemas.microsoft.com/office/drawing/2014/main" xmlns="" id="{F51234B0-636F-4D7B-AD62-99CB637F70A6}"/>
                </a:ext>
              </a:extLst>
            </p:cNvPr>
            <p:cNvSpPr/>
            <p:nvPr/>
          </p:nvSpPr>
          <p:spPr>
            <a:xfrm>
              <a:off x="7227575" y="14521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6" name="Полилиния 44">
              <a:extLst>
                <a:ext uri="{FF2B5EF4-FFF2-40B4-BE49-F238E27FC236}">
                  <a16:creationId xmlns:a16="http://schemas.microsoft.com/office/drawing/2014/main" xmlns="" id="{DF043EFA-4F06-4F6A-A75D-E756BD71F28F}"/>
                </a:ext>
              </a:extLst>
            </p:cNvPr>
            <p:cNvSpPr/>
            <p:nvPr/>
          </p:nvSpPr>
          <p:spPr>
            <a:xfrm>
              <a:off x="7552213" y="16967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7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7" name="Полилиния 45">
              <a:extLst>
                <a:ext uri="{FF2B5EF4-FFF2-40B4-BE49-F238E27FC236}">
                  <a16:creationId xmlns:a16="http://schemas.microsoft.com/office/drawing/2014/main" xmlns="" id="{59AC8D38-0F1E-4EA0-AE7C-B574D6597562}"/>
                </a:ext>
              </a:extLst>
            </p:cNvPr>
            <p:cNvSpPr/>
            <p:nvPr/>
          </p:nvSpPr>
          <p:spPr>
            <a:xfrm>
              <a:off x="7876849" y="194128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8" name="Полилиния 46">
              <a:extLst>
                <a:ext uri="{FF2B5EF4-FFF2-40B4-BE49-F238E27FC236}">
                  <a16:creationId xmlns:a16="http://schemas.microsoft.com/office/drawing/2014/main" xmlns="" id="{E7828A90-4901-4202-B6CA-469B18C31E8B}"/>
                </a:ext>
              </a:extLst>
            </p:cNvPr>
            <p:cNvSpPr/>
            <p:nvPr/>
          </p:nvSpPr>
          <p:spPr>
            <a:xfrm>
              <a:off x="8201487" y="21858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9" name="Полилиния 47">
              <a:extLst>
                <a:ext uri="{FF2B5EF4-FFF2-40B4-BE49-F238E27FC236}">
                  <a16:creationId xmlns:a16="http://schemas.microsoft.com/office/drawing/2014/main" xmlns="" id="{AC183874-20D5-4DBF-982E-6614F1BC410C}"/>
                </a:ext>
              </a:extLst>
            </p:cNvPr>
            <p:cNvSpPr/>
            <p:nvPr/>
          </p:nvSpPr>
          <p:spPr>
            <a:xfrm>
              <a:off x="8526125" y="24303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0" name="Полилиния 48">
              <a:extLst>
                <a:ext uri="{FF2B5EF4-FFF2-40B4-BE49-F238E27FC236}">
                  <a16:creationId xmlns:a16="http://schemas.microsoft.com/office/drawing/2014/main" xmlns="" id="{826B6159-0747-4097-A9FB-2CB623D1B50B}"/>
                </a:ext>
              </a:extLst>
            </p:cNvPr>
            <p:cNvSpPr/>
            <p:nvPr/>
          </p:nvSpPr>
          <p:spPr>
            <a:xfrm>
              <a:off x="8850762" y="26749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1" name="Полилиния 49">
              <a:extLst>
                <a:ext uri="{FF2B5EF4-FFF2-40B4-BE49-F238E27FC236}">
                  <a16:creationId xmlns:a16="http://schemas.microsoft.com/office/drawing/2014/main" xmlns="" id="{D9E905B3-041D-4DA4-845A-1E7BC6F38B4E}"/>
                </a:ext>
              </a:extLst>
            </p:cNvPr>
            <p:cNvSpPr/>
            <p:nvPr/>
          </p:nvSpPr>
          <p:spPr>
            <a:xfrm>
              <a:off x="9175399" y="291951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2" name="Полилиния 50">
              <a:extLst>
                <a:ext uri="{FF2B5EF4-FFF2-40B4-BE49-F238E27FC236}">
                  <a16:creationId xmlns:a16="http://schemas.microsoft.com/office/drawing/2014/main" xmlns="" id="{ED7327EB-2CAF-49C0-A541-DE3F5600F42A}"/>
                </a:ext>
              </a:extLst>
            </p:cNvPr>
            <p:cNvSpPr/>
            <p:nvPr/>
          </p:nvSpPr>
          <p:spPr>
            <a:xfrm>
              <a:off x="9500037" y="31640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3" name="Полилиния 51">
              <a:extLst>
                <a:ext uri="{FF2B5EF4-FFF2-40B4-BE49-F238E27FC236}">
                  <a16:creationId xmlns:a16="http://schemas.microsoft.com/office/drawing/2014/main" xmlns="" id="{FA960B80-C1F6-4191-8985-11C735808A15}"/>
                </a:ext>
              </a:extLst>
            </p:cNvPr>
            <p:cNvSpPr/>
            <p:nvPr/>
          </p:nvSpPr>
          <p:spPr>
            <a:xfrm>
              <a:off x="9824674" y="34086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4" name="Полилиния 52">
              <a:extLst>
                <a:ext uri="{FF2B5EF4-FFF2-40B4-BE49-F238E27FC236}">
                  <a16:creationId xmlns:a16="http://schemas.microsoft.com/office/drawing/2014/main" xmlns="" id="{A36F9CA8-1C0B-4EC6-A5A5-14587D51AF2B}"/>
                </a:ext>
              </a:extLst>
            </p:cNvPr>
            <p:cNvSpPr/>
            <p:nvPr/>
          </p:nvSpPr>
          <p:spPr>
            <a:xfrm>
              <a:off x="10149312" y="36531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5" name="Полилиния 53">
              <a:extLst>
                <a:ext uri="{FF2B5EF4-FFF2-40B4-BE49-F238E27FC236}">
                  <a16:creationId xmlns:a16="http://schemas.microsoft.com/office/drawing/2014/main" xmlns="" id="{2A8D9BA5-2C59-4441-B6A4-9151382608D7}"/>
                </a:ext>
              </a:extLst>
            </p:cNvPr>
            <p:cNvSpPr/>
            <p:nvPr/>
          </p:nvSpPr>
          <p:spPr>
            <a:xfrm>
              <a:off x="10473950" y="389774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49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0"/>
                    <a:pt x="105412" y="215186"/>
                    <a:pt x="67903" y="186930"/>
                  </a:cubicBezTo>
                  <a:cubicBezTo>
                    <a:pt x="30412" y="158687"/>
                    <a:pt x="22920" y="105370"/>
                    <a:pt x="51173" y="67889"/>
                  </a:cubicBezTo>
                  <a:cubicBezTo>
                    <a:pt x="79431" y="30400"/>
                    <a:pt x="132754" y="22907"/>
                    <a:pt x="170249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6" name="Полилиния 54">
              <a:extLst>
                <a:ext uri="{FF2B5EF4-FFF2-40B4-BE49-F238E27FC236}">
                  <a16:creationId xmlns:a16="http://schemas.microsoft.com/office/drawing/2014/main" xmlns="" id="{EF8BF5BA-F39A-4F3C-8D7A-CD187B88EC18}"/>
                </a:ext>
              </a:extLst>
            </p:cNvPr>
            <p:cNvSpPr/>
            <p:nvPr/>
          </p:nvSpPr>
          <p:spPr>
            <a:xfrm>
              <a:off x="7472207" y="11276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7" name="Полилиния 55">
              <a:extLst>
                <a:ext uri="{FF2B5EF4-FFF2-40B4-BE49-F238E27FC236}">
                  <a16:creationId xmlns:a16="http://schemas.microsoft.com/office/drawing/2014/main" xmlns="" id="{126C448E-5DBF-481C-A9B5-15DD76EC656A}"/>
                </a:ext>
              </a:extLst>
            </p:cNvPr>
            <p:cNvSpPr/>
            <p:nvPr/>
          </p:nvSpPr>
          <p:spPr>
            <a:xfrm>
              <a:off x="7796844" y="137218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8" name="Полилиния 56">
              <a:extLst>
                <a:ext uri="{FF2B5EF4-FFF2-40B4-BE49-F238E27FC236}">
                  <a16:creationId xmlns:a16="http://schemas.microsoft.com/office/drawing/2014/main" xmlns="" id="{C62195A3-F677-47D6-B52F-86C32FCB382B}"/>
                </a:ext>
              </a:extLst>
            </p:cNvPr>
            <p:cNvSpPr/>
            <p:nvPr/>
          </p:nvSpPr>
          <p:spPr>
            <a:xfrm>
              <a:off x="8121481" y="16167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9" name="Полилиния 57">
              <a:extLst>
                <a:ext uri="{FF2B5EF4-FFF2-40B4-BE49-F238E27FC236}">
                  <a16:creationId xmlns:a16="http://schemas.microsoft.com/office/drawing/2014/main" xmlns="" id="{28A91C4F-23CB-45DA-BA5C-4BE78D2375D9}"/>
                </a:ext>
              </a:extLst>
            </p:cNvPr>
            <p:cNvSpPr/>
            <p:nvPr/>
          </p:nvSpPr>
          <p:spPr>
            <a:xfrm>
              <a:off x="8446119" y="186130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0" name="Полилиния 58">
              <a:extLst>
                <a:ext uri="{FF2B5EF4-FFF2-40B4-BE49-F238E27FC236}">
                  <a16:creationId xmlns:a16="http://schemas.microsoft.com/office/drawing/2014/main" xmlns="" id="{08ED7FC3-3AB9-46A8-893E-2C8B7F4172F3}"/>
                </a:ext>
              </a:extLst>
            </p:cNvPr>
            <p:cNvSpPr/>
            <p:nvPr/>
          </p:nvSpPr>
          <p:spPr>
            <a:xfrm>
              <a:off x="8770756" y="21058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1" name="Полилиния 59">
              <a:extLst>
                <a:ext uri="{FF2B5EF4-FFF2-40B4-BE49-F238E27FC236}">
                  <a16:creationId xmlns:a16="http://schemas.microsoft.com/office/drawing/2014/main" xmlns="" id="{A63CC794-8D82-49C4-B4EC-1630939E4E38}"/>
                </a:ext>
              </a:extLst>
            </p:cNvPr>
            <p:cNvSpPr/>
            <p:nvPr/>
          </p:nvSpPr>
          <p:spPr>
            <a:xfrm>
              <a:off x="9095394" y="23504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2" name="Полилиния 60">
              <a:extLst>
                <a:ext uri="{FF2B5EF4-FFF2-40B4-BE49-F238E27FC236}">
                  <a16:creationId xmlns:a16="http://schemas.microsoft.com/office/drawing/2014/main" xmlns="" id="{279FFCA8-410C-4187-A1CA-FEA40AD91010}"/>
                </a:ext>
              </a:extLst>
            </p:cNvPr>
            <p:cNvSpPr/>
            <p:nvPr/>
          </p:nvSpPr>
          <p:spPr>
            <a:xfrm>
              <a:off x="9420030" y="25949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3" name="Полилиния 61">
              <a:extLst>
                <a:ext uri="{FF2B5EF4-FFF2-40B4-BE49-F238E27FC236}">
                  <a16:creationId xmlns:a16="http://schemas.microsoft.com/office/drawing/2014/main" xmlns="" id="{35D2A156-485E-4D49-9E51-0719DA8F8EA5}"/>
                </a:ext>
              </a:extLst>
            </p:cNvPr>
            <p:cNvSpPr/>
            <p:nvPr/>
          </p:nvSpPr>
          <p:spPr>
            <a:xfrm>
              <a:off x="9744668" y="28395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4" name="Полилиния 62">
              <a:extLst>
                <a:ext uri="{FF2B5EF4-FFF2-40B4-BE49-F238E27FC236}">
                  <a16:creationId xmlns:a16="http://schemas.microsoft.com/office/drawing/2014/main" xmlns="" id="{CAE14789-2088-4A91-A400-443EF491E1DA}"/>
                </a:ext>
              </a:extLst>
            </p:cNvPr>
            <p:cNvSpPr/>
            <p:nvPr/>
          </p:nvSpPr>
          <p:spPr>
            <a:xfrm>
              <a:off x="10069306" y="308409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5" name="Полилиния 63">
              <a:extLst>
                <a:ext uri="{FF2B5EF4-FFF2-40B4-BE49-F238E27FC236}">
                  <a16:creationId xmlns:a16="http://schemas.microsoft.com/office/drawing/2014/main" xmlns="" id="{14AB4DDA-5165-4531-BDEB-5BC5BA61B155}"/>
                </a:ext>
              </a:extLst>
            </p:cNvPr>
            <p:cNvSpPr/>
            <p:nvPr/>
          </p:nvSpPr>
          <p:spPr>
            <a:xfrm>
              <a:off x="10400091" y="3334795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771BCD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6" name="Полилиния 64">
              <a:extLst>
                <a:ext uri="{FF2B5EF4-FFF2-40B4-BE49-F238E27FC236}">
                  <a16:creationId xmlns:a16="http://schemas.microsoft.com/office/drawing/2014/main" xmlns="" id="{BD6B295B-E1D8-47D9-8AE7-8BBF8C1D8FB5}"/>
                </a:ext>
              </a:extLst>
            </p:cNvPr>
            <p:cNvSpPr/>
            <p:nvPr/>
          </p:nvSpPr>
          <p:spPr>
            <a:xfrm>
              <a:off x="10718581" y="357320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7" name="Полилиния 65">
              <a:extLst>
                <a:ext uri="{FF2B5EF4-FFF2-40B4-BE49-F238E27FC236}">
                  <a16:creationId xmlns:a16="http://schemas.microsoft.com/office/drawing/2014/main" xmlns="" id="{BC61F259-6EEC-41C7-BFF4-0B4C0777430B}"/>
                </a:ext>
              </a:extLst>
            </p:cNvPr>
            <p:cNvSpPr/>
            <p:nvPr/>
          </p:nvSpPr>
          <p:spPr>
            <a:xfrm>
              <a:off x="7716838" y="80308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8" name="Полилиния 66">
              <a:extLst>
                <a:ext uri="{FF2B5EF4-FFF2-40B4-BE49-F238E27FC236}">
                  <a16:creationId xmlns:a16="http://schemas.microsoft.com/office/drawing/2014/main" xmlns="" id="{17EF6C54-B935-4AAC-AC43-62CDB29BB6E5}"/>
                </a:ext>
              </a:extLst>
            </p:cNvPr>
            <p:cNvSpPr/>
            <p:nvPr/>
          </p:nvSpPr>
          <p:spPr>
            <a:xfrm>
              <a:off x="8041476" y="104764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9" name="Полилиния 67">
              <a:extLst>
                <a:ext uri="{FF2B5EF4-FFF2-40B4-BE49-F238E27FC236}">
                  <a16:creationId xmlns:a16="http://schemas.microsoft.com/office/drawing/2014/main" xmlns="" id="{FAB4E4ED-F1A1-4C3B-A201-8C0682A858D9}"/>
                </a:ext>
              </a:extLst>
            </p:cNvPr>
            <p:cNvSpPr/>
            <p:nvPr/>
          </p:nvSpPr>
          <p:spPr>
            <a:xfrm>
              <a:off x="8366114" y="12922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0" name="Полилиния 68">
              <a:extLst>
                <a:ext uri="{FF2B5EF4-FFF2-40B4-BE49-F238E27FC236}">
                  <a16:creationId xmlns:a16="http://schemas.microsoft.com/office/drawing/2014/main" xmlns="" id="{DBCCDE7B-E949-43AB-86F0-5B823407F417}"/>
                </a:ext>
              </a:extLst>
            </p:cNvPr>
            <p:cNvSpPr/>
            <p:nvPr/>
          </p:nvSpPr>
          <p:spPr>
            <a:xfrm>
              <a:off x="8696899" y="154290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D61B76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1" name="Полилиния 69">
              <a:extLst>
                <a:ext uri="{FF2B5EF4-FFF2-40B4-BE49-F238E27FC236}">
                  <a16:creationId xmlns:a16="http://schemas.microsoft.com/office/drawing/2014/main" xmlns="" id="{E6633E01-CC2D-44B6-91E3-2966EBB48E9C}"/>
                </a:ext>
              </a:extLst>
            </p:cNvPr>
            <p:cNvSpPr/>
            <p:nvPr/>
          </p:nvSpPr>
          <p:spPr>
            <a:xfrm>
              <a:off x="9015388" y="17813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2" name="Полилиния 70">
              <a:extLst>
                <a:ext uri="{FF2B5EF4-FFF2-40B4-BE49-F238E27FC236}">
                  <a16:creationId xmlns:a16="http://schemas.microsoft.com/office/drawing/2014/main" xmlns="" id="{FD0E34C0-179D-4A76-BC23-013B7E65D459}"/>
                </a:ext>
              </a:extLst>
            </p:cNvPr>
            <p:cNvSpPr/>
            <p:nvPr/>
          </p:nvSpPr>
          <p:spPr>
            <a:xfrm>
              <a:off x="9340026" y="20258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3" name="Полилиния 71">
              <a:extLst>
                <a:ext uri="{FF2B5EF4-FFF2-40B4-BE49-F238E27FC236}">
                  <a16:creationId xmlns:a16="http://schemas.microsoft.com/office/drawing/2014/main" xmlns="" id="{2F80834E-9F63-43C4-BFE5-217FC9CA9DD0}"/>
                </a:ext>
              </a:extLst>
            </p:cNvPr>
            <p:cNvSpPr/>
            <p:nvPr/>
          </p:nvSpPr>
          <p:spPr>
            <a:xfrm>
              <a:off x="9664663" y="22704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4" name="Полилиния 72">
              <a:extLst>
                <a:ext uri="{FF2B5EF4-FFF2-40B4-BE49-F238E27FC236}">
                  <a16:creationId xmlns:a16="http://schemas.microsoft.com/office/drawing/2014/main" xmlns="" id="{D947AB59-7830-488E-AB66-FC8EC64B9A02}"/>
                </a:ext>
              </a:extLst>
            </p:cNvPr>
            <p:cNvSpPr/>
            <p:nvPr/>
          </p:nvSpPr>
          <p:spPr>
            <a:xfrm>
              <a:off x="9989300" y="251499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5" name="Полилиния 73">
              <a:extLst>
                <a:ext uri="{FF2B5EF4-FFF2-40B4-BE49-F238E27FC236}">
                  <a16:creationId xmlns:a16="http://schemas.microsoft.com/office/drawing/2014/main" xmlns="" id="{578276E6-EDE0-48ED-B56F-54F37A2E1F68}"/>
                </a:ext>
              </a:extLst>
            </p:cNvPr>
            <p:cNvSpPr/>
            <p:nvPr/>
          </p:nvSpPr>
          <p:spPr>
            <a:xfrm>
              <a:off x="10313937" y="275955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6" name="Полилиния 74">
              <a:extLst>
                <a:ext uri="{FF2B5EF4-FFF2-40B4-BE49-F238E27FC236}">
                  <a16:creationId xmlns:a16="http://schemas.microsoft.com/office/drawing/2014/main" xmlns="" id="{0B600BDD-7E2D-4F9E-BE9E-9E347402F84A}"/>
                </a:ext>
              </a:extLst>
            </p:cNvPr>
            <p:cNvSpPr/>
            <p:nvPr/>
          </p:nvSpPr>
          <p:spPr>
            <a:xfrm>
              <a:off x="10638575" y="30041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7" name="Полилиния 75">
              <a:extLst>
                <a:ext uri="{FF2B5EF4-FFF2-40B4-BE49-F238E27FC236}">
                  <a16:creationId xmlns:a16="http://schemas.microsoft.com/office/drawing/2014/main" xmlns="" id="{5F3C9228-25AA-44DB-9AEA-1ADAEA1E9227}"/>
                </a:ext>
              </a:extLst>
            </p:cNvPr>
            <p:cNvSpPr/>
            <p:nvPr/>
          </p:nvSpPr>
          <p:spPr>
            <a:xfrm>
              <a:off x="10963213" y="324866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8" name="Полилиния 76">
              <a:extLst>
                <a:ext uri="{FF2B5EF4-FFF2-40B4-BE49-F238E27FC236}">
                  <a16:creationId xmlns:a16="http://schemas.microsoft.com/office/drawing/2014/main" xmlns="" id="{9B66D85F-618E-4E50-BE9D-F8187D24510A}"/>
                </a:ext>
              </a:extLst>
            </p:cNvPr>
            <p:cNvSpPr/>
            <p:nvPr/>
          </p:nvSpPr>
          <p:spPr>
            <a:xfrm>
              <a:off x="7961470" y="47854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9" name="Полилиния 77">
              <a:extLst>
                <a:ext uri="{FF2B5EF4-FFF2-40B4-BE49-F238E27FC236}">
                  <a16:creationId xmlns:a16="http://schemas.microsoft.com/office/drawing/2014/main" xmlns="" id="{DF5D38DB-C50B-4AE3-ADA1-D7C8AB697202}"/>
                </a:ext>
              </a:extLst>
            </p:cNvPr>
            <p:cNvSpPr/>
            <p:nvPr/>
          </p:nvSpPr>
          <p:spPr>
            <a:xfrm>
              <a:off x="8286108" y="72310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0" name="Полилиния 78">
              <a:extLst>
                <a:ext uri="{FF2B5EF4-FFF2-40B4-BE49-F238E27FC236}">
                  <a16:creationId xmlns:a16="http://schemas.microsoft.com/office/drawing/2014/main" xmlns="" id="{8D8369D9-40B8-4589-8078-119C7BB762FC}"/>
                </a:ext>
              </a:extLst>
            </p:cNvPr>
            <p:cNvSpPr/>
            <p:nvPr/>
          </p:nvSpPr>
          <p:spPr>
            <a:xfrm>
              <a:off x="8610745" y="96766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1" name="Полилиния 79">
              <a:extLst>
                <a:ext uri="{FF2B5EF4-FFF2-40B4-BE49-F238E27FC236}">
                  <a16:creationId xmlns:a16="http://schemas.microsoft.com/office/drawing/2014/main" xmlns="" id="{F9380D33-8DAB-4FBA-BA90-F2612DE3C993}"/>
                </a:ext>
              </a:extLst>
            </p:cNvPr>
            <p:cNvSpPr/>
            <p:nvPr/>
          </p:nvSpPr>
          <p:spPr>
            <a:xfrm>
              <a:off x="8935382" y="12122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2" name="Полилиния 80">
              <a:extLst>
                <a:ext uri="{FF2B5EF4-FFF2-40B4-BE49-F238E27FC236}">
                  <a16:creationId xmlns:a16="http://schemas.microsoft.com/office/drawing/2014/main" xmlns="" id="{7AF4C5C4-89B0-4771-A3A7-FDDD9040514A}"/>
                </a:ext>
              </a:extLst>
            </p:cNvPr>
            <p:cNvSpPr/>
            <p:nvPr/>
          </p:nvSpPr>
          <p:spPr>
            <a:xfrm>
              <a:off x="9260020" y="14567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3" name="Полилиния 81">
              <a:extLst>
                <a:ext uri="{FF2B5EF4-FFF2-40B4-BE49-F238E27FC236}">
                  <a16:creationId xmlns:a16="http://schemas.microsoft.com/office/drawing/2014/main" xmlns="" id="{3FE5F9B4-725B-4F14-8043-C54C04451440}"/>
                </a:ext>
              </a:extLst>
            </p:cNvPr>
            <p:cNvSpPr/>
            <p:nvPr/>
          </p:nvSpPr>
          <p:spPr>
            <a:xfrm>
              <a:off x="9584657" y="17013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4" name="Полилиния 82">
              <a:extLst>
                <a:ext uri="{FF2B5EF4-FFF2-40B4-BE49-F238E27FC236}">
                  <a16:creationId xmlns:a16="http://schemas.microsoft.com/office/drawing/2014/main" xmlns="" id="{58732989-2B72-4F6C-821D-733572A163AE}"/>
                </a:ext>
              </a:extLst>
            </p:cNvPr>
            <p:cNvSpPr/>
            <p:nvPr/>
          </p:nvSpPr>
          <p:spPr>
            <a:xfrm>
              <a:off x="9915443" y="1952042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9" y="198311"/>
                    <a:pt x="100664" y="205483"/>
                    <a:pt x="64839" y="178496"/>
                  </a:cubicBezTo>
                  <a:cubicBezTo>
                    <a:pt x="29038" y="151526"/>
                    <a:pt x="21889" y="100612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5" name="Полилиния 83">
              <a:extLst>
                <a:ext uri="{FF2B5EF4-FFF2-40B4-BE49-F238E27FC236}">
                  <a16:creationId xmlns:a16="http://schemas.microsoft.com/office/drawing/2014/main" xmlns="" id="{E99A1710-D535-47A7-AEDE-363B96613BDC}"/>
                </a:ext>
              </a:extLst>
            </p:cNvPr>
            <p:cNvSpPr/>
            <p:nvPr/>
          </p:nvSpPr>
          <p:spPr>
            <a:xfrm>
              <a:off x="10233932" y="21904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6" name="Полилиния 84">
              <a:extLst>
                <a:ext uri="{FF2B5EF4-FFF2-40B4-BE49-F238E27FC236}">
                  <a16:creationId xmlns:a16="http://schemas.microsoft.com/office/drawing/2014/main" xmlns="" id="{25CAAD8D-5EDD-45A7-9D75-729B7650AAE2}"/>
                </a:ext>
              </a:extLst>
            </p:cNvPr>
            <p:cNvSpPr/>
            <p:nvPr/>
          </p:nvSpPr>
          <p:spPr>
            <a:xfrm>
              <a:off x="10558569" y="243501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7" name="Полилиния 85">
              <a:extLst>
                <a:ext uri="{FF2B5EF4-FFF2-40B4-BE49-F238E27FC236}">
                  <a16:creationId xmlns:a16="http://schemas.microsoft.com/office/drawing/2014/main" xmlns="" id="{C4C0AB0A-7292-421F-A9E7-A3E3D4433DED}"/>
                </a:ext>
              </a:extLst>
            </p:cNvPr>
            <p:cNvSpPr/>
            <p:nvPr/>
          </p:nvSpPr>
          <p:spPr>
            <a:xfrm>
              <a:off x="10883207" y="26795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8" name="Полилиния 86">
              <a:extLst>
                <a:ext uri="{FF2B5EF4-FFF2-40B4-BE49-F238E27FC236}">
                  <a16:creationId xmlns:a16="http://schemas.microsoft.com/office/drawing/2014/main" xmlns="" id="{5856687F-5909-4167-9082-3FDEA36EC069}"/>
                </a:ext>
              </a:extLst>
            </p:cNvPr>
            <p:cNvSpPr/>
            <p:nvPr/>
          </p:nvSpPr>
          <p:spPr>
            <a:xfrm>
              <a:off x="11207844" y="29241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9" name="Полилиния 87">
              <a:extLst>
                <a:ext uri="{FF2B5EF4-FFF2-40B4-BE49-F238E27FC236}">
                  <a16:creationId xmlns:a16="http://schemas.microsoft.com/office/drawing/2014/main" xmlns="" id="{BE97B606-3429-4A9E-9281-87EDF5C390B3}"/>
                </a:ext>
              </a:extLst>
            </p:cNvPr>
            <p:cNvSpPr/>
            <p:nvPr/>
          </p:nvSpPr>
          <p:spPr>
            <a:xfrm>
              <a:off x="8206102" y="15400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0" name="Полилиния 88">
              <a:extLst>
                <a:ext uri="{FF2B5EF4-FFF2-40B4-BE49-F238E27FC236}">
                  <a16:creationId xmlns:a16="http://schemas.microsoft.com/office/drawing/2014/main" xmlns="" id="{D0A0D0DF-AEFA-4A84-B4DE-6FCE65C671BC}"/>
                </a:ext>
              </a:extLst>
            </p:cNvPr>
            <p:cNvSpPr/>
            <p:nvPr/>
          </p:nvSpPr>
          <p:spPr>
            <a:xfrm>
              <a:off x="8530740" y="39856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1" name="Полилиния 89">
              <a:extLst>
                <a:ext uri="{FF2B5EF4-FFF2-40B4-BE49-F238E27FC236}">
                  <a16:creationId xmlns:a16="http://schemas.microsoft.com/office/drawing/2014/main" xmlns="" id="{ADAB0CF9-0037-47C1-B1C2-16F51D295A75}"/>
                </a:ext>
              </a:extLst>
            </p:cNvPr>
            <p:cNvSpPr/>
            <p:nvPr/>
          </p:nvSpPr>
          <p:spPr>
            <a:xfrm>
              <a:off x="8855377" y="64312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2" name="Полилиния 90">
              <a:extLst>
                <a:ext uri="{FF2B5EF4-FFF2-40B4-BE49-F238E27FC236}">
                  <a16:creationId xmlns:a16="http://schemas.microsoft.com/office/drawing/2014/main" xmlns="" id="{CBC9233C-C366-43BB-B3E0-1A8D391B070D}"/>
                </a:ext>
              </a:extLst>
            </p:cNvPr>
            <p:cNvSpPr/>
            <p:nvPr/>
          </p:nvSpPr>
          <p:spPr>
            <a:xfrm>
              <a:off x="9180014" y="88768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3" name="Полилиния 91">
              <a:extLst>
                <a:ext uri="{FF2B5EF4-FFF2-40B4-BE49-F238E27FC236}">
                  <a16:creationId xmlns:a16="http://schemas.microsoft.com/office/drawing/2014/main" xmlns="" id="{5C307B03-0E43-498B-9664-58A0C64D5194}"/>
                </a:ext>
              </a:extLst>
            </p:cNvPr>
            <p:cNvSpPr/>
            <p:nvPr/>
          </p:nvSpPr>
          <p:spPr>
            <a:xfrm>
              <a:off x="9504651" y="113224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4" name="Полилиния 92">
              <a:extLst>
                <a:ext uri="{FF2B5EF4-FFF2-40B4-BE49-F238E27FC236}">
                  <a16:creationId xmlns:a16="http://schemas.microsoft.com/office/drawing/2014/main" xmlns="" id="{D9EE6DC9-8BA7-4773-845D-0B8F0DA45FF2}"/>
                </a:ext>
              </a:extLst>
            </p:cNvPr>
            <p:cNvSpPr/>
            <p:nvPr/>
          </p:nvSpPr>
          <p:spPr>
            <a:xfrm>
              <a:off x="9829289" y="13767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5" name="Полилиния 93">
              <a:extLst>
                <a:ext uri="{FF2B5EF4-FFF2-40B4-BE49-F238E27FC236}">
                  <a16:creationId xmlns:a16="http://schemas.microsoft.com/office/drawing/2014/main" xmlns="" id="{7C22CA46-BA33-4D0E-8513-E6E4AF9FEE66}"/>
                </a:ext>
              </a:extLst>
            </p:cNvPr>
            <p:cNvSpPr/>
            <p:nvPr/>
          </p:nvSpPr>
          <p:spPr>
            <a:xfrm>
              <a:off x="10153927" y="16213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6" name="Полилиния 94">
              <a:extLst>
                <a:ext uri="{FF2B5EF4-FFF2-40B4-BE49-F238E27FC236}">
                  <a16:creationId xmlns:a16="http://schemas.microsoft.com/office/drawing/2014/main" xmlns="" id="{665A863D-2DEE-4B72-8BB5-AE42C2D3E30B}"/>
                </a:ext>
              </a:extLst>
            </p:cNvPr>
            <p:cNvSpPr/>
            <p:nvPr/>
          </p:nvSpPr>
          <p:spPr>
            <a:xfrm>
              <a:off x="10478563" y="18659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7" name="Полилиния 95">
              <a:extLst>
                <a:ext uri="{FF2B5EF4-FFF2-40B4-BE49-F238E27FC236}">
                  <a16:creationId xmlns:a16="http://schemas.microsoft.com/office/drawing/2014/main" xmlns="" id="{E64CC5A4-8256-429C-8365-5BE9E520E3FA}"/>
                </a:ext>
              </a:extLst>
            </p:cNvPr>
            <p:cNvSpPr/>
            <p:nvPr/>
          </p:nvSpPr>
          <p:spPr>
            <a:xfrm>
              <a:off x="10803201" y="211047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8" name="Полилиния 96">
              <a:extLst>
                <a:ext uri="{FF2B5EF4-FFF2-40B4-BE49-F238E27FC236}">
                  <a16:creationId xmlns:a16="http://schemas.microsoft.com/office/drawing/2014/main" xmlns="" id="{04CE88C2-80FE-456E-8997-E53BB7FA3474}"/>
                </a:ext>
              </a:extLst>
            </p:cNvPr>
            <p:cNvSpPr/>
            <p:nvPr/>
          </p:nvSpPr>
          <p:spPr>
            <a:xfrm>
              <a:off x="11127839" y="235503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9" name="Полилиния 97">
              <a:extLst>
                <a:ext uri="{FF2B5EF4-FFF2-40B4-BE49-F238E27FC236}">
                  <a16:creationId xmlns:a16="http://schemas.microsoft.com/office/drawing/2014/main" xmlns="" id="{ED1B5B55-CF4D-4CFE-9B38-D0C174C77B79}"/>
                </a:ext>
              </a:extLst>
            </p:cNvPr>
            <p:cNvSpPr/>
            <p:nvPr/>
          </p:nvSpPr>
          <p:spPr>
            <a:xfrm>
              <a:off x="11452476" y="259958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69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0" name="Полилиния 98">
              <a:extLst>
                <a:ext uri="{FF2B5EF4-FFF2-40B4-BE49-F238E27FC236}">
                  <a16:creationId xmlns:a16="http://schemas.microsoft.com/office/drawing/2014/main" xmlns="" id="{13E9E2B5-5C4D-4AF8-A5B0-1A9990D98F15}"/>
                </a:ext>
              </a:extLst>
            </p:cNvPr>
            <p:cNvSpPr/>
            <p:nvPr/>
          </p:nvSpPr>
          <p:spPr>
            <a:xfrm>
              <a:off x="8450734" y="-17053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1" name="Полилиния 99">
              <a:extLst>
                <a:ext uri="{FF2B5EF4-FFF2-40B4-BE49-F238E27FC236}">
                  <a16:creationId xmlns:a16="http://schemas.microsoft.com/office/drawing/2014/main" xmlns="" id="{2BB7C75C-20FE-46B1-8780-9ED7B1125362}"/>
                </a:ext>
              </a:extLst>
            </p:cNvPr>
            <p:cNvSpPr/>
            <p:nvPr/>
          </p:nvSpPr>
          <p:spPr>
            <a:xfrm>
              <a:off x="8775371" y="7402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2" name="Полилиния 100">
              <a:extLst>
                <a:ext uri="{FF2B5EF4-FFF2-40B4-BE49-F238E27FC236}">
                  <a16:creationId xmlns:a16="http://schemas.microsoft.com/office/drawing/2014/main" xmlns="" id="{CD0BACB9-41A7-4300-BBF3-DC5AA2A7483A}"/>
                </a:ext>
              </a:extLst>
            </p:cNvPr>
            <p:cNvSpPr/>
            <p:nvPr/>
          </p:nvSpPr>
          <p:spPr>
            <a:xfrm>
              <a:off x="9106157" y="32473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7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7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1E9BA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3" name="Полилиния 101">
              <a:extLst>
                <a:ext uri="{FF2B5EF4-FFF2-40B4-BE49-F238E27FC236}">
                  <a16:creationId xmlns:a16="http://schemas.microsoft.com/office/drawing/2014/main" xmlns="" id="{D4D35148-2F7A-48CE-AE8F-FB14A3A6DF4B}"/>
                </a:ext>
              </a:extLst>
            </p:cNvPr>
            <p:cNvSpPr/>
            <p:nvPr/>
          </p:nvSpPr>
          <p:spPr>
            <a:xfrm>
              <a:off x="9424647" y="56314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4" name="Полилиния 102">
              <a:extLst>
                <a:ext uri="{FF2B5EF4-FFF2-40B4-BE49-F238E27FC236}">
                  <a16:creationId xmlns:a16="http://schemas.microsoft.com/office/drawing/2014/main" xmlns="" id="{7C42DFA3-CAEA-46B4-9A95-A38FFFA9F427}"/>
                </a:ext>
              </a:extLst>
            </p:cNvPr>
            <p:cNvSpPr/>
            <p:nvPr/>
          </p:nvSpPr>
          <p:spPr>
            <a:xfrm>
              <a:off x="9749283" y="80770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5" name="Полилиния 103">
              <a:extLst>
                <a:ext uri="{FF2B5EF4-FFF2-40B4-BE49-F238E27FC236}">
                  <a16:creationId xmlns:a16="http://schemas.microsoft.com/office/drawing/2014/main" xmlns="" id="{A5AB6BDE-750F-4C76-B515-B1E69396D5D6}"/>
                </a:ext>
              </a:extLst>
            </p:cNvPr>
            <p:cNvSpPr/>
            <p:nvPr/>
          </p:nvSpPr>
          <p:spPr>
            <a:xfrm>
              <a:off x="10073921" y="105226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6" name="Полилиния 104">
              <a:extLst>
                <a:ext uri="{FF2B5EF4-FFF2-40B4-BE49-F238E27FC236}">
                  <a16:creationId xmlns:a16="http://schemas.microsoft.com/office/drawing/2014/main" xmlns="" id="{CCDB38EC-4BFB-481E-A880-278968E9B327}"/>
                </a:ext>
              </a:extLst>
            </p:cNvPr>
            <p:cNvSpPr/>
            <p:nvPr/>
          </p:nvSpPr>
          <p:spPr>
            <a:xfrm>
              <a:off x="10398558" y="129681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7" name="Полилиния 105">
              <a:extLst>
                <a:ext uri="{FF2B5EF4-FFF2-40B4-BE49-F238E27FC236}">
                  <a16:creationId xmlns:a16="http://schemas.microsoft.com/office/drawing/2014/main" xmlns="" id="{7AA68A12-93E1-4C9A-BDEC-19FAD7F4677F}"/>
                </a:ext>
              </a:extLst>
            </p:cNvPr>
            <p:cNvSpPr/>
            <p:nvPr/>
          </p:nvSpPr>
          <p:spPr>
            <a:xfrm>
              <a:off x="10723196" y="15413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8" name="Полилиния 106">
              <a:extLst>
                <a:ext uri="{FF2B5EF4-FFF2-40B4-BE49-F238E27FC236}">
                  <a16:creationId xmlns:a16="http://schemas.microsoft.com/office/drawing/2014/main" xmlns="" id="{F44505FF-9EF6-47E2-BAE6-29A62DB6610A}"/>
                </a:ext>
              </a:extLst>
            </p:cNvPr>
            <p:cNvSpPr/>
            <p:nvPr/>
          </p:nvSpPr>
          <p:spPr>
            <a:xfrm>
              <a:off x="11047833" y="178593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9" name="Полилиния 107">
              <a:extLst>
                <a:ext uri="{FF2B5EF4-FFF2-40B4-BE49-F238E27FC236}">
                  <a16:creationId xmlns:a16="http://schemas.microsoft.com/office/drawing/2014/main" xmlns="" id="{0A20C5EB-3615-4915-B8CC-232B3A93C01D}"/>
                </a:ext>
              </a:extLst>
            </p:cNvPr>
            <p:cNvSpPr/>
            <p:nvPr/>
          </p:nvSpPr>
          <p:spPr>
            <a:xfrm>
              <a:off x="11372470" y="203049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0" name="Полилиния 108">
              <a:extLst>
                <a:ext uri="{FF2B5EF4-FFF2-40B4-BE49-F238E27FC236}">
                  <a16:creationId xmlns:a16="http://schemas.microsoft.com/office/drawing/2014/main" xmlns="" id="{7031B868-DE9C-4E91-9F6A-043384D13787}"/>
                </a:ext>
              </a:extLst>
            </p:cNvPr>
            <p:cNvSpPr/>
            <p:nvPr/>
          </p:nvSpPr>
          <p:spPr>
            <a:xfrm>
              <a:off x="11697108" y="227505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1" name="Полилиния 111">
              <a:extLst>
                <a:ext uri="{FF2B5EF4-FFF2-40B4-BE49-F238E27FC236}">
                  <a16:creationId xmlns:a16="http://schemas.microsoft.com/office/drawing/2014/main" xmlns="" id="{3A72157A-77CF-43F3-8832-6D7F625E20A0}"/>
                </a:ext>
              </a:extLst>
            </p:cNvPr>
            <p:cNvSpPr/>
            <p:nvPr/>
          </p:nvSpPr>
          <p:spPr>
            <a:xfrm>
              <a:off x="9344641" y="-59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2" name="Полилиния 112">
              <a:extLst>
                <a:ext uri="{FF2B5EF4-FFF2-40B4-BE49-F238E27FC236}">
                  <a16:creationId xmlns:a16="http://schemas.microsoft.com/office/drawing/2014/main" xmlns="" id="{B39859CD-8CE0-488E-BA74-A9A01C9419FD}"/>
                </a:ext>
              </a:extLst>
            </p:cNvPr>
            <p:cNvSpPr/>
            <p:nvPr/>
          </p:nvSpPr>
          <p:spPr>
            <a:xfrm>
              <a:off x="9669278" y="23860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3" name="Полилиния 113">
              <a:extLst>
                <a:ext uri="{FF2B5EF4-FFF2-40B4-BE49-F238E27FC236}">
                  <a16:creationId xmlns:a16="http://schemas.microsoft.com/office/drawing/2014/main" xmlns="" id="{B73D3DFE-9C4D-4235-87F0-C94E5B353175}"/>
                </a:ext>
              </a:extLst>
            </p:cNvPr>
            <p:cNvSpPr/>
            <p:nvPr/>
          </p:nvSpPr>
          <p:spPr>
            <a:xfrm>
              <a:off x="9993915" y="48316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4" name="Полилиния 114">
              <a:extLst>
                <a:ext uri="{FF2B5EF4-FFF2-40B4-BE49-F238E27FC236}">
                  <a16:creationId xmlns:a16="http://schemas.microsoft.com/office/drawing/2014/main" xmlns="" id="{512A00E4-DD1C-48F1-B198-00A075F0FAA0}"/>
                </a:ext>
              </a:extLst>
            </p:cNvPr>
            <p:cNvSpPr/>
            <p:nvPr/>
          </p:nvSpPr>
          <p:spPr>
            <a:xfrm>
              <a:off x="10318553" y="72772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5" name="Полилиния 115">
              <a:extLst>
                <a:ext uri="{FF2B5EF4-FFF2-40B4-BE49-F238E27FC236}">
                  <a16:creationId xmlns:a16="http://schemas.microsoft.com/office/drawing/2014/main" xmlns="" id="{7BA729A6-CF05-410A-9489-6E9E9A424726}"/>
                </a:ext>
              </a:extLst>
            </p:cNvPr>
            <p:cNvSpPr/>
            <p:nvPr/>
          </p:nvSpPr>
          <p:spPr>
            <a:xfrm>
              <a:off x="10643190" y="97227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6" name="Полилиния 116">
              <a:extLst>
                <a:ext uri="{FF2B5EF4-FFF2-40B4-BE49-F238E27FC236}">
                  <a16:creationId xmlns:a16="http://schemas.microsoft.com/office/drawing/2014/main" xmlns="" id="{8B181A33-E65D-412B-A4C0-611E115A3806}"/>
                </a:ext>
              </a:extLst>
            </p:cNvPr>
            <p:cNvSpPr/>
            <p:nvPr/>
          </p:nvSpPr>
          <p:spPr>
            <a:xfrm>
              <a:off x="10973976" y="1222983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7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EF9718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7" name="Полилиния 117">
              <a:extLst>
                <a:ext uri="{FF2B5EF4-FFF2-40B4-BE49-F238E27FC236}">
                  <a16:creationId xmlns:a16="http://schemas.microsoft.com/office/drawing/2014/main" xmlns="" id="{24715695-20B3-4915-9B66-7FE38F1582CA}"/>
                </a:ext>
              </a:extLst>
            </p:cNvPr>
            <p:cNvSpPr/>
            <p:nvPr/>
          </p:nvSpPr>
          <p:spPr>
            <a:xfrm>
              <a:off x="11292464" y="146139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8" name="Полилиния 118">
              <a:extLst>
                <a:ext uri="{FF2B5EF4-FFF2-40B4-BE49-F238E27FC236}">
                  <a16:creationId xmlns:a16="http://schemas.microsoft.com/office/drawing/2014/main" xmlns="" id="{28B708C3-CD1C-48AD-B039-C47B7F90E517}"/>
                </a:ext>
              </a:extLst>
            </p:cNvPr>
            <p:cNvSpPr/>
            <p:nvPr/>
          </p:nvSpPr>
          <p:spPr>
            <a:xfrm>
              <a:off x="11617102" y="170595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9" name="Полилиния 119">
              <a:extLst>
                <a:ext uri="{FF2B5EF4-FFF2-40B4-BE49-F238E27FC236}">
                  <a16:creationId xmlns:a16="http://schemas.microsoft.com/office/drawing/2014/main" xmlns="" id="{B0A8A0A1-1FCC-4F14-859E-09AE844C6245}"/>
                </a:ext>
              </a:extLst>
            </p:cNvPr>
            <p:cNvSpPr/>
            <p:nvPr/>
          </p:nvSpPr>
          <p:spPr>
            <a:xfrm>
              <a:off x="11941740" y="195051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0" name="Полилиния 123">
              <a:extLst>
                <a:ext uri="{FF2B5EF4-FFF2-40B4-BE49-F238E27FC236}">
                  <a16:creationId xmlns:a16="http://schemas.microsoft.com/office/drawing/2014/main" xmlns="" id="{F46A7163-9782-4E67-B6BA-B79E3C1B2E61}"/>
                </a:ext>
              </a:extLst>
            </p:cNvPr>
            <p:cNvSpPr/>
            <p:nvPr/>
          </p:nvSpPr>
          <p:spPr>
            <a:xfrm>
              <a:off x="9913910" y="-8593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1" name="Полилиния 124">
              <a:extLst>
                <a:ext uri="{FF2B5EF4-FFF2-40B4-BE49-F238E27FC236}">
                  <a16:creationId xmlns:a16="http://schemas.microsoft.com/office/drawing/2014/main" xmlns="" id="{F73981A3-1BA7-41E0-B3BD-AD88ACBEF444}"/>
                </a:ext>
              </a:extLst>
            </p:cNvPr>
            <p:cNvSpPr/>
            <p:nvPr/>
          </p:nvSpPr>
          <p:spPr>
            <a:xfrm>
              <a:off x="10238547" y="158623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2" name="Полилиния 125">
              <a:extLst>
                <a:ext uri="{FF2B5EF4-FFF2-40B4-BE49-F238E27FC236}">
                  <a16:creationId xmlns:a16="http://schemas.microsoft.com/office/drawing/2014/main" xmlns="" id="{11D797DB-1FA4-4630-A2B0-1C527BE3B2B1}"/>
                </a:ext>
              </a:extLst>
            </p:cNvPr>
            <p:cNvSpPr/>
            <p:nvPr/>
          </p:nvSpPr>
          <p:spPr>
            <a:xfrm>
              <a:off x="10563184" y="40318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3" name="Полилиния 126">
              <a:extLst>
                <a:ext uri="{FF2B5EF4-FFF2-40B4-BE49-F238E27FC236}">
                  <a16:creationId xmlns:a16="http://schemas.microsoft.com/office/drawing/2014/main" xmlns="" id="{5FF8C613-40F2-4F75-87F5-A2DBBE58BF24}"/>
                </a:ext>
              </a:extLst>
            </p:cNvPr>
            <p:cNvSpPr/>
            <p:nvPr/>
          </p:nvSpPr>
          <p:spPr>
            <a:xfrm>
              <a:off x="10887822" y="64773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4" name="Полилиния 127">
              <a:extLst>
                <a:ext uri="{FF2B5EF4-FFF2-40B4-BE49-F238E27FC236}">
                  <a16:creationId xmlns:a16="http://schemas.microsoft.com/office/drawing/2014/main" xmlns="" id="{E84EC428-F822-4EBB-815F-1F03023200C4}"/>
                </a:ext>
              </a:extLst>
            </p:cNvPr>
            <p:cNvSpPr/>
            <p:nvPr/>
          </p:nvSpPr>
          <p:spPr>
            <a:xfrm>
              <a:off x="11212460" y="89229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5" name="Полилиния 128">
              <a:extLst>
                <a:ext uri="{FF2B5EF4-FFF2-40B4-BE49-F238E27FC236}">
                  <a16:creationId xmlns:a16="http://schemas.microsoft.com/office/drawing/2014/main" xmlns="" id="{67966329-3B53-49B9-9DFE-C00F39AD1F11}"/>
                </a:ext>
              </a:extLst>
            </p:cNvPr>
            <p:cNvSpPr/>
            <p:nvPr/>
          </p:nvSpPr>
          <p:spPr>
            <a:xfrm>
              <a:off x="11537096" y="113685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6" name="Полилиния 129">
              <a:extLst>
                <a:ext uri="{FF2B5EF4-FFF2-40B4-BE49-F238E27FC236}">
                  <a16:creationId xmlns:a16="http://schemas.microsoft.com/office/drawing/2014/main" xmlns="" id="{FDE1450E-AAF4-4C41-A146-0CE891D83BA4}"/>
                </a:ext>
              </a:extLst>
            </p:cNvPr>
            <p:cNvSpPr/>
            <p:nvPr/>
          </p:nvSpPr>
          <p:spPr>
            <a:xfrm>
              <a:off x="11867883" y="1387559"/>
              <a:ext cx="254644" cy="254567"/>
            </a:xfrm>
            <a:custGeom>
              <a:avLst/>
              <a:gdLst>
                <a:gd name="connsiteX0" fmla="*/ 178554 w 222530"/>
                <a:gd name="connsiteY0" fmla="*/ 162524 h 222463"/>
                <a:gd name="connsiteX1" fmla="*/ 64839 w 222530"/>
                <a:gd name="connsiteY1" fmla="*/ 178496 h 222463"/>
                <a:gd name="connsiteX2" fmla="*/ 48864 w 222530"/>
                <a:gd name="connsiteY2" fmla="*/ 64825 h 222463"/>
                <a:gd name="connsiteX3" fmla="*/ 162568 w 222530"/>
                <a:gd name="connsiteY3" fmla="*/ 48845 h 222463"/>
                <a:gd name="connsiteX4" fmla="*/ 178554 w 222530"/>
                <a:gd name="connsiteY4" fmla="*/ 162524 h 22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530" h="222463">
                  <a:moveTo>
                    <a:pt x="178554" y="162524"/>
                  </a:moveTo>
                  <a:cubicBezTo>
                    <a:pt x="151578" y="198311"/>
                    <a:pt x="100664" y="205483"/>
                    <a:pt x="64839" y="178496"/>
                  </a:cubicBezTo>
                  <a:cubicBezTo>
                    <a:pt x="29038" y="151526"/>
                    <a:pt x="21888" y="100613"/>
                    <a:pt x="48864" y="64825"/>
                  </a:cubicBezTo>
                  <a:cubicBezTo>
                    <a:pt x="75849" y="29027"/>
                    <a:pt x="126766" y="21875"/>
                    <a:pt x="162568" y="48845"/>
                  </a:cubicBezTo>
                  <a:cubicBezTo>
                    <a:pt x="198392" y="75833"/>
                    <a:pt x="205539" y="126725"/>
                    <a:pt x="178554" y="162524"/>
                  </a:cubicBezTo>
                  <a:close/>
                </a:path>
              </a:pathLst>
            </a:custGeom>
            <a:solidFill>
              <a:srgbClr val="1ECAE4"/>
            </a:solidFill>
            <a:ln w="76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7" name="Полилиния 130">
              <a:extLst>
                <a:ext uri="{FF2B5EF4-FFF2-40B4-BE49-F238E27FC236}">
                  <a16:creationId xmlns:a16="http://schemas.microsoft.com/office/drawing/2014/main" xmlns="" id="{6E8F78BB-E2F1-49CC-A80C-BC213C895F25}"/>
                </a:ext>
              </a:extLst>
            </p:cNvPr>
            <p:cNvSpPr/>
            <p:nvPr/>
          </p:nvSpPr>
          <p:spPr>
            <a:xfrm>
              <a:off x="12186372" y="1625971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8" name="Полилиния 135">
              <a:extLst>
                <a:ext uri="{FF2B5EF4-FFF2-40B4-BE49-F238E27FC236}">
                  <a16:creationId xmlns:a16="http://schemas.microsoft.com/office/drawing/2014/main" xmlns="" id="{9EED0DF2-2A20-40F0-9A5C-299C9E70FD1C}"/>
                </a:ext>
              </a:extLst>
            </p:cNvPr>
            <p:cNvSpPr/>
            <p:nvPr/>
          </p:nvSpPr>
          <p:spPr>
            <a:xfrm>
              <a:off x="10483178" y="-165916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9" name="Полилиния 136">
              <a:extLst>
                <a:ext uri="{FF2B5EF4-FFF2-40B4-BE49-F238E27FC236}">
                  <a16:creationId xmlns:a16="http://schemas.microsoft.com/office/drawing/2014/main" xmlns="" id="{57A1A758-07A7-499F-8CF1-66AA39F7419F}"/>
                </a:ext>
              </a:extLst>
            </p:cNvPr>
            <p:cNvSpPr/>
            <p:nvPr/>
          </p:nvSpPr>
          <p:spPr>
            <a:xfrm>
              <a:off x="10807816" y="7864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0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0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09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0" name="Полилиния 137">
              <a:extLst>
                <a:ext uri="{FF2B5EF4-FFF2-40B4-BE49-F238E27FC236}">
                  <a16:creationId xmlns:a16="http://schemas.microsoft.com/office/drawing/2014/main" xmlns="" id="{CCCBB9A2-2FF5-48A3-AF5D-202E6D0DF77B}"/>
                </a:ext>
              </a:extLst>
            </p:cNvPr>
            <p:cNvSpPr/>
            <p:nvPr/>
          </p:nvSpPr>
          <p:spPr>
            <a:xfrm>
              <a:off x="11132454" y="323199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1" name="Полилиния 138">
              <a:extLst>
                <a:ext uri="{FF2B5EF4-FFF2-40B4-BE49-F238E27FC236}">
                  <a16:creationId xmlns:a16="http://schemas.microsoft.com/office/drawing/2014/main" xmlns="" id="{F4EFA1EE-3705-4B3C-A65E-CB5A393E96FD}"/>
                </a:ext>
              </a:extLst>
            </p:cNvPr>
            <p:cNvSpPr/>
            <p:nvPr/>
          </p:nvSpPr>
          <p:spPr>
            <a:xfrm>
              <a:off x="11457091" y="567757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2" name="Полилиния 139">
              <a:extLst>
                <a:ext uri="{FF2B5EF4-FFF2-40B4-BE49-F238E27FC236}">
                  <a16:creationId xmlns:a16="http://schemas.microsoft.com/office/drawing/2014/main" xmlns="" id="{8185EF65-9626-4586-B916-5D2B8D233934}"/>
                </a:ext>
              </a:extLst>
            </p:cNvPr>
            <p:cNvSpPr/>
            <p:nvPr/>
          </p:nvSpPr>
          <p:spPr>
            <a:xfrm>
              <a:off x="11781729" y="81231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3" name="Полилиния 140">
              <a:extLst>
                <a:ext uri="{FF2B5EF4-FFF2-40B4-BE49-F238E27FC236}">
                  <a16:creationId xmlns:a16="http://schemas.microsoft.com/office/drawing/2014/main" xmlns="" id="{96F37633-DF22-4D20-905A-4A4AAC010A3E}"/>
                </a:ext>
              </a:extLst>
            </p:cNvPr>
            <p:cNvSpPr/>
            <p:nvPr/>
          </p:nvSpPr>
          <p:spPr>
            <a:xfrm>
              <a:off x="12106366" y="1056874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4" name="Полилиния 148">
              <a:extLst>
                <a:ext uri="{FF2B5EF4-FFF2-40B4-BE49-F238E27FC236}">
                  <a16:creationId xmlns:a16="http://schemas.microsoft.com/office/drawing/2014/main" xmlns="" id="{7A5A373C-3584-4FBF-A91F-1663DD127497}"/>
                </a:ext>
              </a:extLst>
            </p:cNvPr>
            <p:cNvSpPr/>
            <p:nvPr/>
          </p:nvSpPr>
          <p:spPr>
            <a:xfrm>
              <a:off x="11377085" y="-1340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5" name="Полилиния 149">
              <a:extLst>
                <a:ext uri="{FF2B5EF4-FFF2-40B4-BE49-F238E27FC236}">
                  <a16:creationId xmlns:a16="http://schemas.microsoft.com/office/drawing/2014/main" xmlns="" id="{609876CD-253A-41CC-986C-6C0B6AC02D37}"/>
                </a:ext>
              </a:extLst>
            </p:cNvPr>
            <p:cNvSpPr/>
            <p:nvPr/>
          </p:nvSpPr>
          <p:spPr>
            <a:xfrm>
              <a:off x="11701723" y="243218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6" name="Полилиния 150">
              <a:extLst>
                <a:ext uri="{FF2B5EF4-FFF2-40B4-BE49-F238E27FC236}">
                  <a16:creationId xmlns:a16="http://schemas.microsoft.com/office/drawing/2014/main" xmlns="" id="{F5F975AF-EDAC-4D6C-A965-FABE6DDA1A7D}"/>
                </a:ext>
              </a:extLst>
            </p:cNvPr>
            <p:cNvSpPr/>
            <p:nvPr/>
          </p:nvSpPr>
          <p:spPr>
            <a:xfrm>
              <a:off x="12026361" y="487775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7" name="Полилиния 160">
              <a:extLst>
                <a:ext uri="{FF2B5EF4-FFF2-40B4-BE49-F238E27FC236}">
                  <a16:creationId xmlns:a16="http://schemas.microsoft.com/office/drawing/2014/main" xmlns="" id="{24AD7A8B-8C3B-4E0A-A3E5-DFC0DACE65FB}"/>
                </a:ext>
              </a:extLst>
            </p:cNvPr>
            <p:cNvSpPr/>
            <p:nvPr/>
          </p:nvSpPr>
          <p:spPr>
            <a:xfrm>
              <a:off x="11946355" y="-81322"/>
              <a:ext cx="272205" cy="272123"/>
            </a:xfrm>
            <a:custGeom>
              <a:avLst/>
              <a:gdLst>
                <a:gd name="connsiteX0" fmla="*/ 186991 w 237877"/>
                <a:gd name="connsiteY0" fmla="*/ 170204 h 237805"/>
                <a:gd name="connsiteX1" fmla="*/ 67903 w 237877"/>
                <a:gd name="connsiteY1" fmla="*/ 186931 h 237805"/>
                <a:gd name="connsiteX2" fmla="*/ 51173 w 237877"/>
                <a:gd name="connsiteY2" fmla="*/ 67889 h 237805"/>
                <a:gd name="connsiteX3" fmla="*/ 170250 w 237877"/>
                <a:gd name="connsiteY3" fmla="*/ 51153 h 237805"/>
                <a:gd name="connsiteX4" fmla="*/ 186991 w 237877"/>
                <a:gd name="connsiteY4" fmla="*/ 170204 h 237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877" h="237805">
                  <a:moveTo>
                    <a:pt x="186991" y="170204"/>
                  </a:moveTo>
                  <a:cubicBezTo>
                    <a:pt x="158735" y="207691"/>
                    <a:pt x="105412" y="215187"/>
                    <a:pt x="67903" y="186931"/>
                  </a:cubicBezTo>
                  <a:cubicBezTo>
                    <a:pt x="30412" y="158687"/>
                    <a:pt x="22921" y="105370"/>
                    <a:pt x="51173" y="67889"/>
                  </a:cubicBezTo>
                  <a:cubicBezTo>
                    <a:pt x="79431" y="30400"/>
                    <a:pt x="132754" y="22907"/>
                    <a:pt x="170250" y="51153"/>
                  </a:cubicBezTo>
                  <a:cubicBezTo>
                    <a:pt x="207762" y="79413"/>
                    <a:pt x="215254" y="132710"/>
                    <a:pt x="186991" y="170204"/>
                  </a:cubicBezTo>
                  <a:close/>
                </a:path>
              </a:pathLst>
            </a:custGeom>
            <a:noFill/>
            <a:ln w="7673" cap="flat">
              <a:solidFill>
                <a:srgbClr val="FFFFFF">
                  <a:alpha val="2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588548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6185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Фото на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2">
            <a:extLst>
              <a:ext uri="{FF2B5EF4-FFF2-40B4-BE49-F238E27FC236}">
                <a16:creationId xmlns:a16="http://schemas.microsoft.com/office/drawing/2014/main" xmlns="" id="{88F3E839-6800-424D-B51A-1CD4197EF6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ru-RU" dirty="0"/>
              <a:t>Добавьте фотографию</a:t>
            </a:r>
          </a:p>
        </p:txBody>
      </p:sp>
    </p:spTree>
    <p:extLst>
      <p:ext uri="{BB962C8B-B14F-4D97-AF65-F5344CB8AC3E}">
        <p14:creationId xmlns:p14="http://schemas.microsoft.com/office/powerpoint/2010/main" val="2299715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Фото во весь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>
            <a:extLst>
              <a:ext uri="{FF2B5EF4-FFF2-40B4-BE49-F238E27FC236}">
                <a16:creationId xmlns:a16="http://schemas.microsoft.com/office/drawing/2014/main" xmlns="" id="{2F618104-EB22-45BD-BDD1-4F6D24CE17D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2" name="Номер слайда 1">
            <a:extLst>
              <a:ext uri="{FF2B5EF4-FFF2-40B4-BE49-F238E27FC236}">
                <a16:creationId xmlns:a16="http://schemas.microsoft.com/office/drawing/2014/main" xmlns="" id="{D232D05B-933D-4648-9D47-972BE0A808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29F11A-CAD2-4FD2-9793-0DC6E98D19B3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47981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>
            <a:extLst>
              <a:ext uri="{FF2B5EF4-FFF2-40B4-BE49-F238E27FC236}">
                <a16:creationId xmlns:a16="http://schemas.microsoft.com/office/drawing/2014/main" xmlns="" id="{EC23726F-899C-4D2F-9B92-56857361E210}"/>
              </a:ext>
            </a:extLst>
          </p:cNvPr>
          <p:cNvSpPr/>
          <p:nvPr userDrawn="1"/>
        </p:nvSpPr>
        <p:spPr>
          <a:xfrm>
            <a:off x="0" y="4"/>
            <a:ext cx="12192000" cy="6857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innerShdw blurRad="977900" dist="698500" dir="13500000">
              <a:prstClr val="black">
                <a:alpha val="12000"/>
              </a:prst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EABBF177-B906-4130-81D0-CDC9F01E8134}"/>
              </a:ext>
            </a:extLst>
          </p:cNvPr>
          <p:cNvSpPr/>
          <p:nvPr/>
        </p:nvSpPr>
        <p:spPr>
          <a:xfrm>
            <a:off x="1" y="0"/>
            <a:ext cx="3274806" cy="774543"/>
          </a:xfrm>
          <a:prstGeom prst="rect">
            <a:avLst/>
          </a:prstGeom>
          <a:gradFill>
            <a:gsLst>
              <a:gs pos="0">
                <a:srgbClr val="002060"/>
              </a:gs>
              <a:gs pos="100000">
                <a:srgbClr val="00B0F0"/>
              </a:gs>
            </a:gsLst>
            <a:lin ang="17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ru-RU" noProof="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077BD4E-3393-4ACE-A641-CD63F6A5243F}"/>
              </a:ext>
            </a:extLst>
          </p:cNvPr>
          <p:cNvSpPr/>
          <p:nvPr/>
        </p:nvSpPr>
        <p:spPr>
          <a:xfrm>
            <a:off x="3285900" y="0"/>
            <a:ext cx="8906100" cy="774543"/>
          </a:xfrm>
          <a:prstGeom prst="rect">
            <a:avLst/>
          </a:prstGeom>
          <a:solidFill>
            <a:srgbClr val="FCFCF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>
              <a:ln>
                <a:noFill/>
              </a:ln>
              <a:solidFill>
                <a:srgbClr val="485068"/>
              </a:solidFill>
              <a:effectLst/>
              <a:uLnTx/>
              <a:uFillTx/>
              <a:latin typeface="Open Sans Light"/>
              <a:ea typeface="+mn-ea"/>
              <a:cs typeface="+mn-cs"/>
            </a:endParaRPr>
          </a:p>
        </p:txBody>
      </p:sp>
      <p:grpSp>
        <p:nvGrpSpPr>
          <p:cNvPr id="1005" name="Group 1004">
            <a:extLst>
              <a:ext uri="{FF2B5EF4-FFF2-40B4-BE49-F238E27FC236}">
                <a16:creationId xmlns:a16="http://schemas.microsoft.com/office/drawing/2014/main" xmlns="" id="{EDDAF99B-7D11-4F48-8621-C1EF102B25DB}"/>
              </a:ext>
            </a:extLst>
          </p:cNvPr>
          <p:cNvGrpSpPr/>
          <p:nvPr userDrawn="1"/>
        </p:nvGrpSpPr>
        <p:grpSpPr>
          <a:xfrm flipV="1">
            <a:off x="32475" y="8366"/>
            <a:ext cx="3225800" cy="756338"/>
            <a:chOff x="-173470" y="2283745"/>
            <a:chExt cx="12538940" cy="2939944"/>
          </a:xfrm>
          <a:solidFill>
            <a:schemeClr val="bg1">
              <a:lumMod val="95000"/>
              <a:alpha val="17000"/>
            </a:schemeClr>
          </a:solidFill>
        </p:grpSpPr>
        <p:grpSp>
          <p:nvGrpSpPr>
            <p:cNvPr id="503" name="Group 502">
              <a:extLst>
                <a:ext uri="{FF2B5EF4-FFF2-40B4-BE49-F238E27FC236}">
                  <a16:creationId xmlns:a16="http://schemas.microsoft.com/office/drawing/2014/main" xmlns="" id="{940EDA1D-11D1-4F91-8AB0-73994BBFB968}"/>
                </a:ext>
              </a:extLst>
            </p:cNvPr>
            <p:cNvGrpSpPr/>
            <p:nvPr userDrawn="1"/>
          </p:nvGrpSpPr>
          <p:grpSpPr>
            <a:xfrm>
              <a:off x="-173470" y="2283745"/>
              <a:ext cx="12538940" cy="2939944"/>
              <a:chOff x="-659126" y="2132856"/>
              <a:chExt cx="13518913" cy="3169713"/>
            </a:xfrm>
            <a:grpFill/>
          </p:grpSpPr>
          <p:grpSp>
            <p:nvGrpSpPr>
              <p:cNvPr id="504" name="Group 503">
                <a:extLst>
                  <a:ext uri="{FF2B5EF4-FFF2-40B4-BE49-F238E27FC236}">
                    <a16:creationId xmlns:a16="http://schemas.microsoft.com/office/drawing/2014/main" xmlns="" id="{B3FF5080-4709-42A2-8F27-3D32B4534FAA}"/>
                  </a:ext>
                </a:extLst>
              </p:cNvPr>
              <p:cNvGrpSpPr/>
              <p:nvPr/>
            </p:nvGrpSpPr>
            <p:grpSpPr>
              <a:xfrm>
                <a:off x="42367" y="2150176"/>
                <a:ext cx="10784386" cy="2944542"/>
                <a:chOff x="42367" y="2150176"/>
                <a:chExt cx="10784386" cy="2944542"/>
              </a:xfrm>
              <a:grpFill/>
            </p:grpSpPr>
            <p:grpSp>
              <p:nvGrpSpPr>
                <p:cNvPr id="940" name="Graphic 1">
                  <a:extLst>
                    <a:ext uri="{FF2B5EF4-FFF2-40B4-BE49-F238E27FC236}">
                      <a16:creationId xmlns:a16="http://schemas.microsoft.com/office/drawing/2014/main" xmlns="" id="{9C4C3471-1931-4A18-B8E7-E1D0DE933C5B}"/>
                    </a:ext>
                  </a:extLst>
                </p:cNvPr>
                <p:cNvGrpSpPr/>
                <p:nvPr/>
              </p:nvGrpSpPr>
              <p:grpSpPr>
                <a:xfrm>
                  <a:off x="42367" y="2492263"/>
                  <a:ext cx="10734589" cy="1944614"/>
                  <a:chOff x="42367" y="2492263"/>
                  <a:chExt cx="10734589" cy="1944614"/>
                </a:xfrm>
                <a:grpFill/>
              </p:grpSpPr>
              <p:grpSp>
                <p:nvGrpSpPr>
                  <p:cNvPr id="959" name="Graphic 1">
                    <a:extLst>
                      <a:ext uri="{FF2B5EF4-FFF2-40B4-BE49-F238E27FC236}">
                        <a16:creationId xmlns:a16="http://schemas.microsoft.com/office/drawing/2014/main" xmlns="" id="{6F34B531-D4C0-4B36-8034-DD7462F5BF8E}"/>
                      </a:ext>
                    </a:extLst>
                  </p:cNvPr>
                  <p:cNvGrpSpPr/>
                  <p:nvPr/>
                </p:nvGrpSpPr>
                <p:grpSpPr>
                  <a:xfrm>
                    <a:off x="1757130" y="3323663"/>
                    <a:ext cx="593238" cy="530450"/>
                    <a:chOff x="1757130" y="3323663"/>
                    <a:chExt cx="593238" cy="530450"/>
                  </a:xfrm>
                  <a:grpFill/>
                </p:grpSpPr>
                <p:sp>
                  <p:nvSpPr>
                    <p:cNvPr id="990" name="Freeform: Shape 989">
                      <a:extLst>
                        <a:ext uri="{FF2B5EF4-FFF2-40B4-BE49-F238E27FC236}">
                          <a16:creationId xmlns:a16="http://schemas.microsoft.com/office/drawing/2014/main" xmlns="" id="{CE3473D4-2D86-4FF1-BE0F-6347D992B6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67551" y="370688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1" name="Freeform: Shape 990">
                      <a:extLst>
                        <a:ext uri="{FF2B5EF4-FFF2-40B4-BE49-F238E27FC236}">
                          <a16:creationId xmlns:a16="http://schemas.microsoft.com/office/drawing/2014/main" xmlns="" id="{D3D91B2A-BF16-4274-80EF-1D72E82C19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281086" y="3503367"/>
                      <a:ext cx="69283" cy="62788"/>
                    </a:xfrm>
                    <a:custGeom>
                      <a:avLst/>
                      <a:gdLst>
                        <a:gd name="connsiteX0" fmla="*/ 12990 w 69283"/>
                        <a:gd name="connsiteY0" fmla="*/ 6495 h 62788"/>
                        <a:gd name="connsiteX1" fmla="*/ 12990 w 69283"/>
                        <a:gd name="connsiteY1" fmla="*/ 49797 h 62788"/>
                        <a:gd name="connsiteX2" fmla="*/ 56293 w 69283"/>
                        <a:gd name="connsiteY2" fmla="*/ 49797 h 62788"/>
                        <a:gd name="connsiteX3" fmla="*/ 56293 w 69283"/>
                        <a:gd name="connsiteY3" fmla="*/ 6495 h 62788"/>
                        <a:gd name="connsiteX4" fmla="*/ 12990 w 69283"/>
                        <a:gd name="connsiteY4" fmla="*/ 6495 h 627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283" h="62788">
                          <a:moveTo>
                            <a:pt x="12990" y="6495"/>
                          </a:moveTo>
                          <a:cubicBezTo>
                            <a:pt x="-4330" y="23816"/>
                            <a:pt x="-4330" y="41137"/>
                            <a:pt x="12990" y="49797"/>
                          </a:cubicBezTo>
                          <a:cubicBezTo>
                            <a:pt x="30311" y="67118"/>
                            <a:pt x="47632" y="67118"/>
                            <a:pt x="56293" y="49797"/>
                          </a:cubicBezTo>
                          <a:cubicBezTo>
                            <a:pt x="73613" y="32477"/>
                            <a:pt x="73613" y="15156"/>
                            <a:pt x="56293" y="6495"/>
                          </a:cubicBezTo>
                          <a:cubicBezTo>
                            <a:pt x="47632" y="-2165"/>
                            <a:pt x="30311" y="-2165"/>
                            <a:pt x="12990" y="649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2" name="Freeform: Shape 991">
                      <a:extLst>
                        <a:ext uri="{FF2B5EF4-FFF2-40B4-BE49-F238E27FC236}">
                          <a16:creationId xmlns:a16="http://schemas.microsoft.com/office/drawing/2014/main" xmlns="" id="{67B7BFFF-3C29-4BBF-A12C-FE54B1FC09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25603" y="340593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3" name="Freeform: Shape 992">
                      <a:extLst>
                        <a:ext uri="{FF2B5EF4-FFF2-40B4-BE49-F238E27FC236}">
                          <a16:creationId xmlns:a16="http://schemas.microsoft.com/office/drawing/2014/main" xmlns="" id="{E5B6A64B-D7D4-4D2A-907F-C6FDA13298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57130" y="3518523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4" name="Freeform: Shape 993">
                      <a:extLst>
                        <a:ext uri="{FF2B5EF4-FFF2-40B4-BE49-F238E27FC236}">
                          <a16:creationId xmlns:a16="http://schemas.microsoft.com/office/drawing/2014/main" xmlns="" id="{ED24825E-8647-4523-B98C-51C82F5693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120868" y="360512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3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5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5" name="Freeform: Shape 994">
                      <a:extLst>
                        <a:ext uri="{FF2B5EF4-FFF2-40B4-BE49-F238E27FC236}">
                          <a16:creationId xmlns:a16="http://schemas.microsoft.com/office/drawing/2014/main" xmlns="" id="{A7F56460-1837-42AA-9288-4EEE3D3208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062410" y="3791326"/>
                      <a:ext cx="56292" cy="62787"/>
                    </a:xfrm>
                    <a:custGeom>
                      <a:avLst/>
                      <a:gdLst>
                        <a:gd name="connsiteX0" fmla="*/ 6495 w 56292"/>
                        <a:gd name="connsiteY0" fmla="*/ 12991 h 62787"/>
                        <a:gd name="connsiteX1" fmla="*/ 6495 w 56292"/>
                        <a:gd name="connsiteY1" fmla="*/ 56293 h 62787"/>
                        <a:gd name="connsiteX2" fmla="*/ 49797 w 56292"/>
                        <a:gd name="connsiteY2" fmla="*/ 56293 h 62787"/>
                        <a:gd name="connsiteX3" fmla="*/ 49797 w 56292"/>
                        <a:gd name="connsiteY3" fmla="*/ 12991 h 62787"/>
                        <a:gd name="connsiteX4" fmla="*/ 6495 w 56292"/>
                        <a:gd name="connsiteY4" fmla="*/ 12991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292" h="62787">
                          <a:moveTo>
                            <a:pt x="6495" y="12991"/>
                          </a:moveTo>
                          <a:cubicBezTo>
                            <a:pt x="-2165" y="21651"/>
                            <a:pt x="-2165" y="47632"/>
                            <a:pt x="6495" y="56293"/>
                          </a:cubicBezTo>
                          <a:cubicBezTo>
                            <a:pt x="15156" y="64953"/>
                            <a:pt x="41137" y="64953"/>
                            <a:pt x="49797" y="56293"/>
                          </a:cubicBezTo>
                          <a:cubicBezTo>
                            <a:pt x="58458" y="47632"/>
                            <a:pt x="58458" y="21651"/>
                            <a:pt x="49797" y="12991"/>
                          </a:cubicBezTo>
                          <a:cubicBezTo>
                            <a:pt x="32477" y="-4330"/>
                            <a:pt x="15156" y="-4330"/>
                            <a:pt x="6495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6" name="Freeform: Shape 995">
                      <a:extLst>
                        <a:ext uri="{FF2B5EF4-FFF2-40B4-BE49-F238E27FC236}">
                          <a16:creationId xmlns:a16="http://schemas.microsoft.com/office/drawing/2014/main" xmlns="" id="{BB08E648-CD52-48C2-B4AD-CAEF059B6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39404" y="3323663"/>
                      <a:ext cx="77943" cy="77943"/>
                    </a:xfrm>
                    <a:custGeom>
                      <a:avLst/>
                      <a:gdLst>
                        <a:gd name="connsiteX0" fmla="*/ 12991 w 77943"/>
                        <a:gd name="connsiteY0" fmla="*/ 12991 h 77943"/>
                        <a:gd name="connsiteX1" fmla="*/ 12991 w 77943"/>
                        <a:gd name="connsiteY1" fmla="*/ 64953 h 77943"/>
                        <a:gd name="connsiteX2" fmla="*/ 64953 w 77943"/>
                        <a:gd name="connsiteY2" fmla="*/ 64953 h 77943"/>
                        <a:gd name="connsiteX3" fmla="*/ 64953 w 77943"/>
                        <a:gd name="connsiteY3" fmla="*/ 12991 h 77943"/>
                        <a:gd name="connsiteX4" fmla="*/ 12991 w 77943"/>
                        <a:gd name="connsiteY4" fmla="*/ 12991 h 77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43" h="77943">
                          <a:moveTo>
                            <a:pt x="12991" y="12991"/>
                          </a:moveTo>
                          <a:cubicBezTo>
                            <a:pt x="-4330" y="30312"/>
                            <a:pt x="-4330" y="47632"/>
                            <a:pt x="12991" y="64953"/>
                          </a:cubicBezTo>
                          <a:cubicBezTo>
                            <a:pt x="30312" y="82274"/>
                            <a:pt x="47632" y="82274"/>
                            <a:pt x="64953" y="64953"/>
                          </a:cubicBezTo>
                          <a:cubicBezTo>
                            <a:pt x="82274" y="47632"/>
                            <a:pt x="82274" y="30312"/>
                            <a:pt x="64953" y="12991"/>
                          </a:cubicBezTo>
                          <a:cubicBezTo>
                            <a:pt x="47632" y="-4330"/>
                            <a:pt x="21651" y="-4330"/>
                            <a:pt x="12991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97" name="Freeform: Shape 996">
                      <a:extLst>
                        <a:ext uri="{FF2B5EF4-FFF2-40B4-BE49-F238E27FC236}">
                          <a16:creationId xmlns:a16="http://schemas.microsoft.com/office/drawing/2014/main" xmlns="" id="{1BFF32DD-72AA-47F6-8EB2-94FE1C4EE5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80136" y="3559660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0 h 134236"/>
                        <a:gd name="connsiteX2" fmla="*/ 114750 w 134236"/>
                        <a:gd name="connsiteY2" fmla="*/ 114750 h 134236"/>
                        <a:gd name="connsiteX3" fmla="*/ 114750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0"/>
                          </a:cubicBezTo>
                          <a:cubicBezTo>
                            <a:pt x="45467" y="140732"/>
                            <a:pt x="88769" y="140732"/>
                            <a:pt x="114750" y="114750"/>
                          </a:cubicBezTo>
                          <a:cubicBezTo>
                            <a:pt x="140732" y="88769"/>
                            <a:pt x="140732" y="45467"/>
                            <a:pt x="114750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0" name="Graphic 1">
                    <a:extLst>
                      <a:ext uri="{FF2B5EF4-FFF2-40B4-BE49-F238E27FC236}">
                        <a16:creationId xmlns:a16="http://schemas.microsoft.com/office/drawing/2014/main" xmlns="" id="{E019BCE1-0FD8-43D3-94BD-9060FAFA7E94}"/>
                      </a:ext>
                    </a:extLst>
                  </p:cNvPr>
                  <p:cNvGrpSpPr/>
                  <p:nvPr/>
                </p:nvGrpSpPr>
                <p:grpSpPr>
                  <a:xfrm>
                    <a:off x="10175057" y="3531513"/>
                    <a:ext cx="601899" cy="530450"/>
                    <a:chOff x="10175057" y="3531513"/>
                    <a:chExt cx="601899" cy="530450"/>
                  </a:xfrm>
                  <a:grpFill/>
                </p:grpSpPr>
                <p:sp>
                  <p:nvSpPr>
                    <p:cNvPr id="982" name="Freeform: Shape 981">
                      <a:extLst>
                        <a:ext uri="{FF2B5EF4-FFF2-40B4-BE49-F238E27FC236}">
                          <a16:creationId xmlns:a16="http://schemas.microsoft.com/office/drawing/2014/main" xmlns="" id="{5A0D1462-2229-4326-A73D-785E039B8A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94138" y="391473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3" name="Freeform: Shape 982">
                      <a:extLst>
                        <a:ext uri="{FF2B5EF4-FFF2-40B4-BE49-F238E27FC236}">
                          <a16:creationId xmlns:a16="http://schemas.microsoft.com/office/drawing/2014/main" xmlns="" id="{FEA6B94C-1B65-4404-89D9-C0460BCC57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07673" y="3711217"/>
                      <a:ext cx="69283" cy="62787"/>
                    </a:xfrm>
                    <a:custGeom>
                      <a:avLst/>
                      <a:gdLst>
                        <a:gd name="connsiteX0" fmla="*/ 12990 w 69283"/>
                        <a:gd name="connsiteY0" fmla="*/ 6495 h 62787"/>
                        <a:gd name="connsiteX1" fmla="*/ 12990 w 69283"/>
                        <a:gd name="connsiteY1" fmla="*/ 49797 h 62787"/>
                        <a:gd name="connsiteX2" fmla="*/ 56293 w 69283"/>
                        <a:gd name="connsiteY2" fmla="*/ 49797 h 62787"/>
                        <a:gd name="connsiteX3" fmla="*/ 56293 w 69283"/>
                        <a:gd name="connsiteY3" fmla="*/ 6495 h 62787"/>
                        <a:gd name="connsiteX4" fmla="*/ 12990 w 69283"/>
                        <a:gd name="connsiteY4" fmla="*/ 6495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9283" h="62787">
                          <a:moveTo>
                            <a:pt x="12990" y="6495"/>
                          </a:moveTo>
                          <a:cubicBezTo>
                            <a:pt x="-4330" y="23816"/>
                            <a:pt x="-4330" y="41137"/>
                            <a:pt x="12990" y="49797"/>
                          </a:cubicBezTo>
                          <a:cubicBezTo>
                            <a:pt x="30312" y="67118"/>
                            <a:pt x="47633" y="67118"/>
                            <a:pt x="56293" y="49797"/>
                          </a:cubicBezTo>
                          <a:cubicBezTo>
                            <a:pt x="73614" y="32477"/>
                            <a:pt x="73614" y="15156"/>
                            <a:pt x="56293" y="6495"/>
                          </a:cubicBezTo>
                          <a:cubicBezTo>
                            <a:pt x="47633" y="-2165"/>
                            <a:pt x="21651" y="-2165"/>
                            <a:pt x="12990" y="649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4" name="Freeform: Shape 983">
                      <a:extLst>
                        <a:ext uri="{FF2B5EF4-FFF2-40B4-BE49-F238E27FC236}">
                          <a16:creationId xmlns:a16="http://schemas.microsoft.com/office/drawing/2014/main" xmlns="" id="{56199BDC-F8B1-43F3-985F-ACA79D13E6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52191" y="361378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-1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2" y="103925"/>
                          </a:cubicBezTo>
                          <a:cubicBezTo>
                            <a:pt x="23264" y="103925"/>
                            <a:pt x="-1" y="80661"/>
                            <a:pt x="-1" y="51963"/>
                          </a:cubicBezTo>
                          <a:cubicBezTo>
                            <a:pt x="-1" y="23264"/>
                            <a:pt x="23264" y="0"/>
                            <a:pt x="51962" y="0"/>
                          </a:cubicBezTo>
                          <a:cubicBezTo>
                            <a:pt x="80660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5" name="Freeform: Shape 984">
                      <a:extLst>
                        <a:ext uri="{FF2B5EF4-FFF2-40B4-BE49-F238E27FC236}">
                          <a16:creationId xmlns:a16="http://schemas.microsoft.com/office/drawing/2014/main" xmlns="" id="{E0DAE3BD-9ED5-43D3-9EAF-8DDB9BDC06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75057" y="3726373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3 w 103925"/>
                        <a:gd name="connsiteY1" fmla="*/ 103925 h 103925"/>
                        <a:gd name="connsiteX2" fmla="*/ 1 w 103925"/>
                        <a:gd name="connsiteY2" fmla="*/ 51963 h 103925"/>
                        <a:gd name="connsiteX3" fmla="*/ 51963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3" y="103925"/>
                          </a:cubicBezTo>
                          <a:cubicBezTo>
                            <a:pt x="23265" y="103925"/>
                            <a:pt x="1" y="80661"/>
                            <a:pt x="1" y="51963"/>
                          </a:cubicBezTo>
                          <a:cubicBezTo>
                            <a:pt x="1" y="23264"/>
                            <a:pt x="23265" y="0"/>
                            <a:pt x="51963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6" name="Freeform: Shape 985">
                      <a:extLst>
                        <a:ext uri="{FF2B5EF4-FFF2-40B4-BE49-F238E27FC236}">
                          <a16:creationId xmlns:a16="http://schemas.microsoft.com/office/drawing/2014/main" xmlns="" id="{8A4CC5DC-AB24-45B8-B044-1E4FE22C63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538795" y="3812977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-1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0" y="103925"/>
                            <a:pt x="51962" y="103925"/>
                          </a:cubicBezTo>
                          <a:cubicBezTo>
                            <a:pt x="23264" y="103925"/>
                            <a:pt x="-1" y="80661"/>
                            <a:pt x="-1" y="51963"/>
                          </a:cubicBezTo>
                          <a:cubicBezTo>
                            <a:pt x="-1" y="23264"/>
                            <a:pt x="23264" y="0"/>
                            <a:pt x="51962" y="0"/>
                          </a:cubicBezTo>
                          <a:cubicBezTo>
                            <a:pt x="80660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7" name="Freeform: Shape 986">
                      <a:extLst>
                        <a:ext uri="{FF2B5EF4-FFF2-40B4-BE49-F238E27FC236}">
                          <a16:creationId xmlns:a16="http://schemas.microsoft.com/office/drawing/2014/main" xmlns="" id="{6664109D-ED5A-4894-8469-5BBF108118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480337" y="3999176"/>
                      <a:ext cx="56292" cy="62787"/>
                    </a:xfrm>
                    <a:custGeom>
                      <a:avLst/>
                      <a:gdLst>
                        <a:gd name="connsiteX0" fmla="*/ 6495 w 56292"/>
                        <a:gd name="connsiteY0" fmla="*/ 12991 h 62787"/>
                        <a:gd name="connsiteX1" fmla="*/ 6495 w 56292"/>
                        <a:gd name="connsiteY1" fmla="*/ 56293 h 62787"/>
                        <a:gd name="connsiteX2" fmla="*/ 49797 w 56292"/>
                        <a:gd name="connsiteY2" fmla="*/ 56293 h 62787"/>
                        <a:gd name="connsiteX3" fmla="*/ 49797 w 56292"/>
                        <a:gd name="connsiteY3" fmla="*/ 12991 h 62787"/>
                        <a:gd name="connsiteX4" fmla="*/ 6495 w 56292"/>
                        <a:gd name="connsiteY4" fmla="*/ 12991 h 62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6292" h="62787">
                          <a:moveTo>
                            <a:pt x="6495" y="12991"/>
                          </a:moveTo>
                          <a:cubicBezTo>
                            <a:pt x="-2165" y="21651"/>
                            <a:pt x="-2165" y="47632"/>
                            <a:pt x="6495" y="56293"/>
                          </a:cubicBezTo>
                          <a:cubicBezTo>
                            <a:pt x="15156" y="64953"/>
                            <a:pt x="41137" y="64953"/>
                            <a:pt x="49797" y="56293"/>
                          </a:cubicBezTo>
                          <a:cubicBezTo>
                            <a:pt x="58458" y="47632"/>
                            <a:pt x="58458" y="21651"/>
                            <a:pt x="49797" y="12991"/>
                          </a:cubicBezTo>
                          <a:cubicBezTo>
                            <a:pt x="41137" y="-4330"/>
                            <a:pt x="23815" y="-4330"/>
                            <a:pt x="6495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8" name="Freeform: Shape 987">
                      <a:extLst>
                        <a:ext uri="{FF2B5EF4-FFF2-40B4-BE49-F238E27FC236}">
                          <a16:creationId xmlns:a16="http://schemas.microsoft.com/office/drawing/2014/main" xmlns="" id="{18D89A0A-D383-4D28-9EC5-A829D1440C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57331" y="3531513"/>
                      <a:ext cx="77943" cy="77943"/>
                    </a:xfrm>
                    <a:custGeom>
                      <a:avLst/>
                      <a:gdLst>
                        <a:gd name="connsiteX0" fmla="*/ 12990 w 77943"/>
                        <a:gd name="connsiteY0" fmla="*/ 12991 h 77943"/>
                        <a:gd name="connsiteX1" fmla="*/ 12990 w 77943"/>
                        <a:gd name="connsiteY1" fmla="*/ 64953 h 77943"/>
                        <a:gd name="connsiteX2" fmla="*/ 64953 w 77943"/>
                        <a:gd name="connsiteY2" fmla="*/ 64953 h 77943"/>
                        <a:gd name="connsiteX3" fmla="*/ 64953 w 77943"/>
                        <a:gd name="connsiteY3" fmla="*/ 12991 h 77943"/>
                        <a:gd name="connsiteX4" fmla="*/ 12990 w 77943"/>
                        <a:gd name="connsiteY4" fmla="*/ 12991 h 77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7943" h="77943">
                          <a:moveTo>
                            <a:pt x="12990" y="12991"/>
                          </a:moveTo>
                          <a:cubicBezTo>
                            <a:pt x="-4330" y="30311"/>
                            <a:pt x="-4330" y="47632"/>
                            <a:pt x="12990" y="64953"/>
                          </a:cubicBezTo>
                          <a:cubicBezTo>
                            <a:pt x="30312" y="82274"/>
                            <a:pt x="47632" y="82274"/>
                            <a:pt x="64953" y="64953"/>
                          </a:cubicBezTo>
                          <a:cubicBezTo>
                            <a:pt x="82274" y="47632"/>
                            <a:pt x="82274" y="30311"/>
                            <a:pt x="64953" y="12991"/>
                          </a:cubicBezTo>
                          <a:cubicBezTo>
                            <a:pt x="56293" y="-4330"/>
                            <a:pt x="30312" y="-4330"/>
                            <a:pt x="1299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9" name="Freeform: Shape 988">
                      <a:extLst>
                        <a:ext uri="{FF2B5EF4-FFF2-40B4-BE49-F238E27FC236}">
                          <a16:creationId xmlns:a16="http://schemas.microsoft.com/office/drawing/2014/main" xmlns="" id="{A2D7F2DC-65B3-45CA-B451-658089F459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398063" y="3758849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1" name="Graphic 1">
                    <a:extLst>
                      <a:ext uri="{FF2B5EF4-FFF2-40B4-BE49-F238E27FC236}">
                        <a16:creationId xmlns:a16="http://schemas.microsoft.com/office/drawing/2014/main" xmlns="" id="{113BE1A6-8618-4F7E-9595-93770E54C594}"/>
                      </a:ext>
                    </a:extLst>
                  </p:cNvPr>
                  <p:cNvGrpSpPr/>
                  <p:nvPr/>
                </p:nvGrpSpPr>
                <p:grpSpPr>
                  <a:xfrm>
                    <a:off x="5885985" y="2492263"/>
                    <a:ext cx="798923" cy="718814"/>
                    <a:chOff x="5885985" y="2492263"/>
                    <a:chExt cx="798923" cy="718814"/>
                  </a:xfrm>
                  <a:grpFill/>
                </p:grpSpPr>
                <p:sp>
                  <p:nvSpPr>
                    <p:cNvPr id="974" name="Freeform: Shape 973">
                      <a:extLst>
                        <a:ext uri="{FF2B5EF4-FFF2-40B4-BE49-F238E27FC236}">
                          <a16:creationId xmlns:a16="http://schemas.microsoft.com/office/drawing/2014/main" xmlns="" id="{E7637EDD-7A29-4078-8B6A-D0EBEEE5E5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4037" y="3007558"/>
                      <a:ext cx="173208" cy="173208"/>
                    </a:xfrm>
                    <a:custGeom>
                      <a:avLst/>
                      <a:gdLst>
                        <a:gd name="connsiteX0" fmla="*/ 173209 w 173208"/>
                        <a:gd name="connsiteY0" fmla="*/ 86604 h 173208"/>
                        <a:gd name="connsiteX1" fmla="*/ 86604 w 173208"/>
                        <a:gd name="connsiteY1" fmla="*/ 173208 h 173208"/>
                        <a:gd name="connsiteX2" fmla="*/ 0 w 173208"/>
                        <a:gd name="connsiteY2" fmla="*/ 86604 h 173208"/>
                        <a:gd name="connsiteX3" fmla="*/ 86604 w 173208"/>
                        <a:gd name="connsiteY3" fmla="*/ 0 h 173208"/>
                        <a:gd name="connsiteX4" fmla="*/ 173209 w 173208"/>
                        <a:gd name="connsiteY4" fmla="*/ 86604 h 1732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3208" h="173208">
                          <a:moveTo>
                            <a:pt x="173209" y="86604"/>
                          </a:moveTo>
                          <a:cubicBezTo>
                            <a:pt x="173209" y="134434"/>
                            <a:pt x="134434" y="173208"/>
                            <a:pt x="86604" y="173208"/>
                          </a:cubicBezTo>
                          <a:cubicBezTo>
                            <a:pt x="38774" y="173208"/>
                            <a:pt x="0" y="134434"/>
                            <a:pt x="0" y="86604"/>
                          </a:cubicBezTo>
                          <a:cubicBezTo>
                            <a:pt x="0" y="38774"/>
                            <a:pt x="38774" y="0"/>
                            <a:pt x="86604" y="0"/>
                          </a:cubicBezTo>
                          <a:cubicBezTo>
                            <a:pt x="134434" y="0"/>
                            <a:pt x="173209" y="38774"/>
                            <a:pt x="173209" y="866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5" name="Freeform: Shape 974">
                      <a:extLst>
                        <a:ext uri="{FF2B5EF4-FFF2-40B4-BE49-F238E27FC236}">
                          <a16:creationId xmlns:a16="http://schemas.microsoft.com/office/drawing/2014/main" xmlns="" id="{C814DD3B-3494-433B-8DFF-64E6F0E6EB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8304" y="2730424"/>
                      <a:ext cx="86604" cy="86604"/>
                    </a:xfrm>
                    <a:custGeom>
                      <a:avLst/>
                      <a:gdLst>
                        <a:gd name="connsiteX0" fmla="*/ 86604 w 86604"/>
                        <a:gd name="connsiteY0" fmla="*/ 43302 h 86604"/>
                        <a:gd name="connsiteX1" fmla="*/ 43302 w 86604"/>
                        <a:gd name="connsiteY1" fmla="*/ 86604 h 86604"/>
                        <a:gd name="connsiteX2" fmla="*/ 0 w 86604"/>
                        <a:gd name="connsiteY2" fmla="*/ 43302 h 86604"/>
                        <a:gd name="connsiteX3" fmla="*/ 43302 w 86604"/>
                        <a:gd name="connsiteY3" fmla="*/ 0 h 86604"/>
                        <a:gd name="connsiteX4" fmla="*/ 86604 w 86604"/>
                        <a:gd name="connsiteY4" fmla="*/ 43302 h 8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604" h="86604">
                          <a:moveTo>
                            <a:pt x="86604" y="43302"/>
                          </a:moveTo>
                          <a:cubicBezTo>
                            <a:pt x="86604" y="67217"/>
                            <a:pt x="67218" y="86604"/>
                            <a:pt x="43302" y="86604"/>
                          </a:cubicBezTo>
                          <a:cubicBezTo>
                            <a:pt x="19387" y="86604"/>
                            <a:pt x="0" y="67217"/>
                            <a:pt x="0" y="43302"/>
                          </a:cubicBezTo>
                          <a:cubicBezTo>
                            <a:pt x="0" y="19387"/>
                            <a:pt x="19387" y="0"/>
                            <a:pt x="43302" y="0"/>
                          </a:cubicBezTo>
                          <a:cubicBezTo>
                            <a:pt x="67218" y="0"/>
                            <a:pt x="86604" y="19387"/>
                            <a:pt x="86604" y="4330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6" name="Freeform: Shape 975">
                      <a:extLst>
                        <a:ext uri="{FF2B5EF4-FFF2-40B4-BE49-F238E27FC236}">
                          <a16:creationId xmlns:a16="http://schemas.microsoft.com/office/drawing/2014/main" xmlns="" id="{5348AB86-FF01-4926-9E5C-4529D6E729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49722" y="2598353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8" y="140732"/>
                            <a:pt x="88770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70" y="-6495"/>
                            <a:pt x="45468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7" name="Freeform: Shape 976">
                      <a:extLst>
                        <a:ext uri="{FF2B5EF4-FFF2-40B4-BE49-F238E27FC236}">
                          <a16:creationId xmlns:a16="http://schemas.microsoft.com/office/drawing/2014/main" xmlns="" id="{FFE46727-8C02-4783-9BF1-668A7CAA15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85985" y="2754241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1" y="88769"/>
                            <a:pt x="140731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8" name="Freeform: Shape 977">
                      <a:extLst>
                        <a:ext uri="{FF2B5EF4-FFF2-40B4-BE49-F238E27FC236}">
                          <a16:creationId xmlns:a16="http://schemas.microsoft.com/office/drawing/2014/main" xmlns="" id="{4E0A5604-F7DE-4B9A-9DFF-BD644E259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3133" y="2868991"/>
                      <a:ext cx="138566" cy="138566"/>
                    </a:xfrm>
                    <a:custGeom>
                      <a:avLst/>
                      <a:gdLst>
                        <a:gd name="connsiteX0" fmla="*/ 138567 w 138566"/>
                        <a:gd name="connsiteY0" fmla="*/ 69283 h 138566"/>
                        <a:gd name="connsiteX1" fmla="*/ 69283 w 138566"/>
                        <a:gd name="connsiteY1" fmla="*/ 138567 h 138566"/>
                        <a:gd name="connsiteX2" fmla="*/ 0 w 138566"/>
                        <a:gd name="connsiteY2" fmla="*/ 69283 h 138566"/>
                        <a:gd name="connsiteX3" fmla="*/ 69283 w 138566"/>
                        <a:gd name="connsiteY3" fmla="*/ 0 h 138566"/>
                        <a:gd name="connsiteX4" fmla="*/ 138567 w 138566"/>
                        <a:gd name="connsiteY4" fmla="*/ 69283 h 138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8566" h="138566">
                          <a:moveTo>
                            <a:pt x="138567" y="69283"/>
                          </a:moveTo>
                          <a:cubicBezTo>
                            <a:pt x="138567" y="107548"/>
                            <a:pt x="107548" y="138567"/>
                            <a:pt x="69283" y="138567"/>
                          </a:cubicBezTo>
                          <a:cubicBezTo>
                            <a:pt x="31019" y="138567"/>
                            <a:pt x="0" y="107548"/>
                            <a:pt x="0" y="69283"/>
                          </a:cubicBezTo>
                          <a:cubicBezTo>
                            <a:pt x="0" y="31019"/>
                            <a:pt x="31019" y="0"/>
                            <a:pt x="69283" y="0"/>
                          </a:cubicBezTo>
                          <a:cubicBezTo>
                            <a:pt x="107547" y="0"/>
                            <a:pt x="138567" y="31019"/>
                            <a:pt x="138567" y="6928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9" name="Freeform: Shape 978">
                      <a:extLst>
                        <a:ext uri="{FF2B5EF4-FFF2-40B4-BE49-F238E27FC236}">
                          <a16:creationId xmlns:a16="http://schemas.microsoft.com/office/drawing/2014/main" xmlns="" id="{831A18A9-C819-42B0-8CAA-1A9C00BE96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0859" y="3124473"/>
                      <a:ext cx="86604" cy="86604"/>
                    </a:xfrm>
                    <a:custGeom>
                      <a:avLst/>
                      <a:gdLst>
                        <a:gd name="connsiteX0" fmla="*/ 12991 w 86604"/>
                        <a:gd name="connsiteY0" fmla="*/ 12991 h 86604"/>
                        <a:gd name="connsiteX1" fmla="*/ 12991 w 86604"/>
                        <a:gd name="connsiteY1" fmla="*/ 73614 h 86604"/>
                        <a:gd name="connsiteX2" fmla="*/ 73614 w 86604"/>
                        <a:gd name="connsiteY2" fmla="*/ 73614 h 86604"/>
                        <a:gd name="connsiteX3" fmla="*/ 73614 w 86604"/>
                        <a:gd name="connsiteY3" fmla="*/ 12991 h 86604"/>
                        <a:gd name="connsiteX4" fmla="*/ 12991 w 86604"/>
                        <a:gd name="connsiteY4" fmla="*/ 12991 h 866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6604" h="86604">
                          <a:moveTo>
                            <a:pt x="12991" y="12991"/>
                          </a:moveTo>
                          <a:cubicBezTo>
                            <a:pt x="-4330" y="30312"/>
                            <a:pt x="-4330" y="56293"/>
                            <a:pt x="12991" y="73614"/>
                          </a:cubicBezTo>
                          <a:cubicBezTo>
                            <a:pt x="30311" y="90934"/>
                            <a:pt x="56293" y="90934"/>
                            <a:pt x="73614" y="73614"/>
                          </a:cubicBezTo>
                          <a:cubicBezTo>
                            <a:pt x="90935" y="56293"/>
                            <a:pt x="90935" y="30312"/>
                            <a:pt x="73614" y="12991"/>
                          </a:cubicBezTo>
                          <a:cubicBezTo>
                            <a:pt x="56293" y="-4330"/>
                            <a:pt x="30311" y="-4330"/>
                            <a:pt x="12991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0" name="Freeform: Shape 979">
                      <a:extLst>
                        <a:ext uri="{FF2B5EF4-FFF2-40B4-BE49-F238E27FC236}">
                          <a16:creationId xmlns:a16="http://schemas.microsoft.com/office/drawing/2014/main" xmlns="" id="{BB20EA9F-063E-4617-8B59-AFD328AD98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96405" y="2492263"/>
                      <a:ext cx="95264" cy="95264"/>
                    </a:xfrm>
                    <a:custGeom>
                      <a:avLst/>
                      <a:gdLst>
                        <a:gd name="connsiteX0" fmla="*/ 12990 w 95264"/>
                        <a:gd name="connsiteY0" fmla="*/ 12991 h 95264"/>
                        <a:gd name="connsiteX1" fmla="*/ 12990 w 95264"/>
                        <a:gd name="connsiteY1" fmla="*/ 82274 h 95264"/>
                        <a:gd name="connsiteX2" fmla="*/ 82274 w 95264"/>
                        <a:gd name="connsiteY2" fmla="*/ 82274 h 95264"/>
                        <a:gd name="connsiteX3" fmla="*/ 82274 w 95264"/>
                        <a:gd name="connsiteY3" fmla="*/ 12991 h 95264"/>
                        <a:gd name="connsiteX4" fmla="*/ 12990 w 95264"/>
                        <a:gd name="connsiteY4" fmla="*/ 12991 h 952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95264">
                          <a:moveTo>
                            <a:pt x="12990" y="12991"/>
                          </a:moveTo>
                          <a:cubicBezTo>
                            <a:pt x="-4330" y="30311"/>
                            <a:pt x="-4330" y="64953"/>
                            <a:pt x="12990" y="82274"/>
                          </a:cubicBezTo>
                          <a:cubicBezTo>
                            <a:pt x="30311" y="99595"/>
                            <a:pt x="64953" y="99595"/>
                            <a:pt x="82274" y="82274"/>
                          </a:cubicBezTo>
                          <a:cubicBezTo>
                            <a:pt x="99595" y="64953"/>
                            <a:pt x="99595" y="30311"/>
                            <a:pt x="82274" y="12991"/>
                          </a:cubicBezTo>
                          <a:cubicBezTo>
                            <a:pt x="64953" y="-4330"/>
                            <a:pt x="30311" y="-4330"/>
                            <a:pt x="1299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81" name="Freeform: Shape 980">
                      <a:extLst>
                        <a:ext uri="{FF2B5EF4-FFF2-40B4-BE49-F238E27FC236}">
                          <a16:creationId xmlns:a16="http://schemas.microsoft.com/office/drawing/2014/main" xmlns="" id="{25B99642-16E5-46FE-8941-3CF7EC5D12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2604" y="2808368"/>
                      <a:ext cx="173208" cy="173208"/>
                    </a:xfrm>
                    <a:custGeom>
                      <a:avLst/>
                      <a:gdLst>
                        <a:gd name="connsiteX0" fmla="*/ 173208 w 173208"/>
                        <a:gd name="connsiteY0" fmla="*/ 86604 h 173208"/>
                        <a:gd name="connsiteX1" fmla="*/ 86604 w 173208"/>
                        <a:gd name="connsiteY1" fmla="*/ 173208 h 173208"/>
                        <a:gd name="connsiteX2" fmla="*/ 0 w 173208"/>
                        <a:gd name="connsiteY2" fmla="*/ 86604 h 173208"/>
                        <a:gd name="connsiteX3" fmla="*/ 86604 w 173208"/>
                        <a:gd name="connsiteY3" fmla="*/ 0 h 173208"/>
                        <a:gd name="connsiteX4" fmla="*/ 173208 w 173208"/>
                        <a:gd name="connsiteY4" fmla="*/ 86604 h 1732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3208" h="173208">
                          <a:moveTo>
                            <a:pt x="173208" y="86604"/>
                          </a:moveTo>
                          <a:cubicBezTo>
                            <a:pt x="173208" y="134434"/>
                            <a:pt x="134434" y="173208"/>
                            <a:pt x="86604" y="173208"/>
                          </a:cubicBezTo>
                          <a:cubicBezTo>
                            <a:pt x="38774" y="173208"/>
                            <a:pt x="0" y="134434"/>
                            <a:pt x="0" y="86604"/>
                          </a:cubicBezTo>
                          <a:cubicBezTo>
                            <a:pt x="0" y="38774"/>
                            <a:pt x="38774" y="0"/>
                            <a:pt x="86604" y="0"/>
                          </a:cubicBezTo>
                          <a:cubicBezTo>
                            <a:pt x="134434" y="0"/>
                            <a:pt x="173208" y="38774"/>
                            <a:pt x="173208" y="866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2" name="Graphic 1">
                    <a:extLst>
                      <a:ext uri="{FF2B5EF4-FFF2-40B4-BE49-F238E27FC236}">
                        <a16:creationId xmlns:a16="http://schemas.microsoft.com/office/drawing/2014/main" xmlns="" id="{E89A0B1E-9822-4AC6-B475-9793EFB4F785}"/>
                      </a:ext>
                    </a:extLst>
                  </p:cNvPr>
                  <p:cNvGrpSpPr/>
                  <p:nvPr/>
                </p:nvGrpSpPr>
                <p:grpSpPr>
                  <a:xfrm>
                    <a:off x="7860560" y="3817307"/>
                    <a:ext cx="794593" cy="372397"/>
                    <a:chOff x="7860560" y="3817307"/>
                    <a:chExt cx="794593" cy="372397"/>
                  </a:xfrm>
                  <a:grpFill/>
                </p:grpSpPr>
                <p:sp>
                  <p:nvSpPr>
                    <p:cNvPr id="971" name="Freeform: Shape 970">
                      <a:extLst>
                        <a:ext uri="{FF2B5EF4-FFF2-40B4-BE49-F238E27FC236}">
                          <a16:creationId xmlns:a16="http://schemas.microsoft.com/office/drawing/2014/main" xmlns="" id="{6B53366B-5C9C-4489-B489-2588C50F05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59889" y="4087945"/>
                      <a:ext cx="95264" cy="101759"/>
                    </a:xfrm>
                    <a:custGeom>
                      <a:avLst/>
                      <a:gdLst>
                        <a:gd name="connsiteX0" fmla="*/ 12990 w 95264"/>
                        <a:gd name="connsiteY0" fmla="*/ 19486 h 101759"/>
                        <a:gd name="connsiteX1" fmla="*/ 12990 w 95264"/>
                        <a:gd name="connsiteY1" fmla="*/ 88769 h 101759"/>
                        <a:gd name="connsiteX2" fmla="*/ 82274 w 95264"/>
                        <a:gd name="connsiteY2" fmla="*/ 88769 h 101759"/>
                        <a:gd name="connsiteX3" fmla="*/ 82274 w 95264"/>
                        <a:gd name="connsiteY3" fmla="*/ 19486 h 101759"/>
                        <a:gd name="connsiteX4" fmla="*/ 12990 w 95264"/>
                        <a:gd name="connsiteY4" fmla="*/ 19486 h 101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101759">
                          <a:moveTo>
                            <a:pt x="12990" y="19486"/>
                          </a:moveTo>
                          <a:cubicBezTo>
                            <a:pt x="-4330" y="36807"/>
                            <a:pt x="-4330" y="71448"/>
                            <a:pt x="12990" y="88769"/>
                          </a:cubicBezTo>
                          <a:cubicBezTo>
                            <a:pt x="30312" y="106090"/>
                            <a:pt x="64953" y="106090"/>
                            <a:pt x="82274" y="88769"/>
                          </a:cubicBezTo>
                          <a:cubicBezTo>
                            <a:pt x="99595" y="71448"/>
                            <a:pt x="99595" y="36807"/>
                            <a:pt x="82274" y="19486"/>
                          </a:cubicBezTo>
                          <a:cubicBezTo>
                            <a:pt x="64953" y="-6495"/>
                            <a:pt x="30312" y="-6495"/>
                            <a:pt x="1299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2" name="Freeform: Shape 971">
                      <a:extLst>
                        <a:ext uri="{FF2B5EF4-FFF2-40B4-BE49-F238E27FC236}">
                          <a16:creationId xmlns:a16="http://schemas.microsoft.com/office/drawing/2014/main" xmlns="" id="{C9B9FCB5-44B0-4B17-9CF8-D07BF8B0B8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148519" y="3942883"/>
                      <a:ext cx="164547" cy="164547"/>
                    </a:xfrm>
                    <a:custGeom>
                      <a:avLst/>
                      <a:gdLst>
                        <a:gd name="connsiteX0" fmla="*/ 25981 w 164547"/>
                        <a:gd name="connsiteY0" fmla="*/ 25981 h 164547"/>
                        <a:gd name="connsiteX1" fmla="*/ 25981 w 164547"/>
                        <a:gd name="connsiteY1" fmla="*/ 138567 h 164547"/>
                        <a:gd name="connsiteX2" fmla="*/ 138567 w 164547"/>
                        <a:gd name="connsiteY2" fmla="*/ 138567 h 164547"/>
                        <a:gd name="connsiteX3" fmla="*/ 138567 w 164547"/>
                        <a:gd name="connsiteY3" fmla="*/ 25981 h 164547"/>
                        <a:gd name="connsiteX4" fmla="*/ 25981 w 164547"/>
                        <a:gd name="connsiteY4" fmla="*/ 25981 h 1645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64547" h="164547">
                          <a:moveTo>
                            <a:pt x="25981" y="25981"/>
                          </a:moveTo>
                          <a:cubicBezTo>
                            <a:pt x="-8660" y="60623"/>
                            <a:pt x="-8660" y="103925"/>
                            <a:pt x="25981" y="138567"/>
                          </a:cubicBezTo>
                          <a:cubicBezTo>
                            <a:pt x="60623" y="173208"/>
                            <a:pt x="103925" y="173208"/>
                            <a:pt x="138567" y="138567"/>
                          </a:cubicBezTo>
                          <a:cubicBezTo>
                            <a:pt x="173208" y="103925"/>
                            <a:pt x="173208" y="60623"/>
                            <a:pt x="138567" y="25981"/>
                          </a:cubicBezTo>
                          <a:cubicBezTo>
                            <a:pt x="112586" y="-8660"/>
                            <a:pt x="60623" y="-8660"/>
                            <a:pt x="25981" y="2598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3" name="Freeform: Shape 972">
                      <a:extLst>
                        <a:ext uri="{FF2B5EF4-FFF2-40B4-BE49-F238E27FC236}">
                          <a16:creationId xmlns:a16="http://schemas.microsoft.com/office/drawing/2014/main" xmlns="" id="{C697F244-7B61-45CE-BC3E-D15A6B57DE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0560" y="3817307"/>
                      <a:ext cx="116915" cy="110420"/>
                    </a:xfrm>
                    <a:custGeom>
                      <a:avLst/>
                      <a:gdLst>
                        <a:gd name="connsiteX0" fmla="*/ 19486 w 116915"/>
                        <a:gd name="connsiteY0" fmla="*/ 12991 h 110420"/>
                        <a:gd name="connsiteX1" fmla="*/ 19486 w 116915"/>
                        <a:gd name="connsiteY1" fmla="*/ 90934 h 110420"/>
                        <a:gd name="connsiteX2" fmla="*/ 97430 w 116915"/>
                        <a:gd name="connsiteY2" fmla="*/ 90934 h 110420"/>
                        <a:gd name="connsiteX3" fmla="*/ 97430 w 116915"/>
                        <a:gd name="connsiteY3" fmla="*/ 12991 h 110420"/>
                        <a:gd name="connsiteX4" fmla="*/ 19486 w 116915"/>
                        <a:gd name="connsiteY4" fmla="*/ 12991 h 110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16915" h="110420">
                          <a:moveTo>
                            <a:pt x="19486" y="12991"/>
                          </a:moveTo>
                          <a:cubicBezTo>
                            <a:pt x="-6495" y="38972"/>
                            <a:pt x="-6495" y="73614"/>
                            <a:pt x="19486" y="90934"/>
                          </a:cubicBezTo>
                          <a:cubicBezTo>
                            <a:pt x="45467" y="116916"/>
                            <a:pt x="80109" y="116916"/>
                            <a:pt x="97430" y="90934"/>
                          </a:cubicBezTo>
                          <a:cubicBezTo>
                            <a:pt x="123411" y="64953"/>
                            <a:pt x="123411" y="30311"/>
                            <a:pt x="97430" y="12991"/>
                          </a:cubicBezTo>
                          <a:cubicBezTo>
                            <a:pt x="80109" y="-4330"/>
                            <a:pt x="45467" y="-4330"/>
                            <a:pt x="19486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3" name="Graphic 1">
                    <a:extLst>
                      <a:ext uri="{FF2B5EF4-FFF2-40B4-BE49-F238E27FC236}">
                        <a16:creationId xmlns:a16="http://schemas.microsoft.com/office/drawing/2014/main" xmlns="" id="{B136DF9C-3AB5-4B28-A322-EA5EB214F77B}"/>
                      </a:ext>
                    </a:extLst>
                  </p:cNvPr>
                  <p:cNvGrpSpPr/>
                  <p:nvPr/>
                </p:nvGrpSpPr>
                <p:grpSpPr>
                  <a:xfrm>
                    <a:off x="42367" y="3475220"/>
                    <a:ext cx="463332" cy="177538"/>
                    <a:chOff x="42367" y="3475220"/>
                    <a:chExt cx="463332" cy="177538"/>
                  </a:xfrm>
                  <a:grpFill/>
                </p:grpSpPr>
                <p:sp>
                  <p:nvSpPr>
                    <p:cNvPr id="968" name="Freeform: Shape 967">
                      <a:extLst>
                        <a:ext uri="{FF2B5EF4-FFF2-40B4-BE49-F238E27FC236}">
                          <a16:creationId xmlns:a16="http://schemas.microsoft.com/office/drawing/2014/main" xmlns="" id="{07BFA0E7-D798-41AF-8E0E-0605265513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367" y="3475220"/>
                      <a:ext cx="103925" cy="103925"/>
                    </a:xfrm>
                    <a:custGeom>
                      <a:avLst/>
                      <a:gdLst>
                        <a:gd name="connsiteX0" fmla="*/ 103925 w 103925"/>
                        <a:gd name="connsiteY0" fmla="*/ 51963 h 103925"/>
                        <a:gd name="connsiteX1" fmla="*/ 51962 w 103925"/>
                        <a:gd name="connsiteY1" fmla="*/ 103925 h 103925"/>
                        <a:gd name="connsiteX2" fmla="*/ 0 w 103925"/>
                        <a:gd name="connsiteY2" fmla="*/ 51963 h 103925"/>
                        <a:gd name="connsiteX3" fmla="*/ 51962 w 103925"/>
                        <a:gd name="connsiteY3" fmla="*/ 0 h 103925"/>
                        <a:gd name="connsiteX4" fmla="*/ 103925 w 103925"/>
                        <a:gd name="connsiteY4" fmla="*/ 51963 h 103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3925" h="103925">
                          <a:moveTo>
                            <a:pt x="103925" y="51963"/>
                          </a:moveTo>
                          <a:cubicBezTo>
                            <a:pt x="103925" y="80661"/>
                            <a:pt x="80661" y="103925"/>
                            <a:pt x="51962" y="103925"/>
                          </a:cubicBezTo>
                          <a:cubicBezTo>
                            <a:pt x="23264" y="103925"/>
                            <a:pt x="0" y="80661"/>
                            <a:pt x="0" y="51963"/>
                          </a:cubicBezTo>
                          <a:cubicBezTo>
                            <a:pt x="0" y="23264"/>
                            <a:pt x="23264" y="0"/>
                            <a:pt x="51962" y="0"/>
                          </a:cubicBezTo>
                          <a:cubicBezTo>
                            <a:pt x="80661" y="0"/>
                            <a:pt x="103925" y="23264"/>
                            <a:pt x="103925" y="5196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9" name="Freeform: Shape 968">
                      <a:extLst>
                        <a:ext uri="{FF2B5EF4-FFF2-40B4-BE49-F238E27FC236}">
                          <a16:creationId xmlns:a16="http://schemas.microsoft.com/office/drawing/2014/main" xmlns="" id="{DFCE6D4A-E4FD-40BE-B082-F8E40B35AA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0435" y="3550999"/>
                      <a:ext cx="95264" cy="101759"/>
                    </a:xfrm>
                    <a:custGeom>
                      <a:avLst/>
                      <a:gdLst>
                        <a:gd name="connsiteX0" fmla="*/ 12991 w 95264"/>
                        <a:gd name="connsiteY0" fmla="*/ 19486 h 101759"/>
                        <a:gd name="connsiteX1" fmla="*/ 12991 w 95264"/>
                        <a:gd name="connsiteY1" fmla="*/ 88769 h 101759"/>
                        <a:gd name="connsiteX2" fmla="*/ 82274 w 95264"/>
                        <a:gd name="connsiteY2" fmla="*/ 88769 h 101759"/>
                        <a:gd name="connsiteX3" fmla="*/ 82274 w 95264"/>
                        <a:gd name="connsiteY3" fmla="*/ 19486 h 101759"/>
                        <a:gd name="connsiteX4" fmla="*/ 12991 w 95264"/>
                        <a:gd name="connsiteY4" fmla="*/ 19486 h 101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64" h="101759">
                          <a:moveTo>
                            <a:pt x="12991" y="19486"/>
                          </a:moveTo>
                          <a:cubicBezTo>
                            <a:pt x="-4330" y="36807"/>
                            <a:pt x="-4330" y="71449"/>
                            <a:pt x="12991" y="88769"/>
                          </a:cubicBezTo>
                          <a:cubicBezTo>
                            <a:pt x="30311" y="106090"/>
                            <a:pt x="64953" y="106090"/>
                            <a:pt x="82274" y="88769"/>
                          </a:cubicBezTo>
                          <a:cubicBezTo>
                            <a:pt x="99595" y="71449"/>
                            <a:pt x="99595" y="36807"/>
                            <a:pt x="82274" y="19486"/>
                          </a:cubicBezTo>
                          <a:cubicBezTo>
                            <a:pt x="64953" y="-6495"/>
                            <a:pt x="30311" y="-6495"/>
                            <a:pt x="12991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70" name="Freeform: Shape 969">
                      <a:extLst>
                        <a:ext uri="{FF2B5EF4-FFF2-40B4-BE49-F238E27FC236}">
                          <a16:creationId xmlns:a16="http://schemas.microsoft.com/office/drawing/2014/main" xmlns="" id="{76F1BD31-C6F8-45C1-9506-C0B3820C79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65373" y="3507697"/>
                      <a:ext cx="134236" cy="134236"/>
                    </a:xfrm>
                    <a:custGeom>
                      <a:avLst/>
                      <a:gdLst>
                        <a:gd name="connsiteX0" fmla="*/ 19486 w 134236"/>
                        <a:gd name="connsiteY0" fmla="*/ 19486 h 134236"/>
                        <a:gd name="connsiteX1" fmla="*/ 19486 w 134236"/>
                        <a:gd name="connsiteY1" fmla="*/ 114751 h 134236"/>
                        <a:gd name="connsiteX2" fmla="*/ 114751 w 134236"/>
                        <a:gd name="connsiteY2" fmla="*/ 114751 h 134236"/>
                        <a:gd name="connsiteX3" fmla="*/ 114751 w 134236"/>
                        <a:gd name="connsiteY3" fmla="*/ 19486 h 134236"/>
                        <a:gd name="connsiteX4" fmla="*/ 19486 w 134236"/>
                        <a:gd name="connsiteY4" fmla="*/ 19486 h 134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236" h="134236">
                          <a:moveTo>
                            <a:pt x="19486" y="19486"/>
                          </a:moveTo>
                          <a:cubicBezTo>
                            <a:pt x="-6495" y="45467"/>
                            <a:pt x="-6495" y="88769"/>
                            <a:pt x="19486" y="114751"/>
                          </a:cubicBezTo>
                          <a:cubicBezTo>
                            <a:pt x="45467" y="140732"/>
                            <a:pt x="88769" y="140732"/>
                            <a:pt x="114751" y="114751"/>
                          </a:cubicBezTo>
                          <a:cubicBezTo>
                            <a:pt x="140732" y="88769"/>
                            <a:pt x="140732" y="45467"/>
                            <a:pt x="114751" y="19486"/>
                          </a:cubicBezTo>
                          <a:cubicBezTo>
                            <a:pt x="88769" y="-6495"/>
                            <a:pt x="45467" y="-6495"/>
                            <a:pt x="19486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964" name="Graphic 1">
                    <a:extLst>
                      <a:ext uri="{FF2B5EF4-FFF2-40B4-BE49-F238E27FC236}">
                        <a16:creationId xmlns:a16="http://schemas.microsoft.com/office/drawing/2014/main" xmlns="" id="{2ECADD73-680B-43DC-BA9D-697B748F8E03}"/>
                      </a:ext>
                    </a:extLst>
                  </p:cNvPr>
                  <p:cNvGrpSpPr/>
                  <p:nvPr/>
                </p:nvGrpSpPr>
                <p:grpSpPr>
                  <a:xfrm>
                    <a:off x="4952474" y="4159043"/>
                    <a:ext cx="433722" cy="277835"/>
                    <a:chOff x="4952474" y="4159043"/>
                    <a:chExt cx="433722" cy="277835"/>
                  </a:xfrm>
                  <a:grpFill/>
                </p:grpSpPr>
                <p:sp>
                  <p:nvSpPr>
                    <p:cNvPr id="965" name="Freeform: Shape 964">
                      <a:extLst>
                        <a:ext uri="{FF2B5EF4-FFF2-40B4-BE49-F238E27FC236}">
                          <a16:creationId xmlns:a16="http://schemas.microsoft.com/office/drawing/2014/main" xmlns="" id="{A0389A34-0F23-4D16-8688-4484DF2E61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81570" y="4332251"/>
                      <a:ext cx="104626" cy="104626"/>
                    </a:xfrm>
                    <a:custGeom>
                      <a:avLst/>
                      <a:gdLst>
                        <a:gd name="connsiteX0" fmla="*/ 78295 w 104626"/>
                        <a:gd name="connsiteY0" fmla="*/ 95616 h 104626"/>
                        <a:gd name="connsiteX1" fmla="*/ 95615 w 104626"/>
                        <a:gd name="connsiteY1" fmla="*/ 26332 h 104626"/>
                        <a:gd name="connsiteX2" fmla="*/ 26332 w 104626"/>
                        <a:gd name="connsiteY2" fmla="*/ 9011 h 104626"/>
                        <a:gd name="connsiteX3" fmla="*/ 9011 w 104626"/>
                        <a:gd name="connsiteY3" fmla="*/ 78295 h 104626"/>
                        <a:gd name="connsiteX4" fmla="*/ 78295 w 104626"/>
                        <a:gd name="connsiteY4" fmla="*/ 95616 h 104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4626" h="104626">
                          <a:moveTo>
                            <a:pt x="78295" y="95616"/>
                          </a:moveTo>
                          <a:cubicBezTo>
                            <a:pt x="104276" y="78295"/>
                            <a:pt x="112937" y="52313"/>
                            <a:pt x="95615" y="26332"/>
                          </a:cubicBezTo>
                          <a:cubicBezTo>
                            <a:pt x="78295" y="351"/>
                            <a:pt x="52313" y="-8310"/>
                            <a:pt x="26332" y="9011"/>
                          </a:cubicBezTo>
                          <a:cubicBezTo>
                            <a:pt x="351" y="26332"/>
                            <a:pt x="-8309" y="52313"/>
                            <a:pt x="9011" y="78295"/>
                          </a:cubicBezTo>
                          <a:cubicBezTo>
                            <a:pt x="26332" y="104276"/>
                            <a:pt x="52313" y="112936"/>
                            <a:pt x="78295" y="9561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6" name="Freeform: Shape 965">
                      <a:extLst>
                        <a:ext uri="{FF2B5EF4-FFF2-40B4-BE49-F238E27FC236}">
                          <a16:creationId xmlns:a16="http://schemas.microsoft.com/office/drawing/2014/main" xmlns="" id="{9BA54AA8-50C7-465F-B99C-281E0D639F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52474" y="4159043"/>
                      <a:ext cx="104626" cy="104626"/>
                    </a:xfrm>
                    <a:custGeom>
                      <a:avLst/>
                      <a:gdLst>
                        <a:gd name="connsiteX0" fmla="*/ 78294 w 104626"/>
                        <a:gd name="connsiteY0" fmla="*/ 95616 h 104626"/>
                        <a:gd name="connsiteX1" fmla="*/ 95616 w 104626"/>
                        <a:gd name="connsiteY1" fmla="*/ 26332 h 104626"/>
                        <a:gd name="connsiteX2" fmla="*/ 26332 w 104626"/>
                        <a:gd name="connsiteY2" fmla="*/ 9011 h 104626"/>
                        <a:gd name="connsiteX3" fmla="*/ 9011 w 104626"/>
                        <a:gd name="connsiteY3" fmla="*/ 78295 h 104626"/>
                        <a:gd name="connsiteX4" fmla="*/ 78294 w 104626"/>
                        <a:gd name="connsiteY4" fmla="*/ 95616 h 104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04626" h="104626">
                          <a:moveTo>
                            <a:pt x="78294" y="95616"/>
                          </a:moveTo>
                          <a:cubicBezTo>
                            <a:pt x="104276" y="78295"/>
                            <a:pt x="112936" y="52313"/>
                            <a:pt x="95616" y="26332"/>
                          </a:cubicBezTo>
                          <a:cubicBezTo>
                            <a:pt x="78294" y="351"/>
                            <a:pt x="52314" y="-8310"/>
                            <a:pt x="26332" y="9011"/>
                          </a:cubicBezTo>
                          <a:cubicBezTo>
                            <a:pt x="351" y="26332"/>
                            <a:pt x="-8310" y="52313"/>
                            <a:pt x="9011" y="78295"/>
                          </a:cubicBezTo>
                          <a:cubicBezTo>
                            <a:pt x="26332" y="104276"/>
                            <a:pt x="60974" y="112936"/>
                            <a:pt x="78294" y="9561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67" name="Freeform: Shape 966">
                      <a:extLst>
                        <a:ext uri="{FF2B5EF4-FFF2-40B4-BE49-F238E27FC236}">
                          <a16:creationId xmlns:a16="http://schemas.microsoft.com/office/drawing/2014/main" xmlns="" id="{892356B6-EED8-4271-AFA7-3823673001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48090" y="4202696"/>
                      <a:ext cx="138566" cy="138566"/>
                    </a:xfrm>
                    <a:custGeom>
                      <a:avLst/>
                      <a:gdLst>
                        <a:gd name="connsiteX0" fmla="*/ 103925 w 138566"/>
                        <a:gd name="connsiteY0" fmla="*/ 129906 h 138566"/>
                        <a:gd name="connsiteX1" fmla="*/ 129906 w 138566"/>
                        <a:gd name="connsiteY1" fmla="*/ 34642 h 138566"/>
                        <a:gd name="connsiteX2" fmla="*/ 34642 w 138566"/>
                        <a:gd name="connsiteY2" fmla="*/ 8660 h 138566"/>
                        <a:gd name="connsiteX3" fmla="*/ 8660 w 138566"/>
                        <a:gd name="connsiteY3" fmla="*/ 103925 h 138566"/>
                        <a:gd name="connsiteX4" fmla="*/ 103925 w 138566"/>
                        <a:gd name="connsiteY4" fmla="*/ 129906 h 1385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8566" h="138566">
                          <a:moveTo>
                            <a:pt x="103925" y="129906"/>
                          </a:moveTo>
                          <a:cubicBezTo>
                            <a:pt x="138567" y="112586"/>
                            <a:pt x="147227" y="69283"/>
                            <a:pt x="129906" y="34642"/>
                          </a:cubicBezTo>
                          <a:cubicBezTo>
                            <a:pt x="112585" y="0"/>
                            <a:pt x="69283" y="-8660"/>
                            <a:pt x="34642" y="8660"/>
                          </a:cubicBezTo>
                          <a:cubicBezTo>
                            <a:pt x="0" y="25981"/>
                            <a:pt x="-8660" y="69283"/>
                            <a:pt x="8660" y="103925"/>
                          </a:cubicBezTo>
                          <a:cubicBezTo>
                            <a:pt x="34642" y="138567"/>
                            <a:pt x="69283" y="147227"/>
                            <a:pt x="103925" y="12990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941" name="Graphic 1">
                  <a:extLst>
                    <a:ext uri="{FF2B5EF4-FFF2-40B4-BE49-F238E27FC236}">
                      <a16:creationId xmlns:a16="http://schemas.microsoft.com/office/drawing/2014/main" xmlns="" id="{BC3EBA74-059A-4CCB-A1CE-7C8ACD6305E8}"/>
                    </a:ext>
                  </a:extLst>
                </p:cNvPr>
                <p:cNvGrpSpPr/>
                <p:nvPr/>
              </p:nvGrpSpPr>
              <p:grpSpPr>
                <a:xfrm>
                  <a:off x="9449747" y="2150176"/>
                  <a:ext cx="1377006" cy="1221119"/>
                  <a:chOff x="9449747" y="2150176"/>
                  <a:chExt cx="1377006" cy="1221119"/>
                </a:xfrm>
                <a:grpFill/>
              </p:grpSpPr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xmlns="" id="{E71C8E31-5F30-4F3B-987C-D2057FBE5AD9}"/>
                      </a:ext>
                    </a:extLst>
                  </p:cNvPr>
                  <p:cNvSpPr/>
                  <p:nvPr/>
                </p:nvSpPr>
                <p:spPr>
                  <a:xfrm>
                    <a:off x="9713890" y="3031374"/>
                    <a:ext cx="307444" cy="307444"/>
                  </a:xfrm>
                  <a:custGeom>
                    <a:avLst/>
                    <a:gdLst>
                      <a:gd name="connsiteX0" fmla="*/ 45467 w 307444"/>
                      <a:gd name="connsiteY0" fmla="*/ 45467 h 307444"/>
                      <a:gd name="connsiteX1" fmla="*/ 45467 w 307444"/>
                      <a:gd name="connsiteY1" fmla="*/ 261978 h 307444"/>
                      <a:gd name="connsiteX2" fmla="*/ 261978 w 307444"/>
                      <a:gd name="connsiteY2" fmla="*/ 261978 h 307444"/>
                      <a:gd name="connsiteX3" fmla="*/ 261978 w 307444"/>
                      <a:gd name="connsiteY3" fmla="*/ 45467 h 307444"/>
                      <a:gd name="connsiteX4" fmla="*/ 45467 w 307444"/>
                      <a:gd name="connsiteY4" fmla="*/ 45467 h 307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7444" h="307444">
                        <a:moveTo>
                          <a:pt x="45467" y="45467"/>
                        </a:moveTo>
                        <a:cubicBezTo>
                          <a:pt x="-15156" y="106090"/>
                          <a:pt x="-15156" y="201355"/>
                          <a:pt x="45467" y="261978"/>
                        </a:cubicBezTo>
                        <a:cubicBezTo>
                          <a:pt x="106090" y="322601"/>
                          <a:pt x="201355" y="322601"/>
                          <a:pt x="261978" y="261978"/>
                        </a:cubicBezTo>
                        <a:cubicBezTo>
                          <a:pt x="322601" y="201355"/>
                          <a:pt x="322601" y="106090"/>
                          <a:pt x="261978" y="45467"/>
                        </a:cubicBezTo>
                        <a:cubicBezTo>
                          <a:pt x="201355" y="-15156"/>
                          <a:pt x="106090" y="-15156"/>
                          <a:pt x="45467" y="454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xmlns="" id="{8DF27352-3967-4252-B768-836B4BB6C107}"/>
                      </a:ext>
                    </a:extLst>
                  </p:cNvPr>
                  <p:cNvSpPr/>
                  <p:nvPr/>
                </p:nvSpPr>
                <p:spPr>
                  <a:xfrm>
                    <a:off x="10675197" y="2557216"/>
                    <a:ext cx="151556" cy="158052"/>
                  </a:xfrm>
                  <a:custGeom>
                    <a:avLst/>
                    <a:gdLst>
                      <a:gd name="connsiteX0" fmla="*/ 19486 w 151556"/>
                      <a:gd name="connsiteY0" fmla="*/ 25981 h 158052"/>
                      <a:gd name="connsiteX1" fmla="*/ 19486 w 151556"/>
                      <a:gd name="connsiteY1" fmla="*/ 138567 h 158052"/>
                      <a:gd name="connsiteX2" fmla="*/ 132071 w 151556"/>
                      <a:gd name="connsiteY2" fmla="*/ 138567 h 158052"/>
                      <a:gd name="connsiteX3" fmla="*/ 132071 w 151556"/>
                      <a:gd name="connsiteY3" fmla="*/ 25981 h 158052"/>
                      <a:gd name="connsiteX4" fmla="*/ 19486 w 151556"/>
                      <a:gd name="connsiteY4" fmla="*/ 25981 h 158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556" h="158052">
                        <a:moveTo>
                          <a:pt x="19486" y="25981"/>
                        </a:moveTo>
                        <a:cubicBezTo>
                          <a:pt x="-6495" y="51963"/>
                          <a:pt x="-6495" y="103925"/>
                          <a:pt x="19486" y="138567"/>
                        </a:cubicBezTo>
                        <a:cubicBezTo>
                          <a:pt x="45466" y="164548"/>
                          <a:pt x="97429" y="164548"/>
                          <a:pt x="132071" y="138567"/>
                        </a:cubicBezTo>
                        <a:cubicBezTo>
                          <a:pt x="158052" y="112585"/>
                          <a:pt x="158052" y="60623"/>
                          <a:pt x="132071" y="25981"/>
                        </a:cubicBezTo>
                        <a:cubicBezTo>
                          <a:pt x="97429" y="-8660"/>
                          <a:pt x="45466" y="-8660"/>
                          <a:pt x="19486" y="2598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xmlns="" id="{38FF915C-7986-47DC-A523-54E575E90EDB}"/>
                      </a:ext>
                    </a:extLst>
                  </p:cNvPr>
                  <p:cNvSpPr/>
                  <p:nvPr/>
                </p:nvSpPr>
                <p:spPr>
                  <a:xfrm>
                    <a:off x="10071132" y="2340706"/>
                    <a:ext cx="242491" cy="242491"/>
                  </a:xfrm>
                  <a:custGeom>
                    <a:avLst/>
                    <a:gdLst>
                      <a:gd name="connsiteX0" fmla="*/ 242491 w 242491"/>
                      <a:gd name="connsiteY0" fmla="*/ 121246 h 242491"/>
                      <a:gd name="connsiteX1" fmla="*/ 121245 w 242491"/>
                      <a:gd name="connsiteY1" fmla="*/ 242492 h 242491"/>
                      <a:gd name="connsiteX2" fmla="*/ -1 w 242491"/>
                      <a:gd name="connsiteY2" fmla="*/ 121246 h 242491"/>
                      <a:gd name="connsiteX3" fmla="*/ 121245 w 242491"/>
                      <a:gd name="connsiteY3" fmla="*/ 0 h 242491"/>
                      <a:gd name="connsiteX4" fmla="*/ 242491 w 242491"/>
                      <a:gd name="connsiteY4" fmla="*/ 121246 h 242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491" h="242491">
                        <a:moveTo>
                          <a:pt x="242491" y="121246"/>
                        </a:moveTo>
                        <a:cubicBezTo>
                          <a:pt x="242491" y="188208"/>
                          <a:pt x="188208" y="242492"/>
                          <a:pt x="121245" y="242492"/>
                        </a:cubicBezTo>
                        <a:cubicBezTo>
                          <a:pt x="54283" y="242492"/>
                          <a:pt x="-1" y="188208"/>
                          <a:pt x="-1" y="121246"/>
                        </a:cubicBezTo>
                        <a:cubicBezTo>
                          <a:pt x="-1" y="54284"/>
                          <a:pt x="54283" y="0"/>
                          <a:pt x="121245" y="0"/>
                        </a:cubicBezTo>
                        <a:cubicBezTo>
                          <a:pt x="188208" y="0"/>
                          <a:pt x="242491" y="54284"/>
                          <a:pt x="242491" y="1212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xmlns="" id="{533F1FBB-14B2-496F-93EA-5138D551C0E6}"/>
                      </a:ext>
                    </a:extLst>
                  </p:cNvPr>
                  <p:cNvSpPr/>
                  <p:nvPr/>
                </p:nvSpPr>
                <p:spPr>
                  <a:xfrm>
                    <a:off x="9449747" y="2611344"/>
                    <a:ext cx="229501" cy="229501"/>
                  </a:xfrm>
                  <a:custGeom>
                    <a:avLst/>
                    <a:gdLst>
                      <a:gd name="connsiteX0" fmla="*/ 32477 w 229501"/>
                      <a:gd name="connsiteY0" fmla="*/ 32477 h 229501"/>
                      <a:gd name="connsiteX1" fmla="*/ 32477 w 229501"/>
                      <a:gd name="connsiteY1" fmla="*/ 197025 h 229501"/>
                      <a:gd name="connsiteX2" fmla="*/ 197025 w 229501"/>
                      <a:gd name="connsiteY2" fmla="*/ 197025 h 229501"/>
                      <a:gd name="connsiteX3" fmla="*/ 197025 w 229501"/>
                      <a:gd name="connsiteY3" fmla="*/ 32477 h 229501"/>
                      <a:gd name="connsiteX4" fmla="*/ 32477 w 229501"/>
                      <a:gd name="connsiteY4" fmla="*/ 32477 h 229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501" h="229501">
                        <a:moveTo>
                          <a:pt x="32477" y="32477"/>
                        </a:moveTo>
                        <a:cubicBezTo>
                          <a:pt x="-10826" y="75779"/>
                          <a:pt x="-10826" y="153722"/>
                          <a:pt x="32477" y="197025"/>
                        </a:cubicBezTo>
                        <a:cubicBezTo>
                          <a:pt x="75779" y="240327"/>
                          <a:pt x="153723" y="240327"/>
                          <a:pt x="197025" y="197025"/>
                        </a:cubicBezTo>
                        <a:cubicBezTo>
                          <a:pt x="240327" y="153722"/>
                          <a:pt x="240327" y="75779"/>
                          <a:pt x="197025" y="32477"/>
                        </a:cubicBezTo>
                        <a:cubicBezTo>
                          <a:pt x="153723" y="-10826"/>
                          <a:pt x="84439" y="-10826"/>
                          <a:pt x="32477" y="324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xmlns="" id="{D0B04F6F-9C84-4DBF-BCBC-ABE9ADCADBC0}"/>
                      </a:ext>
                    </a:extLst>
                  </p:cNvPr>
                  <p:cNvSpPr/>
                  <p:nvPr/>
                </p:nvSpPr>
                <p:spPr>
                  <a:xfrm>
                    <a:off x="10289808" y="2793212"/>
                    <a:ext cx="229500" cy="229501"/>
                  </a:xfrm>
                  <a:custGeom>
                    <a:avLst/>
                    <a:gdLst>
                      <a:gd name="connsiteX0" fmla="*/ 32477 w 229500"/>
                      <a:gd name="connsiteY0" fmla="*/ 32477 h 229501"/>
                      <a:gd name="connsiteX1" fmla="*/ 32477 w 229500"/>
                      <a:gd name="connsiteY1" fmla="*/ 197025 h 229501"/>
                      <a:gd name="connsiteX2" fmla="*/ 197024 w 229500"/>
                      <a:gd name="connsiteY2" fmla="*/ 197025 h 229501"/>
                      <a:gd name="connsiteX3" fmla="*/ 197024 w 229500"/>
                      <a:gd name="connsiteY3" fmla="*/ 32477 h 229501"/>
                      <a:gd name="connsiteX4" fmla="*/ 32477 w 229500"/>
                      <a:gd name="connsiteY4" fmla="*/ 32477 h 2295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500" h="229501">
                        <a:moveTo>
                          <a:pt x="32477" y="32477"/>
                        </a:moveTo>
                        <a:cubicBezTo>
                          <a:pt x="-10826" y="75779"/>
                          <a:pt x="-10826" y="153722"/>
                          <a:pt x="32477" y="197025"/>
                        </a:cubicBezTo>
                        <a:cubicBezTo>
                          <a:pt x="75779" y="240327"/>
                          <a:pt x="153722" y="240327"/>
                          <a:pt x="197024" y="197025"/>
                        </a:cubicBezTo>
                        <a:cubicBezTo>
                          <a:pt x="240326" y="153722"/>
                          <a:pt x="240326" y="75779"/>
                          <a:pt x="197024" y="32477"/>
                        </a:cubicBezTo>
                        <a:cubicBezTo>
                          <a:pt x="153722" y="-10826"/>
                          <a:pt x="75779" y="-10826"/>
                          <a:pt x="32477" y="324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xmlns="" id="{8FAA8608-0E66-4CE7-B698-942D08CF8712}"/>
                      </a:ext>
                    </a:extLst>
                  </p:cNvPr>
                  <p:cNvSpPr/>
                  <p:nvPr/>
                </p:nvSpPr>
                <p:spPr>
                  <a:xfrm>
                    <a:off x="10140415" y="3232729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7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xmlns="" id="{4C75AB22-2860-4276-894C-D04AC03E79A5}"/>
                      </a:ext>
                    </a:extLst>
                  </p:cNvPr>
                  <p:cNvSpPr/>
                  <p:nvPr/>
                </p:nvSpPr>
                <p:spPr>
                  <a:xfrm>
                    <a:off x="9638111" y="2150176"/>
                    <a:ext cx="173208" cy="173208"/>
                  </a:xfrm>
                  <a:custGeom>
                    <a:avLst/>
                    <a:gdLst>
                      <a:gd name="connsiteX0" fmla="*/ 173209 w 173208"/>
                      <a:gd name="connsiteY0" fmla="*/ 86604 h 173208"/>
                      <a:gd name="connsiteX1" fmla="*/ 86604 w 173208"/>
                      <a:gd name="connsiteY1" fmla="*/ 173208 h 173208"/>
                      <a:gd name="connsiteX2" fmla="*/ 0 w 173208"/>
                      <a:gd name="connsiteY2" fmla="*/ 86604 h 173208"/>
                      <a:gd name="connsiteX3" fmla="*/ 86604 w 173208"/>
                      <a:gd name="connsiteY3" fmla="*/ 0 h 173208"/>
                      <a:gd name="connsiteX4" fmla="*/ 173209 w 173208"/>
                      <a:gd name="connsiteY4" fmla="*/ 86604 h 1732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8" h="173208">
                        <a:moveTo>
                          <a:pt x="173209" y="86604"/>
                        </a:moveTo>
                        <a:cubicBezTo>
                          <a:pt x="173209" y="134434"/>
                          <a:pt x="134434" y="173208"/>
                          <a:pt x="86604" y="173208"/>
                        </a:cubicBezTo>
                        <a:cubicBezTo>
                          <a:pt x="38774" y="173208"/>
                          <a:pt x="0" y="134434"/>
                          <a:pt x="0" y="86604"/>
                        </a:cubicBezTo>
                        <a:cubicBezTo>
                          <a:pt x="0" y="38774"/>
                          <a:pt x="38774" y="0"/>
                          <a:pt x="86604" y="0"/>
                        </a:cubicBezTo>
                        <a:cubicBezTo>
                          <a:pt x="134434" y="0"/>
                          <a:pt x="173209" y="38774"/>
                          <a:pt x="173209" y="8660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xmlns="" id="{C8532F05-220F-436C-9301-E0B14EB67477}"/>
                      </a:ext>
                    </a:extLst>
                  </p:cNvPr>
                  <p:cNvSpPr/>
                  <p:nvPr/>
                </p:nvSpPr>
                <p:spPr>
                  <a:xfrm>
                    <a:off x="9956382" y="2684957"/>
                    <a:ext cx="307444" cy="307444"/>
                  </a:xfrm>
                  <a:custGeom>
                    <a:avLst/>
                    <a:gdLst>
                      <a:gd name="connsiteX0" fmla="*/ 45467 w 307444"/>
                      <a:gd name="connsiteY0" fmla="*/ 45467 h 307444"/>
                      <a:gd name="connsiteX1" fmla="*/ 45467 w 307444"/>
                      <a:gd name="connsiteY1" fmla="*/ 261978 h 307444"/>
                      <a:gd name="connsiteX2" fmla="*/ 261977 w 307444"/>
                      <a:gd name="connsiteY2" fmla="*/ 261978 h 307444"/>
                      <a:gd name="connsiteX3" fmla="*/ 261977 w 307444"/>
                      <a:gd name="connsiteY3" fmla="*/ 45467 h 307444"/>
                      <a:gd name="connsiteX4" fmla="*/ 45467 w 307444"/>
                      <a:gd name="connsiteY4" fmla="*/ 45467 h 3074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7444" h="307444">
                        <a:moveTo>
                          <a:pt x="45467" y="45467"/>
                        </a:moveTo>
                        <a:cubicBezTo>
                          <a:pt x="-15156" y="106090"/>
                          <a:pt x="-15156" y="201355"/>
                          <a:pt x="45467" y="261978"/>
                        </a:cubicBezTo>
                        <a:cubicBezTo>
                          <a:pt x="106090" y="322601"/>
                          <a:pt x="201355" y="322601"/>
                          <a:pt x="261977" y="261978"/>
                        </a:cubicBezTo>
                        <a:cubicBezTo>
                          <a:pt x="322601" y="201355"/>
                          <a:pt x="322601" y="106090"/>
                          <a:pt x="261977" y="45467"/>
                        </a:cubicBezTo>
                        <a:cubicBezTo>
                          <a:pt x="201355" y="-15156"/>
                          <a:pt x="106090" y="-15156"/>
                          <a:pt x="45467" y="454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2" name="Graphic 1">
                  <a:extLst>
                    <a:ext uri="{FF2B5EF4-FFF2-40B4-BE49-F238E27FC236}">
                      <a16:creationId xmlns:a16="http://schemas.microsoft.com/office/drawing/2014/main" xmlns="" id="{1E8C6EFD-77E1-4BB7-AB9F-8AA7CF41FC19}"/>
                    </a:ext>
                  </a:extLst>
                </p:cNvPr>
                <p:cNvGrpSpPr/>
                <p:nvPr/>
              </p:nvGrpSpPr>
              <p:grpSpPr>
                <a:xfrm>
                  <a:off x="1445355" y="3951543"/>
                  <a:ext cx="1270916" cy="1143175"/>
                  <a:chOff x="1445355" y="3951543"/>
                  <a:chExt cx="1270916" cy="1143175"/>
                </a:xfrm>
                <a:grpFill/>
              </p:grpSpPr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xmlns="" id="{9EACDCBF-7627-401A-8E75-6E790B439CCA}"/>
                      </a:ext>
                    </a:extLst>
                  </p:cNvPr>
                  <p:cNvSpPr/>
                  <p:nvPr/>
                </p:nvSpPr>
                <p:spPr>
                  <a:xfrm>
                    <a:off x="2190151" y="3994846"/>
                    <a:ext cx="277133" cy="277133"/>
                  </a:xfrm>
                  <a:custGeom>
                    <a:avLst/>
                    <a:gdLst>
                      <a:gd name="connsiteX0" fmla="*/ 277133 w 277133"/>
                      <a:gd name="connsiteY0" fmla="*/ 138567 h 277133"/>
                      <a:gd name="connsiteX1" fmla="*/ 138567 w 277133"/>
                      <a:gd name="connsiteY1" fmla="*/ 277133 h 277133"/>
                      <a:gd name="connsiteX2" fmla="*/ 0 w 277133"/>
                      <a:gd name="connsiteY2" fmla="*/ 138567 h 277133"/>
                      <a:gd name="connsiteX3" fmla="*/ 138567 w 277133"/>
                      <a:gd name="connsiteY3" fmla="*/ 0 h 277133"/>
                      <a:gd name="connsiteX4" fmla="*/ 277133 w 277133"/>
                      <a:gd name="connsiteY4" fmla="*/ 138567 h 277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133" h="277133">
                        <a:moveTo>
                          <a:pt x="277133" y="138567"/>
                        </a:moveTo>
                        <a:cubicBezTo>
                          <a:pt x="277133" y="215095"/>
                          <a:pt x="215095" y="277133"/>
                          <a:pt x="138567" y="277133"/>
                        </a:cubicBezTo>
                        <a:cubicBezTo>
                          <a:pt x="62038" y="277133"/>
                          <a:pt x="0" y="215095"/>
                          <a:pt x="0" y="138567"/>
                        </a:cubicBezTo>
                        <a:cubicBezTo>
                          <a:pt x="0" y="62038"/>
                          <a:pt x="62038" y="0"/>
                          <a:pt x="138567" y="0"/>
                        </a:cubicBezTo>
                        <a:cubicBezTo>
                          <a:pt x="215095" y="0"/>
                          <a:pt x="277133" y="62038"/>
                          <a:pt x="277133" y="1385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xmlns="" id="{0B89E859-C6E2-4C6E-9978-78A83D96D9F1}"/>
                      </a:ext>
                    </a:extLst>
                  </p:cNvPr>
                  <p:cNvSpPr/>
                  <p:nvPr/>
                </p:nvSpPr>
                <p:spPr>
                  <a:xfrm>
                    <a:off x="1445355" y="4575094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8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xmlns="" id="{AF18E62E-13C5-4A6B-8E64-14D9F9283F3A}"/>
                      </a:ext>
                    </a:extLst>
                  </p:cNvPr>
                  <p:cNvSpPr/>
                  <p:nvPr/>
                </p:nvSpPr>
                <p:spPr>
                  <a:xfrm>
                    <a:off x="1915183" y="4698505"/>
                    <a:ext cx="220840" cy="214345"/>
                  </a:xfrm>
                  <a:custGeom>
                    <a:avLst/>
                    <a:gdLst>
                      <a:gd name="connsiteX0" fmla="*/ 188364 w 220840"/>
                      <a:gd name="connsiteY0" fmla="*/ 188364 h 214345"/>
                      <a:gd name="connsiteX1" fmla="*/ 188364 w 220840"/>
                      <a:gd name="connsiteY1" fmla="*/ 32477 h 214345"/>
                      <a:gd name="connsiteX2" fmla="*/ 32477 w 220840"/>
                      <a:gd name="connsiteY2" fmla="*/ 32477 h 214345"/>
                      <a:gd name="connsiteX3" fmla="*/ 32477 w 220840"/>
                      <a:gd name="connsiteY3" fmla="*/ 188364 h 214345"/>
                      <a:gd name="connsiteX4" fmla="*/ 188364 w 220840"/>
                      <a:gd name="connsiteY4" fmla="*/ 188364 h 214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840" h="214345">
                        <a:moveTo>
                          <a:pt x="188364" y="188364"/>
                        </a:moveTo>
                        <a:cubicBezTo>
                          <a:pt x="231666" y="145062"/>
                          <a:pt x="231666" y="75779"/>
                          <a:pt x="188364" y="32477"/>
                        </a:cubicBezTo>
                        <a:cubicBezTo>
                          <a:pt x="145062" y="-10826"/>
                          <a:pt x="75779" y="-10826"/>
                          <a:pt x="32477" y="32477"/>
                        </a:cubicBezTo>
                        <a:cubicBezTo>
                          <a:pt x="-10826" y="75779"/>
                          <a:pt x="-10826" y="145062"/>
                          <a:pt x="32477" y="188364"/>
                        </a:cubicBezTo>
                        <a:cubicBezTo>
                          <a:pt x="75779" y="223006"/>
                          <a:pt x="145062" y="223006"/>
                          <a:pt x="188364" y="18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xmlns="" id="{9143B23C-EBB4-4237-808D-6EBC45397969}"/>
                      </a:ext>
                    </a:extLst>
                  </p:cNvPr>
                  <p:cNvSpPr/>
                  <p:nvPr/>
                </p:nvSpPr>
                <p:spPr>
                  <a:xfrm>
                    <a:off x="2495431" y="4447352"/>
                    <a:ext cx="220840" cy="220840"/>
                  </a:xfrm>
                  <a:custGeom>
                    <a:avLst/>
                    <a:gdLst>
                      <a:gd name="connsiteX0" fmla="*/ 188364 w 220840"/>
                      <a:gd name="connsiteY0" fmla="*/ 188364 h 220840"/>
                      <a:gd name="connsiteX1" fmla="*/ 188364 w 220840"/>
                      <a:gd name="connsiteY1" fmla="*/ 32477 h 220840"/>
                      <a:gd name="connsiteX2" fmla="*/ 32477 w 220840"/>
                      <a:gd name="connsiteY2" fmla="*/ 32477 h 220840"/>
                      <a:gd name="connsiteX3" fmla="*/ 32477 w 220840"/>
                      <a:gd name="connsiteY3" fmla="*/ 188364 h 220840"/>
                      <a:gd name="connsiteX4" fmla="*/ 188364 w 220840"/>
                      <a:gd name="connsiteY4" fmla="*/ 188364 h 2208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840" h="220840">
                        <a:moveTo>
                          <a:pt x="188364" y="188364"/>
                        </a:moveTo>
                        <a:cubicBezTo>
                          <a:pt x="231666" y="145062"/>
                          <a:pt x="231666" y="75779"/>
                          <a:pt x="188364" y="32477"/>
                        </a:cubicBezTo>
                        <a:cubicBezTo>
                          <a:pt x="145062" y="-10826"/>
                          <a:pt x="75779" y="-10826"/>
                          <a:pt x="32477" y="32477"/>
                        </a:cubicBezTo>
                        <a:cubicBezTo>
                          <a:pt x="-10826" y="75779"/>
                          <a:pt x="-10826" y="145062"/>
                          <a:pt x="32477" y="188364"/>
                        </a:cubicBezTo>
                        <a:cubicBezTo>
                          <a:pt x="75779" y="231666"/>
                          <a:pt x="145062" y="231666"/>
                          <a:pt x="188364" y="18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xmlns="" id="{2272F999-B2EC-44FE-BEE3-CF5794C52074}"/>
                      </a:ext>
                    </a:extLst>
                  </p:cNvPr>
                  <p:cNvSpPr/>
                  <p:nvPr/>
                </p:nvSpPr>
                <p:spPr>
                  <a:xfrm>
                    <a:off x="1722489" y="4271979"/>
                    <a:ext cx="225170" cy="225170"/>
                  </a:xfrm>
                  <a:custGeom>
                    <a:avLst/>
                    <a:gdLst>
                      <a:gd name="connsiteX0" fmla="*/ 225171 w 225170"/>
                      <a:gd name="connsiteY0" fmla="*/ 112585 h 225170"/>
                      <a:gd name="connsiteX1" fmla="*/ 112586 w 225170"/>
                      <a:gd name="connsiteY1" fmla="*/ 225171 h 225170"/>
                      <a:gd name="connsiteX2" fmla="*/ 0 w 225170"/>
                      <a:gd name="connsiteY2" fmla="*/ 112585 h 225170"/>
                      <a:gd name="connsiteX3" fmla="*/ 112586 w 225170"/>
                      <a:gd name="connsiteY3" fmla="*/ 0 h 225170"/>
                      <a:gd name="connsiteX4" fmla="*/ 225171 w 225170"/>
                      <a:gd name="connsiteY4" fmla="*/ 112585 h 225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170" h="225170">
                        <a:moveTo>
                          <a:pt x="225171" y="112585"/>
                        </a:moveTo>
                        <a:cubicBezTo>
                          <a:pt x="225171" y="174765"/>
                          <a:pt x="174765" y="225171"/>
                          <a:pt x="112586" y="225171"/>
                        </a:cubicBezTo>
                        <a:cubicBezTo>
                          <a:pt x="50406" y="225171"/>
                          <a:pt x="0" y="174765"/>
                          <a:pt x="0" y="112585"/>
                        </a:cubicBezTo>
                        <a:cubicBezTo>
                          <a:pt x="0" y="50406"/>
                          <a:pt x="50406" y="0"/>
                          <a:pt x="112586" y="0"/>
                        </a:cubicBezTo>
                        <a:cubicBezTo>
                          <a:pt x="174765" y="0"/>
                          <a:pt x="225171" y="50406"/>
                          <a:pt x="225171" y="11258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xmlns="" id="{6BDA7324-F7A5-45BE-99F4-5A37DA01C2DB}"/>
                      </a:ext>
                    </a:extLst>
                  </p:cNvPr>
                  <p:cNvSpPr/>
                  <p:nvPr/>
                </p:nvSpPr>
                <p:spPr>
                  <a:xfrm>
                    <a:off x="1938999" y="3951543"/>
                    <a:ext cx="138566" cy="138566"/>
                  </a:xfrm>
                  <a:custGeom>
                    <a:avLst/>
                    <a:gdLst>
                      <a:gd name="connsiteX0" fmla="*/ 138567 w 138566"/>
                      <a:gd name="connsiteY0" fmla="*/ 69283 h 138566"/>
                      <a:gd name="connsiteX1" fmla="*/ 69283 w 138566"/>
                      <a:gd name="connsiteY1" fmla="*/ 138567 h 138566"/>
                      <a:gd name="connsiteX2" fmla="*/ 0 w 138566"/>
                      <a:gd name="connsiteY2" fmla="*/ 69283 h 138566"/>
                      <a:gd name="connsiteX3" fmla="*/ 69283 w 138566"/>
                      <a:gd name="connsiteY3" fmla="*/ 0 h 138566"/>
                      <a:gd name="connsiteX4" fmla="*/ 138567 w 138566"/>
                      <a:gd name="connsiteY4" fmla="*/ 6928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566" h="138566">
                        <a:moveTo>
                          <a:pt x="138567" y="69283"/>
                        </a:moveTo>
                        <a:cubicBezTo>
                          <a:pt x="138567" y="107547"/>
                          <a:pt x="107548" y="138567"/>
                          <a:pt x="69283" y="138567"/>
                        </a:cubicBezTo>
                        <a:cubicBezTo>
                          <a:pt x="31019" y="138567"/>
                          <a:pt x="0" y="107547"/>
                          <a:pt x="0" y="69283"/>
                        </a:cubicBezTo>
                        <a:cubicBezTo>
                          <a:pt x="0" y="31019"/>
                          <a:pt x="31019" y="0"/>
                          <a:pt x="69283" y="0"/>
                        </a:cubicBezTo>
                        <a:cubicBezTo>
                          <a:pt x="107548" y="0"/>
                          <a:pt x="138567" y="31019"/>
                          <a:pt x="138567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xmlns="" id="{3921E018-3C2F-416E-B61D-624A41069817}"/>
                      </a:ext>
                    </a:extLst>
                  </p:cNvPr>
                  <p:cNvSpPr/>
                  <p:nvPr/>
                </p:nvSpPr>
                <p:spPr>
                  <a:xfrm>
                    <a:off x="2380680" y="4930171"/>
                    <a:ext cx="164547" cy="164547"/>
                  </a:xfrm>
                  <a:custGeom>
                    <a:avLst/>
                    <a:gdLst>
                      <a:gd name="connsiteX0" fmla="*/ 138567 w 164547"/>
                      <a:gd name="connsiteY0" fmla="*/ 138567 h 164547"/>
                      <a:gd name="connsiteX1" fmla="*/ 138567 w 164547"/>
                      <a:gd name="connsiteY1" fmla="*/ 25981 h 164547"/>
                      <a:gd name="connsiteX2" fmla="*/ 25981 w 164547"/>
                      <a:gd name="connsiteY2" fmla="*/ 25981 h 164547"/>
                      <a:gd name="connsiteX3" fmla="*/ 25981 w 164547"/>
                      <a:gd name="connsiteY3" fmla="*/ 138567 h 164547"/>
                      <a:gd name="connsiteX4" fmla="*/ 138567 w 164547"/>
                      <a:gd name="connsiteY4" fmla="*/ 138567 h 164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547" h="164547">
                        <a:moveTo>
                          <a:pt x="138567" y="138567"/>
                        </a:moveTo>
                        <a:cubicBezTo>
                          <a:pt x="173208" y="103925"/>
                          <a:pt x="173208" y="51963"/>
                          <a:pt x="138567" y="25981"/>
                        </a:cubicBezTo>
                        <a:cubicBezTo>
                          <a:pt x="103925" y="-8660"/>
                          <a:pt x="51963" y="-8660"/>
                          <a:pt x="25981" y="25981"/>
                        </a:cubicBezTo>
                        <a:cubicBezTo>
                          <a:pt x="-8660" y="60623"/>
                          <a:pt x="-8660" y="112585"/>
                          <a:pt x="25981" y="138567"/>
                        </a:cubicBezTo>
                        <a:cubicBezTo>
                          <a:pt x="51963" y="173208"/>
                          <a:pt x="103925" y="173208"/>
                          <a:pt x="138567" y="13856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xmlns="" id="{6E9C8065-245D-4C6A-8086-84B82ED3D24A}"/>
                      </a:ext>
                    </a:extLst>
                  </p:cNvPr>
                  <p:cNvSpPr/>
                  <p:nvPr/>
                </p:nvSpPr>
                <p:spPr>
                  <a:xfrm>
                    <a:off x="1945494" y="4304456"/>
                    <a:ext cx="298784" cy="292289"/>
                  </a:xfrm>
                  <a:custGeom>
                    <a:avLst/>
                    <a:gdLst>
                      <a:gd name="connsiteX0" fmla="*/ 253317 w 298784"/>
                      <a:gd name="connsiteY0" fmla="*/ 253317 h 292289"/>
                      <a:gd name="connsiteX1" fmla="*/ 253317 w 298784"/>
                      <a:gd name="connsiteY1" fmla="*/ 45467 h 292289"/>
                      <a:gd name="connsiteX2" fmla="*/ 45467 w 298784"/>
                      <a:gd name="connsiteY2" fmla="*/ 45467 h 292289"/>
                      <a:gd name="connsiteX3" fmla="*/ 45467 w 298784"/>
                      <a:gd name="connsiteY3" fmla="*/ 253317 h 292289"/>
                      <a:gd name="connsiteX4" fmla="*/ 253317 w 298784"/>
                      <a:gd name="connsiteY4" fmla="*/ 253317 h 29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8784" h="292289">
                        <a:moveTo>
                          <a:pt x="253317" y="253317"/>
                        </a:moveTo>
                        <a:cubicBezTo>
                          <a:pt x="313940" y="192694"/>
                          <a:pt x="313940" y="106090"/>
                          <a:pt x="253317" y="45467"/>
                        </a:cubicBezTo>
                        <a:cubicBezTo>
                          <a:pt x="192694" y="-15156"/>
                          <a:pt x="106090" y="-15156"/>
                          <a:pt x="45467" y="45467"/>
                        </a:cubicBezTo>
                        <a:cubicBezTo>
                          <a:pt x="-15156" y="106090"/>
                          <a:pt x="-15156" y="192694"/>
                          <a:pt x="45467" y="253317"/>
                        </a:cubicBezTo>
                        <a:cubicBezTo>
                          <a:pt x="106090" y="305280"/>
                          <a:pt x="201355" y="305280"/>
                          <a:pt x="253317" y="25331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5" name="Graphic 1">
                <a:extLst>
                  <a:ext uri="{FF2B5EF4-FFF2-40B4-BE49-F238E27FC236}">
                    <a16:creationId xmlns:a16="http://schemas.microsoft.com/office/drawing/2014/main" xmlns="" id="{790AF9AF-7EBB-4480-A956-205421B873DB}"/>
                  </a:ext>
                </a:extLst>
              </p:cNvPr>
              <p:cNvGrpSpPr/>
              <p:nvPr/>
            </p:nvGrpSpPr>
            <p:grpSpPr>
              <a:xfrm>
                <a:off x="-659126" y="2132856"/>
                <a:ext cx="13510252" cy="3169713"/>
                <a:chOff x="-659126" y="2132856"/>
                <a:chExt cx="13510252" cy="3169713"/>
              </a:xfrm>
              <a:grpFill/>
            </p:grpSpPr>
            <p:grpSp>
              <p:nvGrpSpPr>
                <p:cNvPr id="834" name="Graphic 1">
                  <a:extLst>
                    <a:ext uri="{FF2B5EF4-FFF2-40B4-BE49-F238E27FC236}">
                      <a16:creationId xmlns:a16="http://schemas.microsoft.com/office/drawing/2014/main" xmlns="" id="{394C22F6-7074-4888-BB23-2C0E8F815323}"/>
                    </a:ext>
                  </a:extLst>
                </p:cNvPr>
                <p:cNvGrpSpPr/>
                <p:nvPr/>
              </p:nvGrpSpPr>
              <p:grpSpPr>
                <a:xfrm>
                  <a:off x="-659126" y="2132856"/>
                  <a:ext cx="6781108" cy="3169713"/>
                  <a:chOff x="-659126" y="2132856"/>
                  <a:chExt cx="6781108" cy="3169713"/>
                </a:xfrm>
                <a:grpFill/>
              </p:grpSpPr>
              <p:grpSp>
                <p:nvGrpSpPr>
                  <p:cNvPr id="886" name="Graphic 1">
                    <a:extLst>
                      <a:ext uri="{FF2B5EF4-FFF2-40B4-BE49-F238E27FC236}">
                        <a16:creationId xmlns:a16="http://schemas.microsoft.com/office/drawing/2014/main" xmlns="" id="{FF7F0EB8-244F-4777-8948-EB3AD1B5BF0C}"/>
                      </a:ext>
                    </a:extLst>
                  </p:cNvPr>
                  <p:cNvGrpSpPr/>
                  <p:nvPr/>
                </p:nvGrpSpPr>
                <p:grpSpPr>
                  <a:xfrm>
                    <a:off x="-659126" y="2243382"/>
                    <a:ext cx="6781108" cy="2942550"/>
                    <a:chOff x="-659126" y="2243382"/>
                    <a:chExt cx="6781108" cy="2942550"/>
                  </a:xfrm>
                  <a:grpFill/>
                </p:grpSpPr>
                <p:sp>
                  <p:nvSpPr>
                    <p:cNvPr id="938" name="Freeform: Shape 937">
                      <a:extLst>
                        <a:ext uri="{FF2B5EF4-FFF2-40B4-BE49-F238E27FC236}">
                          <a16:creationId xmlns:a16="http://schemas.microsoft.com/office/drawing/2014/main" xmlns="" id="{77013BAB-58AE-4707-B221-C9490722A2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4228677"/>
                      <a:ext cx="86604" cy="69283"/>
                    </a:xfrm>
                    <a:custGeom>
                      <a:avLst/>
                      <a:gdLst>
                        <a:gd name="connsiteX0" fmla="*/ 0 w 86604"/>
                        <a:gd name="connsiteY0" fmla="*/ 0 h 69283"/>
                        <a:gd name="connsiteX1" fmla="*/ 0 w 86604"/>
                        <a:gd name="connsiteY1" fmla="*/ 69283 h 69283"/>
                        <a:gd name="connsiteX2" fmla="*/ 0 w 86604"/>
                        <a:gd name="connsiteY2" fmla="*/ 69283 h 69283"/>
                        <a:gd name="connsiteX3" fmla="*/ 0 w 86604"/>
                        <a:gd name="connsiteY3" fmla="*/ 0 h 692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69283">
                          <a:moveTo>
                            <a:pt x="0" y="0"/>
                          </a:moveTo>
                          <a:lnTo>
                            <a:pt x="0" y="69283"/>
                          </a:lnTo>
                          <a:lnTo>
                            <a:pt x="0" y="6928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9" name="Freeform: Shape 938">
                      <a:extLst>
                        <a:ext uri="{FF2B5EF4-FFF2-40B4-BE49-F238E27FC236}">
                          <a16:creationId xmlns:a16="http://schemas.microsoft.com/office/drawing/2014/main" xmlns="" id="{3D31DDEE-6D45-4705-A327-2CC5DFF1CCF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2243382"/>
                      <a:ext cx="6781108" cy="2942550"/>
                    </a:xfrm>
                    <a:custGeom>
                      <a:avLst/>
                      <a:gdLst>
                        <a:gd name="connsiteX0" fmla="*/ 684173 w 6781108"/>
                        <a:gd name="connsiteY0" fmla="*/ 2643487 h 2942550"/>
                        <a:gd name="connsiteX1" fmla="*/ 1411648 w 6781108"/>
                        <a:gd name="connsiteY1" fmla="*/ 2937941 h 2942550"/>
                        <a:gd name="connsiteX2" fmla="*/ 2182426 w 6781108"/>
                        <a:gd name="connsiteY2" fmla="*/ 2747412 h 2942550"/>
                        <a:gd name="connsiteX3" fmla="*/ 3680678 w 6781108"/>
                        <a:gd name="connsiteY3" fmla="*/ 1327103 h 2942550"/>
                        <a:gd name="connsiteX4" fmla="*/ 4468776 w 6781108"/>
                        <a:gd name="connsiteY4" fmla="*/ 530345 h 2942550"/>
                        <a:gd name="connsiteX5" fmla="*/ 5308837 w 6781108"/>
                        <a:gd name="connsiteY5" fmla="*/ 54022 h 2942550"/>
                        <a:gd name="connsiteX6" fmla="*/ 6781108 w 6781108"/>
                        <a:gd name="connsiteY6" fmla="*/ 668911 h 2942550"/>
                        <a:gd name="connsiteX7" fmla="*/ 6781108 w 6781108"/>
                        <a:gd name="connsiteY7" fmla="*/ 616949 h 2942550"/>
                        <a:gd name="connsiteX8" fmla="*/ 5750518 w 6781108"/>
                        <a:gd name="connsiteY8" fmla="*/ 19380 h 2942550"/>
                        <a:gd name="connsiteX9" fmla="*/ 4243605 w 6781108"/>
                        <a:gd name="connsiteY9" fmla="*/ 686232 h 2942550"/>
                        <a:gd name="connsiteX10" fmla="*/ 2702051 w 6781108"/>
                        <a:gd name="connsiteY10" fmla="*/ 2323052 h 2942550"/>
                        <a:gd name="connsiteX11" fmla="*/ 1896632 w 6781108"/>
                        <a:gd name="connsiteY11" fmla="*/ 2842676 h 2942550"/>
                        <a:gd name="connsiteX12" fmla="*/ 978627 w 6781108"/>
                        <a:gd name="connsiteY12" fmla="*/ 2773393 h 2942550"/>
                        <a:gd name="connsiteX13" fmla="*/ 51963 w 6781108"/>
                        <a:gd name="connsiteY13" fmla="*/ 2037258 h 2942550"/>
                        <a:gd name="connsiteX14" fmla="*/ 8660 w 6781108"/>
                        <a:gd name="connsiteY14" fmla="*/ 1993955 h 2942550"/>
                        <a:gd name="connsiteX15" fmla="*/ 0 w 6781108"/>
                        <a:gd name="connsiteY15" fmla="*/ 2054578 h 2942550"/>
                        <a:gd name="connsiteX16" fmla="*/ 684173 w 6781108"/>
                        <a:gd name="connsiteY16" fmla="*/ 2643487 h 29425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781108" h="2942550">
                          <a:moveTo>
                            <a:pt x="684173" y="2643487"/>
                          </a:moveTo>
                          <a:cubicBezTo>
                            <a:pt x="900684" y="2790714"/>
                            <a:pt x="1143175" y="2911960"/>
                            <a:pt x="1411648" y="2937941"/>
                          </a:cubicBezTo>
                          <a:cubicBezTo>
                            <a:pt x="1680121" y="2963922"/>
                            <a:pt x="1948594" y="2877318"/>
                            <a:pt x="2182426" y="2747412"/>
                          </a:cubicBezTo>
                          <a:cubicBezTo>
                            <a:pt x="2779994" y="2409656"/>
                            <a:pt x="3230336" y="1838068"/>
                            <a:pt x="3680678" y="1327103"/>
                          </a:cubicBezTo>
                          <a:cubicBezTo>
                            <a:pt x="3931830" y="1049970"/>
                            <a:pt x="4182982" y="772836"/>
                            <a:pt x="4468776" y="530345"/>
                          </a:cubicBezTo>
                          <a:cubicBezTo>
                            <a:pt x="4711268" y="322495"/>
                            <a:pt x="4988401" y="131965"/>
                            <a:pt x="5308837" y="54022"/>
                          </a:cubicBezTo>
                          <a:cubicBezTo>
                            <a:pt x="5871764" y="-75885"/>
                            <a:pt x="6382728" y="287853"/>
                            <a:pt x="6781108" y="668911"/>
                          </a:cubicBezTo>
                          <a:lnTo>
                            <a:pt x="6781108" y="616949"/>
                          </a:lnTo>
                          <a:cubicBezTo>
                            <a:pt x="6486654" y="339815"/>
                            <a:pt x="6148897" y="97324"/>
                            <a:pt x="5750518" y="19380"/>
                          </a:cubicBezTo>
                          <a:cubicBezTo>
                            <a:pt x="5161610" y="-93206"/>
                            <a:pt x="4641984" y="305174"/>
                            <a:pt x="4243605" y="686232"/>
                          </a:cubicBezTo>
                          <a:cubicBezTo>
                            <a:pt x="3697999" y="1205857"/>
                            <a:pt x="3256317" y="1820747"/>
                            <a:pt x="2702051" y="2323052"/>
                          </a:cubicBezTo>
                          <a:cubicBezTo>
                            <a:pt x="2468219" y="2539562"/>
                            <a:pt x="2199746" y="2738752"/>
                            <a:pt x="1896632" y="2842676"/>
                          </a:cubicBezTo>
                          <a:cubicBezTo>
                            <a:pt x="1584857" y="2946602"/>
                            <a:pt x="1273082" y="2911960"/>
                            <a:pt x="978627" y="2773393"/>
                          </a:cubicBezTo>
                          <a:cubicBezTo>
                            <a:pt x="623550" y="2600185"/>
                            <a:pt x="320436" y="2314391"/>
                            <a:pt x="51963" y="2037258"/>
                          </a:cubicBezTo>
                          <a:cubicBezTo>
                            <a:pt x="34642" y="2019937"/>
                            <a:pt x="25981" y="2002616"/>
                            <a:pt x="8660" y="1993955"/>
                          </a:cubicBezTo>
                          <a:lnTo>
                            <a:pt x="0" y="2054578"/>
                          </a:lnTo>
                          <a:cubicBezTo>
                            <a:pt x="207850" y="2271089"/>
                            <a:pt x="433021" y="2478939"/>
                            <a:pt x="684173" y="264348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7" name="Graphic 1">
                    <a:extLst>
                      <a:ext uri="{FF2B5EF4-FFF2-40B4-BE49-F238E27FC236}">
                        <a16:creationId xmlns:a16="http://schemas.microsoft.com/office/drawing/2014/main" xmlns="" id="{B02BF432-E6DE-415F-A9FB-04746F576623}"/>
                      </a:ext>
                    </a:extLst>
                  </p:cNvPr>
                  <p:cNvGrpSpPr/>
                  <p:nvPr/>
                </p:nvGrpSpPr>
                <p:grpSpPr>
                  <a:xfrm>
                    <a:off x="-659126" y="2251869"/>
                    <a:ext cx="6763786" cy="2932974"/>
                    <a:chOff x="-659126" y="2251869"/>
                    <a:chExt cx="6763786" cy="2932974"/>
                  </a:xfrm>
                  <a:grpFill/>
                </p:grpSpPr>
                <p:sp>
                  <p:nvSpPr>
                    <p:cNvPr id="936" name="Freeform: Shape 935">
                      <a:extLst>
                        <a:ext uri="{FF2B5EF4-FFF2-40B4-BE49-F238E27FC236}">
                          <a16:creationId xmlns:a16="http://schemas.microsoft.com/office/drawing/2014/main" xmlns="" id="{B3BF925A-C09F-4B6B-8B26-2D824A48D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3146124"/>
                      <a:ext cx="86604" cy="51962"/>
                    </a:xfrm>
                    <a:custGeom>
                      <a:avLst/>
                      <a:gdLst>
                        <a:gd name="connsiteX0" fmla="*/ 0 w 86604"/>
                        <a:gd name="connsiteY0" fmla="*/ 0 h 51962"/>
                        <a:gd name="connsiteX1" fmla="*/ 0 w 86604"/>
                        <a:gd name="connsiteY1" fmla="*/ 51963 h 51962"/>
                        <a:gd name="connsiteX2" fmla="*/ 0 w 86604"/>
                        <a:gd name="connsiteY2" fmla="*/ 51963 h 51962"/>
                        <a:gd name="connsiteX3" fmla="*/ 0 w 86604"/>
                        <a:gd name="connsiteY3" fmla="*/ 0 h 51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51962">
                          <a:moveTo>
                            <a:pt x="0" y="0"/>
                          </a:moveTo>
                          <a:lnTo>
                            <a:pt x="0" y="51963"/>
                          </a:lnTo>
                          <a:lnTo>
                            <a:pt x="0" y="5196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7" name="Freeform: Shape 936">
                      <a:extLst>
                        <a:ext uri="{FF2B5EF4-FFF2-40B4-BE49-F238E27FC236}">
                          <a16:creationId xmlns:a16="http://schemas.microsoft.com/office/drawing/2014/main" xmlns="" id="{6E42C8C3-7F73-4198-8290-98188D86E7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59126" y="2251869"/>
                      <a:ext cx="6763786" cy="2932974"/>
                    </a:xfrm>
                    <a:custGeom>
                      <a:avLst/>
                      <a:gdLst>
                        <a:gd name="connsiteX0" fmla="*/ 536946 w 6763786"/>
                        <a:gd name="connsiteY0" fmla="*/ 443914 h 2932974"/>
                        <a:gd name="connsiteX1" fmla="*/ 1377007 w 6763786"/>
                        <a:gd name="connsiteY1" fmla="*/ 36874 h 2932974"/>
                        <a:gd name="connsiteX2" fmla="*/ 2286351 w 6763786"/>
                        <a:gd name="connsiteY2" fmla="*/ 296687 h 2932974"/>
                        <a:gd name="connsiteX3" fmla="*/ 3862547 w 6763786"/>
                        <a:gd name="connsiteY3" fmla="*/ 1872883 h 2932974"/>
                        <a:gd name="connsiteX4" fmla="*/ 5317497 w 6763786"/>
                        <a:gd name="connsiteY4" fmla="*/ 2912133 h 2932974"/>
                        <a:gd name="connsiteX5" fmla="*/ 6763787 w 6763786"/>
                        <a:gd name="connsiteY5" fmla="*/ 2305904 h 2932974"/>
                        <a:gd name="connsiteX6" fmla="*/ 6763787 w 6763786"/>
                        <a:gd name="connsiteY6" fmla="*/ 2253941 h 2932974"/>
                        <a:gd name="connsiteX7" fmla="*/ 6607900 w 6763786"/>
                        <a:gd name="connsiteY7" fmla="*/ 2392508 h 2932974"/>
                        <a:gd name="connsiteX8" fmla="*/ 5767839 w 6763786"/>
                        <a:gd name="connsiteY8" fmla="*/ 2868831 h 2932974"/>
                        <a:gd name="connsiteX9" fmla="*/ 4070397 w 6763786"/>
                        <a:gd name="connsiteY9" fmla="*/ 2028770 h 2932974"/>
                        <a:gd name="connsiteX10" fmla="*/ 2554824 w 6763786"/>
                        <a:gd name="connsiteY10" fmla="*/ 443914 h 2932974"/>
                        <a:gd name="connsiteX11" fmla="*/ 1065232 w 6763786"/>
                        <a:gd name="connsiteY11" fmla="*/ 88837 h 2932974"/>
                        <a:gd name="connsiteX12" fmla="*/ 216510 w 6763786"/>
                        <a:gd name="connsiteY12" fmla="*/ 677745 h 2932974"/>
                        <a:gd name="connsiteX13" fmla="*/ 0 w 6763786"/>
                        <a:gd name="connsiteY13" fmla="*/ 894256 h 2932974"/>
                        <a:gd name="connsiteX14" fmla="*/ 0 w 6763786"/>
                        <a:gd name="connsiteY14" fmla="*/ 946218 h 2932974"/>
                        <a:gd name="connsiteX15" fmla="*/ 536946 w 6763786"/>
                        <a:gd name="connsiteY15" fmla="*/ 443914 h 2932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6763786" h="2932974">
                          <a:moveTo>
                            <a:pt x="536946" y="443914"/>
                          </a:moveTo>
                          <a:cubicBezTo>
                            <a:pt x="779438" y="253385"/>
                            <a:pt x="1065232" y="80176"/>
                            <a:pt x="1377007" y="36874"/>
                          </a:cubicBezTo>
                          <a:cubicBezTo>
                            <a:pt x="1706103" y="-6428"/>
                            <a:pt x="2017878" y="123478"/>
                            <a:pt x="2286351" y="296687"/>
                          </a:cubicBezTo>
                          <a:cubicBezTo>
                            <a:pt x="2909901" y="712387"/>
                            <a:pt x="3368903" y="1335937"/>
                            <a:pt x="3862547" y="1872883"/>
                          </a:cubicBezTo>
                          <a:cubicBezTo>
                            <a:pt x="4252266" y="2297244"/>
                            <a:pt x="4728589" y="2799548"/>
                            <a:pt x="5317497" y="2912133"/>
                          </a:cubicBezTo>
                          <a:cubicBezTo>
                            <a:pt x="5871764" y="3024719"/>
                            <a:pt x="6374068" y="2660981"/>
                            <a:pt x="6763787" y="2305904"/>
                          </a:cubicBezTo>
                          <a:lnTo>
                            <a:pt x="6763787" y="2253941"/>
                          </a:lnTo>
                          <a:cubicBezTo>
                            <a:pt x="6711825" y="2305904"/>
                            <a:pt x="6659862" y="2349206"/>
                            <a:pt x="6607900" y="2392508"/>
                          </a:cubicBezTo>
                          <a:cubicBezTo>
                            <a:pt x="6365408" y="2600358"/>
                            <a:pt x="6088275" y="2790887"/>
                            <a:pt x="5767839" y="2868831"/>
                          </a:cubicBezTo>
                          <a:cubicBezTo>
                            <a:pt x="5100987" y="3033379"/>
                            <a:pt x="4503418" y="2470452"/>
                            <a:pt x="4070397" y="2028770"/>
                          </a:cubicBezTo>
                          <a:cubicBezTo>
                            <a:pt x="3559432" y="1509145"/>
                            <a:pt x="3126411" y="902916"/>
                            <a:pt x="2554824" y="443914"/>
                          </a:cubicBezTo>
                          <a:cubicBezTo>
                            <a:pt x="2121803" y="97497"/>
                            <a:pt x="1610838" y="-136334"/>
                            <a:pt x="1065232" y="88837"/>
                          </a:cubicBezTo>
                          <a:cubicBezTo>
                            <a:pt x="736136" y="218743"/>
                            <a:pt x="467663" y="443914"/>
                            <a:pt x="216510" y="677745"/>
                          </a:cubicBezTo>
                          <a:cubicBezTo>
                            <a:pt x="138567" y="747029"/>
                            <a:pt x="69283" y="824972"/>
                            <a:pt x="0" y="894256"/>
                          </a:cubicBezTo>
                          <a:lnTo>
                            <a:pt x="0" y="946218"/>
                          </a:lnTo>
                          <a:cubicBezTo>
                            <a:pt x="173208" y="773010"/>
                            <a:pt x="346417" y="599801"/>
                            <a:pt x="536946" y="44391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8" name="Graphic 1">
                    <a:extLst>
                      <a:ext uri="{FF2B5EF4-FFF2-40B4-BE49-F238E27FC236}">
                        <a16:creationId xmlns:a16="http://schemas.microsoft.com/office/drawing/2014/main" xmlns="" id="{EDA21A8B-ED3A-4873-A936-D573FFBC4719}"/>
                      </a:ext>
                    </a:extLst>
                  </p:cNvPr>
                  <p:cNvGrpSpPr/>
                  <p:nvPr/>
                </p:nvGrpSpPr>
                <p:grpSpPr>
                  <a:xfrm>
                    <a:off x="-607163" y="2839471"/>
                    <a:ext cx="259812" cy="1756483"/>
                    <a:chOff x="-607163" y="2839471"/>
                    <a:chExt cx="259812" cy="1756483"/>
                  </a:xfrm>
                  <a:grpFill/>
                </p:grpSpPr>
                <p:sp>
                  <p:nvSpPr>
                    <p:cNvPr id="933" name="Freeform: Shape 932">
                      <a:extLst>
                        <a:ext uri="{FF2B5EF4-FFF2-40B4-BE49-F238E27FC236}">
                          <a16:creationId xmlns:a16="http://schemas.microsoft.com/office/drawing/2014/main" xmlns="" id="{C2D081CE-52D2-493C-AAD3-BC1A339D30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494578" y="2936109"/>
                      <a:ext cx="34641" cy="1554545"/>
                    </a:xfrm>
                    <a:custGeom>
                      <a:avLst/>
                      <a:gdLst>
                        <a:gd name="connsiteX0" fmla="*/ 0 w 34641"/>
                        <a:gd name="connsiteY0" fmla="*/ 19486 h 1554545"/>
                        <a:gd name="connsiteX1" fmla="*/ 0 w 34641"/>
                        <a:gd name="connsiteY1" fmla="*/ 1535059 h 1554545"/>
                        <a:gd name="connsiteX2" fmla="*/ 34642 w 34641"/>
                        <a:gd name="connsiteY2" fmla="*/ 1535059 h 1554545"/>
                        <a:gd name="connsiteX3" fmla="*/ 34642 w 34641"/>
                        <a:gd name="connsiteY3" fmla="*/ 19486 h 1554545"/>
                        <a:gd name="connsiteX4" fmla="*/ 0 w 34641"/>
                        <a:gd name="connsiteY4" fmla="*/ 19486 h 15545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1554545">
                          <a:moveTo>
                            <a:pt x="0" y="19486"/>
                          </a:moveTo>
                          <a:cubicBezTo>
                            <a:pt x="0" y="521790"/>
                            <a:pt x="0" y="1032755"/>
                            <a:pt x="0" y="1535059"/>
                          </a:cubicBezTo>
                          <a:cubicBezTo>
                            <a:pt x="0" y="1561041"/>
                            <a:pt x="34642" y="1561041"/>
                            <a:pt x="34642" y="1535059"/>
                          </a:cubicBezTo>
                          <a:cubicBezTo>
                            <a:pt x="34642" y="1032755"/>
                            <a:pt x="34642" y="521790"/>
                            <a:pt x="34642" y="19486"/>
                          </a:cubicBezTo>
                          <a:cubicBezTo>
                            <a:pt x="3464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4" name="Freeform: Shape 933">
                      <a:extLst>
                        <a:ext uri="{FF2B5EF4-FFF2-40B4-BE49-F238E27FC236}">
                          <a16:creationId xmlns:a16="http://schemas.microsoft.com/office/drawing/2014/main" xmlns="" id="{B9E5AA16-A404-4347-B1B9-6F3DDE0B43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07163" y="4306553"/>
                      <a:ext cx="259812" cy="289400"/>
                    </a:xfrm>
                    <a:custGeom>
                      <a:avLst/>
                      <a:gdLst>
                        <a:gd name="connsiteX0" fmla="*/ 129906 w 259812"/>
                        <a:gd name="connsiteY0" fmla="*/ 78011 h 289400"/>
                        <a:gd name="connsiteX1" fmla="*/ 0 w 259812"/>
                        <a:gd name="connsiteY1" fmla="*/ 8728 h 289400"/>
                        <a:gd name="connsiteX2" fmla="*/ 129906 w 259812"/>
                        <a:gd name="connsiteY2" fmla="*/ 207917 h 289400"/>
                        <a:gd name="connsiteX3" fmla="*/ 259813 w 259812"/>
                        <a:gd name="connsiteY3" fmla="*/ 268540 h 289400"/>
                        <a:gd name="connsiteX4" fmla="*/ 129906 w 259812"/>
                        <a:gd name="connsiteY4" fmla="*/ 78011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129906" y="78011"/>
                          </a:moveTo>
                          <a:cubicBezTo>
                            <a:pt x="60623" y="17388"/>
                            <a:pt x="0" y="-17254"/>
                            <a:pt x="0" y="8728"/>
                          </a:cubicBezTo>
                          <a:cubicBezTo>
                            <a:pt x="0" y="34709"/>
                            <a:pt x="60623" y="129974"/>
                            <a:pt x="129906" y="207917"/>
                          </a:cubicBezTo>
                          <a:cubicBezTo>
                            <a:pt x="199190" y="285861"/>
                            <a:pt x="259813" y="311843"/>
                            <a:pt x="259813" y="268540"/>
                          </a:cubicBezTo>
                          <a:cubicBezTo>
                            <a:pt x="259813" y="225238"/>
                            <a:pt x="199190" y="138634"/>
                            <a:pt x="129906" y="7801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5" name="Freeform: Shape 934">
                      <a:extLst>
                        <a:ext uri="{FF2B5EF4-FFF2-40B4-BE49-F238E27FC236}">
                          <a16:creationId xmlns:a16="http://schemas.microsoft.com/office/drawing/2014/main" xmlns="" id="{0C7AD6B3-3EEE-4F76-9B10-2158D9B19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607163" y="2839471"/>
                      <a:ext cx="259812" cy="290555"/>
                    </a:xfrm>
                    <a:custGeom>
                      <a:avLst/>
                      <a:gdLst>
                        <a:gd name="connsiteX0" fmla="*/ 129906 w 259812"/>
                        <a:gd name="connsiteY0" fmla="*/ 81483 h 290555"/>
                        <a:gd name="connsiteX1" fmla="*/ 0 w 259812"/>
                        <a:gd name="connsiteY1" fmla="*/ 280673 h 290555"/>
                        <a:gd name="connsiteX2" fmla="*/ 129906 w 259812"/>
                        <a:gd name="connsiteY2" fmla="*/ 211389 h 290555"/>
                        <a:gd name="connsiteX3" fmla="*/ 259813 w 259812"/>
                        <a:gd name="connsiteY3" fmla="*/ 20860 h 290555"/>
                        <a:gd name="connsiteX4" fmla="*/ 129906 w 259812"/>
                        <a:gd name="connsiteY4" fmla="*/ 81483 h 2905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0555">
                          <a:moveTo>
                            <a:pt x="129906" y="81483"/>
                          </a:moveTo>
                          <a:cubicBezTo>
                            <a:pt x="51963" y="159427"/>
                            <a:pt x="0" y="246031"/>
                            <a:pt x="0" y="280673"/>
                          </a:cubicBezTo>
                          <a:cubicBezTo>
                            <a:pt x="0" y="306654"/>
                            <a:pt x="60623" y="280673"/>
                            <a:pt x="129906" y="211389"/>
                          </a:cubicBezTo>
                          <a:cubicBezTo>
                            <a:pt x="199190" y="150766"/>
                            <a:pt x="259813" y="64162"/>
                            <a:pt x="259813" y="20860"/>
                          </a:cubicBezTo>
                          <a:cubicBezTo>
                            <a:pt x="259813" y="-22442"/>
                            <a:pt x="199190" y="3539"/>
                            <a:pt x="129906" y="8148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89" name="Graphic 1">
                    <a:extLst>
                      <a:ext uri="{FF2B5EF4-FFF2-40B4-BE49-F238E27FC236}">
                        <a16:creationId xmlns:a16="http://schemas.microsoft.com/office/drawing/2014/main" xmlns="" id="{72A45A19-5E8B-4DC8-8C40-06947C78E70A}"/>
                      </a:ext>
                    </a:extLst>
                  </p:cNvPr>
                  <p:cNvGrpSpPr/>
                  <p:nvPr/>
                </p:nvGrpSpPr>
                <p:grpSpPr>
                  <a:xfrm>
                    <a:off x="-9594" y="2362455"/>
                    <a:ext cx="259812" cy="2708162"/>
                    <a:chOff x="-9594" y="2362455"/>
                    <a:chExt cx="259812" cy="2708162"/>
                  </a:xfrm>
                  <a:grpFill/>
                </p:grpSpPr>
                <p:sp>
                  <p:nvSpPr>
                    <p:cNvPr id="930" name="Freeform: Shape 929">
                      <a:extLst>
                        <a:ext uri="{FF2B5EF4-FFF2-40B4-BE49-F238E27FC236}">
                          <a16:creationId xmlns:a16="http://schemas.microsoft.com/office/drawing/2014/main" xmlns="" id="{DD9A69D3-F549-4C9B-9FD0-0CFAA1BE8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4330" y="2425145"/>
                      <a:ext cx="35786" cy="2559153"/>
                    </a:xfrm>
                    <a:custGeom>
                      <a:avLst/>
                      <a:gdLst>
                        <a:gd name="connsiteX0" fmla="*/ 0 w 35786"/>
                        <a:gd name="connsiteY0" fmla="*/ 19486 h 2559153"/>
                        <a:gd name="connsiteX1" fmla="*/ 0 w 35786"/>
                        <a:gd name="connsiteY1" fmla="*/ 2539668 h 2559153"/>
                        <a:gd name="connsiteX2" fmla="*/ 34642 w 35786"/>
                        <a:gd name="connsiteY2" fmla="*/ 2539668 h 2559153"/>
                        <a:gd name="connsiteX3" fmla="*/ 34642 w 35786"/>
                        <a:gd name="connsiteY3" fmla="*/ 19486 h 2559153"/>
                        <a:gd name="connsiteX4" fmla="*/ 0 w 35786"/>
                        <a:gd name="connsiteY4" fmla="*/ 19486 h 25591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559153">
                          <a:moveTo>
                            <a:pt x="0" y="19486"/>
                          </a:moveTo>
                          <a:cubicBezTo>
                            <a:pt x="0" y="859547"/>
                            <a:pt x="0" y="1699607"/>
                            <a:pt x="0" y="2539668"/>
                          </a:cubicBezTo>
                          <a:cubicBezTo>
                            <a:pt x="0" y="2565649"/>
                            <a:pt x="34642" y="2565649"/>
                            <a:pt x="34642" y="2539668"/>
                          </a:cubicBezTo>
                          <a:cubicBezTo>
                            <a:pt x="34642" y="1699607"/>
                            <a:pt x="34642" y="859547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1" name="Freeform: Shape 930">
                      <a:extLst>
                        <a:ext uri="{FF2B5EF4-FFF2-40B4-BE49-F238E27FC236}">
                          <a16:creationId xmlns:a16="http://schemas.microsoft.com/office/drawing/2014/main" xmlns="" id="{5F53C162-169C-47D6-8B70-12257A73C1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9594" y="4799182"/>
                      <a:ext cx="259812" cy="271435"/>
                    </a:xfrm>
                    <a:custGeom>
                      <a:avLst/>
                      <a:gdLst>
                        <a:gd name="connsiteX0" fmla="*/ 129906 w 259812"/>
                        <a:gd name="connsiteY0" fmla="*/ 27064 h 271435"/>
                        <a:gd name="connsiteX1" fmla="*/ 0 w 259812"/>
                        <a:gd name="connsiteY1" fmla="*/ 53045 h 271435"/>
                        <a:gd name="connsiteX2" fmla="*/ 129906 w 259812"/>
                        <a:gd name="connsiteY2" fmla="*/ 243574 h 271435"/>
                        <a:gd name="connsiteX3" fmla="*/ 259813 w 259812"/>
                        <a:gd name="connsiteY3" fmla="*/ 208933 h 271435"/>
                        <a:gd name="connsiteX4" fmla="*/ 129906 w 259812"/>
                        <a:gd name="connsiteY4" fmla="*/ 27064 h 27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1435">
                          <a:moveTo>
                            <a:pt x="129906" y="27064"/>
                          </a:moveTo>
                          <a:cubicBezTo>
                            <a:pt x="60623" y="-16238"/>
                            <a:pt x="0" y="-7578"/>
                            <a:pt x="0" y="53045"/>
                          </a:cubicBezTo>
                          <a:cubicBezTo>
                            <a:pt x="0" y="105008"/>
                            <a:pt x="51963" y="191612"/>
                            <a:pt x="129906" y="243574"/>
                          </a:cubicBezTo>
                          <a:cubicBezTo>
                            <a:pt x="199190" y="295537"/>
                            <a:pt x="259813" y="269556"/>
                            <a:pt x="259813" y="208933"/>
                          </a:cubicBezTo>
                          <a:cubicBezTo>
                            <a:pt x="251152" y="148310"/>
                            <a:pt x="199190" y="70366"/>
                            <a:pt x="129906" y="27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32" name="Freeform: Shape 931">
                      <a:extLst>
                        <a:ext uri="{FF2B5EF4-FFF2-40B4-BE49-F238E27FC236}">
                          <a16:creationId xmlns:a16="http://schemas.microsoft.com/office/drawing/2014/main" xmlns="" id="{296C01F7-C4A3-4E02-904C-1D727B7FDF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-9594" y="2362455"/>
                      <a:ext cx="259812" cy="273787"/>
                    </a:xfrm>
                    <a:custGeom>
                      <a:avLst/>
                      <a:gdLst>
                        <a:gd name="connsiteX0" fmla="*/ 129906 w 259812"/>
                        <a:gd name="connsiteY0" fmla="*/ 30213 h 273787"/>
                        <a:gd name="connsiteX1" fmla="*/ 0 w 259812"/>
                        <a:gd name="connsiteY1" fmla="*/ 220743 h 273787"/>
                        <a:gd name="connsiteX2" fmla="*/ 129906 w 259812"/>
                        <a:gd name="connsiteY2" fmla="*/ 246724 h 273787"/>
                        <a:gd name="connsiteX3" fmla="*/ 259813 w 259812"/>
                        <a:gd name="connsiteY3" fmla="*/ 64855 h 273787"/>
                        <a:gd name="connsiteX4" fmla="*/ 129906 w 259812"/>
                        <a:gd name="connsiteY4" fmla="*/ 30213 h 2737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3787">
                          <a:moveTo>
                            <a:pt x="129906" y="30213"/>
                          </a:moveTo>
                          <a:cubicBezTo>
                            <a:pt x="51963" y="82176"/>
                            <a:pt x="0" y="168780"/>
                            <a:pt x="0" y="220743"/>
                          </a:cubicBezTo>
                          <a:cubicBezTo>
                            <a:pt x="0" y="281365"/>
                            <a:pt x="51963" y="290026"/>
                            <a:pt x="129906" y="246724"/>
                          </a:cubicBezTo>
                          <a:cubicBezTo>
                            <a:pt x="199190" y="203422"/>
                            <a:pt x="259813" y="125478"/>
                            <a:pt x="259813" y="64855"/>
                          </a:cubicBezTo>
                          <a:cubicBezTo>
                            <a:pt x="251152" y="-4428"/>
                            <a:pt x="199190" y="-21749"/>
                            <a:pt x="129906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0" name="Graphic 1">
                    <a:extLst>
                      <a:ext uri="{FF2B5EF4-FFF2-40B4-BE49-F238E27FC236}">
                        <a16:creationId xmlns:a16="http://schemas.microsoft.com/office/drawing/2014/main" xmlns="" id="{C02EA700-2B3C-4542-914E-994C56604E7B}"/>
                      </a:ext>
                    </a:extLst>
                  </p:cNvPr>
                  <p:cNvGrpSpPr/>
                  <p:nvPr/>
                </p:nvGrpSpPr>
                <p:grpSpPr>
                  <a:xfrm>
                    <a:off x="579313" y="2140689"/>
                    <a:ext cx="259812" cy="3154047"/>
                    <a:chOff x="579313" y="2140689"/>
                    <a:chExt cx="259812" cy="3154047"/>
                  </a:xfrm>
                  <a:grpFill/>
                </p:grpSpPr>
                <p:sp>
                  <p:nvSpPr>
                    <p:cNvPr id="927" name="Freeform: Shape 926">
                      <a:extLst>
                        <a:ext uri="{FF2B5EF4-FFF2-40B4-BE49-F238E27FC236}">
                          <a16:creationId xmlns:a16="http://schemas.microsoft.com/office/drawing/2014/main" xmlns="" id="{1173889B-D2E5-4054-A0D1-1C222A32E9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899" y="2189148"/>
                      <a:ext cx="34641" cy="3028981"/>
                    </a:xfrm>
                    <a:custGeom>
                      <a:avLst/>
                      <a:gdLst>
                        <a:gd name="connsiteX0" fmla="*/ 0 w 34641"/>
                        <a:gd name="connsiteY0" fmla="*/ 12991 h 3028981"/>
                        <a:gd name="connsiteX1" fmla="*/ 0 w 34641"/>
                        <a:gd name="connsiteY1" fmla="*/ 3009496 h 3028981"/>
                        <a:gd name="connsiteX2" fmla="*/ 34642 w 34641"/>
                        <a:gd name="connsiteY2" fmla="*/ 3009496 h 3028981"/>
                        <a:gd name="connsiteX3" fmla="*/ 34642 w 34641"/>
                        <a:gd name="connsiteY3" fmla="*/ 12991 h 3028981"/>
                        <a:gd name="connsiteX4" fmla="*/ 0 w 34641"/>
                        <a:gd name="connsiteY4" fmla="*/ 12991 h 30289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28981">
                          <a:moveTo>
                            <a:pt x="0" y="12991"/>
                          </a:moveTo>
                          <a:cubicBezTo>
                            <a:pt x="0" y="1008939"/>
                            <a:pt x="0" y="2004887"/>
                            <a:pt x="0" y="3009496"/>
                          </a:cubicBezTo>
                          <a:cubicBezTo>
                            <a:pt x="0" y="3035477"/>
                            <a:pt x="34642" y="3035477"/>
                            <a:pt x="34642" y="3009496"/>
                          </a:cubicBezTo>
                          <a:cubicBezTo>
                            <a:pt x="34642" y="2013547"/>
                            <a:pt x="34642" y="1008939"/>
                            <a:pt x="34642" y="12991"/>
                          </a:cubicBezTo>
                          <a:cubicBezTo>
                            <a:pt x="3464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8" name="Freeform: Shape 927">
                      <a:extLst>
                        <a:ext uri="{FF2B5EF4-FFF2-40B4-BE49-F238E27FC236}">
                          <a16:creationId xmlns:a16="http://schemas.microsoft.com/office/drawing/2014/main" xmlns="" id="{824DBA61-E297-46E1-BC8A-124A1B7FF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313" y="5032998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1098 h 261737"/>
                        <a:gd name="connsiteX1" fmla="*/ 0 w 259812"/>
                        <a:gd name="connsiteY1" fmla="*/ 105023 h 261737"/>
                        <a:gd name="connsiteX2" fmla="*/ 129906 w 259812"/>
                        <a:gd name="connsiteY2" fmla="*/ 260911 h 261737"/>
                        <a:gd name="connsiteX3" fmla="*/ 259812 w 259812"/>
                        <a:gd name="connsiteY3" fmla="*/ 139665 h 261737"/>
                        <a:gd name="connsiteX4" fmla="*/ 129906 w 259812"/>
                        <a:gd name="connsiteY4" fmla="*/ 1098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1098"/>
                          </a:moveTo>
                          <a:cubicBezTo>
                            <a:pt x="60623" y="-7562"/>
                            <a:pt x="0" y="35740"/>
                            <a:pt x="0" y="105023"/>
                          </a:cubicBezTo>
                          <a:cubicBezTo>
                            <a:pt x="0" y="174306"/>
                            <a:pt x="60623" y="243590"/>
                            <a:pt x="129906" y="260911"/>
                          </a:cubicBezTo>
                          <a:cubicBezTo>
                            <a:pt x="199190" y="269571"/>
                            <a:pt x="259812" y="208948"/>
                            <a:pt x="259812" y="139665"/>
                          </a:cubicBezTo>
                          <a:cubicBezTo>
                            <a:pt x="259812" y="70381"/>
                            <a:pt x="199190" y="9758"/>
                            <a:pt x="129906" y="10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9" name="Freeform: Shape 928">
                      <a:extLst>
                        <a:ext uri="{FF2B5EF4-FFF2-40B4-BE49-F238E27FC236}">
                          <a16:creationId xmlns:a16="http://schemas.microsoft.com/office/drawing/2014/main" xmlns="" id="{CC3CEF02-CF27-49B4-86A7-3D1C57391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9313" y="2140689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827 h 261737"/>
                        <a:gd name="connsiteX1" fmla="*/ 0 w 259812"/>
                        <a:gd name="connsiteY1" fmla="*/ 156715 h 261737"/>
                        <a:gd name="connsiteX2" fmla="*/ 129906 w 259812"/>
                        <a:gd name="connsiteY2" fmla="*/ 260640 h 261737"/>
                        <a:gd name="connsiteX3" fmla="*/ 259812 w 259812"/>
                        <a:gd name="connsiteY3" fmla="*/ 122073 h 261737"/>
                        <a:gd name="connsiteX4" fmla="*/ 129906 w 259812"/>
                        <a:gd name="connsiteY4" fmla="*/ 827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827"/>
                          </a:moveTo>
                          <a:cubicBezTo>
                            <a:pt x="60623" y="9488"/>
                            <a:pt x="0" y="87432"/>
                            <a:pt x="0" y="156715"/>
                          </a:cubicBezTo>
                          <a:cubicBezTo>
                            <a:pt x="0" y="225998"/>
                            <a:pt x="60623" y="269300"/>
                            <a:pt x="129906" y="260640"/>
                          </a:cubicBezTo>
                          <a:cubicBezTo>
                            <a:pt x="199190" y="251980"/>
                            <a:pt x="259812" y="191357"/>
                            <a:pt x="259812" y="122073"/>
                          </a:cubicBezTo>
                          <a:cubicBezTo>
                            <a:pt x="259812" y="52790"/>
                            <a:pt x="199190" y="-7833"/>
                            <a:pt x="129906" y="82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1" name="Graphic 1">
                    <a:extLst>
                      <a:ext uri="{FF2B5EF4-FFF2-40B4-BE49-F238E27FC236}">
                        <a16:creationId xmlns:a16="http://schemas.microsoft.com/office/drawing/2014/main" xmlns="" id="{9A14651B-44BB-4775-9B84-6E1BD83C36E5}"/>
                      </a:ext>
                    </a:extLst>
                  </p:cNvPr>
                  <p:cNvGrpSpPr/>
                  <p:nvPr/>
                </p:nvGrpSpPr>
                <p:grpSpPr>
                  <a:xfrm>
                    <a:off x="1176882" y="2219494"/>
                    <a:ext cx="259812" cy="2996436"/>
                    <a:chOff x="1176882" y="2219494"/>
                    <a:chExt cx="259812" cy="2996436"/>
                  </a:xfrm>
                  <a:grpFill/>
                </p:grpSpPr>
                <p:sp>
                  <p:nvSpPr>
                    <p:cNvPr id="924" name="Freeform: Shape 923">
                      <a:extLst>
                        <a:ext uri="{FF2B5EF4-FFF2-40B4-BE49-F238E27FC236}">
                          <a16:creationId xmlns:a16="http://schemas.microsoft.com/office/drawing/2014/main" xmlns="" id="{401A5A25-A3A8-410E-B598-376A2AA6DE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9468" y="2269257"/>
                      <a:ext cx="34641" cy="2870928"/>
                    </a:xfrm>
                    <a:custGeom>
                      <a:avLst/>
                      <a:gdLst>
                        <a:gd name="connsiteX0" fmla="*/ 0 w 34641"/>
                        <a:gd name="connsiteY0" fmla="*/ 19486 h 2870928"/>
                        <a:gd name="connsiteX1" fmla="*/ 0 w 34641"/>
                        <a:gd name="connsiteY1" fmla="*/ 2851443 h 2870928"/>
                        <a:gd name="connsiteX2" fmla="*/ 34642 w 34641"/>
                        <a:gd name="connsiteY2" fmla="*/ 2851443 h 2870928"/>
                        <a:gd name="connsiteX3" fmla="*/ 34642 w 34641"/>
                        <a:gd name="connsiteY3" fmla="*/ 19486 h 2870928"/>
                        <a:gd name="connsiteX4" fmla="*/ 0 w 34641"/>
                        <a:gd name="connsiteY4" fmla="*/ 19486 h 2870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870928">
                          <a:moveTo>
                            <a:pt x="0" y="19486"/>
                          </a:moveTo>
                          <a:cubicBezTo>
                            <a:pt x="0" y="963472"/>
                            <a:pt x="0" y="1907457"/>
                            <a:pt x="0" y="2851443"/>
                          </a:cubicBezTo>
                          <a:cubicBezTo>
                            <a:pt x="0" y="2877424"/>
                            <a:pt x="34642" y="2877424"/>
                            <a:pt x="34642" y="2851443"/>
                          </a:cubicBezTo>
                          <a:cubicBezTo>
                            <a:pt x="34642" y="1907457"/>
                            <a:pt x="34642" y="963472"/>
                            <a:pt x="34642" y="19486"/>
                          </a:cubicBezTo>
                          <a:cubicBezTo>
                            <a:pt x="3464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5" name="Freeform: Shape 924">
                      <a:extLst>
                        <a:ext uri="{FF2B5EF4-FFF2-40B4-BE49-F238E27FC236}">
                          <a16:creationId xmlns:a16="http://schemas.microsoft.com/office/drawing/2014/main" xmlns="" id="{923C1F5D-723D-426D-AA8D-D8D621B108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6882" y="4954780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10032 h 261149"/>
                        <a:gd name="connsiteX1" fmla="*/ 0 w 259812"/>
                        <a:gd name="connsiteY1" fmla="*/ 174580 h 261149"/>
                        <a:gd name="connsiteX2" fmla="*/ 129906 w 259812"/>
                        <a:gd name="connsiteY2" fmla="*/ 252524 h 261149"/>
                        <a:gd name="connsiteX3" fmla="*/ 259813 w 259812"/>
                        <a:gd name="connsiteY3" fmla="*/ 70655 h 261149"/>
                        <a:gd name="connsiteX4" fmla="*/ 129906 w 259812"/>
                        <a:gd name="connsiteY4" fmla="*/ 10032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10032"/>
                          </a:moveTo>
                          <a:cubicBezTo>
                            <a:pt x="60623" y="36013"/>
                            <a:pt x="0" y="105297"/>
                            <a:pt x="0" y="174580"/>
                          </a:cubicBezTo>
                          <a:cubicBezTo>
                            <a:pt x="0" y="243863"/>
                            <a:pt x="60623" y="278505"/>
                            <a:pt x="129906" y="252524"/>
                          </a:cubicBezTo>
                          <a:cubicBezTo>
                            <a:pt x="199190" y="217882"/>
                            <a:pt x="259813" y="139938"/>
                            <a:pt x="259813" y="70655"/>
                          </a:cubicBezTo>
                          <a:cubicBezTo>
                            <a:pt x="259813" y="10032"/>
                            <a:pt x="199190" y="-15949"/>
                            <a:pt x="129906" y="1003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6" name="Freeform: Shape 925">
                      <a:extLst>
                        <a:ext uri="{FF2B5EF4-FFF2-40B4-BE49-F238E27FC236}">
                          <a16:creationId xmlns:a16="http://schemas.microsoft.com/office/drawing/2014/main" xmlns="" id="{1C61A2B7-E8B5-40B1-97AC-C5B250B1A4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76882" y="2219494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8626 h 261149"/>
                        <a:gd name="connsiteX1" fmla="*/ 0 w 259812"/>
                        <a:gd name="connsiteY1" fmla="*/ 86570 h 261149"/>
                        <a:gd name="connsiteX2" fmla="*/ 129906 w 259812"/>
                        <a:gd name="connsiteY2" fmla="*/ 251118 h 261149"/>
                        <a:gd name="connsiteX3" fmla="*/ 259813 w 259812"/>
                        <a:gd name="connsiteY3" fmla="*/ 190495 h 261149"/>
                        <a:gd name="connsiteX4" fmla="*/ 129906 w 259812"/>
                        <a:gd name="connsiteY4" fmla="*/ 8626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8626"/>
                          </a:moveTo>
                          <a:cubicBezTo>
                            <a:pt x="60623" y="-17355"/>
                            <a:pt x="0" y="17287"/>
                            <a:pt x="0" y="86570"/>
                          </a:cubicBezTo>
                          <a:cubicBezTo>
                            <a:pt x="0" y="155853"/>
                            <a:pt x="60623" y="225137"/>
                            <a:pt x="129906" y="251118"/>
                          </a:cubicBezTo>
                          <a:cubicBezTo>
                            <a:pt x="199190" y="277099"/>
                            <a:pt x="259813" y="251118"/>
                            <a:pt x="259813" y="190495"/>
                          </a:cubicBezTo>
                          <a:cubicBezTo>
                            <a:pt x="259813" y="121212"/>
                            <a:pt x="199190" y="43268"/>
                            <a:pt x="129906" y="862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2" name="Graphic 1">
                    <a:extLst>
                      <a:ext uri="{FF2B5EF4-FFF2-40B4-BE49-F238E27FC236}">
                        <a16:creationId xmlns:a16="http://schemas.microsoft.com/office/drawing/2014/main" xmlns="" id="{DBACF3E2-01CD-46BB-A94A-D514CF9FEE82}"/>
                      </a:ext>
                    </a:extLst>
                  </p:cNvPr>
                  <p:cNvGrpSpPr/>
                  <p:nvPr/>
                </p:nvGrpSpPr>
                <p:grpSpPr>
                  <a:xfrm>
                    <a:off x="1774451" y="2579887"/>
                    <a:ext cx="259812" cy="2275650"/>
                    <a:chOff x="1774451" y="2579887"/>
                    <a:chExt cx="259812" cy="2275650"/>
                  </a:xfrm>
                  <a:grpFill/>
                </p:grpSpPr>
                <p:sp>
                  <p:nvSpPr>
                    <p:cNvPr id="921" name="Freeform: Shape 920">
                      <a:extLst>
                        <a:ext uri="{FF2B5EF4-FFF2-40B4-BE49-F238E27FC236}">
                          <a16:creationId xmlns:a16="http://schemas.microsoft.com/office/drawing/2014/main" xmlns="" id="{3B0BB46C-CDB8-472D-9D9B-FF0D29C64E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878376" y="2653404"/>
                      <a:ext cx="35786" cy="2105723"/>
                    </a:xfrm>
                    <a:custGeom>
                      <a:avLst/>
                      <a:gdLst>
                        <a:gd name="connsiteX0" fmla="*/ 0 w 35786"/>
                        <a:gd name="connsiteY0" fmla="*/ 16398 h 2105723"/>
                        <a:gd name="connsiteX1" fmla="*/ 0 w 35786"/>
                        <a:gd name="connsiteY1" fmla="*/ 2086238 h 2105723"/>
                        <a:gd name="connsiteX2" fmla="*/ 34642 w 35786"/>
                        <a:gd name="connsiteY2" fmla="*/ 2086238 h 2105723"/>
                        <a:gd name="connsiteX3" fmla="*/ 34642 w 35786"/>
                        <a:gd name="connsiteY3" fmla="*/ 16398 h 2105723"/>
                        <a:gd name="connsiteX4" fmla="*/ 0 w 35786"/>
                        <a:gd name="connsiteY4" fmla="*/ 16398 h 21057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105723">
                          <a:moveTo>
                            <a:pt x="0" y="16398"/>
                          </a:moveTo>
                          <a:cubicBezTo>
                            <a:pt x="0" y="709231"/>
                            <a:pt x="0" y="1393404"/>
                            <a:pt x="0" y="2086238"/>
                          </a:cubicBezTo>
                          <a:cubicBezTo>
                            <a:pt x="0" y="2112219"/>
                            <a:pt x="34642" y="2112219"/>
                            <a:pt x="34642" y="2086238"/>
                          </a:cubicBezTo>
                          <a:cubicBezTo>
                            <a:pt x="34642" y="1393404"/>
                            <a:pt x="34642" y="709231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2" name="Freeform: Shape 921">
                      <a:extLst>
                        <a:ext uri="{FF2B5EF4-FFF2-40B4-BE49-F238E27FC236}">
                          <a16:creationId xmlns:a16="http://schemas.microsoft.com/office/drawing/2014/main" xmlns="" id="{9EBC7849-B477-444F-AFC1-0C145E0345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4451" y="4578361"/>
                      <a:ext cx="259812" cy="277176"/>
                    </a:xfrm>
                    <a:custGeom>
                      <a:avLst/>
                      <a:gdLst>
                        <a:gd name="connsiteX0" fmla="*/ 129906 w 259812"/>
                        <a:gd name="connsiteY0" fmla="*/ 48696 h 277176"/>
                        <a:gd name="connsiteX1" fmla="*/ 0 w 259812"/>
                        <a:gd name="connsiteY1" fmla="*/ 239225 h 277176"/>
                        <a:gd name="connsiteX2" fmla="*/ 129906 w 259812"/>
                        <a:gd name="connsiteY2" fmla="*/ 230564 h 277176"/>
                        <a:gd name="connsiteX3" fmla="*/ 259813 w 259812"/>
                        <a:gd name="connsiteY3" fmla="*/ 31375 h 277176"/>
                        <a:gd name="connsiteX4" fmla="*/ 129906 w 259812"/>
                        <a:gd name="connsiteY4" fmla="*/ 48696 h 277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7176">
                          <a:moveTo>
                            <a:pt x="129906" y="48696"/>
                          </a:moveTo>
                          <a:cubicBezTo>
                            <a:pt x="60623" y="100658"/>
                            <a:pt x="0" y="187262"/>
                            <a:pt x="0" y="239225"/>
                          </a:cubicBezTo>
                          <a:cubicBezTo>
                            <a:pt x="0" y="291187"/>
                            <a:pt x="60623" y="291187"/>
                            <a:pt x="129906" y="230564"/>
                          </a:cubicBezTo>
                          <a:cubicBezTo>
                            <a:pt x="199190" y="161281"/>
                            <a:pt x="259813" y="74677"/>
                            <a:pt x="259813" y="31375"/>
                          </a:cubicBezTo>
                          <a:cubicBezTo>
                            <a:pt x="259813" y="-20588"/>
                            <a:pt x="199190" y="-3267"/>
                            <a:pt x="129906" y="4869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3" name="Freeform: Shape 922">
                      <a:extLst>
                        <a:ext uri="{FF2B5EF4-FFF2-40B4-BE49-F238E27FC236}">
                          <a16:creationId xmlns:a16="http://schemas.microsoft.com/office/drawing/2014/main" xmlns="" id="{EBBBF9E7-1FF6-430F-AF1A-80A87D8C0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774451" y="2579887"/>
                      <a:ext cx="259812" cy="279004"/>
                    </a:xfrm>
                    <a:custGeom>
                      <a:avLst/>
                      <a:gdLst>
                        <a:gd name="connsiteX0" fmla="*/ 129906 w 259812"/>
                        <a:gd name="connsiteY0" fmla="*/ 46612 h 279004"/>
                        <a:gd name="connsiteX1" fmla="*/ 0 w 259812"/>
                        <a:gd name="connsiteY1" fmla="*/ 37952 h 279004"/>
                        <a:gd name="connsiteX2" fmla="*/ 129906 w 259812"/>
                        <a:gd name="connsiteY2" fmla="*/ 228481 h 279004"/>
                        <a:gd name="connsiteX3" fmla="*/ 259813 w 259812"/>
                        <a:gd name="connsiteY3" fmla="*/ 254462 h 279004"/>
                        <a:gd name="connsiteX4" fmla="*/ 129906 w 259812"/>
                        <a:gd name="connsiteY4" fmla="*/ 46612 h 2790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9004">
                          <a:moveTo>
                            <a:pt x="129906" y="46612"/>
                          </a:moveTo>
                          <a:cubicBezTo>
                            <a:pt x="60623" y="-14011"/>
                            <a:pt x="0" y="-14011"/>
                            <a:pt x="0" y="37952"/>
                          </a:cubicBezTo>
                          <a:cubicBezTo>
                            <a:pt x="0" y="89914"/>
                            <a:pt x="60623" y="176519"/>
                            <a:pt x="129906" y="228481"/>
                          </a:cubicBezTo>
                          <a:cubicBezTo>
                            <a:pt x="199190" y="280444"/>
                            <a:pt x="259813" y="297764"/>
                            <a:pt x="259813" y="254462"/>
                          </a:cubicBezTo>
                          <a:cubicBezTo>
                            <a:pt x="259813" y="211160"/>
                            <a:pt x="199190" y="115896"/>
                            <a:pt x="129906" y="4661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3" name="Graphic 1">
                    <a:extLst>
                      <a:ext uri="{FF2B5EF4-FFF2-40B4-BE49-F238E27FC236}">
                        <a16:creationId xmlns:a16="http://schemas.microsoft.com/office/drawing/2014/main" xmlns="" id="{34A6FC1E-2CC5-43DF-91D5-56E97D95003F}"/>
                      </a:ext>
                    </a:extLst>
                  </p:cNvPr>
                  <p:cNvGrpSpPr/>
                  <p:nvPr/>
                </p:nvGrpSpPr>
                <p:grpSpPr>
                  <a:xfrm>
                    <a:off x="2363360" y="3155892"/>
                    <a:ext cx="259812" cy="1123575"/>
                    <a:chOff x="2363360" y="3155892"/>
                    <a:chExt cx="259812" cy="1123575"/>
                  </a:xfrm>
                  <a:grpFill/>
                </p:grpSpPr>
                <p:sp>
                  <p:nvSpPr>
                    <p:cNvPr id="918" name="Freeform: Shape 917">
                      <a:extLst>
                        <a:ext uri="{FF2B5EF4-FFF2-40B4-BE49-F238E27FC236}">
                          <a16:creationId xmlns:a16="http://schemas.microsoft.com/office/drawing/2014/main" xmlns="" id="{751C58D4-1242-4FE4-A6E4-96511F8B58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75945" y="3259633"/>
                      <a:ext cx="35786" cy="901925"/>
                    </a:xfrm>
                    <a:custGeom>
                      <a:avLst/>
                      <a:gdLst>
                        <a:gd name="connsiteX0" fmla="*/ 0 w 35786"/>
                        <a:gd name="connsiteY0" fmla="*/ 16398 h 901925"/>
                        <a:gd name="connsiteX1" fmla="*/ 0 w 35786"/>
                        <a:gd name="connsiteY1" fmla="*/ 882440 h 901925"/>
                        <a:gd name="connsiteX2" fmla="*/ 34641 w 35786"/>
                        <a:gd name="connsiteY2" fmla="*/ 882440 h 901925"/>
                        <a:gd name="connsiteX3" fmla="*/ 34641 w 35786"/>
                        <a:gd name="connsiteY3" fmla="*/ 16398 h 901925"/>
                        <a:gd name="connsiteX4" fmla="*/ 0 w 35786"/>
                        <a:gd name="connsiteY4" fmla="*/ 16398 h 901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901925">
                          <a:moveTo>
                            <a:pt x="0" y="16398"/>
                          </a:moveTo>
                          <a:cubicBezTo>
                            <a:pt x="0" y="302191"/>
                            <a:pt x="0" y="596646"/>
                            <a:pt x="0" y="882440"/>
                          </a:cubicBezTo>
                          <a:cubicBezTo>
                            <a:pt x="0" y="908421"/>
                            <a:pt x="34641" y="908421"/>
                            <a:pt x="34641" y="882440"/>
                          </a:cubicBezTo>
                          <a:cubicBezTo>
                            <a:pt x="34641" y="596646"/>
                            <a:pt x="34641" y="302191"/>
                            <a:pt x="34641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9" name="Freeform: Shape 918">
                      <a:extLst>
                        <a:ext uri="{FF2B5EF4-FFF2-40B4-BE49-F238E27FC236}">
                          <a16:creationId xmlns:a16="http://schemas.microsoft.com/office/drawing/2014/main" xmlns="" id="{8407AABC-10D5-435A-9AF5-60C124DB6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3360" y="3985241"/>
                      <a:ext cx="259812" cy="294226"/>
                    </a:xfrm>
                    <a:custGeom>
                      <a:avLst/>
                      <a:gdLst>
                        <a:gd name="connsiteX0" fmla="*/ 129906 w 259812"/>
                        <a:gd name="connsiteY0" fmla="*/ 113530 h 294226"/>
                        <a:gd name="connsiteX1" fmla="*/ 0 w 259812"/>
                        <a:gd name="connsiteY1" fmla="*/ 286738 h 294226"/>
                        <a:gd name="connsiteX2" fmla="*/ 129906 w 259812"/>
                        <a:gd name="connsiteY2" fmla="*/ 182813 h 294226"/>
                        <a:gd name="connsiteX3" fmla="*/ 259813 w 259812"/>
                        <a:gd name="connsiteY3" fmla="*/ 944 h 294226"/>
                        <a:gd name="connsiteX4" fmla="*/ 129906 w 259812"/>
                        <a:gd name="connsiteY4" fmla="*/ 113530 h 2942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4226">
                          <a:moveTo>
                            <a:pt x="129906" y="113530"/>
                          </a:moveTo>
                          <a:cubicBezTo>
                            <a:pt x="60623" y="182813"/>
                            <a:pt x="0" y="260757"/>
                            <a:pt x="0" y="286738"/>
                          </a:cubicBezTo>
                          <a:cubicBezTo>
                            <a:pt x="0" y="312719"/>
                            <a:pt x="60623" y="269417"/>
                            <a:pt x="129906" y="182813"/>
                          </a:cubicBezTo>
                          <a:cubicBezTo>
                            <a:pt x="199190" y="96209"/>
                            <a:pt x="259813" y="18265"/>
                            <a:pt x="259813" y="944"/>
                          </a:cubicBezTo>
                          <a:cubicBezTo>
                            <a:pt x="259813" y="-7716"/>
                            <a:pt x="207850" y="44246"/>
                            <a:pt x="129906" y="11353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20" name="Freeform: Shape 919">
                      <a:extLst>
                        <a:ext uri="{FF2B5EF4-FFF2-40B4-BE49-F238E27FC236}">
                          <a16:creationId xmlns:a16="http://schemas.microsoft.com/office/drawing/2014/main" xmlns="" id="{B9EC1FAC-6F26-429F-A17D-5ACB59590D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363360" y="3155892"/>
                      <a:ext cx="259812" cy="288043"/>
                    </a:xfrm>
                    <a:custGeom>
                      <a:avLst/>
                      <a:gdLst>
                        <a:gd name="connsiteX0" fmla="*/ 0 w 259812"/>
                        <a:gd name="connsiteY0" fmla="*/ 7553 h 288043"/>
                        <a:gd name="connsiteX1" fmla="*/ 129906 w 259812"/>
                        <a:gd name="connsiteY1" fmla="*/ 180762 h 288043"/>
                        <a:gd name="connsiteX2" fmla="*/ 259813 w 259812"/>
                        <a:gd name="connsiteY2" fmla="*/ 284687 h 288043"/>
                        <a:gd name="connsiteX3" fmla="*/ 129906 w 259812"/>
                        <a:gd name="connsiteY3" fmla="*/ 102818 h 288043"/>
                        <a:gd name="connsiteX4" fmla="*/ 0 w 259812"/>
                        <a:gd name="connsiteY4" fmla="*/ 7553 h 288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8043">
                          <a:moveTo>
                            <a:pt x="0" y="7553"/>
                          </a:moveTo>
                          <a:cubicBezTo>
                            <a:pt x="0" y="33535"/>
                            <a:pt x="60623" y="111478"/>
                            <a:pt x="129906" y="180762"/>
                          </a:cubicBezTo>
                          <a:cubicBezTo>
                            <a:pt x="199190" y="250045"/>
                            <a:pt x="259813" y="302008"/>
                            <a:pt x="259813" y="284687"/>
                          </a:cubicBezTo>
                          <a:cubicBezTo>
                            <a:pt x="259813" y="267366"/>
                            <a:pt x="199190" y="189422"/>
                            <a:pt x="129906" y="102818"/>
                          </a:cubicBezTo>
                          <a:cubicBezTo>
                            <a:pt x="60623" y="24874"/>
                            <a:pt x="0" y="-18428"/>
                            <a:pt x="0" y="755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4" name="Graphic 1">
                    <a:extLst>
                      <a:ext uri="{FF2B5EF4-FFF2-40B4-BE49-F238E27FC236}">
                        <a16:creationId xmlns:a16="http://schemas.microsoft.com/office/drawing/2014/main" xmlns="" id="{95935AC6-B6E7-464F-A552-D212EEDB7B61}"/>
                      </a:ext>
                    </a:extLst>
                  </p:cNvPr>
                  <p:cNvGrpSpPr/>
                  <p:nvPr/>
                </p:nvGrpSpPr>
                <p:grpSpPr>
                  <a:xfrm>
                    <a:off x="2960928" y="3316014"/>
                    <a:ext cx="259812" cy="794735"/>
                    <a:chOff x="2960928" y="3316014"/>
                    <a:chExt cx="259812" cy="794735"/>
                  </a:xfrm>
                  <a:grpFill/>
                </p:grpSpPr>
                <p:sp>
                  <p:nvSpPr>
                    <p:cNvPr id="915" name="Freeform: Shape 914">
                      <a:extLst>
                        <a:ext uri="{FF2B5EF4-FFF2-40B4-BE49-F238E27FC236}">
                          <a16:creationId xmlns:a16="http://schemas.microsoft.com/office/drawing/2014/main" xmlns="" id="{92638B33-9F57-4C06-806E-04A84D14AF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073514" y="3441502"/>
                      <a:ext cx="34641" cy="555508"/>
                    </a:xfrm>
                    <a:custGeom>
                      <a:avLst/>
                      <a:gdLst>
                        <a:gd name="connsiteX0" fmla="*/ 0 w 34641"/>
                        <a:gd name="connsiteY0" fmla="*/ 16398 h 555508"/>
                        <a:gd name="connsiteX1" fmla="*/ 0 w 34641"/>
                        <a:gd name="connsiteY1" fmla="*/ 536023 h 555508"/>
                        <a:gd name="connsiteX2" fmla="*/ 34642 w 34641"/>
                        <a:gd name="connsiteY2" fmla="*/ 536023 h 555508"/>
                        <a:gd name="connsiteX3" fmla="*/ 34642 w 34641"/>
                        <a:gd name="connsiteY3" fmla="*/ 16398 h 555508"/>
                        <a:gd name="connsiteX4" fmla="*/ 0 w 34641"/>
                        <a:gd name="connsiteY4" fmla="*/ 16398 h 5555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555508">
                          <a:moveTo>
                            <a:pt x="0" y="16398"/>
                          </a:moveTo>
                          <a:cubicBezTo>
                            <a:pt x="0" y="189606"/>
                            <a:pt x="0" y="362814"/>
                            <a:pt x="0" y="536023"/>
                          </a:cubicBezTo>
                          <a:cubicBezTo>
                            <a:pt x="0" y="562004"/>
                            <a:pt x="34642" y="562004"/>
                            <a:pt x="34642" y="536023"/>
                          </a:cubicBezTo>
                          <a:cubicBezTo>
                            <a:pt x="34642" y="362814"/>
                            <a:pt x="34642" y="18960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6" name="Freeform: Shape 915">
                      <a:extLst>
                        <a:ext uri="{FF2B5EF4-FFF2-40B4-BE49-F238E27FC236}">
                          <a16:creationId xmlns:a16="http://schemas.microsoft.com/office/drawing/2014/main" xmlns="" id="{3494A8C7-BB01-4AED-A329-9D43BA1FD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28" y="3316014"/>
                      <a:ext cx="259812" cy="289939"/>
                    </a:xfrm>
                    <a:custGeom>
                      <a:avLst/>
                      <a:gdLst>
                        <a:gd name="connsiteX0" fmla="*/ 129906 w 259812"/>
                        <a:gd name="connsiteY0" fmla="*/ 124565 h 289939"/>
                        <a:gd name="connsiteX1" fmla="*/ 0 w 259812"/>
                        <a:gd name="connsiteY1" fmla="*/ 289113 h 289939"/>
                        <a:gd name="connsiteX2" fmla="*/ 129906 w 259812"/>
                        <a:gd name="connsiteY2" fmla="*/ 167867 h 289939"/>
                        <a:gd name="connsiteX3" fmla="*/ 259813 w 259812"/>
                        <a:gd name="connsiteY3" fmla="*/ 3319 h 289939"/>
                        <a:gd name="connsiteX4" fmla="*/ 129906 w 259812"/>
                        <a:gd name="connsiteY4" fmla="*/ 124565 h 289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939">
                          <a:moveTo>
                            <a:pt x="129906" y="124565"/>
                          </a:moveTo>
                          <a:cubicBezTo>
                            <a:pt x="60623" y="211169"/>
                            <a:pt x="0" y="289113"/>
                            <a:pt x="0" y="289113"/>
                          </a:cubicBezTo>
                          <a:cubicBezTo>
                            <a:pt x="0" y="297773"/>
                            <a:pt x="60623" y="237150"/>
                            <a:pt x="129906" y="167867"/>
                          </a:cubicBezTo>
                          <a:cubicBezTo>
                            <a:pt x="199190" y="98583"/>
                            <a:pt x="259813" y="20640"/>
                            <a:pt x="259813" y="3319"/>
                          </a:cubicBezTo>
                          <a:cubicBezTo>
                            <a:pt x="259813" y="-14002"/>
                            <a:pt x="199190" y="37960"/>
                            <a:pt x="129906" y="12456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7" name="Freeform: Shape 916">
                      <a:extLst>
                        <a:ext uri="{FF2B5EF4-FFF2-40B4-BE49-F238E27FC236}">
                          <a16:creationId xmlns:a16="http://schemas.microsoft.com/office/drawing/2014/main" xmlns="" id="{7B6BD57A-C4A5-4815-82D1-F491DB25B8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28" y="3821637"/>
                      <a:ext cx="259812" cy="289112"/>
                    </a:xfrm>
                    <a:custGeom>
                      <a:avLst/>
                      <a:gdLst>
                        <a:gd name="connsiteX0" fmla="*/ 0 w 259812"/>
                        <a:gd name="connsiteY0" fmla="*/ 0 h 289112"/>
                        <a:gd name="connsiteX1" fmla="*/ 129906 w 259812"/>
                        <a:gd name="connsiteY1" fmla="*/ 164548 h 289112"/>
                        <a:gd name="connsiteX2" fmla="*/ 259813 w 259812"/>
                        <a:gd name="connsiteY2" fmla="*/ 285794 h 289112"/>
                        <a:gd name="connsiteX3" fmla="*/ 129906 w 259812"/>
                        <a:gd name="connsiteY3" fmla="*/ 121246 h 289112"/>
                        <a:gd name="connsiteX4" fmla="*/ 0 w 259812"/>
                        <a:gd name="connsiteY4" fmla="*/ 0 h 289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112">
                          <a:moveTo>
                            <a:pt x="0" y="0"/>
                          </a:moveTo>
                          <a:cubicBezTo>
                            <a:pt x="0" y="8660"/>
                            <a:pt x="60623" y="77944"/>
                            <a:pt x="129906" y="164548"/>
                          </a:cubicBezTo>
                          <a:cubicBezTo>
                            <a:pt x="199190" y="251152"/>
                            <a:pt x="259813" y="303115"/>
                            <a:pt x="259813" y="285794"/>
                          </a:cubicBezTo>
                          <a:cubicBezTo>
                            <a:pt x="259813" y="268473"/>
                            <a:pt x="199190" y="190529"/>
                            <a:pt x="129906" y="121246"/>
                          </a:cubicBezTo>
                          <a:cubicBezTo>
                            <a:pt x="60623" y="51963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5" name="Graphic 1">
                    <a:extLst>
                      <a:ext uri="{FF2B5EF4-FFF2-40B4-BE49-F238E27FC236}">
                        <a16:creationId xmlns:a16="http://schemas.microsoft.com/office/drawing/2014/main" xmlns="" id="{CD3AD381-F960-4156-AFC0-0EBCBF992A32}"/>
                      </a:ext>
                    </a:extLst>
                  </p:cNvPr>
                  <p:cNvGrpSpPr/>
                  <p:nvPr/>
                </p:nvGrpSpPr>
                <p:grpSpPr>
                  <a:xfrm>
                    <a:off x="3558497" y="2708872"/>
                    <a:ext cx="259812" cy="2017681"/>
                    <a:chOff x="3558497" y="2708872"/>
                    <a:chExt cx="259812" cy="2017681"/>
                  </a:xfrm>
                  <a:grpFill/>
                </p:grpSpPr>
                <p:sp>
                  <p:nvSpPr>
                    <p:cNvPr id="912" name="Freeform: Shape 911">
                      <a:extLst>
                        <a:ext uri="{FF2B5EF4-FFF2-40B4-BE49-F238E27FC236}">
                          <a16:creationId xmlns:a16="http://schemas.microsoft.com/office/drawing/2014/main" xmlns="" id="{4F8D5FF0-E1F5-4EB9-925C-4152EB9794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1083" y="2809291"/>
                      <a:ext cx="34641" cy="1828590"/>
                    </a:xfrm>
                    <a:custGeom>
                      <a:avLst/>
                      <a:gdLst>
                        <a:gd name="connsiteX0" fmla="*/ 0 w 34641"/>
                        <a:gd name="connsiteY0" fmla="*/ 16398 h 1828590"/>
                        <a:gd name="connsiteX1" fmla="*/ 0 w 34641"/>
                        <a:gd name="connsiteY1" fmla="*/ 1809104 h 1828590"/>
                        <a:gd name="connsiteX2" fmla="*/ 34642 w 34641"/>
                        <a:gd name="connsiteY2" fmla="*/ 1809104 h 1828590"/>
                        <a:gd name="connsiteX3" fmla="*/ 34642 w 34641"/>
                        <a:gd name="connsiteY3" fmla="*/ 16398 h 1828590"/>
                        <a:gd name="connsiteX4" fmla="*/ 0 w 34641"/>
                        <a:gd name="connsiteY4" fmla="*/ 16398 h 18285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1828590">
                          <a:moveTo>
                            <a:pt x="0" y="16398"/>
                          </a:moveTo>
                          <a:cubicBezTo>
                            <a:pt x="0" y="613966"/>
                            <a:pt x="0" y="1211535"/>
                            <a:pt x="0" y="1809104"/>
                          </a:cubicBezTo>
                          <a:cubicBezTo>
                            <a:pt x="0" y="1835086"/>
                            <a:pt x="34642" y="1835086"/>
                            <a:pt x="34642" y="1809104"/>
                          </a:cubicBezTo>
                          <a:cubicBezTo>
                            <a:pt x="34642" y="1211535"/>
                            <a:pt x="34642" y="61396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3" name="Freeform: Shape 912">
                      <a:extLst>
                        <a:ext uri="{FF2B5EF4-FFF2-40B4-BE49-F238E27FC236}">
                          <a16:creationId xmlns:a16="http://schemas.microsoft.com/office/drawing/2014/main" xmlns="" id="{D65FBDB6-2786-4240-8FDB-5A15372CB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58497" y="270887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4855 h 281700"/>
                        <a:gd name="connsiteX1" fmla="*/ 0 w 259812"/>
                        <a:gd name="connsiteY1" fmla="*/ 264045 h 281700"/>
                        <a:gd name="connsiteX2" fmla="*/ 129906 w 259812"/>
                        <a:gd name="connsiteY2" fmla="*/ 220743 h 281700"/>
                        <a:gd name="connsiteX3" fmla="*/ 259813 w 259812"/>
                        <a:gd name="connsiteY3" fmla="*/ 30213 h 281700"/>
                        <a:gd name="connsiteX4" fmla="*/ 129906 w 259812"/>
                        <a:gd name="connsiteY4" fmla="*/ 64855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4855"/>
                          </a:moveTo>
                          <a:cubicBezTo>
                            <a:pt x="60623" y="134138"/>
                            <a:pt x="0" y="229403"/>
                            <a:pt x="0" y="264045"/>
                          </a:cubicBezTo>
                          <a:cubicBezTo>
                            <a:pt x="0" y="298686"/>
                            <a:pt x="60623" y="281365"/>
                            <a:pt x="129906" y="220743"/>
                          </a:cubicBezTo>
                          <a:cubicBezTo>
                            <a:pt x="199190" y="160120"/>
                            <a:pt x="259813" y="73515"/>
                            <a:pt x="259813" y="30213"/>
                          </a:cubicBezTo>
                          <a:cubicBezTo>
                            <a:pt x="259813" y="-21749"/>
                            <a:pt x="199190" y="-4428"/>
                            <a:pt x="129906" y="64855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4" name="Freeform: Shape 913">
                      <a:extLst>
                        <a:ext uri="{FF2B5EF4-FFF2-40B4-BE49-F238E27FC236}">
                          <a16:creationId xmlns:a16="http://schemas.microsoft.com/office/drawing/2014/main" xmlns="" id="{CF55B6CA-D54A-48B4-8B40-7913F31DE8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58497" y="444485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0958 h 281700"/>
                        <a:gd name="connsiteX1" fmla="*/ 0 w 259812"/>
                        <a:gd name="connsiteY1" fmla="*/ 17656 h 281700"/>
                        <a:gd name="connsiteX2" fmla="*/ 129906 w 259812"/>
                        <a:gd name="connsiteY2" fmla="*/ 216845 h 281700"/>
                        <a:gd name="connsiteX3" fmla="*/ 259813 w 259812"/>
                        <a:gd name="connsiteY3" fmla="*/ 251487 h 281700"/>
                        <a:gd name="connsiteX4" fmla="*/ 129906 w 259812"/>
                        <a:gd name="connsiteY4" fmla="*/ 60958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0958"/>
                          </a:moveTo>
                          <a:cubicBezTo>
                            <a:pt x="60623" y="335"/>
                            <a:pt x="0" y="-16986"/>
                            <a:pt x="0" y="17656"/>
                          </a:cubicBezTo>
                          <a:cubicBezTo>
                            <a:pt x="0" y="52297"/>
                            <a:pt x="60623" y="147562"/>
                            <a:pt x="129906" y="216845"/>
                          </a:cubicBezTo>
                          <a:cubicBezTo>
                            <a:pt x="199190" y="286129"/>
                            <a:pt x="259813" y="303450"/>
                            <a:pt x="259813" y="251487"/>
                          </a:cubicBezTo>
                          <a:cubicBezTo>
                            <a:pt x="259813" y="208185"/>
                            <a:pt x="199190" y="121581"/>
                            <a:pt x="129906" y="6095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6" name="Graphic 1">
                    <a:extLst>
                      <a:ext uri="{FF2B5EF4-FFF2-40B4-BE49-F238E27FC236}">
                        <a16:creationId xmlns:a16="http://schemas.microsoft.com/office/drawing/2014/main" xmlns="" id="{2EF41663-B578-4E39-A2CC-B73742A735C4}"/>
                      </a:ext>
                    </a:extLst>
                  </p:cNvPr>
                  <p:cNvGrpSpPr/>
                  <p:nvPr/>
                </p:nvGrpSpPr>
                <p:grpSpPr>
                  <a:xfrm>
                    <a:off x="4147406" y="2285204"/>
                    <a:ext cx="259812" cy="2872164"/>
                    <a:chOff x="4147406" y="2285204"/>
                    <a:chExt cx="259812" cy="2872164"/>
                  </a:xfrm>
                  <a:grpFill/>
                </p:grpSpPr>
                <p:sp>
                  <p:nvSpPr>
                    <p:cNvPr id="909" name="Freeform: Shape 908">
                      <a:extLst>
                        <a:ext uri="{FF2B5EF4-FFF2-40B4-BE49-F238E27FC236}">
                          <a16:creationId xmlns:a16="http://schemas.microsoft.com/office/drawing/2014/main" xmlns="" id="{B1EC6739-5172-44A8-AEB8-B57141E698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9991" y="2364522"/>
                      <a:ext cx="35786" cy="2732362"/>
                    </a:xfrm>
                    <a:custGeom>
                      <a:avLst/>
                      <a:gdLst>
                        <a:gd name="connsiteX0" fmla="*/ 0 w 35786"/>
                        <a:gd name="connsiteY0" fmla="*/ 19486 h 2732362"/>
                        <a:gd name="connsiteX1" fmla="*/ 0 w 35786"/>
                        <a:gd name="connsiteY1" fmla="*/ 2712876 h 2732362"/>
                        <a:gd name="connsiteX2" fmla="*/ 34642 w 35786"/>
                        <a:gd name="connsiteY2" fmla="*/ 2712876 h 2732362"/>
                        <a:gd name="connsiteX3" fmla="*/ 34642 w 35786"/>
                        <a:gd name="connsiteY3" fmla="*/ 19486 h 2732362"/>
                        <a:gd name="connsiteX4" fmla="*/ 0 w 35786"/>
                        <a:gd name="connsiteY4" fmla="*/ 19486 h 27323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732362">
                          <a:moveTo>
                            <a:pt x="0" y="19486"/>
                          </a:moveTo>
                          <a:cubicBezTo>
                            <a:pt x="0" y="920170"/>
                            <a:pt x="0" y="1812193"/>
                            <a:pt x="0" y="2712876"/>
                          </a:cubicBezTo>
                          <a:cubicBezTo>
                            <a:pt x="0" y="2738858"/>
                            <a:pt x="34642" y="2738858"/>
                            <a:pt x="34642" y="2712876"/>
                          </a:cubicBezTo>
                          <a:cubicBezTo>
                            <a:pt x="34642" y="1812193"/>
                            <a:pt x="34642" y="920170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0" name="Freeform: Shape 909">
                      <a:extLst>
                        <a:ext uri="{FF2B5EF4-FFF2-40B4-BE49-F238E27FC236}">
                          <a16:creationId xmlns:a16="http://schemas.microsoft.com/office/drawing/2014/main" xmlns="" id="{A023D025-2576-4073-8378-A3F91AE07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7406" y="2285204"/>
                      <a:ext cx="259812" cy="272347"/>
                    </a:xfrm>
                    <a:custGeom>
                      <a:avLst/>
                      <a:gdLst>
                        <a:gd name="connsiteX0" fmla="*/ 129906 w 259812"/>
                        <a:gd name="connsiteY0" fmla="*/ 20860 h 272347"/>
                        <a:gd name="connsiteX1" fmla="*/ 0 w 259812"/>
                        <a:gd name="connsiteY1" fmla="*/ 211389 h 272347"/>
                        <a:gd name="connsiteX2" fmla="*/ 129906 w 259812"/>
                        <a:gd name="connsiteY2" fmla="*/ 254691 h 272347"/>
                        <a:gd name="connsiteX3" fmla="*/ 259813 w 259812"/>
                        <a:gd name="connsiteY3" fmla="*/ 81483 h 272347"/>
                        <a:gd name="connsiteX4" fmla="*/ 129906 w 259812"/>
                        <a:gd name="connsiteY4" fmla="*/ 20860 h 272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2347">
                          <a:moveTo>
                            <a:pt x="129906" y="20860"/>
                          </a:moveTo>
                          <a:cubicBezTo>
                            <a:pt x="60623" y="64162"/>
                            <a:pt x="0" y="150766"/>
                            <a:pt x="0" y="211389"/>
                          </a:cubicBezTo>
                          <a:cubicBezTo>
                            <a:pt x="0" y="272012"/>
                            <a:pt x="60623" y="289333"/>
                            <a:pt x="129906" y="254691"/>
                          </a:cubicBezTo>
                          <a:cubicBezTo>
                            <a:pt x="199190" y="220050"/>
                            <a:pt x="259813" y="142106"/>
                            <a:pt x="259813" y="81483"/>
                          </a:cubicBezTo>
                          <a:cubicBezTo>
                            <a:pt x="259813" y="3539"/>
                            <a:pt x="207850" y="-22442"/>
                            <a:pt x="129906" y="2086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11" name="Freeform: Shape 910">
                      <a:extLst>
                        <a:ext uri="{FF2B5EF4-FFF2-40B4-BE49-F238E27FC236}">
                          <a16:creationId xmlns:a16="http://schemas.microsoft.com/office/drawing/2014/main" xmlns="" id="{D6E1002C-823C-4A4E-9943-ED381E42B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147406" y="4886534"/>
                      <a:ext cx="259812" cy="270834"/>
                    </a:xfrm>
                    <a:custGeom>
                      <a:avLst/>
                      <a:gdLst>
                        <a:gd name="connsiteX0" fmla="*/ 129906 w 259812"/>
                        <a:gd name="connsiteY0" fmla="*/ 17656 h 270834"/>
                        <a:gd name="connsiteX1" fmla="*/ 0 w 259812"/>
                        <a:gd name="connsiteY1" fmla="*/ 60958 h 270834"/>
                        <a:gd name="connsiteX2" fmla="*/ 129906 w 259812"/>
                        <a:gd name="connsiteY2" fmla="*/ 251487 h 270834"/>
                        <a:gd name="connsiteX3" fmla="*/ 259813 w 259812"/>
                        <a:gd name="connsiteY3" fmla="*/ 199524 h 270834"/>
                        <a:gd name="connsiteX4" fmla="*/ 129906 w 259812"/>
                        <a:gd name="connsiteY4" fmla="*/ 17656 h 2708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0834">
                          <a:moveTo>
                            <a:pt x="129906" y="17656"/>
                          </a:moveTo>
                          <a:cubicBezTo>
                            <a:pt x="60623" y="-16986"/>
                            <a:pt x="0" y="335"/>
                            <a:pt x="0" y="60958"/>
                          </a:cubicBezTo>
                          <a:cubicBezTo>
                            <a:pt x="0" y="121581"/>
                            <a:pt x="60623" y="208185"/>
                            <a:pt x="129906" y="251487"/>
                          </a:cubicBezTo>
                          <a:cubicBezTo>
                            <a:pt x="199190" y="294789"/>
                            <a:pt x="259813" y="260147"/>
                            <a:pt x="259813" y="199524"/>
                          </a:cubicBezTo>
                          <a:cubicBezTo>
                            <a:pt x="259813" y="121581"/>
                            <a:pt x="207850" y="43637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7" name="Graphic 1">
                    <a:extLst>
                      <a:ext uri="{FF2B5EF4-FFF2-40B4-BE49-F238E27FC236}">
                        <a16:creationId xmlns:a16="http://schemas.microsoft.com/office/drawing/2014/main" xmlns="" id="{1B337F2A-2B28-439F-BB0D-8F4C986A5211}"/>
                      </a:ext>
                    </a:extLst>
                  </p:cNvPr>
                  <p:cNvGrpSpPr/>
                  <p:nvPr/>
                </p:nvGrpSpPr>
                <p:grpSpPr>
                  <a:xfrm>
                    <a:off x="4744975" y="2132856"/>
                    <a:ext cx="259812" cy="3169713"/>
                    <a:chOff x="4744975" y="2132856"/>
                    <a:chExt cx="259812" cy="3169713"/>
                  </a:xfrm>
                  <a:grpFill/>
                </p:grpSpPr>
                <p:sp>
                  <p:nvSpPr>
                    <p:cNvPr id="906" name="Freeform: Shape 905">
                      <a:extLst>
                        <a:ext uri="{FF2B5EF4-FFF2-40B4-BE49-F238E27FC236}">
                          <a16:creationId xmlns:a16="http://schemas.microsoft.com/office/drawing/2014/main" xmlns="" id="{337985A8-B67E-4DB8-9BE7-25474A790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57560" y="2203062"/>
                      <a:ext cx="34641" cy="3049709"/>
                    </a:xfrm>
                    <a:custGeom>
                      <a:avLst/>
                      <a:gdLst>
                        <a:gd name="connsiteX0" fmla="*/ 0 w 34641"/>
                        <a:gd name="connsiteY0" fmla="*/ 16398 h 3049709"/>
                        <a:gd name="connsiteX1" fmla="*/ 0 w 34641"/>
                        <a:gd name="connsiteY1" fmla="*/ 3030223 h 3049709"/>
                        <a:gd name="connsiteX2" fmla="*/ 34641 w 34641"/>
                        <a:gd name="connsiteY2" fmla="*/ 3030223 h 3049709"/>
                        <a:gd name="connsiteX3" fmla="*/ 34641 w 34641"/>
                        <a:gd name="connsiteY3" fmla="*/ 16398 h 3049709"/>
                        <a:gd name="connsiteX4" fmla="*/ 0 w 34641"/>
                        <a:gd name="connsiteY4" fmla="*/ 16398 h 30497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49709">
                          <a:moveTo>
                            <a:pt x="0" y="16398"/>
                          </a:moveTo>
                          <a:cubicBezTo>
                            <a:pt x="0" y="1021006"/>
                            <a:pt x="0" y="2025615"/>
                            <a:pt x="0" y="3030223"/>
                          </a:cubicBezTo>
                          <a:cubicBezTo>
                            <a:pt x="0" y="3056205"/>
                            <a:pt x="34641" y="3056205"/>
                            <a:pt x="34641" y="3030223"/>
                          </a:cubicBezTo>
                          <a:cubicBezTo>
                            <a:pt x="34641" y="2025615"/>
                            <a:pt x="34641" y="1021006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7" name="Freeform: Shape 906">
                      <a:extLst>
                        <a:ext uri="{FF2B5EF4-FFF2-40B4-BE49-F238E27FC236}">
                          <a16:creationId xmlns:a16="http://schemas.microsoft.com/office/drawing/2014/main" xmlns="" id="{CAD9ED51-205C-4F90-82C3-14407CBBA6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44975" y="21328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38567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38567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69283"/>
                            <a:pt x="0" y="138567"/>
                          </a:cubicBezTo>
                          <a:cubicBezTo>
                            <a:pt x="0" y="207850"/>
                            <a:pt x="60623" y="259813"/>
                            <a:pt x="129906" y="259813"/>
                          </a:cubicBezTo>
                          <a:cubicBezTo>
                            <a:pt x="199189" y="259813"/>
                            <a:pt x="259813" y="207850"/>
                            <a:pt x="259813" y="138567"/>
                          </a:cubicBezTo>
                          <a:cubicBezTo>
                            <a:pt x="259813" y="69283"/>
                            <a:pt x="199189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8" name="Freeform: Shape 907">
                      <a:extLst>
                        <a:ext uri="{FF2B5EF4-FFF2-40B4-BE49-F238E27FC236}">
                          <a16:creationId xmlns:a16="http://schemas.microsoft.com/office/drawing/2014/main" xmlns="" id="{941837B3-5867-4EE9-8741-65DA5A258B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44975" y="50427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21246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21246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51963"/>
                            <a:pt x="0" y="121246"/>
                          </a:cubicBezTo>
                          <a:cubicBezTo>
                            <a:pt x="0" y="190529"/>
                            <a:pt x="60623" y="259813"/>
                            <a:pt x="129906" y="259813"/>
                          </a:cubicBezTo>
                          <a:cubicBezTo>
                            <a:pt x="199189" y="259813"/>
                            <a:pt x="259813" y="190529"/>
                            <a:pt x="259813" y="121246"/>
                          </a:cubicBezTo>
                          <a:cubicBezTo>
                            <a:pt x="259813" y="51963"/>
                            <a:pt x="199189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8" name="Graphic 1">
                    <a:extLst>
                      <a:ext uri="{FF2B5EF4-FFF2-40B4-BE49-F238E27FC236}">
                        <a16:creationId xmlns:a16="http://schemas.microsoft.com/office/drawing/2014/main" xmlns="" id="{EE7B9E69-37F3-4E85-8B34-CB3D96ED9EDF}"/>
                      </a:ext>
                    </a:extLst>
                  </p:cNvPr>
                  <p:cNvGrpSpPr/>
                  <p:nvPr/>
                </p:nvGrpSpPr>
                <p:grpSpPr>
                  <a:xfrm>
                    <a:off x="5342544" y="2282126"/>
                    <a:ext cx="259812" cy="2871172"/>
                    <a:chOff x="5342544" y="2282126"/>
                    <a:chExt cx="259812" cy="2871172"/>
                  </a:xfrm>
                  <a:grpFill/>
                </p:grpSpPr>
                <p:sp>
                  <p:nvSpPr>
                    <p:cNvPr id="903" name="Freeform: Shape 902">
                      <a:extLst>
                        <a:ext uri="{FF2B5EF4-FFF2-40B4-BE49-F238E27FC236}">
                          <a16:creationId xmlns:a16="http://schemas.microsoft.com/office/drawing/2014/main" xmlns="" id="{07301A2B-2D9F-45BC-8FE6-941F9BA6FE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5129" y="2358950"/>
                      <a:ext cx="34641" cy="2737934"/>
                    </a:xfrm>
                    <a:custGeom>
                      <a:avLst/>
                      <a:gdLst>
                        <a:gd name="connsiteX0" fmla="*/ 0 w 34641"/>
                        <a:gd name="connsiteY0" fmla="*/ 16398 h 2737934"/>
                        <a:gd name="connsiteX1" fmla="*/ 0 w 34641"/>
                        <a:gd name="connsiteY1" fmla="*/ 2718448 h 2737934"/>
                        <a:gd name="connsiteX2" fmla="*/ 34642 w 34641"/>
                        <a:gd name="connsiteY2" fmla="*/ 2718448 h 2737934"/>
                        <a:gd name="connsiteX3" fmla="*/ 34642 w 34641"/>
                        <a:gd name="connsiteY3" fmla="*/ 16398 h 2737934"/>
                        <a:gd name="connsiteX4" fmla="*/ 0 w 34641"/>
                        <a:gd name="connsiteY4" fmla="*/ 16398 h 27379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737934">
                          <a:moveTo>
                            <a:pt x="0" y="16398"/>
                          </a:moveTo>
                          <a:cubicBezTo>
                            <a:pt x="0" y="917081"/>
                            <a:pt x="0" y="1817765"/>
                            <a:pt x="0" y="2718448"/>
                          </a:cubicBezTo>
                          <a:cubicBezTo>
                            <a:pt x="0" y="2744430"/>
                            <a:pt x="34642" y="2744430"/>
                            <a:pt x="34642" y="2718448"/>
                          </a:cubicBezTo>
                          <a:cubicBezTo>
                            <a:pt x="34642" y="1817765"/>
                            <a:pt x="34642" y="917081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4" name="Freeform: Shape 903">
                      <a:extLst>
                        <a:ext uri="{FF2B5EF4-FFF2-40B4-BE49-F238E27FC236}">
                          <a16:creationId xmlns:a16="http://schemas.microsoft.com/office/drawing/2014/main" xmlns="" id="{DA170E08-1778-463D-B7C8-F838ADF0B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2544" y="2282126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5277 h 266764"/>
                        <a:gd name="connsiteX1" fmla="*/ 0 w 259812"/>
                        <a:gd name="connsiteY1" fmla="*/ 75900 h 266764"/>
                        <a:gd name="connsiteX2" fmla="*/ 129906 w 259812"/>
                        <a:gd name="connsiteY2" fmla="*/ 249109 h 266764"/>
                        <a:gd name="connsiteX3" fmla="*/ 259813 w 259812"/>
                        <a:gd name="connsiteY3" fmla="*/ 205807 h 266764"/>
                        <a:gd name="connsiteX4" fmla="*/ 129906 w 259812"/>
                        <a:gd name="connsiteY4" fmla="*/ 15277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5277"/>
                          </a:moveTo>
                          <a:cubicBezTo>
                            <a:pt x="60623" y="-19364"/>
                            <a:pt x="0" y="6617"/>
                            <a:pt x="0" y="75900"/>
                          </a:cubicBezTo>
                          <a:cubicBezTo>
                            <a:pt x="0" y="145184"/>
                            <a:pt x="60623" y="214467"/>
                            <a:pt x="129906" y="249109"/>
                          </a:cubicBezTo>
                          <a:cubicBezTo>
                            <a:pt x="199189" y="283750"/>
                            <a:pt x="259813" y="266430"/>
                            <a:pt x="259813" y="205807"/>
                          </a:cubicBezTo>
                          <a:cubicBezTo>
                            <a:pt x="259813" y="145184"/>
                            <a:pt x="199189" y="58579"/>
                            <a:pt x="129906" y="1527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5" name="Freeform: Shape 904">
                      <a:extLst>
                        <a:ext uri="{FF2B5EF4-FFF2-40B4-BE49-F238E27FC236}">
                          <a16:creationId xmlns:a16="http://schemas.microsoft.com/office/drawing/2014/main" xmlns="" id="{D702B9B3-BF21-4EEE-AB68-4232FCDCC5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42544" y="4886534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7656 h 266764"/>
                        <a:gd name="connsiteX1" fmla="*/ 0 w 259812"/>
                        <a:gd name="connsiteY1" fmla="*/ 190864 h 266764"/>
                        <a:gd name="connsiteX2" fmla="*/ 129906 w 259812"/>
                        <a:gd name="connsiteY2" fmla="*/ 251487 h 266764"/>
                        <a:gd name="connsiteX3" fmla="*/ 259813 w 259812"/>
                        <a:gd name="connsiteY3" fmla="*/ 60958 h 266764"/>
                        <a:gd name="connsiteX4" fmla="*/ 129906 w 259812"/>
                        <a:gd name="connsiteY4" fmla="*/ 17656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7656"/>
                          </a:moveTo>
                          <a:cubicBezTo>
                            <a:pt x="60623" y="52298"/>
                            <a:pt x="0" y="121581"/>
                            <a:pt x="0" y="190864"/>
                          </a:cubicBezTo>
                          <a:cubicBezTo>
                            <a:pt x="0" y="260147"/>
                            <a:pt x="60623" y="286129"/>
                            <a:pt x="129906" y="251487"/>
                          </a:cubicBezTo>
                          <a:cubicBezTo>
                            <a:pt x="199189" y="208185"/>
                            <a:pt x="259813" y="121581"/>
                            <a:pt x="259813" y="60958"/>
                          </a:cubicBezTo>
                          <a:cubicBezTo>
                            <a:pt x="259813" y="335"/>
                            <a:pt x="199189" y="-16986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99" name="Graphic 1">
                    <a:extLst>
                      <a:ext uri="{FF2B5EF4-FFF2-40B4-BE49-F238E27FC236}">
                        <a16:creationId xmlns:a16="http://schemas.microsoft.com/office/drawing/2014/main" xmlns="" id="{C1B33610-0D4B-4451-971C-24AC003B0086}"/>
                      </a:ext>
                    </a:extLst>
                  </p:cNvPr>
                  <p:cNvGrpSpPr/>
                  <p:nvPr/>
                </p:nvGrpSpPr>
                <p:grpSpPr>
                  <a:xfrm>
                    <a:off x="5940112" y="2700211"/>
                    <a:ext cx="181869" cy="2035002"/>
                    <a:chOff x="5940112" y="2700211"/>
                    <a:chExt cx="181869" cy="2035002"/>
                  </a:xfrm>
                  <a:grpFill/>
                </p:grpSpPr>
                <p:sp>
                  <p:nvSpPr>
                    <p:cNvPr id="900" name="Freeform: Shape 899">
                      <a:extLst>
                        <a:ext uri="{FF2B5EF4-FFF2-40B4-BE49-F238E27FC236}">
                          <a16:creationId xmlns:a16="http://schemas.microsoft.com/office/drawing/2014/main" xmlns="" id="{211876A1-5384-4FB7-AE62-6DC52B7C4A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44038" y="2800631"/>
                      <a:ext cx="35786" cy="1845911"/>
                    </a:xfrm>
                    <a:custGeom>
                      <a:avLst/>
                      <a:gdLst>
                        <a:gd name="connsiteX0" fmla="*/ 0 w 35786"/>
                        <a:gd name="connsiteY0" fmla="*/ 16398 h 1845911"/>
                        <a:gd name="connsiteX1" fmla="*/ 0 w 35786"/>
                        <a:gd name="connsiteY1" fmla="*/ 1826425 h 1845911"/>
                        <a:gd name="connsiteX2" fmla="*/ 34642 w 35786"/>
                        <a:gd name="connsiteY2" fmla="*/ 1826425 h 1845911"/>
                        <a:gd name="connsiteX3" fmla="*/ 34642 w 35786"/>
                        <a:gd name="connsiteY3" fmla="*/ 16398 h 1845911"/>
                        <a:gd name="connsiteX4" fmla="*/ 0 w 35786"/>
                        <a:gd name="connsiteY4" fmla="*/ 16398 h 18459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845911">
                          <a:moveTo>
                            <a:pt x="0" y="16398"/>
                          </a:moveTo>
                          <a:cubicBezTo>
                            <a:pt x="0" y="622627"/>
                            <a:pt x="0" y="1220196"/>
                            <a:pt x="0" y="1826425"/>
                          </a:cubicBezTo>
                          <a:cubicBezTo>
                            <a:pt x="0" y="1852406"/>
                            <a:pt x="34642" y="1852406"/>
                            <a:pt x="34642" y="1826425"/>
                          </a:cubicBezTo>
                          <a:cubicBezTo>
                            <a:pt x="34642" y="1220196"/>
                            <a:pt x="34642" y="622627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1" name="Freeform: Shape 900">
                      <a:extLst>
                        <a:ext uri="{FF2B5EF4-FFF2-40B4-BE49-F238E27FC236}">
                          <a16:creationId xmlns:a16="http://schemas.microsoft.com/office/drawing/2014/main" xmlns="" id="{AE374F3D-540A-4DD4-A75D-C0E602CAE8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0112" y="2700211"/>
                      <a:ext cx="181869" cy="255384"/>
                    </a:xfrm>
                    <a:custGeom>
                      <a:avLst/>
                      <a:gdLst>
                        <a:gd name="connsiteX0" fmla="*/ 0 w 181869"/>
                        <a:gd name="connsiteY0" fmla="*/ 30213 h 255384"/>
                        <a:gd name="connsiteX1" fmla="*/ 129906 w 181869"/>
                        <a:gd name="connsiteY1" fmla="*/ 220743 h 255384"/>
                        <a:gd name="connsiteX2" fmla="*/ 181869 w 181869"/>
                        <a:gd name="connsiteY2" fmla="*/ 255384 h 255384"/>
                        <a:gd name="connsiteX3" fmla="*/ 181869 w 181869"/>
                        <a:gd name="connsiteY3" fmla="*/ 116818 h 255384"/>
                        <a:gd name="connsiteX4" fmla="*/ 129906 w 181869"/>
                        <a:gd name="connsiteY4" fmla="*/ 64855 h 255384"/>
                        <a:gd name="connsiteX5" fmla="*/ 0 w 181869"/>
                        <a:gd name="connsiteY5" fmla="*/ 30213 h 255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1869" h="255384">
                          <a:moveTo>
                            <a:pt x="0" y="30213"/>
                          </a:moveTo>
                          <a:cubicBezTo>
                            <a:pt x="0" y="82176"/>
                            <a:pt x="60623" y="160120"/>
                            <a:pt x="129906" y="220743"/>
                          </a:cubicBezTo>
                          <a:cubicBezTo>
                            <a:pt x="147228" y="238063"/>
                            <a:pt x="164548" y="246724"/>
                            <a:pt x="181869" y="255384"/>
                          </a:cubicBezTo>
                          <a:lnTo>
                            <a:pt x="181869" y="116818"/>
                          </a:lnTo>
                          <a:cubicBezTo>
                            <a:pt x="164548" y="99497"/>
                            <a:pt x="147228" y="82176"/>
                            <a:pt x="129906" y="64855"/>
                          </a:cubicBezTo>
                          <a:cubicBezTo>
                            <a:pt x="51963" y="-4428"/>
                            <a:pt x="0" y="-21749"/>
                            <a:pt x="0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902" name="Freeform: Shape 901">
                      <a:extLst>
                        <a:ext uri="{FF2B5EF4-FFF2-40B4-BE49-F238E27FC236}">
                          <a16:creationId xmlns:a16="http://schemas.microsoft.com/office/drawing/2014/main" xmlns="" id="{752FC66F-3494-4874-A479-24FD18655E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0112" y="4471169"/>
                      <a:ext cx="181869" cy="264044"/>
                    </a:xfrm>
                    <a:custGeom>
                      <a:avLst/>
                      <a:gdLst>
                        <a:gd name="connsiteX0" fmla="*/ 0 w 181869"/>
                        <a:gd name="connsiteY0" fmla="*/ 233831 h 264044"/>
                        <a:gd name="connsiteX1" fmla="*/ 129906 w 181869"/>
                        <a:gd name="connsiteY1" fmla="*/ 199190 h 264044"/>
                        <a:gd name="connsiteX2" fmla="*/ 181869 w 181869"/>
                        <a:gd name="connsiteY2" fmla="*/ 138567 h 264044"/>
                        <a:gd name="connsiteX3" fmla="*/ 181869 w 181869"/>
                        <a:gd name="connsiteY3" fmla="*/ 0 h 264044"/>
                        <a:gd name="connsiteX4" fmla="*/ 129906 w 181869"/>
                        <a:gd name="connsiteY4" fmla="*/ 34642 h 264044"/>
                        <a:gd name="connsiteX5" fmla="*/ 0 w 181869"/>
                        <a:gd name="connsiteY5" fmla="*/ 233831 h 2640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1869" h="264044">
                          <a:moveTo>
                            <a:pt x="0" y="233831"/>
                          </a:moveTo>
                          <a:cubicBezTo>
                            <a:pt x="0" y="285794"/>
                            <a:pt x="60623" y="268473"/>
                            <a:pt x="129906" y="199190"/>
                          </a:cubicBezTo>
                          <a:cubicBezTo>
                            <a:pt x="147228" y="181869"/>
                            <a:pt x="164548" y="164548"/>
                            <a:pt x="181869" y="138567"/>
                          </a:cubicBezTo>
                          <a:lnTo>
                            <a:pt x="181869" y="0"/>
                          </a:lnTo>
                          <a:cubicBezTo>
                            <a:pt x="164548" y="8660"/>
                            <a:pt x="147228" y="25981"/>
                            <a:pt x="129906" y="34642"/>
                          </a:cubicBezTo>
                          <a:cubicBezTo>
                            <a:pt x="51963" y="103925"/>
                            <a:pt x="0" y="181869"/>
                            <a:pt x="0" y="23383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  <p:grpSp>
              <p:nvGrpSpPr>
                <p:cNvPr id="835" name="Graphic 1">
                  <a:extLst>
                    <a:ext uri="{FF2B5EF4-FFF2-40B4-BE49-F238E27FC236}">
                      <a16:creationId xmlns:a16="http://schemas.microsoft.com/office/drawing/2014/main" xmlns="" id="{A4F6F088-B1C7-4F68-A081-35DC950F2A38}"/>
                    </a:ext>
                  </a:extLst>
                </p:cNvPr>
                <p:cNvGrpSpPr/>
                <p:nvPr/>
              </p:nvGrpSpPr>
              <p:grpSpPr>
                <a:xfrm>
                  <a:off x="6061358" y="2132856"/>
                  <a:ext cx="6789768" cy="3169713"/>
                  <a:chOff x="6061358" y="2132856"/>
                  <a:chExt cx="6789768" cy="3169713"/>
                </a:xfrm>
                <a:grpFill/>
              </p:grpSpPr>
              <p:grpSp>
                <p:nvGrpSpPr>
                  <p:cNvPr id="836" name="Graphic 1">
                    <a:extLst>
                      <a:ext uri="{FF2B5EF4-FFF2-40B4-BE49-F238E27FC236}">
                        <a16:creationId xmlns:a16="http://schemas.microsoft.com/office/drawing/2014/main" xmlns="" id="{82008D67-27D8-4505-81B5-91A99C9488B5}"/>
                      </a:ext>
                    </a:extLst>
                  </p:cNvPr>
                  <p:cNvGrpSpPr/>
                  <p:nvPr/>
                </p:nvGrpSpPr>
                <p:grpSpPr>
                  <a:xfrm>
                    <a:off x="6061358" y="2249492"/>
                    <a:ext cx="6781107" cy="2951210"/>
                    <a:chOff x="6061358" y="2249492"/>
                    <a:chExt cx="6781107" cy="2951210"/>
                  </a:xfrm>
                  <a:grpFill/>
                </p:grpSpPr>
                <p:sp>
                  <p:nvSpPr>
                    <p:cNvPr id="884" name="Freeform: Shape 883">
                      <a:extLst>
                        <a:ext uri="{FF2B5EF4-FFF2-40B4-BE49-F238E27FC236}">
                          <a16:creationId xmlns:a16="http://schemas.microsoft.com/office/drawing/2014/main" xmlns="" id="{9810B065-B804-44F2-A584-6413A761FC7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42466" y="3137464"/>
                      <a:ext cx="86604" cy="60622"/>
                    </a:xfrm>
                    <a:custGeom>
                      <a:avLst/>
                      <a:gdLst>
                        <a:gd name="connsiteX0" fmla="*/ 0 w 86604"/>
                        <a:gd name="connsiteY0" fmla="*/ 60623 h 60622"/>
                        <a:gd name="connsiteX1" fmla="*/ 0 w 86604"/>
                        <a:gd name="connsiteY1" fmla="*/ 0 h 60622"/>
                        <a:gd name="connsiteX2" fmla="*/ 0 w 86604"/>
                        <a:gd name="connsiteY2" fmla="*/ 0 h 60622"/>
                        <a:gd name="connsiteX3" fmla="*/ 0 w 86604"/>
                        <a:gd name="connsiteY3" fmla="*/ 60623 h 606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60622">
                          <a:moveTo>
                            <a:pt x="0" y="6062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60623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5" name="Freeform: Shape 884">
                      <a:extLst>
                        <a:ext uri="{FF2B5EF4-FFF2-40B4-BE49-F238E27FC236}">
                          <a16:creationId xmlns:a16="http://schemas.microsoft.com/office/drawing/2014/main" xmlns="" id="{42CDAE64-DA64-4AD4-BBA3-204E4AFCEC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1358" y="2249492"/>
                      <a:ext cx="6772447" cy="2951210"/>
                    </a:xfrm>
                    <a:custGeom>
                      <a:avLst/>
                      <a:gdLst>
                        <a:gd name="connsiteX0" fmla="*/ 6096935 w 6772447"/>
                        <a:gd name="connsiteY0" fmla="*/ 299064 h 2951210"/>
                        <a:gd name="connsiteX1" fmla="*/ 5369460 w 6772447"/>
                        <a:gd name="connsiteY1" fmla="*/ 4609 h 2951210"/>
                        <a:gd name="connsiteX2" fmla="*/ 4598682 w 6772447"/>
                        <a:gd name="connsiteY2" fmla="*/ 195139 h 2951210"/>
                        <a:gd name="connsiteX3" fmla="*/ 3100430 w 6772447"/>
                        <a:gd name="connsiteY3" fmla="*/ 1615447 h 2951210"/>
                        <a:gd name="connsiteX4" fmla="*/ 2312332 w 6772447"/>
                        <a:gd name="connsiteY4" fmla="*/ 2412206 h 2951210"/>
                        <a:gd name="connsiteX5" fmla="*/ 1472271 w 6772447"/>
                        <a:gd name="connsiteY5" fmla="*/ 2888529 h 2951210"/>
                        <a:gd name="connsiteX6" fmla="*/ 0 w 6772447"/>
                        <a:gd name="connsiteY6" fmla="*/ 2273639 h 2951210"/>
                        <a:gd name="connsiteX7" fmla="*/ 0 w 6772447"/>
                        <a:gd name="connsiteY7" fmla="*/ 2334262 h 2951210"/>
                        <a:gd name="connsiteX8" fmla="*/ 1030590 w 6772447"/>
                        <a:gd name="connsiteY8" fmla="*/ 2931831 h 2951210"/>
                        <a:gd name="connsiteX9" fmla="*/ 2537503 w 6772447"/>
                        <a:gd name="connsiteY9" fmla="*/ 2264979 h 2951210"/>
                        <a:gd name="connsiteX10" fmla="*/ 4079057 w 6772447"/>
                        <a:gd name="connsiteY10" fmla="*/ 628160 h 2951210"/>
                        <a:gd name="connsiteX11" fmla="*/ 4884476 w 6772447"/>
                        <a:gd name="connsiteY11" fmla="*/ 108534 h 2951210"/>
                        <a:gd name="connsiteX12" fmla="*/ 5802481 w 6772447"/>
                        <a:gd name="connsiteY12" fmla="*/ 177818 h 2951210"/>
                        <a:gd name="connsiteX13" fmla="*/ 6729146 w 6772447"/>
                        <a:gd name="connsiteY13" fmla="*/ 913953 h 2951210"/>
                        <a:gd name="connsiteX14" fmla="*/ 6772448 w 6772447"/>
                        <a:gd name="connsiteY14" fmla="*/ 957255 h 2951210"/>
                        <a:gd name="connsiteX15" fmla="*/ 6772448 w 6772447"/>
                        <a:gd name="connsiteY15" fmla="*/ 896632 h 2951210"/>
                        <a:gd name="connsiteX16" fmla="*/ 6096935 w 6772447"/>
                        <a:gd name="connsiteY16" fmla="*/ 299064 h 29512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6772447" h="2951210">
                          <a:moveTo>
                            <a:pt x="6096935" y="299064"/>
                          </a:moveTo>
                          <a:cubicBezTo>
                            <a:pt x="5880425" y="151836"/>
                            <a:pt x="5637933" y="30591"/>
                            <a:pt x="5369460" y="4609"/>
                          </a:cubicBezTo>
                          <a:cubicBezTo>
                            <a:pt x="5100987" y="-21372"/>
                            <a:pt x="4832513" y="65232"/>
                            <a:pt x="4598682" y="195139"/>
                          </a:cubicBezTo>
                          <a:cubicBezTo>
                            <a:pt x="4001114" y="532895"/>
                            <a:pt x="3550772" y="1104483"/>
                            <a:pt x="3100430" y="1615447"/>
                          </a:cubicBezTo>
                          <a:cubicBezTo>
                            <a:pt x="2849278" y="1892581"/>
                            <a:pt x="2598126" y="2169714"/>
                            <a:pt x="2312332" y="2412206"/>
                          </a:cubicBezTo>
                          <a:cubicBezTo>
                            <a:pt x="2069840" y="2620056"/>
                            <a:pt x="1792707" y="2810585"/>
                            <a:pt x="1472271" y="2888529"/>
                          </a:cubicBezTo>
                          <a:cubicBezTo>
                            <a:pt x="909344" y="3018435"/>
                            <a:pt x="398379" y="2654698"/>
                            <a:pt x="0" y="2273639"/>
                          </a:cubicBezTo>
                          <a:lnTo>
                            <a:pt x="0" y="2334262"/>
                          </a:lnTo>
                          <a:cubicBezTo>
                            <a:pt x="294454" y="2611396"/>
                            <a:pt x="632211" y="2853887"/>
                            <a:pt x="1030590" y="2931831"/>
                          </a:cubicBezTo>
                          <a:cubicBezTo>
                            <a:pt x="1619499" y="3044416"/>
                            <a:pt x="2139124" y="2646037"/>
                            <a:pt x="2537503" y="2264979"/>
                          </a:cubicBezTo>
                          <a:cubicBezTo>
                            <a:pt x="3083109" y="1745354"/>
                            <a:pt x="3524791" y="1130464"/>
                            <a:pt x="4079057" y="628160"/>
                          </a:cubicBezTo>
                          <a:cubicBezTo>
                            <a:pt x="4312889" y="411649"/>
                            <a:pt x="4581362" y="212459"/>
                            <a:pt x="4884476" y="108534"/>
                          </a:cubicBezTo>
                          <a:cubicBezTo>
                            <a:pt x="5196252" y="4609"/>
                            <a:pt x="5508026" y="39251"/>
                            <a:pt x="5802481" y="177818"/>
                          </a:cubicBezTo>
                          <a:cubicBezTo>
                            <a:pt x="6157558" y="351026"/>
                            <a:pt x="6460672" y="628160"/>
                            <a:pt x="6729146" y="913953"/>
                          </a:cubicBezTo>
                          <a:cubicBezTo>
                            <a:pt x="6746466" y="931274"/>
                            <a:pt x="6755127" y="948595"/>
                            <a:pt x="6772448" y="957255"/>
                          </a:cubicBezTo>
                          <a:lnTo>
                            <a:pt x="6772448" y="896632"/>
                          </a:lnTo>
                          <a:cubicBezTo>
                            <a:pt x="6573258" y="671462"/>
                            <a:pt x="6348087" y="463611"/>
                            <a:pt x="6096935" y="299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7" name="Graphic 1">
                    <a:extLst>
                      <a:ext uri="{FF2B5EF4-FFF2-40B4-BE49-F238E27FC236}">
                        <a16:creationId xmlns:a16="http://schemas.microsoft.com/office/drawing/2014/main" xmlns="" id="{14F3E3E6-217E-4ACF-9EC0-E1ACF024DAAA}"/>
                      </a:ext>
                    </a:extLst>
                  </p:cNvPr>
                  <p:cNvGrpSpPr/>
                  <p:nvPr/>
                </p:nvGrpSpPr>
                <p:grpSpPr>
                  <a:xfrm>
                    <a:off x="6078679" y="2250581"/>
                    <a:ext cx="6772447" cy="2941634"/>
                    <a:chOff x="6078679" y="2250581"/>
                    <a:chExt cx="6772447" cy="2941634"/>
                  </a:xfrm>
                  <a:grpFill/>
                </p:grpSpPr>
                <p:sp>
                  <p:nvSpPr>
                    <p:cNvPr id="882" name="Freeform: Shape 881">
                      <a:extLst>
                        <a:ext uri="{FF2B5EF4-FFF2-40B4-BE49-F238E27FC236}">
                          <a16:creationId xmlns:a16="http://schemas.microsoft.com/office/drawing/2014/main" xmlns="" id="{ACD95FCF-54DD-4A18-9FBB-872247E66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842466" y="4237337"/>
                      <a:ext cx="86604" cy="51962"/>
                    </a:xfrm>
                    <a:custGeom>
                      <a:avLst/>
                      <a:gdLst>
                        <a:gd name="connsiteX0" fmla="*/ 0 w 86604"/>
                        <a:gd name="connsiteY0" fmla="*/ 51963 h 51962"/>
                        <a:gd name="connsiteX1" fmla="*/ 0 w 86604"/>
                        <a:gd name="connsiteY1" fmla="*/ 0 h 51962"/>
                        <a:gd name="connsiteX2" fmla="*/ 0 w 86604"/>
                        <a:gd name="connsiteY2" fmla="*/ 0 h 51962"/>
                        <a:gd name="connsiteX3" fmla="*/ 0 w 86604"/>
                        <a:gd name="connsiteY3" fmla="*/ 51963 h 51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86604" h="51962">
                          <a:moveTo>
                            <a:pt x="0" y="5196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51963"/>
                          </a:ln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3" name="Freeform: Shape 882">
                      <a:extLst>
                        <a:ext uri="{FF2B5EF4-FFF2-40B4-BE49-F238E27FC236}">
                          <a16:creationId xmlns:a16="http://schemas.microsoft.com/office/drawing/2014/main" xmlns="" id="{1C33D23D-B948-434E-A6A8-234EEBE9AA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78679" y="2250581"/>
                      <a:ext cx="6772447" cy="2941634"/>
                    </a:xfrm>
                    <a:custGeom>
                      <a:avLst/>
                      <a:gdLst>
                        <a:gd name="connsiteX0" fmla="*/ 6226841 w 6772447"/>
                        <a:gd name="connsiteY0" fmla="*/ 2489061 h 2941634"/>
                        <a:gd name="connsiteX1" fmla="*/ 5386780 w 6772447"/>
                        <a:gd name="connsiteY1" fmla="*/ 2896100 h 2941634"/>
                        <a:gd name="connsiteX2" fmla="*/ 4477436 w 6772447"/>
                        <a:gd name="connsiteY2" fmla="*/ 2636288 h 2941634"/>
                        <a:gd name="connsiteX3" fmla="*/ 2901240 w 6772447"/>
                        <a:gd name="connsiteY3" fmla="*/ 1060092 h 2941634"/>
                        <a:gd name="connsiteX4" fmla="*/ 1446290 w 6772447"/>
                        <a:gd name="connsiteY4" fmla="*/ 20841 h 2941634"/>
                        <a:gd name="connsiteX5" fmla="*/ 0 w 6772447"/>
                        <a:gd name="connsiteY5" fmla="*/ 627071 h 2941634"/>
                        <a:gd name="connsiteX6" fmla="*/ 0 w 6772447"/>
                        <a:gd name="connsiteY6" fmla="*/ 679033 h 2941634"/>
                        <a:gd name="connsiteX7" fmla="*/ 155887 w 6772447"/>
                        <a:gd name="connsiteY7" fmla="*/ 540466 h 2941634"/>
                        <a:gd name="connsiteX8" fmla="*/ 995948 w 6772447"/>
                        <a:gd name="connsiteY8" fmla="*/ 64143 h 2941634"/>
                        <a:gd name="connsiteX9" fmla="*/ 2710711 w 6772447"/>
                        <a:gd name="connsiteY9" fmla="*/ 912864 h 2941634"/>
                        <a:gd name="connsiteX10" fmla="*/ 4226284 w 6772447"/>
                        <a:gd name="connsiteY10" fmla="*/ 2497721 h 2941634"/>
                        <a:gd name="connsiteX11" fmla="*/ 5715877 w 6772447"/>
                        <a:gd name="connsiteY11" fmla="*/ 2852798 h 2941634"/>
                        <a:gd name="connsiteX12" fmla="*/ 6555937 w 6772447"/>
                        <a:gd name="connsiteY12" fmla="*/ 2255229 h 2941634"/>
                        <a:gd name="connsiteX13" fmla="*/ 6772447 w 6772447"/>
                        <a:gd name="connsiteY13" fmla="*/ 2038719 h 2941634"/>
                        <a:gd name="connsiteX14" fmla="*/ 6772447 w 6772447"/>
                        <a:gd name="connsiteY14" fmla="*/ 1986756 h 2941634"/>
                        <a:gd name="connsiteX15" fmla="*/ 6226841 w 6772447"/>
                        <a:gd name="connsiteY15" fmla="*/ 2489061 h 2941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6772447" h="2941634">
                          <a:moveTo>
                            <a:pt x="6226841" y="2489061"/>
                          </a:moveTo>
                          <a:cubicBezTo>
                            <a:pt x="5984349" y="2679590"/>
                            <a:pt x="5698556" y="2852798"/>
                            <a:pt x="5386780" y="2896100"/>
                          </a:cubicBezTo>
                          <a:cubicBezTo>
                            <a:pt x="5057684" y="2939402"/>
                            <a:pt x="4745910" y="2809496"/>
                            <a:pt x="4477436" y="2636288"/>
                          </a:cubicBezTo>
                          <a:cubicBezTo>
                            <a:pt x="3853886" y="2220588"/>
                            <a:pt x="3394884" y="1597037"/>
                            <a:pt x="2901240" y="1060092"/>
                          </a:cubicBezTo>
                          <a:cubicBezTo>
                            <a:pt x="2511522" y="635731"/>
                            <a:pt x="2035198" y="133427"/>
                            <a:pt x="1446290" y="20841"/>
                          </a:cubicBezTo>
                          <a:cubicBezTo>
                            <a:pt x="892023" y="-91744"/>
                            <a:pt x="389719" y="271993"/>
                            <a:pt x="0" y="627071"/>
                          </a:cubicBezTo>
                          <a:lnTo>
                            <a:pt x="0" y="679033"/>
                          </a:lnTo>
                          <a:cubicBezTo>
                            <a:pt x="51962" y="627071"/>
                            <a:pt x="103925" y="583769"/>
                            <a:pt x="155887" y="540466"/>
                          </a:cubicBezTo>
                          <a:cubicBezTo>
                            <a:pt x="398379" y="332616"/>
                            <a:pt x="675512" y="142087"/>
                            <a:pt x="995948" y="64143"/>
                          </a:cubicBezTo>
                          <a:cubicBezTo>
                            <a:pt x="1680121" y="-91744"/>
                            <a:pt x="2269030" y="462523"/>
                            <a:pt x="2710711" y="912864"/>
                          </a:cubicBezTo>
                          <a:cubicBezTo>
                            <a:pt x="3221676" y="1432490"/>
                            <a:pt x="3654697" y="2038719"/>
                            <a:pt x="4226284" y="2497721"/>
                          </a:cubicBezTo>
                          <a:cubicBezTo>
                            <a:pt x="4659306" y="2844138"/>
                            <a:pt x="5170270" y="3077969"/>
                            <a:pt x="5715877" y="2852798"/>
                          </a:cubicBezTo>
                          <a:cubicBezTo>
                            <a:pt x="6036312" y="2722892"/>
                            <a:pt x="6313445" y="2497721"/>
                            <a:pt x="6555937" y="2255229"/>
                          </a:cubicBezTo>
                          <a:cubicBezTo>
                            <a:pt x="6625220" y="2185946"/>
                            <a:pt x="6703164" y="2116663"/>
                            <a:pt x="6772447" y="2038719"/>
                          </a:cubicBezTo>
                          <a:lnTo>
                            <a:pt x="6772447" y="1986756"/>
                          </a:lnTo>
                          <a:cubicBezTo>
                            <a:pt x="6599239" y="2159965"/>
                            <a:pt x="6417370" y="2333173"/>
                            <a:pt x="6226841" y="248906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8" name="Graphic 1">
                    <a:extLst>
                      <a:ext uri="{FF2B5EF4-FFF2-40B4-BE49-F238E27FC236}">
                        <a16:creationId xmlns:a16="http://schemas.microsoft.com/office/drawing/2014/main" xmlns="" id="{54B747C8-9935-41BC-97A9-148F2EA0B90B}"/>
                      </a:ext>
                    </a:extLst>
                  </p:cNvPr>
                  <p:cNvGrpSpPr/>
                  <p:nvPr/>
                </p:nvGrpSpPr>
                <p:grpSpPr>
                  <a:xfrm>
                    <a:off x="12539351" y="2839471"/>
                    <a:ext cx="259812" cy="1756483"/>
                    <a:chOff x="12539351" y="2839471"/>
                    <a:chExt cx="259812" cy="1756483"/>
                  </a:xfrm>
                  <a:grpFill/>
                </p:grpSpPr>
                <p:sp>
                  <p:nvSpPr>
                    <p:cNvPr id="879" name="Freeform: Shape 878">
                      <a:extLst>
                        <a:ext uri="{FF2B5EF4-FFF2-40B4-BE49-F238E27FC236}">
                          <a16:creationId xmlns:a16="http://schemas.microsoft.com/office/drawing/2014/main" xmlns="" id="{8241A8CD-67AD-4A3E-826C-3E3D439F81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643277" y="2947858"/>
                      <a:ext cx="35786" cy="1551456"/>
                    </a:xfrm>
                    <a:custGeom>
                      <a:avLst/>
                      <a:gdLst>
                        <a:gd name="connsiteX0" fmla="*/ 0 w 35786"/>
                        <a:gd name="connsiteY0" fmla="*/ 16398 h 1551456"/>
                        <a:gd name="connsiteX1" fmla="*/ 0 w 35786"/>
                        <a:gd name="connsiteY1" fmla="*/ 1531971 h 1551456"/>
                        <a:gd name="connsiteX2" fmla="*/ 34641 w 35786"/>
                        <a:gd name="connsiteY2" fmla="*/ 1531971 h 1551456"/>
                        <a:gd name="connsiteX3" fmla="*/ 34641 w 35786"/>
                        <a:gd name="connsiteY3" fmla="*/ 16398 h 1551456"/>
                        <a:gd name="connsiteX4" fmla="*/ 0 w 35786"/>
                        <a:gd name="connsiteY4" fmla="*/ 16398 h 15514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551456">
                          <a:moveTo>
                            <a:pt x="0" y="16398"/>
                          </a:moveTo>
                          <a:cubicBezTo>
                            <a:pt x="0" y="518702"/>
                            <a:pt x="0" y="1029667"/>
                            <a:pt x="0" y="1531971"/>
                          </a:cubicBezTo>
                          <a:cubicBezTo>
                            <a:pt x="0" y="1557952"/>
                            <a:pt x="34641" y="1557952"/>
                            <a:pt x="34641" y="1531971"/>
                          </a:cubicBezTo>
                          <a:cubicBezTo>
                            <a:pt x="34641" y="1029667"/>
                            <a:pt x="34641" y="518702"/>
                            <a:pt x="34641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0" name="Freeform: Shape 879">
                      <a:extLst>
                        <a:ext uri="{FF2B5EF4-FFF2-40B4-BE49-F238E27FC236}">
                          <a16:creationId xmlns:a16="http://schemas.microsoft.com/office/drawing/2014/main" xmlns="" id="{92A72C7C-C118-463C-A703-608F90A5146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39351" y="2839471"/>
                      <a:ext cx="259812" cy="289400"/>
                    </a:xfrm>
                    <a:custGeom>
                      <a:avLst/>
                      <a:gdLst>
                        <a:gd name="connsiteX0" fmla="*/ 0 w 259812"/>
                        <a:gd name="connsiteY0" fmla="*/ 20860 h 289400"/>
                        <a:gd name="connsiteX1" fmla="*/ 129906 w 259812"/>
                        <a:gd name="connsiteY1" fmla="*/ 211389 h 289400"/>
                        <a:gd name="connsiteX2" fmla="*/ 259813 w 259812"/>
                        <a:gd name="connsiteY2" fmla="*/ 280673 h 289400"/>
                        <a:gd name="connsiteX3" fmla="*/ 129906 w 259812"/>
                        <a:gd name="connsiteY3" fmla="*/ 81483 h 289400"/>
                        <a:gd name="connsiteX4" fmla="*/ 0 w 259812"/>
                        <a:gd name="connsiteY4" fmla="*/ 20860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0" y="20860"/>
                          </a:moveTo>
                          <a:cubicBezTo>
                            <a:pt x="0" y="64162"/>
                            <a:pt x="60624" y="142106"/>
                            <a:pt x="129906" y="211389"/>
                          </a:cubicBezTo>
                          <a:cubicBezTo>
                            <a:pt x="199190" y="272012"/>
                            <a:pt x="259813" y="306654"/>
                            <a:pt x="259813" y="280673"/>
                          </a:cubicBezTo>
                          <a:cubicBezTo>
                            <a:pt x="259813" y="254691"/>
                            <a:pt x="199190" y="159427"/>
                            <a:pt x="129906" y="81483"/>
                          </a:cubicBezTo>
                          <a:cubicBezTo>
                            <a:pt x="51963" y="3539"/>
                            <a:pt x="0" y="-22442"/>
                            <a:pt x="0" y="2086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81" name="Freeform: Shape 880">
                      <a:extLst>
                        <a:ext uri="{FF2B5EF4-FFF2-40B4-BE49-F238E27FC236}">
                          <a16:creationId xmlns:a16="http://schemas.microsoft.com/office/drawing/2014/main" xmlns="" id="{58F9A3C8-C572-46C8-B6F5-774A54244A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539351" y="4306553"/>
                      <a:ext cx="259812" cy="289400"/>
                    </a:xfrm>
                    <a:custGeom>
                      <a:avLst/>
                      <a:gdLst>
                        <a:gd name="connsiteX0" fmla="*/ 129906 w 259812"/>
                        <a:gd name="connsiteY0" fmla="*/ 78011 h 289400"/>
                        <a:gd name="connsiteX1" fmla="*/ 0 w 259812"/>
                        <a:gd name="connsiteY1" fmla="*/ 268540 h 289400"/>
                        <a:gd name="connsiteX2" fmla="*/ 129906 w 259812"/>
                        <a:gd name="connsiteY2" fmla="*/ 207917 h 289400"/>
                        <a:gd name="connsiteX3" fmla="*/ 259813 w 259812"/>
                        <a:gd name="connsiteY3" fmla="*/ 8728 h 289400"/>
                        <a:gd name="connsiteX4" fmla="*/ 129906 w 259812"/>
                        <a:gd name="connsiteY4" fmla="*/ 78011 h 2894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400">
                          <a:moveTo>
                            <a:pt x="129906" y="78011"/>
                          </a:moveTo>
                          <a:cubicBezTo>
                            <a:pt x="60624" y="138634"/>
                            <a:pt x="0" y="225238"/>
                            <a:pt x="0" y="268540"/>
                          </a:cubicBezTo>
                          <a:cubicBezTo>
                            <a:pt x="0" y="311843"/>
                            <a:pt x="60624" y="285861"/>
                            <a:pt x="129906" y="207917"/>
                          </a:cubicBezTo>
                          <a:cubicBezTo>
                            <a:pt x="199190" y="129974"/>
                            <a:pt x="259813" y="43369"/>
                            <a:pt x="259813" y="8728"/>
                          </a:cubicBezTo>
                          <a:cubicBezTo>
                            <a:pt x="259813" y="-17254"/>
                            <a:pt x="199190" y="17388"/>
                            <a:pt x="129906" y="7801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39" name="Graphic 1">
                    <a:extLst>
                      <a:ext uri="{FF2B5EF4-FFF2-40B4-BE49-F238E27FC236}">
                        <a16:creationId xmlns:a16="http://schemas.microsoft.com/office/drawing/2014/main" xmlns="" id="{6ECBBDC6-4CF3-4B59-8487-EDFC2F9ACC4E}"/>
                      </a:ext>
                    </a:extLst>
                  </p:cNvPr>
                  <p:cNvGrpSpPr/>
                  <p:nvPr/>
                </p:nvGrpSpPr>
                <p:grpSpPr>
                  <a:xfrm>
                    <a:off x="11941783" y="2364807"/>
                    <a:ext cx="259812" cy="2702002"/>
                    <a:chOff x="11941783" y="2364807"/>
                    <a:chExt cx="259812" cy="2702002"/>
                  </a:xfrm>
                  <a:grpFill/>
                </p:grpSpPr>
                <p:sp>
                  <p:nvSpPr>
                    <p:cNvPr id="876" name="Freeform: Shape 875">
                      <a:extLst>
                        <a:ext uri="{FF2B5EF4-FFF2-40B4-BE49-F238E27FC236}">
                          <a16:creationId xmlns:a16="http://schemas.microsoft.com/office/drawing/2014/main" xmlns="" id="{CF4D97C0-B4F4-4241-A8B0-2179D8E021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2054368" y="2445554"/>
                      <a:ext cx="34641" cy="2556065"/>
                    </a:xfrm>
                    <a:custGeom>
                      <a:avLst/>
                      <a:gdLst>
                        <a:gd name="connsiteX0" fmla="*/ 0 w 34641"/>
                        <a:gd name="connsiteY0" fmla="*/ 16398 h 2556065"/>
                        <a:gd name="connsiteX1" fmla="*/ 0 w 34641"/>
                        <a:gd name="connsiteY1" fmla="*/ 2536580 h 2556065"/>
                        <a:gd name="connsiteX2" fmla="*/ 34641 w 34641"/>
                        <a:gd name="connsiteY2" fmla="*/ 2536580 h 2556065"/>
                        <a:gd name="connsiteX3" fmla="*/ 34641 w 34641"/>
                        <a:gd name="connsiteY3" fmla="*/ 16398 h 2556065"/>
                        <a:gd name="connsiteX4" fmla="*/ 0 w 34641"/>
                        <a:gd name="connsiteY4" fmla="*/ 16398 h 25560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556065">
                          <a:moveTo>
                            <a:pt x="0" y="16398"/>
                          </a:moveTo>
                          <a:cubicBezTo>
                            <a:pt x="0" y="856458"/>
                            <a:pt x="0" y="1696519"/>
                            <a:pt x="0" y="2536580"/>
                          </a:cubicBezTo>
                          <a:cubicBezTo>
                            <a:pt x="0" y="2562561"/>
                            <a:pt x="34641" y="2562561"/>
                            <a:pt x="34641" y="2536580"/>
                          </a:cubicBezTo>
                          <a:cubicBezTo>
                            <a:pt x="34641" y="1696519"/>
                            <a:pt x="34641" y="856458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7" name="Freeform: Shape 876">
                      <a:extLst>
                        <a:ext uri="{FF2B5EF4-FFF2-40B4-BE49-F238E27FC236}">
                          <a16:creationId xmlns:a16="http://schemas.microsoft.com/office/drawing/2014/main" xmlns="" id="{5DBAA1AA-870F-4483-8D08-588D415251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1783" y="2364807"/>
                      <a:ext cx="259812" cy="271435"/>
                    </a:xfrm>
                    <a:custGeom>
                      <a:avLst/>
                      <a:gdLst>
                        <a:gd name="connsiteX0" fmla="*/ 129906 w 259812"/>
                        <a:gd name="connsiteY0" fmla="*/ 27861 h 271435"/>
                        <a:gd name="connsiteX1" fmla="*/ 0 w 259812"/>
                        <a:gd name="connsiteY1" fmla="*/ 62502 h 271435"/>
                        <a:gd name="connsiteX2" fmla="*/ 129906 w 259812"/>
                        <a:gd name="connsiteY2" fmla="*/ 244371 h 271435"/>
                        <a:gd name="connsiteX3" fmla="*/ 259813 w 259812"/>
                        <a:gd name="connsiteY3" fmla="*/ 218390 h 271435"/>
                        <a:gd name="connsiteX4" fmla="*/ 129906 w 259812"/>
                        <a:gd name="connsiteY4" fmla="*/ 27861 h 271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1435">
                          <a:moveTo>
                            <a:pt x="129906" y="27861"/>
                          </a:moveTo>
                          <a:cubicBezTo>
                            <a:pt x="60623" y="-24102"/>
                            <a:pt x="0" y="1880"/>
                            <a:pt x="0" y="62502"/>
                          </a:cubicBezTo>
                          <a:cubicBezTo>
                            <a:pt x="0" y="123125"/>
                            <a:pt x="60623" y="201069"/>
                            <a:pt x="129906" y="244371"/>
                          </a:cubicBezTo>
                          <a:cubicBezTo>
                            <a:pt x="199190" y="287673"/>
                            <a:pt x="259813" y="279013"/>
                            <a:pt x="259813" y="218390"/>
                          </a:cubicBezTo>
                          <a:cubicBezTo>
                            <a:pt x="259813" y="157767"/>
                            <a:pt x="199190" y="79823"/>
                            <a:pt x="129906" y="2786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8" name="Freeform: Shape 877">
                      <a:extLst>
                        <a:ext uri="{FF2B5EF4-FFF2-40B4-BE49-F238E27FC236}">
                          <a16:creationId xmlns:a16="http://schemas.microsoft.com/office/drawing/2014/main" xmlns="" id="{F2CE9EC6-D577-4B64-BA9C-1A4EE48D48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941783" y="4799182"/>
                      <a:ext cx="259812" cy="267628"/>
                    </a:xfrm>
                    <a:custGeom>
                      <a:avLst/>
                      <a:gdLst>
                        <a:gd name="connsiteX0" fmla="*/ 129906 w 259812"/>
                        <a:gd name="connsiteY0" fmla="*/ 27064 h 267628"/>
                        <a:gd name="connsiteX1" fmla="*/ 0 w 259812"/>
                        <a:gd name="connsiteY1" fmla="*/ 208933 h 267628"/>
                        <a:gd name="connsiteX2" fmla="*/ 129906 w 259812"/>
                        <a:gd name="connsiteY2" fmla="*/ 243574 h 267628"/>
                        <a:gd name="connsiteX3" fmla="*/ 259813 w 259812"/>
                        <a:gd name="connsiteY3" fmla="*/ 53045 h 267628"/>
                        <a:gd name="connsiteX4" fmla="*/ 129906 w 259812"/>
                        <a:gd name="connsiteY4" fmla="*/ 27064 h 2676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7628">
                          <a:moveTo>
                            <a:pt x="129906" y="27064"/>
                          </a:moveTo>
                          <a:cubicBezTo>
                            <a:pt x="60623" y="70366"/>
                            <a:pt x="0" y="148310"/>
                            <a:pt x="0" y="208933"/>
                          </a:cubicBezTo>
                          <a:cubicBezTo>
                            <a:pt x="0" y="269556"/>
                            <a:pt x="60623" y="286876"/>
                            <a:pt x="129906" y="243574"/>
                          </a:cubicBezTo>
                          <a:cubicBezTo>
                            <a:pt x="199190" y="191612"/>
                            <a:pt x="259813" y="105008"/>
                            <a:pt x="259813" y="53045"/>
                          </a:cubicBezTo>
                          <a:cubicBezTo>
                            <a:pt x="259813" y="-7578"/>
                            <a:pt x="199190" y="-16238"/>
                            <a:pt x="129906" y="2706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0" name="Graphic 1">
                    <a:extLst>
                      <a:ext uri="{FF2B5EF4-FFF2-40B4-BE49-F238E27FC236}">
                        <a16:creationId xmlns:a16="http://schemas.microsoft.com/office/drawing/2014/main" xmlns="" id="{D6A1D8AA-C0F8-4E26-A0C4-6092CD168666}"/>
                      </a:ext>
                    </a:extLst>
                  </p:cNvPr>
                  <p:cNvGrpSpPr/>
                  <p:nvPr/>
                </p:nvGrpSpPr>
                <p:grpSpPr>
                  <a:xfrm>
                    <a:off x="11344214" y="2140689"/>
                    <a:ext cx="259812" cy="3154047"/>
                    <a:chOff x="11344214" y="2140689"/>
                    <a:chExt cx="259812" cy="3154047"/>
                  </a:xfrm>
                  <a:grpFill/>
                </p:grpSpPr>
                <p:sp>
                  <p:nvSpPr>
                    <p:cNvPr id="873" name="Freeform: Shape 872">
                      <a:extLst>
                        <a:ext uri="{FF2B5EF4-FFF2-40B4-BE49-F238E27FC236}">
                          <a16:creationId xmlns:a16="http://schemas.microsoft.com/office/drawing/2014/main" xmlns="" id="{3E53EA71-8B96-4A7E-9773-3483980B3D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456799" y="2211723"/>
                      <a:ext cx="34642" cy="3032388"/>
                    </a:xfrm>
                    <a:custGeom>
                      <a:avLst/>
                      <a:gdLst>
                        <a:gd name="connsiteX0" fmla="*/ 0 w 34642"/>
                        <a:gd name="connsiteY0" fmla="*/ 16398 h 3032388"/>
                        <a:gd name="connsiteX1" fmla="*/ 0 w 34642"/>
                        <a:gd name="connsiteY1" fmla="*/ 3012903 h 3032388"/>
                        <a:gd name="connsiteX2" fmla="*/ 34642 w 34642"/>
                        <a:gd name="connsiteY2" fmla="*/ 3012903 h 3032388"/>
                        <a:gd name="connsiteX3" fmla="*/ 34642 w 34642"/>
                        <a:gd name="connsiteY3" fmla="*/ 16398 h 3032388"/>
                        <a:gd name="connsiteX4" fmla="*/ 0 w 34642"/>
                        <a:gd name="connsiteY4" fmla="*/ 16398 h 30323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2" h="3032388">
                          <a:moveTo>
                            <a:pt x="0" y="16398"/>
                          </a:moveTo>
                          <a:cubicBezTo>
                            <a:pt x="0" y="1012346"/>
                            <a:pt x="0" y="2016954"/>
                            <a:pt x="0" y="3012903"/>
                          </a:cubicBezTo>
                          <a:cubicBezTo>
                            <a:pt x="0" y="3038884"/>
                            <a:pt x="34642" y="3038884"/>
                            <a:pt x="34642" y="3012903"/>
                          </a:cubicBezTo>
                          <a:cubicBezTo>
                            <a:pt x="34642" y="2016954"/>
                            <a:pt x="34642" y="1021006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4" name="Freeform: Shape 873">
                      <a:extLst>
                        <a:ext uri="{FF2B5EF4-FFF2-40B4-BE49-F238E27FC236}">
                          <a16:creationId xmlns:a16="http://schemas.microsoft.com/office/drawing/2014/main" xmlns="" id="{9BACFF55-163F-4ADB-B7E8-83B972B219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44214" y="2140689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827 h 261737"/>
                        <a:gd name="connsiteX1" fmla="*/ 0 w 259812"/>
                        <a:gd name="connsiteY1" fmla="*/ 122073 h 261737"/>
                        <a:gd name="connsiteX2" fmla="*/ 129906 w 259812"/>
                        <a:gd name="connsiteY2" fmla="*/ 260640 h 261737"/>
                        <a:gd name="connsiteX3" fmla="*/ 259813 w 259812"/>
                        <a:gd name="connsiteY3" fmla="*/ 156715 h 261737"/>
                        <a:gd name="connsiteX4" fmla="*/ 129906 w 259812"/>
                        <a:gd name="connsiteY4" fmla="*/ 827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827"/>
                          </a:moveTo>
                          <a:cubicBezTo>
                            <a:pt x="60623" y="-7833"/>
                            <a:pt x="0" y="52790"/>
                            <a:pt x="0" y="122073"/>
                          </a:cubicBezTo>
                          <a:cubicBezTo>
                            <a:pt x="0" y="191357"/>
                            <a:pt x="60623" y="251980"/>
                            <a:pt x="129906" y="260640"/>
                          </a:cubicBezTo>
                          <a:cubicBezTo>
                            <a:pt x="199189" y="269300"/>
                            <a:pt x="259813" y="225998"/>
                            <a:pt x="259813" y="156715"/>
                          </a:cubicBezTo>
                          <a:cubicBezTo>
                            <a:pt x="259813" y="87432"/>
                            <a:pt x="199189" y="9488"/>
                            <a:pt x="129906" y="82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5" name="Freeform: Shape 874">
                      <a:extLst>
                        <a:ext uri="{FF2B5EF4-FFF2-40B4-BE49-F238E27FC236}">
                          <a16:creationId xmlns:a16="http://schemas.microsoft.com/office/drawing/2014/main" xmlns="" id="{CC0C469A-C9BB-4633-B1D0-BCD07D6955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1344214" y="5032998"/>
                      <a:ext cx="259812" cy="261737"/>
                    </a:xfrm>
                    <a:custGeom>
                      <a:avLst/>
                      <a:gdLst>
                        <a:gd name="connsiteX0" fmla="*/ 129906 w 259812"/>
                        <a:gd name="connsiteY0" fmla="*/ 1098 h 261737"/>
                        <a:gd name="connsiteX1" fmla="*/ 0 w 259812"/>
                        <a:gd name="connsiteY1" fmla="*/ 139665 h 261737"/>
                        <a:gd name="connsiteX2" fmla="*/ 129906 w 259812"/>
                        <a:gd name="connsiteY2" fmla="*/ 260911 h 261737"/>
                        <a:gd name="connsiteX3" fmla="*/ 259813 w 259812"/>
                        <a:gd name="connsiteY3" fmla="*/ 105023 h 261737"/>
                        <a:gd name="connsiteX4" fmla="*/ 129906 w 259812"/>
                        <a:gd name="connsiteY4" fmla="*/ 1098 h 261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737">
                          <a:moveTo>
                            <a:pt x="129906" y="1098"/>
                          </a:moveTo>
                          <a:cubicBezTo>
                            <a:pt x="60623" y="9758"/>
                            <a:pt x="0" y="70381"/>
                            <a:pt x="0" y="139665"/>
                          </a:cubicBezTo>
                          <a:cubicBezTo>
                            <a:pt x="0" y="208948"/>
                            <a:pt x="60623" y="269571"/>
                            <a:pt x="129906" y="260911"/>
                          </a:cubicBezTo>
                          <a:cubicBezTo>
                            <a:pt x="199189" y="252250"/>
                            <a:pt x="259813" y="174306"/>
                            <a:pt x="259813" y="105023"/>
                          </a:cubicBezTo>
                          <a:cubicBezTo>
                            <a:pt x="259813" y="35740"/>
                            <a:pt x="199189" y="-7562"/>
                            <a:pt x="129906" y="10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1" name="Graphic 1">
                    <a:extLst>
                      <a:ext uri="{FF2B5EF4-FFF2-40B4-BE49-F238E27FC236}">
                        <a16:creationId xmlns:a16="http://schemas.microsoft.com/office/drawing/2014/main" xmlns="" id="{58714394-D781-47F1-9DE2-1CA84D28BCE1}"/>
                      </a:ext>
                    </a:extLst>
                  </p:cNvPr>
                  <p:cNvGrpSpPr/>
                  <p:nvPr/>
                </p:nvGrpSpPr>
                <p:grpSpPr>
                  <a:xfrm>
                    <a:off x="10746645" y="2219494"/>
                    <a:ext cx="259812" cy="2996436"/>
                    <a:chOff x="10746645" y="2219494"/>
                    <a:chExt cx="259812" cy="2996436"/>
                  </a:xfrm>
                  <a:grpFill/>
                </p:grpSpPr>
                <p:sp>
                  <p:nvSpPr>
                    <p:cNvPr id="870" name="Freeform: Shape 869">
                      <a:extLst>
                        <a:ext uri="{FF2B5EF4-FFF2-40B4-BE49-F238E27FC236}">
                          <a16:creationId xmlns:a16="http://schemas.microsoft.com/office/drawing/2014/main" xmlns="" id="{A9020CF7-EA23-42A5-93C6-BC22B292D3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859230" y="2295238"/>
                      <a:ext cx="35786" cy="2870928"/>
                    </a:xfrm>
                    <a:custGeom>
                      <a:avLst/>
                      <a:gdLst>
                        <a:gd name="connsiteX0" fmla="*/ 0 w 35786"/>
                        <a:gd name="connsiteY0" fmla="*/ 19486 h 2870928"/>
                        <a:gd name="connsiteX1" fmla="*/ 0 w 35786"/>
                        <a:gd name="connsiteY1" fmla="*/ 2851443 h 2870928"/>
                        <a:gd name="connsiteX2" fmla="*/ 34641 w 35786"/>
                        <a:gd name="connsiteY2" fmla="*/ 2851443 h 2870928"/>
                        <a:gd name="connsiteX3" fmla="*/ 34641 w 35786"/>
                        <a:gd name="connsiteY3" fmla="*/ 19486 h 2870928"/>
                        <a:gd name="connsiteX4" fmla="*/ 0 w 35786"/>
                        <a:gd name="connsiteY4" fmla="*/ 19486 h 2870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870928">
                          <a:moveTo>
                            <a:pt x="0" y="19486"/>
                          </a:moveTo>
                          <a:cubicBezTo>
                            <a:pt x="0" y="963472"/>
                            <a:pt x="0" y="1907457"/>
                            <a:pt x="0" y="2851443"/>
                          </a:cubicBezTo>
                          <a:cubicBezTo>
                            <a:pt x="0" y="2877424"/>
                            <a:pt x="34641" y="2877424"/>
                            <a:pt x="34641" y="2851443"/>
                          </a:cubicBezTo>
                          <a:cubicBezTo>
                            <a:pt x="34641" y="1907457"/>
                            <a:pt x="34641" y="963472"/>
                            <a:pt x="34641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1" name="Freeform: Shape 870">
                      <a:extLst>
                        <a:ext uri="{FF2B5EF4-FFF2-40B4-BE49-F238E27FC236}">
                          <a16:creationId xmlns:a16="http://schemas.microsoft.com/office/drawing/2014/main" xmlns="" id="{AE3BFFA9-59CB-490D-A004-8F03F1B211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6645" y="2219494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8626 h 261149"/>
                        <a:gd name="connsiteX1" fmla="*/ 0 w 259812"/>
                        <a:gd name="connsiteY1" fmla="*/ 190495 h 261149"/>
                        <a:gd name="connsiteX2" fmla="*/ 129906 w 259812"/>
                        <a:gd name="connsiteY2" fmla="*/ 251118 h 261149"/>
                        <a:gd name="connsiteX3" fmla="*/ 259813 w 259812"/>
                        <a:gd name="connsiteY3" fmla="*/ 86570 h 261149"/>
                        <a:gd name="connsiteX4" fmla="*/ 129906 w 259812"/>
                        <a:gd name="connsiteY4" fmla="*/ 8626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8626"/>
                          </a:moveTo>
                          <a:cubicBezTo>
                            <a:pt x="60623" y="43268"/>
                            <a:pt x="0" y="121212"/>
                            <a:pt x="0" y="190495"/>
                          </a:cubicBezTo>
                          <a:cubicBezTo>
                            <a:pt x="0" y="251118"/>
                            <a:pt x="60623" y="277099"/>
                            <a:pt x="129906" y="251118"/>
                          </a:cubicBezTo>
                          <a:cubicBezTo>
                            <a:pt x="199190" y="225137"/>
                            <a:pt x="259813" y="155853"/>
                            <a:pt x="259813" y="86570"/>
                          </a:cubicBezTo>
                          <a:cubicBezTo>
                            <a:pt x="259813" y="17287"/>
                            <a:pt x="207851" y="-17355"/>
                            <a:pt x="129906" y="862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72" name="Freeform: Shape 871">
                      <a:extLst>
                        <a:ext uri="{FF2B5EF4-FFF2-40B4-BE49-F238E27FC236}">
                          <a16:creationId xmlns:a16="http://schemas.microsoft.com/office/drawing/2014/main" xmlns="" id="{CA6018FA-87ED-478E-9261-0C0822C6E4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746645" y="4954780"/>
                      <a:ext cx="259812" cy="261149"/>
                    </a:xfrm>
                    <a:custGeom>
                      <a:avLst/>
                      <a:gdLst>
                        <a:gd name="connsiteX0" fmla="*/ 129906 w 259812"/>
                        <a:gd name="connsiteY0" fmla="*/ 10032 h 261149"/>
                        <a:gd name="connsiteX1" fmla="*/ 0 w 259812"/>
                        <a:gd name="connsiteY1" fmla="*/ 70655 h 261149"/>
                        <a:gd name="connsiteX2" fmla="*/ 129906 w 259812"/>
                        <a:gd name="connsiteY2" fmla="*/ 252524 h 261149"/>
                        <a:gd name="connsiteX3" fmla="*/ 259813 w 259812"/>
                        <a:gd name="connsiteY3" fmla="*/ 174580 h 261149"/>
                        <a:gd name="connsiteX4" fmla="*/ 129906 w 259812"/>
                        <a:gd name="connsiteY4" fmla="*/ 10032 h 261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1149">
                          <a:moveTo>
                            <a:pt x="129906" y="10032"/>
                          </a:moveTo>
                          <a:cubicBezTo>
                            <a:pt x="60623" y="-15949"/>
                            <a:pt x="0" y="10032"/>
                            <a:pt x="0" y="70655"/>
                          </a:cubicBezTo>
                          <a:cubicBezTo>
                            <a:pt x="0" y="131278"/>
                            <a:pt x="60623" y="217882"/>
                            <a:pt x="129906" y="252524"/>
                          </a:cubicBezTo>
                          <a:cubicBezTo>
                            <a:pt x="199190" y="278505"/>
                            <a:pt x="259813" y="243863"/>
                            <a:pt x="259813" y="174580"/>
                          </a:cubicBezTo>
                          <a:cubicBezTo>
                            <a:pt x="259813" y="105297"/>
                            <a:pt x="207851" y="36013"/>
                            <a:pt x="129906" y="10032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2" name="Graphic 1">
                    <a:extLst>
                      <a:ext uri="{FF2B5EF4-FFF2-40B4-BE49-F238E27FC236}">
                        <a16:creationId xmlns:a16="http://schemas.microsoft.com/office/drawing/2014/main" xmlns="" id="{03991EA2-BC87-40CC-8191-52E6C891A26A}"/>
                      </a:ext>
                    </a:extLst>
                  </p:cNvPr>
                  <p:cNvGrpSpPr/>
                  <p:nvPr/>
                </p:nvGrpSpPr>
                <p:grpSpPr>
                  <a:xfrm>
                    <a:off x="10157736" y="2578595"/>
                    <a:ext cx="259812" cy="2271697"/>
                    <a:chOff x="10157736" y="2578595"/>
                    <a:chExt cx="259812" cy="2271697"/>
                  </a:xfrm>
                  <a:grpFill/>
                </p:grpSpPr>
                <p:sp>
                  <p:nvSpPr>
                    <p:cNvPr id="867" name="Freeform: Shape 866">
                      <a:extLst>
                        <a:ext uri="{FF2B5EF4-FFF2-40B4-BE49-F238E27FC236}">
                          <a16:creationId xmlns:a16="http://schemas.microsoft.com/office/drawing/2014/main" xmlns="" id="{0EB9028B-9481-4F2F-8721-B41B8EAB75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270321" y="2674132"/>
                      <a:ext cx="34641" cy="2102316"/>
                    </a:xfrm>
                    <a:custGeom>
                      <a:avLst/>
                      <a:gdLst>
                        <a:gd name="connsiteX0" fmla="*/ 0 w 34641"/>
                        <a:gd name="connsiteY0" fmla="*/ 12991 h 2102316"/>
                        <a:gd name="connsiteX1" fmla="*/ 0 w 34641"/>
                        <a:gd name="connsiteY1" fmla="*/ 2082831 h 2102316"/>
                        <a:gd name="connsiteX2" fmla="*/ 34642 w 34641"/>
                        <a:gd name="connsiteY2" fmla="*/ 2082831 h 2102316"/>
                        <a:gd name="connsiteX3" fmla="*/ 34642 w 34641"/>
                        <a:gd name="connsiteY3" fmla="*/ 12991 h 2102316"/>
                        <a:gd name="connsiteX4" fmla="*/ 0 w 34641"/>
                        <a:gd name="connsiteY4" fmla="*/ 12991 h 21023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102316">
                          <a:moveTo>
                            <a:pt x="0" y="12991"/>
                          </a:moveTo>
                          <a:cubicBezTo>
                            <a:pt x="0" y="705824"/>
                            <a:pt x="0" y="1389997"/>
                            <a:pt x="0" y="2082831"/>
                          </a:cubicBezTo>
                          <a:cubicBezTo>
                            <a:pt x="0" y="2108812"/>
                            <a:pt x="34642" y="2108812"/>
                            <a:pt x="34642" y="2082831"/>
                          </a:cubicBezTo>
                          <a:cubicBezTo>
                            <a:pt x="34642" y="1389997"/>
                            <a:pt x="34642" y="705824"/>
                            <a:pt x="34642" y="12991"/>
                          </a:cubicBezTo>
                          <a:cubicBezTo>
                            <a:pt x="3464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8" name="Freeform: Shape 867">
                      <a:extLst>
                        <a:ext uri="{FF2B5EF4-FFF2-40B4-BE49-F238E27FC236}">
                          <a16:creationId xmlns:a16="http://schemas.microsoft.com/office/drawing/2014/main" xmlns="" id="{C76C1234-9A58-495A-8CCA-97B3E1E83B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36" y="2578595"/>
                      <a:ext cx="259812" cy="274157"/>
                    </a:xfrm>
                    <a:custGeom>
                      <a:avLst/>
                      <a:gdLst>
                        <a:gd name="connsiteX0" fmla="*/ 129906 w 259812"/>
                        <a:gd name="connsiteY0" fmla="*/ 47904 h 274157"/>
                        <a:gd name="connsiteX1" fmla="*/ 0 w 259812"/>
                        <a:gd name="connsiteY1" fmla="*/ 247094 h 274157"/>
                        <a:gd name="connsiteX2" fmla="*/ 129906 w 259812"/>
                        <a:gd name="connsiteY2" fmla="*/ 221113 h 274157"/>
                        <a:gd name="connsiteX3" fmla="*/ 259813 w 259812"/>
                        <a:gd name="connsiteY3" fmla="*/ 30583 h 274157"/>
                        <a:gd name="connsiteX4" fmla="*/ 129906 w 259812"/>
                        <a:gd name="connsiteY4" fmla="*/ 47904 h 2741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4157">
                          <a:moveTo>
                            <a:pt x="129906" y="47904"/>
                          </a:moveTo>
                          <a:cubicBezTo>
                            <a:pt x="60623" y="117188"/>
                            <a:pt x="0" y="203792"/>
                            <a:pt x="0" y="247094"/>
                          </a:cubicBezTo>
                          <a:cubicBezTo>
                            <a:pt x="0" y="290396"/>
                            <a:pt x="60623" y="281736"/>
                            <a:pt x="129906" y="221113"/>
                          </a:cubicBezTo>
                          <a:cubicBezTo>
                            <a:pt x="199189" y="169150"/>
                            <a:pt x="259813" y="82546"/>
                            <a:pt x="259813" y="30583"/>
                          </a:cubicBezTo>
                          <a:cubicBezTo>
                            <a:pt x="259813" y="-12719"/>
                            <a:pt x="199189" y="-12719"/>
                            <a:pt x="129906" y="4790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9" name="Freeform: Shape 868">
                      <a:extLst>
                        <a:ext uri="{FF2B5EF4-FFF2-40B4-BE49-F238E27FC236}">
                          <a16:creationId xmlns:a16="http://schemas.microsoft.com/office/drawing/2014/main" xmlns="" id="{C1CC6A72-0505-4DC8-B583-A655AA2433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0157736" y="4576533"/>
                      <a:ext cx="259812" cy="273760"/>
                    </a:xfrm>
                    <a:custGeom>
                      <a:avLst/>
                      <a:gdLst>
                        <a:gd name="connsiteX0" fmla="*/ 129906 w 259812"/>
                        <a:gd name="connsiteY0" fmla="*/ 50524 h 273760"/>
                        <a:gd name="connsiteX1" fmla="*/ 0 w 259812"/>
                        <a:gd name="connsiteY1" fmla="*/ 24542 h 273760"/>
                        <a:gd name="connsiteX2" fmla="*/ 129906 w 259812"/>
                        <a:gd name="connsiteY2" fmla="*/ 223732 h 273760"/>
                        <a:gd name="connsiteX3" fmla="*/ 259813 w 259812"/>
                        <a:gd name="connsiteY3" fmla="*/ 232392 h 273760"/>
                        <a:gd name="connsiteX4" fmla="*/ 129906 w 259812"/>
                        <a:gd name="connsiteY4" fmla="*/ 50524 h 273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73760">
                          <a:moveTo>
                            <a:pt x="129906" y="50524"/>
                          </a:moveTo>
                          <a:cubicBezTo>
                            <a:pt x="60623" y="-1439"/>
                            <a:pt x="0" y="-18760"/>
                            <a:pt x="0" y="24542"/>
                          </a:cubicBezTo>
                          <a:cubicBezTo>
                            <a:pt x="0" y="67844"/>
                            <a:pt x="60623" y="163109"/>
                            <a:pt x="129906" y="223732"/>
                          </a:cubicBezTo>
                          <a:cubicBezTo>
                            <a:pt x="199189" y="284355"/>
                            <a:pt x="259813" y="293015"/>
                            <a:pt x="259813" y="232392"/>
                          </a:cubicBezTo>
                          <a:cubicBezTo>
                            <a:pt x="259813" y="189090"/>
                            <a:pt x="199189" y="102486"/>
                            <a:pt x="129906" y="50524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3" name="Graphic 1">
                    <a:extLst>
                      <a:ext uri="{FF2B5EF4-FFF2-40B4-BE49-F238E27FC236}">
                        <a16:creationId xmlns:a16="http://schemas.microsoft.com/office/drawing/2014/main" xmlns="" id="{E4175AF5-E295-45ED-ABA8-F493D14BF78C}"/>
                      </a:ext>
                    </a:extLst>
                  </p:cNvPr>
                  <p:cNvGrpSpPr/>
                  <p:nvPr/>
                </p:nvGrpSpPr>
                <p:grpSpPr>
                  <a:xfrm>
                    <a:off x="9560167" y="3155892"/>
                    <a:ext cx="259812" cy="1132235"/>
                    <a:chOff x="9560167" y="3155892"/>
                    <a:chExt cx="259812" cy="1132235"/>
                  </a:xfrm>
                  <a:grpFill/>
                </p:grpSpPr>
                <p:sp>
                  <p:nvSpPr>
                    <p:cNvPr id="864" name="Freeform: Shape 863">
                      <a:extLst>
                        <a:ext uri="{FF2B5EF4-FFF2-40B4-BE49-F238E27FC236}">
                          <a16:creationId xmlns:a16="http://schemas.microsoft.com/office/drawing/2014/main" xmlns="" id="{3716572D-F7B5-4907-8323-8FA9698775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672753" y="3268294"/>
                      <a:ext cx="34641" cy="901925"/>
                    </a:xfrm>
                    <a:custGeom>
                      <a:avLst/>
                      <a:gdLst>
                        <a:gd name="connsiteX0" fmla="*/ 0 w 34641"/>
                        <a:gd name="connsiteY0" fmla="*/ 16398 h 901925"/>
                        <a:gd name="connsiteX1" fmla="*/ 0 w 34641"/>
                        <a:gd name="connsiteY1" fmla="*/ 882439 h 901925"/>
                        <a:gd name="connsiteX2" fmla="*/ 34641 w 34641"/>
                        <a:gd name="connsiteY2" fmla="*/ 882439 h 901925"/>
                        <a:gd name="connsiteX3" fmla="*/ 34641 w 34641"/>
                        <a:gd name="connsiteY3" fmla="*/ 16398 h 901925"/>
                        <a:gd name="connsiteX4" fmla="*/ 0 w 34641"/>
                        <a:gd name="connsiteY4" fmla="*/ 16398 h 901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901925">
                          <a:moveTo>
                            <a:pt x="0" y="16398"/>
                          </a:moveTo>
                          <a:cubicBezTo>
                            <a:pt x="0" y="302191"/>
                            <a:pt x="0" y="596646"/>
                            <a:pt x="0" y="882439"/>
                          </a:cubicBezTo>
                          <a:cubicBezTo>
                            <a:pt x="0" y="908421"/>
                            <a:pt x="34641" y="908421"/>
                            <a:pt x="34641" y="882439"/>
                          </a:cubicBezTo>
                          <a:cubicBezTo>
                            <a:pt x="34641" y="596646"/>
                            <a:pt x="34641" y="302191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5" name="Freeform: Shape 864">
                      <a:extLst>
                        <a:ext uri="{FF2B5EF4-FFF2-40B4-BE49-F238E27FC236}">
                          <a16:creationId xmlns:a16="http://schemas.microsoft.com/office/drawing/2014/main" xmlns="" id="{A2A1A364-0BF6-4790-8F32-335ED7ADE2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0167" y="3155892"/>
                      <a:ext cx="259812" cy="288043"/>
                    </a:xfrm>
                    <a:custGeom>
                      <a:avLst/>
                      <a:gdLst>
                        <a:gd name="connsiteX0" fmla="*/ 129906 w 259812"/>
                        <a:gd name="connsiteY0" fmla="*/ 102818 h 288043"/>
                        <a:gd name="connsiteX1" fmla="*/ 0 w 259812"/>
                        <a:gd name="connsiteY1" fmla="*/ 284687 h 288043"/>
                        <a:gd name="connsiteX2" fmla="*/ 129906 w 259812"/>
                        <a:gd name="connsiteY2" fmla="*/ 180762 h 288043"/>
                        <a:gd name="connsiteX3" fmla="*/ 259813 w 259812"/>
                        <a:gd name="connsiteY3" fmla="*/ 7553 h 288043"/>
                        <a:gd name="connsiteX4" fmla="*/ 129906 w 259812"/>
                        <a:gd name="connsiteY4" fmla="*/ 102818 h 288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8043">
                          <a:moveTo>
                            <a:pt x="129906" y="102818"/>
                          </a:moveTo>
                          <a:cubicBezTo>
                            <a:pt x="60623" y="189422"/>
                            <a:pt x="0" y="267366"/>
                            <a:pt x="0" y="284687"/>
                          </a:cubicBezTo>
                          <a:cubicBezTo>
                            <a:pt x="0" y="302008"/>
                            <a:pt x="60623" y="250045"/>
                            <a:pt x="129906" y="180762"/>
                          </a:cubicBezTo>
                          <a:cubicBezTo>
                            <a:pt x="199190" y="111478"/>
                            <a:pt x="259813" y="33535"/>
                            <a:pt x="259813" y="7553"/>
                          </a:cubicBezTo>
                          <a:cubicBezTo>
                            <a:pt x="259813" y="-18428"/>
                            <a:pt x="199190" y="24874"/>
                            <a:pt x="129906" y="10281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6" name="Freeform: Shape 865">
                      <a:extLst>
                        <a:ext uri="{FF2B5EF4-FFF2-40B4-BE49-F238E27FC236}">
                          <a16:creationId xmlns:a16="http://schemas.microsoft.com/office/drawing/2014/main" xmlns="" id="{C8AC7FC8-7CC2-4D95-836A-01C5562A4A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560167" y="3991508"/>
                      <a:ext cx="259812" cy="296619"/>
                    </a:xfrm>
                    <a:custGeom>
                      <a:avLst/>
                      <a:gdLst>
                        <a:gd name="connsiteX0" fmla="*/ 0 w 259812"/>
                        <a:gd name="connsiteY0" fmla="*/ 3338 h 296619"/>
                        <a:gd name="connsiteX1" fmla="*/ 129906 w 259812"/>
                        <a:gd name="connsiteY1" fmla="*/ 185206 h 296619"/>
                        <a:gd name="connsiteX2" fmla="*/ 259813 w 259812"/>
                        <a:gd name="connsiteY2" fmla="*/ 289131 h 296619"/>
                        <a:gd name="connsiteX3" fmla="*/ 129906 w 259812"/>
                        <a:gd name="connsiteY3" fmla="*/ 115923 h 296619"/>
                        <a:gd name="connsiteX4" fmla="*/ 0 w 259812"/>
                        <a:gd name="connsiteY4" fmla="*/ 3338 h 296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96619">
                          <a:moveTo>
                            <a:pt x="0" y="3338"/>
                          </a:moveTo>
                          <a:cubicBezTo>
                            <a:pt x="0" y="20659"/>
                            <a:pt x="60623" y="98602"/>
                            <a:pt x="129906" y="185206"/>
                          </a:cubicBezTo>
                          <a:cubicBezTo>
                            <a:pt x="199190" y="271811"/>
                            <a:pt x="259813" y="315113"/>
                            <a:pt x="259813" y="289131"/>
                          </a:cubicBezTo>
                          <a:cubicBezTo>
                            <a:pt x="259813" y="263150"/>
                            <a:pt x="199190" y="185206"/>
                            <a:pt x="129906" y="115923"/>
                          </a:cubicBezTo>
                          <a:cubicBezTo>
                            <a:pt x="60623" y="37979"/>
                            <a:pt x="0" y="-13983"/>
                            <a:pt x="0" y="333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4" name="Graphic 1">
                    <a:extLst>
                      <a:ext uri="{FF2B5EF4-FFF2-40B4-BE49-F238E27FC236}">
                        <a16:creationId xmlns:a16="http://schemas.microsoft.com/office/drawing/2014/main" xmlns="" id="{A467BD31-B561-4034-B61A-FDDD62093ED3}"/>
                      </a:ext>
                    </a:extLst>
                  </p:cNvPr>
                  <p:cNvGrpSpPr/>
                  <p:nvPr/>
                </p:nvGrpSpPr>
                <p:grpSpPr>
                  <a:xfrm>
                    <a:off x="8962598" y="3316014"/>
                    <a:ext cx="259812" cy="794735"/>
                    <a:chOff x="8962598" y="3316014"/>
                    <a:chExt cx="259812" cy="794735"/>
                  </a:xfrm>
                  <a:grpFill/>
                </p:grpSpPr>
                <p:sp>
                  <p:nvSpPr>
                    <p:cNvPr id="861" name="Freeform: Shape 860">
                      <a:extLst>
                        <a:ext uri="{FF2B5EF4-FFF2-40B4-BE49-F238E27FC236}">
                          <a16:creationId xmlns:a16="http://schemas.microsoft.com/office/drawing/2014/main" xmlns="" id="{9FF90D2E-C327-4071-A3E0-628630F084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75184" y="3436249"/>
                      <a:ext cx="35786" cy="552101"/>
                    </a:xfrm>
                    <a:custGeom>
                      <a:avLst/>
                      <a:gdLst>
                        <a:gd name="connsiteX0" fmla="*/ 0 w 35786"/>
                        <a:gd name="connsiteY0" fmla="*/ 12991 h 552101"/>
                        <a:gd name="connsiteX1" fmla="*/ 0 w 35786"/>
                        <a:gd name="connsiteY1" fmla="*/ 532616 h 552101"/>
                        <a:gd name="connsiteX2" fmla="*/ 34642 w 35786"/>
                        <a:gd name="connsiteY2" fmla="*/ 532616 h 552101"/>
                        <a:gd name="connsiteX3" fmla="*/ 34642 w 35786"/>
                        <a:gd name="connsiteY3" fmla="*/ 12991 h 552101"/>
                        <a:gd name="connsiteX4" fmla="*/ 0 w 35786"/>
                        <a:gd name="connsiteY4" fmla="*/ 12991 h 5521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552101">
                          <a:moveTo>
                            <a:pt x="0" y="12991"/>
                          </a:moveTo>
                          <a:cubicBezTo>
                            <a:pt x="0" y="186199"/>
                            <a:pt x="0" y="359407"/>
                            <a:pt x="0" y="532616"/>
                          </a:cubicBezTo>
                          <a:cubicBezTo>
                            <a:pt x="0" y="558597"/>
                            <a:pt x="34642" y="558597"/>
                            <a:pt x="34642" y="532616"/>
                          </a:cubicBezTo>
                          <a:cubicBezTo>
                            <a:pt x="34642" y="359407"/>
                            <a:pt x="34642" y="186199"/>
                            <a:pt x="34642" y="12991"/>
                          </a:cubicBezTo>
                          <a:cubicBezTo>
                            <a:pt x="43302" y="-4330"/>
                            <a:pt x="0" y="-4330"/>
                            <a:pt x="0" y="12991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2" name="Freeform: Shape 861">
                      <a:extLst>
                        <a:ext uri="{FF2B5EF4-FFF2-40B4-BE49-F238E27FC236}">
                          <a16:creationId xmlns:a16="http://schemas.microsoft.com/office/drawing/2014/main" xmlns="" id="{8D8EE82D-E942-4BE3-A397-C20852E260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62598" y="3821637"/>
                      <a:ext cx="259812" cy="289112"/>
                    </a:xfrm>
                    <a:custGeom>
                      <a:avLst/>
                      <a:gdLst>
                        <a:gd name="connsiteX0" fmla="*/ 129906 w 259812"/>
                        <a:gd name="connsiteY0" fmla="*/ 121246 h 289112"/>
                        <a:gd name="connsiteX1" fmla="*/ 0 w 259812"/>
                        <a:gd name="connsiteY1" fmla="*/ 285794 h 289112"/>
                        <a:gd name="connsiteX2" fmla="*/ 129906 w 259812"/>
                        <a:gd name="connsiteY2" fmla="*/ 164548 h 289112"/>
                        <a:gd name="connsiteX3" fmla="*/ 259813 w 259812"/>
                        <a:gd name="connsiteY3" fmla="*/ 0 h 289112"/>
                        <a:gd name="connsiteX4" fmla="*/ 129906 w 259812"/>
                        <a:gd name="connsiteY4" fmla="*/ 121246 h 289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112">
                          <a:moveTo>
                            <a:pt x="129906" y="121246"/>
                          </a:moveTo>
                          <a:cubicBezTo>
                            <a:pt x="60623" y="190529"/>
                            <a:pt x="0" y="268473"/>
                            <a:pt x="0" y="285794"/>
                          </a:cubicBezTo>
                          <a:cubicBezTo>
                            <a:pt x="0" y="303115"/>
                            <a:pt x="60623" y="251152"/>
                            <a:pt x="129906" y="164548"/>
                          </a:cubicBezTo>
                          <a:cubicBezTo>
                            <a:pt x="199190" y="77944"/>
                            <a:pt x="259813" y="0"/>
                            <a:pt x="259813" y="0"/>
                          </a:cubicBezTo>
                          <a:cubicBezTo>
                            <a:pt x="259813" y="0"/>
                            <a:pt x="207850" y="51963"/>
                            <a:pt x="129906" y="12124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3" name="Freeform: Shape 862">
                      <a:extLst>
                        <a:ext uri="{FF2B5EF4-FFF2-40B4-BE49-F238E27FC236}">
                          <a16:creationId xmlns:a16="http://schemas.microsoft.com/office/drawing/2014/main" xmlns="" id="{97C8F07F-A4D1-429A-A726-966F4375E9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62598" y="3316014"/>
                      <a:ext cx="259812" cy="289939"/>
                    </a:xfrm>
                    <a:custGeom>
                      <a:avLst/>
                      <a:gdLst>
                        <a:gd name="connsiteX0" fmla="*/ 0 w 259812"/>
                        <a:gd name="connsiteY0" fmla="*/ 3319 h 289939"/>
                        <a:gd name="connsiteX1" fmla="*/ 129906 w 259812"/>
                        <a:gd name="connsiteY1" fmla="*/ 167867 h 289939"/>
                        <a:gd name="connsiteX2" fmla="*/ 259813 w 259812"/>
                        <a:gd name="connsiteY2" fmla="*/ 289113 h 289939"/>
                        <a:gd name="connsiteX3" fmla="*/ 129906 w 259812"/>
                        <a:gd name="connsiteY3" fmla="*/ 124565 h 289939"/>
                        <a:gd name="connsiteX4" fmla="*/ 0 w 259812"/>
                        <a:gd name="connsiteY4" fmla="*/ 3319 h 2899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9939">
                          <a:moveTo>
                            <a:pt x="0" y="3319"/>
                          </a:moveTo>
                          <a:cubicBezTo>
                            <a:pt x="0" y="20640"/>
                            <a:pt x="60623" y="98583"/>
                            <a:pt x="129906" y="167867"/>
                          </a:cubicBezTo>
                          <a:cubicBezTo>
                            <a:pt x="199190" y="237150"/>
                            <a:pt x="259813" y="297773"/>
                            <a:pt x="259813" y="289113"/>
                          </a:cubicBezTo>
                          <a:cubicBezTo>
                            <a:pt x="259813" y="280452"/>
                            <a:pt x="199190" y="211169"/>
                            <a:pt x="129906" y="124565"/>
                          </a:cubicBezTo>
                          <a:cubicBezTo>
                            <a:pt x="60623" y="37960"/>
                            <a:pt x="0" y="-14002"/>
                            <a:pt x="0" y="3319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5" name="Graphic 1">
                    <a:extLst>
                      <a:ext uri="{FF2B5EF4-FFF2-40B4-BE49-F238E27FC236}">
                        <a16:creationId xmlns:a16="http://schemas.microsoft.com/office/drawing/2014/main" xmlns="" id="{00207075-24F9-43E3-957B-284BB7900FBD}"/>
                      </a:ext>
                    </a:extLst>
                  </p:cNvPr>
                  <p:cNvGrpSpPr/>
                  <p:nvPr/>
                </p:nvGrpSpPr>
                <p:grpSpPr>
                  <a:xfrm>
                    <a:off x="8373690" y="2708872"/>
                    <a:ext cx="259812" cy="2017681"/>
                    <a:chOff x="8373690" y="2708872"/>
                    <a:chExt cx="259812" cy="2017681"/>
                  </a:xfrm>
                  <a:grpFill/>
                </p:grpSpPr>
                <p:sp>
                  <p:nvSpPr>
                    <p:cNvPr id="858" name="Freeform: Shape 857">
                      <a:extLst>
                        <a:ext uri="{FF2B5EF4-FFF2-40B4-BE49-F238E27FC236}">
                          <a16:creationId xmlns:a16="http://schemas.microsoft.com/office/drawing/2014/main" xmlns="" id="{19AFD595-AE65-47D3-AA18-F55B533D00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477615" y="2791971"/>
                      <a:ext cx="35786" cy="1828590"/>
                    </a:xfrm>
                    <a:custGeom>
                      <a:avLst/>
                      <a:gdLst>
                        <a:gd name="connsiteX0" fmla="*/ 0 w 35786"/>
                        <a:gd name="connsiteY0" fmla="*/ 16398 h 1828590"/>
                        <a:gd name="connsiteX1" fmla="*/ 0 w 35786"/>
                        <a:gd name="connsiteY1" fmla="*/ 1809104 h 1828590"/>
                        <a:gd name="connsiteX2" fmla="*/ 34642 w 35786"/>
                        <a:gd name="connsiteY2" fmla="*/ 1809104 h 1828590"/>
                        <a:gd name="connsiteX3" fmla="*/ 34642 w 35786"/>
                        <a:gd name="connsiteY3" fmla="*/ 16398 h 1828590"/>
                        <a:gd name="connsiteX4" fmla="*/ 0 w 35786"/>
                        <a:gd name="connsiteY4" fmla="*/ 16398 h 18285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1828590">
                          <a:moveTo>
                            <a:pt x="0" y="16398"/>
                          </a:moveTo>
                          <a:cubicBezTo>
                            <a:pt x="0" y="613966"/>
                            <a:pt x="0" y="1211535"/>
                            <a:pt x="0" y="1809104"/>
                          </a:cubicBezTo>
                          <a:cubicBezTo>
                            <a:pt x="0" y="1835086"/>
                            <a:pt x="34642" y="1835086"/>
                            <a:pt x="34642" y="1809104"/>
                          </a:cubicBezTo>
                          <a:cubicBezTo>
                            <a:pt x="34642" y="1211535"/>
                            <a:pt x="34642" y="613966"/>
                            <a:pt x="34642" y="16398"/>
                          </a:cubicBezTo>
                          <a:cubicBezTo>
                            <a:pt x="4330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9" name="Freeform: Shape 858">
                      <a:extLst>
                        <a:ext uri="{FF2B5EF4-FFF2-40B4-BE49-F238E27FC236}">
                          <a16:creationId xmlns:a16="http://schemas.microsoft.com/office/drawing/2014/main" xmlns="" id="{387129A2-20B0-4CD8-ABCF-59CE396627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3690" y="4444852"/>
                      <a:ext cx="259812" cy="281700"/>
                    </a:xfrm>
                    <a:custGeom>
                      <a:avLst/>
                      <a:gdLst>
                        <a:gd name="connsiteX0" fmla="*/ 129906 w 259812"/>
                        <a:gd name="connsiteY0" fmla="*/ 60958 h 281700"/>
                        <a:gd name="connsiteX1" fmla="*/ 0 w 259812"/>
                        <a:gd name="connsiteY1" fmla="*/ 251487 h 281700"/>
                        <a:gd name="connsiteX2" fmla="*/ 129906 w 259812"/>
                        <a:gd name="connsiteY2" fmla="*/ 216845 h 281700"/>
                        <a:gd name="connsiteX3" fmla="*/ 259813 w 259812"/>
                        <a:gd name="connsiteY3" fmla="*/ 17656 h 281700"/>
                        <a:gd name="connsiteX4" fmla="*/ 129906 w 259812"/>
                        <a:gd name="connsiteY4" fmla="*/ 60958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129906" y="60958"/>
                          </a:moveTo>
                          <a:cubicBezTo>
                            <a:pt x="60623" y="121581"/>
                            <a:pt x="0" y="199525"/>
                            <a:pt x="0" y="251487"/>
                          </a:cubicBezTo>
                          <a:cubicBezTo>
                            <a:pt x="0" y="303450"/>
                            <a:pt x="60623" y="286129"/>
                            <a:pt x="129906" y="216845"/>
                          </a:cubicBezTo>
                          <a:cubicBezTo>
                            <a:pt x="199189" y="147562"/>
                            <a:pt x="259813" y="52297"/>
                            <a:pt x="259813" y="17656"/>
                          </a:cubicBezTo>
                          <a:cubicBezTo>
                            <a:pt x="259813" y="-16986"/>
                            <a:pt x="199189" y="335"/>
                            <a:pt x="129906" y="6095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60" name="Freeform: Shape 859">
                      <a:extLst>
                        <a:ext uri="{FF2B5EF4-FFF2-40B4-BE49-F238E27FC236}">
                          <a16:creationId xmlns:a16="http://schemas.microsoft.com/office/drawing/2014/main" xmlns="" id="{5B7BDFDC-165F-4E98-82A3-951E957878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73690" y="2708872"/>
                      <a:ext cx="259812" cy="281700"/>
                    </a:xfrm>
                    <a:custGeom>
                      <a:avLst/>
                      <a:gdLst>
                        <a:gd name="connsiteX0" fmla="*/ 0 w 259812"/>
                        <a:gd name="connsiteY0" fmla="*/ 30213 h 281700"/>
                        <a:gd name="connsiteX1" fmla="*/ 129906 w 259812"/>
                        <a:gd name="connsiteY1" fmla="*/ 220743 h 281700"/>
                        <a:gd name="connsiteX2" fmla="*/ 259813 w 259812"/>
                        <a:gd name="connsiteY2" fmla="*/ 264045 h 281700"/>
                        <a:gd name="connsiteX3" fmla="*/ 129906 w 259812"/>
                        <a:gd name="connsiteY3" fmla="*/ 64855 h 281700"/>
                        <a:gd name="connsiteX4" fmla="*/ 0 w 259812"/>
                        <a:gd name="connsiteY4" fmla="*/ 30213 h 281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81700">
                          <a:moveTo>
                            <a:pt x="0" y="30213"/>
                          </a:moveTo>
                          <a:cubicBezTo>
                            <a:pt x="0" y="82176"/>
                            <a:pt x="60623" y="160120"/>
                            <a:pt x="129906" y="220743"/>
                          </a:cubicBezTo>
                          <a:cubicBezTo>
                            <a:pt x="199189" y="281365"/>
                            <a:pt x="259813" y="298686"/>
                            <a:pt x="259813" y="264045"/>
                          </a:cubicBezTo>
                          <a:cubicBezTo>
                            <a:pt x="259813" y="229403"/>
                            <a:pt x="199189" y="134138"/>
                            <a:pt x="129906" y="64855"/>
                          </a:cubicBezTo>
                          <a:cubicBezTo>
                            <a:pt x="51962" y="-4428"/>
                            <a:pt x="0" y="-21749"/>
                            <a:pt x="0" y="3021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6" name="Graphic 1">
                    <a:extLst>
                      <a:ext uri="{FF2B5EF4-FFF2-40B4-BE49-F238E27FC236}">
                        <a16:creationId xmlns:a16="http://schemas.microsoft.com/office/drawing/2014/main" xmlns="" id="{9736C053-F783-4745-8202-CF7FA3BC6A2C}"/>
                      </a:ext>
                    </a:extLst>
                  </p:cNvPr>
                  <p:cNvGrpSpPr/>
                  <p:nvPr/>
                </p:nvGrpSpPr>
                <p:grpSpPr>
                  <a:xfrm>
                    <a:off x="7776121" y="2286716"/>
                    <a:ext cx="259812" cy="2863814"/>
                    <a:chOff x="7776121" y="2286716"/>
                    <a:chExt cx="259812" cy="2863814"/>
                  </a:xfrm>
                  <a:grpFill/>
                </p:grpSpPr>
                <p:sp>
                  <p:nvSpPr>
                    <p:cNvPr id="855" name="Freeform: Shape 854">
                      <a:extLst>
                        <a:ext uri="{FF2B5EF4-FFF2-40B4-BE49-F238E27FC236}">
                          <a16:creationId xmlns:a16="http://schemas.microsoft.com/office/drawing/2014/main" xmlns="" id="{A1B15B0B-85EF-40A4-9F30-301720CC25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8706" y="2341629"/>
                      <a:ext cx="34641" cy="2729273"/>
                    </a:xfrm>
                    <a:custGeom>
                      <a:avLst/>
                      <a:gdLst>
                        <a:gd name="connsiteX0" fmla="*/ 0 w 34641"/>
                        <a:gd name="connsiteY0" fmla="*/ 16398 h 2729273"/>
                        <a:gd name="connsiteX1" fmla="*/ 0 w 34641"/>
                        <a:gd name="connsiteY1" fmla="*/ 2709788 h 2729273"/>
                        <a:gd name="connsiteX2" fmla="*/ 34642 w 34641"/>
                        <a:gd name="connsiteY2" fmla="*/ 2709788 h 2729273"/>
                        <a:gd name="connsiteX3" fmla="*/ 34642 w 34641"/>
                        <a:gd name="connsiteY3" fmla="*/ 16398 h 2729273"/>
                        <a:gd name="connsiteX4" fmla="*/ 0 w 34641"/>
                        <a:gd name="connsiteY4" fmla="*/ 16398 h 2729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2729273">
                          <a:moveTo>
                            <a:pt x="0" y="16398"/>
                          </a:moveTo>
                          <a:cubicBezTo>
                            <a:pt x="0" y="917081"/>
                            <a:pt x="0" y="1809104"/>
                            <a:pt x="0" y="2709788"/>
                          </a:cubicBezTo>
                          <a:cubicBezTo>
                            <a:pt x="0" y="2735769"/>
                            <a:pt x="34642" y="2735769"/>
                            <a:pt x="34642" y="2709788"/>
                          </a:cubicBezTo>
                          <a:cubicBezTo>
                            <a:pt x="34642" y="1809104"/>
                            <a:pt x="34642" y="917081"/>
                            <a:pt x="34642" y="16398"/>
                          </a:cubicBezTo>
                          <a:cubicBezTo>
                            <a:pt x="34642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6" name="Freeform: Shape 855">
                      <a:extLst>
                        <a:ext uri="{FF2B5EF4-FFF2-40B4-BE49-F238E27FC236}">
                          <a16:creationId xmlns:a16="http://schemas.microsoft.com/office/drawing/2014/main" xmlns="" id="{E047EA8B-C659-4EAF-AE1D-7DA0299C4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76121" y="4886167"/>
                      <a:ext cx="259812" cy="264363"/>
                    </a:xfrm>
                    <a:custGeom>
                      <a:avLst/>
                      <a:gdLst>
                        <a:gd name="connsiteX0" fmla="*/ 129906 w 259812"/>
                        <a:gd name="connsiteY0" fmla="*/ 18023 h 264363"/>
                        <a:gd name="connsiteX1" fmla="*/ 0 w 259812"/>
                        <a:gd name="connsiteY1" fmla="*/ 191231 h 264363"/>
                        <a:gd name="connsiteX2" fmla="*/ 129906 w 259812"/>
                        <a:gd name="connsiteY2" fmla="*/ 243193 h 264363"/>
                        <a:gd name="connsiteX3" fmla="*/ 259813 w 259812"/>
                        <a:gd name="connsiteY3" fmla="*/ 52664 h 264363"/>
                        <a:gd name="connsiteX4" fmla="*/ 129906 w 259812"/>
                        <a:gd name="connsiteY4" fmla="*/ 18023 h 264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4363">
                          <a:moveTo>
                            <a:pt x="129906" y="18023"/>
                          </a:moveTo>
                          <a:cubicBezTo>
                            <a:pt x="60623" y="52664"/>
                            <a:pt x="0" y="130608"/>
                            <a:pt x="0" y="191231"/>
                          </a:cubicBezTo>
                          <a:cubicBezTo>
                            <a:pt x="0" y="260514"/>
                            <a:pt x="60623" y="286496"/>
                            <a:pt x="129906" y="243193"/>
                          </a:cubicBezTo>
                          <a:cubicBezTo>
                            <a:pt x="199189" y="199891"/>
                            <a:pt x="259813" y="113287"/>
                            <a:pt x="259813" y="52664"/>
                          </a:cubicBezTo>
                          <a:cubicBezTo>
                            <a:pt x="259813" y="702"/>
                            <a:pt x="199189" y="-16619"/>
                            <a:pt x="129906" y="18023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7" name="Freeform: Shape 856">
                      <a:extLst>
                        <a:ext uri="{FF2B5EF4-FFF2-40B4-BE49-F238E27FC236}">
                          <a16:creationId xmlns:a16="http://schemas.microsoft.com/office/drawing/2014/main" xmlns="" id="{E170D518-E438-434B-8AD9-CB0B69B349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76121" y="2286716"/>
                      <a:ext cx="259812" cy="262174"/>
                    </a:xfrm>
                    <a:custGeom>
                      <a:avLst/>
                      <a:gdLst>
                        <a:gd name="connsiteX0" fmla="*/ 129906 w 259812"/>
                        <a:gd name="connsiteY0" fmla="*/ 19348 h 262174"/>
                        <a:gd name="connsiteX1" fmla="*/ 0 w 259812"/>
                        <a:gd name="connsiteY1" fmla="*/ 71310 h 262174"/>
                        <a:gd name="connsiteX2" fmla="*/ 129906 w 259812"/>
                        <a:gd name="connsiteY2" fmla="*/ 244519 h 262174"/>
                        <a:gd name="connsiteX3" fmla="*/ 259813 w 259812"/>
                        <a:gd name="connsiteY3" fmla="*/ 201217 h 262174"/>
                        <a:gd name="connsiteX4" fmla="*/ 129906 w 259812"/>
                        <a:gd name="connsiteY4" fmla="*/ 19348 h 2621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2174">
                          <a:moveTo>
                            <a:pt x="129906" y="19348"/>
                          </a:moveTo>
                          <a:cubicBezTo>
                            <a:pt x="60623" y="-23954"/>
                            <a:pt x="0" y="10687"/>
                            <a:pt x="0" y="71310"/>
                          </a:cubicBezTo>
                          <a:cubicBezTo>
                            <a:pt x="0" y="140594"/>
                            <a:pt x="60623" y="209877"/>
                            <a:pt x="129906" y="244519"/>
                          </a:cubicBezTo>
                          <a:cubicBezTo>
                            <a:pt x="199189" y="279160"/>
                            <a:pt x="259813" y="261840"/>
                            <a:pt x="259813" y="201217"/>
                          </a:cubicBezTo>
                          <a:cubicBezTo>
                            <a:pt x="259813" y="140594"/>
                            <a:pt x="199189" y="53989"/>
                            <a:pt x="129906" y="1934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7" name="Graphic 1">
                    <a:extLst>
                      <a:ext uri="{FF2B5EF4-FFF2-40B4-BE49-F238E27FC236}">
                        <a16:creationId xmlns:a16="http://schemas.microsoft.com/office/drawing/2014/main" xmlns="" id="{2CD5537C-9E0D-4CBB-9631-13E529A0EE4A}"/>
                      </a:ext>
                    </a:extLst>
                  </p:cNvPr>
                  <p:cNvGrpSpPr/>
                  <p:nvPr/>
                </p:nvGrpSpPr>
                <p:grpSpPr>
                  <a:xfrm>
                    <a:off x="7178552" y="2132856"/>
                    <a:ext cx="259812" cy="3169713"/>
                    <a:chOff x="7178552" y="2132856"/>
                    <a:chExt cx="259812" cy="3169713"/>
                  </a:xfrm>
                  <a:grpFill/>
                </p:grpSpPr>
                <p:sp>
                  <p:nvSpPr>
                    <p:cNvPr id="852" name="Freeform: Shape 851">
                      <a:extLst>
                        <a:ext uri="{FF2B5EF4-FFF2-40B4-BE49-F238E27FC236}">
                          <a16:creationId xmlns:a16="http://schemas.microsoft.com/office/drawing/2014/main" xmlns="" id="{F53A54E7-8BBD-4696-B01D-41D9D4DE21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1138" y="2177081"/>
                      <a:ext cx="34641" cy="3049709"/>
                    </a:xfrm>
                    <a:custGeom>
                      <a:avLst/>
                      <a:gdLst>
                        <a:gd name="connsiteX0" fmla="*/ 0 w 34641"/>
                        <a:gd name="connsiteY0" fmla="*/ 16398 h 3049709"/>
                        <a:gd name="connsiteX1" fmla="*/ 0 w 34641"/>
                        <a:gd name="connsiteY1" fmla="*/ 3030223 h 3049709"/>
                        <a:gd name="connsiteX2" fmla="*/ 34641 w 34641"/>
                        <a:gd name="connsiteY2" fmla="*/ 3030223 h 3049709"/>
                        <a:gd name="connsiteX3" fmla="*/ 34641 w 34641"/>
                        <a:gd name="connsiteY3" fmla="*/ 16398 h 3049709"/>
                        <a:gd name="connsiteX4" fmla="*/ 0 w 34641"/>
                        <a:gd name="connsiteY4" fmla="*/ 16398 h 30497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4641" h="3049709">
                          <a:moveTo>
                            <a:pt x="0" y="16398"/>
                          </a:moveTo>
                          <a:cubicBezTo>
                            <a:pt x="0" y="1021006"/>
                            <a:pt x="0" y="2025615"/>
                            <a:pt x="0" y="3030223"/>
                          </a:cubicBezTo>
                          <a:cubicBezTo>
                            <a:pt x="0" y="3056205"/>
                            <a:pt x="34641" y="3056205"/>
                            <a:pt x="34641" y="3030223"/>
                          </a:cubicBezTo>
                          <a:cubicBezTo>
                            <a:pt x="34641" y="2025615"/>
                            <a:pt x="34641" y="1021006"/>
                            <a:pt x="34641" y="16398"/>
                          </a:cubicBezTo>
                          <a:cubicBezTo>
                            <a:pt x="34641" y="-923"/>
                            <a:pt x="0" y="-9584"/>
                            <a:pt x="0" y="16398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3" name="Freeform: Shape 852">
                      <a:extLst>
                        <a:ext uri="{FF2B5EF4-FFF2-40B4-BE49-F238E27FC236}">
                          <a16:creationId xmlns:a16="http://schemas.microsoft.com/office/drawing/2014/main" xmlns="" id="{207737F8-F176-4B6A-88F7-39136C3FC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8552" y="50427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21246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21246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51963"/>
                            <a:pt x="0" y="121246"/>
                          </a:cubicBezTo>
                          <a:cubicBezTo>
                            <a:pt x="0" y="190529"/>
                            <a:pt x="60623" y="259813"/>
                            <a:pt x="129906" y="259813"/>
                          </a:cubicBezTo>
                          <a:cubicBezTo>
                            <a:pt x="199190" y="259813"/>
                            <a:pt x="259813" y="190529"/>
                            <a:pt x="259813" y="121246"/>
                          </a:cubicBezTo>
                          <a:cubicBezTo>
                            <a:pt x="259813" y="51963"/>
                            <a:pt x="199190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4" name="Freeform: Shape 853">
                      <a:extLst>
                        <a:ext uri="{FF2B5EF4-FFF2-40B4-BE49-F238E27FC236}">
                          <a16:creationId xmlns:a16="http://schemas.microsoft.com/office/drawing/2014/main" xmlns="" id="{60195448-6F81-4FC7-9940-995CD6987C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8552" y="2132856"/>
                      <a:ext cx="259812" cy="259812"/>
                    </a:xfrm>
                    <a:custGeom>
                      <a:avLst/>
                      <a:gdLst>
                        <a:gd name="connsiteX0" fmla="*/ 129906 w 259812"/>
                        <a:gd name="connsiteY0" fmla="*/ 0 h 259812"/>
                        <a:gd name="connsiteX1" fmla="*/ 0 w 259812"/>
                        <a:gd name="connsiteY1" fmla="*/ 138567 h 259812"/>
                        <a:gd name="connsiteX2" fmla="*/ 129906 w 259812"/>
                        <a:gd name="connsiteY2" fmla="*/ 259813 h 259812"/>
                        <a:gd name="connsiteX3" fmla="*/ 259813 w 259812"/>
                        <a:gd name="connsiteY3" fmla="*/ 138567 h 259812"/>
                        <a:gd name="connsiteX4" fmla="*/ 129906 w 259812"/>
                        <a:gd name="connsiteY4" fmla="*/ 0 h 259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59812">
                          <a:moveTo>
                            <a:pt x="129906" y="0"/>
                          </a:moveTo>
                          <a:cubicBezTo>
                            <a:pt x="60623" y="0"/>
                            <a:pt x="0" y="69283"/>
                            <a:pt x="0" y="138567"/>
                          </a:cubicBezTo>
                          <a:cubicBezTo>
                            <a:pt x="0" y="207850"/>
                            <a:pt x="60623" y="259813"/>
                            <a:pt x="129906" y="259813"/>
                          </a:cubicBezTo>
                          <a:cubicBezTo>
                            <a:pt x="199190" y="259813"/>
                            <a:pt x="259813" y="207850"/>
                            <a:pt x="259813" y="138567"/>
                          </a:cubicBezTo>
                          <a:cubicBezTo>
                            <a:pt x="259813" y="69283"/>
                            <a:pt x="199190" y="0"/>
                            <a:pt x="129906" y="0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848" name="Graphic 1">
                    <a:extLst>
                      <a:ext uri="{FF2B5EF4-FFF2-40B4-BE49-F238E27FC236}">
                        <a16:creationId xmlns:a16="http://schemas.microsoft.com/office/drawing/2014/main" xmlns="" id="{38150C19-407D-49B1-9456-449224235AFC}"/>
                      </a:ext>
                    </a:extLst>
                  </p:cNvPr>
                  <p:cNvGrpSpPr/>
                  <p:nvPr/>
                </p:nvGrpSpPr>
                <p:grpSpPr>
                  <a:xfrm>
                    <a:off x="6589644" y="2282126"/>
                    <a:ext cx="259812" cy="2871172"/>
                    <a:chOff x="6589644" y="2282126"/>
                    <a:chExt cx="259812" cy="2871172"/>
                  </a:xfrm>
                  <a:grpFill/>
                </p:grpSpPr>
                <p:sp>
                  <p:nvSpPr>
                    <p:cNvPr id="849" name="Freeform: Shape 848">
                      <a:extLst>
                        <a:ext uri="{FF2B5EF4-FFF2-40B4-BE49-F238E27FC236}">
                          <a16:creationId xmlns:a16="http://schemas.microsoft.com/office/drawing/2014/main" xmlns="" id="{CBCA7A50-1FBE-479B-9CB4-F90D4D0EDD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93569" y="2338540"/>
                      <a:ext cx="35786" cy="2741022"/>
                    </a:xfrm>
                    <a:custGeom>
                      <a:avLst/>
                      <a:gdLst>
                        <a:gd name="connsiteX0" fmla="*/ 0 w 35786"/>
                        <a:gd name="connsiteY0" fmla="*/ 19486 h 2741022"/>
                        <a:gd name="connsiteX1" fmla="*/ 0 w 35786"/>
                        <a:gd name="connsiteY1" fmla="*/ 2721537 h 2741022"/>
                        <a:gd name="connsiteX2" fmla="*/ 34642 w 35786"/>
                        <a:gd name="connsiteY2" fmla="*/ 2721537 h 2741022"/>
                        <a:gd name="connsiteX3" fmla="*/ 34642 w 35786"/>
                        <a:gd name="connsiteY3" fmla="*/ 19486 h 2741022"/>
                        <a:gd name="connsiteX4" fmla="*/ 0 w 35786"/>
                        <a:gd name="connsiteY4" fmla="*/ 19486 h 2741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5786" h="2741022">
                          <a:moveTo>
                            <a:pt x="0" y="19486"/>
                          </a:moveTo>
                          <a:cubicBezTo>
                            <a:pt x="0" y="920170"/>
                            <a:pt x="0" y="1820853"/>
                            <a:pt x="0" y="2721537"/>
                          </a:cubicBezTo>
                          <a:cubicBezTo>
                            <a:pt x="0" y="2747518"/>
                            <a:pt x="34642" y="2747518"/>
                            <a:pt x="34642" y="2721537"/>
                          </a:cubicBezTo>
                          <a:cubicBezTo>
                            <a:pt x="34642" y="1820853"/>
                            <a:pt x="34642" y="920170"/>
                            <a:pt x="34642" y="19486"/>
                          </a:cubicBezTo>
                          <a:cubicBezTo>
                            <a:pt x="43302" y="-6495"/>
                            <a:pt x="0" y="-6495"/>
                            <a:pt x="0" y="1948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0" name="Freeform: Shape 849">
                      <a:extLst>
                        <a:ext uri="{FF2B5EF4-FFF2-40B4-BE49-F238E27FC236}">
                          <a16:creationId xmlns:a16="http://schemas.microsoft.com/office/drawing/2014/main" xmlns="" id="{B2B3AA42-7A3D-4204-A36D-41CF1D420D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644" y="4886534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7656 h 266764"/>
                        <a:gd name="connsiteX1" fmla="*/ 0 w 259812"/>
                        <a:gd name="connsiteY1" fmla="*/ 60958 h 266764"/>
                        <a:gd name="connsiteX2" fmla="*/ 129906 w 259812"/>
                        <a:gd name="connsiteY2" fmla="*/ 251487 h 266764"/>
                        <a:gd name="connsiteX3" fmla="*/ 259813 w 259812"/>
                        <a:gd name="connsiteY3" fmla="*/ 190864 h 266764"/>
                        <a:gd name="connsiteX4" fmla="*/ 129906 w 259812"/>
                        <a:gd name="connsiteY4" fmla="*/ 17656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7656"/>
                          </a:moveTo>
                          <a:cubicBezTo>
                            <a:pt x="60623" y="-16986"/>
                            <a:pt x="0" y="335"/>
                            <a:pt x="0" y="60958"/>
                          </a:cubicBezTo>
                          <a:cubicBezTo>
                            <a:pt x="0" y="121581"/>
                            <a:pt x="60623" y="208185"/>
                            <a:pt x="129906" y="251487"/>
                          </a:cubicBezTo>
                          <a:cubicBezTo>
                            <a:pt x="199190" y="286129"/>
                            <a:pt x="259813" y="260147"/>
                            <a:pt x="259813" y="190864"/>
                          </a:cubicBezTo>
                          <a:cubicBezTo>
                            <a:pt x="251152" y="130241"/>
                            <a:pt x="199190" y="52298"/>
                            <a:pt x="129906" y="17656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851" name="Freeform: Shape 850">
                      <a:extLst>
                        <a:ext uri="{FF2B5EF4-FFF2-40B4-BE49-F238E27FC236}">
                          <a16:creationId xmlns:a16="http://schemas.microsoft.com/office/drawing/2014/main" xmlns="" id="{73C9F430-3F23-4158-A36F-7A581DC452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9644" y="2282126"/>
                      <a:ext cx="259812" cy="266764"/>
                    </a:xfrm>
                    <a:custGeom>
                      <a:avLst/>
                      <a:gdLst>
                        <a:gd name="connsiteX0" fmla="*/ 129906 w 259812"/>
                        <a:gd name="connsiteY0" fmla="*/ 15277 h 266764"/>
                        <a:gd name="connsiteX1" fmla="*/ 0 w 259812"/>
                        <a:gd name="connsiteY1" fmla="*/ 205807 h 266764"/>
                        <a:gd name="connsiteX2" fmla="*/ 129906 w 259812"/>
                        <a:gd name="connsiteY2" fmla="*/ 249109 h 266764"/>
                        <a:gd name="connsiteX3" fmla="*/ 259813 w 259812"/>
                        <a:gd name="connsiteY3" fmla="*/ 75900 h 266764"/>
                        <a:gd name="connsiteX4" fmla="*/ 129906 w 259812"/>
                        <a:gd name="connsiteY4" fmla="*/ 15277 h 2667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59812" h="266764">
                          <a:moveTo>
                            <a:pt x="129906" y="15277"/>
                          </a:moveTo>
                          <a:cubicBezTo>
                            <a:pt x="60623" y="58579"/>
                            <a:pt x="0" y="145184"/>
                            <a:pt x="0" y="205807"/>
                          </a:cubicBezTo>
                          <a:cubicBezTo>
                            <a:pt x="0" y="266430"/>
                            <a:pt x="60623" y="283750"/>
                            <a:pt x="129906" y="249109"/>
                          </a:cubicBezTo>
                          <a:cubicBezTo>
                            <a:pt x="199190" y="214467"/>
                            <a:pt x="259813" y="145184"/>
                            <a:pt x="259813" y="75900"/>
                          </a:cubicBezTo>
                          <a:cubicBezTo>
                            <a:pt x="251152" y="6617"/>
                            <a:pt x="199190" y="-19364"/>
                            <a:pt x="129906" y="15277"/>
                          </a:cubicBezTo>
                          <a:close/>
                        </a:path>
                      </a:pathLst>
                    </a:custGeom>
                    <a:grpFill/>
                    <a:ln w="8658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grpSp>
            <p:nvGrpSpPr>
              <p:cNvPr id="506" name="Graphic 1">
                <a:extLst>
                  <a:ext uri="{FF2B5EF4-FFF2-40B4-BE49-F238E27FC236}">
                    <a16:creationId xmlns:a16="http://schemas.microsoft.com/office/drawing/2014/main" xmlns="" id="{9DD08F89-0884-45D2-A476-3E0D72650ED5}"/>
                  </a:ext>
                </a:extLst>
              </p:cNvPr>
              <p:cNvGrpSpPr/>
              <p:nvPr/>
            </p:nvGrpSpPr>
            <p:grpSpPr>
              <a:xfrm>
                <a:off x="-659126" y="2704443"/>
                <a:ext cx="6755126" cy="2286350"/>
                <a:chOff x="-659126" y="2704443"/>
                <a:chExt cx="6755126" cy="2286350"/>
              </a:xfrm>
              <a:grpFill/>
            </p:grpSpPr>
            <p:sp>
              <p:nvSpPr>
                <p:cNvPr id="768" name="Freeform: Shape 767">
                  <a:extLst>
                    <a:ext uri="{FF2B5EF4-FFF2-40B4-BE49-F238E27FC236}">
                      <a16:creationId xmlns:a16="http://schemas.microsoft.com/office/drawing/2014/main" xmlns="" id="{7F31AABB-91A5-4EFD-955F-1B377F9D5E22}"/>
                    </a:ext>
                  </a:extLst>
                </p:cNvPr>
                <p:cNvSpPr/>
                <p:nvPr/>
              </p:nvSpPr>
              <p:spPr>
                <a:xfrm>
                  <a:off x="-659126" y="3241389"/>
                  <a:ext cx="6755126" cy="1657063"/>
                </a:xfrm>
                <a:custGeom>
                  <a:avLst/>
                  <a:gdLst>
                    <a:gd name="connsiteX0" fmla="*/ 2598126 w 6755126"/>
                    <a:gd name="connsiteY0" fmla="*/ 1654140 h 1657063"/>
                    <a:gd name="connsiteX1" fmla="*/ 3741301 w 6755126"/>
                    <a:gd name="connsiteY1" fmla="*/ 1498253 h 1657063"/>
                    <a:gd name="connsiteX2" fmla="*/ 5949708 w 6755126"/>
                    <a:gd name="connsiteY2" fmla="*/ 441681 h 1657063"/>
                    <a:gd name="connsiteX3" fmla="*/ 6755127 w 6755126"/>
                    <a:gd name="connsiteY3" fmla="*/ 25981 h 1657063"/>
                    <a:gd name="connsiteX4" fmla="*/ 6755127 w 6755126"/>
                    <a:gd name="connsiteY4" fmla="*/ 0 h 1657063"/>
                    <a:gd name="connsiteX5" fmla="*/ 6278804 w 6755126"/>
                    <a:gd name="connsiteY5" fmla="*/ 233831 h 1657063"/>
                    <a:gd name="connsiteX6" fmla="*/ 4053076 w 6755126"/>
                    <a:gd name="connsiteY6" fmla="*/ 1359686 h 1657063"/>
                    <a:gd name="connsiteX7" fmla="*/ 2901240 w 6755126"/>
                    <a:gd name="connsiteY7" fmla="*/ 1628159 h 1657063"/>
                    <a:gd name="connsiteX8" fmla="*/ 1697442 w 6755126"/>
                    <a:gd name="connsiteY8" fmla="*/ 1463611 h 1657063"/>
                    <a:gd name="connsiteX9" fmla="*/ 0 w 6755126"/>
                    <a:gd name="connsiteY9" fmla="*/ 666852 h 1657063"/>
                    <a:gd name="connsiteX10" fmla="*/ 0 w 6755126"/>
                    <a:gd name="connsiteY10" fmla="*/ 701494 h 1657063"/>
                    <a:gd name="connsiteX11" fmla="*/ 1480932 w 6755126"/>
                    <a:gd name="connsiteY11" fmla="*/ 1420309 h 1657063"/>
                    <a:gd name="connsiteX12" fmla="*/ 2598126 w 6755126"/>
                    <a:gd name="connsiteY12" fmla="*/ 1654140 h 165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6" h="1657063">
                      <a:moveTo>
                        <a:pt x="2598126" y="1654140"/>
                      </a:moveTo>
                      <a:cubicBezTo>
                        <a:pt x="2987845" y="1671461"/>
                        <a:pt x="3368903" y="1610838"/>
                        <a:pt x="3741301" y="1498253"/>
                      </a:cubicBezTo>
                      <a:cubicBezTo>
                        <a:pt x="4529399" y="1264421"/>
                        <a:pt x="5239553" y="831400"/>
                        <a:pt x="5949708" y="441681"/>
                      </a:cubicBezTo>
                      <a:cubicBezTo>
                        <a:pt x="6209520" y="294454"/>
                        <a:pt x="6477994" y="155888"/>
                        <a:pt x="6755127" y="25981"/>
                      </a:cubicBezTo>
                      <a:lnTo>
                        <a:pt x="6755127" y="0"/>
                      </a:lnTo>
                      <a:cubicBezTo>
                        <a:pt x="6590579" y="77944"/>
                        <a:pt x="6434692" y="155888"/>
                        <a:pt x="6278804" y="233831"/>
                      </a:cubicBezTo>
                      <a:cubicBezTo>
                        <a:pt x="5542668" y="614890"/>
                        <a:pt x="4832514" y="1065232"/>
                        <a:pt x="4053076" y="1359686"/>
                      </a:cubicBezTo>
                      <a:cubicBezTo>
                        <a:pt x="3680678" y="1498253"/>
                        <a:pt x="3299619" y="1602177"/>
                        <a:pt x="2901240" y="1628159"/>
                      </a:cubicBezTo>
                      <a:cubicBezTo>
                        <a:pt x="2494201" y="1654140"/>
                        <a:pt x="2087161" y="1584857"/>
                        <a:pt x="1697442" y="1463611"/>
                      </a:cubicBezTo>
                      <a:cubicBezTo>
                        <a:pt x="1108534" y="1273082"/>
                        <a:pt x="545606" y="978627"/>
                        <a:pt x="0" y="666852"/>
                      </a:cubicBezTo>
                      <a:lnTo>
                        <a:pt x="0" y="701494"/>
                      </a:lnTo>
                      <a:cubicBezTo>
                        <a:pt x="484983" y="969967"/>
                        <a:pt x="969967" y="1229780"/>
                        <a:pt x="1480932" y="1420309"/>
                      </a:cubicBezTo>
                      <a:cubicBezTo>
                        <a:pt x="1844669" y="1550215"/>
                        <a:pt x="2217067" y="1636819"/>
                        <a:pt x="2598126" y="165414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9" name="Freeform: Shape 768">
                  <a:extLst>
                    <a:ext uri="{FF2B5EF4-FFF2-40B4-BE49-F238E27FC236}">
                      <a16:creationId xmlns:a16="http://schemas.microsoft.com/office/drawing/2014/main" xmlns="" id="{C74E99A1-488D-49E8-B1C2-43D68C69313F}"/>
                    </a:ext>
                  </a:extLst>
                </p:cNvPr>
                <p:cNvSpPr/>
                <p:nvPr/>
              </p:nvSpPr>
              <p:spPr>
                <a:xfrm>
                  <a:off x="-659126" y="2779463"/>
                  <a:ext cx="6755126" cy="1665723"/>
                </a:xfrm>
                <a:custGeom>
                  <a:avLst/>
                  <a:gdLst>
                    <a:gd name="connsiteX0" fmla="*/ 2572145 w 6755126"/>
                    <a:gd name="connsiteY0" fmla="*/ 37565 h 1665723"/>
                    <a:gd name="connsiteX1" fmla="*/ 3775942 w 6755126"/>
                    <a:gd name="connsiteY1" fmla="*/ 202113 h 1665723"/>
                    <a:gd name="connsiteX2" fmla="*/ 6027651 w 6755126"/>
                    <a:gd name="connsiteY2" fmla="*/ 1293326 h 1665723"/>
                    <a:gd name="connsiteX3" fmla="*/ 6755127 w 6755126"/>
                    <a:gd name="connsiteY3" fmla="*/ 1665724 h 1665723"/>
                    <a:gd name="connsiteX4" fmla="*/ 6755127 w 6755126"/>
                    <a:gd name="connsiteY4" fmla="*/ 1631082 h 1665723"/>
                    <a:gd name="connsiteX5" fmla="*/ 6200860 w 6755126"/>
                    <a:gd name="connsiteY5" fmla="*/ 1353949 h 1665723"/>
                    <a:gd name="connsiteX6" fmla="*/ 3992453 w 6755126"/>
                    <a:gd name="connsiteY6" fmla="*/ 245415 h 1665723"/>
                    <a:gd name="connsiteX7" fmla="*/ 2883919 w 6755126"/>
                    <a:gd name="connsiteY7" fmla="*/ 2923 h 1665723"/>
                    <a:gd name="connsiteX8" fmla="*/ 1740744 w 6755126"/>
                    <a:gd name="connsiteY8" fmla="*/ 158811 h 1665723"/>
                    <a:gd name="connsiteX9" fmla="*/ 0 w 6755126"/>
                    <a:gd name="connsiteY9" fmla="*/ 964230 h 1665723"/>
                    <a:gd name="connsiteX10" fmla="*/ 0 w 6755126"/>
                    <a:gd name="connsiteY10" fmla="*/ 998872 h 1665723"/>
                    <a:gd name="connsiteX11" fmla="*/ 1428969 w 6755126"/>
                    <a:gd name="connsiteY11" fmla="*/ 306038 h 1665723"/>
                    <a:gd name="connsiteX12" fmla="*/ 2572145 w 6755126"/>
                    <a:gd name="connsiteY12" fmla="*/ 37565 h 166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6" h="1665723">
                      <a:moveTo>
                        <a:pt x="2572145" y="37565"/>
                      </a:moveTo>
                      <a:cubicBezTo>
                        <a:pt x="2979184" y="11584"/>
                        <a:pt x="3386224" y="80867"/>
                        <a:pt x="3775942" y="202113"/>
                      </a:cubicBezTo>
                      <a:cubicBezTo>
                        <a:pt x="4572701" y="453265"/>
                        <a:pt x="5291516" y="894947"/>
                        <a:pt x="6027651" y="1293326"/>
                      </a:cubicBezTo>
                      <a:cubicBezTo>
                        <a:pt x="6261483" y="1423232"/>
                        <a:pt x="6512635" y="1553138"/>
                        <a:pt x="6755127" y="1665724"/>
                      </a:cubicBezTo>
                      <a:lnTo>
                        <a:pt x="6755127" y="1631082"/>
                      </a:lnTo>
                      <a:cubicBezTo>
                        <a:pt x="6564598" y="1544478"/>
                        <a:pt x="6382728" y="1449214"/>
                        <a:pt x="6200860" y="1353949"/>
                      </a:cubicBezTo>
                      <a:cubicBezTo>
                        <a:pt x="5473385" y="972890"/>
                        <a:pt x="4771891" y="522549"/>
                        <a:pt x="3992453" y="245415"/>
                      </a:cubicBezTo>
                      <a:cubicBezTo>
                        <a:pt x="3637376" y="115509"/>
                        <a:pt x="3264978" y="20244"/>
                        <a:pt x="2883919" y="2923"/>
                      </a:cubicBezTo>
                      <a:cubicBezTo>
                        <a:pt x="2502861" y="-14397"/>
                        <a:pt x="2113142" y="46226"/>
                        <a:pt x="1740744" y="158811"/>
                      </a:cubicBezTo>
                      <a:cubicBezTo>
                        <a:pt x="1125854" y="349340"/>
                        <a:pt x="562927" y="652455"/>
                        <a:pt x="0" y="964230"/>
                      </a:cubicBezTo>
                      <a:lnTo>
                        <a:pt x="0" y="998872"/>
                      </a:lnTo>
                      <a:cubicBezTo>
                        <a:pt x="459002" y="739059"/>
                        <a:pt x="926665" y="496567"/>
                        <a:pt x="1428969" y="306038"/>
                      </a:cubicBezTo>
                      <a:cubicBezTo>
                        <a:pt x="1792707" y="158811"/>
                        <a:pt x="2182426" y="54886"/>
                        <a:pt x="2572145" y="37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770" name="Graphic 1">
                  <a:extLst>
                    <a:ext uri="{FF2B5EF4-FFF2-40B4-BE49-F238E27FC236}">
                      <a16:creationId xmlns:a16="http://schemas.microsoft.com/office/drawing/2014/main" xmlns="" id="{B0EE5DA1-A2A2-48DF-B71E-2F6303E2D8E1}"/>
                    </a:ext>
                  </a:extLst>
                </p:cNvPr>
                <p:cNvGrpSpPr/>
                <p:nvPr/>
              </p:nvGrpSpPr>
              <p:grpSpPr>
                <a:xfrm>
                  <a:off x="-581182" y="3602874"/>
                  <a:ext cx="181868" cy="476887"/>
                  <a:chOff x="-581182" y="3602874"/>
                  <a:chExt cx="181868" cy="476887"/>
                </a:xfrm>
                <a:grpFill/>
              </p:grpSpPr>
              <p:sp>
                <p:nvSpPr>
                  <p:cNvPr id="831" name="Freeform: Shape 830">
                    <a:extLst>
                      <a:ext uri="{FF2B5EF4-FFF2-40B4-BE49-F238E27FC236}">
                        <a16:creationId xmlns:a16="http://schemas.microsoft.com/office/drawing/2014/main" xmlns="" id="{2FF56398-0665-44AD-AFDD-CDB5A31135AC}"/>
                      </a:ext>
                    </a:extLst>
                  </p:cNvPr>
                  <p:cNvSpPr/>
                  <p:nvPr/>
                </p:nvSpPr>
                <p:spPr>
                  <a:xfrm>
                    <a:off x="-503238" y="3635438"/>
                    <a:ext cx="25981" cy="407039"/>
                  </a:xfrm>
                  <a:custGeom>
                    <a:avLst/>
                    <a:gdLst>
                      <a:gd name="connsiteX0" fmla="*/ 0 w 25981"/>
                      <a:gd name="connsiteY0" fmla="*/ 12991 h 407039"/>
                      <a:gd name="connsiteX1" fmla="*/ 0 w 25981"/>
                      <a:gd name="connsiteY1" fmla="*/ 394049 h 407039"/>
                      <a:gd name="connsiteX2" fmla="*/ 25981 w 25981"/>
                      <a:gd name="connsiteY2" fmla="*/ 394049 h 407039"/>
                      <a:gd name="connsiteX3" fmla="*/ 25981 w 25981"/>
                      <a:gd name="connsiteY3" fmla="*/ 12991 h 407039"/>
                      <a:gd name="connsiteX4" fmla="*/ 0 w 2598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407039">
                        <a:moveTo>
                          <a:pt x="0" y="12991"/>
                        </a:moveTo>
                        <a:cubicBezTo>
                          <a:pt x="0" y="142897"/>
                          <a:pt x="0" y="264143"/>
                          <a:pt x="0" y="394049"/>
                        </a:cubicBezTo>
                        <a:cubicBezTo>
                          <a:pt x="0" y="411370"/>
                          <a:pt x="25981" y="411370"/>
                          <a:pt x="25981" y="394049"/>
                        </a:cubicBezTo>
                        <a:cubicBezTo>
                          <a:pt x="25981" y="264143"/>
                          <a:pt x="25981" y="142897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2" name="Freeform: Shape 831">
                    <a:extLst>
                      <a:ext uri="{FF2B5EF4-FFF2-40B4-BE49-F238E27FC236}">
                        <a16:creationId xmlns:a16="http://schemas.microsoft.com/office/drawing/2014/main" xmlns="" id="{6B7A4978-9EBC-45DF-958E-5932EE82B142}"/>
                      </a:ext>
                    </a:extLst>
                  </p:cNvPr>
                  <p:cNvSpPr/>
                  <p:nvPr/>
                </p:nvSpPr>
                <p:spPr>
                  <a:xfrm>
                    <a:off x="-581182" y="3975272"/>
                    <a:ext cx="181868" cy="104489"/>
                  </a:xfrm>
                  <a:custGeom>
                    <a:avLst/>
                    <a:gdLst>
                      <a:gd name="connsiteX0" fmla="*/ 95265 w 181868"/>
                      <a:gd name="connsiteY0" fmla="*/ 36895 h 104489"/>
                      <a:gd name="connsiteX1" fmla="*/ 0 w 181868"/>
                      <a:gd name="connsiteY1" fmla="*/ 2253 h 104489"/>
                      <a:gd name="connsiteX2" fmla="*/ 95265 w 181868"/>
                      <a:gd name="connsiteY2" fmla="*/ 71536 h 104489"/>
                      <a:gd name="connsiteX3" fmla="*/ 181869 w 181868"/>
                      <a:gd name="connsiteY3" fmla="*/ 97517 h 104489"/>
                      <a:gd name="connsiteX4" fmla="*/ 95265 w 181868"/>
                      <a:gd name="connsiteY4" fmla="*/ 36895 h 104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868" h="104489">
                        <a:moveTo>
                          <a:pt x="95265" y="36895"/>
                        </a:moveTo>
                        <a:cubicBezTo>
                          <a:pt x="43302" y="10913"/>
                          <a:pt x="0" y="-6408"/>
                          <a:pt x="0" y="2253"/>
                        </a:cubicBezTo>
                        <a:cubicBezTo>
                          <a:pt x="0" y="10913"/>
                          <a:pt x="43302" y="36895"/>
                          <a:pt x="95265" y="71536"/>
                        </a:cubicBezTo>
                        <a:cubicBezTo>
                          <a:pt x="138567" y="97517"/>
                          <a:pt x="181869" y="114838"/>
                          <a:pt x="181869" y="97517"/>
                        </a:cubicBezTo>
                        <a:cubicBezTo>
                          <a:pt x="181869" y="88857"/>
                          <a:pt x="138567" y="62876"/>
                          <a:pt x="95265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3" name="Freeform: Shape 832">
                    <a:extLst>
                      <a:ext uri="{FF2B5EF4-FFF2-40B4-BE49-F238E27FC236}">
                        <a16:creationId xmlns:a16="http://schemas.microsoft.com/office/drawing/2014/main" xmlns="" id="{167A73BE-8059-4F4D-BB5E-D87D65053340}"/>
                      </a:ext>
                    </a:extLst>
                  </p:cNvPr>
                  <p:cNvSpPr/>
                  <p:nvPr/>
                </p:nvSpPr>
                <p:spPr>
                  <a:xfrm>
                    <a:off x="-581182" y="3602874"/>
                    <a:ext cx="181868" cy="108430"/>
                  </a:xfrm>
                  <a:custGeom>
                    <a:avLst/>
                    <a:gdLst>
                      <a:gd name="connsiteX0" fmla="*/ 95265 w 181868"/>
                      <a:gd name="connsiteY0" fmla="*/ 36894 h 108430"/>
                      <a:gd name="connsiteX1" fmla="*/ 0 w 181868"/>
                      <a:gd name="connsiteY1" fmla="*/ 106178 h 108430"/>
                      <a:gd name="connsiteX2" fmla="*/ 95265 w 181868"/>
                      <a:gd name="connsiteY2" fmla="*/ 71536 h 108430"/>
                      <a:gd name="connsiteX3" fmla="*/ 181869 w 181868"/>
                      <a:gd name="connsiteY3" fmla="*/ 2253 h 108430"/>
                      <a:gd name="connsiteX4" fmla="*/ 95265 w 181868"/>
                      <a:gd name="connsiteY4" fmla="*/ 36894 h 108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868" h="108430">
                        <a:moveTo>
                          <a:pt x="95265" y="36894"/>
                        </a:moveTo>
                        <a:cubicBezTo>
                          <a:pt x="43302" y="71536"/>
                          <a:pt x="0" y="97517"/>
                          <a:pt x="0" y="106178"/>
                        </a:cubicBezTo>
                        <a:cubicBezTo>
                          <a:pt x="0" y="114838"/>
                          <a:pt x="43302" y="97517"/>
                          <a:pt x="95265" y="71536"/>
                        </a:cubicBezTo>
                        <a:cubicBezTo>
                          <a:pt x="138567" y="45555"/>
                          <a:pt x="181869" y="19574"/>
                          <a:pt x="181869" y="2253"/>
                        </a:cubicBezTo>
                        <a:cubicBezTo>
                          <a:pt x="181869" y="-6408"/>
                          <a:pt x="138567" y="10913"/>
                          <a:pt x="95265" y="3689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1" name="Graphic 1">
                  <a:extLst>
                    <a:ext uri="{FF2B5EF4-FFF2-40B4-BE49-F238E27FC236}">
                      <a16:creationId xmlns:a16="http://schemas.microsoft.com/office/drawing/2014/main" xmlns="" id="{20483D10-E801-4122-8111-55E0274DD863}"/>
                    </a:ext>
                  </a:extLst>
                </p:cNvPr>
                <p:cNvGrpSpPr/>
                <p:nvPr/>
              </p:nvGrpSpPr>
              <p:grpSpPr>
                <a:xfrm>
                  <a:off x="-156821" y="3364268"/>
                  <a:ext cx="190529" cy="954423"/>
                  <a:chOff x="-156821" y="3364268"/>
                  <a:chExt cx="190529" cy="954423"/>
                </a:xfrm>
                <a:grpFill/>
              </p:grpSpPr>
              <p:sp>
                <p:nvSpPr>
                  <p:cNvPr id="828" name="Freeform: Shape 827">
                    <a:extLst>
                      <a:ext uri="{FF2B5EF4-FFF2-40B4-BE49-F238E27FC236}">
                        <a16:creationId xmlns:a16="http://schemas.microsoft.com/office/drawing/2014/main" xmlns="" id="{89435372-3DD9-4AF6-8445-AAE3D1BD3ECB}"/>
                      </a:ext>
                    </a:extLst>
                  </p:cNvPr>
                  <p:cNvSpPr/>
                  <p:nvPr/>
                </p:nvSpPr>
                <p:spPr>
                  <a:xfrm>
                    <a:off x="-78877" y="3392946"/>
                    <a:ext cx="27371" cy="883362"/>
                  </a:xfrm>
                  <a:custGeom>
                    <a:avLst/>
                    <a:gdLst>
                      <a:gd name="connsiteX0" fmla="*/ 0 w 27371"/>
                      <a:gd name="connsiteY0" fmla="*/ 12991 h 883362"/>
                      <a:gd name="connsiteX1" fmla="*/ 0 w 27371"/>
                      <a:gd name="connsiteY1" fmla="*/ 870372 h 883362"/>
                      <a:gd name="connsiteX2" fmla="*/ 25981 w 27371"/>
                      <a:gd name="connsiteY2" fmla="*/ 870372 h 883362"/>
                      <a:gd name="connsiteX3" fmla="*/ 25981 w 27371"/>
                      <a:gd name="connsiteY3" fmla="*/ 12991 h 883362"/>
                      <a:gd name="connsiteX4" fmla="*/ 0 w 27371"/>
                      <a:gd name="connsiteY4" fmla="*/ 12991 h 883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883362">
                        <a:moveTo>
                          <a:pt x="0" y="12991"/>
                        </a:moveTo>
                        <a:cubicBezTo>
                          <a:pt x="0" y="298784"/>
                          <a:pt x="0" y="584578"/>
                          <a:pt x="0" y="870372"/>
                        </a:cubicBezTo>
                        <a:cubicBezTo>
                          <a:pt x="0" y="887693"/>
                          <a:pt x="25981" y="887693"/>
                          <a:pt x="25981" y="870372"/>
                        </a:cubicBezTo>
                        <a:cubicBezTo>
                          <a:pt x="25981" y="584578"/>
                          <a:pt x="25981" y="298784"/>
                          <a:pt x="25981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9" name="Freeform: Shape 828">
                    <a:extLst>
                      <a:ext uri="{FF2B5EF4-FFF2-40B4-BE49-F238E27FC236}">
                        <a16:creationId xmlns:a16="http://schemas.microsoft.com/office/drawing/2014/main" xmlns="" id="{B02BAEEF-77CB-4580-93E5-DD69A2BC1A86}"/>
                      </a:ext>
                    </a:extLst>
                  </p:cNvPr>
                  <p:cNvSpPr/>
                  <p:nvPr/>
                </p:nvSpPr>
                <p:spPr>
                  <a:xfrm>
                    <a:off x="-156821" y="4199284"/>
                    <a:ext cx="190529" cy="119407"/>
                  </a:xfrm>
                  <a:custGeom>
                    <a:avLst/>
                    <a:gdLst>
                      <a:gd name="connsiteX0" fmla="*/ 95265 w 190529"/>
                      <a:gd name="connsiteY0" fmla="*/ 20732 h 119407"/>
                      <a:gd name="connsiteX1" fmla="*/ 0 w 190529"/>
                      <a:gd name="connsiteY1" fmla="*/ 12072 h 119407"/>
                      <a:gd name="connsiteX2" fmla="*/ 95265 w 190529"/>
                      <a:gd name="connsiteY2" fmla="*/ 98676 h 119407"/>
                      <a:gd name="connsiteX3" fmla="*/ 190529 w 190529"/>
                      <a:gd name="connsiteY3" fmla="*/ 107336 h 119407"/>
                      <a:gd name="connsiteX4" fmla="*/ 95265 w 190529"/>
                      <a:gd name="connsiteY4" fmla="*/ 20732 h 119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9407">
                        <a:moveTo>
                          <a:pt x="95265" y="20732"/>
                        </a:moveTo>
                        <a:cubicBezTo>
                          <a:pt x="43302" y="-5249"/>
                          <a:pt x="0" y="-5249"/>
                          <a:pt x="0" y="12072"/>
                        </a:cubicBezTo>
                        <a:cubicBezTo>
                          <a:pt x="0" y="29393"/>
                          <a:pt x="43302" y="72695"/>
                          <a:pt x="95265" y="98676"/>
                        </a:cubicBezTo>
                        <a:cubicBezTo>
                          <a:pt x="147227" y="124657"/>
                          <a:pt x="190529" y="124657"/>
                          <a:pt x="190529" y="107336"/>
                        </a:cubicBezTo>
                        <a:cubicBezTo>
                          <a:pt x="190529" y="81355"/>
                          <a:pt x="147227" y="46713"/>
                          <a:pt x="95265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30" name="Freeform: Shape 829">
                    <a:extLst>
                      <a:ext uri="{FF2B5EF4-FFF2-40B4-BE49-F238E27FC236}">
                        <a16:creationId xmlns:a16="http://schemas.microsoft.com/office/drawing/2014/main" xmlns="" id="{3AE694D7-F525-4679-AD36-612C5958B041}"/>
                      </a:ext>
                    </a:extLst>
                  </p:cNvPr>
                  <p:cNvSpPr/>
                  <p:nvPr/>
                </p:nvSpPr>
                <p:spPr>
                  <a:xfrm>
                    <a:off x="-156821" y="3364268"/>
                    <a:ext cx="190529" cy="120393"/>
                  </a:xfrm>
                  <a:custGeom>
                    <a:avLst/>
                    <a:gdLst>
                      <a:gd name="connsiteX0" fmla="*/ 95265 w 190529"/>
                      <a:gd name="connsiteY0" fmla="*/ 24348 h 120393"/>
                      <a:gd name="connsiteX1" fmla="*/ 0 w 190529"/>
                      <a:gd name="connsiteY1" fmla="*/ 110952 h 120393"/>
                      <a:gd name="connsiteX2" fmla="*/ 95265 w 190529"/>
                      <a:gd name="connsiteY2" fmla="*/ 102292 h 120393"/>
                      <a:gd name="connsiteX3" fmla="*/ 190529 w 190529"/>
                      <a:gd name="connsiteY3" fmla="*/ 15687 h 120393"/>
                      <a:gd name="connsiteX4" fmla="*/ 95265 w 190529"/>
                      <a:gd name="connsiteY4" fmla="*/ 24348 h 120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0393">
                        <a:moveTo>
                          <a:pt x="95265" y="24348"/>
                        </a:moveTo>
                        <a:cubicBezTo>
                          <a:pt x="43302" y="50329"/>
                          <a:pt x="0" y="93631"/>
                          <a:pt x="0" y="110952"/>
                        </a:cubicBezTo>
                        <a:cubicBezTo>
                          <a:pt x="0" y="128273"/>
                          <a:pt x="43302" y="119612"/>
                          <a:pt x="95265" y="102292"/>
                        </a:cubicBezTo>
                        <a:cubicBezTo>
                          <a:pt x="147227" y="76310"/>
                          <a:pt x="190529" y="41669"/>
                          <a:pt x="190529" y="15687"/>
                        </a:cubicBezTo>
                        <a:cubicBezTo>
                          <a:pt x="190529" y="-10294"/>
                          <a:pt x="147227" y="-1633"/>
                          <a:pt x="95265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2" name="Graphic 1">
                  <a:extLst>
                    <a:ext uri="{FF2B5EF4-FFF2-40B4-BE49-F238E27FC236}">
                      <a16:creationId xmlns:a16="http://schemas.microsoft.com/office/drawing/2014/main" xmlns="" id="{2069DAB2-51E1-40FF-9E2F-53BEF4DB50B7}"/>
                    </a:ext>
                  </a:extLst>
                </p:cNvPr>
                <p:cNvGrpSpPr/>
                <p:nvPr/>
              </p:nvGrpSpPr>
              <p:grpSpPr>
                <a:xfrm>
                  <a:off x="267538" y="3147758"/>
                  <a:ext cx="190529" cy="1381819"/>
                  <a:chOff x="267538" y="3147758"/>
                  <a:chExt cx="190529" cy="1381819"/>
                </a:xfrm>
                <a:grpFill/>
              </p:grpSpPr>
              <p:sp>
                <p:nvSpPr>
                  <p:cNvPr id="825" name="Freeform: Shape 824">
                    <a:extLst>
                      <a:ext uri="{FF2B5EF4-FFF2-40B4-BE49-F238E27FC236}">
                        <a16:creationId xmlns:a16="http://schemas.microsoft.com/office/drawing/2014/main" xmlns="" id="{F0402F1B-6047-49C3-B278-DA258E5B9D11}"/>
                      </a:ext>
                    </a:extLst>
                  </p:cNvPr>
                  <p:cNvSpPr/>
                  <p:nvPr/>
                </p:nvSpPr>
                <p:spPr>
                  <a:xfrm>
                    <a:off x="354142" y="3176436"/>
                    <a:ext cx="25981" cy="1325044"/>
                  </a:xfrm>
                  <a:custGeom>
                    <a:avLst/>
                    <a:gdLst>
                      <a:gd name="connsiteX0" fmla="*/ 0 w 25981"/>
                      <a:gd name="connsiteY0" fmla="*/ 12991 h 1325044"/>
                      <a:gd name="connsiteX1" fmla="*/ 0 w 25981"/>
                      <a:gd name="connsiteY1" fmla="*/ 1312054 h 1325044"/>
                      <a:gd name="connsiteX2" fmla="*/ 25981 w 25981"/>
                      <a:gd name="connsiteY2" fmla="*/ 1312054 h 1325044"/>
                      <a:gd name="connsiteX3" fmla="*/ 25981 w 25981"/>
                      <a:gd name="connsiteY3" fmla="*/ 12991 h 1325044"/>
                      <a:gd name="connsiteX4" fmla="*/ 0 w 25981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325044">
                        <a:moveTo>
                          <a:pt x="0" y="12991"/>
                        </a:moveTo>
                        <a:cubicBezTo>
                          <a:pt x="0" y="446012"/>
                          <a:pt x="0" y="879033"/>
                          <a:pt x="0" y="1312054"/>
                        </a:cubicBezTo>
                        <a:cubicBezTo>
                          <a:pt x="0" y="1329374"/>
                          <a:pt x="25981" y="1329374"/>
                          <a:pt x="25981" y="1312054"/>
                        </a:cubicBezTo>
                        <a:cubicBezTo>
                          <a:pt x="25981" y="879033"/>
                          <a:pt x="25981" y="44601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6" name="Freeform: Shape 825">
                    <a:extLst>
                      <a:ext uri="{FF2B5EF4-FFF2-40B4-BE49-F238E27FC236}">
                        <a16:creationId xmlns:a16="http://schemas.microsoft.com/office/drawing/2014/main" xmlns="" id="{2A71A309-35F8-42E5-82C1-5AA75C39F826}"/>
                      </a:ext>
                    </a:extLst>
                  </p:cNvPr>
                  <p:cNvSpPr/>
                  <p:nvPr/>
                </p:nvSpPr>
                <p:spPr>
                  <a:xfrm>
                    <a:off x="267538" y="4398474"/>
                    <a:ext cx="190529" cy="131103"/>
                  </a:xfrm>
                  <a:custGeom>
                    <a:avLst/>
                    <a:gdLst>
                      <a:gd name="connsiteX0" fmla="*/ 95265 w 190529"/>
                      <a:gd name="connsiteY0" fmla="*/ 12071 h 131103"/>
                      <a:gd name="connsiteX1" fmla="*/ 0 w 190529"/>
                      <a:gd name="connsiteY1" fmla="*/ 20732 h 131103"/>
                      <a:gd name="connsiteX2" fmla="*/ 95265 w 190529"/>
                      <a:gd name="connsiteY2" fmla="*/ 115997 h 131103"/>
                      <a:gd name="connsiteX3" fmla="*/ 190529 w 190529"/>
                      <a:gd name="connsiteY3" fmla="*/ 98676 h 131103"/>
                      <a:gd name="connsiteX4" fmla="*/ 95265 w 190529"/>
                      <a:gd name="connsiteY4" fmla="*/ 12071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1103">
                        <a:moveTo>
                          <a:pt x="95265" y="12071"/>
                        </a:moveTo>
                        <a:cubicBezTo>
                          <a:pt x="43302" y="-5249"/>
                          <a:pt x="0" y="-5249"/>
                          <a:pt x="0" y="20732"/>
                        </a:cubicBezTo>
                        <a:cubicBezTo>
                          <a:pt x="0" y="46713"/>
                          <a:pt x="43302" y="90015"/>
                          <a:pt x="95265" y="115997"/>
                        </a:cubicBezTo>
                        <a:cubicBezTo>
                          <a:pt x="147227" y="141978"/>
                          <a:pt x="190529" y="133317"/>
                          <a:pt x="190529" y="98676"/>
                        </a:cubicBezTo>
                        <a:cubicBezTo>
                          <a:pt x="190529" y="64034"/>
                          <a:pt x="147227" y="38053"/>
                          <a:pt x="95265" y="1207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7" name="Freeform: Shape 826">
                    <a:extLst>
                      <a:ext uri="{FF2B5EF4-FFF2-40B4-BE49-F238E27FC236}">
                        <a16:creationId xmlns:a16="http://schemas.microsoft.com/office/drawing/2014/main" xmlns="" id="{3A5DD67B-923F-4460-B734-752EE92DC2BF}"/>
                      </a:ext>
                    </a:extLst>
                  </p:cNvPr>
                  <p:cNvSpPr/>
                  <p:nvPr/>
                </p:nvSpPr>
                <p:spPr>
                  <a:xfrm>
                    <a:off x="267538" y="3147758"/>
                    <a:ext cx="190529" cy="135299"/>
                  </a:xfrm>
                  <a:custGeom>
                    <a:avLst/>
                    <a:gdLst>
                      <a:gd name="connsiteX0" fmla="*/ 95265 w 190529"/>
                      <a:gd name="connsiteY0" fmla="*/ 15687 h 135299"/>
                      <a:gd name="connsiteX1" fmla="*/ 0 w 190529"/>
                      <a:gd name="connsiteY1" fmla="*/ 110952 h 135299"/>
                      <a:gd name="connsiteX2" fmla="*/ 95265 w 190529"/>
                      <a:gd name="connsiteY2" fmla="*/ 119612 h 135299"/>
                      <a:gd name="connsiteX3" fmla="*/ 190529 w 190529"/>
                      <a:gd name="connsiteY3" fmla="*/ 24348 h 135299"/>
                      <a:gd name="connsiteX4" fmla="*/ 95265 w 190529"/>
                      <a:gd name="connsiteY4" fmla="*/ 15687 h 13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5299">
                        <a:moveTo>
                          <a:pt x="95265" y="15687"/>
                        </a:moveTo>
                        <a:cubicBezTo>
                          <a:pt x="43302" y="41669"/>
                          <a:pt x="0" y="84971"/>
                          <a:pt x="0" y="110952"/>
                        </a:cubicBezTo>
                        <a:cubicBezTo>
                          <a:pt x="0" y="136933"/>
                          <a:pt x="43302" y="145594"/>
                          <a:pt x="95265" y="119612"/>
                        </a:cubicBezTo>
                        <a:cubicBezTo>
                          <a:pt x="147227" y="102292"/>
                          <a:pt x="190529" y="58989"/>
                          <a:pt x="190529" y="24348"/>
                        </a:cubicBezTo>
                        <a:cubicBezTo>
                          <a:pt x="190529" y="-1633"/>
                          <a:pt x="147227" y="-10294"/>
                          <a:pt x="95265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3" name="Graphic 1">
                  <a:extLst>
                    <a:ext uri="{FF2B5EF4-FFF2-40B4-BE49-F238E27FC236}">
                      <a16:creationId xmlns:a16="http://schemas.microsoft.com/office/drawing/2014/main" xmlns="" id="{FEF3E2F9-FA01-4C0E-B897-32A55A45F704}"/>
                    </a:ext>
                  </a:extLst>
                </p:cNvPr>
                <p:cNvGrpSpPr/>
                <p:nvPr/>
              </p:nvGrpSpPr>
              <p:grpSpPr>
                <a:xfrm>
                  <a:off x="700559" y="2957461"/>
                  <a:ext cx="190529" cy="1762994"/>
                  <a:chOff x="700559" y="2957461"/>
                  <a:chExt cx="190529" cy="1762994"/>
                </a:xfrm>
                <a:grpFill/>
              </p:grpSpPr>
              <p:sp>
                <p:nvSpPr>
                  <p:cNvPr id="822" name="Freeform: Shape 821">
                    <a:extLst>
                      <a:ext uri="{FF2B5EF4-FFF2-40B4-BE49-F238E27FC236}">
                        <a16:creationId xmlns:a16="http://schemas.microsoft.com/office/drawing/2014/main" xmlns="" id="{318B879B-DE9B-487F-9FB5-37CE1A06B6DB}"/>
                      </a:ext>
                    </a:extLst>
                  </p:cNvPr>
                  <p:cNvSpPr/>
                  <p:nvPr/>
                </p:nvSpPr>
                <p:spPr>
                  <a:xfrm>
                    <a:off x="778503" y="2988897"/>
                    <a:ext cx="25981" cy="1685791"/>
                  </a:xfrm>
                  <a:custGeom>
                    <a:avLst/>
                    <a:gdLst>
                      <a:gd name="connsiteX0" fmla="*/ 0 w 25981"/>
                      <a:gd name="connsiteY0" fmla="*/ 10000 h 1685791"/>
                      <a:gd name="connsiteX1" fmla="*/ 0 w 25981"/>
                      <a:gd name="connsiteY1" fmla="*/ 1672801 h 1685791"/>
                      <a:gd name="connsiteX2" fmla="*/ 25981 w 25981"/>
                      <a:gd name="connsiteY2" fmla="*/ 1672801 h 1685791"/>
                      <a:gd name="connsiteX3" fmla="*/ 25981 w 25981"/>
                      <a:gd name="connsiteY3" fmla="*/ 10000 h 1685791"/>
                      <a:gd name="connsiteX4" fmla="*/ 0 w 25981"/>
                      <a:gd name="connsiteY4" fmla="*/ 10000 h 1685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5791">
                        <a:moveTo>
                          <a:pt x="0" y="10000"/>
                        </a:moveTo>
                        <a:cubicBezTo>
                          <a:pt x="0" y="564267"/>
                          <a:pt x="0" y="1118534"/>
                          <a:pt x="0" y="1672801"/>
                        </a:cubicBezTo>
                        <a:cubicBezTo>
                          <a:pt x="0" y="1690121"/>
                          <a:pt x="25981" y="1690121"/>
                          <a:pt x="25981" y="1672801"/>
                        </a:cubicBezTo>
                        <a:cubicBezTo>
                          <a:pt x="25981" y="1118534"/>
                          <a:pt x="25981" y="564267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3" name="Freeform: Shape 822">
                    <a:extLst>
                      <a:ext uri="{FF2B5EF4-FFF2-40B4-BE49-F238E27FC236}">
                        <a16:creationId xmlns:a16="http://schemas.microsoft.com/office/drawing/2014/main" xmlns="" id="{77E15FCE-1B6D-40E6-8472-0375A3DBE2AA}"/>
                      </a:ext>
                    </a:extLst>
                  </p:cNvPr>
                  <p:cNvSpPr/>
                  <p:nvPr/>
                </p:nvSpPr>
                <p:spPr>
                  <a:xfrm>
                    <a:off x="700559" y="4568299"/>
                    <a:ext cx="190529" cy="152156"/>
                  </a:xfrm>
                  <a:custGeom>
                    <a:avLst/>
                    <a:gdLst>
                      <a:gd name="connsiteX0" fmla="*/ 95265 w 190529"/>
                      <a:gd name="connsiteY0" fmla="*/ 6795 h 152156"/>
                      <a:gd name="connsiteX1" fmla="*/ 0 w 190529"/>
                      <a:gd name="connsiteY1" fmla="*/ 41437 h 152156"/>
                      <a:gd name="connsiteX2" fmla="*/ 95265 w 190529"/>
                      <a:gd name="connsiteY2" fmla="*/ 145362 h 152156"/>
                      <a:gd name="connsiteX3" fmla="*/ 190529 w 190529"/>
                      <a:gd name="connsiteY3" fmla="*/ 110720 h 152156"/>
                      <a:gd name="connsiteX4" fmla="*/ 95265 w 190529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52156">
                        <a:moveTo>
                          <a:pt x="95265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76078"/>
                          <a:pt x="43302" y="128041"/>
                          <a:pt x="95265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90529" y="67418"/>
                          <a:pt x="147227" y="24116"/>
                          <a:pt x="95265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4" name="Freeform: Shape 823">
                    <a:extLst>
                      <a:ext uri="{FF2B5EF4-FFF2-40B4-BE49-F238E27FC236}">
                        <a16:creationId xmlns:a16="http://schemas.microsoft.com/office/drawing/2014/main" xmlns="" id="{E6A322CC-39E0-48C6-A549-F68911066D5F}"/>
                      </a:ext>
                    </a:extLst>
                  </p:cNvPr>
                  <p:cNvSpPr/>
                  <p:nvPr/>
                </p:nvSpPr>
                <p:spPr>
                  <a:xfrm>
                    <a:off x="700559" y="2957461"/>
                    <a:ext cx="190529" cy="152156"/>
                  </a:xfrm>
                  <a:custGeom>
                    <a:avLst/>
                    <a:gdLst>
                      <a:gd name="connsiteX0" fmla="*/ 95265 w 190529"/>
                      <a:gd name="connsiteY0" fmla="*/ 6795 h 152156"/>
                      <a:gd name="connsiteX1" fmla="*/ 0 w 190529"/>
                      <a:gd name="connsiteY1" fmla="*/ 110720 h 152156"/>
                      <a:gd name="connsiteX2" fmla="*/ 95265 w 190529"/>
                      <a:gd name="connsiteY2" fmla="*/ 145362 h 152156"/>
                      <a:gd name="connsiteX3" fmla="*/ 190529 w 190529"/>
                      <a:gd name="connsiteY3" fmla="*/ 41437 h 152156"/>
                      <a:gd name="connsiteX4" fmla="*/ 95265 w 190529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52156">
                        <a:moveTo>
                          <a:pt x="95265" y="6795"/>
                        </a:moveTo>
                        <a:cubicBezTo>
                          <a:pt x="43302" y="24116"/>
                          <a:pt x="0" y="76078"/>
                          <a:pt x="0" y="110720"/>
                        </a:cubicBezTo>
                        <a:cubicBezTo>
                          <a:pt x="0" y="145362"/>
                          <a:pt x="43302" y="162683"/>
                          <a:pt x="95265" y="145362"/>
                        </a:cubicBezTo>
                        <a:cubicBezTo>
                          <a:pt x="147227" y="128041"/>
                          <a:pt x="190529" y="84739"/>
                          <a:pt x="190529" y="41437"/>
                        </a:cubicBezTo>
                        <a:cubicBezTo>
                          <a:pt x="190529" y="6795"/>
                          <a:pt x="147227" y="-10526"/>
                          <a:pt x="95265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4" name="Graphic 1">
                  <a:extLst>
                    <a:ext uri="{FF2B5EF4-FFF2-40B4-BE49-F238E27FC236}">
                      <a16:creationId xmlns:a16="http://schemas.microsoft.com/office/drawing/2014/main" xmlns="" id="{10861110-D776-42D1-AFC3-0B62B9543E6F}"/>
                    </a:ext>
                  </a:extLst>
                </p:cNvPr>
                <p:cNvGrpSpPr/>
                <p:nvPr/>
              </p:nvGrpSpPr>
              <p:grpSpPr>
                <a:xfrm>
                  <a:off x="1124920" y="2820345"/>
                  <a:ext cx="190529" cy="2045097"/>
                  <a:chOff x="1124920" y="2820345"/>
                  <a:chExt cx="190529" cy="2045097"/>
                </a:xfrm>
                <a:grpFill/>
              </p:grpSpPr>
              <p:sp>
                <p:nvSpPr>
                  <p:cNvPr id="819" name="Freeform: Shape 818">
                    <a:extLst>
                      <a:ext uri="{FF2B5EF4-FFF2-40B4-BE49-F238E27FC236}">
                        <a16:creationId xmlns:a16="http://schemas.microsoft.com/office/drawing/2014/main" xmlns="" id="{C6AE9A3E-9274-40F5-B2B5-4E450553973E}"/>
                      </a:ext>
                    </a:extLst>
                  </p:cNvPr>
                  <p:cNvSpPr/>
                  <p:nvPr/>
                </p:nvSpPr>
                <p:spPr>
                  <a:xfrm>
                    <a:off x="1211524" y="2850330"/>
                    <a:ext cx="25981" cy="1962924"/>
                  </a:xfrm>
                  <a:custGeom>
                    <a:avLst/>
                    <a:gdLst>
                      <a:gd name="connsiteX0" fmla="*/ 0 w 25981"/>
                      <a:gd name="connsiteY0" fmla="*/ 10000 h 1962924"/>
                      <a:gd name="connsiteX1" fmla="*/ 0 w 25981"/>
                      <a:gd name="connsiteY1" fmla="*/ 1949934 h 1962924"/>
                      <a:gd name="connsiteX2" fmla="*/ 25981 w 25981"/>
                      <a:gd name="connsiteY2" fmla="*/ 1949934 h 1962924"/>
                      <a:gd name="connsiteX3" fmla="*/ 25981 w 25981"/>
                      <a:gd name="connsiteY3" fmla="*/ 10000 h 1962924"/>
                      <a:gd name="connsiteX4" fmla="*/ 0 w 25981"/>
                      <a:gd name="connsiteY4" fmla="*/ 10000 h 1962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962924">
                        <a:moveTo>
                          <a:pt x="0" y="10000"/>
                        </a:moveTo>
                        <a:cubicBezTo>
                          <a:pt x="0" y="659532"/>
                          <a:pt x="0" y="1300403"/>
                          <a:pt x="0" y="1949934"/>
                        </a:cubicBezTo>
                        <a:cubicBezTo>
                          <a:pt x="0" y="1967255"/>
                          <a:pt x="25981" y="1967255"/>
                          <a:pt x="25981" y="1949934"/>
                        </a:cubicBezTo>
                        <a:cubicBezTo>
                          <a:pt x="25981" y="1300403"/>
                          <a:pt x="25981" y="659532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0" name="Freeform: Shape 819">
                    <a:extLst>
                      <a:ext uri="{FF2B5EF4-FFF2-40B4-BE49-F238E27FC236}">
                        <a16:creationId xmlns:a16="http://schemas.microsoft.com/office/drawing/2014/main" xmlns="" id="{7B94D659-0CFA-4A03-B8A4-E87BA5CBDA89}"/>
                      </a:ext>
                    </a:extLst>
                  </p:cNvPr>
                  <p:cNvSpPr/>
                  <p:nvPr/>
                </p:nvSpPr>
                <p:spPr>
                  <a:xfrm>
                    <a:off x="1124920" y="4694680"/>
                    <a:ext cx="190529" cy="170762"/>
                  </a:xfrm>
                  <a:custGeom>
                    <a:avLst/>
                    <a:gdLst>
                      <a:gd name="connsiteX0" fmla="*/ 95265 w 190529"/>
                      <a:gd name="connsiteY0" fmla="*/ 1659 h 170762"/>
                      <a:gd name="connsiteX1" fmla="*/ 0 w 190529"/>
                      <a:gd name="connsiteY1" fmla="*/ 62282 h 170762"/>
                      <a:gd name="connsiteX2" fmla="*/ 95265 w 190529"/>
                      <a:gd name="connsiteY2" fmla="*/ 166207 h 170762"/>
                      <a:gd name="connsiteX3" fmla="*/ 190529 w 190529"/>
                      <a:gd name="connsiteY3" fmla="*/ 105584 h 170762"/>
                      <a:gd name="connsiteX4" fmla="*/ 95265 w 190529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70762">
                        <a:moveTo>
                          <a:pt x="95265" y="1659"/>
                        </a:moveTo>
                        <a:cubicBezTo>
                          <a:pt x="43302" y="-7001"/>
                          <a:pt x="0" y="18980"/>
                          <a:pt x="0" y="62282"/>
                        </a:cubicBezTo>
                        <a:cubicBezTo>
                          <a:pt x="0" y="105584"/>
                          <a:pt x="43302" y="157547"/>
                          <a:pt x="95265" y="166207"/>
                        </a:cubicBezTo>
                        <a:cubicBezTo>
                          <a:pt x="147227" y="183528"/>
                          <a:pt x="190529" y="148886"/>
                          <a:pt x="190529" y="105584"/>
                        </a:cubicBezTo>
                        <a:cubicBezTo>
                          <a:pt x="190529" y="62282"/>
                          <a:pt x="147227" y="10320"/>
                          <a:pt x="95265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21" name="Freeform: Shape 820">
                    <a:extLst>
                      <a:ext uri="{FF2B5EF4-FFF2-40B4-BE49-F238E27FC236}">
                        <a16:creationId xmlns:a16="http://schemas.microsoft.com/office/drawing/2014/main" xmlns="" id="{7F4A7FD5-8A80-4005-AC2A-166B9A650E94}"/>
                      </a:ext>
                    </a:extLst>
                  </p:cNvPr>
                  <p:cNvSpPr/>
                  <p:nvPr/>
                </p:nvSpPr>
                <p:spPr>
                  <a:xfrm>
                    <a:off x="1124920" y="2820345"/>
                    <a:ext cx="190529" cy="171551"/>
                  </a:xfrm>
                  <a:custGeom>
                    <a:avLst/>
                    <a:gdLst>
                      <a:gd name="connsiteX0" fmla="*/ 95265 w 190529"/>
                      <a:gd name="connsiteY0" fmla="*/ 5344 h 171551"/>
                      <a:gd name="connsiteX1" fmla="*/ 0 w 190529"/>
                      <a:gd name="connsiteY1" fmla="*/ 109269 h 171551"/>
                      <a:gd name="connsiteX2" fmla="*/ 95265 w 190529"/>
                      <a:gd name="connsiteY2" fmla="*/ 169892 h 171551"/>
                      <a:gd name="connsiteX3" fmla="*/ 190529 w 190529"/>
                      <a:gd name="connsiteY3" fmla="*/ 65967 h 171551"/>
                      <a:gd name="connsiteX4" fmla="*/ 95265 w 190529"/>
                      <a:gd name="connsiteY4" fmla="*/ 5344 h 171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71551">
                        <a:moveTo>
                          <a:pt x="95265" y="5344"/>
                        </a:moveTo>
                        <a:cubicBezTo>
                          <a:pt x="43302" y="22665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78552"/>
                          <a:pt x="95265" y="169892"/>
                        </a:cubicBezTo>
                        <a:cubicBezTo>
                          <a:pt x="147227" y="16123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5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5" name="Graphic 1">
                  <a:extLst>
                    <a:ext uri="{FF2B5EF4-FFF2-40B4-BE49-F238E27FC236}">
                      <a16:creationId xmlns:a16="http://schemas.microsoft.com/office/drawing/2014/main" xmlns="" id="{9CF74C1A-BC7E-4DB3-9DF6-CEE1302FA243}"/>
                    </a:ext>
                  </a:extLst>
                </p:cNvPr>
                <p:cNvGrpSpPr/>
                <p:nvPr/>
              </p:nvGrpSpPr>
              <p:grpSpPr>
                <a:xfrm>
                  <a:off x="1557941" y="2729310"/>
                  <a:ext cx="190529" cy="2228168"/>
                  <a:chOff x="1557941" y="2729310"/>
                  <a:chExt cx="190529" cy="2228168"/>
                </a:xfrm>
                <a:grpFill/>
              </p:grpSpPr>
              <p:sp>
                <p:nvSpPr>
                  <p:cNvPr id="816" name="Freeform: Shape 815">
                    <a:extLst>
                      <a:ext uri="{FF2B5EF4-FFF2-40B4-BE49-F238E27FC236}">
                        <a16:creationId xmlns:a16="http://schemas.microsoft.com/office/drawing/2014/main" xmlns="" id="{CCC8C09D-5AA5-4576-B193-3D1910D92151}"/>
                      </a:ext>
                    </a:extLst>
                  </p:cNvPr>
                  <p:cNvSpPr/>
                  <p:nvPr/>
                </p:nvSpPr>
                <p:spPr>
                  <a:xfrm>
                    <a:off x="1635884" y="2763726"/>
                    <a:ext cx="25981" cy="2136133"/>
                  </a:xfrm>
                  <a:custGeom>
                    <a:avLst/>
                    <a:gdLst>
                      <a:gd name="connsiteX0" fmla="*/ 0 w 25981"/>
                      <a:gd name="connsiteY0" fmla="*/ 10000 h 2136133"/>
                      <a:gd name="connsiteX1" fmla="*/ 0 w 25981"/>
                      <a:gd name="connsiteY1" fmla="*/ 2123142 h 2136133"/>
                      <a:gd name="connsiteX2" fmla="*/ 25981 w 25981"/>
                      <a:gd name="connsiteY2" fmla="*/ 2123142 h 2136133"/>
                      <a:gd name="connsiteX3" fmla="*/ 25981 w 25981"/>
                      <a:gd name="connsiteY3" fmla="*/ 10000 h 2136133"/>
                      <a:gd name="connsiteX4" fmla="*/ 0 w 25981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6133">
                        <a:moveTo>
                          <a:pt x="0" y="10000"/>
                        </a:moveTo>
                        <a:cubicBezTo>
                          <a:pt x="0" y="711494"/>
                          <a:pt x="0" y="1412988"/>
                          <a:pt x="0" y="2123142"/>
                        </a:cubicBezTo>
                        <a:cubicBezTo>
                          <a:pt x="0" y="2140463"/>
                          <a:pt x="25981" y="2140463"/>
                          <a:pt x="25981" y="2123142"/>
                        </a:cubicBezTo>
                        <a:cubicBezTo>
                          <a:pt x="25981" y="1421649"/>
                          <a:pt x="25981" y="720155"/>
                          <a:pt x="2598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7" name="Freeform: Shape 816">
                    <a:extLst>
                      <a:ext uri="{FF2B5EF4-FFF2-40B4-BE49-F238E27FC236}">
                        <a16:creationId xmlns:a16="http://schemas.microsoft.com/office/drawing/2014/main" xmlns="" id="{427F471E-A06F-4057-A796-F65FDB451240}"/>
                      </a:ext>
                    </a:extLst>
                  </p:cNvPr>
                  <p:cNvSpPr/>
                  <p:nvPr/>
                </p:nvSpPr>
                <p:spPr>
                  <a:xfrm>
                    <a:off x="1557941" y="4772957"/>
                    <a:ext cx="190529" cy="184521"/>
                  </a:xfrm>
                  <a:custGeom>
                    <a:avLst/>
                    <a:gdLst>
                      <a:gd name="connsiteX0" fmla="*/ 95265 w 190529"/>
                      <a:gd name="connsiteY0" fmla="*/ 1326 h 184521"/>
                      <a:gd name="connsiteX1" fmla="*/ 0 w 190529"/>
                      <a:gd name="connsiteY1" fmla="*/ 79270 h 184521"/>
                      <a:gd name="connsiteX2" fmla="*/ 95265 w 190529"/>
                      <a:gd name="connsiteY2" fmla="*/ 183195 h 184521"/>
                      <a:gd name="connsiteX3" fmla="*/ 190529 w 190529"/>
                      <a:gd name="connsiteY3" fmla="*/ 105251 h 184521"/>
                      <a:gd name="connsiteX4" fmla="*/ 95265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5" y="1326"/>
                        </a:moveTo>
                        <a:cubicBezTo>
                          <a:pt x="43302" y="-7334"/>
                          <a:pt x="0" y="27307"/>
                          <a:pt x="0" y="79270"/>
                        </a:cubicBezTo>
                        <a:cubicBezTo>
                          <a:pt x="0" y="131233"/>
                          <a:pt x="43302" y="174535"/>
                          <a:pt x="95265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90529" y="44628"/>
                          <a:pt x="147227" y="1326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8" name="Freeform: Shape 817">
                    <a:extLst>
                      <a:ext uri="{FF2B5EF4-FFF2-40B4-BE49-F238E27FC236}">
                        <a16:creationId xmlns:a16="http://schemas.microsoft.com/office/drawing/2014/main" xmlns="" id="{3AE781FA-CD95-4106-8C27-719C82A1E3AF}"/>
                      </a:ext>
                    </a:extLst>
                  </p:cNvPr>
                  <p:cNvSpPr/>
                  <p:nvPr/>
                </p:nvSpPr>
                <p:spPr>
                  <a:xfrm>
                    <a:off x="1557941" y="2729310"/>
                    <a:ext cx="190529" cy="184309"/>
                  </a:xfrm>
                  <a:custGeom>
                    <a:avLst/>
                    <a:gdLst>
                      <a:gd name="connsiteX0" fmla="*/ 95265 w 190529"/>
                      <a:gd name="connsiteY0" fmla="*/ 1115 h 184309"/>
                      <a:gd name="connsiteX1" fmla="*/ 0 w 190529"/>
                      <a:gd name="connsiteY1" fmla="*/ 105040 h 184309"/>
                      <a:gd name="connsiteX2" fmla="*/ 95265 w 190529"/>
                      <a:gd name="connsiteY2" fmla="*/ 182983 h 184309"/>
                      <a:gd name="connsiteX3" fmla="*/ 190529 w 190529"/>
                      <a:gd name="connsiteY3" fmla="*/ 79058 h 184309"/>
                      <a:gd name="connsiteX4" fmla="*/ 95265 w 190529"/>
                      <a:gd name="connsiteY4" fmla="*/ 1115 h 18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309">
                        <a:moveTo>
                          <a:pt x="95265" y="1115"/>
                        </a:moveTo>
                        <a:cubicBezTo>
                          <a:pt x="43302" y="9775"/>
                          <a:pt x="0" y="53077"/>
                          <a:pt x="0" y="105040"/>
                        </a:cubicBezTo>
                        <a:cubicBezTo>
                          <a:pt x="0" y="157002"/>
                          <a:pt x="43302" y="191644"/>
                          <a:pt x="95265" y="182983"/>
                        </a:cubicBezTo>
                        <a:cubicBezTo>
                          <a:pt x="147227" y="174323"/>
                          <a:pt x="190529" y="131021"/>
                          <a:pt x="190529" y="79058"/>
                        </a:cubicBezTo>
                        <a:cubicBezTo>
                          <a:pt x="190529" y="35756"/>
                          <a:pt x="147227" y="-7546"/>
                          <a:pt x="95265" y="111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6" name="Graphic 1">
                  <a:extLst>
                    <a:ext uri="{FF2B5EF4-FFF2-40B4-BE49-F238E27FC236}">
                      <a16:creationId xmlns:a16="http://schemas.microsoft.com/office/drawing/2014/main" xmlns="" id="{91340025-3A68-4CE9-A439-768AFECE0655}"/>
                    </a:ext>
                  </a:extLst>
                </p:cNvPr>
                <p:cNvGrpSpPr/>
                <p:nvPr/>
              </p:nvGrpSpPr>
              <p:grpSpPr>
                <a:xfrm>
                  <a:off x="1982301" y="2704443"/>
                  <a:ext cx="190529" cy="2286350"/>
                  <a:chOff x="1982301" y="2704443"/>
                  <a:chExt cx="190529" cy="2286350"/>
                </a:xfrm>
                <a:grpFill/>
              </p:grpSpPr>
              <p:sp>
                <p:nvSpPr>
                  <p:cNvPr id="813" name="Freeform: Shape 812">
                    <a:extLst>
                      <a:ext uri="{FF2B5EF4-FFF2-40B4-BE49-F238E27FC236}">
                        <a16:creationId xmlns:a16="http://schemas.microsoft.com/office/drawing/2014/main" xmlns="" id="{7DDBB59C-A512-4467-8565-26DAE91CBECE}"/>
                      </a:ext>
                    </a:extLst>
                  </p:cNvPr>
                  <p:cNvSpPr/>
                  <p:nvPr/>
                </p:nvSpPr>
                <p:spPr>
                  <a:xfrm>
                    <a:off x="2068905" y="2734755"/>
                    <a:ext cx="25981" cy="2191085"/>
                  </a:xfrm>
                  <a:custGeom>
                    <a:avLst/>
                    <a:gdLst>
                      <a:gd name="connsiteX0" fmla="*/ 0 w 25981"/>
                      <a:gd name="connsiteY0" fmla="*/ 12991 h 2191085"/>
                      <a:gd name="connsiteX1" fmla="*/ 0 w 25981"/>
                      <a:gd name="connsiteY1" fmla="*/ 2178095 h 2191085"/>
                      <a:gd name="connsiteX2" fmla="*/ 25981 w 25981"/>
                      <a:gd name="connsiteY2" fmla="*/ 2178095 h 2191085"/>
                      <a:gd name="connsiteX3" fmla="*/ 25981 w 25981"/>
                      <a:gd name="connsiteY3" fmla="*/ 12991 h 2191085"/>
                      <a:gd name="connsiteX4" fmla="*/ 0 w 25981"/>
                      <a:gd name="connsiteY4" fmla="*/ 12991 h 219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91085">
                        <a:moveTo>
                          <a:pt x="0" y="12991"/>
                        </a:moveTo>
                        <a:cubicBezTo>
                          <a:pt x="0" y="731805"/>
                          <a:pt x="0" y="1459281"/>
                          <a:pt x="0" y="2178095"/>
                        </a:cubicBezTo>
                        <a:cubicBezTo>
                          <a:pt x="0" y="2195416"/>
                          <a:pt x="25981" y="2195416"/>
                          <a:pt x="25981" y="2178095"/>
                        </a:cubicBezTo>
                        <a:cubicBezTo>
                          <a:pt x="25981" y="1459281"/>
                          <a:pt x="25981" y="731805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4" name="Freeform: Shape 813">
                    <a:extLst>
                      <a:ext uri="{FF2B5EF4-FFF2-40B4-BE49-F238E27FC236}">
                        <a16:creationId xmlns:a16="http://schemas.microsoft.com/office/drawing/2014/main" xmlns="" id="{F62950AE-4BE0-4DD6-B3B9-DDD0E4E44D75}"/>
                      </a:ext>
                    </a:extLst>
                  </p:cNvPr>
                  <p:cNvSpPr/>
                  <p:nvPr/>
                </p:nvSpPr>
                <p:spPr>
                  <a:xfrm>
                    <a:off x="1982301" y="4800264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29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7" y="190529"/>
                          <a:pt x="190529" y="147227"/>
                          <a:pt x="190529" y="95265"/>
                        </a:cubicBezTo>
                        <a:cubicBezTo>
                          <a:pt x="190529" y="34642"/>
                          <a:pt x="147227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5" name="Freeform: Shape 814">
                    <a:extLst>
                      <a:ext uri="{FF2B5EF4-FFF2-40B4-BE49-F238E27FC236}">
                        <a16:creationId xmlns:a16="http://schemas.microsoft.com/office/drawing/2014/main" xmlns="" id="{FF446375-BC4D-4F3B-AD12-E3F2838CE4F4}"/>
                      </a:ext>
                    </a:extLst>
                  </p:cNvPr>
                  <p:cNvSpPr/>
                  <p:nvPr/>
                </p:nvSpPr>
                <p:spPr>
                  <a:xfrm>
                    <a:off x="1982301" y="2704443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29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7" y="190529"/>
                          <a:pt x="190529" y="147227"/>
                          <a:pt x="190529" y="95265"/>
                        </a:cubicBezTo>
                        <a:cubicBezTo>
                          <a:pt x="190529" y="43302"/>
                          <a:pt x="147227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7" name="Graphic 1">
                  <a:extLst>
                    <a:ext uri="{FF2B5EF4-FFF2-40B4-BE49-F238E27FC236}">
                      <a16:creationId xmlns:a16="http://schemas.microsoft.com/office/drawing/2014/main" xmlns="" id="{4C3B2D7E-F36B-4C9F-BC21-265D15CFEC45}"/>
                    </a:ext>
                  </a:extLst>
                </p:cNvPr>
                <p:cNvGrpSpPr/>
                <p:nvPr/>
              </p:nvGrpSpPr>
              <p:grpSpPr>
                <a:xfrm>
                  <a:off x="2415322" y="2729098"/>
                  <a:ext cx="190529" cy="2228380"/>
                  <a:chOff x="2415322" y="2729098"/>
                  <a:chExt cx="190529" cy="2228380"/>
                </a:xfrm>
                <a:grpFill/>
              </p:grpSpPr>
              <p:sp>
                <p:nvSpPr>
                  <p:cNvPr id="810" name="Freeform: Shape 809">
                    <a:extLst>
                      <a:ext uri="{FF2B5EF4-FFF2-40B4-BE49-F238E27FC236}">
                        <a16:creationId xmlns:a16="http://schemas.microsoft.com/office/drawing/2014/main" xmlns="" id="{5611EF62-8C81-4890-8A17-EA37D6CDC8C7}"/>
                      </a:ext>
                    </a:extLst>
                  </p:cNvPr>
                  <p:cNvSpPr/>
                  <p:nvPr/>
                </p:nvSpPr>
                <p:spPr>
                  <a:xfrm>
                    <a:off x="2493266" y="2760736"/>
                    <a:ext cx="25981" cy="2139123"/>
                  </a:xfrm>
                  <a:custGeom>
                    <a:avLst/>
                    <a:gdLst>
                      <a:gd name="connsiteX0" fmla="*/ 0 w 25981"/>
                      <a:gd name="connsiteY0" fmla="*/ 12991 h 2139123"/>
                      <a:gd name="connsiteX1" fmla="*/ 0 w 25981"/>
                      <a:gd name="connsiteY1" fmla="*/ 2126133 h 2139123"/>
                      <a:gd name="connsiteX2" fmla="*/ 25981 w 25981"/>
                      <a:gd name="connsiteY2" fmla="*/ 2126133 h 2139123"/>
                      <a:gd name="connsiteX3" fmla="*/ 25981 w 25981"/>
                      <a:gd name="connsiteY3" fmla="*/ 12991 h 2139123"/>
                      <a:gd name="connsiteX4" fmla="*/ 0 w 25981"/>
                      <a:gd name="connsiteY4" fmla="*/ 12991 h 2139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9123">
                        <a:moveTo>
                          <a:pt x="0" y="12991"/>
                        </a:moveTo>
                        <a:cubicBezTo>
                          <a:pt x="0" y="714485"/>
                          <a:pt x="0" y="1424639"/>
                          <a:pt x="0" y="2126133"/>
                        </a:cubicBezTo>
                        <a:cubicBezTo>
                          <a:pt x="0" y="2143454"/>
                          <a:pt x="25981" y="2143454"/>
                          <a:pt x="25981" y="2126133"/>
                        </a:cubicBezTo>
                        <a:cubicBezTo>
                          <a:pt x="25981" y="1424639"/>
                          <a:pt x="25981" y="714485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1" name="Freeform: Shape 810">
                    <a:extLst>
                      <a:ext uri="{FF2B5EF4-FFF2-40B4-BE49-F238E27FC236}">
                        <a16:creationId xmlns:a16="http://schemas.microsoft.com/office/drawing/2014/main" xmlns="" id="{7344C6AE-4A78-4178-91AE-8817D491DF85}"/>
                      </a:ext>
                    </a:extLst>
                  </p:cNvPr>
                  <p:cNvSpPr/>
                  <p:nvPr/>
                </p:nvSpPr>
                <p:spPr>
                  <a:xfrm>
                    <a:off x="2415322" y="4772957"/>
                    <a:ext cx="190529" cy="184521"/>
                  </a:xfrm>
                  <a:custGeom>
                    <a:avLst/>
                    <a:gdLst>
                      <a:gd name="connsiteX0" fmla="*/ 95264 w 190529"/>
                      <a:gd name="connsiteY0" fmla="*/ 1326 h 184521"/>
                      <a:gd name="connsiteX1" fmla="*/ 0 w 190529"/>
                      <a:gd name="connsiteY1" fmla="*/ 105251 h 184521"/>
                      <a:gd name="connsiteX2" fmla="*/ 95264 w 190529"/>
                      <a:gd name="connsiteY2" fmla="*/ 183195 h 184521"/>
                      <a:gd name="connsiteX3" fmla="*/ 190529 w 190529"/>
                      <a:gd name="connsiteY3" fmla="*/ 79270 h 184521"/>
                      <a:gd name="connsiteX4" fmla="*/ 95264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4" y="1326"/>
                        </a:moveTo>
                        <a:cubicBezTo>
                          <a:pt x="43302" y="9987"/>
                          <a:pt x="0" y="53289"/>
                          <a:pt x="0" y="105251"/>
                        </a:cubicBezTo>
                        <a:cubicBezTo>
                          <a:pt x="0" y="157214"/>
                          <a:pt x="43302" y="191856"/>
                          <a:pt x="95264" y="183195"/>
                        </a:cubicBezTo>
                        <a:cubicBezTo>
                          <a:pt x="147227" y="174535"/>
                          <a:pt x="190529" y="131233"/>
                          <a:pt x="190529" y="79270"/>
                        </a:cubicBezTo>
                        <a:cubicBezTo>
                          <a:pt x="181869" y="27307"/>
                          <a:pt x="147227" y="-7334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12" name="Freeform: Shape 811">
                    <a:extLst>
                      <a:ext uri="{FF2B5EF4-FFF2-40B4-BE49-F238E27FC236}">
                        <a16:creationId xmlns:a16="http://schemas.microsoft.com/office/drawing/2014/main" xmlns="" id="{BACE3F36-F8EA-4FC3-B03C-67B3C7806605}"/>
                      </a:ext>
                    </a:extLst>
                  </p:cNvPr>
                  <p:cNvSpPr/>
                  <p:nvPr/>
                </p:nvSpPr>
                <p:spPr>
                  <a:xfrm>
                    <a:off x="2415322" y="2729098"/>
                    <a:ext cx="190529" cy="184521"/>
                  </a:xfrm>
                  <a:custGeom>
                    <a:avLst/>
                    <a:gdLst>
                      <a:gd name="connsiteX0" fmla="*/ 95264 w 190529"/>
                      <a:gd name="connsiteY0" fmla="*/ 1326 h 184521"/>
                      <a:gd name="connsiteX1" fmla="*/ 0 w 190529"/>
                      <a:gd name="connsiteY1" fmla="*/ 79270 h 184521"/>
                      <a:gd name="connsiteX2" fmla="*/ 95264 w 190529"/>
                      <a:gd name="connsiteY2" fmla="*/ 183195 h 184521"/>
                      <a:gd name="connsiteX3" fmla="*/ 190529 w 190529"/>
                      <a:gd name="connsiteY3" fmla="*/ 105251 h 184521"/>
                      <a:gd name="connsiteX4" fmla="*/ 95264 w 190529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84521">
                        <a:moveTo>
                          <a:pt x="95264" y="1326"/>
                        </a:moveTo>
                        <a:cubicBezTo>
                          <a:pt x="43302" y="-7334"/>
                          <a:pt x="0" y="27308"/>
                          <a:pt x="0" y="79270"/>
                        </a:cubicBezTo>
                        <a:cubicBezTo>
                          <a:pt x="0" y="131233"/>
                          <a:pt x="43302" y="174535"/>
                          <a:pt x="95264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81869" y="53289"/>
                          <a:pt x="147227" y="9987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8" name="Graphic 1">
                  <a:extLst>
                    <a:ext uri="{FF2B5EF4-FFF2-40B4-BE49-F238E27FC236}">
                      <a16:creationId xmlns:a16="http://schemas.microsoft.com/office/drawing/2014/main" xmlns="" id="{BA785E68-E3AD-43B2-A329-E13876A5C44C}"/>
                    </a:ext>
                  </a:extLst>
                </p:cNvPr>
                <p:cNvGrpSpPr/>
                <p:nvPr/>
              </p:nvGrpSpPr>
              <p:grpSpPr>
                <a:xfrm>
                  <a:off x="2839683" y="2821134"/>
                  <a:ext cx="190528" cy="2044308"/>
                  <a:chOff x="2839683" y="2821134"/>
                  <a:chExt cx="190528" cy="2044308"/>
                </a:xfrm>
                <a:grpFill/>
              </p:grpSpPr>
              <p:sp>
                <p:nvSpPr>
                  <p:cNvPr id="807" name="Freeform: Shape 806">
                    <a:extLst>
                      <a:ext uri="{FF2B5EF4-FFF2-40B4-BE49-F238E27FC236}">
                        <a16:creationId xmlns:a16="http://schemas.microsoft.com/office/drawing/2014/main" xmlns="" id="{1248360B-DE65-4A8E-A61E-7F6F6B5EFA64}"/>
                      </a:ext>
                    </a:extLst>
                  </p:cNvPr>
                  <p:cNvSpPr/>
                  <p:nvPr/>
                </p:nvSpPr>
                <p:spPr>
                  <a:xfrm>
                    <a:off x="2926287" y="2847340"/>
                    <a:ext cx="25981" cy="1965915"/>
                  </a:xfrm>
                  <a:custGeom>
                    <a:avLst/>
                    <a:gdLst>
                      <a:gd name="connsiteX0" fmla="*/ 0 w 25981"/>
                      <a:gd name="connsiteY0" fmla="*/ 12991 h 1965915"/>
                      <a:gd name="connsiteX1" fmla="*/ 0 w 25981"/>
                      <a:gd name="connsiteY1" fmla="*/ 1952924 h 1965915"/>
                      <a:gd name="connsiteX2" fmla="*/ 25981 w 25981"/>
                      <a:gd name="connsiteY2" fmla="*/ 1952924 h 1965915"/>
                      <a:gd name="connsiteX3" fmla="*/ 25981 w 25981"/>
                      <a:gd name="connsiteY3" fmla="*/ 12991 h 1965915"/>
                      <a:gd name="connsiteX4" fmla="*/ 0 w 25981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4"/>
                        </a:cubicBezTo>
                        <a:cubicBezTo>
                          <a:pt x="0" y="1970245"/>
                          <a:pt x="25981" y="1970245"/>
                          <a:pt x="25981" y="1952924"/>
                        </a:cubicBezTo>
                        <a:cubicBezTo>
                          <a:pt x="25981" y="1303393"/>
                          <a:pt x="25981" y="66252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8" name="Freeform: Shape 807">
                    <a:extLst>
                      <a:ext uri="{FF2B5EF4-FFF2-40B4-BE49-F238E27FC236}">
                        <a16:creationId xmlns:a16="http://schemas.microsoft.com/office/drawing/2014/main" xmlns="" id="{B6EFF813-07B5-4DB3-B1F0-DCBEA1E228B2}"/>
                      </a:ext>
                    </a:extLst>
                  </p:cNvPr>
                  <p:cNvSpPr/>
                  <p:nvPr/>
                </p:nvSpPr>
                <p:spPr>
                  <a:xfrm>
                    <a:off x="2839683" y="4694680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1659 h 170762"/>
                      <a:gd name="connsiteX1" fmla="*/ 0 w 190528"/>
                      <a:gd name="connsiteY1" fmla="*/ 105584 h 170762"/>
                      <a:gd name="connsiteX2" fmla="*/ 95264 w 190528"/>
                      <a:gd name="connsiteY2" fmla="*/ 166207 h 170762"/>
                      <a:gd name="connsiteX3" fmla="*/ 190529 w 190528"/>
                      <a:gd name="connsiteY3" fmla="*/ 62282 h 170762"/>
                      <a:gd name="connsiteX4" fmla="*/ 95264 w 190528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1659"/>
                        </a:moveTo>
                        <a:cubicBezTo>
                          <a:pt x="43302" y="10320"/>
                          <a:pt x="0" y="62282"/>
                          <a:pt x="0" y="105584"/>
                        </a:cubicBezTo>
                        <a:cubicBezTo>
                          <a:pt x="0" y="148886"/>
                          <a:pt x="43302" y="183528"/>
                          <a:pt x="95264" y="166207"/>
                        </a:cubicBezTo>
                        <a:cubicBezTo>
                          <a:pt x="147227" y="148886"/>
                          <a:pt x="190529" y="105584"/>
                          <a:pt x="190529" y="62282"/>
                        </a:cubicBezTo>
                        <a:cubicBezTo>
                          <a:pt x="190529" y="18980"/>
                          <a:pt x="147227" y="-7001"/>
                          <a:pt x="95264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9" name="Freeform: Shape 808">
                    <a:extLst>
                      <a:ext uri="{FF2B5EF4-FFF2-40B4-BE49-F238E27FC236}">
                        <a16:creationId xmlns:a16="http://schemas.microsoft.com/office/drawing/2014/main" xmlns="" id="{52B31F74-B325-4704-9782-F2D7D4DEA93A}"/>
                      </a:ext>
                    </a:extLst>
                  </p:cNvPr>
                  <p:cNvSpPr/>
                  <p:nvPr/>
                </p:nvSpPr>
                <p:spPr>
                  <a:xfrm>
                    <a:off x="2839683" y="2821134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4555 h 170762"/>
                      <a:gd name="connsiteX1" fmla="*/ 0 w 190528"/>
                      <a:gd name="connsiteY1" fmla="*/ 65178 h 170762"/>
                      <a:gd name="connsiteX2" fmla="*/ 95264 w 190528"/>
                      <a:gd name="connsiteY2" fmla="*/ 169103 h 170762"/>
                      <a:gd name="connsiteX3" fmla="*/ 190529 w 190528"/>
                      <a:gd name="connsiteY3" fmla="*/ 108480 h 170762"/>
                      <a:gd name="connsiteX4" fmla="*/ 95264 w 190528"/>
                      <a:gd name="connsiteY4" fmla="*/ 4555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4555"/>
                        </a:moveTo>
                        <a:cubicBezTo>
                          <a:pt x="43302" y="-12766"/>
                          <a:pt x="0" y="21876"/>
                          <a:pt x="0" y="65178"/>
                        </a:cubicBezTo>
                        <a:cubicBezTo>
                          <a:pt x="0" y="108480"/>
                          <a:pt x="43302" y="160443"/>
                          <a:pt x="95264" y="169103"/>
                        </a:cubicBezTo>
                        <a:cubicBezTo>
                          <a:pt x="147227" y="177763"/>
                          <a:pt x="190529" y="151782"/>
                          <a:pt x="190529" y="108480"/>
                        </a:cubicBezTo>
                        <a:cubicBezTo>
                          <a:pt x="190529" y="65178"/>
                          <a:pt x="147227" y="13215"/>
                          <a:pt x="95264" y="45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79" name="Graphic 1">
                  <a:extLst>
                    <a:ext uri="{FF2B5EF4-FFF2-40B4-BE49-F238E27FC236}">
                      <a16:creationId xmlns:a16="http://schemas.microsoft.com/office/drawing/2014/main" xmlns="" id="{9D6D1320-B192-44FC-BB3F-A5B365F5189A}"/>
                    </a:ext>
                  </a:extLst>
                </p:cNvPr>
                <p:cNvGrpSpPr/>
                <p:nvPr/>
              </p:nvGrpSpPr>
              <p:grpSpPr>
                <a:xfrm>
                  <a:off x="3272704" y="2957461"/>
                  <a:ext cx="190528" cy="1768406"/>
                  <a:chOff x="3272704" y="2957461"/>
                  <a:chExt cx="190528" cy="1768406"/>
                </a:xfrm>
                <a:grpFill/>
              </p:grpSpPr>
              <p:sp>
                <p:nvSpPr>
                  <p:cNvPr id="804" name="Freeform: Shape 803">
                    <a:extLst>
                      <a:ext uri="{FF2B5EF4-FFF2-40B4-BE49-F238E27FC236}">
                        <a16:creationId xmlns:a16="http://schemas.microsoft.com/office/drawing/2014/main" xmlns="" id="{62C8E6B9-730E-44D7-A59A-B71C67DA62C4}"/>
                      </a:ext>
                    </a:extLst>
                  </p:cNvPr>
                  <p:cNvSpPr/>
                  <p:nvPr/>
                </p:nvSpPr>
                <p:spPr>
                  <a:xfrm>
                    <a:off x="3350647" y="2985907"/>
                    <a:ext cx="25981" cy="1688781"/>
                  </a:xfrm>
                  <a:custGeom>
                    <a:avLst/>
                    <a:gdLst>
                      <a:gd name="connsiteX0" fmla="*/ 0 w 25981"/>
                      <a:gd name="connsiteY0" fmla="*/ 12991 h 1688781"/>
                      <a:gd name="connsiteX1" fmla="*/ 0 w 25981"/>
                      <a:gd name="connsiteY1" fmla="*/ 1675791 h 1688781"/>
                      <a:gd name="connsiteX2" fmla="*/ 25981 w 25981"/>
                      <a:gd name="connsiteY2" fmla="*/ 1675791 h 1688781"/>
                      <a:gd name="connsiteX3" fmla="*/ 25981 w 25981"/>
                      <a:gd name="connsiteY3" fmla="*/ 12991 h 1688781"/>
                      <a:gd name="connsiteX4" fmla="*/ 0 w 25981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8781">
                        <a:moveTo>
                          <a:pt x="0" y="12991"/>
                        </a:moveTo>
                        <a:cubicBezTo>
                          <a:pt x="0" y="567257"/>
                          <a:pt x="0" y="1121524"/>
                          <a:pt x="0" y="1675791"/>
                        </a:cubicBezTo>
                        <a:cubicBezTo>
                          <a:pt x="0" y="1693112"/>
                          <a:pt x="25981" y="1693112"/>
                          <a:pt x="25981" y="1675791"/>
                        </a:cubicBezTo>
                        <a:cubicBezTo>
                          <a:pt x="25981" y="1121524"/>
                          <a:pt x="25981" y="567257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5" name="Freeform: Shape 804">
                    <a:extLst>
                      <a:ext uri="{FF2B5EF4-FFF2-40B4-BE49-F238E27FC236}">
                        <a16:creationId xmlns:a16="http://schemas.microsoft.com/office/drawing/2014/main" xmlns="" id="{18CE09DA-DC6A-4CF4-9731-A274595B8BBB}"/>
                      </a:ext>
                    </a:extLst>
                  </p:cNvPr>
                  <p:cNvSpPr/>
                  <p:nvPr/>
                </p:nvSpPr>
                <p:spPr>
                  <a:xfrm>
                    <a:off x="3272704" y="4568299"/>
                    <a:ext cx="190528" cy="157568"/>
                  </a:xfrm>
                  <a:custGeom>
                    <a:avLst/>
                    <a:gdLst>
                      <a:gd name="connsiteX0" fmla="*/ 95264 w 190528"/>
                      <a:gd name="connsiteY0" fmla="*/ 6795 h 157568"/>
                      <a:gd name="connsiteX1" fmla="*/ 0 w 190528"/>
                      <a:gd name="connsiteY1" fmla="*/ 110720 h 157568"/>
                      <a:gd name="connsiteX2" fmla="*/ 95264 w 190528"/>
                      <a:gd name="connsiteY2" fmla="*/ 145362 h 157568"/>
                      <a:gd name="connsiteX3" fmla="*/ 190529 w 190528"/>
                      <a:gd name="connsiteY3" fmla="*/ 41437 h 157568"/>
                      <a:gd name="connsiteX4" fmla="*/ 95264 w 190528"/>
                      <a:gd name="connsiteY4" fmla="*/ 6795 h 157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7568">
                        <a:moveTo>
                          <a:pt x="95264" y="6795"/>
                        </a:moveTo>
                        <a:cubicBezTo>
                          <a:pt x="43302" y="24116"/>
                          <a:pt x="0" y="67418"/>
                          <a:pt x="0" y="110720"/>
                        </a:cubicBezTo>
                        <a:cubicBezTo>
                          <a:pt x="0" y="154022"/>
                          <a:pt x="43302" y="171343"/>
                          <a:pt x="95264" y="145362"/>
                        </a:cubicBezTo>
                        <a:cubicBezTo>
                          <a:pt x="147227" y="128041"/>
                          <a:pt x="190529" y="76078"/>
                          <a:pt x="190529" y="41437"/>
                        </a:cubicBezTo>
                        <a:cubicBezTo>
                          <a:pt x="181869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6" name="Freeform: Shape 805">
                    <a:extLst>
                      <a:ext uri="{FF2B5EF4-FFF2-40B4-BE49-F238E27FC236}">
                        <a16:creationId xmlns:a16="http://schemas.microsoft.com/office/drawing/2014/main" xmlns="" id="{CA3030F8-11E7-4AC1-8FF4-C00257A8785B}"/>
                      </a:ext>
                    </a:extLst>
                  </p:cNvPr>
                  <p:cNvSpPr/>
                  <p:nvPr/>
                </p:nvSpPr>
                <p:spPr>
                  <a:xfrm>
                    <a:off x="3272704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84739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81869" y="76078"/>
                          <a:pt x="147227" y="3277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0" name="Graphic 1">
                  <a:extLst>
                    <a:ext uri="{FF2B5EF4-FFF2-40B4-BE49-F238E27FC236}">
                      <a16:creationId xmlns:a16="http://schemas.microsoft.com/office/drawing/2014/main" xmlns="" id="{33A106D0-983C-4102-94DA-FE328BD5A63F}"/>
                    </a:ext>
                  </a:extLst>
                </p:cNvPr>
                <p:cNvGrpSpPr/>
                <p:nvPr/>
              </p:nvGrpSpPr>
              <p:grpSpPr>
                <a:xfrm>
                  <a:off x="3697064" y="3139678"/>
                  <a:ext cx="190529" cy="1398559"/>
                  <a:chOff x="3697064" y="3139678"/>
                  <a:chExt cx="190529" cy="1398559"/>
                </a:xfrm>
                <a:grpFill/>
              </p:grpSpPr>
              <p:sp>
                <p:nvSpPr>
                  <p:cNvPr id="801" name="Freeform: Shape 800">
                    <a:extLst>
                      <a:ext uri="{FF2B5EF4-FFF2-40B4-BE49-F238E27FC236}">
                        <a16:creationId xmlns:a16="http://schemas.microsoft.com/office/drawing/2014/main" xmlns="" id="{8025BA42-C4A0-4A88-BDBA-196996FD20C5}"/>
                      </a:ext>
                    </a:extLst>
                  </p:cNvPr>
                  <p:cNvSpPr/>
                  <p:nvPr/>
                </p:nvSpPr>
                <p:spPr>
                  <a:xfrm>
                    <a:off x="3775008" y="3170766"/>
                    <a:ext cx="27371" cy="1322053"/>
                  </a:xfrm>
                  <a:custGeom>
                    <a:avLst/>
                    <a:gdLst>
                      <a:gd name="connsiteX0" fmla="*/ 0 w 27371"/>
                      <a:gd name="connsiteY0" fmla="*/ 10000 h 1322053"/>
                      <a:gd name="connsiteX1" fmla="*/ 0 w 27371"/>
                      <a:gd name="connsiteY1" fmla="*/ 1309063 h 1322053"/>
                      <a:gd name="connsiteX2" fmla="*/ 25981 w 27371"/>
                      <a:gd name="connsiteY2" fmla="*/ 1309063 h 1322053"/>
                      <a:gd name="connsiteX3" fmla="*/ 25981 w 27371"/>
                      <a:gd name="connsiteY3" fmla="*/ 10000 h 1322053"/>
                      <a:gd name="connsiteX4" fmla="*/ 0 w 27371"/>
                      <a:gd name="connsiteY4" fmla="*/ 10000 h 1322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22053">
                        <a:moveTo>
                          <a:pt x="0" y="10000"/>
                        </a:moveTo>
                        <a:cubicBezTo>
                          <a:pt x="0" y="443021"/>
                          <a:pt x="0" y="876042"/>
                          <a:pt x="0" y="1309063"/>
                        </a:cubicBezTo>
                        <a:cubicBezTo>
                          <a:pt x="0" y="1326384"/>
                          <a:pt x="25981" y="1326384"/>
                          <a:pt x="25981" y="1309063"/>
                        </a:cubicBezTo>
                        <a:cubicBezTo>
                          <a:pt x="25981" y="876042"/>
                          <a:pt x="25981" y="443021"/>
                          <a:pt x="25981" y="10000"/>
                        </a:cubicBezTo>
                        <a:cubicBezTo>
                          <a:pt x="3464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2" name="Freeform: Shape 801">
                    <a:extLst>
                      <a:ext uri="{FF2B5EF4-FFF2-40B4-BE49-F238E27FC236}">
                        <a16:creationId xmlns:a16="http://schemas.microsoft.com/office/drawing/2014/main" xmlns="" id="{3E0907FA-1FD2-49E6-90FE-D7C3A2120A92}"/>
                      </a:ext>
                    </a:extLst>
                  </p:cNvPr>
                  <p:cNvSpPr/>
                  <p:nvPr/>
                </p:nvSpPr>
                <p:spPr>
                  <a:xfrm>
                    <a:off x="3697064" y="4401534"/>
                    <a:ext cx="190529" cy="136703"/>
                  </a:xfrm>
                  <a:custGeom>
                    <a:avLst/>
                    <a:gdLst>
                      <a:gd name="connsiteX0" fmla="*/ 95265 w 190529"/>
                      <a:gd name="connsiteY0" fmla="*/ 9011 h 136703"/>
                      <a:gd name="connsiteX1" fmla="*/ 0 w 190529"/>
                      <a:gd name="connsiteY1" fmla="*/ 104276 h 136703"/>
                      <a:gd name="connsiteX2" fmla="*/ 95265 w 190529"/>
                      <a:gd name="connsiteY2" fmla="*/ 121597 h 136703"/>
                      <a:gd name="connsiteX3" fmla="*/ 190529 w 190529"/>
                      <a:gd name="connsiteY3" fmla="*/ 26332 h 136703"/>
                      <a:gd name="connsiteX4" fmla="*/ 95265 w 190529"/>
                      <a:gd name="connsiteY4" fmla="*/ 9011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6703">
                        <a:moveTo>
                          <a:pt x="95265" y="9011"/>
                        </a:moveTo>
                        <a:cubicBezTo>
                          <a:pt x="43302" y="26332"/>
                          <a:pt x="0" y="69634"/>
                          <a:pt x="0" y="104276"/>
                        </a:cubicBezTo>
                        <a:cubicBezTo>
                          <a:pt x="0" y="138918"/>
                          <a:pt x="43302" y="147578"/>
                          <a:pt x="95265" y="121597"/>
                        </a:cubicBezTo>
                        <a:cubicBezTo>
                          <a:pt x="147227" y="95615"/>
                          <a:pt x="190529" y="52313"/>
                          <a:pt x="190529" y="26332"/>
                        </a:cubicBezTo>
                        <a:cubicBezTo>
                          <a:pt x="190529" y="351"/>
                          <a:pt x="147227" y="-8309"/>
                          <a:pt x="95265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3" name="Freeform: Shape 802">
                    <a:extLst>
                      <a:ext uri="{FF2B5EF4-FFF2-40B4-BE49-F238E27FC236}">
                        <a16:creationId xmlns:a16="http://schemas.microsoft.com/office/drawing/2014/main" xmlns="" id="{11FF021E-156B-4F28-BBCA-896A61F35845}"/>
                      </a:ext>
                    </a:extLst>
                  </p:cNvPr>
                  <p:cNvSpPr/>
                  <p:nvPr/>
                </p:nvSpPr>
                <p:spPr>
                  <a:xfrm>
                    <a:off x="3697064" y="3139678"/>
                    <a:ext cx="190529" cy="139763"/>
                  </a:xfrm>
                  <a:custGeom>
                    <a:avLst/>
                    <a:gdLst>
                      <a:gd name="connsiteX0" fmla="*/ 95265 w 190529"/>
                      <a:gd name="connsiteY0" fmla="*/ 15107 h 139763"/>
                      <a:gd name="connsiteX1" fmla="*/ 0 w 190529"/>
                      <a:gd name="connsiteY1" fmla="*/ 32427 h 139763"/>
                      <a:gd name="connsiteX2" fmla="*/ 95265 w 190529"/>
                      <a:gd name="connsiteY2" fmla="*/ 127692 h 139763"/>
                      <a:gd name="connsiteX3" fmla="*/ 190529 w 190529"/>
                      <a:gd name="connsiteY3" fmla="*/ 119032 h 139763"/>
                      <a:gd name="connsiteX4" fmla="*/ 95265 w 190529"/>
                      <a:gd name="connsiteY4" fmla="*/ 15107 h 139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9763">
                        <a:moveTo>
                          <a:pt x="95265" y="15107"/>
                        </a:moveTo>
                        <a:cubicBezTo>
                          <a:pt x="4330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43302" y="110371"/>
                          <a:pt x="95265" y="127692"/>
                        </a:cubicBezTo>
                        <a:cubicBezTo>
                          <a:pt x="147227" y="145013"/>
                          <a:pt x="190529" y="145013"/>
                          <a:pt x="190529" y="119032"/>
                        </a:cubicBezTo>
                        <a:cubicBezTo>
                          <a:pt x="190529" y="84390"/>
                          <a:pt x="147227" y="41088"/>
                          <a:pt x="95265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1" name="Graphic 1">
                  <a:extLst>
                    <a:ext uri="{FF2B5EF4-FFF2-40B4-BE49-F238E27FC236}">
                      <a16:creationId xmlns:a16="http://schemas.microsoft.com/office/drawing/2014/main" xmlns="" id="{7E930DA3-2D44-4485-8CF7-FA0543408D10}"/>
                    </a:ext>
                  </a:extLst>
                </p:cNvPr>
                <p:cNvGrpSpPr/>
                <p:nvPr/>
              </p:nvGrpSpPr>
              <p:grpSpPr>
                <a:xfrm>
                  <a:off x="4121425" y="3364268"/>
                  <a:ext cx="190529" cy="958039"/>
                  <a:chOff x="4121425" y="3364268"/>
                  <a:chExt cx="190529" cy="958039"/>
                </a:xfrm>
                <a:grpFill/>
              </p:grpSpPr>
              <p:sp>
                <p:nvSpPr>
                  <p:cNvPr id="798" name="Freeform: Shape 797">
                    <a:extLst>
                      <a:ext uri="{FF2B5EF4-FFF2-40B4-BE49-F238E27FC236}">
                        <a16:creationId xmlns:a16="http://schemas.microsoft.com/office/drawing/2014/main" xmlns="" id="{DB335D43-5B6C-4D45-9E35-C9A68BEC980A}"/>
                      </a:ext>
                    </a:extLst>
                  </p:cNvPr>
                  <p:cNvSpPr/>
                  <p:nvPr/>
                </p:nvSpPr>
                <p:spPr>
                  <a:xfrm>
                    <a:off x="4208029" y="3392946"/>
                    <a:ext cx="25981" cy="892023"/>
                  </a:xfrm>
                  <a:custGeom>
                    <a:avLst/>
                    <a:gdLst>
                      <a:gd name="connsiteX0" fmla="*/ 0 w 25981"/>
                      <a:gd name="connsiteY0" fmla="*/ 12991 h 892023"/>
                      <a:gd name="connsiteX1" fmla="*/ 0 w 25981"/>
                      <a:gd name="connsiteY1" fmla="*/ 879033 h 892023"/>
                      <a:gd name="connsiteX2" fmla="*/ 25981 w 25981"/>
                      <a:gd name="connsiteY2" fmla="*/ 879033 h 892023"/>
                      <a:gd name="connsiteX3" fmla="*/ 25981 w 25981"/>
                      <a:gd name="connsiteY3" fmla="*/ 12991 h 892023"/>
                      <a:gd name="connsiteX4" fmla="*/ 0 w 25981"/>
                      <a:gd name="connsiteY4" fmla="*/ 12991 h 892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892023">
                        <a:moveTo>
                          <a:pt x="0" y="12991"/>
                        </a:moveTo>
                        <a:cubicBezTo>
                          <a:pt x="0" y="298784"/>
                          <a:pt x="0" y="593239"/>
                          <a:pt x="0" y="879033"/>
                        </a:cubicBezTo>
                        <a:cubicBezTo>
                          <a:pt x="0" y="896353"/>
                          <a:pt x="25981" y="896353"/>
                          <a:pt x="25981" y="879033"/>
                        </a:cubicBezTo>
                        <a:cubicBezTo>
                          <a:pt x="25981" y="593239"/>
                          <a:pt x="25981" y="298784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9" name="Freeform: Shape 798">
                    <a:extLst>
                      <a:ext uri="{FF2B5EF4-FFF2-40B4-BE49-F238E27FC236}">
                        <a16:creationId xmlns:a16="http://schemas.microsoft.com/office/drawing/2014/main" xmlns="" id="{A93041B9-9461-4436-A56A-0FCC444D78C6}"/>
                      </a:ext>
                    </a:extLst>
                  </p:cNvPr>
                  <p:cNvSpPr/>
                  <p:nvPr/>
                </p:nvSpPr>
                <p:spPr>
                  <a:xfrm>
                    <a:off x="4121425" y="4201915"/>
                    <a:ext cx="190529" cy="120393"/>
                  </a:xfrm>
                  <a:custGeom>
                    <a:avLst/>
                    <a:gdLst>
                      <a:gd name="connsiteX0" fmla="*/ 95264 w 190529"/>
                      <a:gd name="connsiteY0" fmla="*/ 18102 h 120393"/>
                      <a:gd name="connsiteX1" fmla="*/ 0 w 190529"/>
                      <a:gd name="connsiteY1" fmla="*/ 104706 h 120393"/>
                      <a:gd name="connsiteX2" fmla="*/ 95264 w 190529"/>
                      <a:gd name="connsiteY2" fmla="*/ 96046 h 120393"/>
                      <a:gd name="connsiteX3" fmla="*/ 190529 w 190529"/>
                      <a:gd name="connsiteY3" fmla="*/ 9441 h 120393"/>
                      <a:gd name="connsiteX4" fmla="*/ 95264 w 190529"/>
                      <a:gd name="connsiteY4" fmla="*/ 18102 h 120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0393">
                        <a:moveTo>
                          <a:pt x="95264" y="18102"/>
                        </a:moveTo>
                        <a:cubicBezTo>
                          <a:pt x="43302" y="44083"/>
                          <a:pt x="0" y="78725"/>
                          <a:pt x="0" y="104706"/>
                        </a:cubicBezTo>
                        <a:cubicBezTo>
                          <a:pt x="0" y="130687"/>
                          <a:pt x="43302" y="122027"/>
                          <a:pt x="95264" y="96046"/>
                        </a:cubicBezTo>
                        <a:cubicBezTo>
                          <a:pt x="147227" y="70064"/>
                          <a:pt x="190529" y="26762"/>
                          <a:pt x="190529" y="9441"/>
                        </a:cubicBezTo>
                        <a:cubicBezTo>
                          <a:pt x="190529" y="-7880"/>
                          <a:pt x="147227" y="781"/>
                          <a:pt x="95264" y="1810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800" name="Freeform: Shape 799">
                    <a:extLst>
                      <a:ext uri="{FF2B5EF4-FFF2-40B4-BE49-F238E27FC236}">
                        <a16:creationId xmlns:a16="http://schemas.microsoft.com/office/drawing/2014/main" xmlns="" id="{612EAF2B-2F88-4E70-BCD3-AB18F0BA4BA3}"/>
                      </a:ext>
                    </a:extLst>
                  </p:cNvPr>
                  <p:cNvSpPr/>
                  <p:nvPr/>
                </p:nvSpPr>
                <p:spPr>
                  <a:xfrm>
                    <a:off x="4121425" y="3364268"/>
                    <a:ext cx="190529" cy="123023"/>
                  </a:xfrm>
                  <a:custGeom>
                    <a:avLst/>
                    <a:gdLst>
                      <a:gd name="connsiteX0" fmla="*/ 95264 w 190529"/>
                      <a:gd name="connsiteY0" fmla="*/ 24348 h 123023"/>
                      <a:gd name="connsiteX1" fmla="*/ 0 w 190529"/>
                      <a:gd name="connsiteY1" fmla="*/ 15687 h 123023"/>
                      <a:gd name="connsiteX2" fmla="*/ 95264 w 190529"/>
                      <a:gd name="connsiteY2" fmla="*/ 102292 h 123023"/>
                      <a:gd name="connsiteX3" fmla="*/ 190529 w 190529"/>
                      <a:gd name="connsiteY3" fmla="*/ 110952 h 123023"/>
                      <a:gd name="connsiteX4" fmla="*/ 95264 w 190529"/>
                      <a:gd name="connsiteY4" fmla="*/ 24348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23023">
                        <a:moveTo>
                          <a:pt x="95264" y="24348"/>
                        </a:moveTo>
                        <a:cubicBezTo>
                          <a:pt x="43302" y="-1633"/>
                          <a:pt x="0" y="-10294"/>
                          <a:pt x="0" y="15687"/>
                        </a:cubicBezTo>
                        <a:cubicBezTo>
                          <a:pt x="0" y="41669"/>
                          <a:pt x="43302" y="76310"/>
                          <a:pt x="95264" y="102292"/>
                        </a:cubicBezTo>
                        <a:cubicBezTo>
                          <a:pt x="147227" y="128273"/>
                          <a:pt x="190529" y="128273"/>
                          <a:pt x="190529" y="110952"/>
                        </a:cubicBezTo>
                        <a:cubicBezTo>
                          <a:pt x="190529" y="93631"/>
                          <a:pt x="147227" y="50329"/>
                          <a:pt x="95264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2" name="Graphic 1">
                  <a:extLst>
                    <a:ext uri="{FF2B5EF4-FFF2-40B4-BE49-F238E27FC236}">
                      <a16:creationId xmlns:a16="http://schemas.microsoft.com/office/drawing/2014/main" xmlns="" id="{E86CF772-AFB0-4FD3-986B-3E243D4AC062}"/>
                    </a:ext>
                  </a:extLst>
                </p:cNvPr>
                <p:cNvGrpSpPr/>
                <p:nvPr/>
              </p:nvGrpSpPr>
              <p:grpSpPr>
                <a:xfrm>
                  <a:off x="4554446" y="3602003"/>
                  <a:ext cx="190529" cy="482570"/>
                  <a:chOff x="4554446" y="3602003"/>
                  <a:chExt cx="190529" cy="482570"/>
                </a:xfrm>
                <a:grpFill/>
              </p:grpSpPr>
              <p:sp>
                <p:nvSpPr>
                  <p:cNvPr id="795" name="Freeform: Shape 794">
                    <a:extLst>
                      <a:ext uri="{FF2B5EF4-FFF2-40B4-BE49-F238E27FC236}">
                        <a16:creationId xmlns:a16="http://schemas.microsoft.com/office/drawing/2014/main" xmlns="" id="{24ADB5FD-D18D-481A-98F2-1B1D706F495D}"/>
                      </a:ext>
                    </a:extLst>
                  </p:cNvPr>
                  <p:cNvSpPr/>
                  <p:nvPr/>
                </p:nvSpPr>
                <p:spPr>
                  <a:xfrm>
                    <a:off x="4632389" y="3635438"/>
                    <a:ext cx="27371" cy="407039"/>
                  </a:xfrm>
                  <a:custGeom>
                    <a:avLst/>
                    <a:gdLst>
                      <a:gd name="connsiteX0" fmla="*/ 0 w 27371"/>
                      <a:gd name="connsiteY0" fmla="*/ 12991 h 407039"/>
                      <a:gd name="connsiteX1" fmla="*/ 0 w 27371"/>
                      <a:gd name="connsiteY1" fmla="*/ 394049 h 407039"/>
                      <a:gd name="connsiteX2" fmla="*/ 25982 w 27371"/>
                      <a:gd name="connsiteY2" fmla="*/ 394049 h 407039"/>
                      <a:gd name="connsiteX3" fmla="*/ 25982 w 27371"/>
                      <a:gd name="connsiteY3" fmla="*/ 12991 h 407039"/>
                      <a:gd name="connsiteX4" fmla="*/ 0 w 2737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407039">
                        <a:moveTo>
                          <a:pt x="0" y="12991"/>
                        </a:moveTo>
                        <a:cubicBezTo>
                          <a:pt x="0" y="142897"/>
                          <a:pt x="0" y="272803"/>
                          <a:pt x="0" y="394049"/>
                        </a:cubicBezTo>
                        <a:cubicBezTo>
                          <a:pt x="0" y="411370"/>
                          <a:pt x="25982" y="411370"/>
                          <a:pt x="25982" y="394049"/>
                        </a:cubicBezTo>
                        <a:cubicBezTo>
                          <a:pt x="25982" y="264143"/>
                          <a:pt x="25982" y="134237"/>
                          <a:pt x="2598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6" name="Freeform: Shape 795">
                    <a:extLst>
                      <a:ext uri="{FF2B5EF4-FFF2-40B4-BE49-F238E27FC236}">
                        <a16:creationId xmlns:a16="http://schemas.microsoft.com/office/drawing/2014/main" xmlns="" id="{4464899F-FCB4-4243-93FF-A9D4C76A7F1E}"/>
                      </a:ext>
                    </a:extLst>
                  </p:cNvPr>
                  <p:cNvSpPr/>
                  <p:nvPr/>
                </p:nvSpPr>
                <p:spPr>
                  <a:xfrm>
                    <a:off x="4554446" y="3975272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6895 h 109301"/>
                      <a:gd name="connsiteX1" fmla="*/ 0 w 190529"/>
                      <a:gd name="connsiteY1" fmla="*/ 106178 h 109301"/>
                      <a:gd name="connsiteX2" fmla="*/ 95264 w 190529"/>
                      <a:gd name="connsiteY2" fmla="*/ 71536 h 109301"/>
                      <a:gd name="connsiteX3" fmla="*/ 190529 w 190529"/>
                      <a:gd name="connsiteY3" fmla="*/ 2253 h 109301"/>
                      <a:gd name="connsiteX4" fmla="*/ 95264 w 190529"/>
                      <a:gd name="connsiteY4" fmla="*/ 3689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6895"/>
                        </a:moveTo>
                        <a:cubicBezTo>
                          <a:pt x="43302" y="62876"/>
                          <a:pt x="0" y="97517"/>
                          <a:pt x="0" y="106178"/>
                        </a:cubicBezTo>
                        <a:cubicBezTo>
                          <a:pt x="0" y="114838"/>
                          <a:pt x="43302" y="106178"/>
                          <a:pt x="95264" y="71536"/>
                        </a:cubicBezTo>
                        <a:cubicBezTo>
                          <a:pt x="147227" y="36895"/>
                          <a:pt x="190529" y="10913"/>
                          <a:pt x="190529" y="2253"/>
                        </a:cubicBezTo>
                        <a:cubicBezTo>
                          <a:pt x="190529" y="-6408"/>
                          <a:pt x="147227" y="10913"/>
                          <a:pt x="95264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7" name="Freeform: Shape 796">
                    <a:extLst>
                      <a:ext uri="{FF2B5EF4-FFF2-40B4-BE49-F238E27FC236}">
                        <a16:creationId xmlns:a16="http://schemas.microsoft.com/office/drawing/2014/main" xmlns="" id="{E6FFB00F-65E5-4BF7-B82C-693B2F5F72C7}"/>
                      </a:ext>
                    </a:extLst>
                  </p:cNvPr>
                  <p:cNvSpPr/>
                  <p:nvPr/>
                </p:nvSpPr>
                <p:spPr>
                  <a:xfrm>
                    <a:off x="4554446" y="3602003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7765 h 109301"/>
                      <a:gd name="connsiteX1" fmla="*/ 0 w 190529"/>
                      <a:gd name="connsiteY1" fmla="*/ 3124 h 109301"/>
                      <a:gd name="connsiteX2" fmla="*/ 95264 w 190529"/>
                      <a:gd name="connsiteY2" fmla="*/ 72407 h 109301"/>
                      <a:gd name="connsiteX3" fmla="*/ 190529 w 190529"/>
                      <a:gd name="connsiteY3" fmla="*/ 107049 h 109301"/>
                      <a:gd name="connsiteX4" fmla="*/ 95264 w 190529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7765"/>
                        </a:moveTo>
                        <a:cubicBezTo>
                          <a:pt x="43302" y="3124"/>
                          <a:pt x="0" y="-5537"/>
                          <a:pt x="0" y="3124"/>
                        </a:cubicBezTo>
                        <a:cubicBezTo>
                          <a:pt x="0" y="11784"/>
                          <a:pt x="43302" y="46426"/>
                          <a:pt x="95264" y="72407"/>
                        </a:cubicBezTo>
                        <a:cubicBezTo>
                          <a:pt x="147227" y="98388"/>
                          <a:pt x="190529" y="115709"/>
                          <a:pt x="190529" y="107049"/>
                        </a:cubicBezTo>
                        <a:cubicBezTo>
                          <a:pt x="190529" y="98388"/>
                          <a:pt x="147227" y="72407"/>
                          <a:pt x="95264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3" name="Graphic 1">
                  <a:extLst>
                    <a:ext uri="{FF2B5EF4-FFF2-40B4-BE49-F238E27FC236}">
                      <a16:creationId xmlns:a16="http://schemas.microsoft.com/office/drawing/2014/main" xmlns="" id="{D4F2351A-ED57-463B-BAC0-B01442600123}"/>
                    </a:ext>
                  </a:extLst>
                </p:cNvPr>
                <p:cNvGrpSpPr/>
                <p:nvPr/>
              </p:nvGrpSpPr>
              <p:grpSpPr>
                <a:xfrm>
                  <a:off x="4978806" y="3726373"/>
                  <a:ext cx="190529" cy="225170"/>
                  <a:chOff x="4978806" y="3726373"/>
                  <a:chExt cx="190529" cy="225170"/>
                </a:xfrm>
                <a:grpFill/>
              </p:grpSpPr>
              <p:sp>
                <p:nvSpPr>
                  <p:cNvPr id="792" name="Freeform: Shape 791">
                    <a:extLst>
                      <a:ext uri="{FF2B5EF4-FFF2-40B4-BE49-F238E27FC236}">
                        <a16:creationId xmlns:a16="http://schemas.microsoft.com/office/drawing/2014/main" xmlns="" id="{6612A78A-3EFA-49AF-9B6E-D2852BACD474}"/>
                      </a:ext>
                    </a:extLst>
                  </p:cNvPr>
                  <p:cNvSpPr/>
                  <p:nvPr/>
                </p:nvSpPr>
                <p:spPr>
                  <a:xfrm>
                    <a:off x="5065410" y="3770598"/>
                    <a:ext cx="25981" cy="141973"/>
                  </a:xfrm>
                  <a:custGeom>
                    <a:avLst/>
                    <a:gdLst>
                      <a:gd name="connsiteX0" fmla="*/ 0 w 25981"/>
                      <a:gd name="connsiteY0" fmla="*/ 16398 h 141973"/>
                      <a:gd name="connsiteX1" fmla="*/ 0 w 25981"/>
                      <a:gd name="connsiteY1" fmla="*/ 128983 h 141973"/>
                      <a:gd name="connsiteX2" fmla="*/ 25982 w 25981"/>
                      <a:gd name="connsiteY2" fmla="*/ 128983 h 141973"/>
                      <a:gd name="connsiteX3" fmla="*/ 25982 w 25981"/>
                      <a:gd name="connsiteY3" fmla="*/ 16398 h 141973"/>
                      <a:gd name="connsiteX4" fmla="*/ 0 w 25981"/>
                      <a:gd name="connsiteY4" fmla="*/ 16398 h 14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41973">
                        <a:moveTo>
                          <a:pt x="0" y="16398"/>
                        </a:moveTo>
                        <a:cubicBezTo>
                          <a:pt x="0" y="51039"/>
                          <a:pt x="0" y="94341"/>
                          <a:pt x="0" y="128983"/>
                        </a:cubicBezTo>
                        <a:cubicBezTo>
                          <a:pt x="0" y="146304"/>
                          <a:pt x="25982" y="146304"/>
                          <a:pt x="25982" y="128983"/>
                        </a:cubicBezTo>
                        <a:cubicBezTo>
                          <a:pt x="25982" y="94341"/>
                          <a:pt x="25982" y="51039"/>
                          <a:pt x="25982" y="16398"/>
                        </a:cubicBezTo>
                        <a:cubicBezTo>
                          <a:pt x="2598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3" name="Freeform: Shape 792">
                    <a:extLst>
                      <a:ext uri="{FF2B5EF4-FFF2-40B4-BE49-F238E27FC236}">
                        <a16:creationId xmlns:a16="http://schemas.microsoft.com/office/drawing/2014/main" xmlns="" id="{9F035A62-8A4D-409B-9E56-F1401C6FD7A3}"/>
                      </a:ext>
                    </a:extLst>
                  </p:cNvPr>
                  <p:cNvSpPr/>
                  <p:nvPr/>
                </p:nvSpPr>
                <p:spPr>
                  <a:xfrm>
                    <a:off x="4978806" y="3726373"/>
                    <a:ext cx="190529" cy="112585"/>
                  </a:xfrm>
                  <a:custGeom>
                    <a:avLst/>
                    <a:gdLst>
                      <a:gd name="connsiteX0" fmla="*/ 95264 w 190529"/>
                      <a:gd name="connsiteY0" fmla="*/ 51963 h 112585"/>
                      <a:gd name="connsiteX1" fmla="*/ 0 w 190529"/>
                      <a:gd name="connsiteY1" fmla="*/ 112586 h 112585"/>
                      <a:gd name="connsiteX2" fmla="*/ 95264 w 190529"/>
                      <a:gd name="connsiteY2" fmla="*/ 60623 h 112585"/>
                      <a:gd name="connsiteX3" fmla="*/ 190530 w 190529"/>
                      <a:gd name="connsiteY3" fmla="*/ 0 h 112585"/>
                      <a:gd name="connsiteX4" fmla="*/ 95264 w 190529"/>
                      <a:gd name="connsiteY4" fmla="*/ 51963 h 11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2585">
                        <a:moveTo>
                          <a:pt x="95264" y="51963"/>
                        </a:moveTo>
                        <a:cubicBezTo>
                          <a:pt x="43302" y="86604"/>
                          <a:pt x="0" y="112586"/>
                          <a:pt x="0" y="112586"/>
                        </a:cubicBezTo>
                        <a:cubicBezTo>
                          <a:pt x="0" y="112586"/>
                          <a:pt x="43302" y="95265"/>
                          <a:pt x="95264" y="60623"/>
                        </a:cubicBezTo>
                        <a:cubicBezTo>
                          <a:pt x="147228" y="34642"/>
                          <a:pt x="190530" y="8660"/>
                          <a:pt x="190530" y="0"/>
                        </a:cubicBezTo>
                        <a:cubicBezTo>
                          <a:pt x="190530" y="0"/>
                          <a:pt x="147228" y="25981"/>
                          <a:pt x="95264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4" name="Freeform: Shape 793">
                    <a:extLst>
                      <a:ext uri="{FF2B5EF4-FFF2-40B4-BE49-F238E27FC236}">
                        <a16:creationId xmlns:a16="http://schemas.microsoft.com/office/drawing/2014/main" xmlns="" id="{E546635B-95A0-447D-BD51-E7BEDC37C9E2}"/>
                      </a:ext>
                    </a:extLst>
                  </p:cNvPr>
                  <p:cNvSpPr/>
                  <p:nvPr/>
                </p:nvSpPr>
                <p:spPr>
                  <a:xfrm>
                    <a:off x="4978806" y="3838958"/>
                    <a:ext cx="190529" cy="112585"/>
                  </a:xfrm>
                  <a:custGeom>
                    <a:avLst/>
                    <a:gdLst>
                      <a:gd name="connsiteX0" fmla="*/ 95264 w 190529"/>
                      <a:gd name="connsiteY0" fmla="*/ 51962 h 112585"/>
                      <a:gd name="connsiteX1" fmla="*/ 0 w 190529"/>
                      <a:gd name="connsiteY1" fmla="*/ 0 h 112585"/>
                      <a:gd name="connsiteX2" fmla="*/ 95264 w 190529"/>
                      <a:gd name="connsiteY2" fmla="*/ 60623 h 112585"/>
                      <a:gd name="connsiteX3" fmla="*/ 190530 w 190529"/>
                      <a:gd name="connsiteY3" fmla="*/ 112585 h 112585"/>
                      <a:gd name="connsiteX4" fmla="*/ 95264 w 190529"/>
                      <a:gd name="connsiteY4" fmla="*/ 51962 h 11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2585">
                        <a:moveTo>
                          <a:pt x="95264" y="51962"/>
                        </a:moveTo>
                        <a:cubicBezTo>
                          <a:pt x="43302" y="25981"/>
                          <a:pt x="0" y="0"/>
                          <a:pt x="0" y="0"/>
                        </a:cubicBezTo>
                        <a:cubicBezTo>
                          <a:pt x="0" y="0"/>
                          <a:pt x="43302" y="25981"/>
                          <a:pt x="95264" y="60623"/>
                        </a:cubicBezTo>
                        <a:cubicBezTo>
                          <a:pt x="147228" y="95264"/>
                          <a:pt x="190530" y="112585"/>
                          <a:pt x="190530" y="112585"/>
                        </a:cubicBezTo>
                        <a:cubicBezTo>
                          <a:pt x="190530" y="103925"/>
                          <a:pt x="147228" y="77944"/>
                          <a:pt x="95264" y="5196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4" name="Graphic 1">
                  <a:extLst>
                    <a:ext uri="{FF2B5EF4-FFF2-40B4-BE49-F238E27FC236}">
                      <a16:creationId xmlns:a16="http://schemas.microsoft.com/office/drawing/2014/main" xmlns="" id="{001B826A-CF66-4BC4-A3EB-6FF049FC6D54}"/>
                    </a:ext>
                  </a:extLst>
                </p:cNvPr>
                <p:cNvGrpSpPr/>
                <p:nvPr/>
              </p:nvGrpSpPr>
              <p:grpSpPr>
                <a:xfrm>
                  <a:off x="5411827" y="3485569"/>
                  <a:ext cx="190529" cy="708466"/>
                  <a:chOff x="5411827" y="3485569"/>
                  <a:chExt cx="190529" cy="708466"/>
                </a:xfrm>
                <a:grpFill/>
              </p:grpSpPr>
              <p:sp>
                <p:nvSpPr>
                  <p:cNvPr id="789" name="Freeform: Shape 788">
                    <a:extLst>
                      <a:ext uri="{FF2B5EF4-FFF2-40B4-BE49-F238E27FC236}">
                        <a16:creationId xmlns:a16="http://schemas.microsoft.com/office/drawing/2014/main" xmlns="" id="{D9E723DA-E5FC-4492-8BD6-56B5233C5F3F}"/>
                      </a:ext>
                    </a:extLst>
                  </p:cNvPr>
                  <p:cNvSpPr/>
                  <p:nvPr/>
                </p:nvSpPr>
                <p:spPr>
                  <a:xfrm>
                    <a:off x="5489771" y="3522853"/>
                    <a:ext cx="25981" cy="640870"/>
                  </a:xfrm>
                  <a:custGeom>
                    <a:avLst/>
                    <a:gdLst>
                      <a:gd name="connsiteX0" fmla="*/ 0 w 25981"/>
                      <a:gd name="connsiteY0" fmla="*/ 12991 h 640870"/>
                      <a:gd name="connsiteX1" fmla="*/ 0 w 25981"/>
                      <a:gd name="connsiteY1" fmla="*/ 627880 h 640870"/>
                      <a:gd name="connsiteX2" fmla="*/ 25982 w 25981"/>
                      <a:gd name="connsiteY2" fmla="*/ 627880 h 640870"/>
                      <a:gd name="connsiteX3" fmla="*/ 25982 w 25981"/>
                      <a:gd name="connsiteY3" fmla="*/ 12991 h 640870"/>
                      <a:gd name="connsiteX4" fmla="*/ 0 w 25981"/>
                      <a:gd name="connsiteY4" fmla="*/ 12991 h 64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640870">
                        <a:moveTo>
                          <a:pt x="0" y="12991"/>
                        </a:moveTo>
                        <a:cubicBezTo>
                          <a:pt x="0" y="220841"/>
                          <a:pt x="0" y="420030"/>
                          <a:pt x="0" y="627880"/>
                        </a:cubicBezTo>
                        <a:cubicBezTo>
                          <a:pt x="0" y="645201"/>
                          <a:pt x="25982" y="645201"/>
                          <a:pt x="25982" y="627880"/>
                        </a:cubicBezTo>
                        <a:cubicBezTo>
                          <a:pt x="25982" y="420030"/>
                          <a:pt x="25982" y="220841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0" name="Freeform: Shape 789">
                    <a:extLst>
                      <a:ext uri="{FF2B5EF4-FFF2-40B4-BE49-F238E27FC236}">
                        <a16:creationId xmlns:a16="http://schemas.microsoft.com/office/drawing/2014/main" xmlns="" id="{436CE2CF-0A11-4126-AEAC-2449BBEF7E2D}"/>
                      </a:ext>
                    </a:extLst>
                  </p:cNvPr>
                  <p:cNvSpPr/>
                  <p:nvPr/>
                </p:nvSpPr>
                <p:spPr>
                  <a:xfrm>
                    <a:off x="5411827" y="3485569"/>
                    <a:ext cx="190529" cy="114144"/>
                  </a:xfrm>
                  <a:custGeom>
                    <a:avLst/>
                    <a:gdLst>
                      <a:gd name="connsiteX0" fmla="*/ 95264 w 190529"/>
                      <a:gd name="connsiteY0" fmla="*/ 32953 h 114144"/>
                      <a:gd name="connsiteX1" fmla="*/ 0 w 190529"/>
                      <a:gd name="connsiteY1" fmla="*/ 110897 h 114144"/>
                      <a:gd name="connsiteX2" fmla="*/ 95264 w 190529"/>
                      <a:gd name="connsiteY2" fmla="*/ 84916 h 114144"/>
                      <a:gd name="connsiteX3" fmla="*/ 190530 w 190529"/>
                      <a:gd name="connsiteY3" fmla="*/ 6972 h 114144"/>
                      <a:gd name="connsiteX4" fmla="*/ 95264 w 190529"/>
                      <a:gd name="connsiteY4" fmla="*/ 32953 h 114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144">
                        <a:moveTo>
                          <a:pt x="95264" y="32953"/>
                        </a:moveTo>
                        <a:cubicBezTo>
                          <a:pt x="43302" y="67595"/>
                          <a:pt x="0" y="102237"/>
                          <a:pt x="0" y="110897"/>
                        </a:cubicBezTo>
                        <a:cubicBezTo>
                          <a:pt x="0" y="119558"/>
                          <a:pt x="43302" y="110897"/>
                          <a:pt x="95264" y="84916"/>
                        </a:cubicBezTo>
                        <a:cubicBezTo>
                          <a:pt x="147228" y="58935"/>
                          <a:pt x="190530" y="24293"/>
                          <a:pt x="190530" y="6972"/>
                        </a:cubicBezTo>
                        <a:cubicBezTo>
                          <a:pt x="190530" y="-10349"/>
                          <a:pt x="147228" y="6972"/>
                          <a:pt x="95264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91" name="Freeform: Shape 790">
                    <a:extLst>
                      <a:ext uri="{FF2B5EF4-FFF2-40B4-BE49-F238E27FC236}">
                        <a16:creationId xmlns:a16="http://schemas.microsoft.com/office/drawing/2014/main" xmlns="" id="{216C882C-A06E-427E-965E-4656379C42BC}"/>
                      </a:ext>
                    </a:extLst>
                  </p:cNvPr>
                  <p:cNvSpPr/>
                  <p:nvPr/>
                </p:nvSpPr>
                <p:spPr>
                  <a:xfrm>
                    <a:off x="5411827" y="4078202"/>
                    <a:ext cx="190529" cy="115833"/>
                  </a:xfrm>
                  <a:custGeom>
                    <a:avLst/>
                    <a:gdLst>
                      <a:gd name="connsiteX0" fmla="*/ 95264 w 190529"/>
                      <a:gd name="connsiteY0" fmla="*/ 29229 h 115833"/>
                      <a:gd name="connsiteX1" fmla="*/ 0 w 190529"/>
                      <a:gd name="connsiteY1" fmla="*/ 3248 h 115833"/>
                      <a:gd name="connsiteX2" fmla="*/ 95264 w 190529"/>
                      <a:gd name="connsiteY2" fmla="*/ 81191 h 115833"/>
                      <a:gd name="connsiteX3" fmla="*/ 190530 w 190529"/>
                      <a:gd name="connsiteY3" fmla="*/ 107173 h 115833"/>
                      <a:gd name="connsiteX4" fmla="*/ 95264 w 190529"/>
                      <a:gd name="connsiteY4" fmla="*/ 29229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4" y="29229"/>
                        </a:moveTo>
                        <a:cubicBezTo>
                          <a:pt x="43302" y="3248"/>
                          <a:pt x="0" y="-5413"/>
                          <a:pt x="0" y="3248"/>
                        </a:cubicBezTo>
                        <a:cubicBezTo>
                          <a:pt x="0" y="11908"/>
                          <a:pt x="43302" y="46550"/>
                          <a:pt x="95264" y="81191"/>
                        </a:cubicBezTo>
                        <a:cubicBezTo>
                          <a:pt x="147228" y="115833"/>
                          <a:pt x="190530" y="124494"/>
                          <a:pt x="190530" y="107173"/>
                        </a:cubicBezTo>
                        <a:cubicBezTo>
                          <a:pt x="190530" y="89852"/>
                          <a:pt x="147228" y="55210"/>
                          <a:pt x="95264" y="2922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785" name="Graphic 1">
                  <a:extLst>
                    <a:ext uri="{FF2B5EF4-FFF2-40B4-BE49-F238E27FC236}">
                      <a16:creationId xmlns:a16="http://schemas.microsoft.com/office/drawing/2014/main" xmlns="" id="{D89606F4-9129-46AF-9C5F-1404490DE5A3}"/>
                    </a:ext>
                  </a:extLst>
                </p:cNvPr>
                <p:cNvGrpSpPr/>
                <p:nvPr/>
              </p:nvGrpSpPr>
              <p:grpSpPr>
                <a:xfrm>
                  <a:off x="5836187" y="3256545"/>
                  <a:ext cx="190528" cy="1173486"/>
                  <a:chOff x="5836187" y="3256545"/>
                  <a:chExt cx="190528" cy="1173486"/>
                </a:xfrm>
                <a:grpFill/>
              </p:grpSpPr>
              <p:sp>
                <p:nvSpPr>
                  <p:cNvPr id="786" name="Freeform: Shape 785">
                    <a:extLst>
                      <a:ext uri="{FF2B5EF4-FFF2-40B4-BE49-F238E27FC236}">
                        <a16:creationId xmlns:a16="http://schemas.microsoft.com/office/drawing/2014/main" xmlns="" id="{B695EEB1-81B4-45DF-B763-50CF4F3CD3FD}"/>
                      </a:ext>
                    </a:extLst>
                  </p:cNvPr>
                  <p:cNvSpPr/>
                  <p:nvPr/>
                </p:nvSpPr>
                <p:spPr>
                  <a:xfrm>
                    <a:off x="5922792" y="3297682"/>
                    <a:ext cx="25981" cy="1099873"/>
                  </a:xfrm>
                  <a:custGeom>
                    <a:avLst/>
                    <a:gdLst>
                      <a:gd name="connsiteX0" fmla="*/ 0 w 25981"/>
                      <a:gd name="connsiteY0" fmla="*/ 12991 h 1099873"/>
                      <a:gd name="connsiteX1" fmla="*/ 0 w 25981"/>
                      <a:gd name="connsiteY1" fmla="*/ 1086883 h 1099873"/>
                      <a:gd name="connsiteX2" fmla="*/ 25982 w 25981"/>
                      <a:gd name="connsiteY2" fmla="*/ 1086883 h 1099873"/>
                      <a:gd name="connsiteX3" fmla="*/ 25982 w 25981"/>
                      <a:gd name="connsiteY3" fmla="*/ 12991 h 1099873"/>
                      <a:gd name="connsiteX4" fmla="*/ 0 w 25981"/>
                      <a:gd name="connsiteY4" fmla="*/ 12991 h 109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099873">
                        <a:moveTo>
                          <a:pt x="0" y="12991"/>
                        </a:moveTo>
                        <a:cubicBezTo>
                          <a:pt x="0" y="368068"/>
                          <a:pt x="0" y="731805"/>
                          <a:pt x="0" y="1086883"/>
                        </a:cubicBezTo>
                        <a:cubicBezTo>
                          <a:pt x="0" y="1104204"/>
                          <a:pt x="25982" y="1104204"/>
                          <a:pt x="25982" y="1086883"/>
                        </a:cubicBezTo>
                        <a:cubicBezTo>
                          <a:pt x="25982" y="731805"/>
                          <a:pt x="25982" y="36806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7" name="Freeform: Shape 786">
                    <a:extLst>
                      <a:ext uri="{FF2B5EF4-FFF2-40B4-BE49-F238E27FC236}">
                        <a16:creationId xmlns:a16="http://schemas.microsoft.com/office/drawing/2014/main" xmlns="" id="{D955566E-DD12-4316-A5C1-01351D47C5D6}"/>
                      </a:ext>
                    </a:extLst>
                  </p:cNvPr>
                  <p:cNvSpPr/>
                  <p:nvPr/>
                </p:nvSpPr>
                <p:spPr>
                  <a:xfrm>
                    <a:off x="5836187" y="3256545"/>
                    <a:ext cx="190528" cy="134236"/>
                  </a:xfrm>
                  <a:custGeom>
                    <a:avLst/>
                    <a:gdLst>
                      <a:gd name="connsiteX0" fmla="*/ 95264 w 190528"/>
                      <a:gd name="connsiteY0" fmla="*/ 19486 h 134236"/>
                      <a:gd name="connsiteX1" fmla="*/ 0 w 190528"/>
                      <a:gd name="connsiteY1" fmla="*/ 114751 h 134236"/>
                      <a:gd name="connsiteX2" fmla="*/ 95264 w 190528"/>
                      <a:gd name="connsiteY2" fmla="*/ 114751 h 134236"/>
                      <a:gd name="connsiteX3" fmla="*/ 190529 w 190528"/>
                      <a:gd name="connsiteY3" fmla="*/ 19486 h 134236"/>
                      <a:gd name="connsiteX4" fmla="*/ 95264 w 190528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4236">
                        <a:moveTo>
                          <a:pt x="95264" y="19486"/>
                        </a:moveTo>
                        <a:cubicBezTo>
                          <a:pt x="43302" y="45467"/>
                          <a:pt x="0" y="88769"/>
                          <a:pt x="0" y="114751"/>
                        </a:cubicBezTo>
                        <a:cubicBezTo>
                          <a:pt x="0" y="140732"/>
                          <a:pt x="43302" y="140732"/>
                          <a:pt x="95264" y="114751"/>
                        </a:cubicBezTo>
                        <a:cubicBezTo>
                          <a:pt x="147227" y="88769"/>
                          <a:pt x="190529" y="54128"/>
                          <a:pt x="190529" y="19486"/>
                        </a:cubicBezTo>
                        <a:cubicBezTo>
                          <a:pt x="190529" y="-6495"/>
                          <a:pt x="147227" y="-6495"/>
                          <a:pt x="95264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88" name="Freeform: Shape 787">
                    <a:extLst>
                      <a:ext uri="{FF2B5EF4-FFF2-40B4-BE49-F238E27FC236}">
                        <a16:creationId xmlns:a16="http://schemas.microsoft.com/office/drawing/2014/main" xmlns="" id="{44B62766-FDD4-4ABB-AA04-5443C4875582}"/>
                      </a:ext>
                    </a:extLst>
                  </p:cNvPr>
                  <p:cNvSpPr/>
                  <p:nvPr/>
                </p:nvSpPr>
                <p:spPr>
                  <a:xfrm>
                    <a:off x="5836187" y="4295795"/>
                    <a:ext cx="190528" cy="134236"/>
                  </a:xfrm>
                  <a:custGeom>
                    <a:avLst/>
                    <a:gdLst>
                      <a:gd name="connsiteX0" fmla="*/ 95264 w 190528"/>
                      <a:gd name="connsiteY0" fmla="*/ 19486 h 134236"/>
                      <a:gd name="connsiteX1" fmla="*/ 0 w 190528"/>
                      <a:gd name="connsiteY1" fmla="*/ 19486 h 134236"/>
                      <a:gd name="connsiteX2" fmla="*/ 95264 w 190528"/>
                      <a:gd name="connsiteY2" fmla="*/ 114750 h 134236"/>
                      <a:gd name="connsiteX3" fmla="*/ 190529 w 190528"/>
                      <a:gd name="connsiteY3" fmla="*/ 114750 h 134236"/>
                      <a:gd name="connsiteX4" fmla="*/ 95264 w 190528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4236">
                        <a:moveTo>
                          <a:pt x="95264" y="19486"/>
                        </a:moveTo>
                        <a:cubicBezTo>
                          <a:pt x="43302" y="-6495"/>
                          <a:pt x="0" y="-6495"/>
                          <a:pt x="0" y="19486"/>
                        </a:cubicBezTo>
                        <a:cubicBezTo>
                          <a:pt x="0" y="45467"/>
                          <a:pt x="43302" y="88769"/>
                          <a:pt x="95264" y="114750"/>
                        </a:cubicBezTo>
                        <a:cubicBezTo>
                          <a:pt x="147227" y="140732"/>
                          <a:pt x="190529" y="140732"/>
                          <a:pt x="190529" y="114750"/>
                        </a:cubicBezTo>
                        <a:cubicBezTo>
                          <a:pt x="190529" y="80109"/>
                          <a:pt x="147227" y="45467"/>
                          <a:pt x="95264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7" name="Graphic 1">
                <a:extLst>
                  <a:ext uri="{FF2B5EF4-FFF2-40B4-BE49-F238E27FC236}">
                    <a16:creationId xmlns:a16="http://schemas.microsoft.com/office/drawing/2014/main" xmlns="" id="{594F8AB9-642E-47EB-B977-034A7A7D742D}"/>
                  </a:ext>
                </a:extLst>
              </p:cNvPr>
              <p:cNvGrpSpPr/>
              <p:nvPr/>
            </p:nvGrpSpPr>
            <p:grpSpPr>
              <a:xfrm>
                <a:off x="-659126" y="3068181"/>
                <a:ext cx="6661201" cy="1550215"/>
                <a:chOff x="-659126" y="3068181"/>
                <a:chExt cx="6661201" cy="1550215"/>
              </a:xfrm>
              <a:grpFill/>
            </p:grpSpPr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xmlns="" id="{68995E50-1674-4076-B783-3BEE8A532922}"/>
                    </a:ext>
                  </a:extLst>
                </p:cNvPr>
                <p:cNvSpPr/>
                <p:nvPr/>
              </p:nvSpPr>
              <p:spPr>
                <a:xfrm>
                  <a:off x="-659126" y="3128804"/>
                  <a:ext cx="6661201" cy="1432788"/>
                </a:xfrm>
                <a:custGeom>
                  <a:avLst/>
                  <a:gdLst>
                    <a:gd name="connsiteX0" fmla="*/ 381058 w 6661201"/>
                    <a:gd name="connsiteY0" fmla="*/ 1281742 h 1432788"/>
                    <a:gd name="connsiteX1" fmla="*/ 736136 w 6661201"/>
                    <a:gd name="connsiteY1" fmla="*/ 1428969 h 1432788"/>
                    <a:gd name="connsiteX2" fmla="*/ 1108534 w 6661201"/>
                    <a:gd name="connsiteY2" fmla="*/ 1333705 h 1432788"/>
                    <a:gd name="connsiteX3" fmla="*/ 1836009 w 6661201"/>
                    <a:gd name="connsiteY3" fmla="*/ 649531 h 1432788"/>
                    <a:gd name="connsiteX4" fmla="*/ 2217067 w 6661201"/>
                    <a:gd name="connsiteY4" fmla="*/ 259813 h 1432788"/>
                    <a:gd name="connsiteX5" fmla="*/ 2624107 w 6661201"/>
                    <a:gd name="connsiteY5" fmla="*/ 34642 h 1432788"/>
                    <a:gd name="connsiteX6" fmla="*/ 3455507 w 6661201"/>
                    <a:gd name="connsiteY6" fmla="*/ 441681 h 1432788"/>
                    <a:gd name="connsiteX7" fmla="*/ 4191643 w 6661201"/>
                    <a:gd name="connsiteY7" fmla="*/ 1212459 h 1432788"/>
                    <a:gd name="connsiteX8" fmla="*/ 4919118 w 6661201"/>
                    <a:gd name="connsiteY8" fmla="*/ 1385667 h 1432788"/>
                    <a:gd name="connsiteX9" fmla="*/ 5326158 w 6661201"/>
                    <a:gd name="connsiteY9" fmla="*/ 1099873 h 1432788"/>
                    <a:gd name="connsiteX10" fmla="*/ 5724537 w 6661201"/>
                    <a:gd name="connsiteY10" fmla="*/ 666852 h 1432788"/>
                    <a:gd name="connsiteX11" fmla="*/ 6157558 w 6661201"/>
                    <a:gd name="connsiteY11" fmla="*/ 233831 h 1432788"/>
                    <a:gd name="connsiteX12" fmla="*/ 6651202 w 6661201"/>
                    <a:gd name="connsiteY12" fmla="*/ 17321 h 1432788"/>
                    <a:gd name="connsiteX13" fmla="*/ 6651202 w 6661201"/>
                    <a:gd name="connsiteY13" fmla="*/ 0 h 1432788"/>
                    <a:gd name="connsiteX14" fmla="*/ 5923727 w 6661201"/>
                    <a:gd name="connsiteY14" fmla="*/ 433021 h 1432788"/>
                    <a:gd name="connsiteX15" fmla="*/ 5170270 w 6661201"/>
                    <a:gd name="connsiteY15" fmla="*/ 1212459 h 1432788"/>
                    <a:gd name="connsiteX16" fmla="*/ 4763230 w 6661201"/>
                    <a:gd name="connsiteY16" fmla="*/ 1411648 h 1432788"/>
                    <a:gd name="connsiteX17" fmla="*/ 4321549 w 6661201"/>
                    <a:gd name="connsiteY17" fmla="*/ 1281742 h 1432788"/>
                    <a:gd name="connsiteX18" fmla="*/ 3550772 w 6661201"/>
                    <a:gd name="connsiteY18" fmla="*/ 519625 h 1432788"/>
                    <a:gd name="connsiteX19" fmla="*/ 2840617 w 6661201"/>
                    <a:gd name="connsiteY19" fmla="*/ 17321 h 1432788"/>
                    <a:gd name="connsiteX20" fmla="*/ 2104482 w 6661201"/>
                    <a:gd name="connsiteY20" fmla="*/ 337756 h 1432788"/>
                    <a:gd name="connsiteX21" fmla="*/ 1351025 w 6661201"/>
                    <a:gd name="connsiteY21" fmla="*/ 1134515 h 1432788"/>
                    <a:gd name="connsiteX22" fmla="*/ 961307 w 6661201"/>
                    <a:gd name="connsiteY22" fmla="*/ 1385667 h 1432788"/>
                    <a:gd name="connsiteX23" fmla="*/ 519625 w 6661201"/>
                    <a:gd name="connsiteY23" fmla="*/ 1342365 h 1432788"/>
                    <a:gd name="connsiteX24" fmla="*/ 69283 w 6661201"/>
                    <a:gd name="connsiteY24" fmla="*/ 987288 h 1432788"/>
                    <a:gd name="connsiteX25" fmla="*/ 0 w 6661201"/>
                    <a:gd name="connsiteY25" fmla="*/ 909344 h 1432788"/>
                    <a:gd name="connsiteX26" fmla="*/ 0 w 6661201"/>
                    <a:gd name="connsiteY26" fmla="*/ 943986 h 1432788"/>
                    <a:gd name="connsiteX27" fmla="*/ 381058 w 6661201"/>
                    <a:gd name="connsiteY27" fmla="*/ 1281742 h 143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661201" h="1432788">
                      <a:moveTo>
                        <a:pt x="381058" y="1281742"/>
                      </a:moveTo>
                      <a:cubicBezTo>
                        <a:pt x="484983" y="1351025"/>
                        <a:pt x="606229" y="1411648"/>
                        <a:pt x="736136" y="1428969"/>
                      </a:cubicBezTo>
                      <a:cubicBezTo>
                        <a:pt x="866042" y="1446290"/>
                        <a:pt x="995948" y="1402988"/>
                        <a:pt x="1108534" y="1333705"/>
                      </a:cubicBezTo>
                      <a:cubicBezTo>
                        <a:pt x="1402988" y="1169157"/>
                        <a:pt x="1619498" y="892023"/>
                        <a:pt x="1836009" y="649531"/>
                      </a:cubicBezTo>
                      <a:cubicBezTo>
                        <a:pt x="1957255" y="510965"/>
                        <a:pt x="2078501" y="381058"/>
                        <a:pt x="2217067" y="259813"/>
                      </a:cubicBezTo>
                      <a:cubicBezTo>
                        <a:pt x="2338313" y="155888"/>
                        <a:pt x="2468219" y="69283"/>
                        <a:pt x="2624107" y="34642"/>
                      </a:cubicBezTo>
                      <a:cubicBezTo>
                        <a:pt x="2953203" y="-43302"/>
                        <a:pt x="3247657" y="225171"/>
                        <a:pt x="3455507" y="441681"/>
                      </a:cubicBezTo>
                      <a:cubicBezTo>
                        <a:pt x="3706659" y="692834"/>
                        <a:pt x="3914509" y="987288"/>
                        <a:pt x="4191643" y="1212459"/>
                      </a:cubicBezTo>
                      <a:cubicBezTo>
                        <a:pt x="4399493" y="1385667"/>
                        <a:pt x="4650645" y="1489592"/>
                        <a:pt x="4919118" y="1385667"/>
                      </a:cubicBezTo>
                      <a:cubicBezTo>
                        <a:pt x="5075005" y="1325044"/>
                        <a:pt x="5204912" y="1212459"/>
                        <a:pt x="5326158" y="1099873"/>
                      </a:cubicBezTo>
                      <a:cubicBezTo>
                        <a:pt x="5464724" y="961307"/>
                        <a:pt x="5594631" y="814079"/>
                        <a:pt x="5724537" y="666852"/>
                      </a:cubicBezTo>
                      <a:cubicBezTo>
                        <a:pt x="5863103" y="510965"/>
                        <a:pt x="6001671" y="363738"/>
                        <a:pt x="6157558" y="233831"/>
                      </a:cubicBezTo>
                      <a:cubicBezTo>
                        <a:pt x="6296124" y="121246"/>
                        <a:pt x="6460672" y="17321"/>
                        <a:pt x="6651202" y="17321"/>
                      </a:cubicBezTo>
                      <a:cubicBezTo>
                        <a:pt x="6659862" y="17321"/>
                        <a:pt x="6668523" y="0"/>
                        <a:pt x="6651202" y="0"/>
                      </a:cubicBezTo>
                      <a:cubicBezTo>
                        <a:pt x="6356748" y="8660"/>
                        <a:pt x="6114256" y="233831"/>
                        <a:pt x="5923727" y="433021"/>
                      </a:cubicBezTo>
                      <a:cubicBezTo>
                        <a:pt x="5672574" y="692834"/>
                        <a:pt x="5456064" y="987288"/>
                        <a:pt x="5170270" y="1212459"/>
                      </a:cubicBezTo>
                      <a:cubicBezTo>
                        <a:pt x="5049024" y="1307723"/>
                        <a:pt x="4910458" y="1394328"/>
                        <a:pt x="4763230" y="1411648"/>
                      </a:cubicBezTo>
                      <a:cubicBezTo>
                        <a:pt x="4607343" y="1428969"/>
                        <a:pt x="4451456" y="1368346"/>
                        <a:pt x="4321549" y="1281742"/>
                      </a:cubicBezTo>
                      <a:cubicBezTo>
                        <a:pt x="4018434" y="1082552"/>
                        <a:pt x="3793263" y="779438"/>
                        <a:pt x="3550772" y="519625"/>
                      </a:cubicBezTo>
                      <a:cubicBezTo>
                        <a:pt x="3360242" y="311775"/>
                        <a:pt x="3126411" y="69283"/>
                        <a:pt x="2840617" y="17321"/>
                      </a:cubicBezTo>
                      <a:cubicBezTo>
                        <a:pt x="2554824" y="-34642"/>
                        <a:pt x="2303672" y="155888"/>
                        <a:pt x="2104482" y="337756"/>
                      </a:cubicBezTo>
                      <a:cubicBezTo>
                        <a:pt x="1836009" y="588908"/>
                        <a:pt x="1628159" y="883363"/>
                        <a:pt x="1351025" y="1134515"/>
                      </a:cubicBezTo>
                      <a:cubicBezTo>
                        <a:pt x="1238440" y="1238440"/>
                        <a:pt x="1108534" y="1333705"/>
                        <a:pt x="961307" y="1385667"/>
                      </a:cubicBezTo>
                      <a:cubicBezTo>
                        <a:pt x="814079" y="1428969"/>
                        <a:pt x="666852" y="1411648"/>
                        <a:pt x="519625" y="1342365"/>
                      </a:cubicBezTo>
                      <a:cubicBezTo>
                        <a:pt x="346417" y="1255761"/>
                        <a:pt x="199190" y="1117194"/>
                        <a:pt x="69283" y="987288"/>
                      </a:cubicBezTo>
                      <a:cubicBezTo>
                        <a:pt x="43302" y="961307"/>
                        <a:pt x="25981" y="935325"/>
                        <a:pt x="0" y="909344"/>
                      </a:cubicBezTo>
                      <a:lnTo>
                        <a:pt x="0" y="943986"/>
                      </a:lnTo>
                      <a:cubicBezTo>
                        <a:pt x="121246" y="1065232"/>
                        <a:pt x="242492" y="1186478"/>
                        <a:pt x="381058" y="128174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xmlns="" id="{19E6379A-FC02-46AE-A68D-74D13F8F37B2}"/>
                    </a:ext>
                  </a:extLst>
                </p:cNvPr>
                <p:cNvSpPr/>
                <p:nvPr/>
              </p:nvSpPr>
              <p:spPr>
                <a:xfrm>
                  <a:off x="-659125" y="3124984"/>
                  <a:ext cx="6661201" cy="1441448"/>
                </a:xfrm>
                <a:custGeom>
                  <a:avLst/>
                  <a:gdLst>
                    <a:gd name="connsiteX0" fmla="*/ 311775 w 6661201"/>
                    <a:gd name="connsiteY0" fmla="*/ 220330 h 1441448"/>
                    <a:gd name="connsiteX1" fmla="*/ 718815 w 6661201"/>
                    <a:gd name="connsiteY1" fmla="*/ 21140 h 1441448"/>
                    <a:gd name="connsiteX2" fmla="*/ 1160496 w 6661201"/>
                    <a:gd name="connsiteY2" fmla="*/ 151046 h 1441448"/>
                    <a:gd name="connsiteX3" fmla="*/ 1931273 w 6661201"/>
                    <a:gd name="connsiteY3" fmla="*/ 921824 h 1441448"/>
                    <a:gd name="connsiteX4" fmla="*/ 2641428 w 6661201"/>
                    <a:gd name="connsiteY4" fmla="*/ 1424128 h 1441448"/>
                    <a:gd name="connsiteX5" fmla="*/ 3377563 w 6661201"/>
                    <a:gd name="connsiteY5" fmla="*/ 1103693 h 1441448"/>
                    <a:gd name="connsiteX6" fmla="*/ 4131020 w 6661201"/>
                    <a:gd name="connsiteY6" fmla="*/ 306934 h 1441448"/>
                    <a:gd name="connsiteX7" fmla="*/ 4520739 w 6661201"/>
                    <a:gd name="connsiteY7" fmla="*/ 55782 h 1441448"/>
                    <a:gd name="connsiteX8" fmla="*/ 4962420 w 6661201"/>
                    <a:gd name="connsiteY8" fmla="*/ 90424 h 1441448"/>
                    <a:gd name="connsiteX9" fmla="*/ 5412762 w 6661201"/>
                    <a:gd name="connsiteY9" fmla="*/ 445501 h 1441448"/>
                    <a:gd name="connsiteX10" fmla="*/ 5828462 w 6661201"/>
                    <a:gd name="connsiteY10" fmla="*/ 904503 h 1441448"/>
                    <a:gd name="connsiteX11" fmla="*/ 6651202 w 6661201"/>
                    <a:gd name="connsiteY11" fmla="*/ 1441449 h 1441448"/>
                    <a:gd name="connsiteX12" fmla="*/ 6651202 w 6661201"/>
                    <a:gd name="connsiteY12" fmla="*/ 1424128 h 1441448"/>
                    <a:gd name="connsiteX13" fmla="*/ 5837123 w 6661201"/>
                    <a:gd name="connsiteY13" fmla="*/ 895842 h 1441448"/>
                    <a:gd name="connsiteX14" fmla="*/ 5100987 w 6661201"/>
                    <a:gd name="connsiteY14" fmla="*/ 151046 h 1441448"/>
                    <a:gd name="connsiteX15" fmla="*/ 4745910 w 6661201"/>
                    <a:gd name="connsiteY15" fmla="*/ 3819 h 1441448"/>
                    <a:gd name="connsiteX16" fmla="*/ 4373512 w 6661201"/>
                    <a:gd name="connsiteY16" fmla="*/ 99084 h 1441448"/>
                    <a:gd name="connsiteX17" fmla="*/ 3646036 w 6661201"/>
                    <a:gd name="connsiteY17" fmla="*/ 783257 h 1441448"/>
                    <a:gd name="connsiteX18" fmla="*/ 3264978 w 6661201"/>
                    <a:gd name="connsiteY18" fmla="*/ 1172976 h 1441448"/>
                    <a:gd name="connsiteX19" fmla="*/ 2857938 w 6661201"/>
                    <a:gd name="connsiteY19" fmla="*/ 1398147 h 1441448"/>
                    <a:gd name="connsiteX20" fmla="*/ 2026538 w 6661201"/>
                    <a:gd name="connsiteY20" fmla="*/ 991107 h 1441448"/>
                    <a:gd name="connsiteX21" fmla="*/ 1290402 w 6661201"/>
                    <a:gd name="connsiteY21" fmla="*/ 220330 h 1441448"/>
                    <a:gd name="connsiteX22" fmla="*/ 562927 w 6661201"/>
                    <a:gd name="connsiteY22" fmla="*/ 47121 h 1441448"/>
                    <a:gd name="connsiteX23" fmla="*/ 155888 w 6661201"/>
                    <a:gd name="connsiteY23" fmla="*/ 332915 h 1441448"/>
                    <a:gd name="connsiteX24" fmla="*/ 0 w 6661201"/>
                    <a:gd name="connsiteY24" fmla="*/ 488803 h 1441448"/>
                    <a:gd name="connsiteX25" fmla="*/ 0 w 6661201"/>
                    <a:gd name="connsiteY25" fmla="*/ 514784 h 1441448"/>
                    <a:gd name="connsiteX26" fmla="*/ 311775 w 6661201"/>
                    <a:gd name="connsiteY26" fmla="*/ 220330 h 14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61201" h="1441448">
                      <a:moveTo>
                        <a:pt x="311775" y="220330"/>
                      </a:moveTo>
                      <a:cubicBezTo>
                        <a:pt x="433021" y="125065"/>
                        <a:pt x="571588" y="38461"/>
                        <a:pt x="718815" y="21140"/>
                      </a:cubicBezTo>
                      <a:cubicBezTo>
                        <a:pt x="874702" y="3819"/>
                        <a:pt x="1030590" y="64442"/>
                        <a:pt x="1160496" y="151046"/>
                      </a:cubicBezTo>
                      <a:cubicBezTo>
                        <a:pt x="1463611" y="350236"/>
                        <a:pt x="1688782" y="653351"/>
                        <a:pt x="1931273" y="921824"/>
                      </a:cubicBezTo>
                      <a:cubicBezTo>
                        <a:pt x="2121803" y="1129674"/>
                        <a:pt x="2355634" y="1372166"/>
                        <a:pt x="2641428" y="1424128"/>
                      </a:cubicBezTo>
                      <a:cubicBezTo>
                        <a:pt x="2927222" y="1476091"/>
                        <a:pt x="3178374" y="1285561"/>
                        <a:pt x="3377563" y="1103693"/>
                      </a:cubicBezTo>
                      <a:cubicBezTo>
                        <a:pt x="3646036" y="852540"/>
                        <a:pt x="3853886" y="558086"/>
                        <a:pt x="4131020" y="306934"/>
                      </a:cubicBezTo>
                      <a:cubicBezTo>
                        <a:pt x="4243605" y="203009"/>
                        <a:pt x="4373512" y="107744"/>
                        <a:pt x="4520739" y="55782"/>
                      </a:cubicBezTo>
                      <a:cubicBezTo>
                        <a:pt x="4667966" y="3819"/>
                        <a:pt x="4823853" y="21140"/>
                        <a:pt x="4962420" y="90424"/>
                      </a:cubicBezTo>
                      <a:cubicBezTo>
                        <a:pt x="5135628" y="177028"/>
                        <a:pt x="5282856" y="315594"/>
                        <a:pt x="5412762" y="445501"/>
                      </a:cubicBezTo>
                      <a:cubicBezTo>
                        <a:pt x="5559989" y="592728"/>
                        <a:pt x="5689895" y="748615"/>
                        <a:pt x="5828462" y="904503"/>
                      </a:cubicBezTo>
                      <a:cubicBezTo>
                        <a:pt x="6044973" y="1138334"/>
                        <a:pt x="6313446" y="1432789"/>
                        <a:pt x="6651202" y="1441449"/>
                      </a:cubicBezTo>
                      <a:cubicBezTo>
                        <a:pt x="6659862" y="1441449"/>
                        <a:pt x="6668523" y="1424128"/>
                        <a:pt x="6651202" y="1424128"/>
                      </a:cubicBezTo>
                      <a:cubicBezTo>
                        <a:pt x="6313446" y="1415468"/>
                        <a:pt x="6044973" y="1129674"/>
                        <a:pt x="5837123" y="895842"/>
                      </a:cubicBezTo>
                      <a:cubicBezTo>
                        <a:pt x="5603291" y="644690"/>
                        <a:pt x="5386781" y="350236"/>
                        <a:pt x="5100987" y="151046"/>
                      </a:cubicBezTo>
                      <a:cubicBezTo>
                        <a:pt x="4997062" y="81763"/>
                        <a:pt x="4875816" y="21140"/>
                        <a:pt x="4745910" y="3819"/>
                      </a:cubicBezTo>
                      <a:cubicBezTo>
                        <a:pt x="4616003" y="-13501"/>
                        <a:pt x="4486097" y="29801"/>
                        <a:pt x="4373512" y="99084"/>
                      </a:cubicBezTo>
                      <a:cubicBezTo>
                        <a:pt x="4079057" y="263632"/>
                        <a:pt x="3862547" y="540765"/>
                        <a:pt x="3646036" y="783257"/>
                      </a:cubicBezTo>
                      <a:cubicBezTo>
                        <a:pt x="3524791" y="921824"/>
                        <a:pt x="3403545" y="1051730"/>
                        <a:pt x="3264978" y="1172976"/>
                      </a:cubicBezTo>
                      <a:cubicBezTo>
                        <a:pt x="3143732" y="1276901"/>
                        <a:pt x="3013826" y="1363505"/>
                        <a:pt x="2857938" y="1398147"/>
                      </a:cubicBezTo>
                      <a:cubicBezTo>
                        <a:pt x="2528842" y="1476091"/>
                        <a:pt x="2234388" y="1207618"/>
                        <a:pt x="2026538" y="991107"/>
                      </a:cubicBezTo>
                      <a:cubicBezTo>
                        <a:pt x="1775386" y="739955"/>
                        <a:pt x="1567536" y="445501"/>
                        <a:pt x="1290402" y="220330"/>
                      </a:cubicBezTo>
                      <a:cubicBezTo>
                        <a:pt x="1082552" y="47121"/>
                        <a:pt x="831400" y="-56804"/>
                        <a:pt x="562927" y="47121"/>
                      </a:cubicBezTo>
                      <a:cubicBezTo>
                        <a:pt x="407040" y="107744"/>
                        <a:pt x="277133" y="220330"/>
                        <a:pt x="155888" y="332915"/>
                      </a:cubicBezTo>
                      <a:cubicBezTo>
                        <a:pt x="103925" y="384878"/>
                        <a:pt x="51963" y="436840"/>
                        <a:pt x="0" y="488803"/>
                      </a:cubicBezTo>
                      <a:lnTo>
                        <a:pt x="0" y="514784"/>
                      </a:lnTo>
                      <a:cubicBezTo>
                        <a:pt x="95265" y="410859"/>
                        <a:pt x="199190" y="306934"/>
                        <a:pt x="311775" y="2203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74" name="Graphic 1">
                  <a:extLst>
                    <a:ext uri="{FF2B5EF4-FFF2-40B4-BE49-F238E27FC236}">
                      <a16:creationId xmlns:a16="http://schemas.microsoft.com/office/drawing/2014/main" xmlns="" id="{0CE46A8F-9FBB-4C8A-AC6F-C07242AB601F}"/>
                    </a:ext>
                  </a:extLst>
                </p:cNvPr>
                <p:cNvGrpSpPr/>
                <p:nvPr/>
              </p:nvGrpSpPr>
              <p:grpSpPr>
                <a:xfrm>
                  <a:off x="-581182" y="3414894"/>
                  <a:ext cx="121245" cy="852273"/>
                  <a:chOff x="-581182" y="3414894"/>
                  <a:chExt cx="121245" cy="852273"/>
                </a:xfrm>
                <a:grpFill/>
              </p:grpSpPr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xmlns="" id="{D4326207-4F90-44E1-BB1E-02BBA9AE8CA1}"/>
                      </a:ext>
                    </a:extLst>
                  </p:cNvPr>
                  <p:cNvSpPr/>
                  <p:nvPr/>
                </p:nvSpPr>
                <p:spPr>
                  <a:xfrm>
                    <a:off x="-529219" y="3460065"/>
                    <a:ext cx="17320" cy="752631"/>
                  </a:xfrm>
                  <a:custGeom>
                    <a:avLst/>
                    <a:gdLst>
                      <a:gd name="connsiteX0" fmla="*/ 0 w 17320"/>
                      <a:gd name="connsiteY0" fmla="*/ 6495 h 752631"/>
                      <a:gd name="connsiteX1" fmla="*/ 0 w 17320"/>
                      <a:gd name="connsiteY1" fmla="*/ 742631 h 752631"/>
                      <a:gd name="connsiteX2" fmla="*/ 17321 w 17320"/>
                      <a:gd name="connsiteY2" fmla="*/ 742631 h 752631"/>
                      <a:gd name="connsiteX3" fmla="*/ 17321 w 17320"/>
                      <a:gd name="connsiteY3" fmla="*/ 6495 h 752631"/>
                      <a:gd name="connsiteX4" fmla="*/ 0 w 17320"/>
                      <a:gd name="connsiteY4" fmla="*/ 6495 h 752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52631">
                        <a:moveTo>
                          <a:pt x="0" y="6495"/>
                        </a:moveTo>
                        <a:cubicBezTo>
                          <a:pt x="0" y="248987"/>
                          <a:pt x="0" y="500139"/>
                          <a:pt x="0" y="742631"/>
                        </a:cubicBezTo>
                        <a:cubicBezTo>
                          <a:pt x="0" y="751291"/>
                          <a:pt x="17321" y="759952"/>
                          <a:pt x="17321" y="742631"/>
                        </a:cubicBezTo>
                        <a:cubicBezTo>
                          <a:pt x="17321" y="500139"/>
                          <a:pt x="17321" y="24898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xmlns="" id="{0319FEC9-B472-4FE4-A74E-E4ED4D8AEE43}"/>
                      </a:ext>
                    </a:extLst>
                  </p:cNvPr>
                  <p:cNvSpPr/>
                  <p:nvPr/>
                </p:nvSpPr>
                <p:spPr>
                  <a:xfrm>
                    <a:off x="-581182" y="4126440"/>
                    <a:ext cx="121245" cy="140727"/>
                  </a:xfrm>
                  <a:custGeom>
                    <a:avLst/>
                    <a:gdLst>
                      <a:gd name="connsiteX0" fmla="*/ 0 w 121245"/>
                      <a:gd name="connsiteY0" fmla="*/ 6972 h 140727"/>
                      <a:gd name="connsiteX1" fmla="*/ 60623 w 121245"/>
                      <a:gd name="connsiteY1" fmla="*/ 102237 h 140727"/>
                      <a:gd name="connsiteX2" fmla="*/ 121246 w 121245"/>
                      <a:gd name="connsiteY2" fmla="*/ 128218 h 140727"/>
                      <a:gd name="connsiteX3" fmla="*/ 60623 w 121245"/>
                      <a:gd name="connsiteY3" fmla="*/ 32953 h 140727"/>
                      <a:gd name="connsiteX4" fmla="*/ 0 w 121245"/>
                      <a:gd name="connsiteY4" fmla="*/ 6972 h 140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27">
                        <a:moveTo>
                          <a:pt x="0" y="6972"/>
                        </a:moveTo>
                        <a:cubicBezTo>
                          <a:pt x="0" y="24293"/>
                          <a:pt x="25981" y="67595"/>
                          <a:pt x="60623" y="102237"/>
                        </a:cubicBezTo>
                        <a:cubicBezTo>
                          <a:pt x="95265" y="136878"/>
                          <a:pt x="121246" y="154199"/>
                          <a:pt x="121246" y="128218"/>
                        </a:cubicBezTo>
                        <a:cubicBezTo>
                          <a:pt x="121246" y="110897"/>
                          <a:pt x="95265" y="67595"/>
                          <a:pt x="60623" y="32953"/>
                        </a:cubicBezTo>
                        <a:cubicBezTo>
                          <a:pt x="25981" y="6972"/>
                          <a:pt x="0" y="-10349"/>
                          <a:pt x="0" y="69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xmlns="" id="{C8CE8211-1E1C-4C09-A877-40E142BEBCC7}"/>
                      </a:ext>
                    </a:extLst>
                  </p:cNvPr>
                  <p:cNvSpPr/>
                  <p:nvPr/>
                </p:nvSpPr>
                <p:spPr>
                  <a:xfrm>
                    <a:off x="-581182" y="3414894"/>
                    <a:ext cx="121245" cy="145065"/>
                  </a:xfrm>
                  <a:custGeom>
                    <a:avLst/>
                    <a:gdLst>
                      <a:gd name="connsiteX0" fmla="*/ 60623 w 121245"/>
                      <a:gd name="connsiteY0" fmla="*/ 43005 h 145065"/>
                      <a:gd name="connsiteX1" fmla="*/ 0 w 121245"/>
                      <a:gd name="connsiteY1" fmla="*/ 138270 h 145065"/>
                      <a:gd name="connsiteX2" fmla="*/ 60623 w 121245"/>
                      <a:gd name="connsiteY2" fmla="*/ 103628 h 145065"/>
                      <a:gd name="connsiteX3" fmla="*/ 121246 w 121245"/>
                      <a:gd name="connsiteY3" fmla="*/ 8364 h 145065"/>
                      <a:gd name="connsiteX4" fmla="*/ 60623 w 121245"/>
                      <a:gd name="connsiteY4" fmla="*/ 43005 h 145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065">
                        <a:moveTo>
                          <a:pt x="60623" y="43005"/>
                        </a:moveTo>
                        <a:cubicBezTo>
                          <a:pt x="25981" y="77647"/>
                          <a:pt x="0" y="120949"/>
                          <a:pt x="0" y="138270"/>
                        </a:cubicBezTo>
                        <a:cubicBezTo>
                          <a:pt x="0" y="155591"/>
                          <a:pt x="25981" y="138270"/>
                          <a:pt x="60623" y="103628"/>
                        </a:cubicBezTo>
                        <a:cubicBezTo>
                          <a:pt x="95265" y="68987"/>
                          <a:pt x="121246" y="34345"/>
                          <a:pt x="121246" y="8364"/>
                        </a:cubicBezTo>
                        <a:cubicBezTo>
                          <a:pt x="121246" y="-8957"/>
                          <a:pt x="95265" y="-297"/>
                          <a:pt x="60623" y="4300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5" name="Graphic 1">
                  <a:extLst>
                    <a:ext uri="{FF2B5EF4-FFF2-40B4-BE49-F238E27FC236}">
                      <a16:creationId xmlns:a16="http://schemas.microsoft.com/office/drawing/2014/main" xmlns="" id="{40578F49-35EC-4573-9934-FF5D0390C5B4}"/>
                    </a:ext>
                  </a:extLst>
                </p:cNvPr>
                <p:cNvGrpSpPr/>
                <p:nvPr/>
              </p:nvGrpSpPr>
              <p:grpSpPr>
                <a:xfrm>
                  <a:off x="-295388" y="3182980"/>
                  <a:ext cx="121245" cy="1320615"/>
                  <a:chOff x="-295388" y="3182980"/>
                  <a:chExt cx="121245" cy="1320615"/>
                </a:xfrm>
                <a:grpFill/>
              </p:grpSpPr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xmlns="" id="{43EF28C9-34F4-4514-B025-17F5D987F853}"/>
                      </a:ext>
                    </a:extLst>
                  </p:cNvPr>
                  <p:cNvSpPr/>
                  <p:nvPr/>
                </p:nvSpPr>
                <p:spPr>
                  <a:xfrm>
                    <a:off x="-243425" y="3214068"/>
                    <a:ext cx="17320" cy="1249779"/>
                  </a:xfrm>
                  <a:custGeom>
                    <a:avLst/>
                    <a:gdLst>
                      <a:gd name="connsiteX0" fmla="*/ 0 w 17320"/>
                      <a:gd name="connsiteY0" fmla="*/ 10000 h 1249779"/>
                      <a:gd name="connsiteX1" fmla="*/ 0 w 17320"/>
                      <a:gd name="connsiteY1" fmla="*/ 1239780 h 1249779"/>
                      <a:gd name="connsiteX2" fmla="*/ 17321 w 17320"/>
                      <a:gd name="connsiteY2" fmla="*/ 1239780 h 1249779"/>
                      <a:gd name="connsiteX3" fmla="*/ 17321 w 17320"/>
                      <a:gd name="connsiteY3" fmla="*/ 10000 h 1249779"/>
                      <a:gd name="connsiteX4" fmla="*/ 0 w 17320"/>
                      <a:gd name="connsiteY4" fmla="*/ 10000 h 124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49779">
                        <a:moveTo>
                          <a:pt x="0" y="10000"/>
                        </a:moveTo>
                        <a:cubicBezTo>
                          <a:pt x="0" y="417040"/>
                          <a:pt x="0" y="824080"/>
                          <a:pt x="0" y="1239780"/>
                        </a:cubicBezTo>
                        <a:cubicBezTo>
                          <a:pt x="0" y="1248440"/>
                          <a:pt x="17321" y="1257101"/>
                          <a:pt x="17321" y="1239780"/>
                        </a:cubicBezTo>
                        <a:cubicBezTo>
                          <a:pt x="17321" y="832740"/>
                          <a:pt x="17321" y="425700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xmlns="" id="{7BB82003-53CD-4FEE-B353-CA87711EFC82}"/>
                      </a:ext>
                    </a:extLst>
                  </p:cNvPr>
                  <p:cNvSpPr/>
                  <p:nvPr/>
                </p:nvSpPr>
                <p:spPr>
                  <a:xfrm>
                    <a:off x="-295388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20732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98676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1" y="-5249"/>
                          <a:pt x="0" y="-5249"/>
                          <a:pt x="0" y="20732"/>
                        </a:cubicBezTo>
                        <a:cubicBezTo>
                          <a:pt x="0" y="46713"/>
                          <a:pt x="25981" y="90015"/>
                          <a:pt x="60623" y="115997"/>
                        </a:cubicBezTo>
                        <a:cubicBezTo>
                          <a:pt x="95265" y="141978"/>
                          <a:pt x="121246" y="133317"/>
                          <a:pt x="121246" y="98676"/>
                        </a:cubicBezTo>
                        <a:cubicBezTo>
                          <a:pt x="121246" y="64034"/>
                          <a:pt x="95265" y="29393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xmlns="" id="{A6E3EDD9-56E1-4F14-924D-22B8FBBC086C}"/>
                      </a:ext>
                    </a:extLst>
                  </p:cNvPr>
                  <p:cNvSpPr/>
                  <p:nvPr/>
                </p:nvSpPr>
                <p:spPr>
                  <a:xfrm>
                    <a:off x="-295388" y="3182980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107 h 134719"/>
                      <a:gd name="connsiteX1" fmla="*/ 0 w 121245"/>
                      <a:gd name="connsiteY1" fmla="*/ 110371 h 134719"/>
                      <a:gd name="connsiteX2" fmla="*/ 60623 w 121245"/>
                      <a:gd name="connsiteY2" fmla="*/ 119032 h 134719"/>
                      <a:gd name="connsiteX3" fmla="*/ 121246 w 121245"/>
                      <a:gd name="connsiteY3" fmla="*/ 32427 h 134719"/>
                      <a:gd name="connsiteX4" fmla="*/ 60623 w 121245"/>
                      <a:gd name="connsiteY4" fmla="*/ 1510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107"/>
                        </a:moveTo>
                        <a:cubicBezTo>
                          <a:pt x="25981" y="41088"/>
                          <a:pt x="0" y="84390"/>
                          <a:pt x="0" y="110371"/>
                        </a:cubicBezTo>
                        <a:cubicBezTo>
                          <a:pt x="0" y="136352"/>
                          <a:pt x="25981" y="145013"/>
                          <a:pt x="60623" y="119032"/>
                        </a:cubicBezTo>
                        <a:cubicBezTo>
                          <a:pt x="95265" y="101711"/>
                          <a:pt x="121246" y="58409"/>
                          <a:pt x="121246" y="32427"/>
                        </a:cubicBezTo>
                        <a:cubicBezTo>
                          <a:pt x="121246" y="-2214"/>
                          <a:pt x="95265" y="-10875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6" name="Graphic 1">
                  <a:extLst>
                    <a:ext uri="{FF2B5EF4-FFF2-40B4-BE49-F238E27FC236}">
                      <a16:creationId xmlns:a16="http://schemas.microsoft.com/office/drawing/2014/main" xmlns="" id="{8E363E4E-EB42-4D1E-A472-38D2201CFE86}"/>
                    </a:ext>
                  </a:extLst>
                </p:cNvPr>
                <p:cNvGrpSpPr/>
                <p:nvPr/>
              </p:nvGrpSpPr>
              <p:grpSpPr>
                <a:xfrm>
                  <a:off x="-934" y="3075495"/>
                  <a:ext cx="121245" cy="1534240"/>
                  <a:chOff x="-934" y="3075495"/>
                  <a:chExt cx="121245" cy="1534240"/>
                </a:xfrm>
                <a:grpFill/>
              </p:grpSpPr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xmlns="" id="{DFE7B4A9-1A22-40A6-A432-B5F462E6E29B}"/>
                      </a:ext>
                    </a:extLst>
                  </p:cNvPr>
                  <p:cNvSpPr/>
                  <p:nvPr/>
                </p:nvSpPr>
                <p:spPr>
                  <a:xfrm>
                    <a:off x="51028" y="3098492"/>
                    <a:ext cx="17320" cy="1477941"/>
                  </a:xfrm>
                  <a:custGeom>
                    <a:avLst/>
                    <a:gdLst>
                      <a:gd name="connsiteX0" fmla="*/ 0 w 17320"/>
                      <a:gd name="connsiteY0" fmla="*/ 12991 h 1477941"/>
                      <a:gd name="connsiteX1" fmla="*/ 0 w 17320"/>
                      <a:gd name="connsiteY1" fmla="*/ 1467941 h 1477941"/>
                      <a:gd name="connsiteX2" fmla="*/ 17321 w 17320"/>
                      <a:gd name="connsiteY2" fmla="*/ 1467941 h 1477941"/>
                      <a:gd name="connsiteX3" fmla="*/ 17321 w 17320"/>
                      <a:gd name="connsiteY3" fmla="*/ 12991 h 1477941"/>
                      <a:gd name="connsiteX4" fmla="*/ 0 w 17320"/>
                      <a:gd name="connsiteY4" fmla="*/ 12991 h 1477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7941">
                        <a:moveTo>
                          <a:pt x="0" y="12991"/>
                        </a:moveTo>
                        <a:cubicBezTo>
                          <a:pt x="0" y="497974"/>
                          <a:pt x="0" y="982958"/>
                          <a:pt x="0" y="1467941"/>
                        </a:cubicBezTo>
                        <a:cubicBezTo>
                          <a:pt x="0" y="1476602"/>
                          <a:pt x="17321" y="1485262"/>
                          <a:pt x="17321" y="1467941"/>
                        </a:cubicBezTo>
                        <a:cubicBezTo>
                          <a:pt x="17321" y="982958"/>
                          <a:pt x="17321" y="497974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xmlns="" id="{D89044FD-22EC-478D-A268-77CA725E17FE}"/>
                      </a:ext>
                    </a:extLst>
                  </p:cNvPr>
                  <p:cNvSpPr/>
                  <p:nvPr/>
                </p:nvSpPr>
                <p:spPr>
                  <a:xfrm>
                    <a:off x="-934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5196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928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1" y="0"/>
                          <a:pt x="0" y="17321"/>
                          <a:pt x="0" y="51963"/>
                        </a:cubicBezTo>
                        <a:cubicBezTo>
                          <a:pt x="0" y="86604"/>
                          <a:pt x="25981" y="121246"/>
                          <a:pt x="60623" y="129906"/>
                        </a:cubicBezTo>
                        <a:cubicBezTo>
                          <a:pt x="95265" y="129906"/>
                          <a:pt x="121246" y="103925"/>
                          <a:pt x="121246" y="69283"/>
                        </a:cubicBezTo>
                        <a:cubicBezTo>
                          <a:pt x="121246" y="34642"/>
                          <a:pt x="95265" y="866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xmlns="" id="{D3096973-671C-4E1E-8EB3-B5005125931B}"/>
                      </a:ext>
                    </a:extLst>
                  </p:cNvPr>
                  <p:cNvSpPr/>
                  <p:nvPr/>
                </p:nvSpPr>
                <p:spPr>
                  <a:xfrm>
                    <a:off x="-934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79290 h 131252"/>
                      <a:gd name="connsiteX2" fmla="*/ 60623 w 121245"/>
                      <a:gd name="connsiteY2" fmla="*/ 131252 h 131252"/>
                      <a:gd name="connsiteX3" fmla="*/ 121246 w 121245"/>
                      <a:gd name="connsiteY3" fmla="*/ 61969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1" y="10006"/>
                          <a:pt x="0" y="44648"/>
                          <a:pt x="0" y="79290"/>
                        </a:cubicBezTo>
                        <a:cubicBezTo>
                          <a:pt x="0" y="113931"/>
                          <a:pt x="25981" y="131252"/>
                          <a:pt x="60623" y="131252"/>
                        </a:cubicBezTo>
                        <a:cubicBezTo>
                          <a:pt x="95265" y="122592"/>
                          <a:pt x="121246" y="96611"/>
                          <a:pt x="121246" y="61969"/>
                        </a:cubicBezTo>
                        <a:cubicBezTo>
                          <a:pt x="121246" y="27327"/>
                          <a:pt x="95265" y="-7314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7" name="Graphic 1">
                  <a:extLst>
                    <a:ext uri="{FF2B5EF4-FFF2-40B4-BE49-F238E27FC236}">
                      <a16:creationId xmlns:a16="http://schemas.microsoft.com/office/drawing/2014/main" xmlns="" id="{BE63B536-9AF4-4723-AB65-FDF3DFD144F9}"/>
                    </a:ext>
                  </a:extLst>
                </p:cNvPr>
                <p:cNvGrpSpPr/>
                <p:nvPr/>
              </p:nvGrpSpPr>
              <p:grpSpPr>
                <a:xfrm>
                  <a:off x="284859" y="3114535"/>
                  <a:ext cx="121245" cy="1450032"/>
                  <a:chOff x="284859" y="3114535"/>
                  <a:chExt cx="121245" cy="1450032"/>
                </a:xfrm>
                <a:grpFill/>
              </p:grpSpPr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xmlns="" id="{44F68EE9-0397-407E-B23D-B786C2CC4CB2}"/>
                      </a:ext>
                    </a:extLst>
                  </p:cNvPr>
                  <p:cNvSpPr/>
                  <p:nvPr/>
                </p:nvSpPr>
                <p:spPr>
                  <a:xfrm>
                    <a:off x="336822" y="3139629"/>
                    <a:ext cx="17320" cy="1393502"/>
                  </a:xfrm>
                  <a:custGeom>
                    <a:avLst/>
                    <a:gdLst>
                      <a:gd name="connsiteX0" fmla="*/ 0 w 17320"/>
                      <a:gd name="connsiteY0" fmla="*/ 6495 h 1393502"/>
                      <a:gd name="connsiteX1" fmla="*/ 0 w 17320"/>
                      <a:gd name="connsiteY1" fmla="*/ 1383502 h 1393502"/>
                      <a:gd name="connsiteX2" fmla="*/ 17321 w 17320"/>
                      <a:gd name="connsiteY2" fmla="*/ 1383502 h 1393502"/>
                      <a:gd name="connsiteX3" fmla="*/ 17321 w 17320"/>
                      <a:gd name="connsiteY3" fmla="*/ 6495 h 1393502"/>
                      <a:gd name="connsiteX4" fmla="*/ 0 w 17320"/>
                      <a:gd name="connsiteY4" fmla="*/ 6495 h 139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93502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83502"/>
                        </a:cubicBezTo>
                        <a:cubicBezTo>
                          <a:pt x="0" y="1392162"/>
                          <a:pt x="17321" y="1400823"/>
                          <a:pt x="17321" y="1383502"/>
                        </a:cubicBezTo>
                        <a:cubicBezTo>
                          <a:pt x="17321" y="924500"/>
                          <a:pt x="17321" y="465498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xmlns="" id="{9B99C4ED-3DB8-4971-9D1A-5E4DED2F8BB9}"/>
                      </a:ext>
                    </a:extLst>
                  </p:cNvPr>
                  <p:cNvSpPr/>
                  <p:nvPr/>
                </p:nvSpPr>
                <p:spPr>
                  <a:xfrm>
                    <a:off x="284859" y="4441940"/>
                    <a:ext cx="121245" cy="122628"/>
                  </a:xfrm>
                  <a:custGeom>
                    <a:avLst/>
                    <a:gdLst>
                      <a:gd name="connsiteX0" fmla="*/ 60623 w 121245"/>
                      <a:gd name="connsiteY0" fmla="*/ 3248 h 122628"/>
                      <a:gd name="connsiteX1" fmla="*/ 0 w 121245"/>
                      <a:gd name="connsiteY1" fmla="*/ 81191 h 122628"/>
                      <a:gd name="connsiteX2" fmla="*/ 60623 w 121245"/>
                      <a:gd name="connsiteY2" fmla="*/ 115833 h 122628"/>
                      <a:gd name="connsiteX3" fmla="*/ 121246 w 121245"/>
                      <a:gd name="connsiteY3" fmla="*/ 29229 h 122628"/>
                      <a:gd name="connsiteX4" fmla="*/ 60623 w 121245"/>
                      <a:gd name="connsiteY4" fmla="*/ 3248 h 1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628">
                        <a:moveTo>
                          <a:pt x="60623" y="3248"/>
                        </a:moveTo>
                        <a:cubicBezTo>
                          <a:pt x="25981" y="11908"/>
                          <a:pt x="0" y="46550"/>
                          <a:pt x="0" y="81191"/>
                        </a:cubicBezTo>
                        <a:cubicBezTo>
                          <a:pt x="0" y="115833"/>
                          <a:pt x="25981" y="133154"/>
                          <a:pt x="60623" y="115833"/>
                        </a:cubicBezTo>
                        <a:cubicBezTo>
                          <a:pt x="95265" y="98512"/>
                          <a:pt x="121246" y="63871"/>
                          <a:pt x="121246" y="29229"/>
                        </a:cubicBezTo>
                        <a:cubicBezTo>
                          <a:pt x="121246" y="3248"/>
                          <a:pt x="95265" y="-5413"/>
                          <a:pt x="60623" y="3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xmlns="" id="{CD093920-A3AF-4862-AA1F-7A54F003A0C4}"/>
                      </a:ext>
                    </a:extLst>
                  </p:cNvPr>
                  <p:cNvSpPr/>
                  <p:nvPr/>
                </p:nvSpPr>
                <p:spPr>
                  <a:xfrm>
                    <a:off x="284859" y="3114535"/>
                    <a:ext cx="121245" cy="121317"/>
                  </a:xfrm>
                  <a:custGeom>
                    <a:avLst/>
                    <a:gdLst>
                      <a:gd name="connsiteX0" fmla="*/ 60623 w 121245"/>
                      <a:gd name="connsiteY0" fmla="*/ 5608 h 121317"/>
                      <a:gd name="connsiteX1" fmla="*/ 0 w 121245"/>
                      <a:gd name="connsiteY1" fmla="*/ 40250 h 121317"/>
                      <a:gd name="connsiteX2" fmla="*/ 60623 w 121245"/>
                      <a:gd name="connsiteY2" fmla="*/ 118194 h 121317"/>
                      <a:gd name="connsiteX3" fmla="*/ 121246 w 121245"/>
                      <a:gd name="connsiteY3" fmla="*/ 83552 h 121317"/>
                      <a:gd name="connsiteX4" fmla="*/ 60623 w 121245"/>
                      <a:gd name="connsiteY4" fmla="*/ 5608 h 121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1317">
                        <a:moveTo>
                          <a:pt x="60623" y="5608"/>
                        </a:moveTo>
                        <a:cubicBezTo>
                          <a:pt x="25981" y="-11713"/>
                          <a:pt x="0" y="14269"/>
                          <a:pt x="0" y="40250"/>
                        </a:cubicBezTo>
                        <a:cubicBezTo>
                          <a:pt x="0" y="74892"/>
                          <a:pt x="25981" y="109533"/>
                          <a:pt x="60623" y="118194"/>
                        </a:cubicBezTo>
                        <a:cubicBezTo>
                          <a:pt x="95265" y="126854"/>
                          <a:pt x="121246" y="118194"/>
                          <a:pt x="121246" y="83552"/>
                        </a:cubicBezTo>
                        <a:cubicBezTo>
                          <a:pt x="121246" y="57571"/>
                          <a:pt x="95265" y="22929"/>
                          <a:pt x="60623" y="560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8" name="Graphic 1">
                  <a:extLst>
                    <a:ext uri="{FF2B5EF4-FFF2-40B4-BE49-F238E27FC236}">
                      <a16:creationId xmlns:a16="http://schemas.microsoft.com/office/drawing/2014/main" xmlns="" id="{2A4D82B4-7A36-4261-AA42-2478008A8EE4}"/>
                    </a:ext>
                  </a:extLst>
                </p:cNvPr>
                <p:cNvGrpSpPr/>
                <p:nvPr/>
              </p:nvGrpSpPr>
              <p:grpSpPr>
                <a:xfrm>
                  <a:off x="570653" y="3292153"/>
                  <a:ext cx="122591" cy="1102271"/>
                  <a:chOff x="570653" y="3292153"/>
                  <a:chExt cx="122591" cy="1102271"/>
                </a:xfrm>
                <a:grpFill/>
              </p:grpSpPr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xmlns="" id="{34739F00-E43E-4F8A-B62C-EEE6BEF972AA}"/>
                      </a:ext>
                    </a:extLst>
                  </p:cNvPr>
                  <p:cNvSpPr/>
                  <p:nvPr/>
                </p:nvSpPr>
                <p:spPr>
                  <a:xfrm>
                    <a:off x="622615" y="3326654"/>
                    <a:ext cx="17320" cy="1024609"/>
                  </a:xfrm>
                  <a:custGeom>
                    <a:avLst/>
                    <a:gdLst>
                      <a:gd name="connsiteX0" fmla="*/ 0 w 17320"/>
                      <a:gd name="connsiteY0" fmla="*/ 10000 h 1024609"/>
                      <a:gd name="connsiteX1" fmla="*/ 0 w 17320"/>
                      <a:gd name="connsiteY1" fmla="*/ 1014609 h 1024609"/>
                      <a:gd name="connsiteX2" fmla="*/ 17321 w 17320"/>
                      <a:gd name="connsiteY2" fmla="*/ 1014609 h 1024609"/>
                      <a:gd name="connsiteX3" fmla="*/ 17321 w 17320"/>
                      <a:gd name="connsiteY3" fmla="*/ 10000 h 1024609"/>
                      <a:gd name="connsiteX4" fmla="*/ 0 w 17320"/>
                      <a:gd name="connsiteY4" fmla="*/ 10000 h 102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24609">
                        <a:moveTo>
                          <a:pt x="0" y="10000"/>
                        </a:moveTo>
                        <a:cubicBezTo>
                          <a:pt x="0" y="347756"/>
                          <a:pt x="0" y="676853"/>
                          <a:pt x="0" y="1014609"/>
                        </a:cubicBezTo>
                        <a:cubicBezTo>
                          <a:pt x="0" y="1023269"/>
                          <a:pt x="17321" y="1031930"/>
                          <a:pt x="17321" y="1014609"/>
                        </a:cubicBezTo>
                        <a:cubicBezTo>
                          <a:pt x="17321" y="676853"/>
                          <a:pt x="17321" y="347756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xmlns="" id="{47E5109A-8F17-4EA7-A6C8-DB795EE9645E}"/>
                      </a:ext>
                    </a:extLst>
                  </p:cNvPr>
                  <p:cNvSpPr/>
                  <p:nvPr/>
                </p:nvSpPr>
                <p:spPr>
                  <a:xfrm>
                    <a:off x="570653" y="4259907"/>
                    <a:ext cx="122591" cy="134516"/>
                  </a:xfrm>
                  <a:custGeom>
                    <a:avLst/>
                    <a:gdLst>
                      <a:gd name="connsiteX0" fmla="*/ 60623 w 122591"/>
                      <a:gd name="connsiteY0" fmla="*/ 20732 h 134516"/>
                      <a:gd name="connsiteX1" fmla="*/ 0 w 122591"/>
                      <a:gd name="connsiteY1" fmla="*/ 115997 h 134516"/>
                      <a:gd name="connsiteX2" fmla="*/ 60623 w 122591"/>
                      <a:gd name="connsiteY2" fmla="*/ 107336 h 134516"/>
                      <a:gd name="connsiteX3" fmla="*/ 121246 w 122591"/>
                      <a:gd name="connsiteY3" fmla="*/ 12072 h 134516"/>
                      <a:gd name="connsiteX4" fmla="*/ 60623 w 122591"/>
                      <a:gd name="connsiteY4" fmla="*/ 20732 h 134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516">
                        <a:moveTo>
                          <a:pt x="60623" y="20732"/>
                        </a:moveTo>
                        <a:cubicBezTo>
                          <a:pt x="25981" y="46713"/>
                          <a:pt x="0" y="90015"/>
                          <a:pt x="0" y="115997"/>
                        </a:cubicBezTo>
                        <a:cubicBezTo>
                          <a:pt x="0" y="141978"/>
                          <a:pt x="25981" y="141978"/>
                          <a:pt x="60623" y="107336"/>
                        </a:cubicBezTo>
                        <a:cubicBezTo>
                          <a:pt x="95265" y="72694"/>
                          <a:pt x="121246" y="29392"/>
                          <a:pt x="121246" y="12072"/>
                        </a:cubicBezTo>
                        <a:cubicBezTo>
                          <a:pt x="129906" y="-5249"/>
                          <a:pt x="95265" y="-5249"/>
                          <a:pt x="60623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xmlns="" id="{9E1BC931-0026-4511-9D1D-556858464EB2}"/>
                      </a:ext>
                    </a:extLst>
                  </p:cNvPr>
                  <p:cNvSpPr/>
                  <p:nvPr/>
                </p:nvSpPr>
                <p:spPr>
                  <a:xfrm>
                    <a:off x="570653" y="3292153"/>
                    <a:ext cx="121245" cy="138132"/>
                  </a:xfrm>
                  <a:custGeom>
                    <a:avLst/>
                    <a:gdLst>
                      <a:gd name="connsiteX0" fmla="*/ 0 w 121245"/>
                      <a:gd name="connsiteY0" fmla="*/ 18520 h 138132"/>
                      <a:gd name="connsiteX1" fmla="*/ 60623 w 121245"/>
                      <a:gd name="connsiteY1" fmla="*/ 113784 h 138132"/>
                      <a:gd name="connsiteX2" fmla="*/ 121246 w 121245"/>
                      <a:gd name="connsiteY2" fmla="*/ 122445 h 138132"/>
                      <a:gd name="connsiteX3" fmla="*/ 60623 w 121245"/>
                      <a:gd name="connsiteY3" fmla="*/ 27180 h 138132"/>
                      <a:gd name="connsiteX4" fmla="*/ 0 w 121245"/>
                      <a:gd name="connsiteY4" fmla="*/ 18520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0" y="18520"/>
                        </a:moveTo>
                        <a:cubicBezTo>
                          <a:pt x="0" y="44501"/>
                          <a:pt x="25981" y="87803"/>
                          <a:pt x="60623" y="113784"/>
                        </a:cubicBezTo>
                        <a:cubicBezTo>
                          <a:pt x="95265" y="139766"/>
                          <a:pt x="121246" y="148426"/>
                          <a:pt x="121246" y="122445"/>
                        </a:cubicBezTo>
                        <a:cubicBezTo>
                          <a:pt x="121246" y="105124"/>
                          <a:pt x="95265" y="53161"/>
                          <a:pt x="60623" y="27180"/>
                        </a:cubicBezTo>
                        <a:cubicBezTo>
                          <a:pt x="25981" y="-7461"/>
                          <a:pt x="0" y="-7461"/>
                          <a:pt x="0" y="1852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79" name="Graphic 1">
                  <a:extLst>
                    <a:ext uri="{FF2B5EF4-FFF2-40B4-BE49-F238E27FC236}">
                      <a16:creationId xmlns:a16="http://schemas.microsoft.com/office/drawing/2014/main" xmlns="" id="{78FAA72D-E324-4356-B434-8D1B6EF98A1D}"/>
                    </a:ext>
                  </a:extLst>
                </p:cNvPr>
                <p:cNvGrpSpPr/>
                <p:nvPr/>
              </p:nvGrpSpPr>
              <p:grpSpPr>
                <a:xfrm>
                  <a:off x="865107" y="3568320"/>
                  <a:ext cx="121245" cy="553196"/>
                  <a:chOff x="865107" y="3568320"/>
                  <a:chExt cx="121245" cy="553196"/>
                </a:xfrm>
                <a:grpFill/>
              </p:grpSpPr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xmlns="" id="{11AD8269-BA35-46DB-B6A4-49CC0D67FDB4}"/>
                      </a:ext>
                    </a:extLst>
                  </p:cNvPr>
                  <p:cNvSpPr/>
                  <p:nvPr/>
                </p:nvSpPr>
                <p:spPr>
                  <a:xfrm>
                    <a:off x="917070" y="3621108"/>
                    <a:ext cx="17320" cy="444360"/>
                  </a:xfrm>
                  <a:custGeom>
                    <a:avLst/>
                    <a:gdLst>
                      <a:gd name="connsiteX0" fmla="*/ 0 w 17320"/>
                      <a:gd name="connsiteY0" fmla="*/ 10000 h 444360"/>
                      <a:gd name="connsiteX1" fmla="*/ 0 w 17320"/>
                      <a:gd name="connsiteY1" fmla="*/ 434361 h 444360"/>
                      <a:gd name="connsiteX2" fmla="*/ 17321 w 17320"/>
                      <a:gd name="connsiteY2" fmla="*/ 434361 h 444360"/>
                      <a:gd name="connsiteX3" fmla="*/ 17321 w 17320"/>
                      <a:gd name="connsiteY3" fmla="*/ 10000 h 444360"/>
                      <a:gd name="connsiteX4" fmla="*/ 0 w 17320"/>
                      <a:gd name="connsiteY4" fmla="*/ 10000 h 444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44360">
                        <a:moveTo>
                          <a:pt x="0" y="10000"/>
                        </a:moveTo>
                        <a:cubicBezTo>
                          <a:pt x="0" y="148567"/>
                          <a:pt x="0" y="287134"/>
                          <a:pt x="0" y="434361"/>
                        </a:cubicBezTo>
                        <a:cubicBezTo>
                          <a:pt x="0" y="443021"/>
                          <a:pt x="17321" y="451682"/>
                          <a:pt x="17321" y="434361"/>
                        </a:cubicBezTo>
                        <a:cubicBezTo>
                          <a:pt x="17321" y="295794"/>
                          <a:pt x="17321" y="157227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xmlns="" id="{D423715D-E458-4226-8399-7BC5012C2513}"/>
                      </a:ext>
                    </a:extLst>
                  </p:cNvPr>
                  <p:cNvSpPr/>
                  <p:nvPr/>
                </p:nvSpPr>
                <p:spPr>
                  <a:xfrm>
                    <a:off x="865107" y="3975846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140245 h 145670"/>
                      <a:gd name="connsiteX1" fmla="*/ 60623 w 121245"/>
                      <a:gd name="connsiteY1" fmla="*/ 88283 h 145670"/>
                      <a:gd name="connsiteX2" fmla="*/ 121246 w 121245"/>
                      <a:gd name="connsiteY2" fmla="*/ 1678 h 145670"/>
                      <a:gd name="connsiteX3" fmla="*/ 60623 w 121245"/>
                      <a:gd name="connsiteY3" fmla="*/ 53641 h 145670"/>
                      <a:gd name="connsiteX4" fmla="*/ 0 w 121245"/>
                      <a:gd name="connsiteY4" fmla="*/ 14024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140245"/>
                        </a:moveTo>
                        <a:cubicBezTo>
                          <a:pt x="0" y="157566"/>
                          <a:pt x="25981" y="131585"/>
                          <a:pt x="60623" y="88283"/>
                        </a:cubicBezTo>
                        <a:cubicBezTo>
                          <a:pt x="95265" y="44981"/>
                          <a:pt x="121246" y="10339"/>
                          <a:pt x="121246" y="1678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ubicBezTo>
                          <a:pt x="25981" y="88283"/>
                          <a:pt x="0" y="122924"/>
                          <a:pt x="0" y="14024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xmlns="" id="{03A27003-7A1D-438F-A4D7-5B982A5BB13F}"/>
                      </a:ext>
                    </a:extLst>
                  </p:cNvPr>
                  <p:cNvSpPr/>
                  <p:nvPr/>
                </p:nvSpPr>
                <p:spPr>
                  <a:xfrm>
                    <a:off x="865107" y="3568320"/>
                    <a:ext cx="121245" cy="142410"/>
                  </a:xfrm>
                  <a:custGeom>
                    <a:avLst/>
                    <a:gdLst>
                      <a:gd name="connsiteX0" fmla="*/ 0 w 121245"/>
                      <a:gd name="connsiteY0" fmla="*/ 2165 h 142410"/>
                      <a:gd name="connsiteX1" fmla="*/ 60623 w 121245"/>
                      <a:gd name="connsiteY1" fmla="*/ 88769 h 142410"/>
                      <a:gd name="connsiteX2" fmla="*/ 121246 w 121245"/>
                      <a:gd name="connsiteY2" fmla="*/ 140732 h 142410"/>
                      <a:gd name="connsiteX3" fmla="*/ 60623 w 121245"/>
                      <a:gd name="connsiteY3" fmla="*/ 54128 h 142410"/>
                      <a:gd name="connsiteX4" fmla="*/ 0 w 121245"/>
                      <a:gd name="connsiteY4" fmla="*/ 2165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410">
                        <a:moveTo>
                          <a:pt x="0" y="2165"/>
                        </a:moveTo>
                        <a:cubicBezTo>
                          <a:pt x="0" y="19486"/>
                          <a:pt x="25981" y="54128"/>
                          <a:pt x="60623" y="88769"/>
                        </a:cubicBezTo>
                        <a:cubicBezTo>
                          <a:pt x="95265" y="123411"/>
                          <a:pt x="121246" y="149392"/>
                          <a:pt x="121246" y="140732"/>
                        </a:cubicBezTo>
                        <a:cubicBezTo>
                          <a:pt x="121246" y="132071"/>
                          <a:pt x="95265" y="97430"/>
                          <a:pt x="60623" y="54128"/>
                        </a:cubicBezTo>
                        <a:cubicBezTo>
                          <a:pt x="25981" y="10826"/>
                          <a:pt x="0" y="-6495"/>
                          <a:pt x="0" y="21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0" name="Graphic 1">
                  <a:extLst>
                    <a:ext uri="{FF2B5EF4-FFF2-40B4-BE49-F238E27FC236}">
                      <a16:creationId xmlns:a16="http://schemas.microsoft.com/office/drawing/2014/main" xmlns="" id="{62E2E313-2B15-4276-BF88-919C9A8CC761}"/>
                    </a:ext>
                  </a:extLst>
                </p:cNvPr>
                <p:cNvGrpSpPr/>
                <p:nvPr/>
              </p:nvGrpSpPr>
              <p:grpSpPr>
                <a:xfrm>
                  <a:off x="1150901" y="3646769"/>
                  <a:ext cx="121245" cy="384377"/>
                  <a:chOff x="1150901" y="3646769"/>
                  <a:chExt cx="121245" cy="384377"/>
                </a:xfrm>
                <a:grpFill/>
              </p:grpSpPr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xmlns="" id="{A596B51A-0D70-42CC-84B7-8D5D4CC37B0D}"/>
                      </a:ext>
                    </a:extLst>
                  </p:cNvPr>
                  <p:cNvSpPr/>
                  <p:nvPr/>
                </p:nvSpPr>
                <p:spPr>
                  <a:xfrm>
                    <a:off x="1202863" y="3707712"/>
                    <a:ext cx="17320" cy="271152"/>
                  </a:xfrm>
                  <a:custGeom>
                    <a:avLst/>
                    <a:gdLst>
                      <a:gd name="connsiteX0" fmla="*/ 0 w 17320"/>
                      <a:gd name="connsiteY0" fmla="*/ 10000 h 271152"/>
                      <a:gd name="connsiteX1" fmla="*/ 0 w 17320"/>
                      <a:gd name="connsiteY1" fmla="*/ 261152 h 271152"/>
                      <a:gd name="connsiteX2" fmla="*/ 17321 w 17320"/>
                      <a:gd name="connsiteY2" fmla="*/ 261152 h 271152"/>
                      <a:gd name="connsiteX3" fmla="*/ 17321 w 17320"/>
                      <a:gd name="connsiteY3" fmla="*/ 10000 h 271152"/>
                      <a:gd name="connsiteX4" fmla="*/ 0 w 17320"/>
                      <a:gd name="connsiteY4" fmla="*/ 10000 h 271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271152">
                        <a:moveTo>
                          <a:pt x="0" y="10000"/>
                        </a:moveTo>
                        <a:cubicBezTo>
                          <a:pt x="0" y="96604"/>
                          <a:pt x="0" y="174548"/>
                          <a:pt x="0" y="261152"/>
                        </a:cubicBezTo>
                        <a:cubicBezTo>
                          <a:pt x="0" y="269813"/>
                          <a:pt x="17321" y="278473"/>
                          <a:pt x="17321" y="261152"/>
                        </a:cubicBezTo>
                        <a:cubicBezTo>
                          <a:pt x="17321" y="174548"/>
                          <a:pt x="17321" y="9660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xmlns="" id="{D8F96823-228C-4A2F-BFF8-1D019D96800F}"/>
                      </a:ext>
                    </a:extLst>
                  </p:cNvPr>
                  <p:cNvSpPr/>
                  <p:nvPr/>
                </p:nvSpPr>
                <p:spPr>
                  <a:xfrm>
                    <a:off x="1150901" y="3646769"/>
                    <a:ext cx="121245" cy="140226"/>
                  </a:xfrm>
                  <a:custGeom>
                    <a:avLst/>
                    <a:gdLst>
                      <a:gd name="connsiteX0" fmla="*/ 60623 w 121245"/>
                      <a:gd name="connsiteY0" fmla="*/ 62282 h 140226"/>
                      <a:gd name="connsiteX1" fmla="*/ 0 w 121245"/>
                      <a:gd name="connsiteY1" fmla="*/ 140226 h 140226"/>
                      <a:gd name="connsiteX2" fmla="*/ 60623 w 121245"/>
                      <a:gd name="connsiteY2" fmla="*/ 79603 h 140226"/>
                      <a:gd name="connsiteX3" fmla="*/ 121246 w 121245"/>
                      <a:gd name="connsiteY3" fmla="*/ 1659 h 140226"/>
                      <a:gd name="connsiteX4" fmla="*/ 60623 w 121245"/>
                      <a:gd name="connsiteY4" fmla="*/ 62282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60623" y="62282"/>
                        </a:moveTo>
                        <a:cubicBezTo>
                          <a:pt x="25981" y="105584"/>
                          <a:pt x="0" y="140226"/>
                          <a:pt x="0" y="140226"/>
                        </a:cubicBezTo>
                        <a:cubicBezTo>
                          <a:pt x="0" y="140226"/>
                          <a:pt x="25981" y="114245"/>
                          <a:pt x="60623" y="79603"/>
                        </a:cubicBezTo>
                        <a:cubicBezTo>
                          <a:pt x="95265" y="44961"/>
                          <a:pt x="121246" y="10320"/>
                          <a:pt x="121246" y="1659"/>
                        </a:cubicBezTo>
                        <a:cubicBezTo>
                          <a:pt x="121246" y="-7001"/>
                          <a:pt x="95265" y="18980"/>
                          <a:pt x="60623" y="6228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xmlns="" id="{4E549550-041B-49F2-8911-96975F524F54}"/>
                      </a:ext>
                    </a:extLst>
                  </p:cNvPr>
                  <p:cNvSpPr/>
                  <p:nvPr/>
                </p:nvSpPr>
                <p:spPr>
                  <a:xfrm>
                    <a:off x="1150901" y="3890920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0 h 140226"/>
                      <a:gd name="connsiteX1" fmla="*/ 60623 w 121245"/>
                      <a:gd name="connsiteY1" fmla="*/ 77944 h 140226"/>
                      <a:gd name="connsiteX2" fmla="*/ 121246 w 121245"/>
                      <a:gd name="connsiteY2" fmla="*/ 138567 h 140226"/>
                      <a:gd name="connsiteX3" fmla="*/ 60623 w 121245"/>
                      <a:gd name="connsiteY3" fmla="*/ 60623 h 140226"/>
                      <a:gd name="connsiteX4" fmla="*/ 0 w 121245"/>
                      <a:gd name="connsiteY4" fmla="*/ 0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0"/>
                        </a:moveTo>
                        <a:cubicBezTo>
                          <a:pt x="0" y="0"/>
                          <a:pt x="25981" y="43302"/>
                          <a:pt x="60623" y="77944"/>
                        </a:cubicBezTo>
                        <a:cubicBezTo>
                          <a:pt x="95265" y="121246"/>
                          <a:pt x="121246" y="147227"/>
                          <a:pt x="121246" y="138567"/>
                        </a:cubicBezTo>
                        <a:cubicBezTo>
                          <a:pt x="121246" y="129906"/>
                          <a:pt x="95265" y="95265"/>
                          <a:pt x="60623" y="60623"/>
                        </a:cubicBezTo>
                        <a:cubicBezTo>
                          <a:pt x="25981" y="2598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1" name="Graphic 1">
                  <a:extLst>
                    <a:ext uri="{FF2B5EF4-FFF2-40B4-BE49-F238E27FC236}">
                      <a16:creationId xmlns:a16="http://schemas.microsoft.com/office/drawing/2014/main" xmlns="" id="{6286463E-EC37-4440-B28C-31CD7626F699}"/>
                    </a:ext>
                  </a:extLst>
                </p:cNvPr>
                <p:cNvGrpSpPr/>
                <p:nvPr/>
              </p:nvGrpSpPr>
              <p:grpSpPr>
                <a:xfrm>
                  <a:off x="1445355" y="3349163"/>
                  <a:ext cx="121245" cy="981224"/>
                  <a:chOff x="1445355" y="3349163"/>
                  <a:chExt cx="121245" cy="981224"/>
                </a:xfrm>
                <a:grpFill/>
              </p:grpSpPr>
              <p:sp>
                <p:nvSpPr>
                  <p:cNvPr id="744" name="Freeform: Shape 743">
                    <a:extLst>
                      <a:ext uri="{FF2B5EF4-FFF2-40B4-BE49-F238E27FC236}">
                        <a16:creationId xmlns:a16="http://schemas.microsoft.com/office/drawing/2014/main" xmlns="" id="{9FFE19F1-2D86-478A-8B2D-8AD1393B408A}"/>
                      </a:ext>
                    </a:extLst>
                  </p:cNvPr>
                  <p:cNvSpPr/>
                  <p:nvPr/>
                </p:nvSpPr>
                <p:spPr>
                  <a:xfrm>
                    <a:off x="1488657" y="3399442"/>
                    <a:ext cx="19088" cy="891197"/>
                  </a:xfrm>
                  <a:custGeom>
                    <a:avLst/>
                    <a:gdLst>
                      <a:gd name="connsiteX0" fmla="*/ 0 w 19088"/>
                      <a:gd name="connsiteY0" fmla="*/ 6495 h 891197"/>
                      <a:gd name="connsiteX1" fmla="*/ 0 w 19088"/>
                      <a:gd name="connsiteY1" fmla="*/ 881198 h 891197"/>
                      <a:gd name="connsiteX2" fmla="*/ 17321 w 19088"/>
                      <a:gd name="connsiteY2" fmla="*/ 881198 h 891197"/>
                      <a:gd name="connsiteX3" fmla="*/ 17321 w 19088"/>
                      <a:gd name="connsiteY3" fmla="*/ 6495 h 891197"/>
                      <a:gd name="connsiteX4" fmla="*/ 0 w 19088"/>
                      <a:gd name="connsiteY4" fmla="*/ 6495 h 89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891197">
                        <a:moveTo>
                          <a:pt x="0" y="6495"/>
                        </a:moveTo>
                        <a:cubicBezTo>
                          <a:pt x="0" y="300950"/>
                          <a:pt x="0" y="586743"/>
                          <a:pt x="0" y="881198"/>
                        </a:cubicBezTo>
                        <a:cubicBezTo>
                          <a:pt x="0" y="889858"/>
                          <a:pt x="17321" y="898518"/>
                          <a:pt x="17321" y="881198"/>
                        </a:cubicBezTo>
                        <a:cubicBezTo>
                          <a:pt x="17321" y="586743"/>
                          <a:pt x="17321" y="300950"/>
                          <a:pt x="17321" y="6495"/>
                        </a:cubicBezTo>
                        <a:cubicBezTo>
                          <a:pt x="2598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xmlns="" id="{DE61ED86-D102-4303-8217-3E40807DD258}"/>
                      </a:ext>
                    </a:extLst>
                  </p:cNvPr>
                  <p:cNvSpPr/>
                  <p:nvPr/>
                </p:nvSpPr>
                <p:spPr>
                  <a:xfrm>
                    <a:off x="1445355" y="3349163"/>
                    <a:ext cx="121245" cy="134717"/>
                  </a:xfrm>
                  <a:custGeom>
                    <a:avLst/>
                    <a:gdLst>
                      <a:gd name="connsiteX0" fmla="*/ 60623 w 121245"/>
                      <a:gd name="connsiteY0" fmla="*/ 30793 h 134717"/>
                      <a:gd name="connsiteX1" fmla="*/ 0 w 121245"/>
                      <a:gd name="connsiteY1" fmla="*/ 126057 h 134717"/>
                      <a:gd name="connsiteX2" fmla="*/ 60623 w 121245"/>
                      <a:gd name="connsiteY2" fmla="*/ 100076 h 134717"/>
                      <a:gd name="connsiteX3" fmla="*/ 121246 w 121245"/>
                      <a:gd name="connsiteY3" fmla="*/ 4811 h 134717"/>
                      <a:gd name="connsiteX4" fmla="*/ 60623 w 121245"/>
                      <a:gd name="connsiteY4" fmla="*/ 30793 h 1347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7">
                        <a:moveTo>
                          <a:pt x="60623" y="30793"/>
                        </a:moveTo>
                        <a:cubicBezTo>
                          <a:pt x="25981" y="65434"/>
                          <a:pt x="0" y="108736"/>
                          <a:pt x="0" y="126057"/>
                        </a:cubicBezTo>
                        <a:cubicBezTo>
                          <a:pt x="0" y="143378"/>
                          <a:pt x="25981" y="134718"/>
                          <a:pt x="60623" y="100076"/>
                        </a:cubicBezTo>
                        <a:cubicBezTo>
                          <a:pt x="95265" y="74095"/>
                          <a:pt x="121246" y="30793"/>
                          <a:pt x="121246" y="4811"/>
                        </a:cubicBezTo>
                        <a:cubicBezTo>
                          <a:pt x="121246" y="-3849"/>
                          <a:pt x="95265" y="-3849"/>
                          <a:pt x="60623" y="3079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xmlns="" id="{93D0AE72-DBFE-42BB-BE64-E1807DDEB2E1}"/>
                      </a:ext>
                    </a:extLst>
                  </p:cNvPr>
                  <p:cNvSpPr/>
                  <p:nvPr/>
                </p:nvSpPr>
                <p:spPr>
                  <a:xfrm>
                    <a:off x="1445355" y="4195723"/>
                    <a:ext cx="121245" cy="134664"/>
                  </a:xfrm>
                  <a:custGeom>
                    <a:avLst/>
                    <a:gdLst>
                      <a:gd name="connsiteX0" fmla="*/ 60623 w 121245"/>
                      <a:gd name="connsiteY0" fmla="*/ 32953 h 134664"/>
                      <a:gd name="connsiteX1" fmla="*/ 0 w 121245"/>
                      <a:gd name="connsiteY1" fmla="*/ 6972 h 134664"/>
                      <a:gd name="connsiteX2" fmla="*/ 60623 w 121245"/>
                      <a:gd name="connsiteY2" fmla="*/ 102237 h 134664"/>
                      <a:gd name="connsiteX3" fmla="*/ 121246 w 121245"/>
                      <a:gd name="connsiteY3" fmla="*/ 119558 h 134664"/>
                      <a:gd name="connsiteX4" fmla="*/ 60623 w 121245"/>
                      <a:gd name="connsiteY4" fmla="*/ 32953 h 134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664">
                        <a:moveTo>
                          <a:pt x="60623" y="32953"/>
                        </a:moveTo>
                        <a:cubicBezTo>
                          <a:pt x="25981" y="6972"/>
                          <a:pt x="0" y="-10349"/>
                          <a:pt x="0" y="6972"/>
                        </a:cubicBezTo>
                        <a:cubicBezTo>
                          <a:pt x="0" y="24293"/>
                          <a:pt x="25981" y="67595"/>
                          <a:pt x="60623" y="102237"/>
                        </a:cubicBezTo>
                        <a:cubicBezTo>
                          <a:pt x="95265" y="136878"/>
                          <a:pt x="121246" y="145539"/>
                          <a:pt x="121246" y="119558"/>
                        </a:cubicBezTo>
                        <a:cubicBezTo>
                          <a:pt x="121246" y="102237"/>
                          <a:pt x="95265" y="58935"/>
                          <a:pt x="60623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2" name="Graphic 1">
                  <a:extLst>
                    <a:ext uri="{FF2B5EF4-FFF2-40B4-BE49-F238E27FC236}">
                      <a16:creationId xmlns:a16="http://schemas.microsoft.com/office/drawing/2014/main" xmlns="" id="{E9E9DD99-9CA4-46B6-B3B5-24888ED5200C}"/>
                    </a:ext>
                  </a:extLst>
                </p:cNvPr>
                <p:cNvGrpSpPr/>
                <p:nvPr/>
              </p:nvGrpSpPr>
              <p:grpSpPr>
                <a:xfrm>
                  <a:off x="1731149" y="3146125"/>
                  <a:ext cx="121245" cy="1394327"/>
                  <a:chOff x="1731149" y="3146125"/>
                  <a:chExt cx="121245" cy="1394327"/>
                </a:xfrm>
                <a:grpFill/>
              </p:grpSpPr>
              <p:sp>
                <p:nvSpPr>
                  <p:cNvPr id="741" name="Freeform: Shape 740">
                    <a:extLst>
                      <a:ext uri="{FF2B5EF4-FFF2-40B4-BE49-F238E27FC236}">
                        <a16:creationId xmlns:a16="http://schemas.microsoft.com/office/drawing/2014/main" xmlns="" id="{A5E75F7B-E301-49AC-B77F-4C49EB65F1DA}"/>
                      </a:ext>
                    </a:extLst>
                  </p:cNvPr>
                  <p:cNvSpPr/>
                  <p:nvPr/>
                </p:nvSpPr>
                <p:spPr>
                  <a:xfrm>
                    <a:off x="1783112" y="3182931"/>
                    <a:ext cx="17320" cy="1324218"/>
                  </a:xfrm>
                  <a:custGeom>
                    <a:avLst/>
                    <a:gdLst>
                      <a:gd name="connsiteX0" fmla="*/ 0 w 17320"/>
                      <a:gd name="connsiteY0" fmla="*/ 6495 h 1324218"/>
                      <a:gd name="connsiteX1" fmla="*/ 0 w 17320"/>
                      <a:gd name="connsiteY1" fmla="*/ 1314219 h 1324218"/>
                      <a:gd name="connsiteX2" fmla="*/ 17321 w 17320"/>
                      <a:gd name="connsiteY2" fmla="*/ 1314219 h 1324218"/>
                      <a:gd name="connsiteX3" fmla="*/ 17321 w 17320"/>
                      <a:gd name="connsiteY3" fmla="*/ 6495 h 1324218"/>
                      <a:gd name="connsiteX4" fmla="*/ 0 w 17320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2" name="Freeform: Shape 741">
                    <a:extLst>
                      <a:ext uri="{FF2B5EF4-FFF2-40B4-BE49-F238E27FC236}">
                        <a16:creationId xmlns:a16="http://schemas.microsoft.com/office/drawing/2014/main" xmlns="" id="{47184682-4A2B-4BFE-B87C-6C6ED15E7076}"/>
                      </a:ext>
                    </a:extLst>
                  </p:cNvPr>
                  <p:cNvSpPr/>
                  <p:nvPr/>
                </p:nvSpPr>
                <p:spPr>
                  <a:xfrm>
                    <a:off x="1731149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103925 h 130257"/>
                      <a:gd name="connsiteX2" fmla="*/ 60623 w 121245"/>
                      <a:gd name="connsiteY2" fmla="*/ 121246 h 130257"/>
                      <a:gd name="connsiteX3" fmla="*/ 121246 w 121245"/>
                      <a:gd name="connsiteY3" fmla="*/ 34642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25981"/>
                          <a:pt x="0" y="69283"/>
                          <a:pt x="0" y="103925"/>
                        </a:cubicBezTo>
                        <a:cubicBezTo>
                          <a:pt x="0" y="129906"/>
                          <a:pt x="25981" y="138567"/>
                          <a:pt x="60623" y="121246"/>
                        </a:cubicBezTo>
                        <a:cubicBezTo>
                          <a:pt x="95265" y="103925"/>
                          <a:pt x="121246" y="69283"/>
                          <a:pt x="121246" y="34642"/>
                        </a:cubicBezTo>
                        <a:cubicBezTo>
                          <a:pt x="121246" y="0"/>
                          <a:pt x="95265" y="-8660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3" name="Freeform: Shape 742">
                    <a:extLst>
                      <a:ext uri="{FF2B5EF4-FFF2-40B4-BE49-F238E27FC236}">
                        <a16:creationId xmlns:a16="http://schemas.microsoft.com/office/drawing/2014/main" xmlns="" id="{05D71E49-D22F-46C5-9333-C3675FCF2BDB}"/>
                      </a:ext>
                    </a:extLst>
                  </p:cNvPr>
                  <p:cNvSpPr/>
                  <p:nvPr/>
                </p:nvSpPr>
                <p:spPr>
                  <a:xfrm>
                    <a:off x="1731149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26332 h 130257"/>
                      <a:gd name="connsiteX2" fmla="*/ 60623 w 121245"/>
                      <a:gd name="connsiteY2" fmla="*/ 121597 h 130257"/>
                      <a:gd name="connsiteX3" fmla="*/ 121246 w 121245"/>
                      <a:gd name="connsiteY3" fmla="*/ 95615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-8309"/>
                          <a:pt x="0" y="351"/>
                          <a:pt x="0" y="26332"/>
                        </a:cubicBezTo>
                        <a:cubicBezTo>
                          <a:pt x="0" y="52313"/>
                          <a:pt x="25981" y="95615"/>
                          <a:pt x="60623" y="121597"/>
                        </a:cubicBezTo>
                        <a:cubicBezTo>
                          <a:pt x="95265" y="138918"/>
                          <a:pt x="121246" y="130257"/>
                          <a:pt x="121246" y="95615"/>
                        </a:cubicBezTo>
                        <a:cubicBezTo>
                          <a:pt x="121246" y="60974"/>
                          <a:pt x="95265" y="26332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3" name="Graphic 1">
                  <a:extLst>
                    <a:ext uri="{FF2B5EF4-FFF2-40B4-BE49-F238E27FC236}">
                      <a16:creationId xmlns:a16="http://schemas.microsoft.com/office/drawing/2014/main" xmlns="" id="{BDCF28B3-74A0-45E5-9BE4-55CEF621AB1D}"/>
                    </a:ext>
                  </a:extLst>
                </p:cNvPr>
                <p:cNvGrpSpPr/>
                <p:nvPr/>
              </p:nvGrpSpPr>
              <p:grpSpPr>
                <a:xfrm>
                  <a:off x="2016943" y="3068181"/>
                  <a:ext cx="122591" cy="1550215"/>
                  <a:chOff x="2016943" y="3068181"/>
                  <a:chExt cx="122591" cy="1550215"/>
                </a:xfrm>
                <a:grpFill/>
              </p:grpSpPr>
              <p:sp>
                <p:nvSpPr>
                  <p:cNvPr id="738" name="Freeform: Shape 737">
                    <a:extLst>
                      <a:ext uri="{FF2B5EF4-FFF2-40B4-BE49-F238E27FC236}">
                        <a16:creationId xmlns:a16="http://schemas.microsoft.com/office/drawing/2014/main" xmlns="" id="{B114A921-2E3A-40D6-A605-318453083128}"/>
                      </a:ext>
                    </a:extLst>
                  </p:cNvPr>
                  <p:cNvSpPr/>
                  <p:nvPr/>
                </p:nvSpPr>
                <p:spPr>
                  <a:xfrm>
                    <a:off x="2068905" y="3104988"/>
                    <a:ext cx="17320" cy="1480106"/>
                  </a:xfrm>
                  <a:custGeom>
                    <a:avLst/>
                    <a:gdLst>
                      <a:gd name="connsiteX0" fmla="*/ 0 w 17320"/>
                      <a:gd name="connsiteY0" fmla="*/ 6495 h 1480106"/>
                      <a:gd name="connsiteX1" fmla="*/ 0 w 17320"/>
                      <a:gd name="connsiteY1" fmla="*/ 1470106 h 1480106"/>
                      <a:gd name="connsiteX2" fmla="*/ 17321 w 17320"/>
                      <a:gd name="connsiteY2" fmla="*/ 1470106 h 1480106"/>
                      <a:gd name="connsiteX3" fmla="*/ 17321 w 17320"/>
                      <a:gd name="connsiteY3" fmla="*/ 6495 h 1480106"/>
                      <a:gd name="connsiteX4" fmla="*/ 0 w 17320"/>
                      <a:gd name="connsiteY4" fmla="*/ 6495 h 1480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80106">
                        <a:moveTo>
                          <a:pt x="0" y="6495"/>
                        </a:moveTo>
                        <a:cubicBezTo>
                          <a:pt x="0" y="491479"/>
                          <a:pt x="0" y="985123"/>
                          <a:pt x="0" y="1470106"/>
                        </a:cubicBezTo>
                        <a:cubicBezTo>
                          <a:pt x="0" y="1478767"/>
                          <a:pt x="17321" y="1487427"/>
                          <a:pt x="17321" y="1470106"/>
                        </a:cubicBezTo>
                        <a:cubicBezTo>
                          <a:pt x="17321" y="985123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9" name="Freeform: Shape 738">
                    <a:extLst>
                      <a:ext uri="{FF2B5EF4-FFF2-40B4-BE49-F238E27FC236}">
                        <a16:creationId xmlns:a16="http://schemas.microsoft.com/office/drawing/2014/main" xmlns="" id="{A7E294F7-9C50-4DFB-B68D-C67BC738A634}"/>
                      </a:ext>
                    </a:extLst>
                  </p:cNvPr>
                  <p:cNvSpPr/>
                  <p:nvPr/>
                </p:nvSpPr>
                <p:spPr>
                  <a:xfrm>
                    <a:off x="2016943" y="3068181"/>
                    <a:ext cx="122591" cy="129906"/>
                  </a:xfrm>
                  <a:custGeom>
                    <a:avLst/>
                    <a:gdLst>
                      <a:gd name="connsiteX0" fmla="*/ 60623 w 122591"/>
                      <a:gd name="connsiteY0" fmla="*/ 0 h 129906"/>
                      <a:gd name="connsiteX1" fmla="*/ 0 w 122591"/>
                      <a:gd name="connsiteY1" fmla="*/ 69283 h 129906"/>
                      <a:gd name="connsiteX2" fmla="*/ 60623 w 122591"/>
                      <a:gd name="connsiteY2" fmla="*/ 129906 h 129906"/>
                      <a:gd name="connsiteX3" fmla="*/ 121246 w 122591"/>
                      <a:gd name="connsiteY3" fmla="*/ 69283 h 129906"/>
                      <a:gd name="connsiteX4" fmla="*/ 60623 w 122591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9906">
                        <a:moveTo>
                          <a:pt x="60623" y="0"/>
                        </a:moveTo>
                        <a:cubicBezTo>
                          <a:pt x="25981" y="0"/>
                          <a:pt x="0" y="34642"/>
                          <a:pt x="0" y="69283"/>
                        </a:cubicBezTo>
                        <a:cubicBezTo>
                          <a:pt x="0" y="103925"/>
                          <a:pt x="25981" y="129906"/>
                          <a:pt x="60623" y="129906"/>
                        </a:cubicBezTo>
                        <a:cubicBezTo>
                          <a:pt x="95265" y="129906"/>
                          <a:pt x="121246" y="103925"/>
                          <a:pt x="121246" y="69283"/>
                        </a:cubicBezTo>
                        <a:cubicBezTo>
                          <a:pt x="129906" y="34642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0" name="Freeform: Shape 739">
                    <a:extLst>
                      <a:ext uri="{FF2B5EF4-FFF2-40B4-BE49-F238E27FC236}">
                        <a16:creationId xmlns:a16="http://schemas.microsoft.com/office/drawing/2014/main" xmlns="" id="{FEAD5AA7-C0A7-4BC1-8026-8BC3EC67BF20}"/>
                      </a:ext>
                    </a:extLst>
                  </p:cNvPr>
                  <p:cNvSpPr/>
                  <p:nvPr/>
                </p:nvSpPr>
                <p:spPr>
                  <a:xfrm>
                    <a:off x="2016943" y="4488490"/>
                    <a:ext cx="122591" cy="129906"/>
                  </a:xfrm>
                  <a:custGeom>
                    <a:avLst/>
                    <a:gdLst>
                      <a:gd name="connsiteX0" fmla="*/ 60623 w 122591"/>
                      <a:gd name="connsiteY0" fmla="*/ 0 h 129906"/>
                      <a:gd name="connsiteX1" fmla="*/ 0 w 122591"/>
                      <a:gd name="connsiteY1" fmla="*/ 60623 h 129906"/>
                      <a:gd name="connsiteX2" fmla="*/ 60623 w 122591"/>
                      <a:gd name="connsiteY2" fmla="*/ 129906 h 129906"/>
                      <a:gd name="connsiteX3" fmla="*/ 121246 w 122591"/>
                      <a:gd name="connsiteY3" fmla="*/ 60623 h 129906"/>
                      <a:gd name="connsiteX4" fmla="*/ 60623 w 122591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9906">
                        <a:moveTo>
                          <a:pt x="60623" y="0"/>
                        </a:moveTo>
                        <a:cubicBezTo>
                          <a:pt x="25981" y="0"/>
                          <a:pt x="0" y="25981"/>
                          <a:pt x="0" y="60623"/>
                        </a:cubicBezTo>
                        <a:cubicBezTo>
                          <a:pt x="0" y="95264"/>
                          <a:pt x="25981" y="129906"/>
                          <a:pt x="60623" y="129906"/>
                        </a:cubicBezTo>
                        <a:cubicBezTo>
                          <a:pt x="95265" y="129906"/>
                          <a:pt x="121246" y="95264"/>
                          <a:pt x="121246" y="60623"/>
                        </a:cubicBezTo>
                        <a:cubicBezTo>
                          <a:pt x="129906" y="2598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4" name="Graphic 1">
                  <a:extLst>
                    <a:ext uri="{FF2B5EF4-FFF2-40B4-BE49-F238E27FC236}">
                      <a16:creationId xmlns:a16="http://schemas.microsoft.com/office/drawing/2014/main" xmlns="" id="{E78FEBD1-11DB-45BD-887D-53739C7BB245}"/>
                    </a:ext>
                  </a:extLst>
                </p:cNvPr>
                <p:cNvGrpSpPr/>
                <p:nvPr/>
              </p:nvGrpSpPr>
              <p:grpSpPr>
                <a:xfrm>
                  <a:off x="2311397" y="3146125"/>
                  <a:ext cx="121245" cy="1394327"/>
                  <a:chOff x="2311397" y="3146125"/>
                  <a:chExt cx="121245" cy="1394327"/>
                </a:xfrm>
                <a:grpFill/>
              </p:grpSpPr>
              <p:sp>
                <p:nvSpPr>
                  <p:cNvPr id="735" name="Freeform: Shape 734">
                    <a:extLst>
                      <a:ext uri="{FF2B5EF4-FFF2-40B4-BE49-F238E27FC236}">
                        <a16:creationId xmlns:a16="http://schemas.microsoft.com/office/drawing/2014/main" xmlns="" id="{3733DCC8-070E-4A50-B793-9EEFA1EEED1B}"/>
                      </a:ext>
                    </a:extLst>
                  </p:cNvPr>
                  <p:cNvSpPr/>
                  <p:nvPr/>
                </p:nvSpPr>
                <p:spPr>
                  <a:xfrm>
                    <a:off x="2363360" y="3182931"/>
                    <a:ext cx="17320" cy="1324218"/>
                  </a:xfrm>
                  <a:custGeom>
                    <a:avLst/>
                    <a:gdLst>
                      <a:gd name="connsiteX0" fmla="*/ 0 w 17320"/>
                      <a:gd name="connsiteY0" fmla="*/ 6495 h 1324218"/>
                      <a:gd name="connsiteX1" fmla="*/ 0 w 17320"/>
                      <a:gd name="connsiteY1" fmla="*/ 1314219 h 1324218"/>
                      <a:gd name="connsiteX2" fmla="*/ 17321 w 17320"/>
                      <a:gd name="connsiteY2" fmla="*/ 1314219 h 1324218"/>
                      <a:gd name="connsiteX3" fmla="*/ 17321 w 17320"/>
                      <a:gd name="connsiteY3" fmla="*/ 6495 h 1324218"/>
                      <a:gd name="connsiteX4" fmla="*/ 0 w 17320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6" name="Freeform: Shape 735">
                    <a:extLst>
                      <a:ext uri="{FF2B5EF4-FFF2-40B4-BE49-F238E27FC236}">
                        <a16:creationId xmlns:a16="http://schemas.microsoft.com/office/drawing/2014/main" xmlns="" id="{215182EC-A869-4033-9264-8967C01AA5CB}"/>
                      </a:ext>
                    </a:extLst>
                  </p:cNvPr>
                  <p:cNvSpPr/>
                  <p:nvPr/>
                </p:nvSpPr>
                <p:spPr>
                  <a:xfrm>
                    <a:off x="2311397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34642 h 130257"/>
                      <a:gd name="connsiteX2" fmla="*/ 60623 w 121245"/>
                      <a:gd name="connsiteY2" fmla="*/ 121246 h 130257"/>
                      <a:gd name="connsiteX3" fmla="*/ 121246 w 121245"/>
                      <a:gd name="connsiteY3" fmla="*/ 103925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-8660"/>
                          <a:pt x="0" y="0"/>
                          <a:pt x="0" y="34642"/>
                        </a:cubicBezTo>
                        <a:cubicBezTo>
                          <a:pt x="0" y="69283"/>
                          <a:pt x="25981" y="103925"/>
                          <a:pt x="60623" y="121246"/>
                        </a:cubicBezTo>
                        <a:cubicBezTo>
                          <a:pt x="95265" y="138567"/>
                          <a:pt x="121246" y="129906"/>
                          <a:pt x="121246" y="103925"/>
                        </a:cubicBezTo>
                        <a:cubicBezTo>
                          <a:pt x="121246" y="69283"/>
                          <a:pt x="95265" y="25981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7" name="Freeform: Shape 736">
                    <a:extLst>
                      <a:ext uri="{FF2B5EF4-FFF2-40B4-BE49-F238E27FC236}">
                        <a16:creationId xmlns:a16="http://schemas.microsoft.com/office/drawing/2014/main" xmlns="" id="{10C9CF55-8E1B-4F9B-AC76-8B8BC007EC4C}"/>
                      </a:ext>
                    </a:extLst>
                  </p:cNvPr>
                  <p:cNvSpPr/>
                  <p:nvPr/>
                </p:nvSpPr>
                <p:spPr>
                  <a:xfrm>
                    <a:off x="2311397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95615 h 130257"/>
                      <a:gd name="connsiteX2" fmla="*/ 60623 w 121245"/>
                      <a:gd name="connsiteY2" fmla="*/ 121597 h 130257"/>
                      <a:gd name="connsiteX3" fmla="*/ 121246 w 121245"/>
                      <a:gd name="connsiteY3" fmla="*/ 26332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26332"/>
                          <a:pt x="0" y="60974"/>
                          <a:pt x="0" y="95615"/>
                        </a:cubicBezTo>
                        <a:cubicBezTo>
                          <a:pt x="0" y="130257"/>
                          <a:pt x="25981" y="138918"/>
                          <a:pt x="60623" y="121597"/>
                        </a:cubicBezTo>
                        <a:cubicBezTo>
                          <a:pt x="95265" y="104276"/>
                          <a:pt x="121246" y="60974"/>
                          <a:pt x="121246" y="26332"/>
                        </a:cubicBezTo>
                        <a:cubicBezTo>
                          <a:pt x="121246" y="351"/>
                          <a:pt x="95265" y="-8309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5" name="Graphic 1">
                  <a:extLst>
                    <a:ext uri="{FF2B5EF4-FFF2-40B4-BE49-F238E27FC236}">
                      <a16:creationId xmlns:a16="http://schemas.microsoft.com/office/drawing/2014/main" xmlns="" id="{D9A20203-8670-42AA-963A-3C21C3F20457}"/>
                    </a:ext>
                  </a:extLst>
                </p:cNvPr>
                <p:cNvGrpSpPr/>
                <p:nvPr/>
              </p:nvGrpSpPr>
              <p:grpSpPr>
                <a:xfrm>
                  <a:off x="2597191" y="3347528"/>
                  <a:ext cx="121245" cy="991519"/>
                  <a:chOff x="2597191" y="3347528"/>
                  <a:chExt cx="121245" cy="991519"/>
                </a:xfrm>
                <a:grpFill/>
              </p:grpSpPr>
              <p:sp>
                <p:nvSpPr>
                  <p:cNvPr id="732" name="Freeform: Shape 731">
                    <a:extLst>
                      <a:ext uri="{FF2B5EF4-FFF2-40B4-BE49-F238E27FC236}">
                        <a16:creationId xmlns:a16="http://schemas.microsoft.com/office/drawing/2014/main" xmlns="" id="{59797919-643D-4B86-8491-BF4F15245E6F}"/>
                      </a:ext>
                    </a:extLst>
                  </p:cNvPr>
                  <p:cNvSpPr/>
                  <p:nvPr/>
                </p:nvSpPr>
                <p:spPr>
                  <a:xfrm>
                    <a:off x="2649153" y="3395937"/>
                    <a:ext cx="17320" cy="903363"/>
                  </a:xfrm>
                  <a:custGeom>
                    <a:avLst/>
                    <a:gdLst>
                      <a:gd name="connsiteX0" fmla="*/ 0 w 17320"/>
                      <a:gd name="connsiteY0" fmla="*/ 10000 h 903363"/>
                      <a:gd name="connsiteX1" fmla="*/ 0 w 17320"/>
                      <a:gd name="connsiteY1" fmla="*/ 893363 h 903363"/>
                      <a:gd name="connsiteX2" fmla="*/ 17321 w 17320"/>
                      <a:gd name="connsiteY2" fmla="*/ 893363 h 903363"/>
                      <a:gd name="connsiteX3" fmla="*/ 17321 w 17320"/>
                      <a:gd name="connsiteY3" fmla="*/ 10000 h 903363"/>
                      <a:gd name="connsiteX4" fmla="*/ 0 w 17320"/>
                      <a:gd name="connsiteY4" fmla="*/ 10000 h 903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903363">
                        <a:moveTo>
                          <a:pt x="0" y="10000"/>
                        </a:moveTo>
                        <a:cubicBezTo>
                          <a:pt x="0" y="304454"/>
                          <a:pt x="0" y="598909"/>
                          <a:pt x="0" y="893363"/>
                        </a:cubicBezTo>
                        <a:cubicBezTo>
                          <a:pt x="0" y="902023"/>
                          <a:pt x="17321" y="910684"/>
                          <a:pt x="17321" y="893363"/>
                        </a:cubicBezTo>
                        <a:cubicBezTo>
                          <a:pt x="17321" y="598909"/>
                          <a:pt x="17321" y="30445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3" name="Freeform: Shape 732">
                    <a:extLst>
                      <a:ext uri="{FF2B5EF4-FFF2-40B4-BE49-F238E27FC236}">
                        <a16:creationId xmlns:a16="http://schemas.microsoft.com/office/drawing/2014/main" xmlns="" id="{930E8967-979C-44BF-B6FE-774B862D4EE7}"/>
                      </a:ext>
                    </a:extLst>
                  </p:cNvPr>
                  <p:cNvSpPr/>
                  <p:nvPr/>
                </p:nvSpPr>
                <p:spPr>
                  <a:xfrm>
                    <a:off x="2597191" y="3347528"/>
                    <a:ext cx="121245" cy="140544"/>
                  </a:xfrm>
                  <a:custGeom>
                    <a:avLst/>
                    <a:gdLst>
                      <a:gd name="connsiteX0" fmla="*/ 0 w 121245"/>
                      <a:gd name="connsiteY0" fmla="*/ 15107 h 140544"/>
                      <a:gd name="connsiteX1" fmla="*/ 60623 w 121245"/>
                      <a:gd name="connsiteY1" fmla="*/ 110371 h 140544"/>
                      <a:gd name="connsiteX2" fmla="*/ 121246 w 121245"/>
                      <a:gd name="connsiteY2" fmla="*/ 127692 h 140544"/>
                      <a:gd name="connsiteX3" fmla="*/ 60623 w 121245"/>
                      <a:gd name="connsiteY3" fmla="*/ 32427 h 140544"/>
                      <a:gd name="connsiteX4" fmla="*/ 0 w 121245"/>
                      <a:gd name="connsiteY4" fmla="*/ 15107 h 1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544">
                        <a:moveTo>
                          <a:pt x="0" y="15107"/>
                        </a:moveTo>
                        <a:cubicBezTo>
                          <a:pt x="0" y="41088"/>
                          <a:pt x="25982" y="75730"/>
                          <a:pt x="60623" y="110371"/>
                        </a:cubicBezTo>
                        <a:cubicBezTo>
                          <a:pt x="95265" y="136353"/>
                          <a:pt x="121246" y="153673"/>
                          <a:pt x="121246" y="127692"/>
                        </a:cubicBezTo>
                        <a:cubicBezTo>
                          <a:pt x="121246" y="110371"/>
                          <a:pt x="95265" y="67069"/>
                          <a:pt x="60623" y="32427"/>
                        </a:cubicBezTo>
                        <a:cubicBezTo>
                          <a:pt x="25982" y="-2214"/>
                          <a:pt x="0" y="-10875"/>
                          <a:pt x="0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4" name="Freeform: Shape 733">
                    <a:extLst>
                      <a:ext uri="{FF2B5EF4-FFF2-40B4-BE49-F238E27FC236}">
                        <a16:creationId xmlns:a16="http://schemas.microsoft.com/office/drawing/2014/main" xmlns="" id="{CE04FA3D-750A-430E-8EF1-36AFA360DEBA}"/>
                      </a:ext>
                    </a:extLst>
                  </p:cNvPr>
                  <p:cNvSpPr/>
                  <p:nvPr/>
                </p:nvSpPr>
                <p:spPr>
                  <a:xfrm>
                    <a:off x="2597191" y="4202345"/>
                    <a:ext cx="121245" cy="136703"/>
                  </a:xfrm>
                  <a:custGeom>
                    <a:avLst/>
                    <a:gdLst>
                      <a:gd name="connsiteX0" fmla="*/ 60623 w 121245"/>
                      <a:gd name="connsiteY0" fmla="*/ 26332 h 136703"/>
                      <a:gd name="connsiteX1" fmla="*/ 0 w 121245"/>
                      <a:gd name="connsiteY1" fmla="*/ 121597 h 136703"/>
                      <a:gd name="connsiteX2" fmla="*/ 60623 w 121245"/>
                      <a:gd name="connsiteY2" fmla="*/ 104276 h 136703"/>
                      <a:gd name="connsiteX3" fmla="*/ 121246 w 121245"/>
                      <a:gd name="connsiteY3" fmla="*/ 9011 h 136703"/>
                      <a:gd name="connsiteX4" fmla="*/ 60623 w 121245"/>
                      <a:gd name="connsiteY4" fmla="*/ 26332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6703">
                        <a:moveTo>
                          <a:pt x="60623" y="26332"/>
                        </a:moveTo>
                        <a:cubicBezTo>
                          <a:pt x="25982" y="52313"/>
                          <a:pt x="0" y="95616"/>
                          <a:pt x="0" y="121597"/>
                        </a:cubicBezTo>
                        <a:cubicBezTo>
                          <a:pt x="0" y="147578"/>
                          <a:pt x="25982" y="138918"/>
                          <a:pt x="60623" y="104276"/>
                        </a:cubicBezTo>
                        <a:cubicBezTo>
                          <a:pt x="95265" y="69634"/>
                          <a:pt x="121246" y="26332"/>
                          <a:pt x="121246" y="9011"/>
                        </a:cubicBezTo>
                        <a:cubicBezTo>
                          <a:pt x="121246" y="-8310"/>
                          <a:pt x="95265" y="351"/>
                          <a:pt x="60623" y="263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6" name="Graphic 1">
                  <a:extLst>
                    <a:ext uri="{FF2B5EF4-FFF2-40B4-BE49-F238E27FC236}">
                      <a16:creationId xmlns:a16="http://schemas.microsoft.com/office/drawing/2014/main" xmlns="" id="{C4F3CE0B-F929-440B-9F98-2C0649CE0C88}"/>
                    </a:ext>
                  </a:extLst>
                </p:cNvPr>
                <p:cNvGrpSpPr/>
                <p:nvPr/>
              </p:nvGrpSpPr>
              <p:grpSpPr>
                <a:xfrm>
                  <a:off x="2882985" y="3646769"/>
                  <a:ext cx="129906" cy="393037"/>
                  <a:chOff x="2882985" y="3646769"/>
                  <a:chExt cx="129906" cy="393037"/>
                </a:xfrm>
                <a:grpFill/>
              </p:grpSpPr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xmlns="" id="{AC5B0911-75DE-4CC0-9901-601B074EE237}"/>
                      </a:ext>
                    </a:extLst>
                  </p:cNvPr>
                  <p:cNvSpPr/>
                  <p:nvPr/>
                </p:nvSpPr>
                <p:spPr>
                  <a:xfrm>
                    <a:off x="2934947" y="3702556"/>
                    <a:ext cx="19088" cy="276308"/>
                  </a:xfrm>
                  <a:custGeom>
                    <a:avLst/>
                    <a:gdLst>
                      <a:gd name="connsiteX0" fmla="*/ 0 w 19088"/>
                      <a:gd name="connsiteY0" fmla="*/ 6495 h 276308"/>
                      <a:gd name="connsiteX1" fmla="*/ 0 w 19088"/>
                      <a:gd name="connsiteY1" fmla="*/ 266308 h 276308"/>
                      <a:gd name="connsiteX2" fmla="*/ 17321 w 19088"/>
                      <a:gd name="connsiteY2" fmla="*/ 266308 h 276308"/>
                      <a:gd name="connsiteX3" fmla="*/ 17321 w 19088"/>
                      <a:gd name="connsiteY3" fmla="*/ 6495 h 276308"/>
                      <a:gd name="connsiteX4" fmla="*/ 0 w 19088"/>
                      <a:gd name="connsiteY4" fmla="*/ 6495 h 276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276308">
                        <a:moveTo>
                          <a:pt x="0" y="6495"/>
                        </a:moveTo>
                        <a:cubicBezTo>
                          <a:pt x="0" y="93100"/>
                          <a:pt x="0" y="179704"/>
                          <a:pt x="0" y="266308"/>
                        </a:cubicBezTo>
                        <a:cubicBezTo>
                          <a:pt x="0" y="274968"/>
                          <a:pt x="17321" y="283629"/>
                          <a:pt x="17321" y="266308"/>
                        </a:cubicBezTo>
                        <a:cubicBezTo>
                          <a:pt x="17321" y="179704"/>
                          <a:pt x="17321" y="93100"/>
                          <a:pt x="17321" y="6495"/>
                        </a:cubicBezTo>
                        <a:cubicBezTo>
                          <a:pt x="2598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0" name="Freeform: Shape 729">
                    <a:extLst>
                      <a:ext uri="{FF2B5EF4-FFF2-40B4-BE49-F238E27FC236}">
                        <a16:creationId xmlns:a16="http://schemas.microsoft.com/office/drawing/2014/main" xmlns="" id="{C33A2C30-C96D-4063-BE1E-FB1045B44D2E}"/>
                      </a:ext>
                    </a:extLst>
                  </p:cNvPr>
                  <p:cNvSpPr/>
                  <p:nvPr/>
                </p:nvSpPr>
                <p:spPr>
                  <a:xfrm>
                    <a:off x="2882985" y="3646769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1659 h 140226"/>
                      <a:gd name="connsiteX1" fmla="*/ 60623 w 121245"/>
                      <a:gd name="connsiteY1" fmla="*/ 79603 h 140226"/>
                      <a:gd name="connsiteX2" fmla="*/ 121246 w 121245"/>
                      <a:gd name="connsiteY2" fmla="*/ 140226 h 140226"/>
                      <a:gd name="connsiteX3" fmla="*/ 60623 w 121245"/>
                      <a:gd name="connsiteY3" fmla="*/ 62282 h 140226"/>
                      <a:gd name="connsiteX4" fmla="*/ 0 w 121245"/>
                      <a:gd name="connsiteY4" fmla="*/ 1659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1659"/>
                        </a:moveTo>
                        <a:cubicBezTo>
                          <a:pt x="0" y="10320"/>
                          <a:pt x="25981" y="44961"/>
                          <a:pt x="60623" y="79603"/>
                        </a:cubicBezTo>
                        <a:cubicBezTo>
                          <a:pt x="95264" y="114245"/>
                          <a:pt x="121246" y="140226"/>
                          <a:pt x="121246" y="140226"/>
                        </a:cubicBezTo>
                        <a:cubicBezTo>
                          <a:pt x="121246" y="140226"/>
                          <a:pt x="95264" y="96924"/>
                          <a:pt x="60623" y="62282"/>
                        </a:cubicBezTo>
                        <a:cubicBezTo>
                          <a:pt x="34641" y="18980"/>
                          <a:pt x="0" y="-7001"/>
                          <a:pt x="0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1" name="Freeform: Shape 730">
                    <a:extLst>
                      <a:ext uri="{FF2B5EF4-FFF2-40B4-BE49-F238E27FC236}">
                        <a16:creationId xmlns:a16="http://schemas.microsoft.com/office/drawing/2014/main" xmlns="" id="{E026188D-CFF3-4B85-8196-DDC2F2917032}"/>
                      </a:ext>
                    </a:extLst>
                  </p:cNvPr>
                  <p:cNvSpPr/>
                  <p:nvPr/>
                </p:nvSpPr>
                <p:spPr>
                  <a:xfrm>
                    <a:off x="2891645" y="3898235"/>
                    <a:ext cx="121245" cy="141572"/>
                  </a:xfrm>
                  <a:custGeom>
                    <a:avLst/>
                    <a:gdLst>
                      <a:gd name="connsiteX0" fmla="*/ 60623 w 121245"/>
                      <a:gd name="connsiteY0" fmla="*/ 61969 h 141572"/>
                      <a:gd name="connsiteX1" fmla="*/ 0 w 121245"/>
                      <a:gd name="connsiteY1" fmla="*/ 139913 h 141572"/>
                      <a:gd name="connsiteX2" fmla="*/ 60623 w 121245"/>
                      <a:gd name="connsiteY2" fmla="*/ 79290 h 141572"/>
                      <a:gd name="connsiteX3" fmla="*/ 121246 w 121245"/>
                      <a:gd name="connsiteY3" fmla="*/ 1346 h 141572"/>
                      <a:gd name="connsiteX4" fmla="*/ 60623 w 121245"/>
                      <a:gd name="connsiteY4" fmla="*/ 61969 h 141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572">
                        <a:moveTo>
                          <a:pt x="60623" y="61969"/>
                        </a:moveTo>
                        <a:cubicBezTo>
                          <a:pt x="25981" y="96611"/>
                          <a:pt x="0" y="131252"/>
                          <a:pt x="0" y="139913"/>
                        </a:cubicBezTo>
                        <a:cubicBezTo>
                          <a:pt x="0" y="148573"/>
                          <a:pt x="25981" y="122592"/>
                          <a:pt x="60623" y="79290"/>
                        </a:cubicBezTo>
                        <a:cubicBezTo>
                          <a:pt x="95264" y="35988"/>
                          <a:pt x="121246" y="1346"/>
                          <a:pt x="121246" y="1346"/>
                        </a:cubicBezTo>
                        <a:cubicBezTo>
                          <a:pt x="121246" y="-7314"/>
                          <a:pt x="95264" y="27327"/>
                          <a:pt x="60623" y="6196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7" name="Graphic 1">
                  <a:extLst>
                    <a:ext uri="{FF2B5EF4-FFF2-40B4-BE49-F238E27FC236}">
                      <a16:creationId xmlns:a16="http://schemas.microsoft.com/office/drawing/2014/main" xmlns="" id="{A6051545-C7C6-472C-AFC9-D9A04F1D553F}"/>
                    </a:ext>
                  </a:extLst>
                </p:cNvPr>
                <p:cNvGrpSpPr/>
                <p:nvPr/>
              </p:nvGrpSpPr>
              <p:grpSpPr>
                <a:xfrm>
                  <a:off x="3177439" y="3568807"/>
                  <a:ext cx="121245" cy="540789"/>
                  <a:chOff x="3177439" y="3568807"/>
                  <a:chExt cx="121245" cy="540789"/>
                </a:xfrm>
                <a:grpFill/>
              </p:grpSpPr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xmlns="" id="{0E2F54C1-0BAC-405D-BBB3-7BB17A834E7F}"/>
                      </a:ext>
                    </a:extLst>
                  </p:cNvPr>
                  <p:cNvSpPr/>
                  <p:nvPr/>
                </p:nvSpPr>
                <p:spPr>
                  <a:xfrm>
                    <a:off x="3229402" y="3624613"/>
                    <a:ext cx="17320" cy="423535"/>
                  </a:xfrm>
                  <a:custGeom>
                    <a:avLst/>
                    <a:gdLst>
                      <a:gd name="connsiteX0" fmla="*/ 0 w 17320"/>
                      <a:gd name="connsiteY0" fmla="*/ 6495 h 423535"/>
                      <a:gd name="connsiteX1" fmla="*/ 0 w 17320"/>
                      <a:gd name="connsiteY1" fmla="*/ 413535 h 423535"/>
                      <a:gd name="connsiteX2" fmla="*/ 17321 w 17320"/>
                      <a:gd name="connsiteY2" fmla="*/ 413535 h 423535"/>
                      <a:gd name="connsiteX3" fmla="*/ 17321 w 17320"/>
                      <a:gd name="connsiteY3" fmla="*/ 6495 h 423535"/>
                      <a:gd name="connsiteX4" fmla="*/ 0 w 17320"/>
                      <a:gd name="connsiteY4" fmla="*/ 6495 h 423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23535">
                        <a:moveTo>
                          <a:pt x="0" y="6495"/>
                        </a:moveTo>
                        <a:cubicBezTo>
                          <a:pt x="0" y="145062"/>
                          <a:pt x="0" y="283629"/>
                          <a:pt x="0" y="413535"/>
                        </a:cubicBezTo>
                        <a:cubicBezTo>
                          <a:pt x="0" y="422195"/>
                          <a:pt x="17321" y="430856"/>
                          <a:pt x="17321" y="413535"/>
                        </a:cubicBezTo>
                        <a:cubicBezTo>
                          <a:pt x="17321" y="274968"/>
                          <a:pt x="17321" y="136402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xmlns="" id="{764064C3-D39F-4E7F-9B82-5A74D3D877E8}"/>
                      </a:ext>
                    </a:extLst>
                  </p:cNvPr>
                  <p:cNvSpPr/>
                  <p:nvPr/>
                </p:nvSpPr>
                <p:spPr>
                  <a:xfrm>
                    <a:off x="3177439" y="3968864"/>
                    <a:ext cx="121245" cy="140731"/>
                  </a:xfrm>
                  <a:custGeom>
                    <a:avLst/>
                    <a:gdLst>
                      <a:gd name="connsiteX0" fmla="*/ 0 w 121245"/>
                      <a:gd name="connsiteY0" fmla="*/ 0 h 140731"/>
                      <a:gd name="connsiteX1" fmla="*/ 60623 w 121245"/>
                      <a:gd name="connsiteY1" fmla="*/ 86604 h 140731"/>
                      <a:gd name="connsiteX2" fmla="*/ 121246 w 121245"/>
                      <a:gd name="connsiteY2" fmla="*/ 138567 h 140731"/>
                      <a:gd name="connsiteX3" fmla="*/ 60623 w 121245"/>
                      <a:gd name="connsiteY3" fmla="*/ 51962 h 140731"/>
                      <a:gd name="connsiteX4" fmla="*/ 0 w 121245"/>
                      <a:gd name="connsiteY4" fmla="*/ 0 h 140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31">
                        <a:moveTo>
                          <a:pt x="0" y="0"/>
                        </a:moveTo>
                        <a:cubicBezTo>
                          <a:pt x="0" y="8660"/>
                          <a:pt x="25981" y="43302"/>
                          <a:pt x="60623" y="86604"/>
                        </a:cubicBezTo>
                        <a:cubicBezTo>
                          <a:pt x="95265" y="129906"/>
                          <a:pt x="121246" y="147227"/>
                          <a:pt x="121246" y="138567"/>
                        </a:cubicBezTo>
                        <a:cubicBezTo>
                          <a:pt x="121246" y="121246"/>
                          <a:pt x="95265" y="86604"/>
                          <a:pt x="60623" y="51962"/>
                        </a:cubicBezTo>
                        <a:cubicBezTo>
                          <a:pt x="25981" y="1732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xmlns="" id="{13780DD6-B3F1-4C30-A7A7-185FF0310603}"/>
                      </a:ext>
                    </a:extLst>
                  </p:cNvPr>
                  <p:cNvSpPr/>
                  <p:nvPr/>
                </p:nvSpPr>
                <p:spPr>
                  <a:xfrm>
                    <a:off x="3177439" y="3568807"/>
                    <a:ext cx="121245" cy="141923"/>
                  </a:xfrm>
                  <a:custGeom>
                    <a:avLst/>
                    <a:gdLst>
                      <a:gd name="connsiteX0" fmla="*/ 60623 w 121245"/>
                      <a:gd name="connsiteY0" fmla="*/ 53641 h 141923"/>
                      <a:gd name="connsiteX1" fmla="*/ 0 w 121245"/>
                      <a:gd name="connsiteY1" fmla="*/ 140245 h 141923"/>
                      <a:gd name="connsiteX2" fmla="*/ 60623 w 121245"/>
                      <a:gd name="connsiteY2" fmla="*/ 88283 h 141923"/>
                      <a:gd name="connsiteX3" fmla="*/ 121246 w 121245"/>
                      <a:gd name="connsiteY3" fmla="*/ 1679 h 141923"/>
                      <a:gd name="connsiteX4" fmla="*/ 60623 w 121245"/>
                      <a:gd name="connsiteY4" fmla="*/ 53641 h 141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923">
                        <a:moveTo>
                          <a:pt x="60623" y="53641"/>
                        </a:moveTo>
                        <a:cubicBezTo>
                          <a:pt x="25981" y="96943"/>
                          <a:pt x="0" y="131585"/>
                          <a:pt x="0" y="140245"/>
                        </a:cubicBezTo>
                        <a:cubicBezTo>
                          <a:pt x="0" y="148906"/>
                          <a:pt x="25981" y="122924"/>
                          <a:pt x="60623" y="88283"/>
                        </a:cubicBezTo>
                        <a:cubicBezTo>
                          <a:pt x="95265" y="53641"/>
                          <a:pt x="121246" y="18999"/>
                          <a:pt x="121246" y="1679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8" name="Graphic 1">
                  <a:extLst>
                    <a:ext uri="{FF2B5EF4-FFF2-40B4-BE49-F238E27FC236}">
                      <a16:creationId xmlns:a16="http://schemas.microsoft.com/office/drawing/2014/main" xmlns="" id="{5D91FCED-FE54-4BD3-AC68-772D203B2515}"/>
                    </a:ext>
                  </a:extLst>
                </p:cNvPr>
                <p:cNvGrpSpPr/>
                <p:nvPr/>
              </p:nvGrpSpPr>
              <p:grpSpPr>
                <a:xfrm>
                  <a:off x="3463233" y="3292153"/>
                  <a:ext cx="122591" cy="1102271"/>
                  <a:chOff x="3463233" y="3292153"/>
                  <a:chExt cx="122591" cy="1102271"/>
                </a:xfrm>
                <a:grpFill/>
              </p:grpSpPr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xmlns="" id="{5579101C-4C39-4910-A578-C7473581CCB2}"/>
                      </a:ext>
                    </a:extLst>
                  </p:cNvPr>
                  <p:cNvSpPr/>
                  <p:nvPr/>
                </p:nvSpPr>
                <p:spPr>
                  <a:xfrm>
                    <a:off x="3515195" y="3330158"/>
                    <a:ext cx="17320" cy="1012443"/>
                  </a:xfrm>
                  <a:custGeom>
                    <a:avLst/>
                    <a:gdLst>
                      <a:gd name="connsiteX0" fmla="*/ 0 w 17320"/>
                      <a:gd name="connsiteY0" fmla="*/ 6495 h 1012443"/>
                      <a:gd name="connsiteX1" fmla="*/ 0 w 17320"/>
                      <a:gd name="connsiteY1" fmla="*/ 1002443 h 1012443"/>
                      <a:gd name="connsiteX2" fmla="*/ 17321 w 17320"/>
                      <a:gd name="connsiteY2" fmla="*/ 1002443 h 1012443"/>
                      <a:gd name="connsiteX3" fmla="*/ 17321 w 17320"/>
                      <a:gd name="connsiteY3" fmla="*/ 6495 h 1012443"/>
                      <a:gd name="connsiteX4" fmla="*/ 0 w 17320"/>
                      <a:gd name="connsiteY4" fmla="*/ 6495 h 1012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12443">
                        <a:moveTo>
                          <a:pt x="0" y="6495"/>
                        </a:moveTo>
                        <a:cubicBezTo>
                          <a:pt x="0" y="335591"/>
                          <a:pt x="0" y="673348"/>
                          <a:pt x="0" y="1002443"/>
                        </a:cubicBezTo>
                        <a:cubicBezTo>
                          <a:pt x="0" y="1011104"/>
                          <a:pt x="17321" y="1019764"/>
                          <a:pt x="17321" y="1002443"/>
                        </a:cubicBezTo>
                        <a:cubicBezTo>
                          <a:pt x="17321" y="673348"/>
                          <a:pt x="17321" y="335591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xmlns="" id="{7F4B3389-62BC-42E9-9E78-AD86D0E621ED}"/>
                      </a:ext>
                    </a:extLst>
                  </p:cNvPr>
                  <p:cNvSpPr/>
                  <p:nvPr/>
                </p:nvSpPr>
                <p:spPr>
                  <a:xfrm>
                    <a:off x="3463233" y="4256292"/>
                    <a:ext cx="122591" cy="138132"/>
                  </a:xfrm>
                  <a:custGeom>
                    <a:avLst/>
                    <a:gdLst>
                      <a:gd name="connsiteX0" fmla="*/ 60623 w 122591"/>
                      <a:gd name="connsiteY0" fmla="*/ 24348 h 138132"/>
                      <a:gd name="connsiteX1" fmla="*/ 0 w 122591"/>
                      <a:gd name="connsiteY1" fmla="*/ 15687 h 138132"/>
                      <a:gd name="connsiteX2" fmla="*/ 60623 w 122591"/>
                      <a:gd name="connsiteY2" fmla="*/ 110952 h 138132"/>
                      <a:gd name="connsiteX3" fmla="*/ 121246 w 122591"/>
                      <a:gd name="connsiteY3" fmla="*/ 119612 h 138132"/>
                      <a:gd name="connsiteX4" fmla="*/ 60623 w 122591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8132">
                        <a:moveTo>
                          <a:pt x="60623" y="24348"/>
                        </a:moveTo>
                        <a:cubicBezTo>
                          <a:pt x="25982" y="-1633"/>
                          <a:pt x="0" y="-10294"/>
                          <a:pt x="0" y="15687"/>
                        </a:cubicBezTo>
                        <a:cubicBezTo>
                          <a:pt x="0" y="33008"/>
                          <a:pt x="25982" y="84971"/>
                          <a:pt x="60623" y="110952"/>
                        </a:cubicBezTo>
                        <a:cubicBezTo>
                          <a:pt x="95265" y="145594"/>
                          <a:pt x="121246" y="145594"/>
                          <a:pt x="121246" y="119612"/>
                        </a:cubicBezTo>
                        <a:cubicBezTo>
                          <a:pt x="129906" y="93631"/>
                          <a:pt x="95265" y="50329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xmlns="" id="{72214FEF-751C-46C2-BD8F-A6E373F2024A}"/>
                      </a:ext>
                    </a:extLst>
                  </p:cNvPr>
                  <p:cNvSpPr/>
                  <p:nvPr/>
                </p:nvSpPr>
                <p:spPr>
                  <a:xfrm>
                    <a:off x="3463233" y="3292153"/>
                    <a:ext cx="122591" cy="134516"/>
                  </a:xfrm>
                  <a:custGeom>
                    <a:avLst/>
                    <a:gdLst>
                      <a:gd name="connsiteX0" fmla="*/ 60623 w 122591"/>
                      <a:gd name="connsiteY0" fmla="*/ 27180 h 134516"/>
                      <a:gd name="connsiteX1" fmla="*/ 0 w 122591"/>
                      <a:gd name="connsiteY1" fmla="*/ 122445 h 134516"/>
                      <a:gd name="connsiteX2" fmla="*/ 60623 w 122591"/>
                      <a:gd name="connsiteY2" fmla="*/ 113784 h 134516"/>
                      <a:gd name="connsiteX3" fmla="*/ 121246 w 122591"/>
                      <a:gd name="connsiteY3" fmla="*/ 18520 h 134516"/>
                      <a:gd name="connsiteX4" fmla="*/ 60623 w 122591"/>
                      <a:gd name="connsiteY4" fmla="*/ 27180 h 1345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516">
                        <a:moveTo>
                          <a:pt x="60623" y="27180"/>
                        </a:moveTo>
                        <a:cubicBezTo>
                          <a:pt x="25982" y="61822"/>
                          <a:pt x="0" y="105124"/>
                          <a:pt x="0" y="122445"/>
                        </a:cubicBezTo>
                        <a:cubicBezTo>
                          <a:pt x="0" y="139766"/>
                          <a:pt x="25982" y="139766"/>
                          <a:pt x="60623" y="113784"/>
                        </a:cubicBezTo>
                        <a:cubicBezTo>
                          <a:pt x="95265" y="87803"/>
                          <a:pt x="121246" y="44501"/>
                          <a:pt x="121246" y="18520"/>
                        </a:cubicBezTo>
                        <a:cubicBezTo>
                          <a:pt x="129906" y="-7461"/>
                          <a:pt x="95265" y="-7461"/>
                          <a:pt x="60623" y="2718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89" name="Graphic 1">
                  <a:extLst>
                    <a:ext uri="{FF2B5EF4-FFF2-40B4-BE49-F238E27FC236}">
                      <a16:creationId xmlns:a16="http://schemas.microsoft.com/office/drawing/2014/main" xmlns="" id="{6EA60B83-6E2B-4AD2-9751-829E8F6FEF28}"/>
                    </a:ext>
                  </a:extLst>
                </p:cNvPr>
                <p:cNvGrpSpPr/>
                <p:nvPr/>
              </p:nvGrpSpPr>
              <p:grpSpPr>
                <a:xfrm>
                  <a:off x="3757687" y="3113506"/>
                  <a:ext cx="121245" cy="1459722"/>
                  <a:chOff x="3757687" y="3113506"/>
                  <a:chExt cx="121245" cy="1459722"/>
                </a:xfrm>
                <a:grpFill/>
              </p:grpSpPr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xmlns="" id="{A122A3F9-03A8-4281-90AB-8321FB5C8326}"/>
                      </a:ext>
                    </a:extLst>
                  </p:cNvPr>
                  <p:cNvSpPr/>
                  <p:nvPr/>
                </p:nvSpPr>
                <p:spPr>
                  <a:xfrm>
                    <a:off x="3809649" y="3139629"/>
                    <a:ext cx="17320" cy="1384841"/>
                  </a:xfrm>
                  <a:custGeom>
                    <a:avLst/>
                    <a:gdLst>
                      <a:gd name="connsiteX0" fmla="*/ 0 w 17320"/>
                      <a:gd name="connsiteY0" fmla="*/ 6495 h 1384841"/>
                      <a:gd name="connsiteX1" fmla="*/ 0 w 17320"/>
                      <a:gd name="connsiteY1" fmla="*/ 1374842 h 1384841"/>
                      <a:gd name="connsiteX2" fmla="*/ 17321 w 17320"/>
                      <a:gd name="connsiteY2" fmla="*/ 1374842 h 1384841"/>
                      <a:gd name="connsiteX3" fmla="*/ 17321 w 17320"/>
                      <a:gd name="connsiteY3" fmla="*/ 6495 h 1384841"/>
                      <a:gd name="connsiteX4" fmla="*/ 0 w 17320"/>
                      <a:gd name="connsiteY4" fmla="*/ 6495 h 1384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84841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74842"/>
                        </a:cubicBezTo>
                        <a:cubicBezTo>
                          <a:pt x="0" y="1383502"/>
                          <a:pt x="17321" y="1392162"/>
                          <a:pt x="17321" y="1374842"/>
                        </a:cubicBezTo>
                        <a:cubicBezTo>
                          <a:pt x="17321" y="915839"/>
                          <a:pt x="17321" y="4568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xmlns="" id="{3C60567D-CE2D-4FBD-8D56-16BEDE1C462B}"/>
                      </a:ext>
                    </a:extLst>
                  </p:cNvPr>
                  <p:cNvSpPr/>
                  <p:nvPr/>
                </p:nvSpPr>
                <p:spPr>
                  <a:xfrm>
                    <a:off x="3757687" y="4442064"/>
                    <a:ext cx="121245" cy="131164"/>
                  </a:xfrm>
                  <a:custGeom>
                    <a:avLst/>
                    <a:gdLst>
                      <a:gd name="connsiteX0" fmla="*/ 60623 w 121245"/>
                      <a:gd name="connsiteY0" fmla="*/ 3124 h 131164"/>
                      <a:gd name="connsiteX1" fmla="*/ 0 w 121245"/>
                      <a:gd name="connsiteY1" fmla="*/ 37765 h 131164"/>
                      <a:gd name="connsiteX2" fmla="*/ 60623 w 121245"/>
                      <a:gd name="connsiteY2" fmla="*/ 124369 h 131164"/>
                      <a:gd name="connsiteX3" fmla="*/ 121246 w 121245"/>
                      <a:gd name="connsiteY3" fmla="*/ 89728 h 131164"/>
                      <a:gd name="connsiteX4" fmla="*/ 60623 w 121245"/>
                      <a:gd name="connsiteY4" fmla="*/ 3124 h 13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64">
                        <a:moveTo>
                          <a:pt x="60623" y="3124"/>
                        </a:moveTo>
                        <a:cubicBezTo>
                          <a:pt x="25981" y="-5537"/>
                          <a:pt x="0" y="3124"/>
                          <a:pt x="0" y="37765"/>
                        </a:cubicBezTo>
                        <a:cubicBezTo>
                          <a:pt x="0" y="72407"/>
                          <a:pt x="25981" y="107049"/>
                          <a:pt x="60623" y="124369"/>
                        </a:cubicBezTo>
                        <a:cubicBezTo>
                          <a:pt x="95264" y="141690"/>
                          <a:pt x="121246" y="124369"/>
                          <a:pt x="121246" y="89728"/>
                        </a:cubicBezTo>
                        <a:cubicBezTo>
                          <a:pt x="121246" y="46426"/>
                          <a:pt x="95264" y="11784"/>
                          <a:pt x="60623" y="31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: Shape 721">
                    <a:extLst>
                      <a:ext uri="{FF2B5EF4-FFF2-40B4-BE49-F238E27FC236}">
                        <a16:creationId xmlns:a16="http://schemas.microsoft.com/office/drawing/2014/main" xmlns="" id="{A4B11366-4B6C-4862-B5D3-B2C313E02004}"/>
                      </a:ext>
                    </a:extLst>
                  </p:cNvPr>
                  <p:cNvSpPr/>
                  <p:nvPr/>
                </p:nvSpPr>
                <p:spPr>
                  <a:xfrm>
                    <a:off x="3757687" y="3113506"/>
                    <a:ext cx="121245" cy="131006"/>
                  </a:xfrm>
                  <a:custGeom>
                    <a:avLst/>
                    <a:gdLst>
                      <a:gd name="connsiteX0" fmla="*/ 60623 w 121245"/>
                      <a:gd name="connsiteY0" fmla="*/ 6637 h 131006"/>
                      <a:gd name="connsiteX1" fmla="*/ 0 w 121245"/>
                      <a:gd name="connsiteY1" fmla="*/ 93242 h 131006"/>
                      <a:gd name="connsiteX2" fmla="*/ 60623 w 121245"/>
                      <a:gd name="connsiteY2" fmla="*/ 127883 h 131006"/>
                      <a:gd name="connsiteX3" fmla="*/ 121246 w 121245"/>
                      <a:gd name="connsiteY3" fmla="*/ 49939 h 131006"/>
                      <a:gd name="connsiteX4" fmla="*/ 60623 w 121245"/>
                      <a:gd name="connsiteY4" fmla="*/ 6637 h 131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006">
                        <a:moveTo>
                          <a:pt x="60623" y="6637"/>
                        </a:moveTo>
                        <a:cubicBezTo>
                          <a:pt x="25981" y="23958"/>
                          <a:pt x="0" y="58600"/>
                          <a:pt x="0" y="93242"/>
                        </a:cubicBezTo>
                        <a:cubicBezTo>
                          <a:pt x="0" y="127883"/>
                          <a:pt x="25981" y="136544"/>
                          <a:pt x="60623" y="127883"/>
                        </a:cubicBezTo>
                        <a:cubicBezTo>
                          <a:pt x="95264" y="119223"/>
                          <a:pt x="121246" y="84581"/>
                          <a:pt x="121246" y="49939"/>
                        </a:cubicBezTo>
                        <a:cubicBezTo>
                          <a:pt x="121246" y="6637"/>
                          <a:pt x="95264" y="-10683"/>
                          <a:pt x="60623" y="66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0" name="Graphic 1">
                  <a:extLst>
                    <a:ext uri="{FF2B5EF4-FFF2-40B4-BE49-F238E27FC236}">
                      <a16:creationId xmlns:a16="http://schemas.microsoft.com/office/drawing/2014/main" xmlns="" id="{1A15687E-AC41-4EC6-8457-AF322584B682}"/>
                    </a:ext>
                  </a:extLst>
                </p:cNvPr>
                <p:cNvGrpSpPr/>
                <p:nvPr/>
              </p:nvGrpSpPr>
              <p:grpSpPr>
                <a:xfrm>
                  <a:off x="4043481" y="3075495"/>
                  <a:ext cx="121245" cy="1534240"/>
                  <a:chOff x="4043481" y="3075495"/>
                  <a:chExt cx="121245" cy="1534240"/>
                </a:xfrm>
                <a:grpFill/>
              </p:grpSpPr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xmlns="" id="{72B9B2D1-179D-48DE-A7EB-F3E14778CECB}"/>
                      </a:ext>
                    </a:extLst>
                  </p:cNvPr>
                  <p:cNvSpPr/>
                  <p:nvPr/>
                </p:nvSpPr>
                <p:spPr>
                  <a:xfrm>
                    <a:off x="4095443" y="3096327"/>
                    <a:ext cx="17320" cy="1471445"/>
                  </a:xfrm>
                  <a:custGeom>
                    <a:avLst/>
                    <a:gdLst>
                      <a:gd name="connsiteX0" fmla="*/ 0 w 17320"/>
                      <a:gd name="connsiteY0" fmla="*/ 6495 h 1471445"/>
                      <a:gd name="connsiteX1" fmla="*/ 0 w 17320"/>
                      <a:gd name="connsiteY1" fmla="*/ 1461446 h 1471445"/>
                      <a:gd name="connsiteX2" fmla="*/ 17321 w 17320"/>
                      <a:gd name="connsiteY2" fmla="*/ 1461446 h 1471445"/>
                      <a:gd name="connsiteX3" fmla="*/ 17321 w 17320"/>
                      <a:gd name="connsiteY3" fmla="*/ 6495 h 1471445"/>
                      <a:gd name="connsiteX4" fmla="*/ 0 w 17320"/>
                      <a:gd name="connsiteY4" fmla="*/ 6495 h 147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1445">
                        <a:moveTo>
                          <a:pt x="0" y="6495"/>
                        </a:moveTo>
                        <a:cubicBezTo>
                          <a:pt x="0" y="491479"/>
                          <a:pt x="0" y="976462"/>
                          <a:pt x="0" y="1461446"/>
                        </a:cubicBezTo>
                        <a:cubicBezTo>
                          <a:pt x="0" y="1470106"/>
                          <a:pt x="17321" y="1478767"/>
                          <a:pt x="17321" y="1461446"/>
                        </a:cubicBezTo>
                        <a:cubicBezTo>
                          <a:pt x="17321" y="976462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xmlns="" id="{64C632E2-8CE0-40C5-A9D4-1A77A76FE522}"/>
                      </a:ext>
                    </a:extLst>
                  </p:cNvPr>
                  <p:cNvSpPr/>
                  <p:nvPr/>
                </p:nvSpPr>
                <p:spPr>
                  <a:xfrm>
                    <a:off x="4043481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5196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1" y="0"/>
                          <a:pt x="0" y="34642"/>
                          <a:pt x="0" y="69283"/>
                        </a:cubicBezTo>
                        <a:cubicBezTo>
                          <a:pt x="0" y="103925"/>
                          <a:pt x="25981" y="129906"/>
                          <a:pt x="60623" y="129906"/>
                        </a:cubicBezTo>
                        <a:cubicBezTo>
                          <a:pt x="95265" y="121246"/>
                          <a:pt x="121246" y="86604"/>
                          <a:pt x="121246" y="51963"/>
                        </a:cubicBezTo>
                        <a:cubicBezTo>
                          <a:pt x="121246" y="1732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xmlns="" id="{7F231BCE-E429-451B-8D42-FD7D97286EDF}"/>
                      </a:ext>
                    </a:extLst>
                  </p:cNvPr>
                  <p:cNvSpPr/>
                  <p:nvPr/>
                </p:nvSpPr>
                <p:spPr>
                  <a:xfrm>
                    <a:off x="4043481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61969 h 131252"/>
                      <a:gd name="connsiteX2" fmla="*/ 60623 w 121245"/>
                      <a:gd name="connsiteY2" fmla="*/ 131252 h 131252"/>
                      <a:gd name="connsiteX3" fmla="*/ 121246 w 121245"/>
                      <a:gd name="connsiteY3" fmla="*/ 79290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1" y="-7314"/>
                          <a:pt x="0" y="27327"/>
                          <a:pt x="0" y="61969"/>
                        </a:cubicBezTo>
                        <a:cubicBezTo>
                          <a:pt x="0" y="96611"/>
                          <a:pt x="25981" y="122592"/>
                          <a:pt x="60623" y="131252"/>
                        </a:cubicBezTo>
                        <a:cubicBezTo>
                          <a:pt x="95265" y="131252"/>
                          <a:pt x="121246" y="113931"/>
                          <a:pt x="121246" y="79290"/>
                        </a:cubicBezTo>
                        <a:cubicBezTo>
                          <a:pt x="121246" y="44648"/>
                          <a:pt x="95265" y="1346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1" name="Graphic 1">
                  <a:extLst>
                    <a:ext uri="{FF2B5EF4-FFF2-40B4-BE49-F238E27FC236}">
                      <a16:creationId xmlns:a16="http://schemas.microsoft.com/office/drawing/2014/main" xmlns="" id="{62F88283-CF4D-4142-8EF0-86AC5B8AAEB9}"/>
                    </a:ext>
                  </a:extLst>
                </p:cNvPr>
                <p:cNvGrpSpPr/>
                <p:nvPr/>
              </p:nvGrpSpPr>
              <p:grpSpPr>
                <a:xfrm>
                  <a:off x="4329274" y="3182980"/>
                  <a:ext cx="122905" cy="1320615"/>
                  <a:chOff x="4329274" y="3182980"/>
                  <a:chExt cx="122905" cy="1320615"/>
                </a:xfrm>
                <a:grpFill/>
              </p:grpSpPr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xmlns="" id="{ADED4733-6A3C-4480-9B77-C391BED1BDD2}"/>
                      </a:ext>
                    </a:extLst>
                  </p:cNvPr>
                  <p:cNvSpPr/>
                  <p:nvPr/>
                </p:nvSpPr>
                <p:spPr>
                  <a:xfrm>
                    <a:off x="4381237" y="3211078"/>
                    <a:ext cx="19088" cy="1252770"/>
                  </a:xfrm>
                  <a:custGeom>
                    <a:avLst/>
                    <a:gdLst>
                      <a:gd name="connsiteX0" fmla="*/ 0 w 19088"/>
                      <a:gd name="connsiteY0" fmla="*/ 12991 h 1252770"/>
                      <a:gd name="connsiteX1" fmla="*/ 0 w 19088"/>
                      <a:gd name="connsiteY1" fmla="*/ 1242770 h 1252770"/>
                      <a:gd name="connsiteX2" fmla="*/ 17321 w 19088"/>
                      <a:gd name="connsiteY2" fmla="*/ 1242770 h 1252770"/>
                      <a:gd name="connsiteX3" fmla="*/ 17321 w 19088"/>
                      <a:gd name="connsiteY3" fmla="*/ 12991 h 1252770"/>
                      <a:gd name="connsiteX4" fmla="*/ 0 w 19088"/>
                      <a:gd name="connsiteY4" fmla="*/ 12991 h 1252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252770">
                        <a:moveTo>
                          <a:pt x="0" y="12991"/>
                        </a:moveTo>
                        <a:cubicBezTo>
                          <a:pt x="0" y="420030"/>
                          <a:pt x="0" y="835731"/>
                          <a:pt x="0" y="1242770"/>
                        </a:cubicBezTo>
                        <a:cubicBezTo>
                          <a:pt x="0" y="1251431"/>
                          <a:pt x="17321" y="1260091"/>
                          <a:pt x="17321" y="1242770"/>
                        </a:cubicBezTo>
                        <a:cubicBezTo>
                          <a:pt x="17321" y="835731"/>
                          <a:pt x="17321" y="420030"/>
                          <a:pt x="1732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xmlns="" id="{F65086DB-5E2E-49CF-83BD-51DD18EC082D}"/>
                      </a:ext>
                    </a:extLst>
                  </p:cNvPr>
                  <p:cNvSpPr/>
                  <p:nvPr/>
                </p:nvSpPr>
                <p:spPr>
                  <a:xfrm>
                    <a:off x="4329274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98676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20732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2" y="29393"/>
                          <a:pt x="0" y="72695"/>
                          <a:pt x="0" y="98676"/>
                        </a:cubicBezTo>
                        <a:cubicBezTo>
                          <a:pt x="0" y="133317"/>
                          <a:pt x="25982" y="141978"/>
                          <a:pt x="60623" y="115997"/>
                        </a:cubicBezTo>
                        <a:cubicBezTo>
                          <a:pt x="95265" y="90015"/>
                          <a:pt x="121246" y="46713"/>
                          <a:pt x="121246" y="20732"/>
                        </a:cubicBezTo>
                        <a:cubicBezTo>
                          <a:pt x="121246" y="-5249"/>
                          <a:pt x="103925" y="-5249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xmlns="" id="{188928AC-5B24-4533-862A-8784A678517E}"/>
                      </a:ext>
                    </a:extLst>
                  </p:cNvPr>
                  <p:cNvSpPr/>
                  <p:nvPr/>
                </p:nvSpPr>
                <p:spPr>
                  <a:xfrm>
                    <a:off x="4329274" y="3182980"/>
                    <a:ext cx="122905" cy="131103"/>
                  </a:xfrm>
                  <a:custGeom>
                    <a:avLst/>
                    <a:gdLst>
                      <a:gd name="connsiteX0" fmla="*/ 60623 w 122905"/>
                      <a:gd name="connsiteY0" fmla="*/ 15107 h 131103"/>
                      <a:gd name="connsiteX1" fmla="*/ 0 w 122905"/>
                      <a:gd name="connsiteY1" fmla="*/ 32427 h 131103"/>
                      <a:gd name="connsiteX2" fmla="*/ 60623 w 122905"/>
                      <a:gd name="connsiteY2" fmla="*/ 119032 h 131103"/>
                      <a:gd name="connsiteX3" fmla="*/ 121246 w 122905"/>
                      <a:gd name="connsiteY3" fmla="*/ 110371 h 131103"/>
                      <a:gd name="connsiteX4" fmla="*/ 60623 w 122905"/>
                      <a:gd name="connsiteY4" fmla="*/ 15107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1103">
                        <a:moveTo>
                          <a:pt x="60623" y="15107"/>
                        </a:moveTo>
                        <a:cubicBezTo>
                          <a:pt x="2598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25982" y="101711"/>
                          <a:pt x="60623" y="119032"/>
                        </a:cubicBezTo>
                        <a:cubicBezTo>
                          <a:pt x="95265" y="136352"/>
                          <a:pt x="121246" y="136352"/>
                          <a:pt x="121246" y="110371"/>
                        </a:cubicBezTo>
                        <a:cubicBezTo>
                          <a:pt x="129906" y="75730"/>
                          <a:pt x="103925" y="32427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2" name="Graphic 1">
                  <a:extLst>
                    <a:ext uri="{FF2B5EF4-FFF2-40B4-BE49-F238E27FC236}">
                      <a16:creationId xmlns:a16="http://schemas.microsoft.com/office/drawing/2014/main" xmlns="" id="{EAAC75E1-FE77-4A19-9355-EAD5561D5B86}"/>
                    </a:ext>
                  </a:extLst>
                </p:cNvPr>
                <p:cNvGrpSpPr/>
                <p:nvPr/>
              </p:nvGrpSpPr>
              <p:grpSpPr>
                <a:xfrm>
                  <a:off x="4623729" y="3414894"/>
                  <a:ext cx="121245" cy="860933"/>
                  <a:chOff x="4623729" y="3414894"/>
                  <a:chExt cx="121245" cy="860933"/>
                </a:xfrm>
                <a:grpFill/>
              </p:grpSpPr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xmlns="" id="{5F444CB9-6CCA-4FEB-932F-BC74C7792278}"/>
                      </a:ext>
                    </a:extLst>
                  </p:cNvPr>
                  <p:cNvSpPr/>
                  <p:nvPr/>
                </p:nvSpPr>
                <p:spPr>
                  <a:xfrm>
                    <a:off x="4675691" y="3456560"/>
                    <a:ext cx="17320" cy="764796"/>
                  </a:xfrm>
                  <a:custGeom>
                    <a:avLst/>
                    <a:gdLst>
                      <a:gd name="connsiteX0" fmla="*/ 0 w 17320"/>
                      <a:gd name="connsiteY0" fmla="*/ 10000 h 764796"/>
                      <a:gd name="connsiteX1" fmla="*/ 0 w 17320"/>
                      <a:gd name="connsiteY1" fmla="*/ 754796 h 764796"/>
                      <a:gd name="connsiteX2" fmla="*/ 17321 w 17320"/>
                      <a:gd name="connsiteY2" fmla="*/ 754796 h 764796"/>
                      <a:gd name="connsiteX3" fmla="*/ 17321 w 17320"/>
                      <a:gd name="connsiteY3" fmla="*/ 10000 h 764796"/>
                      <a:gd name="connsiteX4" fmla="*/ 0 w 17320"/>
                      <a:gd name="connsiteY4" fmla="*/ 10000 h 764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64796">
                        <a:moveTo>
                          <a:pt x="0" y="10000"/>
                        </a:moveTo>
                        <a:cubicBezTo>
                          <a:pt x="0" y="261152"/>
                          <a:pt x="0" y="503644"/>
                          <a:pt x="0" y="754796"/>
                        </a:cubicBezTo>
                        <a:cubicBezTo>
                          <a:pt x="0" y="763457"/>
                          <a:pt x="17321" y="772117"/>
                          <a:pt x="17321" y="754796"/>
                        </a:cubicBezTo>
                        <a:cubicBezTo>
                          <a:pt x="17321" y="503644"/>
                          <a:pt x="17321" y="261152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: Shape 711">
                    <a:extLst>
                      <a:ext uri="{FF2B5EF4-FFF2-40B4-BE49-F238E27FC236}">
                        <a16:creationId xmlns:a16="http://schemas.microsoft.com/office/drawing/2014/main" xmlns="" id="{7EBAC7F0-8CC7-47AB-9274-49F307F3FB7F}"/>
                      </a:ext>
                    </a:extLst>
                  </p:cNvPr>
                  <p:cNvSpPr/>
                  <p:nvPr/>
                </p:nvSpPr>
                <p:spPr>
                  <a:xfrm>
                    <a:off x="4623729" y="4135101"/>
                    <a:ext cx="121245" cy="140727"/>
                  </a:xfrm>
                  <a:custGeom>
                    <a:avLst/>
                    <a:gdLst>
                      <a:gd name="connsiteX0" fmla="*/ 60623 w 121245"/>
                      <a:gd name="connsiteY0" fmla="*/ 32953 h 140727"/>
                      <a:gd name="connsiteX1" fmla="*/ 0 w 121245"/>
                      <a:gd name="connsiteY1" fmla="*/ 128218 h 140727"/>
                      <a:gd name="connsiteX2" fmla="*/ 60623 w 121245"/>
                      <a:gd name="connsiteY2" fmla="*/ 102237 h 140727"/>
                      <a:gd name="connsiteX3" fmla="*/ 121246 w 121245"/>
                      <a:gd name="connsiteY3" fmla="*/ 6972 h 140727"/>
                      <a:gd name="connsiteX4" fmla="*/ 60623 w 121245"/>
                      <a:gd name="connsiteY4" fmla="*/ 32953 h 140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727">
                        <a:moveTo>
                          <a:pt x="60623" y="32953"/>
                        </a:moveTo>
                        <a:cubicBezTo>
                          <a:pt x="25981" y="67595"/>
                          <a:pt x="0" y="102237"/>
                          <a:pt x="0" y="128218"/>
                        </a:cubicBezTo>
                        <a:cubicBezTo>
                          <a:pt x="0" y="154199"/>
                          <a:pt x="25981" y="136878"/>
                          <a:pt x="60623" y="102237"/>
                        </a:cubicBezTo>
                        <a:cubicBezTo>
                          <a:pt x="95264" y="67595"/>
                          <a:pt x="121246" y="24293"/>
                          <a:pt x="121246" y="6972"/>
                        </a:cubicBezTo>
                        <a:cubicBezTo>
                          <a:pt x="121246" y="-10349"/>
                          <a:pt x="95264" y="6972"/>
                          <a:pt x="60623" y="329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: Shape 712">
                    <a:extLst>
                      <a:ext uri="{FF2B5EF4-FFF2-40B4-BE49-F238E27FC236}">
                        <a16:creationId xmlns:a16="http://schemas.microsoft.com/office/drawing/2014/main" xmlns="" id="{4D0A0C1C-0CF9-4A65-A537-E84AD4B3A414}"/>
                      </a:ext>
                    </a:extLst>
                  </p:cNvPr>
                  <p:cNvSpPr/>
                  <p:nvPr/>
                </p:nvSpPr>
                <p:spPr>
                  <a:xfrm>
                    <a:off x="4623729" y="3414894"/>
                    <a:ext cx="121245" cy="141393"/>
                  </a:xfrm>
                  <a:custGeom>
                    <a:avLst/>
                    <a:gdLst>
                      <a:gd name="connsiteX0" fmla="*/ 0 w 121245"/>
                      <a:gd name="connsiteY0" fmla="*/ 8364 h 141393"/>
                      <a:gd name="connsiteX1" fmla="*/ 60623 w 121245"/>
                      <a:gd name="connsiteY1" fmla="*/ 103628 h 141393"/>
                      <a:gd name="connsiteX2" fmla="*/ 121246 w 121245"/>
                      <a:gd name="connsiteY2" fmla="*/ 138270 h 141393"/>
                      <a:gd name="connsiteX3" fmla="*/ 60623 w 121245"/>
                      <a:gd name="connsiteY3" fmla="*/ 43005 h 141393"/>
                      <a:gd name="connsiteX4" fmla="*/ 0 w 121245"/>
                      <a:gd name="connsiteY4" fmla="*/ 8364 h 14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393">
                        <a:moveTo>
                          <a:pt x="0" y="8364"/>
                        </a:moveTo>
                        <a:cubicBezTo>
                          <a:pt x="0" y="25685"/>
                          <a:pt x="25981" y="68987"/>
                          <a:pt x="60623" y="103628"/>
                        </a:cubicBezTo>
                        <a:cubicBezTo>
                          <a:pt x="95264" y="138270"/>
                          <a:pt x="121246" y="146930"/>
                          <a:pt x="121246" y="138270"/>
                        </a:cubicBezTo>
                        <a:cubicBezTo>
                          <a:pt x="121246" y="120949"/>
                          <a:pt x="95264" y="77647"/>
                          <a:pt x="60623" y="43005"/>
                        </a:cubicBezTo>
                        <a:cubicBezTo>
                          <a:pt x="25981" y="-297"/>
                          <a:pt x="0" y="-8957"/>
                          <a:pt x="0" y="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3" name="Graphic 1">
                  <a:extLst>
                    <a:ext uri="{FF2B5EF4-FFF2-40B4-BE49-F238E27FC236}">
                      <a16:creationId xmlns:a16="http://schemas.microsoft.com/office/drawing/2014/main" xmlns="" id="{EBF801A9-1EC9-4E0A-87DE-DBCA4BF89ECF}"/>
                    </a:ext>
                  </a:extLst>
                </p:cNvPr>
                <p:cNvGrpSpPr/>
                <p:nvPr/>
              </p:nvGrpSpPr>
              <p:grpSpPr>
                <a:xfrm>
                  <a:off x="4909523" y="3724731"/>
                  <a:ext cx="121245" cy="236808"/>
                  <a:chOff x="4909523" y="3724731"/>
                  <a:chExt cx="121245" cy="236808"/>
                </a:xfrm>
                <a:grpFill/>
              </p:grpSpPr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xmlns="" id="{C6843272-B9B0-4DC4-981E-B8686021CC9D}"/>
                      </a:ext>
                    </a:extLst>
                  </p:cNvPr>
                  <p:cNvSpPr/>
                  <p:nvPr/>
                </p:nvSpPr>
                <p:spPr>
                  <a:xfrm>
                    <a:off x="4961485" y="3780500"/>
                    <a:ext cx="17320" cy="120420"/>
                  </a:xfrm>
                  <a:custGeom>
                    <a:avLst/>
                    <a:gdLst>
                      <a:gd name="connsiteX0" fmla="*/ 0 w 17320"/>
                      <a:gd name="connsiteY0" fmla="*/ 6495 h 120420"/>
                      <a:gd name="connsiteX1" fmla="*/ 0 w 17320"/>
                      <a:gd name="connsiteY1" fmla="*/ 110420 h 120420"/>
                      <a:gd name="connsiteX2" fmla="*/ 17321 w 17320"/>
                      <a:gd name="connsiteY2" fmla="*/ 110420 h 120420"/>
                      <a:gd name="connsiteX3" fmla="*/ 17321 w 17320"/>
                      <a:gd name="connsiteY3" fmla="*/ 6495 h 120420"/>
                      <a:gd name="connsiteX4" fmla="*/ 0 w 17320"/>
                      <a:gd name="connsiteY4" fmla="*/ 6495 h 12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0420">
                        <a:moveTo>
                          <a:pt x="0" y="6495"/>
                        </a:moveTo>
                        <a:cubicBezTo>
                          <a:pt x="0" y="41137"/>
                          <a:pt x="0" y="75779"/>
                          <a:pt x="0" y="110420"/>
                        </a:cubicBezTo>
                        <a:cubicBezTo>
                          <a:pt x="0" y="119081"/>
                          <a:pt x="17321" y="127741"/>
                          <a:pt x="17321" y="110420"/>
                        </a:cubicBezTo>
                        <a:cubicBezTo>
                          <a:pt x="17321" y="75779"/>
                          <a:pt x="17321" y="411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xmlns="" id="{AF44742E-436D-4E8E-92AF-53FABB8F3592}"/>
                      </a:ext>
                    </a:extLst>
                  </p:cNvPr>
                  <p:cNvSpPr/>
                  <p:nvPr/>
                </p:nvSpPr>
                <p:spPr>
                  <a:xfrm>
                    <a:off x="5022108" y="3821637"/>
                    <a:ext cx="8660" cy="8660"/>
                  </a:xfrm>
                  <a:custGeom>
                    <a:avLst/>
                    <a:gdLst>
                      <a:gd name="connsiteX0" fmla="*/ 8660 w 8660"/>
                      <a:gd name="connsiteY0" fmla="*/ 0 h 8660"/>
                      <a:gd name="connsiteX1" fmla="*/ 0 w 8660"/>
                      <a:gd name="connsiteY1" fmla="*/ 8660 h 8660"/>
                      <a:gd name="connsiteX2" fmla="*/ 8660 w 8660"/>
                      <a:gd name="connsiteY2" fmla="*/ 0 h 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8660">
                        <a:moveTo>
                          <a:pt x="8660" y="0"/>
                        </a:moveTo>
                        <a:cubicBezTo>
                          <a:pt x="8660" y="0"/>
                          <a:pt x="8660" y="8660"/>
                          <a:pt x="0" y="8660"/>
                        </a:cubicBezTo>
                        <a:cubicBezTo>
                          <a:pt x="8660" y="0"/>
                          <a:pt x="8660" y="0"/>
                          <a:pt x="866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xmlns="" id="{BB628B95-16BC-45A9-B33F-03CB9AFB8F07}"/>
                      </a:ext>
                    </a:extLst>
                  </p:cNvPr>
                  <p:cNvSpPr/>
                  <p:nvPr/>
                </p:nvSpPr>
                <p:spPr>
                  <a:xfrm>
                    <a:off x="4909523" y="3830298"/>
                    <a:ext cx="112585" cy="131242"/>
                  </a:xfrm>
                  <a:custGeom>
                    <a:avLst/>
                    <a:gdLst>
                      <a:gd name="connsiteX0" fmla="*/ 0 w 112585"/>
                      <a:gd name="connsiteY0" fmla="*/ 129906 h 131242"/>
                      <a:gd name="connsiteX1" fmla="*/ 60623 w 112585"/>
                      <a:gd name="connsiteY1" fmla="*/ 60623 h 131242"/>
                      <a:gd name="connsiteX2" fmla="*/ 112585 w 112585"/>
                      <a:gd name="connsiteY2" fmla="*/ 0 h 131242"/>
                      <a:gd name="connsiteX3" fmla="*/ 60623 w 112585"/>
                      <a:gd name="connsiteY3" fmla="*/ 51963 h 131242"/>
                      <a:gd name="connsiteX4" fmla="*/ 0 w 112585"/>
                      <a:gd name="connsiteY4" fmla="*/ 129906 h 131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31242">
                        <a:moveTo>
                          <a:pt x="0" y="129906"/>
                        </a:moveTo>
                        <a:cubicBezTo>
                          <a:pt x="0" y="138567"/>
                          <a:pt x="25981" y="103925"/>
                          <a:pt x="60623" y="60623"/>
                        </a:cubicBezTo>
                        <a:cubicBezTo>
                          <a:pt x="77943" y="34642"/>
                          <a:pt x="103925" y="8660"/>
                          <a:pt x="112585" y="0"/>
                        </a:cubicBezTo>
                        <a:cubicBezTo>
                          <a:pt x="103925" y="8660"/>
                          <a:pt x="86604" y="34642"/>
                          <a:pt x="60623" y="51963"/>
                        </a:cubicBezTo>
                        <a:cubicBezTo>
                          <a:pt x="25981" y="95265"/>
                          <a:pt x="0" y="121246"/>
                          <a:pt x="0" y="12990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xmlns="" id="{5557F089-681D-4F89-90A5-4C4D5CEB3B97}"/>
                      </a:ext>
                    </a:extLst>
                  </p:cNvPr>
                  <p:cNvSpPr/>
                  <p:nvPr/>
                </p:nvSpPr>
                <p:spPr>
                  <a:xfrm>
                    <a:off x="5022108" y="3856279"/>
                    <a:ext cx="8660" cy="8660"/>
                  </a:xfrm>
                  <a:custGeom>
                    <a:avLst/>
                    <a:gdLst>
                      <a:gd name="connsiteX0" fmla="*/ 8660 w 8660"/>
                      <a:gd name="connsiteY0" fmla="*/ 8660 h 8660"/>
                      <a:gd name="connsiteX1" fmla="*/ 0 w 8660"/>
                      <a:gd name="connsiteY1" fmla="*/ 0 h 8660"/>
                      <a:gd name="connsiteX2" fmla="*/ 8660 w 8660"/>
                      <a:gd name="connsiteY2" fmla="*/ 8660 h 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8660">
                        <a:moveTo>
                          <a:pt x="8660" y="8660"/>
                        </a:moveTo>
                        <a:cubicBezTo>
                          <a:pt x="8660" y="8660"/>
                          <a:pt x="8660" y="0"/>
                          <a:pt x="0" y="0"/>
                        </a:cubicBezTo>
                        <a:cubicBezTo>
                          <a:pt x="8660" y="0"/>
                          <a:pt x="8660" y="8660"/>
                          <a:pt x="8660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xmlns="" id="{02BF7405-60A3-42A2-9E01-8E01A6390089}"/>
                      </a:ext>
                    </a:extLst>
                  </p:cNvPr>
                  <p:cNvSpPr/>
                  <p:nvPr/>
                </p:nvSpPr>
                <p:spPr>
                  <a:xfrm>
                    <a:off x="4909523" y="3724731"/>
                    <a:ext cx="112585" cy="131547"/>
                  </a:xfrm>
                  <a:custGeom>
                    <a:avLst/>
                    <a:gdLst>
                      <a:gd name="connsiteX0" fmla="*/ 0 w 112585"/>
                      <a:gd name="connsiteY0" fmla="*/ 1641 h 131547"/>
                      <a:gd name="connsiteX1" fmla="*/ 60623 w 112585"/>
                      <a:gd name="connsiteY1" fmla="*/ 79585 h 131547"/>
                      <a:gd name="connsiteX2" fmla="*/ 112585 w 112585"/>
                      <a:gd name="connsiteY2" fmla="*/ 131547 h 131547"/>
                      <a:gd name="connsiteX3" fmla="*/ 60623 w 112585"/>
                      <a:gd name="connsiteY3" fmla="*/ 70925 h 131547"/>
                      <a:gd name="connsiteX4" fmla="*/ 0 w 112585"/>
                      <a:gd name="connsiteY4" fmla="*/ 1641 h 131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31547">
                        <a:moveTo>
                          <a:pt x="0" y="1641"/>
                        </a:moveTo>
                        <a:cubicBezTo>
                          <a:pt x="0" y="10302"/>
                          <a:pt x="25981" y="44943"/>
                          <a:pt x="60623" y="79585"/>
                        </a:cubicBezTo>
                        <a:cubicBezTo>
                          <a:pt x="77943" y="105566"/>
                          <a:pt x="103925" y="122887"/>
                          <a:pt x="112585" y="131547"/>
                        </a:cubicBezTo>
                        <a:cubicBezTo>
                          <a:pt x="103925" y="114227"/>
                          <a:pt x="86604" y="96906"/>
                          <a:pt x="60623" y="70925"/>
                        </a:cubicBezTo>
                        <a:cubicBezTo>
                          <a:pt x="25981" y="18962"/>
                          <a:pt x="0" y="-7019"/>
                          <a:pt x="0" y="164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4" name="Graphic 1">
                  <a:extLst>
                    <a:ext uri="{FF2B5EF4-FFF2-40B4-BE49-F238E27FC236}">
                      <a16:creationId xmlns:a16="http://schemas.microsoft.com/office/drawing/2014/main" xmlns="" id="{AE60F626-4778-419D-BEE8-C1496BA90EF4}"/>
                    </a:ext>
                  </a:extLst>
                </p:cNvPr>
                <p:cNvGrpSpPr/>
                <p:nvPr/>
              </p:nvGrpSpPr>
              <p:grpSpPr>
                <a:xfrm>
                  <a:off x="5195316" y="3503067"/>
                  <a:ext cx="129906" cy="688945"/>
                  <a:chOff x="5195316" y="3503067"/>
                  <a:chExt cx="129906" cy="688945"/>
                </a:xfrm>
                <a:grpFill/>
              </p:grpSpPr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xmlns="" id="{238E1739-1916-42C3-A305-5EC9A444C156}"/>
                      </a:ext>
                    </a:extLst>
                  </p:cNvPr>
                  <p:cNvSpPr/>
                  <p:nvPr/>
                </p:nvSpPr>
                <p:spPr>
                  <a:xfrm>
                    <a:off x="5255940" y="3555329"/>
                    <a:ext cx="17320" cy="579422"/>
                  </a:xfrm>
                  <a:custGeom>
                    <a:avLst/>
                    <a:gdLst>
                      <a:gd name="connsiteX0" fmla="*/ 0 w 17320"/>
                      <a:gd name="connsiteY0" fmla="*/ 6495 h 579422"/>
                      <a:gd name="connsiteX1" fmla="*/ 0 w 17320"/>
                      <a:gd name="connsiteY1" fmla="*/ 569423 h 579422"/>
                      <a:gd name="connsiteX2" fmla="*/ 17321 w 17320"/>
                      <a:gd name="connsiteY2" fmla="*/ 569423 h 579422"/>
                      <a:gd name="connsiteX3" fmla="*/ 17321 w 17320"/>
                      <a:gd name="connsiteY3" fmla="*/ 6495 h 579422"/>
                      <a:gd name="connsiteX4" fmla="*/ 0 w 17320"/>
                      <a:gd name="connsiteY4" fmla="*/ 6495 h 57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579422">
                        <a:moveTo>
                          <a:pt x="0" y="6495"/>
                        </a:moveTo>
                        <a:cubicBezTo>
                          <a:pt x="0" y="197025"/>
                          <a:pt x="0" y="378893"/>
                          <a:pt x="0" y="569423"/>
                        </a:cubicBezTo>
                        <a:cubicBezTo>
                          <a:pt x="0" y="578083"/>
                          <a:pt x="17321" y="586744"/>
                          <a:pt x="17321" y="569423"/>
                        </a:cubicBezTo>
                        <a:cubicBezTo>
                          <a:pt x="17321" y="378893"/>
                          <a:pt x="17321" y="197025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xmlns="" id="{688A7CF9-2FE0-4128-A5F2-C729994B0767}"/>
                      </a:ext>
                    </a:extLst>
                  </p:cNvPr>
                  <p:cNvSpPr/>
                  <p:nvPr/>
                </p:nvSpPr>
                <p:spPr>
                  <a:xfrm>
                    <a:off x="5203977" y="3503067"/>
                    <a:ext cx="121245" cy="138908"/>
                  </a:xfrm>
                  <a:custGeom>
                    <a:avLst/>
                    <a:gdLst>
                      <a:gd name="connsiteX0" fmla="*/ 60623 w 121245"/>
                      <a:gd name="connsiteY0" fmla="*/ 41437 h 138908"/>
                      <a:gd name="connsiteX1" fmla="*/ 0 w 121245"/>
                      <a:gd name="connsiteY1" fmla="*/ 136701 h 138908"/>
                      <a:gd name="connsiteX2" fmla="*/ 60623 w 121245"/>
                      <a:gd name="connsiteY2" fmla="*/ 93399 h 138908"/>
                      <a:gd name="connsiteX3" fmla="*/ 121246 w 121245"/>
                      <a:gd name="connsiteY3" fmla="*/ 6795 h 138908"/>
                      <a:gd name="connsiteX4" fmla="*/ 60623 w 121245"/>
                      <a:gd name="connsiteY4" fmla="*/ 41437 h 138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908">
                        <a:moveTo>
                          <a:pt x="60623" y="41437"/>
                        </a:moveTo>
                        <a:cubicBezTo>
                          <a:pt x="25982" y="84739"/>
                          <a:pt x="0" y="119381"/>
                          <a:pt x="0" y="136701"/>
                        </a:cubicBezTo>
                        <a:cubicBezTo>
                          <a:pt x="0" y="145362"/>
                          <a:pt x="25982" y="128041"/>
                          <a:pt x="60623" y="93399"/>
                        </a:cubicBezTo>
                        <a:cubicBezTo>
                          <a:pt x="95265" y="58758"/>
                          <a:pt x="121246" y="24116"/>
                          <a:pt x="121246" y="6795"/>
                        </a:cubicBezTo>
                        <a:cubicBezTo>
                          <a:pt x="121246" y="-10526"/>
                          <a:pt x="95265" y="6795"/>
                          <a:pt x="60623" y="414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xmlns="" id="{BFEBB004-16F7-4174-8A5E-DD8D962ED5A5}"/>
                      </a:ext>
                    </a:extLst>
                  </p:cNvPr>
                  <p:cNvSpPr/>
                  <p:nvPr/>
                </p:nvSpPr>
                <p:spPr>
                  <a:xfrm>
                    <a:off x="5195316" y="4044643"/>
                    <a:ext cx="121245" cy="147369"/>
                  </a:xfrm>
                  <a:custGeom>
                    <a:avLst/>
                    <a:gdLst>
                      <a:gd name="connsiteX0" fmla="*/ 0 w 121245"/>
                      <a:gd name="connsiteY0" fmla="*/ 2165 h 147369"/>
                      <a:gd name="connsiteX1" fmla="*/ 60623 w 121245"/>
                      <a:gd name="connsiteY1" fmla="*/ 97430 h 147369"/>
                      <a:gd name="connsiteX2" fmla="*/ 121246 w 121245"/>
                      <a:gd name="connsiteY2" fmla="*/ 140732 h 147369"/>
                      <a:gd name="connsiteX3" fmla="*/ 60623 w 121245"/>
                      <a:gd name="connsiteY3" fmla="*/ 54128 h 147369"/>
                      <a:gd name="connsiteX4" fmla="*/ 0 w 121245"/>
                      <a:gd name="connsiteY4" fmla="*/ 2165 h 147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7369">
                        <a:moveTo>
                          <a:pt x="0" y="2165"/>
                        </a:moveTo>
                        <a:cubicBezTo>
                          <a:pt x="0" y="10826"/>
                          <a:pt x="25982" y="54128"/>
                          <a:pt x="60623" y="97430"/>
                        </a:cubicBezTo>
                        <a:cubicBezTo>
                          <a:pt x="95264" y="140732"/>
                          <a:pt x="121246" y="158053"/>
                          <a:pt x="121246" y="140732"/>
                        </a:cubicBezTo>
                        <a:cubicBezTo>
                          <a:pt x="121246" y="123411"/>
                          <a:pt x="95264" y="88769"/>
                          <a:pt x="60623" y="54128"/>
                        </a:cubicBezTo>
                        <a:cubicBezTo>
                          <a:pt x="34642" y="10826"/>
                          <a:pt x="0" y="-6495"/>
                          <a:pt x="0" y="21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5" name="Graphic 1">
                  <a:extLst>
                    <a:ext uri="{FF2B5EF4-FFF2-40B4-BE49-F238E27FC236}">
                      <a16:creationId xmlns:a16="http://schemas.microsoft.com/office/drawing/2014/main" xmlns="" id="{D1518750-C836-4039-81D4-A2CD06DD3ACE}"/>
                    </a:ext>
                  </a:extLst>
                </p:cNvPr>
                <p:cNvGrpSpPr/>
                <p:nvPr/>
              </p:nvGrpSpPr>
              <p:grpSpPr>
                <a:xfrm>
                  <a:off x="5489771" y="3239224"/>
                  <a:ext cx="121245" cy="1208128"/>
                  <a:chOff x="5489771" y="3239224"/>
                  <a:chExt cx="121245" cy="1208128"/>
                </a:xfrm>
                <a:grpFill/>
              </p:grpSpPr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xmlns="" id="{64AA82A9-7992-42A0-9FC0-93C5A7AFE0AF}"/>
                      </a:ext>
                    </a:extLst>
                  </p:cNvPr>
                  <p:cNvSpPr/>
                  <p:nvPr/>
                </p:nvSpPr>
                <p:spPr>
                  <a:xfrm>
                    <a:off x="5541733" y="3280361"/>
                    <a:ext cx="17321" cy="1131524"/>
                  </a:xfrm>
                  <a:custGeom>
                    <a:avLst/>
                    <a:gdLst>
                      <a:gd name="connsiteX0" fmla="*/ 0 w 17321"/>
                      <a:gd name="connsiteY0" fmla="*/ 12991 h 1131524"/>
                      <a:gd name="connsiteX1" fmla="*/ 0 w 17321"/>
                      <a:gd name="connsiteY1" fmla="*/ 1121524 h 1131524"/>
                      <a:gd name="connsiteX2" fmla="*/ 17321 w 17321"/>
                      <a:gd name="connsiteY2" fmla="*/ 1121524 h 1131524"/>
                      <a:gd name="connsiteX3" fmla="*/ 17321 w 17321"/>
                      <a:gd name="connsiteY3" fmla="*/ 12991 h 1131524"/>
                      <a:gd name="connsiteX4" fmla="*/ 0 w 17321"/>
                      <a:gd name="connsiteY4" fmla="*/ 12991 h 11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131524">
                        <a:moveTo>
                          <a:pt x="0" y="12991"/>
                        </a:moveTo>
                        <a:cubicBezTo>
                          <a:pt x="0" y="385389"/>
                          <a:pt x="0" y="749126"/>
                          <a:pt x="0" y="1121524"/>
                        </a:cubicBezTo>
                        <a:cubicBezTo>
                          <a:pt x="0" y="1130185"/>
                          <a:pt x="17321" y="1138845"/>
                          <a:pt x="17321" y="1121524"/>
                        </a:cubicBezTo>
                        <a:cubicBezTo>
                          <a:pt x="17321" y="749126"/>
                          <a:pt x="17321" y="385389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xmlns="" id="{260D4635-C349-4342-AD02-440DE3C8F0DC}"/>
                      </a:ext>
                    </a:extLst>
                  </p:cNvPr>
                  <p:cNvSpPr/>
                  <p:nvPr/>
                </p:nvSpPr>
                <p:spPr>
                  <a:xfrm>
                    <a:off x="5489771" y="3239224"/>
                    <a:ext cx="121245" cy="134236"/>
                  </a:xfrm>
                  <a:custGeom>
                    <a:avLst/>
                    <a:gdLst>
                      <a:gd name="connsiteX0" fmla="*/ 60623 w 121245"/>
                      <a:gd name="connsiteY0" fmla="*/ 19486 h 134236"/>
                      <a:gd name="connsiteX1" fmla="*/ 0 w 121245"/>
                      <a:gd name="connsiteY1" fmla="*/ 114751 h 134236"/>
                      <a:gd name="connsiteX2" fmla="*/ 60623 w 121245"/>
                      <a:gd name="connsiteY2" fmla="*/ 114751 h 134236"/>
                      <a:gd name="connsiteX3" fmla="*/ 121246 w 121245"/>
                      <a:gd name="connsiteY3" fmla="*/ 19486 h 134236"/>
                      <a:gd name="connsiteX4" fmla="*/ 60623 w 121245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236">
                        <a:moveTo>
                          <a:pt x="60623" y="19486"/>
                        </a:moveTo>
                        <a:cubicBezTo>
                          <a:pt x="25982" y="45467"/>
                          <a:pt x="0" y="88769"/>
                          <a:pt x="0" y="114751"/>
                        </a:cubicBezTo>
                        <a:cubicBezTo>
                          <a:pt x="0" y="140732"/>
                          <a:pt x="25982" y="140732"/>
                          <a:pt x="60623" y="114751"/>
                        </a:cubicBezTo>
                        <a:cubicBezTo>
                          <a:pt x="95264" y="88769"/>
                          <a:pt x="121246" y="54128"/>
                          <a:pt x="121246" y="19486"/>
                        </a:cubicBezTo>
                        <a:cubicBezTo>
                          <a:pt x="121246" y="-6495"/>
                          <a:pt x="95264" y="-6495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xmlns="" id="{841702D3-6EF5-4492-BABB-0E8E69F55137}"/>
                      </a:ext>
                    </a:extLst>
                  </p:cNvPr>
                  <p:cNvSpPr/>
                  <p:nvPr/>
                </p:nvSpPr>
                <p:spPr>
                  <a:xfrm>
                    <a:off x="5489771" y="4313116"/>
                    <a:ext cx="121245" cy="134236"/>
                  </a:xfrm>
                  <a:custGeom>
                    <a:avLst/>
                    <a:gdLst>
                      <a:gd name="connsiteX0" fmla="*/ 60623 w 121245"/>
                      <a:gd name="connsiteY0" fmla="*/ 19486 h 134236"/>
                      <a:gd name="connsiteX1" fmla="*/ 0 w 121245"/>
                      <a:gd name="connsiteY1" fmla="*/ 19486 h 134236"/>
                      <a:gd name="connsiteX2" fmla="*/ 60623 w 121245"/>
                      <a:gd name="connsiteY2" fmla="*/ 114751 h 134236"/>
                      <a:gd name="connsiteX3" fmla="*/ 121246 w 121245"/>
                      <a:gd name="connsiteY3" fmla="*/ 114751 h 134236"/>
                      <a:gd name="connsiteX4" fmla="*/ 60623 w 121245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236">
                        <a:moveTo>
                          <a:pt x="60623" y="19486"/>
                        </a:moveTo>
                        <a:cubicBezTo>
                          <a:pt x="25982" y="-6495"/>
                          <a:pt x="0" y="-6495"/>
                          <a:pt x="0" y="19486"/>
                        </a:cubicBezTo>
                        <a:cubicBezTo>
                          <a:pt x="0" y="45467"/>
                          <a:pt x="25982" y="88769"/>
                          <a:pt x="60623" y="114751"/>
                        </a:cubicBezTo>
                        <a:cubicBezTo>
                          <a:pt x="95264" y="140732"/>
                          <a:pt x="121246" y="140732"/>
                          <a:pt x="121246" y="114751"/>
                        </a:cubicBezTo>
                        <a:cubicBezTo>
                          <a:pt x="121246" y="80109"/>
                          <a:pt x="95264" y="36807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96" name="Graphic 1">
                  <a:extLst>
                    <a:ext uri="{FF2B5EF4-FFF2-40B4-BE49-F238E27FC236}">
                      <a16:creationId xmlns:a16="http://schemas.microsoft.com/office/drawing/2014/main" xmlns="" id="{AC00409A-0D06-4059-9FC8-93AA0B301C28}"/>
                    </a:ext>
                  </a:extLst>
                </p:cNvPr>
                <p:cNvGrpSpPr/>
                <p:nvPr/>
              </p:nvGrpSpPr>
              <p:grpSpPr>
                <a:xfrm>
                  <a:off x="5775565" y="3092463"/>
                  <a:ext cx="122591" cy="1493497"/>
                  <a:chOff x="5775565" y="3092463"/>
                  <a:chExt cx="122591" cy="1493497"/>
                </a:xfrm>
                <a:grpFill/>
              </p:grpSpPr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xmlns="" id="{91FF0BE4-B7F0-4990-92E4-30AECF9859A9}"/>
                      </a:ext>
                    </a:extLst>
                  </p:cNvPr>
                  <p:cNvSpPr/>
                  <p:nvPr/>
                </p:nvSpPr>
                <p:spPr>
                  <a:xfrm>
                    <a:off x="5827527" y="3130969"/>
                    <a:ext cx="17320" cy="1436804"/>
                  </a:xfrm>
                  <a:custGeom>
                    <a:avLst/>
                    <a:gdLst>
                      <a:gd name="connsiteX0" fmla="*/ 0 w 17320"/>
                      <a:gd name="connsiteY0" fmla="*/ 6495 h 1436804"/>
                      <a:gd name="connsiteX1" fmla="*/ 0 w 17320"/>
                      <a:gd name="connsiteY1" fmla="*/ 1426804 h 1436804"/>
                      <a:gd name="connsiteX2" fmla="*/ 17321 w 17320"/>
                      <a:gd name="connsiteY2" fmla="*/ 1426804 h 1436804"/>
                      <a:gd name="connsiteX3" fmla="*/ 17321 w 17320"/>
                      <a:gd name="connsiteY3" fmla="*/ 6495 h 1436804"/>
                      <a:gd name="connsiteX4" fmla="*/ 0 w 17320"/>
                      <a:gd name="connsiteY4" fmla="*/ 6495 h 1436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36804">
                        <a:moveTo>
                          <a:pt x="0" y="6495"/>
                        </a:moveTo>
                        <a:cubicBezTo>
                          <a:pt x="0" y="482818"/>
                          <a:pt x="0" y="950481"/>
                          <a:pt x="0" y="1426804"/>
                        </a:cubicBezTo>
                        <a:cubicBezTo>
                          <a:pt x="0" y="1435465"/>
                          <a:pt x="17321" y="1444125"/>
                          <a:pt x="17321" y="1426804"/>
                        </a:cubicBezTo>
                        <a:cubicBezTo>
                          <a:pt x="17321" y="950481"/>
                          <a:pt x="17321" y="482818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8" name="Freeform: Shape 697">
                    <a:extLst>
                      <a:ext uri="{FF2B5EF4-FFF2-40B4-BE49-F238E27FC236}">
                        <a16:creationId xmlns:a16="http://schemas.microsoft.com/office/drawing/2014/main" xmlns="" id="{600FCE21-E6A7-49BA-BBB1-9A561167D48F}"/>
                      </a:ext>
                    </a:extLst>
                  </p:cNvPr>
                  <p:cNvSpPr/>
                  <p:nvPr/>
                </p:nvSpPr>
                <p:spPr>
                  <a:xfrm>
                    <a:off x="5775565" y="3092463"/>
                    <a:ext cx="122591" cy="125151"/>
                  </a:xfrm>
                  <a:custGeom>
                    <a:avLst/>
                    <a:gdLst>
                      <a:gd name="connsiteX0" fmla="*/ 60623 w 122591"/>
                      <a:gd name="connsiteY0" fmla="*/ 1699 h 125151"/>
                      <a:gd name="connsiteX1" fmla="*/ 0 w 122591"/>
                      <a:gd name="connsiteY1" fmla="*/ 79643 h 125151"/>
                      <a:gd name="connsiteX2" fmla="*/ 60623 w 122591"/>
                      <a:gd name="connsiteY2" fmla="*/ 122945 h 125151"/>
                      <a:gd name="connsiteX3" fmla="*/ 121245 w 122591"/>
                      <a:gd name="connsiteY3" fmla="*/ 45001 h 125151"/>
                      <a:gd name="connsiteX4" fmla="*/ 60623 w 122591"/>
                      <a:gd name="connsiteY4" fmla="*/ 1699 h 125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5151">
                        <a:moveTo>
                          <a:pt x="60623" y="1699"/>
                        </a:moveTo>
                        <a:cubicBezTo>
                          <a:pt x="25981" y="10359"/>
                          <a:pt x="0" y="53661"/>
                          <a:pt x="0" y="79643"/>
                        </a:cubicBezTo>
                        <a:cubicBezTo>
                          <a:pt x="0" y="114284"/>
                          <a:pt x="25981" y="131605"/>
                          <a:pt x="60623" y="122945"/>
                        </a:cubicBezTo>
                        <a:cubicBezTo>
                          <a:pt x="95264" y="114284"/>
                          <a:pt x="121245" y="79643"/>
                          <a:pt x="121245" y="45001"/>
                        </a:cubicBezTo>
                        <a:cubicBezTo>
                          <a:pt x="129906" y="19020"/>
                          <a:pt x="95264" y="-6962"/>
                          <a:pt x="60623" y="169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9" name="Freeform: Shape 698">
                    <a:extLst>
                      <a:ext uri="{FF2B5EF4-FFF2-40B4-BE49-F238E27FC236}">
                        <a16:creationId xmlns:a16="http://schemas.microsoft.com/office/drawing/2014/main" xmlns="" id="{86C8229C-650F-4004-945A-4640B1CC1515}"/>
                      </a:ext>
                    </a:extLst>
                  </p:cNvPr>
                  <p:cNvSpPr/>
                  <p:nvPr/>
                </p:nvSpPr>
                <p:spPr>
                  <a:xfrm>
                    <a:off x="5775565" y="4460301"/>
                    <a:ext cx="122591" cy="125659"/>
                  </a:xfrm>
                  <a:custGeom>
                    <a:avLst/>
                    <a:gdLst>
                      <a:gd name="connsiteX0" fmla="*/ 60623 w 122591"/>
                      <a:gd name="connsiteY0" fmla="*/ 2207 h 125659"/>
                      <a:gd name="connsiteX1" fmla="*/ 0 w 122591"/>
                      <a:gd name="connsiteY1" fmla="*/ 45509 h 125659"/>
                      <a:gd name="connsiteX2" fmla="*/ 60623 w 122591"/>
                      <a:gd name="connsiteY2" fmla="*/ 123453 h 125659"/>
                      <a:gd name="connsiteX3" fmla="*/ 121245 w 122591"/>
                      <a:gd name="connsiteY3" fmla="*/ 80151 h 125659"/>
                      <a:gd name="connsiteX4" fmla="*/ 60623 w 122591"/>
                      <a:gd name="connsiteY4" fmla="*/ 2207 h 12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25659">
                        <a:moveTo>
                          <a:pt x="60623" y="2207"/>
                        </a:moveTo>
                        <a:cubicBezTo>
                          <a:pt x="25981" y="-6453"/>
                          <a:pt x="0" y="10867"/>
                          <a:pt x="0" y="45509"/>
                        </a:cubicBezTo>
                        <a:cubicBezTo>
                          <a:pt x="0" y="80151"/>
                          <a:pt x="25981" y="114793"/>
                          <a:pt x="60623" y="123453"/>
                        </a:cubicBezTo>
                        <a:cubicBezTo>
                          <a:pt x="95264" y="132113"/>
                          <a:pt x="121245" y="114793"/>
                          <a:pt x="121245" y="80151"/>
                        </a:cubicBezTo>
                        <a:cubicBezTo>
                          <a:pt x="129906" y="45509"/>
                          <a:pt x="95264" y="10867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8" name="Graphic 1">
                <a:extLst>
                  <a:ext uri="{FF2B5EF4-FFF2-40B4-BE49-F238E27FC236}">
                    <a16:creationId xmlns:a16="http://schemas.microsoft.com/office/drawing/2014/main" xmlns="" id="{2E0326AA-0931-4E7E-BD60-1BB2D2C9E0BA}"/>
                  </a:ext>
                </a:extLst>
              </p:cNvPr>
              <p:cNvGrpSpPr/>
              <p:nvPr/>
            </p:nvGrpSpPr>
            <p:grpSpPr>
              <a:xfrm>
                <a:off x="6087340" y="2704443"/>
                <a:ext cx="6772447" cy="2286350"/>
                <a:chOff x="6087340" y="2704443"/>
                <a:chExt cx="6772447" cy="2286350"/>
              </a:xfrm>
              <a:grpFill/>
            </p:grpSpPr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xmlns="" id="{4F7A0103-8BDC-47E3-97E5-B9B3C312DEAD}"/>
                    </a:ext>
                  </a:extLst>
                </p:cNvPr>
                <p:cNvSpPr/>
                <p:nvPr/>
              </p:nvSpPr>
              <p:spPr>
                <a:xfrm>
                  <a:off x="6096000" y="2779463"/>
                  <a:ext cx="6763787" cy="1657063"/>
                </a:xfrm>
                <a:custGeom>
                  <a:avLst/>
                  <a:gdLst>
                    <a:gd name="connsiteX0" fmla="*/ 5265535 w 6763787"/>
                    <a:gd name="connsiteY0" fmla="*/ 245415 h 1657063"/>
                    <a:gd name="connsiteX1" fmla="*/ 4157001 w 6763787"/>
                    <a:gd name="connsiteY1" fmla="*/ 2923 h 1657063"/>
                    <a:gd name="connsiteX2" fmla="*/ 3013826 w 6763787"/>
                    <a:gd name="connsiteY2" fmla="*/ 158811 h 1657063"/>
                    <a:gd name="connsiteX3" fmla="*/ 805419 w 6763787"/>
                    <a:gd name="connsiteY3" fmla="*/ 1215382 h 1657063"/>
                    <a:gd name="connsiteX4" fmla="*/ 0 w 6763787"/>
                    <a:gd name="connsiteY4" fmla="*/ 1631082 h 1657063"/>
                    <a:gd name="connsiteX5" fmla="*/ 0 w 6763787"/>
                    <a:gd name="connsiteY5" fmla="*/ 1657064 h 1657063"/>
                    <a:gd name="connsiteX6" fmla="*/ 476323 w 6763787"/>
                    <a:gd name="connsiteY6" fmla="*/ 1423232 h 1657063"/>
                    <a:gd name="connsiteX7" fmla="*/ 2702050 w 6763787"/>
                    <a:gd name="connsiteY7" fmla="*/ 297378 h 1657063"/>
                    <a:gd name="connsiteX8" fmla="*/ 3853886 w 6763787"/>
                    <a:gd name="connsiteY8" fmla="*/ 28905 h 1657063"/>
                    <a:gd name="connsiteX9" fmla="*/ 5057684 w 6763787"/>
                    <a:gd name="connsiteY9" fmla="*/ 193453 h 1657063"/>
                    <a:gd name="connsiteX10" fmla="*/ 6763788 w 6763787"/>
                    <a:gd name="connsiteY10" fmla="*/ 981551 h 1657063"/>
                    <a:gd name="connsiteX11" fmla="*/ 6763788 w 6763787"/>
                    <a:gd name="connsiteY11" fmla="*/ 946909 h 1657063"/>
                    <a:gd name="connsiteX12" fmla="*/ 5265535 w 6763787"/>
                    <a:gd name="connsiteY12" fmla="*/ 245415 h 1657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63787" h="1657063">
                      <a:moveTo>
                        <a:pt x="5265535" y="245415"/>
                      </a:moveTo>
                      <a:cubicBezTo>
                        <a:pt x="4910457" y="115509"/>
                        <a:pt x="4538059" y="20244"/>
                        <a:pt x="4157001" y="2923"/>
                      </a:cubicBezTo>
                      <a:cubicBezTo>
                        <a:pt x="3767282" y="-14397"/>
                        <a:pt x="3386224" y="46226"/>
                        <a:pt x="3013826" y="158811"/>
                      </a:cubicBezTo>
                      <a:cubicBezTo>
                        <a:pt x="2225727" y="392642"/>
                        <a:pt x="1515573" y="825663"/>
                        <a:pt x="805419" y="1215382"/>
                      </a:cubicBezTo>
                      <a:cubicBezTo>
                        <a:pt x="545607" y="1362609"/>
                        <a:pt x="277133" y="1501176"/>
                        <a:pt x="0" y="1631082"/>
                      </a:cubicBezTo>
                      <a:lnTo>
                        <a:pt x="0" y="1657064"/>
                      </a:lnTo>
                      <a:cubicBezTo>
                        <a:pt x="164548" y="1579120"/>
                        <a:pt x="320435" y="1501176"/>
                        <a:pt x="476323" y="1423232"/>
                      </a:cubicBezTo>
                      <a:cubicBezTo>
                        <a:pt x="1212459" y="1042174"/>
                        <a:pt x="1922613" y="591832"/>
                        <a:pt x="2702050" y="297378"/>
                      </a:cubicBezTo>
                      <a:cubicBezTo>
                        <a:pt x="3074449" y="158811"/>
                        <a:pt x="3455507" y="54886"/>
                        <a:pt x="3853886" y="28905"/>
                      </a:cubicBezTo>
                      <a:cubicBezTo>
                        <a:pt x="4260926" y="2923"/>
                        <a:pt x="4667965" y="72207"/>
                        <a:pt x="5057684" y="193453"/>
                      </a:cubicBezTo>
                      <a:cubicBezTo>
                        <a:pt x="5655254" y="383982"/>
                        <a:pt x="6209520" y="678436"/>
                        <a:pt x="6763788" y="981551"/>
                      </a:cubicBezTo>
                      <a:lnTo>
                        <a:pt x="6763788" y="946909"/>
                      </a:lnTo>
                      <a:cubicBezTo>
                        <a:pt x="6270143" y="695757"/>
                        <a:pt x="5785160" y="435944"/>
                        <a:pt x="5265535" y="24541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xmlns="" id="{1B076923-5B93-4602-87F0-739B97D96310}"/>
                    </a:ext>
                  </a:extLst>
                </p:cNvPr>
                <p:cNvSpPr/>
                <p:nvPr/>
              </p:nvSpPr>
              <p:spPr>
                <a:xfrm>
                  <a:off x="6087340" y="3250050"/>
                  <a:ext cx="6755125" cy="1665723"/>
                </a:xfrm>
                <a:custGeom>
                  <a:avLst/>
                  <a:gdLst>
                    <a:gd name="connsiteX0" fmla="*/ 5334818 w 6755125"/>
                    <a:gd name="connsiteY0" fmla="*/ 1359686 h 1665723"/>
                    <a:gd name="connsiteX1" fmla="*/ 4182982 w 6755125"/>
                    <a:gd name="connsiteY1" fmla="*/ 1628159 h 1665723"/>
                    <a:gd name="connsiteX2" fmla="*/ 2979184 w 6755125"/>
                    <a:gd name="connsiteY2" fmla="*/ 1463611 h 1665723"/>
                    <a:gd name="connsiteX3" fmla="*/ 727475 w 6755125"/>
                    <a:gd name="connsiteY3" fmla="*/ 372398 h 1665723"/>
                    <a:gd name="connsiteX4" fmla="*/ 0 w 6755125"/>
                    <a:gd name="connsiteY4" fmla="*/ 0 h 1665723"/>
                    <a:gd name="connsiteX5" fmla="*/ 0 w 6755125"/>
                    <a:gd name="connsiteY5" fmla="*/ 34642 h 1665723"/>
                    <a:gd name="connsiteX6" fmla="*/ 554267 w 6755125"/>
                    <a:gd name="connsiteY6" fmla="*/ 311775 h 1665723"/>
                    <a:gd name="connsiteX7" fmla="*/ 2762674 w 6755125"/>
                    <a:gd name="connsiteY7" fmla="*/ 1420309 h 1665723"/>
                    <a:gd name="connsiteX8" fmla="*/ 3871207 w 6755125"/>
                    <a:gd name="connsiteY8" fmla="*/ 1662800 h 1665723"/>
                    <a:gd name="connsiteX9" fmla="*/ 5014383 w 6755125"/>
                    <a:gd name="connsiteY9" fmla="*/ 1506913 h 1665723"/>
                    <a:gd name="connsiteX10" fmla="*/ 6755126 w 6755125"/>
                    <a:gd name="connsiteY10" fmla="*/ 710154 h 1665723"/>
                    <a:gd name="connsiteX11" fmla="*/ 6755126 w 6755125"/>
                    <a:gd name="connsiteY11" fmla="*/ 675513 h 1665723"/>
                    <a:gd name="connsiteX12" fmla="*/ 5334818 w 6755125"/>
                    <a:gd name="connsiteY12" fmla="*/ 1359686 h 166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55125" h="1665723">
                      <a:moveTo>
                        <a:pt x="5334818" y="1359686"/>
                      </a:moveTo>
                      <a:cubicBezTo>
                        <a:pt x="4962420" y="1498253"/>
                        <a:pt x="4581362" y="1602178"/>
                        <a:pt x="4182982" y="1628159"/>
                      </a:cubicBezTo>
                      <a:cubicBezTo>
                        <a:pt x="3775942" y="1654140"/>
                        <a:pt x="3368903" y="1584857"/>
                        <a:pt x="2979184" y="1463611"/>
                      </a:cubicBezTo>
                      <a:cubicBezTo>
                        <a:pt x="2182425" y="1212459"/>
                        <a:pt x="1463611" y="770777"/>
                        <a:pt x="727475" y="372398"/>
                      </a:cubicBezTo>
                      <a:cubicBezTo>
                        <a:pt x="493644" y="242492"/>
                        <a:pt x="242491" y="112585"/>
                        <a:pt x="0" y="0"/>
                      </a:cubicBezTo>
                      <a:lnTo>
                        <a:pt x="0" y="34642"/>
                      </a:lnTo>
                      <a:cubicBezTo>
                        <a:pt x="190529" y="121246"/>
                        <a:pt x="372398" y="216510"/>
                        <a:pt x="554267" y="311775"/>
                      </a:cubicBezTo>
                      <a:cubicBezTo>
                        <a:pt x="1281742" y="692834"/>
                        <a:pt x="1983236" y="1143175"/>
                        <a:pt x="2762674" y="1420309"/>
                      </a:cubicBezTo>
                      <a:cubicBezTo>
                        <a:pt x="3117751" y="1550215"/>
                        <a:pt x="3490148" y="1645480"/>
                        <a:pt x="3871207" y="1662800"/>
                      </a:cubicBezTo>
                      <a:cubicBezTo>
                        <a:pt x="4260926" y="1680121"/>
                        <a:pt x="4641984" y="1619498"/>
                        <a:pt x="5014383" y="1506913"/>
                      </a:cubicBezTo>
                      <a:cubicBezTo>
                        <a:pt x="5629272" y="1325044"/>
                        <a:pt x="6192199" y="1013269"/>
                        <a:pt x="6755126" y="710154"/>
                      </a:cubicBezTo>
                      <a:lnTo>
                        <a:pt x="6755126" y="675513"/>
                      </a:lnTo>
                      <a:cubicBezTo>
                        <a:pt x="6296125" y="918004"/>
                        <a:pt x="5828462" y="1169157"/>
                        <a:pt x="5334818" y="13596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08" name="Graphic 1">
                  <a:extLst>
                    <a:ext uri="{FF2B5EF4-FFF2-40B4-BE49-F238E27FC236}">
                      <a16:creationId xmlns:a16="http://schemas.microsoft.com/office/drawing/2014/main" xmlns="" id="{2913224C-ADB7-4C14-B153-5FB5540CBA93}"/>
                    </a:ext>
                  </a:extLst>
                </p:cNvPr>
                <p:cNvGrpSpPr/>
                <p:nvPr/>
              </p:nvGrpSpPr>
              <p:grpSpPr>
                <a:xfrm>
                  <a:off x="12582653" y="3602003"/>
                  <a:ext cx="190530" cy="482570"/>
                  <a:chOff x="12582653" y="3602003"/>
                  <a:chExt cx="190530" cy="482570"/>
                </a:xfrm>
                <a:grpFill/>
              </p:grpSpPr>
              <p:sp>
                <p:nvSpPr>
                  <p:cNvPr id="669" name="Freeform: Shape 668">
                    <a:extLst>
                      <a:ext uri="{FF2B5EF4-FFF2-40B4-BE49-F238E27FC236}">
                        <a16:creationId xmlns:a16="http://schemas.microsoft.com/office/drawing/2014/main" xmlns="" id="{B7107DD9-5723-4903-96C9-0614C27EA570}"/>
                      </a:ext>
                    </a:extLst>
                  </p:cNvPr>
                  <p:cNvSpPr/>
                  <p:nvPr/>
                </p:nvSpPr>
                <p:spPr>
                  <a:xfrm>
                    <a:off x="12660598" y="3640692"/>
                    <a:ext cx="27371" cy="410446"/>
                  </a:xfrm>
                  <a:custGeom>
                    <a:avLst/>
                    <a:gdLst>
                      <a:gd name="connsiteX0" fmla="*/ 0 w 27371"/>
                      <a:gd name="connsiteY0" fmla="*/ 16398 h 410446"/>
                      <a:gd name="connsiteX1" fmla="*/ 0 w 27371"/>
                      <a:gd name="connsiteY1" fmla="*/ 397456 h 410446"/>
                      <a:gd name="connsiteX2" fmla="*/ 25982 w 27371"/>
                      <a:gd name="connsiteY2" fmla="*/ 397456 h 410446"/>
                      <a:gd name="connsiteX3" fmla="*/ 25982 w 27371"/>
                      <a:gd name="connsiteY3" fmla="*/ 16398 h 410446"/>
                      <a:gd name="connsiteX4" fmla="*/ 0 w 27371"/>
                      <a:gd name="connsiteY4" fmla="*/ 16398 h 410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410446">
                        <a:moveTo>
                          <a:pt x="0" y="16398"/>
                        </a:moveTo>
                        <a:cubicBezTo>
                          <a:pt x="0" y="146304"/>
                          <a:pt x="0" y="267550"/>
                          <a:pt x="0" y="397456"/>
                        </a:cubicBezTo>
                        <a:cubicBezTo>
                          <a:pt x="0" y="414777"/>
                          <a:pt x="25982" y="414777"/>
                          <a:pt x="25982" y="397456"/>
                        </a:cubicBezTo>
                        <a:cubicBezTo>
                          <a:pt x="25982" y="267550"/>
                          <a:pt x="25982" y="146304"/>
                          <a:pt x="25982" y="16398"/>
                        </a:cubicBezTo>
                        <a:cubicBezTo>
                          <a:pt x="34641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: Shape 669">
                    <a:extLst>
                      <a:ext uri="{FF2B5EF4-FFF2-40B4-BE49-F238E27FC236}">
                        <a16:creationId xmlns:a16="http://schemas.microsoft.com/office/drawing/2014/main" xmlns="" id="{8A694550-6A96-4708-8AFA-E05282A3040E}"/>
                      </a:ext>
                    </a:extLst>
                  </p:cNvPr>
                  <p:cNvSpPr/>
                  <p:nvPr/>
                </p:nvSpPr>
                <p:spPr>
                  <a:xfrm>
                    <a:off x="12582653" y="3602003"/>
                    <a:ext cx="190530" cy="109301"/>
                  </a:xfrm>
                  <a:custGeom>
                    <a:avLst/>
                    <a:gdLst>
                      <a:gd name="connsiteX0" fmla="*/ 95265 w 190530"/>
                      <a:gd name="connsiteY0" fmla="*/ 37765 h 109301"/>
                      <a:gd name="connsiteX1" fmla="*/ 0 w 190530"/>
                      <a:gd name="connsiteY1" fmla="*/ 3124 h 109301"/>
                      <a:gd name="connsiteX2" fmla="*/ 95265 w 190530"/>
                      <a:gd name="connsiteY2" fmla="*/ 72407 h 109301"/>
                      <a:gd name="connsiteX3" fmla="*/ 190530 w 190530"/>
                      <a:gd name="connsiteY3" fmla="*/ 107049 h 109301"/>
                      <a:gd name="connsiteX4" fmla="*/ 95265 w 190530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09301">
                        <a:moveTo>
                          <a:pt x="95265" y="37765"/>
                        </a:moveTo>
                        <a:cubicBezTo>
                          <a:pt x="43302" y="3124"/>
                          <a:pt x="0" y="-5537"/>
                          <a:pt x="0" y="3124"/>
                        </a:cubicBezTo>
                        <a:cubicBezTo>
                          <a:pt x="0" y="11784"/>
                          <a:pt x="43302" y="46426"/>
                          <a:pt x="95265" y="72407"/>
                        </a:cubicBezTo>
                        <a:cubicBezTo>
                          <a:pt x="147228" y="98388"/>
                          <a:pt x="190530" y="115709"/>
                          <a:pt x="190530" y="107049"/>
                        </a:cubicBezTo>
                        <a:cubicBezTo>
                          <a:pt x="190530" y="107049"/>
                          <a:pt x="147228" y="72407"/>
                          <a:pt x="95265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: Shape 670">
                    <a:extLst>
                      <a:ext uri="{FF2B5EF4-FFF2-40B4-BE49-F238E27FC236}">
                        <a16:creationId xmlns:a16="http://schemas.microsoft.com/office/drawing/2014/main" xmlns="" id="{47BF00B5-D77B-4BE1-8410-875C63FE237F}"/>
                      </a:ext>
                    </a:extLst>
                  </p:cNvPr>
                  <p:cNvSpPr/>
                  <p:nvPr/>
                </p:nvSpPr>
                <p:spPr>
                  <a:xfrm>
                    <a:off x="12582653" y="3974401"/>
                    <a:ext cx="190530" cy="110172"/>
                  </a:xfrm>
                  <a:custGeom>
                    <a:avLst/>
                    <a:gdLst>
                      <a:gd name="connsiteX0" fmla="*/ 95265 w 190530"/>
                      <a:gd name="connsiteY0" fmla="*/ 37765 h 110172"/>
                      <a:gd name="connsiteX1" fmla="*/ 0 w 190530"/>
                      <a:gd name="connsiteY1" fmla="*/ 107049 h 110172"/>
                      <a:gd name="connsiteX2" fmla="*/ 95265 w 190530"/>
                      <a:gd name="connsiteY2" fmla="*/ 72407 h 110172"/>
                      <a:gd name="connsiteX3" fmla="*/ 190530 w 190530"/>
                      <a:gd name="connsiteY3" fmla="*/ 3124 h 110172"/>
                      <a:gd name="connsiteX4" fmla="*/ 95265 w 190530"/>
                      <a:gd name="connsiteY4" fmla="*/ 37765 h 110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10172">
                        <a:moveTo>
                          <a:pt x="95265" y="37765"/>
                        </a:moveTo>
                        <a:cubicBezTo>
                          <a:pt x="43302" y="63747"/>
                          <a:pt x="0" y="98388"/>
                          <a:pt x="0" y="107049"/>
                        </a:cubicBezTo>
                        <a:cubicBezTo>
                          <a:pt x="0" y="115709"/>
                          <a:pt x="43302" y="107049"/>
                          <a:pt x="95265" y="72407"/>
                        </a:cubicBezTo>
                        <a:cubicBezTo>
                          <a:pt x="147228" y="37765"/>
                          <a:pt x="190530" y="11784"/>
                          <a:pt x="190530" y="3124"/>
                        </a:cubicBezTo>
                        <a:cubicBezTo>
                          <a:pt x="190530" y="-5537"/>
                          <a:pt x="147228" y="3124"/>
                          <a:pt x="95265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9" name="Graphic 1">
                  <a:extLst>
                    <a:ext uri="{FF2B5EF4-FFF2-40B4-BE49-F238E27FC236}">
                      <a16:creationId xmlns:a16="http://schemas.microsoft.com/office/drawing/2014/main" xmlns="" id="{8C506C5E-A1DF-4BD2-A2B5-F2F0E1B0AB48}"/>
                    </a:ext>
                  </a:extLst>
                </p:cNvPr>
                <p:cNvGrpSpPr/>
                <p:nvPr/>
              </p:nvGrpSpPr>
              <p:grpSpPr>
                <a:xfrm>
                  <a:off x="12149632" y="3364268"/>
                  <a:ext cx="190530" cy="958039"/>
                  <a:chOff x="12149632" y="3364268"/>
                  <a:chExt cx="190530" cy="958039"/>
                </a:xfrm>
                <a:grpFill/>
              </p:grpSpPr>
              <p:sp>
                <p:nvSpPr>
                  <p:cNvPr id="666" name="Freeform: Shape 665">
                    <a:extLst>
                      <a:ext uri="{FF2B5EF4-FFF2-40B4-BE49-F238E27FC236}">
                        <a16:creationId xmlns:a16="http://schemas.microsoft.com/office/drawing/2014/main" xmlns="" id="{87E599C5-F43B-42DB-B464-A1C004F67DC8}"/>
                      </a:ext>
                    </a:extLst>
                  </p:cNvPr>
                  <p:cNvSpPr/>
                  <p:nvPr/>
                </p:nvSpPr>
                <p:spPr>
                  <a:xfrm>
                    <a:off x="12236236" y="3401607"/>
                    <a:ext cx="25981" cy="883362"/>
                  </a:xfrm>
                  <a:custGeom>
                    <a:avLst/>
                    <a:gdLst>
                      <a:gd name="connsiteX0" fmla="*/ 0 w 25981"/>
                      <a:gd name="connsiteY0" fmla="*/ 12991 h 883362"/>
                      <a:gd name="connsiteX1" fmla="*/ 0 w 25981"/>
                      <a:gd name="connsiteY1" fmla="*/ 870372 h 883362"/>
                      <a:gd name="connsiteX2" fmla="*/ 25982 w 25981"/>
                      <a:gd name="connsiteY2" fmla="*/ 870372 h 883362"/>
                      <a:gd name="connsiteX3" fmla="*/ 25982 w 25981"/>
                      <a:gd name="connsiteY3" fmla="*/ 12991 h 883362"/>
                      <a:gd name="connsiteX4" fmla="*/ 0 w 25981"/>
                      <a:gd name="connsiteY4" fmla="*/ 12991 h 883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883362">
                        <a:moveTo>
                          <a:pt x="0" y="12991"/>
                        </a:moveTo>
                        <a:cubicBezTo>
                          <a:pt x="0" y="298784"/>
                          <a:pt x="0" y="584578"/>
                          <a:pt x="0" y="870372"/>
                        </a:cubicBezTo>
                        <a:cubicBezTo>
                          <a:pt x="0" y="887693"/>
                          <a:pt x="25982" y="887693"/>
                          <a:pt x="25982" y="870372"/>
                        </a:cubicBezTo>
                        <a:cubicBezTo>
                          <a:pt x="25982" y="584578"/>
                          <a:pt x="25982" y="298784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7" name="Freeform: Shape 666">
                    <a:extLst>
                      <a:ext uri="{FF2B5EF4-FFF2-40B4-BE49-F238E27FC236}">
                        <a16:creationId xmlns:a16="http://schemas.microsoft.com/office/drawing/2014/main" xmlns="" id="{F50BAAF2-7AF2-4FE8-AA2A-AA69E45B55D5}"/>
                      </a:ext>
                    </a:extLst>
                  </p:cNvPr>
                  <p:cNvSpPr/>
                  <p:nvPr/>
                </p:nvSpPr>
                <p:spPr>
                  <a:xfrm>
                    <a:off x="12149632" y="3364268"/>
                    <a:ext cx="190530" cy="123023"/>
                  </a:xfrm>
                  <a:custGeom>
                    <a:avLst/>
                    <a:gdLst>
                      <a:gd name="connsiteX0" fmla="*/ 95265 w 190530"/>
                      <a:gd name="connsiteY0" fmla="*/ 24348 h 123023"/>
                      <a:gd name="connsiteX1" fmla="*/ 0 w 190530"/>
                      <a:gd name="connsiteY1" fmla="*/ 15687 h 123023"/>
                      <a:gd name="connsiteX2" fmla="*/ 95265 w 190530"/>
                      <a:gd name="connsiteY2" fmla="*/ 102292 h 123023"/>
                      <a:gd name="connsiteX3" fmla="*/ 190530 w 190530"/>
                      <a:gd name="connsiteY3" fmla="*/ 110952 h 123023"/>
                      <a:gd name="connsiteX4" fmla="*/ 95265 w 190530"/>
                      <a:gd name="connsiteY4" fmla="*/ 24348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23023">
                        <a:moveTo>
                          <a:pt x="95265" y="24348"/>
                        </a:moveTo>
                        <a:cubicBezTo>
                          <a:pt x="43302" y="-1633"/>
                          <a:pt x="0" y="-10294"/>
                          <a:pt x="0" y="15687"/>
                        </a:cubicBezTo>
                        <a:cubicBezTo>
                          <a:pt x="0" y="41669"/>
                          <a:pt x="43302" y="76310"/>
                          <a:pt x="95265" y="102292"/>
                        </a:cubicBezTo>
                        <a:cubicBezTo>
                          <a:pt x="147228" y="128273"/>
                          <a:pt x="190530" y="128273"/>
                          <a:pt x="190530" y="110952"/>
                        </a:cubicBezTo>
                        <a:cubicBezTo>
                          <a:pt x="190530" y="93631"/>
                          <a:pt x="147228" y="58989"/>
                          <a:pt x="95265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8" name="Freeform: Shape 667">
                    <a:extLst>
                      <a:ext uri="{FF2B5EF4-FFF2-40B4-BE49-F238E27FC236}">
                        <a16:creationId xmlns:a16="http://schemas.microsoft.com/office/drawing/2014/main" xmlns="" id="{605B0AD7-D3E3-4BAA-80A4-331CFE097E17}"/>
                      </a:ext>
                    </a:extLst>
                  </p:cNvPr>
                  <p:cNvSpPr/>
                  <p:nvPr/>
                </p:nvSpPr>
                <p:spPr>
                  <a:xfrm>
                    <a:off x="12149632" y="4199284"/>
                    <a:ext cx="190530" cy="123023"/>
                  </a:xfrm>
                  <a:custGeom>
                    <a:avLst/>
                    <a:gdLst>
                      <a:gd name="connsiteX0" fmla="*/ 95265 w 190530"/>
                      <a:gd name="connsiteY0" fmla="*/ 20732 h 123023"/>
                      <a:gd name="connsiteX1" fmla="*/ 0 w 190530"/>
                      <a:gd name="connsiteY1" fmla="*/ 107336 h 123023"/>
                      <a:gd name="connsiteX2" fmla="*/ 95265 w 190530"/>
                      <a:gd name="connsiteY2" fmla="*/ 98676 h 123023"/>
                      <a:gd name="connsiteX3" fmla="*/ 190530 w 190530"/>
                      <a:gd name="connsiteY3" fmla="*/ 12072 h 123023"/>
                      <a:gd name="connsiteX4" fmla="*/ 95265 w 190530"/>
                      <a:gd name="connsiteY4" fmla="*/ 20732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30" h="123023">
                        <a:moveTo>
                          <a:pt x="95265" y="20732"/>
                        </a:moveTo>
                        <a:cubicBezTo>
                          <a:pt x="43302" y="46713"/>
                          <a:pt x="0" y="81355"/>
                          <a:pt x="0" y="107336"/>
                        </a:cubicBezTo>
                        <a:cubicBezTo>
                          <a:pt x="0" y="133317"/>
                          <a:pt x="43302" y="124657"/>
                          <a:pt x="95265" y="98676"/>
                        </a:cubicBezTo>
                        <a:cubicBezTo>
                          <a:pt x="147228" y="72695"/>
                          <a:pt x="190530" y="29393"/>
                          <a:pt x="190530" y="12072"/>
                        </a:cubicBezTo>
                        <a:cubicBezTo>
                          <a:pt x="190530" y="-5249"/>
                          <a:pt x="147228" y="-5249"/>
                          <a:pt x="95265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0" name="Graphic 1">
                  <a:extLst>
                    <a:ext uri="{FF2B5EF4-FFF2-40B4-BE49-F238E27FC236}">
                      <a16:creationId xmlns:a16="http://schemas.microsoft.com/office/drawing/2014/main" xmlns="" id="{C802AA42-EB7B-47F1-BA78-4541AA11F25B}"/>
                    </a:ext>
                  </a:extLst>
                </p:cNvPr>
                <p:cNvGrpSpPr/>
                <p:nvPr/>
              </p:nvGrpSpPr>
              <p:grpSpPr>
                <a:xfrm>
                  <a:off x="11725272" y="3148339"/>
                  <a:ext cx="190528" cy="1389899"/>
                  <a:chOff x="11725272" y="3148339"/>
                  <a:chExt cx="190528" cy="1389899"/>
                </a:xfrm>
                <a:grpFill/>
              </p:grpSpPr>
              <p:sp>
                <p:nvSpPr>
                  <p:cNvPr id="663" name="Freeform: Shape 662">
                    <a:extLst>
                      <a:ext uri="{FF2B5EF4-FFF2-40B4-BE49-F238E27FC236}">
                        <a16:creationId xmlns:a16="http://schemas.microsoft.com/office/drawing/2014/main" xmlns="" id="{10DE7233-84F4-489E-8F07-7F4775DBAD72}"/>
                      </a:ext>
                    </a:extLst>
                  </p:cNvPr>
                  <p:cNvSpPr/>
                  <p:nvPr/>
                </p:nvSpPr>
                <p:spPr>
                  <a:xfrm>
                    <a:off x="11803215" y="3185096"/>
                    <a:ext cx="27371" cy="1325044"/>
                  </a:xfrm>
                  <a:custGeom>
                    <a:avLst/>
                    <a:gdLst>
                      <a:gd name="connsiteX0" fmla="*/ 0 w 27371"/>
                      <a:gd name="connsiteY0" fmla="*/ 12991 h 1325044"/>
                      <a:gd name="connsiteX1" fmla="*/ 0 w 27371"/>
                      <a:gd name="connsiteY1" fmla="*/ 1312053 h 1325044"/>
                      <a:gd name="connsiteX2" fmla="*/ 25982 w 27371"/>
                      <a:gd name="connsiteY2" fmla="*/ 1312053 h 1325044"/>
                      <a:gd name="connsiteX3" fmla="*/ 25982 w 27371"/>
                      <a:gd name="connsiteY3" fmla="*/ 12991 h 1325044"/>
                      <a:gd name="connsiteX4" fmla="*/ 0 w 27371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25044">
                        <a:moveTo>
                          <a:pt x="0" y="12991"/>
                        </a:moveTo>
                        <a:cubicBezTo>
                          <a:pt x="0" y="446011"/>
                          <a:pt x="0" y="879032"/>
                          <a:pt x="0" y="1312053"/>
                        </a:cubicBezTo>
                        <a:cubicBezTo>
                          <a:pt x="0" y="1329374"/>
                          <a:pt x="25982" y="1329374"/>
                          <a:pt x="25982" y="1312053"/>
                        </a:cubicBezTo>
                        <a:cubicBezTo>
                          <a:pt x="25982" y="879032"/>
                          <a:pt x="25982" y="446011"/>
                          <a:pt x="25982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4" name="Freeform: Shape 663">
                    <a:extLst>
                      <a:ext uri="{FF2B5EF4-FFF2-40B4-BE49-F238E27FC236}">
                        <a16:creationId xmlns:a16="http://schemas.microsoft.com/office/drawing/2014/main" xmlns="" id="{E976527B-91D0-4EC2-A2D4-CF18E00EF1AA}"/>
                      </a:ext>
                    </a:extLst>
                  </p:cNvPr>
                  <p:cNvSpPr/>
                  <p:nvPr/>
                </p:nvSpPr>
                <p:spPr>
                  <a:xfrm>
                    <a:off x="11725272" y="3148339"/>
                    <a:ext cx="190528" cy="139763"/>
                  </a:xfrm>
                  <a:custGeom>
                    <a:avLst/>
                    <a:gdLst>
                      <a:gd name="connsiteX0" fmla="*/ 95265 w 190528"/>
                      <a:gd name="connsiteY0" fmla="*/ 15107 h 139763"/>
                      <a:gd name="connsiteX1" fmla="*/ 0 w 190528"/>
                      <a:gd name="connsiteY1" fmla="*/ 32428 h 139763"/>
                      <a:gd name="connsiteX2" fmla="*/ 95265 w 190528"/>
                      <a:gd name="connsiteY2" fmla="*/ 127692 h 139763"/>
                      <a:gd name="connsiteX3" fmla="*/ 190529 w 190528"/>
                      <a:gd name="connsiteY3" fmla="*/ 119032 h 139763"/>
                      <a:gd name="connsiteX4" fmla="*/ 95265 w 190528"/>
                      <a:gd name="connsiteY4" fmla="*/ 15107 h 139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9763">
                        <a:moveTo>
                          <a:pt x="95265" y="15107"/>
                        </a:moveTo>
                        <a:cubicBezTo>
                          <a:pt x="43302" y="-10875"/>
                          <a:pt x="0" y="-2214"/>
                          <a:pt x="0" y="32428"/>
                        </a:cubicBezTo>
                        <a:cubicBezTo>
                          <a:pt x="0" y="67069"/>
                          <a:pt x="43302" y="110371"/>
                          <a:pt x="95265" y="127692"/>
                        </a:cubicBezTo>
                        <a:cubicBezTo>
                          <a:pt x="147227" y="145013"/>
                          <a:pt x="190529" y="145013"/>
                          <a:pt x="190529" y="119032"/>
                        </a:cubicBezTo>
                        <a:cubicBezTo>
                          <a:pt x="190529" y="84390"/>
                          <a:pt x="147227" y="41088"/>
                          <a:pt x="95265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5" name="Freeform: Shape 664">
                    <a:extLst>
                      <a:ext uri="{FF2B5EF4-FFF2-40B4-BE49-F238E27FC236}">
                        <a16:creationId xmlns:a16="http://schemas.microsoft.com/office/drawing/2014/main" xmlns="" id="{EF6F9CC9-3768-43FB-9A7E-A2458C5F4C8F}"/>
                      </a:ext>
                    </a:extLst>
                  </p:cNvPr>
                  <p:cNvSpPr/>
                  <p:nvPr/>
                </p:nvSpPr>
                <p:spPr>
                  <a:xfrm>
                    <a:off x="11725272" y="4399168"/>
                    <a:ext cx="190528" cy="139069"/>
                  </a:xfrm>
                  <a:custGeom>
                    <a:avLst/>
                    <a:gdLst>
                      <a:gd name="connsiteX0" fmla="*/ 95265 w 190528"/>
                      <a:gd name="connsiteY0" fmla="*/ 11377 h 139069"/>
                      <a:gd name="connsiteX1" fmla="*/ 0 w 190528"/>
                      <a:gd name="connsiteY1" fmla="*/ 106642 h 139069"/>
                      <a:gd name="connsiteX2" fmla="*/ 95265 w 190528"/>
                      <a:gd name="connsiteY2" fmla="*/ 123963 h 139069"/>
                      <a:gd name="connsiteX3" fmla="*/ 190529 w 190528"/>
                      <a:gd name="connsiteY3" fmla="*/ 28698 h 139069"/>
                      <a:gd name="connsiteX4" fmla="*/ 95265 w 190528"/>
                      <a:gd name="connsiteY4" fmla="*/ 11377 h 139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9069">
                        <a:moveTo>
                          <a:pt x="95265" y="11377"/>
                        </a:moveTo>
                        <a:cubicBezTo>
                          <a:pt x="43302" y="28698"/>
                          <a:pt x="0" y="72000"/>
                          <a:pt x="0" y="106642"/>
                        </a:cubicBezTo>
                        <a:cubicBezTo>
                          <a:pt x="0" y="141283"/>
                          <a:pt x="43302" y="149944"/>
                          <a:pt x="95265" y="123963"/>
                        </a:cubicBezTo>
                        <a:cubicBezTo>
                          <a:pt x="147227" y="97981"/>
                          <a:pt x="190529" y="54679"/>
                          <a:pt x="190529" y="28698"/>
                        </a:cubicBezTo>
                        <a:cubicBezTo>
                          <a:pt x="190529" y="-5944"/>
                          <a:pt x="147227" y="-5944"/>
                          <a:pt x="95265" y="1137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1" name="Graphic 1">
                  <a:extLst>
                    <a:ext uri="{FF2B5EF4-FFF2-40B4-BE49-F238E27FC236}">
                      <a16:creationId xmlns:a16="http://schemas.microsoft.com/office/drawing/2014/main" xmlns="" id="{7C479945-E298-4F47-8D41-CB88CA603A2A}"/>
                    </a:ext>
                  </a:extLst>
                </p:cNvPr>
                <p:cNvGrpSpPr/>
                <p:nvPr/>
              </p:nvGrpSpPr>
              <p:grpSpPr>
                <a:xfrm>
                  <a:off x="11300912" y="2957461"/>
                  <a:ext cx="190528" cy="1768406"/>
                  <a:chOff x="11300912" y="2957461"/>
                  <a:chExt cx="190528" cy="1768406"/>
                </a:xfrm>
                <a:grpFill/>
              </p:grpSpPr>
              <p:sp>
                <p:nvSpPr>
                  <p:cNvPr id="660" name="Freeform: Shape 659">
                    <a:extLst>
                      <a:ext uri="{FF2B5EF4-FFF2-40B4-BE49-F238E27FC236}">
                        <a16:creationId xmlns:a16="http://schemas.microsoft.com/office/drawing/2014/main" xmlns="" id="{AEE640CF-E58E-4B08-BE30-4051BC60D7E0}"/>
                      </a:ext>
                    </a:extLst>
                  </p:cNvPr>
                  <p:cNvSpPr/>
                  <p:nvPr/>
                </p:nvSpPr>
                <p:spPr>
                  <a:xfrm>
                    <a:off x="11378855" y="3003228"/>
                    <a:ext cx="25981" cy="1688781"/>
                  </a:xfrm>
                  <a:custGeom>
                    <a:avLst/>
                    <a:gdLst>
                      <a:gd name="connsiteX0" fmla="*/ 0 w 25981"/>
                      <a:gd name="connsiteY0" fmla="*/ 12991 h 1688781"/>
                      <a:gd name="connsiteX1" fmla="*/ 0 w 25981"/>
                      <a:gd name="connsiteY1" fmla="*/ 1675791 h 1688781"/>
                      <a:gd name="connsiteX2" fmla="*/ 25982 w 25981"/>
                      <a:gd name="connsiteY2" fmla="*/ 1675791 h 1688781"/>
                      <a:gd name="connsiteX3" fmla="*/ 25982 w 25981"/>
                      <a:gd name="connsiteY3" fmla="*/ 12991 h 1688781"/>
                      <a:gd name="connsiteX4" fmla="*/ 0 w 25981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688781">
                        <a:moveTo>
                          <a:pt x="0" y="12991"/>
                        </a:moveTo>
                        <a:cubicBezTo>
                          <a:pt x="0" y="567258"/>
                          <a:pt x="0" y="1121524"/>
                          <a:pt x="0" y="1675791"/>
                        </a:cubicBezTo>
                        <a:cubicBezTo>
                          <a:pt x="0" y="1693112"/>
                          <a:pt x="25982" y="1693112"/>
                          <a:pt x="25982" y="1675791"/>
                        </a:cubicBezTo>
                        <a:cubicBezTo>
                          <a:pt x="25982" y="1121524"/>
                          <a:pt x="25982" y="56725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1" name="Freeform: Shape 660">
                    <a:extLst>
                      <a:ext uri="{FF2B5EF4-FFF2-40B4-BE49-F238E27FC236}">
                        <a16:creationId xmlns:a16="http://schemas.microsoft.com/office/drawing/2014/main" xmlns="" id="{2CC8CFEA-0AEC-4151-A368-E5E43D58FE64}"/>
                      </a:ext>
                    </a:extLst>
                  </p:cNvPr>
                  <p:cNvSpPr/>
                  <p:nvPr/>
                </p:nvSpPr>
                <p:spPr>
                  <a:xfrm>
                    <a:off x="11300912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84739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81868" y="76078"/>
                          <a:pt x="147227" y="3277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62" name="Freeform: Shape 661">
                    <a:extLst>
                      <a:ext uri="{FF2B5EF4-FFF2-40B4-BE49-F238E27FC236}">
                        <a16:creationId xmlns:a16="http://schemas.microsoft.com/office/drawing/2014/main" xmlns="" id="{F3361F31-9445-4E62-9926-238540FBECFE}"/>
                      </a:ext>
                    </a:extLst>
                  </p:cNvPr>
                  <p:cNvSpPr/>
                  <p:nvPr/>
                </p:nvSpPr>
                <p:spPr>
                  <a:xfrm>
                    <a:off x="11300912" y="4568299"/>
                    <a:ext cx="190528" cy="157568"/>
                  </a:xfrm>
                  <a:custGeom>
                    <a:avLst/>
                    <a:gdLst>
                      <a:gd name="connsiteX0" fmla="*/ 95264 w 190528"/>
                      <a:gd name="connsiteY0" fmla="*/ 6795 h 157568"/>
                      <a:gd name="connsiteX1" fmla="*/ 0 w 190528"/>
                      <a:gd name="connsiteY1" fmla="*/ 110720 h 157568"/>
                      <a:gd name="connsiteX2" fmla="*/ 95264 w 190528"/>
                      <a:gd name="connsiteY2" fmla="*/ 145362 h 157568"/>
                      <a:gd name="connsiteX3" fmla="*/ 190529 w 190528"/>
                      <a:gd name="connsiteY3" fmla="*/ 41437 h 157568"/>
                      <a:gd name="connsiteX4" fmla="*/ 95264 w 190528"/>
                      <a:gd name="connsiteY4" fmla="*/ 6795 h 157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7568">
                        <a:moveTo>
                          <a:pt x="95264" y="6795"/>
                        </a:moveTo>
                        <a:cubicBezTo>
                          <a:pt x="43302" y="24116"/>
                          <a:pt x="0" y="67418"/>
                          <a:pt x="0" y="110720"/>
                        </a:cubicBezTo>
                        <a:cubicBezTo>
                          <a:pt x="0" y="154022"/>
                          <a:pt x="43302" y="171343"/>
                          <a:pt x="95264" y="145362"/>
                        </a:cubicBezTo>
                        <a:cubicBezTo>
                          <a:pt x="147227" y="128041"/>
                          <a:pt x="190529" y="76078"/>
                          <a:pt x="190529" y="41437"/>
                        </a:cubicBezTo>
                        <a:cubicBezTo>
                          <a:pt x="181868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2" name="Graphic 1">
                  <a:extLst>
                    <a:ext uri="{FF2B5EF4-FFF2-40B4-BE49-F238E27FC236}">
                      <a16:creationId xmlns:a16="http://schemas.microsoft.com/office/drawing/2014/main" xmlns="" id="{9B92EF99-883F-4874-A6DB-F45C07EBD420}"/>
                    </a:ext>
                  </a:extLst>
                </p:cNvPr>
                <p:cNvGrpSpPr/>
                <p:nvPr/>
              </p:nvGrpSpPr>
              <p:grpSpPr>
                <a:xfrm>
                  <a:off x="10867891" y="2821134"/>
                  <a:ext cx="190528" cy="2044308"/>
                  <a:chOff x="10867891" y="2821134"/>
                  <a:chExt cx="190528" cy="2044308"/>
                </a:xfrm>
                <a:grpFill/>
              </p:grpSpPr>
              <p:sp>
                <p:nvSpPr>
                  <p:cNvPr id="657" name="Freeform: Shape 656">
                    <a:extLst>
                      <a:ext uri="{FF2B5EF4-FFF2-40B4-BE49-F238E27FC236}">
                        <a16:creationId xmlns:a16="http://schemas.microsoft.com/office/drawing/2014/main" xmlns="" id="{2EF87309-B90F-4EAF-A02F-63AF3542B7FC}"/>
                      </a:ext>
                    </a:extLst>
                  </p:cNvPr>
                  <p:cNvSpPr/>
                  <p:nvPr/>
                </p:nvSpPr>
                <p:spPr>
                  <a:xfrm>
                    <a:off x="10954495" y="2864661"/>
                    <a:ext cx="25980" cy="1965915"/>
                  </a:xfrm>
                  <a:custGeom>
                    <a:avLst/>
                    <a:gdLst>
                      <a:gd name="connsiteX0" fmla="*/ 0 w 25980"/>
                      <a:gd name="connsiteY0" fmla="*/ 12991 h 1965915"/>
                      <a:gd name="connsiteX1" fmla="*/ 0 w 25980"/>
                      <a:gd name="connsiteY1" fmla="*/ 1952925 h 1965915"/>
                      <a:gd name="connsiteX2" fmla="*/ 25980 w 25980"/>
                      <a:gd name="connsiteY2" fmla="*/ 1952925 h 1965915"/>
                      <a:gd name="connsiteX3" fmla="*/ 25980 w 25980"/>
                      <a:gd name="connsiteY3" fmla="*/ 12991 h 1965915"/>
                      <a:gd name="connsiteX4" fmla="*/ 0 w 25980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5"/>
                        </a:cubicBezTo>
                        <a:cubicBezTo>
                          <a:pt x="0" y="1970245"/>
                          <a:pt x="25980" y="1970245"/>
                          <a:pt x="25980" y="1952925"/>
                        </a:cubicBezTo>
                        <a:cubicBezTo>
                          <a:pt x="25980" y="1303393"/>
                          <a:pt x="25980" y="662522"/>
                          <a:pt x="25980" y="12991"/>
                        </a:cubicBezTo>
                        <a:cubicBezTo>
                          <a:pt x="25980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8" name="Freeform: Shape 657">
                    <a:extLst>
                      <a:ext uri="{FF2B5EF4-FFF2-40B4-BE49-F238E27FC236}">
                        <a16:creationId xmlns:a16="http://schemas.microsoft.com/office/drawing/2014/main" xmlns="" id="{51DBE402-CBB6-4625-ADC9-00C348699E12}"/>
                      </a:ext>
                    </a:extLst>
                  </p:cNvPr>
                  <p:cNvSpPr/>
                  <p:nvPr/>
                </p:nvSpPr>
                <p:spPr>
                  <a:xfrm>
                    <a:off x="10867891" y="2821134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4555 h 170762"/>
                      <a:gd name="connsiteX1" fmla="*/ 0 w 190528"/>
                      <a:gd name="connsiteY1" fmla="*/ 65178 h 170762"/>
                      <a:gd name="connsiteX2" fmla="*/ 95264 w 190528"/>
                      <a:gd name="connsiteY2" fmla="*/ 169103 h 170762"/>
                      <a:gd name="connsiteX3" fmla="*/ 190529 w 190528"/>
                      <a:gd name="connsiteY3" fmla="*/ 108480 h 170762"/>
                      <a:gd name="connsiteX4" fmla="*/ 95264 w 190528"/>
                      <a:gd name="connsiteY4" fmla="*/ 4555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4555"/>
                        </a:moveTo>
                        <a:cubicBezTo>
                          <a:pt x="43302" y="-12766"/>
                          <a:pt x="0" y="21876"/>
                          <a:pt x="0" y="65178"/>
                        </a:cubicBezTo>
                        <a:cubicBezTo>
                          <a:pt x="0" y="108480"/>
                          <a:pt x="43302" y="160443"/>
                          <a:pt x="95264" y="169103"/>
                        </a:cubicBezTo>
                        <a:cubicBezTo>
                          <a:pt x="147227" y="177763"/>
                          <a:pt x="190529" y="151782"/>
                          <a:pt x="190529" y="108480"/>
                        </a:cubicBezTo>
                        <a:cubicBezTo>
                          <a:pt x="190529" y="65178"/>
                          <a:pt x="147227" y="13215"/>
                          <a:pt x="95264" y="455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9" name="Freeform: Shape 658">
                    <a:extLst>
                      <a:ext uri="{FF2B5EF4-FFF2-40B4-BE49-F238E27FC236}">
                        <a16:creationId xmlns:a16="http://schemas.microsoft.com/office/drawing/2014/main" xmlns="" id="{6A814D6C-B3ED-431B-A3F7-20131AFCC36A}"/>
                      </a:ext>
                    </a:extLst>
                  </p:cNvPr>
                  <p:cNvSpPr/>
                  <p:nvPr/>
                </p:nvSpPr>
                <p:spPr>
                  <a:xfrm>
                    <a:off x="10867891" y="4690996"/>
                    <a:ext cx="190528" cy="174446"/>
                  </a:xfrm>
                  <a:custGeom>
                    <a:avLst/>
                    <a:gdLst>
                      <a:gd name="connsiteX0" fmla="*/ 95264 w 190528"/>
                      <a:gd name="connsiteY0" fmla="*/ 5344 h 174446"/>
                      <a:gd name="connsiteX1" fmla="*/ 0 w 190528"/>
                      <a:gd name="connsiteY1" fmla="*/ 109269 h 174446"/>
                      <a:gd name="connsiteX2" fmla="*/ 95264 w 190528"/>
                      <a:gd name="connsiteY2" fmla="*/ 169892 h 174446"/>
                      <a:gd name="connsiteX3" fmla="*/ 190529 w 190528"/>
                      <a:gd name="connsiteY3" fmla="*/ 65967 h 174446"/>
                      <a:gd name="connsiteX4" fmla="*/ 95264 w 190528"/>
                      <a:gd name="connsiteY4" fmla="*/ 5344 h 174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4446">
                        <a:moveTo>
                          <a:pt x="95264" y="5344"/>
                        </a:moveTo>
                        <a:cubicBezTo>
                          <a:pt x="43302" y="14004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87213"/>
                          <a:pt x="95264" y="169892"/>
                        </a:cubicBezTo>
                        <a:cubicBezTo>
                          <a:pt x="147227" y="15257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4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3" name="Graphic 1">
                  <a:extLst>
                    <a:ext uri="{FF2B5EF4-FFF2-40B4-BE49-F238E27FC236}">
                      <a16:creationId xmlns:a16="http://schemas.microsoft.com/office/drawing/2014/main" xmlns="" id="{5B2C1250-AD83-4BE5-A376-6B1B0C4DE3F8}"/>
                    </a:ext>
                  </a:extLst>
                </p:cNvPr>
                <p:cNvGrpSpPr/>
                <p:nvPr/>
              </p:nvGrpSpPr>
              <p:grpSpPr>
                <a:xfrm>
                  <a:off x="10443530" y="2729098"/>
                  <a:ext cx="190528" cy="2228380"/>
                  <a:chOff x="10443530" y="2729098"/>
                  <a:chExt cx="190528" cy="2228380"/>
                </a:xfrm>
                <a:grpFill/>
              </p:grpSpPr>
              <p:sp>
                <p:nvSpPr>
                  <p:cNvPr id="654" name="Freeform: Shape 653">
                    <a:extLst>
                      <a:ext uri="{FF2B5EF4-FFF2-40B4-BE49-F238E27FC236}">
                        <a16:creationId xmlns:a16="http://schemas.microsoft.com/office/drawing/2014/main" xmlns="" id="{ED3B51F5-5F86-444B-9323-288950998E88}"/>
                      </a:ext>
                    </a:extLst>
                  </p:cNvPr>
                  <p:cNvSpPr/>
                  <p:nvPr/>
                </p:nvSpPr>
                <p:spPr>
                  <a:xfrm>
                    <a:off x="10521474" y="2781047"/>
                    <a:ext cx="25980" cy="2136133"/>
                  </a:xfrm>
                  <a:custGeom>
                    <a:avLst/>
                    <a:gdLst>
                      <a:gd name="connsiteX0" fmla="*/ 0 w 25980"/>
                      <a:gd name="connsiteY0" fmla="*/ 10000 h 2136133"/>
                      <a:gd name="connsiteX1" fmla="*/ 0 w 25980"/>
                      <a:gd name="connsiteY1" fmla="*/ 2123143 h 2136133"/>
                      <a:gd name="connsiteX2" fmla="*/ 25980 w 25980"/>
                      <a:gd name="connsiteY2" fmla="*/ 2123143 h 2136133"/>
                      <a:gd name="connsiteX3" fmla="*/ 25980 w 25980"/>
                      <a:gd name="connsiteY3" fmla="*/ 10000 h 2136133"/>
                      <a:gd name="connsiteX4" fmla="*/ 0 w 25980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2136133">
                        <a:moveTo>
                          <a:pt x="0" y="10000"/>
                        </a:moveTo>
                        <a:cubicBezTo>
                          <a:pt x="0" y="711494"/>
                          <a:pt x="0" y="1412988"/>
                          <a:pt x="0" y="2123143"/>
                        </a:cubicBezTo>
                        <a:cubicBezTo>
                          <a:pt x="0" y="2140463"/>
                          <a:pt x="25980" y="2140463"/>
                          <a:pt x="25980" y="2123143"/>
                        </a:cubicBezTo>
                        <a:cubicBezTo>
                          <a:pt x="25980" y="1421649"/>
                          <a:pt x="25980" y="720155"/>
                          <a:pt x="25980" y="10000"/>
                        </a:cubicBezTo>
                        <a:cubicBezTo>
                          <a:pt x="25980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5" name="Freeform: Shape 654">
                    <a:extLst>
                      <a:ext uri="{FF2B5EF4-FFF2-40B4-BE49-F238E27FC236}">
                        <a16:creationId xmlns:a16="http://schemas.microsoft.com/office/drawing/2014/main" xmlns="" id="{D4FDB8EE-2328-4D69-A890-AAE861ED602F}"/>
                      </a:ext>
                    </a:extLst>
                  </p:cNvPr>
                  <p:cNvSpPr/>
                  <p:nvPr/>
                </p:nvSpPr>
                <p:spPr>
                  <a:xfrm>
                    <a:off x="10443530" y="2729098"/>
                    <a:ext cx="190528" cy="184521"/>
                  </a:xfrm>
                  <a:custGeom>
                    <a:avLst/>
                    <a:gdLst>
                      <a:gd name="connsiteX0" fmla="*/ 95265 w 190528"/>
                      <a:gd name="connsiteY0" fmla="*/ 1326 h 184521"/>
                      <a:gd name="connsiteX1" fmla="*/ 0 w 190528"/>
                      <a:gd name="connsiteY1" fmla="*/ 79270 h 184521"/>
                      <a:gd name="connsiteX2" fmla="*/ 95265 w 190528"/>
                      <a:gd name="connsiteY2" fmla="*/ 183195 h 184521"/>
                      <a:gd name="connsiteX3" fmla="*/ 190529 w 190528"/>
                      <a:gd name="connsiteY3" fmla="*/ 105251 h 184521"/>
                      <a:gd name="connsiteX4" fmla="*/ 95265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5" y="1326"/>
                        </a:moveTo>
                        <a:cubicBezTo>
                          <a:pt x="43302" y="-7334"/>
                          <a:pt x="0" y="27308"/>
                          <a:pt x="0" y="79270"/>
                        </a:cubicBezTo>
                        <a:cubicBezTo>
                          <a:pt x="0" y="131233"/>
                          <a:pt x="43302" y="174535"/>
                          <a:pt x="95265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81869" y="61949"/>
                          <a:pt x="147227" y="9987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6" name="Freeform: Shape 655">
                    <a:extLst>
                      <a:ext uri="{FF2B5EF4-FFF2-40B4-BE49-F238E27FC236}">
                        <a16:creationId xmlns:a16="http://schemas.microsoft.com/office/drawing/2014/main" xmlns="" id="{E9AC3657-5FDA-4908-AB72-30A4B8F5EA60}"/>
                      </a:ext>
                    </a:extLst>
                  </p:cNvPr>
                  <p:cNvSpPr/>
                  <p:nvPr/>
                </p:nvSpPr>
                <p:spPr>
                  <a:xfrm>
                    <a:off x="10443530" y="4772957"/>
                    <a:ext cx="190528" cy="184521"/>
                  </a:xfrm>
                  <a:custGeom>
                    <a:avLst/>
                    <a:gdLst>
                      <a:gd name="connsiteX0" fmla="*/ 95265 w 190528"/>
                      <a:gd name="connsiteY0" fmla="*/ 1326 h 184521"/>
                      <a:gd name="connsiteX1" fmla="*/ 0 w 190528"/>
                      <a:gd name="connsiteY1" fmla="*/ 105251 h 184521"/>
                      <a:gd name="connsiteX2" fmla="*/ 95265 w 190528"/>
                      <a:gd name="connsiteY2" fmla="*/ 183195 h 184521"/>
                      <a:gd name="connsiteX3" fmla="*/ 190529 w 190528"/>
                      <a:gd name="connsiteY3" fmla="*/ 79270 h 184521"/>
                      <a:gd name="connsiteX4" fmla="*/ 95265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5" y="1326"/>
                        </a:moveTo>
                        <a:cubicBezTo>
                          <a:pt x="43302" y="9987"/>
                          <a:pt x="0" y="53289"/>
                          <a:pt x="0" y="105251"/>
                        </a:cubicBezTo>
                        <a:cubicBezTo>
                          <a:pt x="0" y="157214"/>
                          <a:pt x="43302" y="191856"/>
                          <a:pt x="95265" y="183195"/>
                        </a:cubicBezTo>
                        <a:cubicBezTo>
                          <a:pt x="147227" y="174535"/>
                          <a:pt x="190529" y="131233"/>
                          <a:pt x="190529" y="79270"/>
                        </a:cubicBezTo>
                        <a:cubicBezTo>
                          <a:pt x="181869" y="27307"/>
                          <a:pt x="147227" y="-7334"/>
                          <a:pt x="95265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4" name="Graphic 1">
                  <a:extLst>
                    <a:ext uri="{FF2B5EF4-FFF2-40B4-BE49-F238E27FC236}">
                      <a16:creationId xmlns:a16="http://schemas.microsoft.com/office/drawing/2014/main" xmlns="" id="{0B7CF46E-B42C-4FD8-A3AB-D02C67DB0188}"/>
                    </a:ext>
                  </a:extLst>
                </p:cNvPr>
                <p:cNvGrpSpPr/>
                <p:nvPr/>
              </p:nvGrpSpPr>
              <p:grpSpPr>
                <a:xfrm>
                  <a:off x="10010509" y="2704443"/>
                  <a:ext cx="190529" cy="2286350"/>
                  <a:chOff x="10010509" y="2704443"/>
                  <a:chExt cx="190529" cy="2286350"/>
                </a:xfrm>
                <a:grpFill/>
              </p:grpSpPr>
              <p:sp>
                <p:nvSpPr>
                  <p:cNvPr id="651" name="Freeform: Shape 650">
                    <a:extLst>
                      <a:ext uri="{FF2B5EF4-FFF2-40B4-BE49-F238E27FC236}">
                        <a16:creationId xmlns:a16="http://schemas.microsoft.com/office/drawing/2014/main" xmlns="" id="{6ED227A1-EBAE-4AE5-B55F-5DE939986D6F}"/>
                      </a:ext>
                    </a:extLst>
                  </p:cNvPr>
                  <p:cNvSpPr/>
                  <p:nvPr/>
                </p:nvSpPr>
                <p:spPr>
                  <a:xfrm>
                    <a:off x="10097113" y="2752075"/>
                    <a:ext cx="25981" cy="2191085"/>
                  </a:xfrm>
                  <a:custGeom>
                    <a:avLst/>
                    <a:gdLst>
                      <a:gd name="connsiteX0" fmla="*/ 0 w 25981"/>
                      <a:gd name="connsiteY0" fmla="*/ 12991 h 2191085"/>
                      <a:gd name="connsiteX1" fmla="*/ 0 w 25981"/>
                      <a:gd name="connsiteY1" fmla="*/ 2178095 h 2191085"/>
                      <a:gd name="connsiteX2" fmla="*/ 25982 w 25981"/>
                      <a:gd name="connsiteY2" fmla="*/ 2178095 h 2191085"/>
                      <a:gd name="connsiteX3" fmla="*/ 25982 w 25981"/>
                      <a:gd name="connsiteY3" fmla="*/ 12991 h 2191085"/>
                      <a:gd name="connsiteX4" fmla="*/ 0 w 25981"/>
                      <a:gd name="connsiteY4" fmla="*/ 12991 h 219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91085">
                        <a:moveTo>
                          <a:pt x="0" y="12991"/>
                        </a:moveTo>
                        <a:cubicBezTo>
                          <a:pt x="0" y="731805"/>
                          <a:pt x="0" y="1459281"/>
                          <a:pt x="0" y="2178095"/>
                        </a:cubicBezTo>
                        <a:cubicBezTo>
                          <a:pt x="0" y="2195416"/>
                          <a:pt x="25982" y="2195416"/>
                          <a:pt x="25982" y="2178095"/>
                        </a:cubicBezTo>
                        <a:cubicBezTo>
                          <a:pt x="25982" y="1459281"/>
                          <a:pt x="25982" y="731805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2" name="Freeform: Shape 651">
                    <a:extLst>
                      <a:ext uri="{FF2B5EF4-FFF2-40B4-BE49-F238E27FC236}">
                        <a16:creationId xmlns:a16="http://schemas.microsoft.com/office/drawing/2014/main" xmlns="" id="{7C578AB9-960E-4D99-B611-BB236EA2EE26}"/>
                      </a:ext>
                    </a:extLst>
                  </p:cNvPr>
                  <p:cNvSpPr/>
                  <p:nvPr/>
                </p:nvSpPr>
                <p:spPr>
                  <a:xfrm>
                    <a:off x="10010509" y="2704443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30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8" y="190529"/>
                          <a:pt x="190530" y="147227"/>
                          <a:pt x="190530" y="95265"/>
                        </a:cubicBezTo>
                        <a:cubicBezTo>
                          <a:pt x="190530" y="43302"/>
                          <a:pt x="147228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3" name="Freeform: Shape 652">
                    <a:extLst>
                      <a:ext uri="{FF2B5EF4-FFF2-40B4-BE49-F238E27FC236}">
                        <a16:creationId xmlns:a16="http://schemas.microsoft.com/office/drawing/2014/main" xmlns="" id="{42EFD8A6-AFD8-4DD1-9C00-7A0D2B46DF5C}"/>
                      </a:ext>
                    </a:extLst>
                  </p:cNvPr>
                  <p:cNvSpPr/>
                  <p:nvPr/>
                </p:nvSpPr>
                <p:spPr>
                  <a:xfrm>
                    <a:off x="10010509" y="4800264"/>
                    <a:ext cx="190529" cy="190529"/>
                  </a:xfrm>
                  <a:custGeom>
                    <a:avLst/>
                    <a:gdLst>
                      <a:gd name="connsiteX0" fmla="*/ 95265 w 190529"/>
                      <a:gd name="connsiteY0" fmla="*/ 0 h 190529"/>
                      <a:gd name="connsiteX1" fmla="*/ 0 w 190529"/>
                      <a:gd name="connsiteY1" fmla="*/ 95265 h 190529"/>
                      <a:gd name="connsiteX2" fmla="*/ 95265 w 190529"/>
                      <a:gd name="connsiteY2" fmla="*/ 190529 h 190529"/>
                      <a:gd name="connsiteX3" fmla="*/ 190530 w 190529"/>
                      <a:gd name="connsiteY3" fmla="*/ 95265 h 190529"/>
                      <a:gd name="connsiteX4" fmla="*/ 95265 w 190529"/>
                      <a:gd name="connsiteY4" fmla="*/ 0 h 19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90529">
                        <a:moveTo>
                          <a:pt x="95265" y="0"/>
                        </a:moveTo>
                        <a:cubicBezTo>
                          <a:pt x="43302" y="0"/>
                          <a:pt x="0" y="43302"/>
                          <a:pt x="0" y="95265"/>
                        </a:cubicBezTo>
                        <a:cubicBezTo>
                          <a:pt x="0" y="147227"/>
                          <a:pt x="43302" y="190529"/>
                          <a:pt x="95265" y="190529"/>
                        </a:cubicBezTo>
                        <a:cubicBezTo>
                          <a:pt x="147228" y="190529"/>
                          <a:pt x="190530" y="147227"/>
                          <a:pt x="190530" y="95265"/>
                        </a:cubicBezTo>
                        <a:cubicBezTo>
                          <a:pt x="190530" y="34642"/>
                          <a:pt x="147228" y="0"/>
                          <a:pt x="95265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5" name="Graphic 1">
                  <a:extLst>
                    <a:ext uri="{FF2B5EF4-FFF2-40B4-BE49-F238E27FC236}">
                      <a16:creationId xmlns:a16="http://schemas.microsoft.com/office/drawing/2014/main" xmlns="" id="{12AA5261-23E1-4135-AA61-AA0BA7887447}"/>
                    </a:ext>
                  </a:extLst>
                </p:cNvPr>
                <p:cNvGrpSpPr/>
                <p:nvPr/>
              </p:nvGrpSpPr>
              <p:grpSpPr>
                <a:xfrm>
                  <a:off x="9586149" y="2729310"/>
                  <a:ext cx="190528" cy="2228168"/>
                  <a:chOff x="9586149" y="2729310"/>
                  <a:chExt cx="190528" cy="2228168"/>
                </a:xfrm>
                <a:grpFill/>
              </p:grpSpPr>
              <p:sp>
                <p:nvSpPr>
                  <p:cNvPr id="648" name="Freeform: Shape 647">
                    <a:extLst>
                      <a:ext uri="{FF2B5EF4-FFF2-40B4-BE49-F238E27FC236}">
                        <a16:creationId xmlns:a16="http://schemas.microsoft.com/office/drawing/2014/main" xmlns="" id="{4F440BB9-E911-42F9-BFC8-367C6498BB9E}"/>
                      </a:ext>
                    </a:extLst>
                  </p:cNvPr>
                  <p:cNvSpPr/>
                  <p:nvPr/>
                </p:nvSpPr>
                <p:spPr>
                  <a:xfrm>
                    <a:off x="9664092" y="2781047"/>
                    <a:ext cx="25981" cy="2136133"/>
                  </a:xfrm>
                  <a:custGeom>
                    <a:avLst/>
                    <a:gdLst>
                      <a:gd name="connsiteX0" fmla="*/ 0 w 25981"/>
                      <a:gd name="connsiteY0" fmla="*/ 10000 h 2136133"/>
                      <a:gd name="connsiteX1" fmla="*/ 0 w 25981"/>
                      <a:gd name="connsiteY1" fmla="*/ 2123143 h 2136133"/>
                      <a:gd name="connsiteX2" fmla="*/ 25982 w 25981"/>
                      <a:gd name="connsiteY2" fmla="*/ 2123143 h 2136133"/>
                      <a:gd name="connsiteX3" fmla="*/ 25982 w 25981"/>
                      <a:gd name="connsiteY3" fmla="*/ 10000 h 2136133"/>
                      <a:gd name="connsiteX4" fmla="*/ 0 w 25981"/>
                      <a:gd name="connsiteY4" fmla="*/ 10000 h 2136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2136133">
                        <a:moveTo>
                          <a:pt x="0" y="10000"/>
                        </a:moveTo>
                        <a:cubicBezTo>
                          <a:pt x="0" y="711494"/>
                          <a:pt x="0" y="1421649"/>
                          <a:pt x="0" y="2123143"/>
                        </a:cubicBezTo>
                        <a:cubicBezTo>
                          <a:pt x="0" y="2140463"/>
                          <a:pt x="25982" y="2140463"/>
                          <a:pt x="25982" y="2123143"/>
                        </a:cubicBezTo>
                        <a:cubicBezTo>
                          <a:pt x="25982" y="1421649"/>
                          <a:pt x="25982" y="711494"/>
                          <a:pt x="25982" y="10000"/>
                        </a:cubicBezTo>
                        <a:cubicBezTo>
                          <a:pt x="2598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9" name="Freeform: Shape 648">
                    <a:extLst>
                      <a:ext uri="{FF2B5EF4-FFF2-40B4-BE49-F238E27FC236}">
                        <a16:creationId xmlns:a16="http://schemas.microsoft.com/office/drawing/2014/main" xmlns="" id="{47D10F18-7500-4F40-9EC7-F545ABC803E2}"/>
                      </a:ext>
                    </a:extLst>
                  </p:cNvPr>
                  <p:cNvSpPr/>
                  <p:nvPr/>
                </p:nvSpPr>
                <p:spPr>
                  <a:xfrm>
                    <a:off x="9586149" y="2729310"/>
                    <a:ext cx="190528" cy="184309"/>
                  </a:xfrm>
                  <a:custGeom>
                    <a:avLst/>
                    <a:gdLst>
                      <a:gd name="connsiteX0" fmla="*/ 95264 w 190528"/>
                      <a:gd name="connsiteY0" fmla="*/ 1115 h 184309"/>
                      <a:gd name="connsiteX1" fmla="*/ 0 w 190528"/>
                      <a:gd name="connsiteY1" fmla="*/ 105040 h 184309"/>
                      <a:gd name="connsiteX2" fmla="*/ 95264 w 190528"/>
                      <a:gd name="connsiteY2" fmla="*/ 182983 h 184309"/>
                      <a:gd name="connsiteX3" fmla="*/ 190529 w 190528"/>
                      <a:gd name="connsiteY3" fmla="*/ 79058 h 184309"/>
                      <a:gd name="connsiteX4" fmla="*/ 95264 w 190528"/>
                      <a:gd name="connsiteY4" fmla="*/ 1115 h 18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309">
                        <a:moveTo>
                          <a:pt x="95264" y="1115"/>
                        </a:moveTo>
                        <a:cubicBezTo>
                          <a:pt x="43302" y="9775"/>
                          <a:pt x="0" y="53077"/>
                          <a:pt x="0" y="105040"/>
                        </a:cubicBezTo>
                        <a:cubicBezTo>
                          <a:pt x="0" y="157002"/>
                          <a:pt x="43302" y="191644"/>
                          <a:pt x="95264" y="182983"/>
                        </a:cubicBezTo>
                        <a:cubicBezTo>
                          <a:pt x="147227" y="174323"/>
                          <a:pt x="190529" y="131021"/>
                          <a:pt x="190529" y="79058"/>
                        </a:cubicBezTo>
                        <a:cubicBezTo>
                          <a:pt x="190529" y="35756"/>
                          <a:pt x="147227" y="-7546"/>
                          <a:pt x="95264" y="111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0" name="Freeform: Shape 649">
                    <a:extLst>
                      <a:ext uri="{FF2B5EF4-FFF2-40B4-BE49-F238E27FC236}">
                        <a16:creationId xmlns:a16="http://schemas.microsoft.com/office/drawing/2014/main" xmlns="" id="{7EBD3B64-C570-479E-8377-50E949D94EC6}"/>
                      </a:ext>
                    </a:extLst>
                  </p:cNvPr>
                  <p:cNvSpPr/>
                  <p:nvPr/>
                </p:nvSpPr>
                <p:spPr>
                  <a:xfrm>
                    <a:off x="9586149" y="4772957"/>
                    <a:ext cx="190528" cy="184521"/>
                  </a:xfrm>
                  <a:custGeom>
                    <a:avLst/>
                    <a:gdLst>
                      <a:gd name="connsiteX0" fmla="*/ 95264 w 190528"/>
                      <a:gd name="connsiteY0" fmla="*/ 1326 h 184521"/>
                      <a:gd name="connsiteX1" fmla="*/ 0 w 190528"/>
                      <a:gd name="connsiteY1" fmla="*/ 79270 h 184521"/>
                      <a:gd name="connsiteX2" fmla="*/ 95264 w 190528"/>
                      <a:gd name="connsiteY2" fmla="*/ 183195 h 184521"/>
                      <a:gd name="connsiteX3" fmla="*/ 190529 w 190528"/>
                      <a:gd name="connsiteY3" fmla="*/ 105251 h 184521"/>
                      <a:gd name="connsiteX4" fmla="*/ 95264 w 190528"/>
                      <a:gd name="connsiteY4" fmla="*/ 1326 h 184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84521">
                        <a:moveTo>
                          <a:pt x="95264" y="1326"/>
                        </a:moveTo>
                        <a:cubicBezTo>
                          <a:pt x="43302" y="-7334"/>
                          <a:pt x="0" y="27307"/>
                          <a:pt x="0" y="79270"/>
                        </a:cubicBezTo>
                        <a:cubicBezTo>
                          <a:pt x="0" y="131233"/>
                          <a:pt x="43302" y="174535"/>
                          <a:pt x="95264" y="183195"/>
                        </a:cubicBezTo>
                        <a:cubicBezTo>
                          <a:pt x="147227" y="191856"/>
                          <a:pt x="190529" y="157214"/>
                          <a:pt x="190529" y="105251"/>
                        </a:cubicBezTo>
                        <a:cubicBezTo>
                          <a:pt x="190529" y="44628"/>
                          <a:pt x="147227" y="1326"/>
                          <a:pt x="95264" y="132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6" name="Graphic 1">
                  <a:extLst>
                    <a:ext uri="{FF2B5EF4-FFF2-40B4-BE49-F238E27FC236}">
                      <a16:creationId xmlns:a16="http://schemas.microsoft.com/office/drawing/2014/main" xmlns="" id="{79824B4D-71EF-443C-9EE7-41BA336395F3}"/>
                    </a:ext>
                  </a:extLst>
                </p:cNvPr>
                <p:cNvGrpSpPr/>
                <p:nvPr/>
              </p:nvGrpSpPr>
              <p:grpSpPr>
                <a:xfrm>
                  <a:off x="9153128" y="2820345"/>
                  <a:ext cx="190528" cy="2045097"/>
                  <a:chOff x="9153128" y="2820345"/>
                  <a:chExt cx="190528" cy="2045097"/>
                </a:xfrm>
                <a:grpFill/>
              </p:grpSpPr>
              <p:sp>
                <p:nvSpPr>
                  <p:cNvPr id="645" name="Freeform: Shape 644">
                    <a:extLst>
                      <a:ext uri="{FF2B5EF4-FFF2-40B4-BE49-F238E27FC236}">
                        <a16:creationId xmlns:a16="http://schemas.microsoft.com/office/drawing/2014/main" xmlns="" id="{10F59598-63B7-483F-B094-FA4251B773B3}"/>
                      </a:ext>
                    </a:extLst>
                  </p:cNvPr>
                  <p:cNvSpPr/>
                  <p:nvPr/>
                </p:nvSpPr>
                <p:spPr>
                  <a:xfrm>
                    <a:off x="9239732" y="2864661"/>
                    <a:ext cx="25980" cy="1965915"/>
                  </a:xfrm>
                  <a:custGeom>
                    <a:avLst/>
                    <a:gdLst>
                      <a:gd name="connsiteX0" fmla="*/ 0 w 25980"/>
                      <a:gd name="connsiteY0" fmla="*/ 12991 h 1965915"/>
                      <a:gd name="connsiteX1" fmla="*/ 0 w 25980"/>
                      <a:gd name="connsiteY1" fmla="*/ 1952925 h 1965915"/>
                      <a:gd name="connsiteX2" fmla="*/ 25981 w 25980"/>
                      <a:gd name="connsiteY2" fmla="*/ 1952925 h 1965915"/>
                      <a:gd name="connsiteX3" fmla="*/ 25981 w 25980"/>
                      <a:gd name="connsiteY3" fmla="*/ 12991 h 1965915"/>
                      <a:gd name="connsiteX4" fmla="*/ 0 w 25980"/>
                      <a:gd name="connsiteY4" fmla="*/ 12991 h 1965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965915">
                        <a:moveTo>
                          <a:pt x="0" y="12991"/>
                        </a:moveTo>
                        <a:cubicBezTo>
                          <a:pt x="0" y="662522"/>
                          <a:pt x="0" y="1303393"/>
                          <a:pt x="0" y="1952925"/>
                        </a:cubicBezTo>
                        <a:cubicBezTo>
                          <a:pt x="0" y="1970245"/>
                          <a:pt x="25981" y="1970245"/>
                          <a:pt x="25981" y="1952925"/>
                        </a:cubicBezTo>
                        <a:cubicBezTo>
                          <a:pt x="25981" y="1303393"/>
                          <a:pt x="25981" y="662522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6" name="Freeform: Shape 645">
                    <a:extLst>
                      <a:ext uri="{FF2B5EF4-FFF2-40B4-BE49-F238E27FC236}">
                        <a16:creationId xmlns:a16="http://schemas.microsoft.com/office/drawing/2014/main" xmlns="" id="{CBE2ED99-3D50-41F5-9130-849EAB33F0C4}"/>
                      </a:ext>
                    </a:extLst>
                  </p:cNvPr>
                  <p:cNvSpPr/>
                  <p:nvPr/>
                </p:nvSpPr>
                <p:spPr>
                  <a:xfrm>
                    <a:off x="9153128" y="2820345"/>
                    <a:ext cx="190528" cy="171551"/>
                  </a:xfrm>
                  <a:custGeom>
                    <a:avLst/>
                    <a:gdLst>
                      <a:gd name="connsiteX0" fmla="*/ 95264 w 190528"/>
                      <a:gd name="connsiteY0" fmla="*/ 5344 h 171551"/>
                      <a:gd name="connsiteX1" fmla="*/ 0 w 190528"/>
                      <a:gd name="connsiteY1" fmla="*/ 109269 h 171551"/>
                      <a:gd name="connsiteX2" fmla="*/ 95264 w 190528"/>
                      <a:gd name="connsiteY2" fmla="*/ 169892 h 171551"/>
                      <a:gd name="connsiteX3" fmla="*/ 190529 w 190528"/>
                      <a:gd name="connsiteY3" fmla="*/ 65967 h 171551"/>
                      <a:gd name="connsiteX4" fmla="*/ 95264 w 190528"/>
                      <a:gd name="connsiteY4" fmla="*/ 5344 h 171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1551">
                        <a:moveTo>
                          <a:pt x="95264" y="5344"/>
                        </a:moveTo>
                        <a:cubicBezTo>
                          <a:pt x="43302" y="22665"/>
                          <a:pt x="0" y="65967"/>
                          <a:pt x="0" y="109269"/>
                        </a:cubicBezTo>
                        <a:cubicBezTo>
                          <a:pt x="0" y="152571"/>
                          <a:pt x="43302" y="178552"/>
                          <a:pt x="95264" y="169892"/>
                        </a:cubicBezTo>
                        <a:cubicBezTo>
                          <a:pt x="147227" y="161231"/>
                          <a:pt x="190529" y="109269"/>
                          <a:pt x="190529" y="65967"/>
                        </a:cubicBezTo>
                        <a:cubicBezTo>
                          <a:pt x="190529" y="14004"/>
                          <a:pt x="147227" y="-11977"/>
                          <a:pt x="95264" y="534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7" name="Freeform: Shape 646">
                    <a:extLst>
                      <a:ext uri="{FF2B5EF4-FFF2-40B4-BE49-F238E27FC236}">
                        <a16:creationId xmlns:a16="http://schemas.microsoft.com/office/drawing/2014/main" xmlns="" id="{A897C454-D9E0-4E48-BC5D-FD9DC5C62DD3}"/>
                      </a:ext>
                    </a:extLst>
                  </p:cNvPr>
                  <p:cNvSpPr/>
                  <p:nvPr/>
                </p:nvSpPr>
                <p:spPr>
                  <a:xfrm>
                    <a:off x="9153128" y="4694680"/>
                    <a:ext cx="190528" cy="170762"/>
                  </a:xfrm>
                  <a:custGeom>
                    <a:avLst/>
                    <a:gdLst>
                      <a:gd name="connsiteX0" fmla="*/ 95264 w 190528"/>
                      <a:gd name="connsiteY0" fmla="*/ 1659 h 170762"/>
                      <a:gd name="connsiteX1" fmla="*/ 0 w 190528"/>
                      <a:gd name="connsiteY1" fmla="*/ 62282 h 170762"/>
                      <a:gd name="connsiteX2" fmla="*/ 95264 w 190528"/>
                      <a:gd name="connsiteY2" fmla="*/ 166207 h 170762"/>
                      <a:gd name="connsiteX3" fmla="*/ 190529 w 190528"/>
                      <a:gd name="connsiteY3" fmla="*/ 105584 h 170762"/>
                      <a:gd name="connsiteX4" fmla="*/ 95264 w 190528"/>
                      <a:gd name="connsiteY4" fmla="*/ 1659 h 17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70762">
                        <a:moveTo>
                          <a:pt x="95264" y="1659"/>
                        </a:moveTo>
                        <a:cubicBezTo>
                          <a:pt x="43302" y="-7001"/>
                          <a:pt x="0" y="18980"/>
                          <a:pt x="0" y="62282"/>
                        </a:cubicBezTo>
                        <a:cubicBezTo>
                          <a:pt x="0" y="105584"/>
                          <a:pt x="43302" y="157547"/>
                          <a:pt x="95264" y="166207"/>
                        </a:cubicBezTo>
                        <a:cubicBezTo>
                          <a:pt x="147227" y="183528"/>
                          <a:pt x="190529" y="148886"/>
                          <a:pt x="190529" y="105584"/>
                        </a:cubicBezTo>
                        <a:cubicBezTo>
                          <a:pt x="190529" y="62282"/>
                          <a:pt x="147227" y="10320"/>
                          <a:pt x="95264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7" name="Graphic 1">
                  <a:extLst>
                    <a:ext uri="{FF2B5EF4-FFF2-40B4-BE49-F238E27FC236}">
                      <a16:creationId xmlns:a16="http://schemas.microsoft.com/office/drawing/2014/main" xmlns="" id="{DE660896-E094-4EB2-B88B-7E4746107794}"/>
                    </a:ext>
                  </a:extLst>
                </p:cNvPr>
                <p:cNvGrpSpPr/>
                <p:nvPr/>
              </p:nvGrpSpPr>
              <p:grpSpPr>
                <a:xfrm>
                  <a:off x="8728767" y="2957461"/>
                  <a:ext cx="190528" cy="1762994"/>
                  <a:chOff x="8728767" y="2957461"/>
                  <a:chExt cx="190528" cy="1762994"/>
                </a:xfrm>
                <a:grpFill/>
              </p:grpSpPr>
              <p:sp>
                <p:nvSpPr>
                  <p:cNvPr id="642" name="Freeform: Shape 641">
                    <a:extLst>
                      <a:ext uri="{FF2B5EF4-FFF2-40B4-BE49-F238E27FC236}">
                        <a16:creationId xmlns:a16="http://schemas.microsoft.com/office/drawing/2014/main" xmlns="" id="{81284A63-3D11-4AF1-B141-12D629ADC697}"/>
                      </a:ext>
                    </a:extLst>
                  </p:cNvPr>
                  <p:cNvSpPr/>
                  <p:nvPr/>
                </p:nvSpPr>
                <p:spPr>
                  <a:xfrm>
                    <a:off x="8806711" y="3003228"/>
                    <a:ext cx="25980" cy="1688781"/>
                  </a:xfrm>
                  <a:custGeom>
                    <a:avLst/>
                    <a:gdLst>
                      <a:gd name="connsiteX0" fmla="*/ 0 w 25980"/>
                      <a:gd name="connsiteY0" fmla="*/ 12991 h 1688781"/>
                      <a:gd name="connsiteX1" fmla="*/ 0 w 25980"/>
                      <a:gd name="connsiteY1" fmla="*/ 1675791 h 1688781"/>
                      <a:gd name="connsiteX2" fmla="*/ 25981 w 25980"/>
                      <a:gd name="connsiteY2" fmla="*/ 1675791 h 1688781"/>
                      <a:gd name="connsiteX3" fmla="*/ 25981 w 25980"/>
                      <a:gd name="connsiteY3" fmla="*/ 12991 h 1688781"/>
                      <a:gd name="connsiteX4" fmla="*/ 0 w 25980"/>
                      <a:gd name="connsiteY4" fmla="*/ 12991 h 1688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688781">
                        <a:moveTo>
                          <a:pt x="0" y="12991"/>
                        </a:moveTo>
                        <a:cubicBezTo>
                          <a:pt x="0" y="567258"/>
                          <a:pt x="0" y="1121524"/>
                          <a:pt x="0" y="1675791"/>
                        </a:cubicBezTo>
                        <a:cubicBezTo>
                          <a:pt x="0" y="1693112"/>
                          <a:pt x="25981" y="1693112"/>
                          <a:pt x="25981" y="1675791"/>
                        </a:cubicBezTo>
                        <a:cubicBezTo>
                          <a:pt x="25981" y="1121524"/>
                          <a:pt x="25981" y="567258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3" name="Freeform: Shape 642">
                    <a:extLst>
                      <a:ext uri="{FF2B5EF4-FFF2-40B4-BE49-F238E27FC236}">
                        <a16:creationId xmlns:a16="http://schemas.microsoft.com/office/drawing/2014/main" xmlns="" id="{1704CAFE-6844-4875-9E99-039CDDD7C167}"/>
                      </a:ext>
                    </a:extLst>
                  </p:cNvPr>
                  <p:cNvSpPr/>
                  <p:nvPr/>
                </p:nvSpPr>
                <p:spPr>
                  <a:xfrm>
                    <a:off x="8728767" y="2957461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110720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41437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24116"/>
                          <a:pt x="0" y="76078"/>
                          <a:pt x="0" y="110720"/>
                        </a:cubicBezTo>
                        <a:cubicBezTo>
                          <a:pt x="0" y="145362"/>
                          <a:pt x="43302" y="162683"/>
                          <a:pt x="95264" y="145362"/>
                        </a:cubicBezTo>
                        <a:cubicBezTo>
                          <a:pt x="147227" y="128041"/>
                          <a:pt x="190529" y="84739"/>
                          <a:pt x="190529" y="41437"/>
                        </a:cubicBezTo>
                        <a:cubicBezTo>
                          <a:pt x="190529" y="6795"/>
                          <a:pt x="147227" y="-1052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4" name="Freeform: Shape 643">
                    <a:extLst>
                      <a:ext uri="{FF2B5EF4-FFF2-40B4-BE49-F238E27FC236}">
                        <a16:creationId xmlns:a16="http://schemas.microsoft.com/office/drawing/2014/main" xmlns="" id="{2A861D46-5403-4731-8BC6-5AD503B6C09A}"/>
                      </a:ext>
                    </a:extLst>
                  </p:cNvPr>
                  <p:cNvSpPr/>
                  <p:nvPr/>
                </p:nvSpPr>
                <p:spPr>
                  <a:xfrm>
                    <a:off x="8728767" y="4568299"/>
                    <a:ext cx="190528" cy="152156"/>
                  </a:xfrm>
                  <a:custGeom>
                    <a:avLst/>
                    <a:gdLst>
                      <a:gd name="connsiteX0" fmla="*/ 95264 w 190528"/>
                      <a:gd name="connsiteY0" fmla="*/ 6795 h 152156"/>
                      <a:gd name="connsiteX1" fmla="*/ 0 w 190528"/>
                      <a:gd name="connsiteY1" fmla="*/ 41437 h 152156"/>
                      <a:gd name="connsiteX2" fmla="*/ 95264 w 190528"/>
                      <a:gd name="connsiteY2" fmla="*/ 145362 h 152156"/>
                      <a:gd name="connsiteX3" fmla="*/ 190529 w 190528"/>
                      <a:gd name="connsiteY3" fmla="*/ 110720 h 152156"/>
                      <a:gd name="connsiteX4" fmla="*/ 95264 w 190528"/>
                      <a:gd name="connsiteY4" fmla="*/ 6795 h 1521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52156">
                        <a:moveTo>
                          <a:pt x="95264" y="6795"/>
                        </a:moveTo>
                        <a:cubicBezTo>
                          <a:pt x="43302" y="-10526"/>
                          <a:pt x="0" y="6795"/>
                          <a:pt x="0" y="41437"/>
                        </a:cubicBezTo>
                        <a:cubicBezTo>
                          <a:pt x="0" y="76078"/>
                          <a:pt x="43302" y="128041"/>
                          <a:pt x="95264" y="145362"/>
                        </a:cubicBezTo>
                        <a:cubicBezTo>
                          <a:pt x="147227" y="162683"/>
                          <a:pt x="190529" y="145362"/>
                          <a:pt x="190529" y="110720"/>
                        </a:cubicBezTo>
                        <a:cubicBezTo>
                          <a:pt x="190529" y="67418"/>
                          <a:pt x="147227" y="24116"/>
                          <a:pt x="95264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8" name="Graphic 1">
                  <a:extLst>
                    <a:ext uri="{FF2B5EF4-FFF2-40B4-BE49-F238E27FC236}">
                      <a16:creationId xmlns:a16="http://schemas.microsoft.com/office/drawing/2014/main" xmlns="" id="{85E01987-2F3C-4D2D-9D44-5F3620B1943E}"/>
                    </a:ext>
                  </a:extLst>
                </p:cNvPr>
                <p:cNvGrpSpPr/>
                <p:nvPr/>
              </p:nvGrpSpPr>
              <p:grpSpPr>
                <a:xfrm>
                  <a:off x="8295746" y="3139098"/>
                  <a:ext cx="190528" cy="1390479"/>
                  <a:chOff x="8295746" y="3139098"/>
                  <a:chExt cx="190528" cy="1390479"/>
                </a:xfrm>
                <a:grpFill/>
              </p:grpSpPr>
              <p:sp>
                <p:nvSpPr>
                  <p:cNvPr id="639" name="Freeform: Shape 638">
                    <a:extLst>
                      <a:ext uri="{FF2B5EF4-FFF2-40B4-BE49-F238E27FC236}">
                        <a16:creationId xmlns:a16="http://schemas.microsoft.com/office/drawing/2014/main" xmlns="" id="{678125DD-50F3-42F9-AE9E-5C74FEB615C1}"/>
                      </a:ext>
                    </a:extLst>
                  </p:cNvPr>
                  <p:cNvSpPr/>
                  <p:nvPr/>
                </p:nvSpPr>
                <p:spPr>
                  <a:xfrm>
                    <a:off x="8382351" y="3185096"/>
                    <a:ext cx="25980" cy="1325044"/>
                  </a:xfrm>
                  <a:custGeom>
                    <a:avLst/>
                    <a:gdLst>
                      <a:gd name="connsiteX0" fmla="*/ 0 w 25980"/>
                      <a:gd name="connsiteY0" fmla="*/ 12991 h 1325044"/>
                      <a:gd name="connsiteX1" fmla="*/ 0 w 25980"/>
                      <a:gd name="connsiteY1" fmla="*/ 1312053 h 1325044"/>
                      <a:gd name="connsiteX2" fmla="*/ 25981 w 25980"/>
                      <a:gd name="connsiteY2" fmla="*/ 1312053 h 1325044"/>
                      <a:gd name="connsiteX3" fmla="*/ 25981 w 25980"/>
                      <a:gd name="connsiteY3" fmla="*/ 12991 h 1325044"/>
                      <a:gd name="connsiteX4" fmla="*/ 0 w 25980"/>
                      <a:gd name="connsiteY4" fmla="*/ 12991 h 1325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0" h="1325044">
                        <a:moveTo>
                          <a:pt x="0" y="12991"/>
                        </a:moveTo>
                        <a:cubicBezTo>
                          <a:pt x="0" y="446011"/>
                          <a:pt x="0" y="879032"/>
                          <a:pt x="0" y="1312053"/>
                        </a:cubicBezTo>
                        <a:cubicBezTo>
                          <a:pt x="0" y="1329374"/>
                          <a:pt x="25981" y="1329374"/>
                          <a:pt x="25981" y="1312053"/>
                        </a:cubicBezTo>
                        <a:cubicBezTo>
                          <a:pt x="25981" y="879032"/>
                          <a:pt x="25981" y="446011"/>
                          <a:pt x="25981" y="12991"/>
                        </a:cubicBezTo>
                        <a:cubicBezTo>
                          <a:pt x="2598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0" name="Freeform: Shape 639">
                    <a:extLst>
                      <a:ext uri="{FF2B5EF4-FFF2-40B4-BE49-F238E27FC236}">
                        <a16:creationId xmlns:a16="http://schemas.microsoft.com/office/drawing/2014/main" xmlns="" id="{06E62EF7-F652-4106-A799-3ED7D9CD1540}"/>
                      </a:ext>
                    </a:extLst>
                  </p:cNvPr>
                  <p:cNvSpPr/>
                  <p:nvPr/>
                </p:nvSpPr>
                <p:spPr>
                  <a:xfrm>
                    <a:off x="8295746" y="3139098"/>
                    <a:ext cx="190528" cy="135299"/>
                  </a:xfrm>
                  <a:custGeom>
                    <a:avLst/>
                    <a:gdLst>
                      <a:gd name="connsiteX0" fmla="*/ 95264 w 190528"/>
                      <a:gd name="connsiteY0" fmla="*/ 15687 h 135299"/>
                      <a:gd name="connsiteX1" fmla="*/ 0 w 190528"/>
                      <a:gd name="connsiteY1" fmla="*/ 110952 h 135299"/>
                      <a:gd name="connsiteX2" fmla="*/ 95264 w 190528"/>
                      <a:gd name="connsiteY2" fmla="*/ 119612 h 135299"/>
                      <a:gd name="connsiteX3" fmla="*/ 190529 w 190528"/>
                      <a:gd name="connsiteY3" fmla="*/ 24348 h 135299"/>
                      <a:gd name="connsiteX4" fmla="*/ 95264 w 190528"/>
                      <a:gd name="connsiteY4" fmla="*/ 15687 h 13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5299">
                        <a:moveTo>
                          <a:pt x="95264" y="15687"/>
                        </a:moveTo>
                        <a:cubicBezTo>
                          <a:pt x="43302" y="41669"/>
                          <a:pt x="0" y="84971"/>
                          <a:pt x="0" y="110952"/>
                        </a:cubicBezTo>
                        <a:cubicBezTo>
                          <a:pt x="0" y="136933"/>
                          <a:pt x="43302" y="145594"/>
                          <a:pt x="95264" y="119612"/>
                        </a:cubicBezTo>
                        <a:cubicBezTo>
                          <a:pt x="147227" y="102292"/>
                          <a:pt x="190529" y="58989"/>
                          <a:pt x="190529" y="24348"/>
                        </a:cubicBezTo>
                        <a:cubicBezTo>
                          <a:pt x="190529" y="-1633"/>
                          <a:pt x="147227" y="-10294"/>
                          <a:pt x="95264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1" name="Freeform: Shape 640">
                    <a:extLst>
                      <a:ext uri="{FF2B5EF4-FFF2-40B4-BE49-F238E27FC236}">
                        <a16:creationId xmlns:a16="http://schemas.microsoft.com/office/drawing/2014/main" xmlns="" id="{3AC000B3-B491-4FCA-994A-BCA8E25F6EA4}"/>
                      </a:ext>
                    </a:extLst>
                  </p:cNvPr>
                  <p:cNvSpPr/>
                  <p:nvPr/>
                </p:nvSpPr>
                <p:spPr>
                  <a:xfrm>
                    <a:off x="8295746" y="4398474"/>
                    <a:ext cx="190528" cy="131103"/>
                  </a:xfrm>
                  <a:custGeom>
                    <a:avLst/>
                    <a:gdLst>
                      <a:gd name="connsiteX0" fmla="*/ 95264 w 190528"/>
                      <a:gd name="connsiteY0" fmla="*/ 12071 h 131103"/>
                      <a:gd name="connsiteX1" fmla="*/ 0 w 190528"/>
                      <a:gd name="connsiteY1" fmla="*/ 20732 h 131103"/>
                      <a:gd name="connsiteX2" fmla="*/ 95264 w 190528"/>
                      <a:gd name="connsiteY2" fmla="*/ 115997 h 131103"/>
                      <a:gd name="connsiteX3" fmla="*/ 190529 w 190528"/>
                      <a:gd name="connsiteY3" fmla="*/ 98676 h 131103"/>
                      <a:gd name="connsiteX4" fmla="*/ 95264 w 190528"/>
                      <a:gd name="connsiteY4" fmla="*/ 12071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31103">
                        <a:moveTo>
                          <a:pt x="95264" y="12071"/>
                        </a:moveTo>
                        <a:cubicBezTo>
                          <a:pt x="43302" y="-5249"/>
                          <a:pt x="0" y="-5249"/>
                          <a:pt x="0" y="20732"/>
                        </a:cubicBezTo>
                        <a:cubicBezTo>
                          <a:pt x="0" y="46713"/>
                          <a:pt x="43302" y="90015"/>
                          <a:pt x="95264" y="115997"/>
                        </a:cubicBezTo>
                        <a:cubicBezTo>
                          <a:pt x="147227" y="141978"/>
                          <a:pt x="190529" y="133317"/>
                          <a:pt x="190529" y="98676"/>
                        </a:cubicBezTo>
                        <a:cubicBezTo>
                          <a:pt x="190529" y="81355"/>
                          <a:pt x="147227" y="38053"/>
                          <a:pt x="95264" y="1207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19" name="Graphic 1">
                  <a:extLst>
                    <a:ext uri="{FF2B5EF4-FFF2-40B4-BE49-F238E27FC236}">
                      <a16:creationId xmlns:a16="http://schemas.microsoft.com/office/drawing/2014/main" xmlns="" id="{07BF01E8-A82C-46D0-98D1-6ADCD5B85692}"/>
                    </a:ext>
                  </a:extLst>
                </p:cNvPr>
                <p:cNvGrpSpPr/>
                <p:nvPr/>
              </p:nvGrpSpPr>
              <p:grpSpPr>
                <a:xfrm>
                  <a:off x="7871386" y="3361436"/>
                  <a:ext cx="190528" cy="960871"/>
                  <a:chOff x="7871386" y="3361436"/>
                  <a:chExt cx="190528" cy="960871"/>
                </a:xfrm>
                <a:grpFill/>
              </p:grpSpPr>
              <p:sp>
                <p:nvSpPr>
                  <p:cNvPr id="636" name="Freeform: Shape 635">
                    <a:extLst>
                      <a:ext uri="{FF2B5EF4-FFF2-40B4-BE49-F238E27FC236}">
                        <a16:creationId xmlns:a16="http://schemas.microsoft.com/office/drawing/2014/main" xmlns="" id="{F95E9D15-2944-4E96-BC80-0A1398F6E352}"/>
                      </a:ext>
                    </a:extLst>
                  </p:cNvPr>
                  <p:cNvSpPr/>
                  <p:nvPr/>
                </p:nvSpPr>
                <p:spPr>
                  <a:xfrm>
                    <a:off x="7949330" y="3401607"/>
                    <a:ext cx="27370" cy="892023"/>
                  </a:xfrm>
                  <a:custGeom>
                    <a:avLst/>
                    <a:gdLst>
                      <a:gd name="connsiteX0" fmla="*/ 0 w 27370"/>
                      <a:gd name="connsiteY0" fmla="*/ 12991 h 892023"/>
                      <a:gd name="connsiteX1" fmla="*/ 0 w 27370"/>
                      <a:gd name="connsiteY1" fmla="*/ 879032 h 892023"/>
                      <a:gd name="connsiteX2" fmla="*/ 25981 w 27370"/>
                      <a:gd name="connsiteY2" fmla="*/ 879032 h 892023"/>
                      <a:gd name="connsiteX3" fmla="*/ 25981 w 27370"/>
                      <a:gd name="connsiteY3" fmla="*/ 12991 h 892023"/>
                      <a:gd name="connsiteX4" fmla="*/ 0 w 27370"/>
                      <a:gd name="connsiteY4" fmla="*/ 12991 h 892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0" h="892023">
                        <a:moveTo>
                          <a:pt x="0" y="12991"/>
                        </a:moveTo>
                        <a:cubicBezTo>
                          <a:pt x="0" y="298784"/>
                          <a:pt x="0" y="593239"/>
                          <a:pt x="0" y="879032"/>
                        </a:cubicBezTo>
                        <a:cubicBezTo>
                          <a:pt x="0" y="896353"/>
                          <a:pt x="25981" y="896353"/>
                          <a:pt x="25981" y="879032"/>
                        </a:cubicBezTo>
                        <a:cubicBezTo>
                          <a:pt x="25981" y="593239"/>
                          <a:pt x="25981" y="298784"/>
                          <a:pt x="25981" y="12991"/>
                        </a:cubicBezTo>
                        <a:cubicBezTo>
                          <a:pt x="3464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7" name="Freeform: Shape 636">
                    <a:extLst>
                      <a:ext uri="{FF2B5EF4-FFF2-40B4-BE49-F238E27FC236}">
                        <a16:creationId xmlns:a16="http://schemas.microsoft.com/office/drawing/2014/main" xmlns="" id="{7D7480C6-B7AE-4782-807B-FD32B7D92867}"/>
                      </a:ext>
                    </a:extLst>
                  </p:cNvPr>
                  <p:cNvSpPr/>
                  <p:nvPr/>
                </p:nvSpPr>
                <p:spPr>
                  <a:xfrm>
                    <a:off x="7871386" y="3361436"/>
                    <a:ext cx="190528" cy="123225"/>
                  </a:xfrm>
                  <a:custGeom>
                    <a:avLst/>
                    <a:gdLst>
                      <a:gd name="connsiteX0" fmla="*/ 95264 w 190528"/>
                      <a:gd name="connsiteY0" fmla="*/ 27180 h 123225"/>
                      <a:gd name="connsiteX1" fmla="*/ 0 w 190528"/>
                      <a:gd name="connsiteY1" fmla="*/ 113784 h 123225"/>
                      <a:gd name="connsiteX2" fmla="*/ 95264 w 190528"/>
                      <a:gd name="connsiteY2" fmla="*/ 105124 h 123225"/>
                      <a:gd name="connsiteX3" fmla="*/ 190529 w 190528"/>
                      <a:gd name="connsiteY3" fmla="*/ 18520 h 123225"/>
                      <a:gd name="connsiteX4" fmla="*/ 95264 w 190528"/>
                      <a:gd name="connsiteY4" fmla="*/ 27180 h 12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23225">
                        <a:moveTo>
                          <a:pt x="95264" y="27180"/>
                        </a:moveTo>
                        <a:cubicBezTo>
                          <a:pt x="43302" y="53161"/>
                          <a:pt x="0" y="96464"/>
                          <a:pt x="0" y="113784"/>
                        </a:cubicBezTo>
                        <a:cubicBezTo>
                          <a:pt x="0" y="131105"/>
                          <a:pt x="43302" y="122445"/>
                          <a:pt x="95264" y="105124"/>
                        </a:cubicBezTo>
                        <a:cubicBezTo>
                          <a:pt x="147227" y="79143"/>
                          <a:pt x="190529" y="44501"/>
                          <a:pt x="190529" y="18520"/>
                        </a:cubicBezTo>
                        <a:cubicBezTo>
                          <a:pt x="190529" y="-7461"/>
                          <a:pt x="147227" y="-7461"/>
                          <a:pt x="95264" y="2718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8" name="Freeform: Shape 637">
                    <a:extLst>
                      <a:ext uri="{FF2B5EF4-FFF2-40B4-BE49-F238E27FC236}">
                        <a16:creationId xmlns:a16="http://schemas.microsoft.com/office/drawing/2014/main" xmlns="" id="{E0310732-F763-4123-A4FC-3B83AC0AFBE8}"/>
                      </a:ext>
                    </a:extLst>
                  </p:cNvPr>
                  <p:cNvSpPr/>
                  <p:nvPr/>
                </p:nvSpPr>
                <p:spPr>
                  <a:xfrm>
                    <a:off x="7871386" y="4199284"/>
                    <a:ext cx="190528" cy="123023"/>
                  </a:xfrm>
                  <a:custGeom>
                    <a:avLst/>
                    <a:gdLst>
                      <a:gd name="connsiteX0" fmla="*/ 95264 w 190528"/>
                      <a:gd name="connsiteY0" fmla="*/ 20732 h 123023"/>
                      <a:gd name="connsiteX1" fmla="*/ 0 w 190528"/>
                      <a:gd name="connsiteY1" fmla="*/ 12072 h 123023"/>
                      <a:gd name="connsiteX2" fmla="*/ 95264 w 190528"/>
                      <a:gd name="connsiteY2" fmla="*/ 98676 h 123023"/>
                      <a:gd name="connsiteX3" fmla="*/ 190529 w 190528"/>
                      <a:gd name="connsiteY3" fmla="*/ 107336 h 123023"/>
                      <a:gd name="connsiteX4" fmla="*/ 95264 w 190528"/>
                      <a:gd name="connsiteY4" fmla="*/ 20732 h 123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8" h="123023">
                        <a:moveTo>
                          <a:pt x="95264" y="20732"/>
                        </a:moveTo>
                        <a:cubicBezTo>
                          <a:pt x="43302" y="-5249"/>
                          <a:pt x="0" y="-5249"/>
                          <a:pt x="0" y="12072"/>
                        </a:cubicBezTo>
                        <a:cubicBezTo>
                          <a:pt x="0" y="29393"/>
                          <a:pt x="43302" y="72695"/>
                          <a:pt x="95264" y="98676"/>
                        </a:cubicBezTo>
                        <a:cubicBezTo>
                          <a:pt x="147227" y="124657"/>
                          <a:pt x="190529" y="133317"/>
                          <a:pt x="190529" y="107336"/>
                        </a:cubicBezTo>
                        <a:cubicBezTo>
                          <a:pt x="190529" y="90015"/>
                          <a:pt x="147227" y="46713"/>
                          <a:pt x="95264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0" name="Graphic 1">
                  <a:extLst>
                    <a:ext uri="{FF2B5EF4-FFF2-40B4-BE49-F238E27FC236}">
                      <a16:creationId xmlns:a16="http://schemas.microsoft.com/office/drawing/2014/main" xmlns="" id="{5202A510-C80F-4265-A868-8F1F832B20F8}"/>
                    </a:ext>
                  </a:extLst>
                </p:cNvPr>
                <p:cNvGrpSpPr/>
                <p:nvPr/>
              </p:nvGrpSpPr>
              <p:grpSpPr>
                <a:xfrm>
                  <a:off x="7447025" y="3602003"/>
                  <a:ext cx="190529" cy="482570"/>
                  <a:chOff x="7447025" y="3602003"/>
                  <a:chExt cx="190529" cy="482570"/>
                </a:xfrm>
                <a:grpFill/>
              </p:grpSpPr>
              <p:sp>
                <p:nvSpPr>
                  <p:cNvPr id="633" name="Freeform: Shape 632">
                    <a:extLst>
                      <a:ext uri="{FF2B5EF4-FFF2-40B4-BE49-F238E27FC236}">
                        <a16:creationId xmlns:a16="http://schemas.microsoft.com/office/drawing/2014/main" xmlns="" id="{3024C761-1A66-4D30-AF61-6598ED9977B1}"/>
                      </a:ext>
                    </a:extLst>
                  </p:cNvPr>
                  <p:cNvSpPr/>
                  <p:nvPr/>
                </p:nvSpPr>
                <p:spPr>
                  <a:xfrm>
                    <a:off x="7524969" y="3635438"/>
                    <a:ext cx="25981" cy="407039"/>
                  </a:xfrm>
                  <a:custGeom>
                    <a:avLst/>
                    <a:gdLst>
                      <a:gd name="connsiteX0" fmla="*/ 0 w 25981"/>
                      <a:gd name="connsiteY0" fmla="*/ 12991 h 407039"/>
                      <a:gd name="connsiteX1" fmla="*/ 0 w 25981"/>
                      <a:gd name="connsiteY1" fmla="*/ 394049 h 407039"/>
                      <a:gd name="connsiteX2" fmla="*/ 25982 w 25981"/>
                      <a:gd name="connsiteY2" fmla="*/ 394049 h 407039"/>
                      <a:gd name="connsiteX3" fmla="*/ 25982 w 25981"/>
                      <a:gd name="connsiteY3" fmla="*/ 12991 h 407039"/>
                      <a:gd name="connsiteX4" fmla="*/ 0 w 25981"/>
                      <a:gd name="connsiteY4" fmla="*/ 12991 h 407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407039">
                        <a:moveTo>
                          <a:pt x="0" y="12991"/>
                        </a:moveTo>
                        <a:cubicBezTo>
                          <a:pt x="0" y="142897"/>
                          <a:pt x="0" y="272803"/>
                          <a:pt x="0" y="394049"/>
                        </a:cubicBezTo>
                        <a:cubicBezTo>
                          <a:pt x="0" y="411370"/>
                          <a:pt x="25982" y="411370"/>
                          <a:pt x="25982" y="394049"/>
                        </a:cubicBezTo>
                        <a:cubicBezTo>
                          <a:pt x="25982" y="264143"/>
                          <a:pt x="25982" y="134237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4" name="Freeform: Shape 633">
                    <a:extLst>
                      <a:ext uri="{FF2B5EF4-FFF2-40B4-BE49-F238E27FC236}">
                        <a16:creationId xmlns:a16="http://schemas.microsoft.com/office/drawing/2014/main" xmlns="" id="{98D01EB9-5C23-4334-ABBF-C4E93FDED697}"/>
                      </a:ext>
                    </a:extLst>
                  </p:cNvPr>
                  <p:cNvSpPr/>
                  <p:nvPr/>
                </p:nvSpPr>
                <p:spPr>
                  <a:xfrm>
                    <a:off x="7447025" y="3602003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7765 h 109301"/>
                      <a:gd name="connsiteX1" fmla="*/ 0 w 190529"/>
                      <a:gd name="connsiteY1" fmla="*/ 107049 h 109301"/>
                      <a:gd name="connsiteX2" fmla="*/ 95264 w 190529"/>
                      <a:gd name="connsiteY2" fmla="*/ 72407 h 109301"/>
                      <a:gd name="connsiteX3" fmla="*/ 190530 w 190529"/>
                      <a:gd name="connsiteY3" fmla="*/ 3124 h 109301"/>
                      <a:gd name="connsiteX4" fmla="*/ 95264 w 190529"/>
                      <a:gd name="connsiteY4" fmla="*/ 3776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7765"/>
                        </a:moveTo>
                        <a:cubicBezTo>
                          <a:pt x="43302" y="72407"/>
                          <a:pt x="0" y="98388"/>
                          <a:pt x="0" y="107049"/>
                        </a:cubicBezTo>
                        <a:cubicBezTo>
                          <a:pt x="0" y="115709"/>
                          <a:pt x="43302" y="98388"/>
                          <a:pt x="95264" y="72407"/>
                        </a:cubicBezTo>
                        <a:cubicBezTo>
                          <a:pt x="147228" y="46426"/>
                          <a:pt x="190530" y="11784"/>
                          <a:pt x="190530" y="3124"/>
                        </a:cubicBezTo>
                        <a:cubicBezTo>
                          <a:pt x="190530" y="-5537"/>
                          <a:pt x="138567" y="3124"/>
                          <a:pt x="95264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5" name="Freeform: Shape 634">
                    <a:extLst>
                      <a:ext uri="{FF2B5EF4-FFF2-40B4-BE49-F238E27FC236}">
                        <a16:creationId xmlns:a16="http://schemas.microsoft.com/office/drawing/2014/main" xmlns="" id="{98550275-59E4-4FD2-AA45-038B4BB7083E}"/>
                      </a:ext>
                    </a:extLst>
                  </p:cNvPr>
                  <p:cNvSpPr/>
                  <p:nvPr/>
                </p:nvSpPr>
                <p:spPr>
                  <a:xfrm>
                    <a:off x="7447025" y="3975272"/>
                    <a:ext cx="190529" cy="109301"/>
                  </a:xfrm>
                  <a:custGeom>
                    <a:avLst/>
                    <a:gdLst>
                      <a:gd name="connsiteX0" fmla="*/ 95264 w 190529"/>
                      <a:gd name="connsiteY0" fmla="*/ 36895 h 109301"/>
                      <a:gd name="connsiteX1" fmla="*/ 0 w 190529"/>
                      <a:gd name="connsiteY1" fmla="*/ 2253 h 109301"/>
                      <a:gd name="connsiteX2" fmla="*/ 95264 w 190529"/>
                      <a:gd name="connsiteY2" fmla="*/ 71536 h 109301"/>
                      <a:gd name="connsiteX3" fmla="*/ 190530 w 190529"/>
                      <a:gd name="connsiteY3" fmla="*/ 106178 h 109301"/>
                      <a:gd name="connsiteX4" fmla="*/ 95264 w 190529"/>
                      <a:gd name="connsiteY4" fmla="*/ 36895 h 10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09301">
                        <a:moveTo>
                          <a:pt x="95264" y="36895"/>
                        </a:moveTo>
                        <a:cubicBezTo>
                          <a:pt x="43302" y="10913"/>
                          <a:pt x="0" y="-6408"/>
                          <a:pt x="0" y="2253"/>
                        </a:cubicBezTo>
                        <a:cubicBezTo>
                          <a:pt x="0" y="10913"/>
                          <a:pt x="43302" y="36895"/>
                          <a:pt x="95264" y="71536"/>
                        </a:cubicBezTo>
                        <a:cubicBezTo>
                          <a:pt x="147228" y="106178"/>
                          <a:pt x="190530" y="114838"/>
                          <a:pt x="190530" y="106178"/>
                        </a:cubicBezTo>
                        <a:cubicBezTo>
                          <a:pt x="181869" y="88857"/>
                          <a:pt x="138567" y="62876"/>
                          <a:pt x="95264" y="368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1" name="Graphic 1">
                  <a:extLst>
                    <a:ext uri="{FF2B5EF4-FFF2-40B4-BE49-F238E27FC236}">
                      <a16:creationId xmlns:a16="http://schemas.microsoft.com/office/drawing/2014/main" xmlns="" id="{B3799FAB-A1BB-4FCA-B9A9-F2F12181B03F}"/>
                    </a:ext>
                  </a:extLst>
                </p:cNvPr>
                <p:cNvGrpSpPr/>
                <p:nvPr/>
              </p:nvGrpSpPr>
              <p:grpSpPr>
                <a:xfrm>
                  <a:off x="7014004" y="3733354"/>
                  <a:ext cx="190529" cy="219867"/>
                  <a:chOff x="7014004" y="3733354"/>
                  <a:chExt cx="190529" cy="219867"/>
                </a:xfrm>
                <a:grpFill/>
              </p:grpSpPr>
              <p:sp>
                <p:nvSpPr>
                  <p:cNvPr id="630" name="Freeform: Shape 629">
                    <a:extLst>
                      <a:ext uri="{FF2B5EF4-FFF2-40B4-BE49-F238E27FC236}">
                        <a16:creationId xmlns:a16="http://schemas.microsoft.com/office/drawing/2014/main" xmlns="" id="{B75C175A-CBD1-4598-AB99-97852D0F1F17}"/>
                      </a:ext>
                    </a:extLst>
                  </p:cNvPr>
                  <p:cNvSpPr/>
                  <p:nvPr/>
                </p:nvSpPr>
                <p:spPr>
                  <a:xfrm>
                    <a:off x="7091948" y="3768335"/>
                    <a:ext cx="27371" cy="135576"/>
                  </a:xfrm>
                  <a:custGeom>
                    <a:avLst/>
                    <a:gdLst>
                      <a:gd name="connsiteX0" fmla="*/ 0 w 27371"/>
                      <a:gd name="connsiteY0" fmla="*/ 10000 h 135576"/>
                      <a:gd name="connsiteX1" fmla="*/ 0 w 27371"/>
                      <a:gd name="connsiteY1" fmla="*/ 122586 h 135576"/>
                      <a:gd name="connsiteX2" fmla="*/ 25982 w 27371"/>
                      <a:gd name="connsiteY2" fmla="*/ 122586 h 135576"/>
                      <a:gd name="connsiteX3" fmla="*/ 25982 w 27371"/>
                      <a:gd name="connsiteY3" fmla="*/ 10000 h 135576"/>
                      <a:gd name="connsiteX4" fmla="*/ 0 w 27371"/>
                      <a:gd name="connsiteY4" fmla="*/ 10000 h 135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371" h="135576">
                        <a:moveTo>
                          <a:pt x="0" y="10000"/>
                        </a:moveTo>
                        <a:cubicBezTo>
                          <a:pt x="0" y="44642"/>
                          <a:pt x="0" y="87944"/>
                          <a:pt x="0" y="122586"/>
                        </a:cubicBezTo>
                        <a:cubicBezTo>
                          <a:pt x="0" y="139907"/>
                          <a:pt x="25982" y="139907"/>
                          <a:pt x="25982" y="122586"/>
                        </a:cubicBezTo>
                        <a:cubicBezTo>
                          <a:pt x="25982" y="87944"/>
                          <a:pt x="25982" y="44642"/>
                          <a:pt x="25982" y="10000"/>
                        </a:cubicBezTo>
                        <a:cubicBezTo>
                          <a:pt x="3464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1" name="Freeform: Shape 630">
                    <a:extLst>
                      <a:ext uri="{FF2B5EF4-FFF2-40B4-BE49-F238E27FC236}">
                        <a16:creationId xmlns:a16="http://schemas.microsoft.com/office/drawing/2014/main" xmlns="" id="{1D864489-D075-45AE-87E8-ED7899C0E660}"/>
                      </a:ext>
                    </a:extLst>
                  </p:cNvPr>
                  <p:cNvSpPr/>
                  <p:nvPr/>
                </p:nvSpPr>
                <p:spPr>
                  <a:xfrm>
                    <a:off x="7014004" y="3838958"/>
                    <a:ext cx="190529" cy="114263"/>
                  </a:xfrm>
                  <a:custGeom>
                    <a:avLst/>
                    <a:gdLst>
                      <a:gd name="connsiteX0" fmla="*/ 0 w 190529"/>
                      <a:gd name="connsiteY0" fmla="*/ 112585 h 114263"/>
                      <a:gd name="connsiteX1" fmla="*/ 95264 w 190529"/>
                      <a:gd name="connsiteY1" fmla="*/ 60623 h 114263"/>
                      <a:gd name="connsiteX2" fmla="*/ 190530 w 190529"/>
                      <a:gd name="connsiteY2" fmla="*/ 0 h 114263"/>
                      <a:gd name="connsiteX3" fmla="*/ 95264 w 190529"/>
                      <a:gd name="connsiteY3" fmla="*/ 51962 h 114263"/>
                      <a:gd name="connsiteX4" fmla="*/ 0 w 190529"/>
                      <a:gd name="connsiteY4" fmla="*/ 112585 h 11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263">
                        <a:moveTo>
                          <a:pt x="0" y="112585"/>
                        </a:moveTo>
                        <a:cubicBezTo>
                          <a:pt x="0" y="121246"/>
                          <a:pt x="43302" y="95264"/>
                          <a:pt x="95264" y="60623"/>
                        </a:cubicBezTo>
                        <a:cubicBezTo>
                          <a:pt x="147228" y="25981"/>
                          <a:pt x="190530" y="0"/>
                          <a:pt x="190530" y="0"/>
                        </a:cubicBezTo>
                        <a:cubicBezTo>
                          <a:pt x="190530" y="0"/>
                          <a:pt x="147228" y="17321"/>
                          <a:pt x="95264" y="51962"/>
                        </a:cubicBezTo>
                        <a:cubicBezTo>
                          <a:pt x="43302" y="77944"/>
                          <a:pt x="0" y="103925"/>
                          <a:pt x="0" y="11258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2" name="Freeform: Shape 631">
                    <a:extLst>
                      <a:ext uri="{FF2B5EF4-FFF2-40B4-BE49-F238E27FC236}">
                        <a16:creationId xmlns:a16="http://schemas.microsoft.com/office/drawing/2014/main" xmlns="" id="{4FF9B259-8D34-4201-BAB0-CC1F28D01923}"/>
                      </a:ext>
                    </a:extLst>
                  </p:cNvPr>
                  <p:cNvSpPr/>
                  <p:nvPr/>
                </p:nvSpPr>
                <p:spPr>
                  <a:xfrm>
                    <a:off x="7014004" y="3733354"/>
                    <a:ext cx="190529" cy="114263"/>
                  </a:xfrm>
                  <a:custGeom>
                    <a:avLst/>
                    <a:gdLst>
                      <a:gd name="connsiteX0" fmla="*/ 0 w 190529"/>
                      <a:gd name="connsiteY0" fmla="*/ 1679 h 114263"/>
                      <a:gd name="connsiteX1" fmla="*/ 95264 w 190529"/>
                      <a:gd name="connsiteY1" fmla="*/ 62302 h 114263"/>
                      <a:gd name="connsiteX2" fmla="*/ 190530 w 190529"/>
                      <a:gd name="connsiteY2" fmla="*/ 114264 h 114263"/>
                      <a:gd name="connsiteX3" fmla="*/ 95264 w 190529"/>
                      <a:gd name="connsiteY3" fmla="*/ 53641 h 114263"/>
                      <a:gd name="connsiteX4" fmla="*/ 0 w 190529"/>
                      <a:gd name="connsiteY4" fmla="*/ 1679 h 114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4263">
                        <a:moveTo>
                          <a:pt x="0" y="1679"/>
                        </a:moveTo>
                        <a:cubicBezTo>
                          <a:pt x="0" y="10339"/>
                          <a:pt x="43302" y="36320"/>
                          <a:pt x="95264" y="62302"/>
                        </a:cubicBezTo>
                        <a:cubicBezTo>
                          <a:pt x="147228" y="88283"/>
                          <a:pt x="190530" y="114264"/>
                          <a:pt x="190530" y="114264"/>
                        </a:cubicBezTo>
                        <a:cubicBezTo>
                          <a:pt x="190530" y="114264"/>
                          <a:pt x="147228" y="88283"/>
                          <a:pt x="95264" y="53641"/>
                        </a:cubicBezTo>
                        <a:cubicBezTo>
                          <a:pt x="43302" y="18999"/>
                          <a:pt x="0" y="-6982"/>
                          <a:pt x="0" y="167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2" name="Graphic 1">
                  <a:extLst>
                    <a:ext uri="{FF2B5EF4-FFF2-40B4-BE49-F238E27FC236}">
                      <a16:creationId xmlns:a16="http://schemas.microsoft.com/office/drawing/2014/main" xmlns="" id="{9B0D4020-2C4A-4E6E-945D-3ECF8404CF94}"/>
                    </a:ext>
                  </a:extLst>
                </p:cNvPr>
                <p:cNvGrpSpPr/>
                <p:nvPr/>
              </p:nvGrpSpPr>
              <p:grpSpPr>
                <a:xfrm>
                  <a:off x="6589644" y="3483881"/>
                  <a:ext cx="190529" cy="710154"/>
                  <a:chOff x="6589644" y="3483881"/>
                  <a:chExt cx="190529" cy="710154"/>
                </a:xfrm>
                <a:grpFill/>
              </p:grpSpPr>
              <p:sp>
                <p:nvSpPr>
                  <p:cNvPr id="627" name="Freeform: Shape 626">
                    <a:extLst>
                      <a:ext uri="{FF2B5EF4-FFF2-40B4-BE49-F238E27FC236}">
                        <a16:creationId xmlns:a16="http://schemas.microsoft.com/office/drawing/2014/main" xmlns="" id="{A98FDEF0-8977-47F0-ACCF-B2664E1AAAE7}"/>
                      </a:ext>
                    </a:extLst>
                  </p:cNvPr>
                  <p:cNvSpPr/>
                  <p:nvPr/>
                </p:nvSpPr>
                <p:spPr>
                  <a:xfrm>
                    <a:off x="6667587" y="3519446"/>
                    <a:ext cx="25981" cy="644277"/>
                  </a:xfrm>
                  <a:custGeom>
                    <a:avLst/>
                    <a:gdLst>
                      <a:gd name="connsiteX0" fmla="*/ 0 w 25981"/>
                      <a:gd name="connsiteY0" fmla="*/ 16398 h 644277"/>
                      <a:gd name="connsiteX1" fmla="*/ 0 w 25981"/>
                      <a:gd name="connsiteY1" fmla="*/ 631287 h 644277"/>
                      <a:gd name="connsiteX2" fmla="*/ 25982 w 25981"/>
                      <a:gd name="connsiteY2" fmla="*/ 631287 h 644277"/>
                      <a:gd name="connsiteX3" fmla="*/ 25982 w 25981"/>
                      <a:gd name="connsiteY3" fmla="*/ 16398 h 644277"/>
                      <a:gd name="connsiteX4" fmla="*/ 0 w 25981"/>
                      <a:gd name="connsiteY4" fmla="*/ 16398 h 644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644277">
                        <a:moveTo>
                          <a:pt x="0" y="16398"/>
                        </a:moveTo>
                        <a:cubicBezTo>
                          <a:pt x="0" y="224248"/>
                          <a:pt x="0" y="423437"/>
                          <a:pt x="0" y="631287"/>
                        </a:cubicBezTo>
                        <a:cubicBezTo>
                          <a:pt x="0" y="648608"/>
                          <a:pt x="25982" y="648608"/>
                          <a:pt x="25982" y="631287"/>
                        </a:cubicBezTo>
                        <a:cubicBezTo>
                          <a:pt x="25982" y="423437"/>
                          <a:pt x="25982" y="224248"/>
                          <a:pt x="25982" y="16398"/>
                        </a:cubicBezTo>
                        <a:cubicBezTo>
                          <a:pt x="25982" y="-923"/>
                          <a:pt x="0" y="-9584"/>
                          <a:pt x="0" y="1639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8" name="Freeform: Shape 627">
                    <a:extLst>
                      <a:ext uri="{FF2B5EF4-FFF2-40B4-BE49-F238E27FC236}">
                        <a16:creationId xmlns:a16="http://schemas.microsoft.com/office/drawing/2014/main" xmlns="" id="{83FA1D87-C068-472D-B1D5-F2918483BB6F}"/>
                      </a:ext>
                    </a:extLst>
                  </p:cNvPr>
                  <p:cNvSpPr/>
                  <p:nvPr/>
                </p:nvSpPr>
                <p:spPr>
                  <a:xfrm>
                    <a:off x="6589644" y="4078202"/>
                    <a:ext cx="190529" cy="115833"/>
                  </a:xfrm>
                  <a:custGeom>
                    <a:avLst/>
                    <a:gdLst>
                      <a:gd name="connsiteX0" fmla="*/ 95265 w 190529"/>
                      <a:gd name="connsiteY0" fmla="*/ 29229 h 115833"/>
                      <a:gd name="connsiteX1" fmla="*/ 0 w 190529"/>
                      <a:gd name="connsiteY1" fmla="*/ 107173 h 115833"/>
                      <a:gd name="connsiteX2" fmla="*/ 95265 w 190529"/>
                      <a:gd name="connsiteY2" fmla="*/ 81191 h 115833"/>
                      <a:gd name="connsiteX3" fmla="*/ 190530 w 190529"/>
                      <a:gd name="connsiteY3" fmla="*/ 3248 h 115833"/>
                      <a:gd name="connsiteX4" fmla="*/ 95265 w 190529"/>
                      <a:gd name="connsiteY4" fmla="*/ 29229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5" y="29229"/>
                        </a:moveTo>
                        <a:cubicBezTo>
                          <a:pt x="43302" y="55210"/>
                          <a:pt x="0" y="89852"/>
                          <a:pt x="0" y="107173"/>
                        </a:cubicBezTo>
                        <a:cubicBezTo>
                          <a:pt x="0" y="124494"/>
                          <a:pt x="43302" y="115833"/>
                          <a:pt x="95265" y="81191"/>
                        </a:cubicBezTo>
                        <a:cubicBezTo>
                          <a:pt x="147228" y="46550"/>
                          <a:pt x="190530" y="11908"/>
                          <a:pt x="190530" y="3248"/>
                        </a:cubicBezTo>
                        <a:cubicBezTo>
                          <a:pt x="181869" y="-5413"/>
                          <a:pt x="147228" y="3248"/>
                          <a:pt x="95265" y="2922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9" name="Freeform: Shape 628">
                    <a:extLst>
                      <a:ext uri="{FF2B5EF4-FFF2-40B4-BE49-F238E27FC236}">
                        <a16:creationId xmlns:a16="http://schemas.microsoft.com/office/drawing/2014/main" xmlns="" id="{EA478362-DF4A-4699-AD3B-DA2F65F1686E}"/>
                      </a:ext>
                    </a:extLst>
                  </p:cNvPr>
                  <p:cNvSpPr/>
                  <p:nvPr/>
                </p:nvSpPr>
                <p:spPr>
                  <a:xfrm>
                    <a:off x="6589644" y="3483881"/>
                    <a:ext cx="190529" cy="115833"/>
                  </a:xfrm>
                  <a:custGeom>
                    <a:avLst/>
                    <a:gdLst>
                      <a:gd name="connsiteX0" fmla="*/ 95265 w 190529"/>
                      <a:gd name="connsiteY0" fmla="*/ 34642 h 115833"/>
                      <a:gd name="connsiteX1" fmla="*/ 0 w 190529"/>
                      <a:gd name="connsiteY1" fmla="*/ 8660 h 115833"/>
                      <a:gd name="connsiteX2" fmla="*/ 95265 w 190529"/>
                      <a:gd name="connsiteY2" fmla="*/ 86604 h 115833"/>
                      <a:gd name="connsiteX3" fmla="*/ 190530 w 190529"/>
                      <a:gd name="connsiteY3" fmla="*/ 112585 h 115833"/>
                      <a:gd name="connsiteX4" fmla="*/ 95265 w 190529"/>
                      <a:gd name="connsiteY4" fmla="*/ 34642 h 115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15833">
                        <a:moveTo>
                          <a:pt x="95265" y="34642"/>
                        </a:moveTo>
                        <a:cubicBezTo>
                          <a:pt x="43302" y="0"/>
                          <a:pt x="0" y="-8660"/>
                          <a:pt x="0" y="8660"/>
                        </a:cubicBezTo>
                        <a:cubicBezTo>
                          <a:pt x="0" y="25981"/>
                          <a:pt x="43302" y="60623"/>
                          <a:pt x="95265" y="86604"/>
                        </a:cubicBezTo>
                        <a:cubicBezTo>
                          <a:pt x="147228" y="112585"/>
                          <a:pt x="190530" y="121246"/>
                          <a:pt x="190530" y="112585"/>
                        </a:cubicBezTo>
                        <a:cubicBezTo>
                          <a:pt x="181869" y="103925"/>
                          <a:pt x="147228" y="69283"/>
                          <a:pt x="95265" y="3464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23" name="Graphic 1">
                  <a:extLst>
                    <a:ext uri="{FF2B5EF4-FFF2-40B4-BE49-F238E27FC236}">
                      <a16:creationId xmlns:a16="http://schemas.microsoft.com/office/drawing/2014/main" xmlns="" id="{34896616-799B-449A-9A2F-AD8CAFD9EA2A}"/>
                    </a:ext>
                  </a:extLst>
                </p:cNvPr>
                <p:cNvGrpSpPr/>
                <p:nvPr/>
              </p:nvGrpSpPr>
              <p:grpSpPr>
                <a:xfrm>
                  <a:off x="6156623" y="3256545"/>
                  <a:ext cx="190529" cy="1173486"/>
                  <a:chOff x="6156623" y="3256545"/>
                  <a:chExt cx="190529" cy="1173486"/>
                </a:xfrm>
                <a:grpFill/>
              </p:grpSpPr>
              <p:sp>
                <p:nvSpPr>
                  <p:cNvPr id="624" name="Freeform: Shape 623">
                    <a:extLst>
                      <a:ext uri="{FF2B5EF4-FFF2-40B4-BE49-F238E27FC236}">
                        <a16:creationId xmlns:a16="http://schemas.microsoft.com/office/drawing/2014/main" xmlns="" id="{6526B97A-2180-4212-8A3B-CE577A411482}"/>
                      </a:ext>
                    </a:extLst>
                  </p:cNvPr>
                  <p:cNvSpPr/>
                  <p:nvPr/>
                </p:nvSpPr>
                <p:spPr>
                  <a:xfrm>
                    <a:off x="6243227" y="3289021"/>
                    <a:ext cx="25981" cy="1099873"/>
                  </a:xfrm>
                  <a:custGeom>
                    <a:avLst/>
                    <a:gdLst>
                      <a:gd name="connsiteX0" fmla="*/ 0 w 25981"/>
                      <a:gd name="connsiteY0" fmla="*/ 12991 h 1099873"/>
                      <a:gd name="connsiteX1" fmla="*/ 0 w 25981"/>
                      <a:gd name="connsiteY1" fmla="*/ 1086883 h 1099873"/>
                      <a:gd name="connsiteX2" fmla="*/ 25982 w 25981"/>
                      <a:gd name="connsiteY2" fmla="*/ 1086883 h 1099873"/>
                      <a:gd name="connsiteX3" fmla="*/ 25982 w 25981"/>
                      <a:gd name="connsiteY3" fmla="*/ 12991 h 1099873"/>
                      <a:gd name="connsiteX4" fmla="*/ 0 w 25981"/>
                      <a:gd name="connsiteY4" fmla="*/ 12991 h 109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81" h="1099873">
                        <a:moveTo>
                          <a:pt x="0" y="12991"/>
                        </a:moveTo>
                        <a:cubicBezTo>
                          <a:pt x="0" y="368068"/>
                          <a:pt x="0" y="731805"/>
                          <a:pt x="0" y="1086883"/>
                        </a:cubicBezTo>
                        <a:cubicBezTo>
                          <a:pt x="0" y="1104203"/>
                          <a:pt x="25982" y="1104203"/>
                          <a:pt x="25982" y="1086883"/>
                        </a:cubicBezTo>
                        <a:cubicBezTo>
                          <a:pt x="25982" y="731805"/>
                          <a:pt x="25982" y="368068"/>
                          <a:pt x="25982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5" name="Freeform: Shape 624">
                    <a:extLst>
                      <a:ext uri="{FF2B5EF4-FFF2-40B4-BE49-F238E27FC236}">
                        <a16:creationId xmlns:a16="http://schemas.microsoft.com/office/drawing/2014/main" xmlns="" id="{795B6368-D344-41A2-8228-1BBA3C4C91CB}"/>
                      </a:ext>
                    </a:extLst>
                  </p:cNvPr>
                  <p:cNvSpPr/>
                  <p:nvPr/>
                </p:nvSpPr>
                <p:spPr>
                  <a:xfrm>
                    <a:off x="6156623" y="4295795"/>
                    <a:ext cx="190529" cy="134236"/>
                  </a:xfrm>
                  <a:custGeom>
                    <a:avLst/>
                    <a:gdLst>
                      <a:gd name="connsiteX0" fmla="*/ 95265 w 190529"/>
                      <a:gd name="connsiteY0" fmla="*/ 19486 h 134236"/>
                      <a:gd name="connsiteX1" fmla="*/ 0 w 190529"/>
                      <a:gd name="connsiteY1" fmla="*/ 114750 h 134236"/>
                      <a:gd name="connsiteX2" fmla="*/ 95265 w 190529"/>
                      <a:gd name="connsiteY2" fmla="*/ 114750 h 134236"/>
                      <a:gd name="connsiteX3" fmla="*/ 190530 w 190529"/>
                      <a:gd name="connsiteY3" fmla="*/ 19486 h 134236"/>
                      <a:gd name="connsiteX4" fmla="*/ 95265 w 190529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4236">
                        <a:moveTo>
                          <a:pt x="95265" y="19486"/>
                        </a:moveTo>
                        <a:cubicBezTo>
                          <a:pt x="43302" y="45467"/>
                          <a:pt x="0" y="80109"/>
                          <a:pt x="0" y="114750"/>
                        </a:cubicBezTo>
                        <a:cubicBezTo>
                          <a:pt x="0" y="140732"/>
                          <a:pt x="43302" y="140732"/>
                          <a:pt x="95265" y="114750"/>
                        </a:cubicBezTo>
                        <a:cubicBezTo>
                          <a:pt x="147228" y="88769"/>
                          <a:pt x="190530" y="45467"/>
                          <a:pt x="190530" y="19486"/>
                        </a:cubicBezTo>
                        <a:cubicBezTo>
                          <a:pt x="190530" y="-6495"/>
                          <a:pt x="147228" y="-6495"/>
                          <a:pt x="95265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26" name="Freeform: Shape 625">
                    <a:extLst>
                      <a:ext uri="{FF2B5EF4-FFF2-40B4-BE49-F238E27FC236}">
                        <a16:creationId xmlns:a16="http://schemas.microsoft.com/office/drawing/2014/main" xmlns="" id="{F6D3D772-26B2-46AA-B248-C77515CE6FA1}"/>
                      </a:ext>
                    </a:extLst>
                  </p:cNvPr>
                  <p:cNvSpPr/>
                  <p:nvPr/>
                </p:nvSpPr>
                <p:spPr>
                  <a:xfrm>
                    <a:off x="6156623" y="3256545"/>
                    <a:ext cx="190529" cy="134236"/>
                  </a:xfrm>
                  <a:custGeom>
                    <a:avLst/>
                    <a:gdLst>
                      <a:gd name="connsiteX0" fmla="*/ 95265 w 190529"/>
                      <a:gd name="connsiteY0" fmla="*/ 19486 h 134236"/>
                      <a:gd name="connsiteX1" fmla="*/ 0 w 190529"/>
                      <a:gd name="connsiteY1" fmla="*/ 19486 h 134236"/>
                      <a:gd name="connsiteX2" fmla="*/ 95265 w 190529"/>
                      <a:gd name="connsiteY2" fmla="*/ 114751 h 134236"/>
                      <a:gd name="connsiteX3" fmla="*/ 190530 w 190529"/>
                      <a:gd name="connsiteY3" fmla="*/ 114751 h 134236"/>
                      <a:gd name="connsiteX4" fmla="*/ 95265 w 190529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29" h="134236">
                        <a:moveTo>
                          <a:pt x="95265" y="19486"/>
                        </a:moveTo>
                        <a:cubicBezTo>
                          <a:pt x="43302" y="-6495"/>
                          <a:pt x="0" y="-6495"/>
                          <a:pt x="0" y="19486"/>
                        </a:cubicBezTo>
                        <a:cubicBezTo>
                          <a:pt x="0" y="45467"/>
                          <a:pt x="43302" y="88769"/>
                          <a:pt x="95265" y="114751"/>
                        </a:cubicBezTo>
                        <a:cubicBezTo>
                          <a:pt x="147228" y="140732"/>
                          <a:pt x="190530" y="140732"/>
                          <a:pt x="190530" y="114751"/>
                        </a:cubicBezTo>
                        <a:cubicBezTo>
                          <a:pt x="190530" y="88769"/>
                          <a:pt x="147228" y="45467"/>
                          <a:pt x="95265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509" name="Graphic 1">
                <a:extLst>
                  <a:ext uri="{FF2B5EF4-FFF2-40B4-BE49-F238E27FC236}">
                    <a16:creationId xmlns:a16="http://schemas.microsoft.com/office/drawing/2014/main" xmlns="" id="{48392FE1-A679-4291-A784-C29FDD018241}"/>
                  </a:ext>
                </a:extLst>
              </p:cNvPr>
              <p:cNvGrpSpPr/>
              <p:nvPr/>
            </p:nvGrpSpPr>
            <p:grpSpPr>
              <a:xfrm>
                <a:off x="6181264" y="3068181"/>
                <a:ext cx="6661201" cy="1550215"/>
                <a:chOff x="6181264" y="3068181"/>
                <a:chExt cx="6661201" cy="1550215"/>
              </a:xfrm>
              <a:grpFill/>
            </p:grpSpPr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xmlns="" id="{FC5B53D5-B0B8-4061-AD36-7FAE1CEF7668}"/>
                    </a:ext>
                  </a:extLst>
                </p:cNvPr>
                <p:cNvSpPr/>
                <p:nvPr/>
              </p:nvSpPr>
              <p:spPr>
                <a:xfrm>
                  <a:off x="6181264" y="3124984"/>
                  <a:ext cx="6661201" cy="1432788"/>
                </a:xfrm>
                <a:custGeom>
                  <a:avLst/>
                  <a:gdLst>
                    <a:gd name="connsiteX0" fmla="*/ 6280143 w 6661201"/>
                    <a:gd name="connsiteY0" fmla="*/ 151046 h 1432788"/>
                    <a:gd name="connsiteX1" fmla="*/ 5925066 w 6661201"/>
                    <a:gd name="connsiteY1" fmla="*/ 3819 h 1432788"/>
                    <a:gd name="connsiteX2" fmla="*/ 5552669 w 6661201"/>
                    <a:gd name="connsiteY2" fmla="*/ 99084 h 1432788"/>
                    <a:gd name="connsiteX3" fmla="*/ 4825193 w 6661201"/>
                    <a:gd name="connsiteY3" fmla="*/ 783257 h 1432788"/>
                    <a:gd name="connsiteX4" fmla="*/ 4444135 w 6661201"/>
                    <a:gd name="connsiteY4" fmla="*/ 1172976 h 1432788"/>
                    <a:gd name="connsiteX5" fmla="*/ 4037095 w 6661201"/>
                    <a:gd name="connsiteY5" fmla="*/ 1398147 h 1432788"/>
                    <a:gd name="connsiteX6" fmla="*/ 3205695 w 6661201"/>
                    <a:gd name="connsiteY6" fmla="*/ 991107 h 1432788"/>
                    <a:gd name="connsiteX7" fmla="*/ 2469559 w 6661201"/>
                    <a:gd name="connsiteY7" fmla="*/ 220330 h 1432788"/>
                    <a:gd name="connsiteX8" fmla="*/ 1742084 w 6661201"/>
                    <a:gd name="connsiteY8" fmla="*/ 47121 h 1432788"/>
                    <a:gd name="connsiteX9" fmla="*/ 1335044 w 6661201"/>
                    <a:gd name="connsiteY9" fmla="*/ 332915 h 1432788"/>
                    <a:gd name="connsiteX10" fmla="*/ 936665 w 6661201"/>
                    <a:gd name="connsiteY10" fmla="*/ 765936 h 1432788"/>
                    <a:gd name="connsiteX11" fmla="*/ 503644 w 6661201"/>
                    <a:gd name="connsiteY11" fmla="*/ 1198957 h 1432788"/>
                    <a:gd name="connsiteX12" fmla="*/ 10000 w 6661201"/>
                    <a:gd name="connsiteY12" fmla="*/ 1415468 h 1432788"/>
                    <a:gd name="connsiteX13" fmla="*/ 10000 w 6661201"/>
                    <a:gd name="connsiteY13" fmla="*/ 1432789 h 1432788"/>
                    <a:gd name="connsiteX14" fmla="*/ 737475 w 6661201"/>
                    <a:gd name="connsiteY14" fmla="*/ 999768 h 1432788"/>
                    <a:gd name="connsiteX15" fmla="*/ 1490932 w 6661201"/>
                    <a:gd name="connsiteY15" fmla="*/ 220330 h 1432788"/>
                    <a:gd name="connsiteX16" fmla="*/ 1897972 w 6661201"/>
                    <a:gd name="connsiteY16" fmla="*/ 21140 h 1432788"/>
                    <a:gd name="connsiteX17" fmla="*/ 2339653 w 6661201"/>
                    <a:gd name="connsiteY17" fmla="*/ 151046 h 1432788"/>
                    <a:gd name="connsiteX18" fmla="*/ 3110430 w 6661201"/>
                    <a:gd name="connsiteY18" fmla="*/ 913163 h 1432788"/>
                    <a:gd name="connsiteX19" fmla="*/ 3820584 w 6661201"/>
                    <a:gd name="connsiteY19" fmla="*/ 1415468 h 1432788"/>
                    <a:gd name="connsiteX20" fmla="*/ 4556721 w 6661201"/>
                    <a:gd name="connsiteY20" fmla="*/ 1095032 h 1432788"/>
                    <a:gd name="connsiteX21" fmla="*/ 5310177 w 6661201"/>
                    <a:gd name="connsiteY21" fmla="*/ 298274 h 1432788"/>
                    <a:gd name="connsiteX22" fmla="*/ 5699896 w 6661201"/>
                    <a:gd name="connsiteY22" fmla="*/ 47121 h 1432788"/>
                    <a:gd name="connsiteX23" fmla="*/ 6141576 w 6661201"/>
                    <a:gd name="connsiteY23" fmla="*/ 81763 h 1432788"/>
                    <a:gd name="connsiteX24" fmla="*/ 6591919 w 6661201"/>
                    <a:gd name="connsiteY24" fmla="*/ 436840 h 1432788"/>
                    <a:gd name="connsiteX25" fmla="*/ 6661201 w 6661201"/>
                    <a:gd name="connsiteY25" fmla="*/ 514784 h 1432788"/>
                    <a:gd name="connsiteX26" fmla="*/ 6661201 w 6661201"/>
                    <a:gd name="connsiteY26" fmla="*/ 480142 h 1432788"/>
                    <a:gd name="connsiteX27" fmla="*/ 6280143 w 6661201"/>
                    <a:gd name="connsiteY27" fmla="*/ 151046 h 143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661201" h="1432788">
                      <a:moveTo>
                        <a:pt x="6280143" y="151046"/>
                      </a:moveTo>
                      <a:cubicBezTo>
                        <a:pt x="6176219" y="81763"/>
                        <a:pt x="6054972" y="21140"/>
                        <a:pt x="5925066" y="3819"/>
                      </a:cubicBezTo>
                      <a:cubicBezTo>
                        <a:pt x="5795160" y="-13501"/>
                        <a:pt x="5665253" y="29801"/>
                        <a:pt x="5552669" y="99084"/>
                      </a:cubicBezTo>
                      <a:cubicBezTo>
                        <a:pt x="5258214" y="263632"/>
                        <a:pt x="5041703" y="540765"/>
                        <a:pt x="4825193" y="783257"/>
                      </a:cubicBezTo>
                      <a:cubicBezTo>
                        <a:pt x="4703948" y="921824"/>
                        <a:pt x="4582701" y="1051730"/>
                        <a:pt x="4444135" y="1172976"/>
                      </a:cubicBezTo>
                      <a:cubicBezTo>
                        <a:pt x="4322888" y="1276901"/>
                        <a:pt x="4192983" y="1363505"/>
                        <a:pt x="4037095" y="1398147"/>
                      </a:cubicBezTo>
                      <a:cubicBezTo>
                        <a:pt x="3707999" y="1476091"/>
                        <a:pt x="3413545" y="1207618"/>
                        <a:pt x="3205695" y="991107"/>
                      </a:cubicBezTo>
                      <a:cubicBezTo>
                        <a:pt x="2954542" y="739955"/>
                        <a:pt x="2746692" y="445501"/>
                        <a:pt x="2469559" y="220330"/>
                      </a:cubicBezTo>
                      <a:cubicBezTo>
                        <a:pt x="2261709" y="47121"/>
                        <a:pt x="2010557" y="-56804"/>
                        <a:pt x="1742084" y="47121"/>
                      </a:cubicBezTo>
                      <a:cubicBezTo>
                        <a:pt x="1586197" y="107744"/>
                        <a:pt x="1456290" y="220330"/>
                        <a:pt x="1335044" y="332915"/>
                      </a:cubicBezTo>
                      <a:cubicBezTo>
                        <a:pt x="1196478" y="471482"/>
                        <a:pt x="1066572" y="618709"/>
                        <a:pt x="936665" y="765936"/>
                      </a:cubicBezTo>
                      <a:cubicBezTo>
                        <a:pt x="798098" y="921824"/>
                        <a:pt x="659531" y="1069051"/>
                        <a:pt x="503644" y="1198957"/>
                      </a:cubicBezTo>
                      <a:cubicBezTo>
                        <a:pt x="365077" y="1311543"/>
                        <a:pt x="200530" y="1415468"/>
                        <a:pt x="10000" y="1415468"/>
                      </a:cubicBezTo>
                      <a:cubicBezTo>
                        <a:pt x="1340" y="1415468"/>
                        <a:pt x="-7321" y="1432789"/>
                        <a:pt x="10000" y="1432789"/>
                      </a:cubicBezTo>
                      <a:cubicBezTo>
                        <a:pt x="304454" y="1424128"/>
                        <a:pt x="546946" y="1198957"/>
                        <a:pt x="737475" y="999768"/>
                      </a:cubicBezTo>
                      <a:cubicBezTo>
                        <a:pt x="988628" y="739955"/>
                        <a:pt x="1205138" y="445501"/>
                        <a:pt x="1490932" y="220330"/>
                      </a:cubicBezTo>
                      <a:cubicBezTo>
                        <a:pt x="1612178" y="125065"/>
                        <a:pt x="1750744" y="38461"/>
                        <a:pt x="1897972" y="21140"/>
                      </a:cubicBezTo>
                      <a:cubicBezTo>
                        <a:pt x="2053859" y="3819"/>
                        <a:pt x="2209747" y="64442"/>
                        <a:pt x="2339653" y="151046"/>
                      </a:cubicBezTo>
                      <a:cubicBezTo>
                        <a:pt x="2642768" y="350236"/>
                        <a:pt x="2867938" y="653351"/>
                        <a:pt x="3110430" y="913163"/>
                      </a:cubicBezTo>
                      <a:cubicBezTo>
                        <a:pt x="3300959" y="1121013"/>
                        <a:pt x="3534791" y="1363505"/>
                        <a:pt x="3820584" y="1415468"/>
                      </a:cubicBezTo>
                      <a:cubicBezTo>
                        <a:pt x="4106378" y="1467430"/>
                        <a:pt x="4357531" y="1276901"/>
                        <a:pt x="4556721" y="1095032"/>
                      </a:cubicBezTo>
                      <a:cubicBezTo>
                        <a:pt x="4825193" y="843880"/>
                        <a:pt x="5033044" y="549426"/>
                        <a:pt x="5310177" y="298274"/>
                      </a:cubicBezTo>
                      <a:cubicBezTo>
                        <a:pt x="5422763" y="194349"/>
                        <a:pt x="5552669" y="99084"/>
                        <a:pt x="5699896" y="47121"/>
                      </a:cubicBezTo>
                      <a:cubicBezTo>
                        <a:pt x="5847123" y="-4841"/>
                        <a:pt x="6003010" y="12480"/>
                        <a:pt x="6141576" y="81763"/>
                      </a:cubicBezTo>
                      <a:cubicBezTo>
                        <a:pt x="6314785" y="168367"/>
                        <a:pt x="6462013" y="306934"/>
                        <a:pt x="6591919" y="436840"/>
                      </a:cubicBezTo>
                      <a:cubicBezTo>
                        <a:pt x="6617899" y="462821"/>
                        <a:pt x="6635221" y="488803"/>
                        <a:pt x="6661201" y="514784"/>
                      </a:cubicBezTo>
                      <a:lnTo>
                        <a:pt x="6661201" y="480142"/>
                      </a:lnTo>
                      <a:cubicBezTo>
                        <a:pt x="6548617" y="358897"/>
                        <a:pt x="6427370" y="246311"/>
                        <a:pt x="6280143" y="1510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xmlns="" id="{20EFDDCF-1170-4647-9D27-4B3344C1CAEE}"/>
                    </a:ext>
                  </a:extLst>
                </p:cNvPr>
                <p:cNvSpPr/>
                <p:nvPr/>
              </p:nvSpPr>
              <p:spPr>
                <a:xfrm>
                  <a:off x="6181264" y="3111483"/>
                  <a:ext cx="6661201" cy="1441448"/>
                </a:xfrm>
                <a:custGeom>
                  <a:avLst/>
                  <a:gdLst>
                    <a:gd name="connsiteX0" fmla="*/ 6349427 w 6661201"/>
                    <a:gd name="connsiteY0" fmla="*/ 1221119 h 1441448"/>
                    <a:gd name="connsiteX1" fmla="*/ 5942388 w 6661201"/>
                    <a:gd name="connsiteY1" fmla="*/ 1420309 h 1441448"/>
                    <a:gd name="connsiteX2" fmla="*/ 5500706 w 6661201"/>
                    <a:gd name="connsiteY2" fmla="*/ 1290403 h 1441448"/>
                    <a:gd name="connsiteX3" fmla="*/ 4729929 w 6661201"/>
                    <a:gd name="connsiteY3" fmla="*/ 519625 h 1441448"/>
                    <a:gd name="connsiteX4" fmla="*/ 4019774 w 6661201"/>
                    <a:gd name="connsiteY4" fmla="*/ 17321 h 1441448"/>
                    <a:gd name="connsiteX5" fmla="*/ 3283639 w 6661201"/>
                    <a:gd name="connsiteY5" fmla="*/ 337756 h 1441448"/>
                    <a:gd name="connsiteX6" fmla="*/ 2530182 w 6661201"/>
                    <a:gd name="connsiteY6" fmla="*/ 1134515 h 1441448"/>
                    <a:gd name="connsiteX7" fmla="*/ 2140463 w 6661201"/>
                    <a:gd name="connsiteY7" fmla="*/ 1385667 h 1441448"/>
                    <a:gd name="connsiteX8" fmla="*/ 1698782 w 6661201"/>
                    <a:gd name="connsiteY8" fmla="*/ 1351025 h 1441448"/>
                    <a:gd name="connsiteX9" fmla="*/ 1248440 w 6661201"/>
                    <a:gd name="connsiteY9" fmla="*/ 995948 h 1441448"/>
                    <a:gd name="connsiteX10" fmla="*/ 832740 w 6661201"/>
                    <a:gd name="connsiteY10" fmla="*/ 536946 h 1441448"/>
                    <a:gd name="connsiteX11" fmla="*/ 10000 w 6661201"/>
                    <a:gd name="connsiteY11" fmla="*/ 0 h 1441448"/>
                    <a:gd name="connsiteX12" fmla="*/ 10000 w 6661201"/>
                    <a:gd name="connsiteY12" fmla="*/ 17321 h 1441448"/>
                    <a:gd name="connsiteX13" fmla="*/ 824080 w 6661201"/>
                    <a:gd name="connsiteY13" fmla="*/ 545606 h 1441448"/>
                    <a:gd name="connsiteX14" fmla="*/ 1560215 w 6661201"/>
                    <a:gd name="connsiteY14" fmla="*/ 1290403 h 1441448"/>
                    <a:gd name="connsiteX15" fmla="*/ 1915292 w 6661201"/>
                    <a:gd name="connsiteY15" fmla="*/ 1437630 h 1441448"/>
                    <a:gd name="connsiteX16" fmla="*/ 2287691 w 6661201"/>
                    <a:gd name="connsiteY16" fmla="*/ 1342365 h 1441448"/>
                    <a:gd name="connsiteX17" fmla="*/ 3015166 w 6661201"/>
                    <a:gd name="connsiteY17" fmla="*/ 658192 h 1441448"/>
                    <a:gd name="connsiteX18" fmla="*/ 3396224 w 6661201"/>
                    <a:gd name="connsiteY18" fmla="*/ 268473 h 1441448"/>
                    <a:gd name="connsiteX19" fmla="*/ 3803264 w 6661201"/>
                    <a:gd name="connsiteY19" fmla="*/ 43302 h 1441448"/>
                    <a:gd name="connsiteX20" fmla="*/ 4634664 w 6661201"/>
                    <a:gd name="connsiteY20" fmla="*/ 450342 h 1441448"/>
                    <a:gd name="connsiteX21" fmla="*/ 5370800 w 6661201"/>
                    <a:gd name="connsiteY21" fmla="*/ 1221119 h 1441448"/>
                    <a:gd name="connsiteX22" fmla="*/ 6098274 w 6661201"/>
                    <a:gd name="connsiteY22" fmla="*/ 1394327 h 1441448"/>
                    <a:gd name="connsiteX23" fmla="*/ 6505315 w 6661201"/>
                    <a:gd name="connsiteY23" fmla="*/ 1108534 h 1441448"/>
                    <a:gd name="connsiteX24" fmla="*/ 6661201 w 6661201"/>
                    <a:gd name="connsiteY24" fmla="*/ 952646 h 1441448"/>
                    <a:gd name="connsiteX25" fmla="*/ 6661201 w 6661201"/>
                    <a:gd name="connsiteY25" fmla="*/ 926665 h 1441448"/>
                    <a:gd name="connsiteX26" fmla="*/ 6349427 w 6661201"/>
                    <a:gd name="connsiteY26" fmla="*/ 1221119 h 144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661201" h="1441448">
                      <a:moveTo>
                        <a:pt x="6349427" y="1221119"/>
                      </a:moveTo>
                      <a:cubicBezTo>
                        <a:pt x="6228180" y="1316384"/>
                        <a:pt x="6089615" y="1402988"/>
                        <a:pt x="5942388" y="1420309"/>
                      </a:cubicBezTo>
                      <a:cubicBezTo>
                        <a:pt x="5786500" y="1437630"/>
                        <a:pt x="5630612" y="1377007"/>
                        <a:pt x="5500706" y="1290403"/>
                      </a:cubicBezTo>
                      <a:cubicBezTo>
                        <a:pt x="5197591" y="1091213"/>
                        <a:pt x="4972420" y="788098"/>
                        <a:pt x="4729929" y="519625"/>
                      </a:cubicBezTo>
                      <a:cubicBezTo>
                        <a:pt x="4539399" y="311775"/>
                        <a:pt x="4305568" y="69283"/>
                        <a:pt x="4019774" y="17321"/>
                      </a:cubicBezTo>
                      <a:cubicBezTo>
                        <a:pt x="3733980" y="-34642"/>
                        <a:pt x="3482828" y="155888"/>
                        <a:pt x="3283639" y="337756"/>
                      </a:cubicBezTo>
                      <a:cubicBezTo>
                        <a:pt x="3015166" y="588909"/>
                        <a:pt x="2807316" y="883363"/>
                        <a:pt x="2530182" y="1134515"/>
                      </a:cubicBezTo>
                      <a:cubicBezTo>
                        <a:pt x="2417597" y="1238440"/>
                        <a:pt x="2287691" y="1333705"/>
                        <a:pt x="2140463" y="1385667"/>
                      </a:cubicBezTo>
                      <a:cubicBezTo>
                        <a:pt x="1993236" y="1437630"/>
                        <a:pt x="1837348" y="1420309"/>
                        <a:pt x="1698782" y="1351025"/>
                      </a:cubicBezTo>
                      <a:cubicBezTo>
                        <a:pt x="1525573" y="1264421"/>
                        <a:pt x="1378347" y="1125854"/>
                        <a:pt x="1248440" y="995948"/>
                      </a:cubicBezTo>
                      <a:cubicBezTo>
                        <a:pt x="1101213" y="848721"/>
                        <a:pt x="971306" y="692833"/>
                        <a:pt x="832740" y="536946"/>
                      </a:cubicBezTo>
                      <a:cubicBezTo>
                        <a:pt x="616229" y="303115"/>
                        <a:pt x="347757" y="8660"/>
                        <a:pt x="10000" y="0"/>
                      </a:cubicBezTo>
                      <a:cubicBezTo>
                        <a:pt x="1340" y="0"/>
                        <a:pt x="-7321" y="17321"/>
                        <a:pt x="10000" y="17321"/>
                      </a:cubicBezTo>
                      <a:cubicBezTo>
                        <a:pt x="347757" y="25981"/>
                        <a:pt x="616229" y="311775"/>
                        <a:pt x="824080" y="545606"/>
                      </a:cubicBezTo>
                      <a:cubicBezTo>
                        <a:pt x="1057911" y="796759"/>
                        <a:pt x="1274421" y="1091213"/>
                        <a:pt x="1560215" y="1290403"/>
                      </a:cubicBezTo>
                      <a:cubicBezTo>
                        <a:pt x="1664140" y="1359686"/>
                        <a:pt x="1785386" y="1420309"/>
                        <a:pt x="1915292" y="1437630"/>
                      </a:cubicBezTo>
                      <a:cubicBezTo>
                        <a:pt x="2045198" y="1454950"/>
                        <a:pt x="2175105" y="1411648"/>
                        <a:pt x="2287691" y="1342365"/>
                      </a:cubicBezTo>
                      <a:cubicBezTo>
                        <a:pt x="2582145" y="1177817"/>
                        <a:pt x="2798655" y="900684"/>
                        <a:pt x="3015166" y="658192"/>
                      </a:cubicBezTo>
                      <a:cubicBezTo>
                        <a:pt x="3136411" y="519625"/>
                        <a:pt x="3257657" y="389719"/>
                        <a:pt x="3396224" y="268473"/>
                      </a:cubicBezTo>
                      <a:cubicBezTo>
                        <a:pt x="3517470" y="164548"/>
                        <a:pt x="3647376" y="77944"/>
                        <a:pt x="3803264" y="43302"/>
                      </a:cubicBezTo>
                      <a:cubicBezTo>
                        <a:pt x="4132359" y="-34642"/>
                        <a:pt x="4426814" y="233831"/>
                        <a:pt x="4634664" y="450342"/>
                      </a:cubicBezTo>
                      <a:cubicBezTo>
                        <a:pt x="4885816" y="701494"/>
                        <a:pt x="5093666" y="995948"/>
                        <a:pt x="5370800" y="1221119"/>
                      </a:cubicBezTo>
                      <a:cubicBezTo>
                        <a:pt x="5578649" y="1394327"/>
                        <a:pt x="5829802" y="1498253"/>
                        <a:pt x="6098274" y="1394327"/>
                      </a:cubicBezTo>
                      <a:cubicBezTo>
                        <a:pt x="6254162" y="1333705"/>
                        <a:pt x="6384068" y="1221119"/>
                        <a:pt x="6505315" y="1108534"/>
                      </a:cubicBezTo>
                      <a:cubicBezTo>
                        <a:pt x="6557277" y="1056571"/>
                        <a:pt x="6609240" y="1004609"/>
                        <a:pt x="6661201" y="952646"/>
                      </a:cubicBezTo>
                      <a:lnTo>
                        <a:pt x="6661201" y="926665"/>
                      </a:lnTo>
                      <a:cubicBezTo>
                        <a:pt x="6565938" y="1039250"/>
                        <a:pt x="6462013" y="1134515"/>
                        <a:pt x="6349427" y="12211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12" name="Graphic 1">
                  <a:extLst>
                    <a:ext uri="{FF2B5EF4-FFF2-40B4-BE49-F238E27FC236}">
                      <a16:creationId xmlns:a16="http://schemas.microsoft.com/office/drawing/2014/main" xmlns="" id="{27BE980F-D458-497D-A3C4-F9F87B4A3881}"/>
                    </a:ext>
                  </a:extLst>
                </p:cNvPr>
                <p:cNvGrpSpPr/>
                <p:nvPr/>
              </p:nvGrpSpPr>
              <p:grpSpPr>
                <a:xfrm>
                  <a:off x="12643277" y="3414894"/>
                  <a:ext cx="129906" cy="857084"/>
                  <a:chOff x="12643277" y="3414894"/>
                  <a:chExt cx="129906" cy="857084"/>
                </a:xfrm>
                <a:grpFill/>
              </p:grpSpPr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xmlns="" id="{5A995D19-3F43-46E6-A705-9355387430A4}"/>
                      </a:ext>
                    </a:extLst>
                  </p:cNvPr>
                  <p:cNvSpPr/>
                  <p:nvPr/>
                </p:nvSpPr>
                <p:spPr>
                  <a:xfrm>
                    <a:off x="12703900" y="3468725"/>
                    <a:ext cx="17320" cy="752631"/>
                  </a:xfrm>
                  <a:custGeom>
                    <a:avLst/>
                    <a:gdLst>
                      <a:gd name="connsiteX0" fmla="*/ 0 w 17320"/>
                      <a:gd name="connsiteY0" fmla="*/ 6495 h 752631"/>
                      <a:gd name="connsiteX1" fmla="*/ 0 w 17320"/>
                      <a:gd name="connsiteY1" fmla="*/ 742631 h 752631"/>
                      <a:gd name="connsiteX2" fmla="*/ 17321 w 17320"/>
                      <a:gd name="connsiteY2" fmla="*/ 742631 h 752631"/>
                      <a:gd name="connsiteX3" fmla="*/ 17321 w 17320"/>
                      <a:gd name="connsiteY3" fmla="*/ 6495 h 752631"/>
                      <a:gd name="connsiteX4" fmla="*/ 0 w 17320"/>
                      <a:gd name="connsiteY4" fmla="*/ 6495 h 752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752631">
                        <a:moveTo>
                          <a:pt x="0" y="6495"/>
                        </a:moveTo>
                        <a:cubicBezTo>
                          <a:pt x="0" y="248987"/>
                          <a:pt x="0" y="500139"/>
                          <a:pt x="0" y="742631"/>
                        </a:cubicBezTo>
                        <a:cubicBezTo>
                          <a:pt x="0" y="751291"/>
                          <a:pt x="17321" y="759952"/>
                          <a:pt x="17321" y="742631"/>
                        </a:cubicBezTo>
                        <a:cubicBezTo>
                          <a:pt x="17321" y="500139"/>
                          <a:pt x="17321" y="24898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xmlns="" id="{E79C4AD7-29BF-4890-8C95-530C3EF94D25}"/>
                      </a:ext>
                    </a:extLst>
                  </p:cNvPr>
                  <p:cNvSpPr/>
                  <p:nvPr/>
                </p:nvSpPr>
                <p:spPr>
                  <a:xfrm>
                    <a:off x="12643277" y="3414894"/>
                    <a:ext cx="121245" cy="141393"/>
                  </a:xfrm>
                  <a:custGeom>
                    <a:avLst/>
                    <a:gdLst>
                      <a:gd name="connsiteX0" fmla="*/ 0 w 121245"/>
                      <a:gd name="connsiteY0" fmla="*/ 8364 h 141393"/>
                      <a:gd name="connsiteX1" fmla="*/ 60623 w 121245"/>
                      <a:gd name="connsiteY1" fmla="*/ 103628 h 141393"/>
                      <a:gd name="connsiteX2" fmla="*/ 121245 w 121245"/>
                      <a:gd name="connsiteY2" fmla="*/ 138270 h 141393"/>
                      <a:gd name="connsiteX3" fmla="*/ 60623 w 121245"/>
                      <a:gd name="connsiteY3" fmla="*/ 43005 h 141393"/>
                      <a:gd name="connsiteX4" fmla="*/ 0 w 121245"/>
                      <a:gd name="connsiteY4" fmla="*/ 8364 h 141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393">
                        <a:moveTo>
                          <a:pt x="0" y="8364"/>
                        </a:moveTo>
                        <a:cubicBezTo>
                          <a:pt x="0" y="25685"/>
                          <a:pt x="25980" y="68987"/>
                          <a:pt x="60623" y="103628"/>
                        </a:cubicBezTo>
                        <a:cubicBezTo>
                          <a:pt x="95264" y="138270"/>
                          <a:pt x="121245" y="146930"/>
                          <a:pt x="121245" y="138270"/>
                        </a:cubicBezTo>
                        <a:cubicBezTo>
                          <a:pt x="121245" y="120949"/>
                          <a:pt x="95264" y="77647"/>
                          <a:pt x="60623" y="43005"/>
                        </a:cubicBezTo>
                        <a:cubicBezTo>
                          <a:pt x="34641" y="-297"/>
                          <a:pt x="0" y="-8957"/>
                          <a:pt x="0" y="836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xmlns="" id="{A1557753-1374-4256-BF0C-AC69B590C3EB}"/>
                      </a:ext>
                    </a:extLst>
                  </p:cNvPr>
                  <p:cNvSpPr/>
                  <p:nvPr/>
                </p:nvSpPr>
                <p:spPr>
                  <a:xfrm>
                    <a:off x="12651937" y="4129563"/>
                    <a:ext cx="121246" cy="142415"/>
                  </a:xfrm>
                  <a:custGeom>
                    <a:avLst/>
                    <a:gdLst>
                      <a:gd name="connsiteX0" fmla="*/ 60623 w 121246"/>
                      <a:gd name="connsiteY0" fmla="*/ 38491 h 142415"/>
                      <a:gd name="connsiteX1" fmla="*/ 0 w 121246"/>
                      <a:gd name="connsiteY1" fmla="*/ 133755 h 142415"/>
                      <a:gd name="connsiteX2" fmla="*/ 60623 w 121246"/>
                      <a:gd name="connsiteY2" fmla="*/ 107774 h 142415"/>
                      <a:gd name="connsiteX3" fmla="*/ 121247 w 121246"/>
                      <a:gd name="connsiteY3" fmla="*/ 12510 h 142415"/>
                      <a:gd name="connsiteX4" fmla="*/ 60623 w 121246"/>
                      <a:gd name="connsiteY4" fmla="*/ 38491 h 142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6" h="142415">
                        <a:moveTo>
                          <a:pt x="60623" y="38491"/>
                        </a:moveTo>
                        <a:cubicBezTo>
                          <a:pt x="25982" y="73132"/>
                          <a:pt x="0" y="107774"/>
                          <a:pt x="0" y="133755"/>
                        </a:cubicBezTo>
                        <a:cubicBezTo>
                          <a:pt x="0" y="151076"/>
                          <a:pt x="25982" y="142416"/>
                          <a:pt x="60623" y="107774"/>
                        </a:cubicBezTo>
                        <a:cubicBezTo>
                          <a:pt x="95265" y="73132"/>
                          <a:pt x="121247" y="29830"/>
                          <a:pt x="121247" y="12510"/>
                        </a:cubicBezTo>
                        <a:cubicBezTo>
                          <a:pt x="121247" y="-13472"/>
                          <a:pt x="95265" y="3849"/>
                          <a:pt x="60623" y="384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3" name="Graphic 1">
                  <a:extLst>
                    <a:ext uri="{FF2B5EF4-FFF2-40B4-BE49-F238E27FC236}">
                      <a16:creationId xmlns:a16="http://schemas.microsoft.com/office/drawing/2014/main" xmlns="" id="{93639548-6D31-4170-8DA5-383F0477351B}"/>
                    </a:ext>
                  </a:extLst>
                </p:cNvPr>
                <p:cNvGrpSpPr/>
                <p:nvPr/>
              </p:nvGrpSpPr>
              <p:grpSpPr>
                <a:xfrm>
                  <a:off x="12357483" y="3182980"/>
                  <a:ext cx="121245" cy="1320615"/>
                  <a:chOff x="12357483" y="3182980"/>
                  <a:chExt cx="121245" cy="1320615"/>
                </a:xfrm>
                <a:grpFill/>
              </p:grpSpPr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xmlns="" id="{33D4EC80-9BD8-4AEE-B87B-DCBA19ABD5B1}"/>
                      </a:ext>
                    </a:extLst>
                  </p:cNvPr>
                  <p:cNvSpPr/>
                  <p:nvPr/>
                </p:nvSpPr>
                <p:spPr>
                  <a:xfrm>
                    <a:off x="12409445" y="3226233"/>
                    <a:ext cx="17321" cy="1246274"/>
                  </a:xfrm>
                  <a:custGeom>
                    <a:avLst/>
                    <a:gdLst>
                      <a:gd name="connsiteX0" fmla="*/ 0 w 17321"/>
                      <a:gd name="connsiteY0" fmla="*/ 6495 h 1246274"/>
                      <a:gd name="connsiteX1" fmla="*/ 0 w 17321"/>
                      <a:gd name="connsiteY1" fmla="*/ 1236275 h 1246274"/>
                      <a:gd name="connsiteX2" fmla="*/ 17322 w 17321"/>
                      <a:gd name="connsiteY2" fmla="*/ 1236275 h 1246274"/>
                      <a:gd name="connsiteX3" fmla="*/ 17322 w 17321"/>
                      <a:gd name="connsiteY3" fmla="*/ 6495 h 1246274"/>
                      <a:gd name="connsiteX4" fmla="*/ 0 w 17321"/>
                      <a:gd name="connsiteY4" fmla="*/ 6495 h 1246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246274">
                        <a:moveTo>
                          <a:pt x="0" y="6495"/>
                        </a:moveTo>
                        <a:cubicBezTo>
                          <a:pt x="0" y="413535"/>
                          <a:pt x="0" y="820575"/>
                          <a:pt x="0" y="1236275"/>
                        </a:cubicBezTo>
                        <a:cubicBezTo>
                          <a:pt x="0" y="1244935"/>
                          <a:pt x="17322" y="1253596"/>
                          <a:pt x="17322" y="1236275"/>
                        </a:cubicBezTo>
                        <a:cubicBezTo>
                          <a:pt x="17322" y="829235"/>
                          <a:pt x="17322" y="422195"/>
                          <a:pt x="17322" y="6495"/>
                        </a:cubicBezTo>
                        <a:cubicBezTo>
                          <a:pt x="1732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xmlns="" id="{A16A95C0-6B2E-4E5A-B42C-2B6093AFEB7F}"/>
                      </a:ext>
                    </a:extLst>
                  </p:cNvPr>
                  <p:cNvSpPr/>
                  <p:nvPr/>
                </p:nvSpPr>
                <p:spPr>
                  <a:xfrm>
                    <a:off x="12357483" y="3182980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5107 h 131103"/>
                      <a:gd name="connsiteX1" fmla="*/ 0 w 121245"/>
                      <a:gd name="connsiteY1" fmla="*/ 32427 h 131103"/>
                      <a:gd name="connsiteX2" fmla="*/ 60623 w 121245"/>
                      <a:gd name="connsiteY2" fmla="*/ 119032 h 131103"/>
                      <a:gd name="connsiteX3" fmla="*/ 121245 w 121245"/>
                      <a:gd name="connsiteY3" fmla="*/ 110371 h 131103"/>
                      <a:gd name="connsiteX4" fmla="*/ 60623 w 121245"/>
                      <a:gd name="connsiteY4" fmla="*/ 15107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5107"/>
                        </a:moveTo>
                        <a:cubicBezTo>
                          <a:pt x="25982" y="-10875"/>
                          <a:pt x="0" y="-2214"/>
                          <a:pt x="0" y="32427"/>
                        </a:cubicBezTo>
                        <a:cubicBezTo>
                          <a:pt x="0" y="67069"/>
                          <a:pt x="25982" y="101711"/>
                          <a:pt x="60623" y="119032"/>
                        </a:cubicBezTo>
                        <a:cubicBezTo>
                          <a:pt x="95264" y="136352"/>
                          <a:pt x="121245" y="136352"/>
                          <a:pt x="121245" y="110371"/>
                        </a:cubicBezTo>
                        <a:cubicBezTo>
                          <a:pt x="121245" y="84390"/>
                          <a:pt x="95264" y="41088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xmlns="" id="{42A7970C-548C-4927-BF4E-2149C79DAAB9}"/>
                      </a:ext>
                    </a:extLst>
                  </p:cNvPr>
                  <p:cNvSpPr/>
                  <p:nvPr/>
                </p:nvSpPr>
                <p:spPr>
                  <a:xfrm>
                    <a:off x="12357483" y="4368877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687 h 134719"/>
                      <a:gd name="connsiteX1" fmla="*/ 0 w 121245"/>
                      <a:gd name="connsiteY1" fmla="*/ 102292 h 134719"/>
                      <a:gd name="connsiteX2" fmla="*/ 60623 w 121245"/>
                      <a:gd name="connsiteY2" fmla="*/ 119612 h 134719"/>
                      <a:gd name="connsiteX3" fmla="*/ 121245 w 121245"/>
                      <a:gd name="connsiteY3" fmla="*/ 24348 h 134719"/>
                      <a:gd name="connsiteX4" fmla="*/ 60623 w 121245"/>
                      <a:gd name="connsiteY4" fmla="*/ 1568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687"/>
                        </a:moveTo>
                        <a:cubicBezTo>
                          <a:pt x="25982" y="33008"/>
                          <a:pt x="0" y="76310"/>
                          <a:pt x="0" y="102292"/>
                        </a:cubicBezTo>
                        <a:cubicBezTo>
                          <a:pt x="0" y="136933"/>
                          <a:pt x="25982" y="145594"/>
                          <a:pt x="60623" y="119612"/>
                        </a:cubicBezTo>
                        <a:cubicBezTo>
                          <a:pt x="95264" y="93631"/>
                          <a:pt x="121245" y="50329"/>
                          <a:pt x="121245" y="24348"/>
                        </a:cubicBezTo>
                        <a:cubicBezTo>
                          <a:pt x="121245" y="-1634"/>
                          <a:pt x="95264" y="-10294"/>
                          <a:pt x="60623" y="1568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4" name="Graphic 1">
                  <a:extLst>
                    <a:ext uri="{FF2B5EF4-FFF2-40B4-BE49-F238E27FC236}">
                      <a16:creationId xmlns:a16="http://schemas.microsoft.com/office/drawing/2014/main" xmlns="" id="{9818D000-C154-4CC9-BCA9-259CC37B8979}"/>
                    </a:ext>
                  </a:extLst>
                </p:cNvPr>
                <p:cNvGrpSpPr/>
                <p:nvPr/>
              </p:nvGrpSpPr>
              <p:grpSpPr>
                <a:xfrm>
                  <a:off x="12071689" y="3075495"/>
                  <a:ext cx="121245" cy="1534240"/>
                  <a:chOff x="12071689" y="3075495"/>
                  <a:chExt cx="121245" cy="1534240"/>
                </a:xfrm>
                <a:grpFill/>
              </p:grpSpPr>
              <p:sp>
                <p:nvSpPr>
                  <p:cNvPr id="597" name="Freeform: Shape 596">
                    <a:extLst>
                      <a:ext uri="{FF2B5EF4-FFF2-40B4-BE49-F238E27FC236}">
                        <a16:creationId xmlns:a16="http://schemas.microsoft.com/office/drawing/2014/main" xmlns="" id="{2E7066A2-F1C7-4948-B381-E3959BE1C17B}"/>
                      </a:ext>
                    </a:extLst>
                  </p:cNvPr>
                  <p:cNvSpPr/>
                  <p:nvPr/>
                </p:nvSpPr>
                <p:spPr>
                  <a:xfrm>
                    <a:off x="12123652" y="3113648"/>
                    <a:ext cx="17320" cy="1471445"/>
                  </a:xfrm>
                  <a:custGeom>
                    <a:avLst/>
                    <a:gdLst>
                      <a:gd name="connsiteX0" fmla="*/ 0 w 17320"/>
                      <a:gd name="connsiteY0" fmla="*/ 6495 h 1471445"/>
                      <a:gd name="connsiteX1" fmla="*/ 0 w 17320"/>
                      <a:gd name="connsiteY1" fmla="*/ 1461446 h 1471445"/>
                      <a:gd name="connsiteX2" fmla="*/ 17321 w 17320"/>
                      <a:gd name="connsiteY2" fmla="*/ 1461446 h 1471445"/>
                      <a:gd name="connsiteX3" fmla="*/ 17321 w 17320"/>
                      <a:gd name="connsiteY3" fmla="*/ 6495 h 1471445"/>
                      <a:gd name="connsiteX4" fmla="*/ 0 w 17320"/>
                      <a:gd name="connsiteY4" fmla="*/ 6495 h 1471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1445">
                        <a:moveTo>
                          <a:pt x="0" y="6495"/>
                        </a:moveTo>
                        <a:cubicBezTo>
                          <a:pt x="0" y="491479"/>
                          <a:pt x="0" y="976462"/>
                          <a:pt x="0" y="1461446"/>
                        </a:cubicBezTo>
                        <a:cubicBezTo>
                          <a:pt x="0" y="1470106"/>
                          <a:pt x="17321" y="1478767"/>
                          <a:pt x="17321" y="1461446"/>
                        </a:cubicBezTo>
                        <a:cubicBezTo>
                          <a:pt x="17321" y="976462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8" name="Freeform: Shape 597">
                    <a:extLst>
                      <a:ext uri="{FF2B5EF4-FFF2-40B4-BE49-F238E27FC236}">
                        <a16:creationId xmlns:a16="http://schemas.microsoft.com/office/drawing/2014/main" xmlns="" id="{09673026-ED52-42FE-9A4C-3C2F0EA12536}"/>
                      </a:ext>
                    </a:extLst>
                  </p:cNvPr>
                  <p:cNvSpPr/>
                  <p:nvPr/>
                </p:nvSpPr>
                <p:spPr>
                  <a:xfrm>
                    <a:off x="12071689" y="3075495"/>
                    <a:ext cx="121245" cy="131252"/>
                  </a:xfrm>
                  <a:custGeom>
                    <a:avLst/>
                    <a:gdLst>
                      <a:gd name="connsiteX0" fmla="*/ 60623 w 121245"/>
                      <a:gd name="connsiteY0" fmla="*/ 1346 h 131252"/>
                      <a:gd name="connsiteX1" fmla="*/ 0 w 121245"/>
                      <a:gd name="connsiteY1" fmla="*/ 61969 h 131252"/>
                      <a:gd name="connsiteX2" fmla="*/ 60623 w 121245"/>
                      <a:gd name="connsiteY2" fmla="*/ 131252 h 131252"/>
                      <a:gd name="connsiteX3" fmla="*/ 121245 w 121245"/>
                      <a:gd name="connsiteY3" fmla="*/ 79290 h 131252"/>
                      <a:gd name="connsiteX4" fmla="*/ 60623 w 121245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252">
                        <a:moveTo>
                          <a:pt x="60623" y="1346"/>
                        </a:moveTo>
                        <a:cubicBezTo>
                          <a:pt x="25982" y="-7314"/>
                          <a:pt x="0" y="27327"/>
                          <a:pt x="0" y="61969"/>
                        </a:cubicBezTo>
                        <a:cubicBezTo>
                          <a:pt x="0" y="96611"/>
                          <a:pt x="25982" y="122592"/>
                          <a:pt x="60623" y="131252"/>
                        </a:cubicBezTo>
                        <a:cubicBezTo>
                          <a:pt x="95265" y="131252"/>
                          <a:pt x="121245" y="113931"/>
                          <a:pt x="121245" y="79290"/>
                        </a:cubicBezTo>
                        <a:cubicBezTo>
                          <a:pt x="121245" y="44648"/>
                          <a:pt x="95265" y="10006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xmlns="" id="{160CEB75-7A5F-48FC-947B-1CF72FB74234}"/>
                      </a:ext>
                    </a:extLst>
                  </p:cNvPr>
                  <p:cNvSpPr/>
                  <p:nvPr/>
                </p:nvSpPr>
                <p:spPr>
                  <a:xfrm>
                    <a:off x="12071689" y="4479829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5 w 121245"/>
                      <a:gd name="connsiteY3" fmla="*/ 5196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34642"/>
                          <a:pt x="0" y="69283"/>
                        </a:cubicBezTo>
                        <a:cubicBezTo>
                          <a:pt x="0" y="103925"/>
                          <a:pt x="25982" y="129906"/>
                          <a:pt x="60623" y="129906"/>
                        </a:cubicBezTo>
                        <a:cubicBezTo>
                          <a:pt x="95265" y="121246"/>
                          <a:pt x="121245" y="86604"/>
                          <a:pt x="121245" y="51963"/>
                        </a:cubicBezTo>
                        <a:cubicBezTo>
                          <a:pt x="121245" y="17321"/>
                          <a:pt x="95265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5" name="Graphic 1">
                  <a:extLst>
                    <a:ext uri="{FF2B5EF4-FFF2-40B4-BE49-F238E27FC236}">
                      <a16:creationId xmlns:a16="http://schemas.microsoft.com/office/drawing/2014/main" xmlns="" id="{B67649CA-7281-48E9-89A5-25E5F4B34573}"/>
                    </a:ext>
                  </a:extLst>
                </p:cNvPr>
                <p:cNvGrpSpPr/>
                <p:nvPr/>
              </p:nvGrpSpPr>
              <p:grpSpPr>
                <a:xfrm>
                  <a:off x="11777235" y="3113506"/>
                  <a:ext cx="122591" cy="1459722"/>
                  <a:chOff x="11777235" y="3113506"/>
                  <a:chExt cx="122591" cy="1459722"/>
                </a:xfrm>
                <a:grpFill/>
              </p:grpSpPr>
              <p:sp>
                <p:nvSpPr>
                  <p:cNvPr id="594" name="Freeform: Shape 593">
                    <a:extLst>
                      <a:ext uri="{FF2B5EF4-FFF2-40B4-BE49-F238E27FC236}">
                        <a16:creationId xmlns:a16="http://schemas.microsoft.com/office/drawing/2014/main" xmlns="" id="{5D5029CA-C17E-45E2-9D0E-5FC4F221AB4D}"/>
                      </a:ext>
                    </a:extLst>
                  </p:cNvPr>
                  <p:cNvSpPr/>
                  <p:nvPr/>
                </p:nvSpPr>
                <p:spPr>
                  <a:xfrm>
                    <a:off x="11829197" y="3148290"/>
                    <a:ext cx="19088" cy="1393502"/>
                  </a:xfrm>
                  <a:custGeom>
                    <a:avLst/>
                    <a:gdLst>
                      <a:gd name="connsiteX0" fmla="*/ 0 w 19088"/>
                      <a:gd name="connsiteY0" fmla="*/ 6495 h 1393502"/>
                      <a:gd name="connsiteX1" fmla="*/ 0 w 19088"/>
                      <a:gd name="connsiteY1" fmla="*/ 1383502 h 1393502"/>
                      <a:gd name="connsiteX2" fmla="*/ 17321 w 19088"/>
                      <a:gd name="connsiteY2" fmla="*/ 1383502 h 1393502"/>
                      <a:gd name="connsiteX3" fmla="*/ 17321 w 19088"/>
                      <a:gd name="connsiteY3" fmla="*/ 6495 h 1393502"/>
                      <a:gd name="connsiteX4" fmla="*/ 0 w 19088"/>
                      <a:gd name="connsiteY4" fmla="*/ 6495 h 1393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393502">
                        <a:moveTo>
                          <a:pt x="0" y="6495"/>
                        </a:moveTo>
                        <a:cubicBezTo>
                          <a:pt x="0" y="465498"/>
                          <a:pt x="0" y="924500"/>
                          <a:pt x="0" y="1383502"/>
                        </a:cubicBezTo>
                        <a:cubicBezTo>
                          <a:pt x="0" y="1392162"/>
                          <a:pt x="17321" y="1400823"/>
                          <a:pt x="17321" y="1383502"/>
                        </a:cubicBezTo>
                        <a:cubicBezTo>
                          <a:pt x="17321" y="924500"/>
                          <a:pt x="17321" y="465498"/>
                          <a:pt x="17321" y="6495"/>
                        </a:cubicBezTo>
                        <a:cubicBezTo>
                          <a:pt x="2598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5" name="Freeform: Shape 594">
                    <a:extLst>
                      <a:ext uri="{FF2B5EF4-FFF2-40B4-BE49-F238E27FC236}">
                        <a16:creationId xmlns:a16="http://schemas.microsoft.com/office/drawing/2014/main" xmlns="" id="{6B2FCA13-C0E5-4FE1-8A05-712FAE164515}"/>
                      </a:ext>
                    </a:extLst>
                  </p:cNvPr>
                  <p:cNvSpPr/>
                  <p:nvPr/>
                </p:nvSpPr>
                <p:spPr>
                  <a:xfrm>
                    <a:off x="11777235" y="3113506"/>
                    <a:ext cx="122591" cy="131006"/>
                  </a:xfrm>
                  <a:custGeom>
                    <a:avLst/>
                    <a:gdLst>
                      <a:gd name="connsiteX0" fmla="*/ 60623 w 122591"/>
                      <a:gd name="connsiteY0" fmla="*/ 6637 h 131006"/>
                      <a:gd name="connsiteX1" fmla="*/ 0 w 122591"/>
                      <a:gd name="connsiteY1" fmla="*/ 93242 h 131006"/>
                      <a:gd name="connsiteX2" fmla="*/ 60623 w 122591"/>
                      <a:gd name="connsiteY2" fmla="*/ 127883 h 131006"/>
                      <a:gd name="connsiteX3" fmla="*/ 121245 w 122591"/>
                      <a:gd name="connsiteY3" fmla="*/ 49939 h 131006"/>
                      <a:gd name="connsiteX4" fmla="*/ 60623 w 122591"/>
                      <a:gd name="connsiteY4" fmla="*/ 6637 h 131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006">
                        <a:moveTo>
                          <a:pt x="60623" y="6637"/>
                        </a:moveTo>
                        <a:cubicBezTo>
                          <a:pt x="25980" y="23958"/>
                          <a:pt x="0" y="58600"/>
                          <a:pt x="0" y="93242"/>
                        </a:cubicBezTo>
                        <a:cubicBezTo>
                          <a:pt x="0" y="127883"/>
                          <a:pt x="25980" y="136544"/>
                          <a:pt x="60623" y="127883"/>
                        </a:cubicBezTo>
                        <a:cubicBezTo>
                          <a:pt x="95264" y="119223"/>
                          <a:pt x="121245" y="84581"/>
                          <a:pt x="121245" y="49939"/>
                        </a:cubicBezTo>
                        <a:cubicBezTo>
                          <a:pt x="129906" y="6637"/>
                          <a:pt x="95264" y="-10683"/>
                          <a:pt x="60623" y="663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6" name="Freeform: Shape 595">
                    <a:extLst>
                      <a:ext uri="{FF2B5EF4-FFF2-40B4-BE49-F238E27FC236}">
                        <a16:creationId xmlns:a16="http://schemas.microsoft.com/office/drawing/2014/main" xmlns="" id="{3172C556-E282-48AA-B686-D78B7ACCFA8F}"/>
                      </a:ext>
                    </a:extLst>
                  </p:cNvPr>
                  <p:cNvSpPr/>
                  <p:nvPr/>
                </p:nvSpPr>
                <p:spPr>
                  <a:xfrm>
                    <a:off x="11777235" y="4442064"/>
                    <a:ext cx="122591" cy="131164"/>
                  </a:xfrm>
                  <a:custGeom>
                    <a:avLst/>
                    <a:gdLst>
                      <a:gd name="connsiteX0" fmla="*/ 60623 w 122591"/>
                      <a:gd name="connsiteY0" fmla="*/ 3124 h 131164"/>
                      <a:gd name="connsiteX1" fmla="*/ 0 w 122591"/>
                      <a:gd name="connsiteY1" fmla="*/ 37765 h 131164"/>
                      <a:gd name="connsiteX2" fmla="*/ 60623 w 122591"/>
                      <a:gd name="connsiteY2" fmla="*/ 124369 h 131164"/>
                      <a:gd name="connsiteX3" fmla="*/ 121245 w 122591"/>
                      <a:gd name="connsiteY3" fmla="*/ 89728 h 131164"/>
                      <a:gd name="connsiteX4" fmla="*/ 60623 w 122591"/>
                      <a:gd name="connsiteY4" fmla="*/ 3124 h 1311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164">
                        <a:moveTo>
                          <a:pt x="60623" y="3124"/>
                        </a:moveTo>
                        <a:cubicBezTo>
                          <a:pt x="25980" y="-5537"/>
                          <a:pt x="0" y="3124"/>
                          <a:pt x="0" y="37765"/>
                        </a:cubicBezTo>
                        <a:cubicBezTo>
                          <a:pt x="0" y="72407"/>
                          <a:pt x="25980" y="107049"/>
                          <a:pt x="60623" y="124369"/>
                        </a:cubicBezTo>
                        <a:cubicBezTo>
                          <a:pt x="95264" y="141690"/>
                          <a:pt x="121245" y="124369"/>
                          <a:pt x="121245" y="89728"/>
                        </a:cubicBezTo>
                        <a:cubicBezTo>
                          <a:pt x="129906" y="55086"/>
                          <a:pt x="95264" y="20444"/>
                          <a:pt x="60623" y="3124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6" name="Graphic 1">
                  <a:extLst>
                    <a:ext uri="{FF2B5EF4-FFF2-40B4-BE49-F238E27FC236}">
                      <a16:creationId xmlns:a16="http://schemas.microsoft.com/office/drawing/2014/main" xmlns="" id="{2CE182CC-402E-42B1-9293-39C465B6A3F5}"/>
                    </a:ext>
                  </a:extLst>
                </p:cNvPr>
                <p:cNvGrpSpPr/>
                <p:nvPr/>
              </p:nvGrpSpPr>
              <p:grpSpPr>
                <a:xfrm>
                  <a:off x="11491441" y="3289941"/>
                  <a:ext cx="121245" cy="1104483"/>
                  <a:chOff x="11491441" y="3289941"/>
                  <a:chExt cx="121245" cy="1104483"/>
                </a:xfrm>
                <a:grpFill/>
              </p:grpSpPr>
              <p:sp>
                <p:nvSpPr>
                  <p:cNvPr id="591" name="Freeform: Shape 590">
                    <a:extLst>
                      <a:ext uri="{FF2B5EF4-FFF2-40B4-BE49-F238E27FC236}">
                        <a16:creationId xmlns:a16="http://schemas.microsoft.com/office/drawing/2014/main" xmlns="" id="{CE9A56AC-04C0-482B-AC06-02D2CD51AAC7}"/>
                      </a:ext>
                    </a:extLst>
                  </p:cNvPr>
                  <p:cNvSpPr/>
                  <p:nvPr/>
                </p:nvSpPr>
                <p:spPr>
                  <a:xfrm>
                    <a:off x="11543403" y="3335314"/>
                    <a:ext cx="17321" cy="1024608"/>
                  </a:xfrm>
                  <a:custGeom>
                    <a:avLst/>
                    <a:gdLst>
                      <a:gd name="connsiteX0" fmla="*/ 0 w 17321"/>
                      <a:gd name="connsiteY0" fmla="*/ 10000 h 1024608"/>
                      <a:gd name="connsiteX1" fmla="*/ 0 w 17321"/>
                      <a:gd name="connsiteY1" fmla="*/ 1014609 h 1024608"/>
                      <a:gd name="connsiteX2" fmla="*/ 17322 w 17321"/>
                      <a:gd name="connsiteY2" fmla="*/ 1014609 h 1024608"/>
                      <a:gd name="connsiteX3" fmla="*/ 17322 w 17321"/>
                      <a:gd name="connsiteY3" fmla="*/ 10000 h 1024608"/>
                      <a:gd name="connsiteX4" fmla="*/ 0 w 17321"/>
                      <a:gd name="connsiteY4" fmla="*/ 10000 h 1024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024608">
                        <a:moveTo>
                          <a:pt x="0" y="10000"/>
                        </a:moveTo>
                        <a:cubicBezTo>
                          <a:pt x="0" y="347757"/>
                          <a:pt x="0" y="676853"/>
                          <a:pt x="0" y="1014609"/>
                        </a:cubicBezTo>
                        <a:cubicBezTo>
                          <a:pt x="0" y="1023269"/>
                          <a:pt x="17322" y="1031930"/>
                          <a:pt x="17322" y="1014609"/>
                        </a:cubicBezTo>
                        <a:cubicBezTo>
                          <a:pt x="17322" y="676853"/>
                          <a:pt x="17322" y="347757"/>
                          <a:pt x="17322" y="10000"/>
                        </a:cubicBezTo>
                        <a:cubicBezTo>
                          <a:pt x="17322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2" name="Freeform: Shape 591">
                    <a:extLst>
                      <a:ext uri="{FF2B5EF4-FFF2-40B4-BE49-F238E27FC236}">
                        <a16:creationId xmlns:a16="http://schemas.microsoft.com/office/drawing/2014/main" xmlns="" id="{EA79169C-6DE7-4A8B-95A8-5DD6F60C8C21}"/>
                      </a:ext>
                    </a:extLst>
                  </p:cNvPr>
                  <p:cNvSpPr/>
                  <p:nvPr/>
                </p:nvSpPr>
                <p:spPr>
                  <a:xfrm>
                    <a:off x="11491441" y="3289941"/>
                    <a:ext cx="121245" cy="128068"/>
                  </a:xfrm>
                  <a:custGeom>
                    <a:avLst/>
                    <a:gdLst>
                      <a:gd name="connsiteX0" fmla="*/ 60623 w 121245"/>
                      <a:gd name="connsiteY0" fmla="*/ 20732 h 128068"/>
                      <a:gd name="connsiteX1" fmla="*/ 0 w 121245"/>
                      <a:gd name="connsiteY1" fmla="*/ 115997 h 128068"/>
                      <a:gd name="connsiteX2" fmla="*/ 60623 w 121245"/>
                      <a:gd name="connsiteY2" fmla="*/ 107336 h 128068"/>
                      <a:gd name="connsiteX3" fmla="*/ 121245 w 121245"/>
                      <a:gd name="connsiteY3" fmla="*/ 12072 h 128068"/>
                      <a:gd name="connsiteX4" fmla="*/ 60623 w 121245"/>
                      <a:gd name="connsiteY4" fmla="*/ 20732 h 128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8068">
                        <a:moveTo>
                          <a:pt x="60623" y="20732"/>
                        </a:moveTo>
                        <a:cubicBezTo>
                          <a:pt x="25982" y="55374"/>
                          <a:pt x="0" y="98676"/>
                          <a:pt x="0" y="115997"/>
                        </a:cubicBezTo>
                        <a:cubicBezTo>
                          <a:pt x="0" y="133317"/>
                          <a:pt x="25982" y="133317"/>
                          <a:pt x="60623" y="107336"/>
                        </a:cubicBezTo>
                        <a:cubicBezTo>
                          <a:pt x="95264" y="81355"/>
                          <a:pt x="121245" y="38053"/>
                          <a:pt x="121245" y="12072"/>
                        </a:cubicBezTo>
                        <a:cubicBezTo>
                          <a:pt x="121245" y="-5249"/>
                          <a:pt x="95264" y="-5249"/>
                          <a:pt x="60623" y="2073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3" name="Freeform: Shape 592">
                    <a:extLst>
                      <a:ext uri="{FF2B5EF4-FFF2-40B4-BE49-F238E27FC236}">
                        <a16:creationId xmlns:a16="http://schemas.microsoft.com/office/drawing/2014/main" xmlns="" id="{541DE581-2120-4521-8648-DD3E1CCA48D9}"/>
                      </a:ext>
                    </a:extLst>
                  </p:cNvPr>
                  <p:cNvSpPr/>
                  <p:nvPr/>
                </p:nvSpPr>
                <p:spPr>
                  <a:xfrm>
                    <a:off x="11491441" y="4256292"/>
                    <a:ext cx="121245" cy="138132"/>
                  </a:xfrm>
                  <a:custGeom>
                    <a:avLst/>
                    <a:gdLst>
                      <a:gd name="connsiteX0" fmla="*/ 60623 w 121245"/>
                      <a:gd name="connsiteY0" fmla="*/ 24348 h 138132"/>
                      <a:gd name="connsiteX1" fmla="*/ 0 w 121245"/>
                      <a:gd name="connsiteY1" fmla="*/ 15687 h 138132"/>
                      <a:gd name="connsiteX2" fmla="*/ 60623 w 121245"/>
                      <a:gd name="connsiteY2" fmla="*/ 110952 h 138132"/>
                      <a:gd name="connsiteX3" fmla="*/ 121245 w 121245"/>
                      <a:gd name="connsiteY3" fmla="*/ 119612 h 138132"/>
                      <a:gd name="connsiteX4" fmla="*/ 60623 w 121245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60623" y="24348"/>
                        </a:moveTo>
                        <a:cubicBezTo>
                          <a:pt x="25982" y="-1633"/>
                          <a:pt x="0" y="-10294"/>
                          <a:pt x="0" y="15687"/>
                        </a:cubicBezTo>
                        <a:cubicBezTo>
                          <a:pt x="0" y="33008"/>
                          <a:pt x="25982" y="84971"/>
                          <a:pt x="60623" y="110952"/>
                        </a:cubicBezTo>
                        <a:cubicBezTo>
                          <a:pt x="95264" y="145594"/>
                          <a:pt x="121245" y="145594"/>
                          <a:pt x="121245" y="119612"/>
                        </a:cubicBezTo>
                        <a:cubicBezTo>
                          <a:pt x="121245" y="93631"/>
                          <a:pt x="95264" y="50329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7" name="Graphic 1">
                  <a:extLst>
                    <a:ext uri="{FF2B5EF4-FFF2-40B4-BE49-F238E27FC236}">
                      <a16:creationId xmlns:a16="http://schemas.microsoft.com/office/drawing/2014/main" xmlns="" id="{D1905B25-62F1-4544-9A33-0DB47073219E}"/>
                    </a:ext>
                  </a:extLst>
                </p:cNvPr>
                <p:cNvGrpSpPr/>
                <p:nvPr/>
              </p:nvGrpSpPr>
              <p:grpSpPr>
                <a:xfrm>
                  <a:off x="11196986" y="3568320"/>
                  <a:ext cx="129906" cy="549936"/>
                  <a:chOff x="11196986" y="3568320"/>
                  <a:chExt cx="129906" cy="549936"/>
                </a:xfrm>
                <a:grpFill/>
              </p:grpSpPr>
              <p:sp>
                <p:nvSpPr>
                  <p:cNvPr id="588" name="Freeform: Shape 587">
                    <a:extLst>
                      <a:ext uri="{FF2B5EF4-FFF2-40B4-BE49-F238E27FC236}">
                        <a16:creationId xmlns:a16="http://schemas.microsoft.com/office/drawing/2014/main" xmlns="" id="{4AE20F3E-87B0-4892-B25A-B53669806295}"/>
                      </a:ext>
                    </a:extLst>
                  </p:cNvPr>
                  <p:cNvSpPr/>
                  <p:nvPr/>
                </p:nvSpPr>
                <p:spPr>
                  <a:xfrm>
                    <a:off x="11257610" y="3624613"/>
                    <a:ext cx="17320" cy="440855"/>
                  </a:xfrm>
                  <a:custGeom>
                    <a:avLst/>
                    <a:gdLst>
                      <a:gd name="connsiteX0" fmla="*/ 0 w 17320"/>
                      <a:gd name="connsiteY0" fmla="*/ 6495 h 440855"/>
                      <a:gd name="connsiteX1" fmla="*/ 0 w 17320"/>
                      <a:gd name="connsiteY1" fmla="*/ 430856 h 440855"/>
                      <a:gd name="connsiteX2" fmla="*/ 17321 w 17320"/>
                      <a:gd name="connsiteY2" fmla="*/ 430856 h 440855"/>
                      <a:gd name="connsiteX3" fmla="*/ 17321 w 17320"/>
                      <a:gd name="connsiteY3" fmla="*/ 6495 h 440855"/>
                      <a:gd name="connsiteX4" fmla="*/ 0 w 17320"/>
                      <a:gd name="connsiteY4" fmla="*/ 6495 h 440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440855">
                        <a:moveTo>
                          <a:pt x="0" y="6495"/>
                        </a:moveTo>
                        <a:cubicBezTo>
                          <a:pt x="0" y="145062"/>
                          <a:pt x="0" y="283629"/>
                          <a:pt x="0" y="430856"/>
                        </a:cubicBezTo>
                        <a:cubicBezTo>
                          <a:pt x="0" y="439516"/>
                          <a:pt x="17321" y="448177"/>
                          <a:pt x="17321" y="430856"/>
                        </a:cubicBezTo>
                        <a:cubicBezTo>
                          <a:pt x="17321" y="292289"/>
                          <a:pt x="17321" y="153722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9" name="Freeform: Shape 588">
                    <a:extLst>
                      <a:ext uri="{FF2B5EF4-FFF2-40B4-BE49-F238E27FC236}">
                        <a16:creationId xmlns:a16="http://schemas.microsoft.com/office/drawing/2014/main" xmlns="" id="{69B80390-6371-4FF2-91FE-9CC1991A584C}"/>
                      </a:ext>
                    </a:extLst>
                  </p:cNvPr>
                  <p:cNvSpPr/>
                  <p:nvPr/>
                </p:nvSpPr>
                <p:spPr>
                  <a:xfrm>
                    <a:off x="11205647" y="3568320"/>
                    <a:ext cx="121245" cy="142410"/>
                  </a:xfrm>
                  <a:custGeom>
                    <a:avLst/>
                    <a:gdLst>
                      <a:gd name="connsiteX0" fmla="*/ 60623 w 121245"/>
                      <a:gd name="connsiteY0" fmla="*/ 54128 h 142410"/>
                      <a:gd name="connsiteX1" fmla="*/ 0 w 121245"/>
                      <a:gd name="connsiteY1" fmla="*/ 140732 h 142410"/>
                      <a:gd name="connsiteX2" fmla="*/ 60623 w 121245"/>
                      <a:gd name="connsiteY2" fmla="*/ 88769 h 142410"/>
                      <a:gd name="connsiteX3" fmla="*/ 121245 w 121245"/>
                      <a:gd name="connsiteY3" fmla="*/ 2165 h 142410"/>
                      <a:gd name="connsiteX4" fmla="*/ 60623 w 121245"/>
                      <a:gd name="connsiteY4" fmla="*/ 54128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410">
                        <a:moveTo>
                          <a:pt x="60623" y="54128"/>
                        </a:moveTo>
                        <a:cubicBezTo>
                          <a:pt x="25982" y="97430"/>
                          <a:pt x="0" y="132071"/>
                          <a:pt x="0" y="140732"/>
                        </a:cubicBezTo>
                        <a:cubicBezTo>
                          <a:pt x="0" y="149392"/>
                          <a:pt x="25982" y="123411"/>
                          <a:pt x="60623" y="88769"/>
                        </a:cubicBezTo>
                        <a:cubicBezTo>
                          <a:pt x="95265" y="54128"/>
                          <a:pt x="121245" y="19486"/>
                          <a:pt x="121245" y="2165"/>
                        </a:cubicBezTo>
                        <a:cubicBezTo>
                          <a:pt x="121245" y="-6495"/>
                          <a:pt x="95265" y="10826"/>
                          <a:pt x="60623" y="5412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90" name="Freeform: Shape 589">
                    <a:extLst>
                      <a:ext uri="{FF2B5EF4-FFF2-40B4-BE49-F238E27FC236}">
                        <a16:creationId xmlns:a16="http://schemas.microsoft.com/office/drawing/2014/main" xmlns="" id="{2B4BA1DA-8EB6-44C5-B9A3-88B1C9642EE9}"/>
                      </a:ext>
                    </a:extLst>
                  </p:cNvPr>
                  <p:cNvSpPr/>
                  <p:nvPr/>
                </p:nvSpPr>
                <p:spPr>
                  <a:xfrm>
                    <a:off x="11196986" y="3975846"/>
                    <a:ext cx="121246" cy="142410"/>
                  </a:xfrm>
                  <a:custGeom>
                    <a:avLst/>
                    <a:gdLst>
                      <a:gd name="connsiteX0" fmla="*/ 0 w 121246"/>
                      <a:gd name="connsiteY0" fmla="*/ 1678 h 142410"/>
                      <a:gd name="connsiteX1" fmla="*/ 60624 w 121246"/>
                      <a:gd name="connsiteY1" fmla="*/ 88283 h 142410"/>
                      <a:gd name="connsiteX2" fmla="*/ 121247 w 121246"/>
                      <a:gd name="connsiteY2" fmla="*/ 140245 h 142410"/>
                      <a:gd name="connsiteX3" fmla="*/ 60624 w 121246"/>
                      <a:gd name="connsiteY3" fmla="*/ 53641 h 142410"/>
                      <a:gd name="connsiteX4" fmla="*/ 0 w 121246"/>
                      <a:gd name="connsiteY4" fmla="*/ 1678 h 142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6" h="142410">
                        <a:moveTo>
                          <a:pt x="0" y="1678"/>
                        </a:moveTo>
                        <a:cubicBezTo>
                          <a:pt x="0" y="10339"/>
                          <a:pt x="25982" y="44981"/>
                          <a:pt x="60624" y="88283"/>
                        </a:cubicBezTo>
                        <a:cubicBezTo>
                          <a:pt x="95265" y="131585"/>
                          <a:pt x="121247" y="148906"/>
                          <a:pt x="121247" y="140245"/>
                        </a:cubicBezTo>
                        <a:cubicBezTo>
                          <a:pt x="121247" y="122924"/>
                          <a:pt x="95265" y="88283"/>
                          <a:pt x="60624" y="53641"/>
                        </a:cubicBezTo>
                        <a:cubicBezTo>
                          <a:pt x="34642" y="18999"/>
                          <a:pt x="0" y="-6982"/>
                          <a:pt x="0" y="167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8" name="Graphic 1">
                  <a:extLst>
                    <a:ext uri="{FF2B5EF4-FFF2-40B4-BE49-F238E27FC236}">
                      <a16:creationId xmlns:a16="http://schemas.microsoft.com/office/drawing/2014/main" xmlns="" id="{575E1F9B-76F3-4FB9-90F0-64AEE8122C97}"/>
                    </a:ext>
                  </a:extLst>
                </p:cNvPr>
                <p:cNvGrpSpPr/>
                <p:nvPr/>
              </p:nvGrpSpPr>
              <p:grpSpPr>
                <a:xfrm>
                  <a:off x="10911193" y="3646769"/>
                  <a:ext cx="122591" cy="384377"/>
                  <a:chOff x="10911193" y="3646769"/>
                  <a:chExt cx="122591" cy="384377"/>
                </a:xfrm>
                <a:grpFill/>
              </p:grpSpPr>
              <p:sp>
                <p:nvSpPr>
                  <p:cNvPr id="585" name="Freeform: Shape 584">
                    <a:extLst>
                      <a:ext uri="{FF2B5EF4-FFF2-40B4-BE49-F238E27FC236}">
                        <a16:creationId xmlns:a16="http://schemas.microsoft.com/office/drawing/2014/main" xmlns="" id="{3F56ADED-33DB-4FDC-98C4-3532155F0202}"/>
                      </a:ext>
                    </a:extLst>
                  </p:cNvPr>
                  <p:cNvSpPr/>
                  <p:nvPr/>
                </p:nvSpPr>
                <p:spPr>
                  <a:xfrm>
                    <a:off x="10963155" y="3704722"/>
                    <a:ext cx="17320" cy="274142"/>
                  </a:xfrm>
                  <a:custGeom>
                    <a:avLst/>
                    <a:gdLst>
                      <a:gd name="connsiteX0" fmla="*/ 0 w 17320"/>
                      <a:gd name="connsiteY0" fmla="*/ 12991 h 274142"/>
                      <a:gd name="connsiteX1" fmla="*/ 0 w 17320"/>
                      <a:gd name="connsiteY1" fmla="*/ 264143 h 274142"/>
                      <a:gd name="connsiteX2" fmla="*/ 17321 w 17320"/>
                      <a:gd name="connsiteY2" fmla="*/ 264143 h 274142"/>
                      <a:gd name="connsiteX3" fmla="*/ 17321 w 17320"/>
                      <a:gd name="connsiteY3" fmla="*/ 12991 h 274142"/>
                      <a:gd name="connsiteX4" fmla="*/ 0 w 17320"/>
                      <a:gd name="connsiteY4" fmla="*/ 12991 h 27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274142">
                        <a:moveTo>
                          <a:pt x="0" y="12991"/>
                        </a:moveTo>
                        <a:cubicBezTo>
                          <a:pt x="0" y="99595"/>
                          <a:pt x="0" y="177539"/>
                          <a:pt x="0" y="264143"/>
                        </a:cubicBezTo>
                        <a:cubicBezTo>
                          <a:pt x="0" y="272803"/>
                          <a:pt x="17321" y="281464"/>
                          <a:pt x="17321" y="264143"/>
                        </a:cubicBezTo>
                        <a:cubicBezTo>
                          <a:pt x="17321" y="177539"/>
                          <a:pt x="17321" y="99595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6" name="Freeform: Shape 585">
                    <a:extLst>
                      <a:ext uri="{FF2B5EF4-FFF2-40B4-BE49-F238E27FC236}">
                        <a16:creationId xmlns:a16="http://schemas.microsoft.com/office/drawing/2014/main" xmlns="" id="{CE7E1BAB-6881-43DB-B3FC-2FDDE36D4E58}"/>
                      </a:ext>
                    </a:extLst>
                  </p:cNvPr>
                  <p:cNvSpPr/>
                  <p:nvPr/>
                </p:nvSpPr>
                <p:spPr>
                  <a:xfrm>
                    <a:off x="10911193" y="3890920"/>
                    <a:ext cx="122591" cy="140226"/>
                  </a:xfrm>
                  <a:custGeom>
                    <a:avLst/>
                    <a:gdLst>
                      <a:gd name="connsiteX0" fmla="*/ 60623 w 122591"/>
                      <a:gd name="connsiteY0" fmla="*/ 60623 h 140226"/>
                      <a:gd name="connsiteX1" fmla="*/ 0 w 122591"/>
                      <a:gd name="connsiteY1" fmla="*/ 138567 h 140226"/>
                      <a:gd name="connsiteX2" fmla="*/ 60623 w 122591"/>
                      <a:gd name="connsiteY2" fmla="*/ 77944 h 140226"/>
                      <a:gd name="connsiteX3" fmla="*/ 121245 w 122591"/>
                      <a:gd name="connsiteY3" fmla="*/ 0 h 140226"/>
                      <a:gd name="connsiteX4" fmla="*/ 60623 w 122591"/>
                      <a:gd name="connsiteY4" fmla="*/ 60623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40226">
                        <a:moveTo>
                          <a:pt x="60623" y="60623"/>
                        </a:moveTo>
                        <a:cubicBezTo>
                          <a:pt x="25980" y="95265"/>
                          <a:pt x="0" y="129906"/>
                          <a:pt x="0" y="138567"/>
                        </a:cubicBezTo>
                        <a:cubicBezTo>
                          <a:pt x="0" y="147227"/>
                          <a:pt x="25980" y="121246"/>
                          <a:pt x="60623" y="77944"/>
                        </a:cubicBezTo>
                        <a:cubicBezTo>
                          <a:pt x="95264" y="34642"/>
                          <a:pt x="121245" y="0"/>
                          <a:pt x="121245" y="0"/>
                        </a:cubicBezTo>
                        <a:cubicBezTo>
                          <a:pt x="129906" y="0"/>
                          <a:pt x="95264" y="25981"/>
                          <a:pt x="60623" y="606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7" name="Freeform: Shape 586">
                    <a:extLst>
                      <a:ext uri="{FF2B5EF4-FFF2-40B4-BE49-F238E27FC236}">
                        <a16:creationId xmlns:a16="http://schemas.microsoft.com/office/drawing/2014/main" xmlns="" id="{CA63E88A-695E-4502-ABB9-01F251CD8452}"/>
                      </a:ext>
                    </a:extLst>
                  </p:cNvPr>
                  <p:cNvSpPr/>
                  <p:nvPr/>
                </p:nvSpPr>
                <p:spPr>
                  <a:xfrm>
                    <a:off x="10911193" y="3646769"/>
                    <a:ext cx="121245" cy="140226"/>
                  </a:xfrm>
                  <a:custGeom>
                    <a:avLst/>
                    <a:gdLst>
                      <a:gd name="connsiteX0" fmla="*/ 0 w 121245"/>
                      <a:gd name="connsiteY0" fmla="*/ 1659 h 140226"/>
                      <a:gd name="connsiteX1" fmla="*/ 60623 w 121245"/>
                      <a:gd name="connsiteY1" fmla="*/ 79603 h 140226"/>
                      <a:gd name="connsiteX2" fmla="*/ 121245 w 121245"/>
                      <a:gd name="connsiteY2" fmla="*/ 140226 h 140226"/>
                      <a:gd name="connsiteX3" fmla="*/ 60623 w 121245"/>
                      <a:gd name="connsiteY3" fmla="*/ 62282 h 140226"/>
                      <a:gd name="connsiteX4" fmla="*/ 0 w 121245"/>
                      <a:gd name="connsiteY4" fmla="*/ 1659 h 140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0226">
                        <a:moveTo>
                          <a:pt x="0" y="1659"/>
                        </a:moveTo>
                        <a:cubicBezTo>
                          <a:pt x="0" y="10320"/>
                          <a:pt x="25980" y="44961"/>
                          <a:pt x="60623" y="79603"/>
                        </a:cubicBezTo>
                        <a:cubicBezTo>
                          <a:pt x="95264" y="114245"/>
                          <a:pt x="121245" y="140226"/>
                          <a:pt x="121245" y="140226"/>
                        </a:cubicBezTo>
                        <a:cubicBezTo>
                          <a:pt x="121245" y="140226"/>
                          <a:pt x="95264" y="96924"/>
                          <a:pt x="60623" y="62282"/>
                        </a:cubicBezTo>
                        <a:cubicBezTo>
                          <a:pt x="25980" y="18980"/>
                          <a:pt x="0" y="-7001"/>
                          <a:pt x="0" y="1659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19" name="Graphic 1">
                  <a:extLst>
                    <a:ext uri="{FF2B5EF4-FFF2-40B4-BE49-F238E27FC236}">
                      <a16:creationId xmlns:a16="http://schemas.microsoft.com/office/drawing/2014/main" xmlns="" id="{47DCCD42-041D-4CF8-9430-DD0EE9F58F3B}"/>
                    </a:ext>
                  </a:extLst>
                </p:cNvPr>
                <p:cNvGrpSpPr/>
                <p:nvPr/>
              </p:nvGrpSpPr>
              <p:grpSpPr>
                <a:xfrm>
                  <a:off x="10625399" y="3351814"/>
                  <a:ext cx="121245" cy="987234"/>
                  <a:chOff x="10625399" y="3351814"/>
                  <a:chExt cx="121245" cy="987234"/>
                </a:xfrm>
                <a:grpFill/>
              </p:grpSpPr>
              <p:sp>
                <p:nvSpPr>
                  <p:cNvPr id="582" name="Freeform: Shape 581">
                    <a:extLst>
                      <a:ext uri="{FF2B5EF4-FFF2-40B4-BE49-F238E27FC236}">
                        <a16:creationId xmlns:a16="http://schemas.microsoft.com/office/drawing/2014/main" xmlns="" id="{5764A7C1-F4E1-4E4F-8AAF-D671D0017B2A}"/>
                      </a:ext>
                    </a:extLst>
                  </p:cNvPr>
                  <p:cNvSpPr/>
                  <p:nvPr/>
                </p:nvSpPr>
                <p:spPr>
                  <a:xfrm>
                    <a:off x="10677361" y="3390781"/>
                    <a:ext cx="17321" cy="891197"/>
                  </a:xfrm>
                  <a:custGeom>
                    <a:avLst/>
                    <a:gdLst>
                      <a:gd name="connsiteX0" fmla="*/ 0 w 17321"/>
                      <a:gd name="connsiteY0" fmla="*/ 6495 h 891197"/>
                      <a:gd name="connsiteX1" fmla="*/ 0 w 17321"/>
                      <a:gd name="connsiteY1" fmla="*/ 881198 h 891197"/>
                      <a:gd name="connsiteX2" fmla="*/ 17322 w 17321"/>
                      <a:gd name="connsiteY2" fmla="*/ 881198 h 891197"/>
                      <a:gd name="connsiteX3" fmla="*/ 17322 w 17321"/>
                      <a:gd name="connsiteY3" fmla="*/ 6495 h 891197"/>
                      <a:gd name="connsiteX4" fmla="*/ 0 w 17321"/>
                      <a:gd name="connsiteY4" fmla="*/ 6495 h 89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891197">
                        <a:moveTo>
                          <a:pt x="0" y="6495"/>
                        </a:moveTo>
                        <a:cubicBezTo>
                          <a:pt x="0" y="300950"/>
                          <a:pt x="0" y="586743"/>
                          <a:pt x="0" y="881198"/>
                        </a:cubicBezTo>
                        <a:cubicBezTo>
                          <a:pt x="0" y="889858"/>
                          <a:pt x="17322" y="898518"/>
                          <a:pt x="17322" y="881198"/>
                        </a:cubicBezTo>
                        <a:cubicBezTo>
                          <a:pt x="17322" y="586743"/>
                          <a:pt x="17322" y="300950"/>
                          <a:pt x="17322" y="6495"/>
                        </a:cubicBezTo>
                        <a:cubicBezTo>
                          <a:pt x="1732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3" name="Freeform: Shape 582">
                    <a:extLst>
                      <a:ext uri="{FF2B5EF4-FFF2-40B4-BE49-F238E27FC236}">
                        <a16:creationId xmlns:a16="http://schemas.microsoft.com/office/drawing/2014/main" xmlns="" id="{A4C434F7-9C0D-423C-8873-D5990B8F3EA6}"/>
                      </a:ext>
                    </a:extLst>
                  </p:cNvPr>
                  <p:cNvSpPr/>
                  <p:nvPr/>
                </p:nvSpPr>
                <p:spPr>
                  <a:xfrm>
                    <a:off x="10625399" y="4196249"/>
                    <a:ext cx="121245" cy="142798"/>
                  </a:xfrm>
                  <a:custGeom>
                    <a:avLst/>
                    <a:gdLst>
                      <a:gd name="connsiteX0" fmla="*/ 60623 w 121245"/>
                      <a:gd name="connsiteY0" fmla="*/ 32428 h 142798"/>
                      <a:gd name="connsiteX1" fmla="*/ 0 w 121245"/>
                      <a:gd name="connsiteY1" fmla="*/ 127692 h 142798"/>
                      <a:gd name="connsiteX2" fmla="*/ 60623 w 121245"/>
                      <a:gd name="connsiteY2" fmla="*/ 110371 h 142798"/>
                      <a:gd name="connsiteX3" fmla="*/ 121245 w 121245"/>
                      <a:gd name="connsiteY3" fmla="*/ 15107 h 142798"/>
                      <a:gd name="connsiteX4" fmla="*/ 60623 w 121245"/>
                      <a:gd name="connsiteY4" fmla="*/ 32428 h 142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2798">
                        <a:moveTo>
                          <a:pt x="60623" y="32428"/>
                        </a:moveTo>
                        <a:cubicBezTo>
                          <a:pt x="25982" y="58409"/>
                          <a:pt x="0" y="101711"/>
                          <a:pt x="0" y="127692"/>
                        </a:cubicBezTo>
                        <a:cubicBezTo>
                          <a:pt x="0" y="153673"/>
                          <a:pt x="25982" y="145013"/>
                          <a:pt x="60623" y="110371"/>
                        </a:cubicBezTo>
                        <a:cubicBezTo>
                          <a:pt x="95264" y="75730"/>
                          <a:pt x="121245" y="32428"/>
                          <a:pt x="121245" y="15107"/>
                        </a:cubicBezTo>
                        <a:cubicBezTo>
                          <a:pt x="121245" y="-10875"/>
                          <a:pt x="95264" y="-2214"/>
                          <a:pt x="60623" y="3242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4" name="Freeform: Shape 583">
                    <a:extLst>
                      <a:ext uri="{FF2B5EF4-FFF2-40B4-BE49-F238E27FC236}">
                        <a16:creationId xmlns:a16="http://schemas.microsoft.com/office/drawing/2014/main" xmlns="" id="{A0B07F4B-7CD8-4266-8B52-F0C8E629108F}"/>
                      </a:ext>
                    </a:extLst>
                  </p:cNvPr>
                  <p:cNvSpPr/>
                  <p:nvPr/>
                </p:nvSpPr>
                <p:spPr>
                  <a:xfrm>
                    <a:off x="10625399" y="3351814"/>
                    <a:ext cx="121245" cy="139039"/>
                  </a:xfrm>
                  <a:custGeom>
                    <a:avLst/>
                    <a:gdLst>
                      <a:gd name="connsiteX0" fmla="*/ 0 w 121245"/>
                      <a:gd name="connsiteY0" fmla="*/ 10821 h 139039"/>
                      <a:gd name="connsiteX1" fmla="*/ 60623 w 121245"/>
                      <a:gd name="connsiteY1" fmla="*/ 106086 h 139039"/>
                      <a:gd name="connsiteX2" fmla="*/ 121245 w 121245"/>
                      <a:gd name="connsiteY2" fmla="*/ 132067 h 139039"/>
                      <a:gd name="connsiteX3" fmla="*/ 60623 w 121245"/>
                      <a:gd name="connsiteY3" fmla="*/ 36803 h 139039"/>
                      <a:gd name="connsiteX4" fmla="*/ 0 w 121245"/>
                      <a:gd name="connsiteY4" fmla="*/ 10821 h 1390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9039">
                        <a:moveTo>
                          <a:pt x="0" y="10821"/>
                        </a:moveTo>
                        <a:cubicBezTo>
                          <a:pt x="0" y="36803"/>
                          <a:pt x="25982" y="71444"/>
                          <a:pt x="60623" y="106086"/>
                        </a:cubicBezTo>
                        <a:cubicBezTo>
                          <a:pt x="95264" y="132067"/>
                          <a:pt x="121245" y="149388"/>
                          <a:pt x="121245" y="132067"/>
                        </a:cubicBezTo>
                        <a:cubicBezTo>
                          <a:pt x="121245" y="114746"/>
                          <a:pt x="95264" y="71444"/>
                          <a:pt x="60623" y="36803"/>
                        </a:cubicBezTo>
                        <a:cubicBezTo>
                          <a:pt x="25982" y="-6500"/>
                          <a:pt x="0" y="-6500"/>
                          <a:pt x="0" y="1082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0" name="Graphic 1">
                  <a:extLst>
                    <a:ext uri="{FF2B5EF4-FFF2-40B4-BE49-F238E27FC236}">
                      <a16:creationId xmlns:a16="http://schemas.microsoft.com/office/drawing/2014/main" xmlns="" id="{550065F0-C8D3-428B-A2A5-2DE64F6D36A4}"/>
                    </a:ext>
                  </a:extLst>
                </p:cNvPr>
                <p:cNvGrpSpPr/>
                <p:nvPr/>
              </p:nvGrpSpPr>
              <p:grpSpPr>
                <a:xfrm>
                  <a:off x="10330945" y="3146125"/>
                  <a:ext cx="122905" cy="1394327"/>
                  <a:chOff x="10330945" y="3146125"/>
                  <a:chExt cx="122905" cy="1394327"/>
                </a:xfrm>
                <a:grpFill/>
              </p:grpSpPr>
              <p:sp>
                <p:nvSpPr>
                  <p:cNvPr id="579" name="Freeform: Shape 578">
                    <a:extLst>
                      <a:ext uri="{FF2B5EF4-FFF2-40B4-BE49-F238E27FC236}">
                        <a16:creationId xmlns:a16="http://schemas.microsoft.com/office/drawing/2014/main" xmlns="" id="{7BDA9C55-9718-4092-AFF1-CAF4D32694CF}"/>
                      </a:ext>
                    </a:extLst>
                  </p:cNvPr>
                  <p:cNvSpPr/>
                  <p:nvPr/>
                </p:nvSpPr>
                <p:spPr>
                  <a:xfrm>
                    <a:off x="10382907" y="3174271"/>
                    <a:ext cx="19088" cy="1324218"/>
                  </a:xfrm>
                  <a:custGeom>
                    <a:avLst/>
                    <a:gdLst>
                      <a:gd name="connsiteX0" fmla="*/ 0 w 19088"/>
                      <a:gd name="connsiteY0" fmla="*/ 6495 h 1324218"/>
                      <a:gd name="connsiteX1" fmla="*/ 0 w 19088"/>
                      <a:gd name="connsiteY1" fmla="*/ 1314219 h 1324218"/>
                      <a:gd name="connsiteX2" fmla="*/ 17321 w 19088"/>
                      <a:gd name="connsiteY2" fmla="*/ 1314219 h 1324218"/>
                      <a:gd name="connsiteX3" fmla="*/ 17321 w 19088"/>
                      <a:gd name="connsiteY3" fmla="*/ 6495 h 1324218"/>
                      <a:gd name="connsiteX4" fmla="*/ 0 w 19088"/>
                      <a:gd name="connsiteY4" fmla="*/ 6495 h 132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324218">
                        <a:moveTo>
                          <a:pt x="0" y="6495"/>
                        </a:moveTo>
                        <a:cubicBezTo>
                          <a:pt x="0" y="439516"/>
                          <a:pt x="0" y="881198"/>
                          <a:pt x="0" y="1314219"/>
                        </a:cubicBezTo>
                        <a:cubicBezTo>
                          <a:pt x="0" y="1322879"/>
                          <a:pt x="17321" y="1331539"/>
                          <a:pt x="17321" y="1314219"/>
                        </a:cubicBezTo>
                        <a:cubicBezTo>
                          <a:pt x="17321" y="881198"/>
                          <a:pt x="17321" y="439516"/>
                          <a:pt x="17321" y="6495"/>
                        </a:cubicBezTo>
                        <a:cubicBezTo>
                          <a:pt x="25982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0" name="Freeform: Shape 579">
                    <a:extLst>
                      <a:ext uri="{FF2B5EF4-FFF2-40B4-BE49-F238E27FC236}">
                        <a16:creationId xmlns:a16="http://schemas.microsoft.com/office/drawing/2014/main" xmlns="" id="{3EF780B6-AAFD-45C3-A562-5DDA9E3AC282}"/>
                      </a:ext>
                    </a:extLst>
                  </p:cNvPr>
                  <p:cNvSpPr/>
                  <p:nvPr/>
                </p:nvSpPr>
                <p:spPr>
                  <a:xfrm>
                    <a:off x="10330945" y="4410195"/>
                    <a:ext cx="122905" cy="130257"/>
                  </a:xfrm>
                  <a:custGeom>
                    <a:avLst/>
                    <a:gdLst>
                      <a:gd name="connsiteX0" fmla="*/ 60623 w 122905"/>
                      <a:gd name="connsiteY0" fmla="*/ 9011 h 130257"/>
                      <a:gd name="connsiteX1" fmla="*/ 0 w 122905"/>
                      <a:gd name="connsiteY1" fmla="*/ 95615 h 130257"/>
                      <a:gd name="connsiteX2" fmla="*/ 60623 w 122905"/>
                      <a:gd name="connsiteY2" fmla="*/ 121597 h 130257"/>
                      <a:gd name="connsiteX3" fmla="*/ 121246 w 122905"/>
                      <a:gd name="connsiteY3" fmla="*/ 26332 h 130257"/>
                      <a:gd name="connsiteX4" fmla="*/ 60623 w 12290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0257">
                        <a:moveTo>
                          <a:pt x="60623" y="9011"/>
                        </a:moveTo>
                        <a:cubicBezTo>
                          <a:pt x="25981" y="26332"/>
                          <a:pt x="0" y="60974"/>
                          <a:pt x="0" y="95615"/>
                        </a:cubicBezTo>
                        <a:cubicBezTo>
                          <a:pt x="0" y="130257"/>
                          <a:pt x="25981" y="138918"/>
                          <a:pt x="60623" y="121597"/>
                        </a:cubicBezTo>
                        <a:cubicBezTo>
                          <a:pt x="95264" y="104276"/>
                          <a:pt x="121246" y="60974"/>
                          <a:pt x="121246" y="26332"/>
                        </a:cubicBezTo>
                        <a:cubicBezTo>
                          <a:pt x="129906" y="351"/>
                          <a:pt x="103925" y="-8309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81" name="Freeform: Shape 580">
                    <a:extLst>
                      <a:ext uri="{FF2B5EF4-FFF2-40B4-BE49-F238E27FC236}">
                        <a16:creationId xmlns:a16="http://schemas.microsoft.com/office/drawing/2014/main" xmlns="" id="{81AD8B43-C5BB-4B44-88A2-E59CBDAA1249}"/>
                      </a:ext>
                    </a:extLst>
                  </p:cNvPr>
                  <p:cNvSpPr/>
                  <p:nvPr/>
                </p:nvSpPr>
                <p:spPr>
                  <a:xfrm>
                    <a:off x="10330945" y="3146125"/>
                    <a:ext cx="122905" cy="130257"/>
                  </a:xfrm>
                  <a:custGeom>
                    <a:avLst/>
                    <a:gdLst>
                      <a:gd name="connsiteX0" fmla="*/ 60623 w 122905"/>
                      <a:gd name="connsiteY0" fmla="*/ 8660 h 130257"/>
                      <a:gd name="connsiteX1" fmla="*/ 0 w 122905"/>
                      <a:gd name="connsiteY1" fmla="*/ 34642 h 130257"/>
                      <a:gd name="connsiteX2" fmla="*/ 60623 w 122905"/>
                      <a:gd name="connsiteY2" fmla="*/ 121246 h 130257"/>
                      <a:gd name="connsiteX3" fmla="*/ 121246 w 122905"/>
                      <a:gd name="connsiteY3" fmla="*/ 103925 h 130257"/>
                      <a:gd name="connsiteX4" fmla="*/ 60623 w 12290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5" h="130257">
                        <a:moveTo>
                          <a:pt x="60623" y="8660"/>
                        </a:moveTo>
                        <a:cubicBezTo>
                          <a:pt x="25981" y="-8660"/>
                          <a:pt x="0" y="0"/>
                          <a:pt x="0" y="34642"/>
                        </a:cubicBezTo>
                        <a:cubicBezTo>
                          <a:pt x="0" y="69283"/>
                          <a:pt x="25981" y="103925"/>
                          <a:pt x="60623" y="121246"/>
                        </a:cubicBezTo>
                        <a:cubicBezTo>
                          <a:pt x="95264" y="138567"/>
                          <a:pt x="121246" y="129906"/>
                          <a:pt x="121246" y="103925"/>
                        </a:cubicBezTo>
                        <a:cubicBezTo>
                          <a:pt x="129906" y="69283"/>
                          <a:pt x="103925" y="25981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1" name="Graphic 1">
                  <a:extLst>
                    <a:ext uri="{FF2B5EF4-FFF2-40B4-BE49-F238E27FC236}">
                      <a16:creationId xmlns:a16="http://schemas.microsoft.com/office/drawing/2014/main" xmlns="" id="{C6EAC984-9C8B-415D-AED8-6530D2EE004C}"/>
                    </a:ext>
                  </a:extLst>
                </p:cNvPr>
                <p:cNvGrpSpPr/>
                <p:nvPr/>
              </p:nvGrpSpPr>
              <p:grpSpPr>
                <a:xfrm>
                  <a:off x="10045151" y="3068181"/>
                  <a:ext cx="121245" cy="1550215"/>
                  <a:chOff x="10045151" y="3068181"/>
                  <a:chExt cx="121245" cy="1550215"/>
                </a:xfrm>
                <a:grpFill/>
              </p:grpSpPr>
              <p:sp>
                <p:nvSpPr>
                  <p:cNvPr id="576" name="Freeform: Shape 575">
                    <a:extLst>
                      <a:ext uri="{FF2B5EF4-FFF2-40B4-BE49-F238E27FC236}">
                        <a16:creationId xmlns:a16="http://schemas.microsoft.com/office/drawing/2014/main" xmlns="" id="{53F7A106-2320-4342-AD6A-101C746E62F4}"/>
                      </a:ext>
                    </a:extLst>
                  </p:cNvPr>
                  <p:cNvSpPr/>
                  <p:nvPr/>
                </p:nvSpPr>
                <p:spPr>
                  <a:xfrm>
                    <a:off x="10097113" y="3096327"/>
                    <a:ext cx="17321" cy="1480106"/>
                  </a:xfrm>
                  <a:custGeom>
                    <a:avLst/>
                    <a:gdLst>
                      <a:gd name="connsiteX0" fmla="*/ 0 w 17321"/>
                      <a:gd name="connsiteY0" fmla="*/ 6495 h 1480106"/>
                      <a:gd name="connsiteX1" fmla="*/ 0 w 17321"/>
                      <a:gd name="connsiteY1" fmla="*/ 1470106 h 1480106"/>
                      <a:gd name="connsiteX2" fmla="*/ 17321 w 17321"/>
                      <a:gd name="connsiteY2" fmla="*/ 1470106 h 1480106"/>
                      <a:gd name="connsiteX3" fmla="*/ 17321 w 17321"/>
                      <a:gd name="connsiteY3" fmla="*/ 6495 h 1480106"/>
                      <a:gd name="connsiteX4" fmla="*/ 0 w 17321"/>
                      <a:gd name="connsiteY4" fmla="*/ 6495 h 1480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480106">
                        <a:moveTo>
                          <a:pt x="0" y="6495"/>
                        </a:moveTo>
                        <a:cubicBezTo>
                          <a:pt x="0" y="491479"/>
                          <a:pt x="0" y="985123"/>
                          <a:pt x="0" y="1470106"/>
                        </a:cubicBezTo>
                        <a:cubicBezTo>
                          <a:pt x="0" y="1478767"/>
                          <a:pt x="17321" y="1487427"/>
                          <a:pt x="17321" y="1470106"/>
                        </a:cubicBezTo>
                        <a:cubicBezTo>
                          <a:pt x="17321" y="985123"/>
                          <a:pt x="17321" y="491479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7" name="Freeform: Shape 576">
                    <a:extLst>
                      <a:ext uri="{FF2B5EF4-FFF2-40B4-BE49-F238E27FC236}">
                        <a16:creationId xmlns:a16="http://schemas.microsoft.com/office/drawing/2014/main" xmlns="" id="{F73A8FB5-61EC-427E-8F8F-A4D1BC4C5956}"/>
                      </a:ext>
                    </a:extLst>
                  </p:cNvPr>
                  <p:cNvSpPr/>
                  <p:nvPr/>
                </p:nvSpPr>
                <p:spPr>
                  <a:xfrm>
                    <a:off x="10045151" y="4488490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062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062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25981"/>
                          <a:pt x="0" y="60623"/>
                        </a:cubicBezTo>
                        <a:cubicBezTo>
                          <a:pt x="0" y="95264"/>
                          <a:pt x="25982" y="129906"/>
                          <a:pt x="60623" y="129906"/>
                        </a:cubicBezTo>
                        <a:cubicBezTo>
                          <a:pt x="95264" y="129906"/>
                          <a:pt x="121246" y="95264"/>
                          <a:pt x="121246" y="60623"/>
                        </a:cubicBezTo>
                        <a:cubicBezTo>
                          <a:pt x="121246" y="25981"/>
                          <a:pt x="95264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8" name="Freeform: Shape 577">
                    <a:extLst>
                      <a:ext uri="{FF2B5EF4-FFF2-40B4-BE49-F238E27FC236}">
                        <a16:creationId xmlns:a16="http://schemas.microsoft.com/office/drawing/2014/main" xmlns="" id="{59265E1E-F974-4D6D-9442-C15C7255FE3F}"/>
                      </a:ext>
                    </a:extLst>
                  </p:cNvPr>
                  <p:cNvSpPr/>
                  <p:nvPr/>
                </p:nvSpPr>
                <p:spPr>
                  <a:xfrm>
                    <a:off x="10045151" y="3068181"/>
                    <a:ext cx="121245" cy="129906"/>
                  </a:xfrm>
                  <a:custGeom>
                    <a:avLst/>
                    <a:gdLst>
                      <a:gd name="connsiteX0" fmla="*/ 60623 w 121245"/>
                      <a:gd name="connsiteY0" fmla="*/ 0 h 129906"/>
                      <a:gd name="connsiteX1" fmla="*/ 0 w 121245"/>
                      <a:gd name="connsiteY1" fmla="*/ 69283 h 129906"/>
                      <a:gd name="connsiteX2" fmla="*/ 60623 w 121245"/>
                      <a:gd name="connsiteY2" fmla="*/ 129906 h 129906"/>
                      <a:gd name="connsiteX3" fmla="*/ 121246 w 121245"/>
                      <a:gd name="connsiteY3" fmla="*/ 69283 h 129906"/>
                      <a:gd name="connsiteX4" fmla="*/ 60623 w 12124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9906">
                        <a:moveTo>
                          <a:pt x="60623" y="0"/>
                        </a:moveTo>
                        <a:cubicBezTo>
                          <a:pt x="25982" y="0"/>
                          <a:pt x="0" y="34642"/>
                          <a:pt x="0" y="69283"/>
                        </a:cubicBezTo>
                        <a:cubicBezTo>
                          <a:pt x="0" y="103925"/>
                          <a:pt x="25982" y="129906"/>
                          <a:pt x="60623" y="129906"/>
                        </a:cubicBezTo>
                        <a:cubicBezTo>
                          <a:pt x="95264" y="129906"/>
                          <a:pt x="121246" y="103925"/>
                          <a:pt x="121246" y="69283"/>
                        </a:cubicBezTo>
                        <a:cubicBezTo>
                          <a:pt x="121246" y="34642"/>
                          <a:pt x="95264" y="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2" name="Graphic 1">
                  <a:extLst>
                    <a:ext uri="{FF2B5EF4-FFF2-40B4-BE49-F238E27FC236}">
                      <a16:creationId xmlns:a16="http://schemas.microsoft.com/office/drawing/2014/main" xmlns="" id="{67EEF2EB-2EAA-4DD4-93CA-13DFCBE082C1}"/>
                    </a:ext>
                  </a:extLst>
                </p:cNvPr>
                <p:cNvGrpSpPr/>
                <p:nvPr/>
              </p:nvGrpSpPr>
              <p:grpSpPr>
                <a:xfrm>
                  <a:off x="9759357" y="3146125"/>
                  <a:ext cx="121245" cy="1394327"/>
                  <a:chOff x="9759357" y="3146125"/>
                  <a:chExt cx="121245" cy="1394327"/>
                </a:xfrm>
                <a:grpFill/>
              </p:grpSpPr>
              <p:sp>
                <p:nvSpPr>
                  <p:cNvPr id="573" name="Freeform: Shape 572">
                    <a:extLst>
                      <a:ext uri="{FF2B5EF4-FFF2-40B4-BE49-F238E27FC236}">
                        <a16:creationId xmlns:a16="http://schemas.microsoft.com/office/drawing/2014/main" xmlns="" id="{E01B44AD-A97A-47DF-958B-5DC288976CD7}"/>
                      </a:ext>
                    </a:extLst>
                  </p:cNvPr>
                  <p:cNvSpPr/>
                  <p:nvPr/>
                </p:nvSpPr>
                <p:spPr>
                  <a:xfrm>
                    <a:off x="9811320" y="3170766"/>
                    <a:ext cx="17320" cy="1327723"/>
                  </a:xfrm>
                  <a:custGeom>
                    <a:avLst/>
                    <a:gdLst>
                      <a:gd name="connsiteX0" fmla="*/ 0 w 17320"/>
                      <a:gd name="connsiteY0" fmla="*/ 10000 h 1327723"/>
                      <a:gd name="connsiteX1" fmla="*/ 0 w 17320"/>
                      <a:gd name="connsiteY1" fmla="*/ 1317724 h 1327723"/>
                      <a:gd name="connsiteX2" fmla="*/ 17321 w 17320"/>
                      <a:gd name="connsiteY2" fmla="*/ 1317724 h 1327723"/>
                      <a:gd name="connsiteX3" fmla="*/ 17321 w 17320"/>
                      <a:gd name="connsiteY3" fmla="*/ 10000 h 1327723"/>
                      <a:gd name="connsiteX4" fmla="*/ 0 w 17320"/>
                      <a:gd name="connsiteY4" fmla="*/ 10000 h 1327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327723">
                        <a:moveTo>
                          <a:pt x="0" y="10000"/>
                        </a:moveTo>
                        <a:cubicBezTo>
                          <a:pt x="0" y="443021"/>
                          <a:pt x="0" y="884703"/>
                          <a:pt x="0" y="1317724"/>
                        </a:cubicBezTo>
                        <a:cubicBezTo>
                          <a:pt x="0" y="1326384"/>
                          <a:pt x="17321" y="1335044"/>
                          <a:pt x="17321" y="1317724"/>
                        </a:cubicBezTo>
                        <a:cubicBezTo>
                          <a:pt x="17321" y="884703"/>
                          <a:pt x="17321" y="443021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4" name="Freeform: Shape 573">
                    <a:extLst>
                      <a:ext uri="{FF2B5EF4-FFF2-40B4-BE49-F238E27FC236}">
                        <a16:creationId xmlns:a16="http://schemas.microsoft.com/office/drawing/2014/main" xmlns="" id="{EB3F951C-692F-488A-9DE6-A6404259B4E5}"/>
                      </a:ext>
                    </a:extLst>
                  </p:cNvPr>
                  <p:cNvSpPr/>
                  <p:nvPr/>
                </p:nvSpPr>
                <p:spPr>
                  <a:xfrm>
                    <a:off x="9759357" y="441019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9011 h 130257"/>
                      <a:gd name="connsiteX1" fmla="*/ 0 w 121245"/>
                      <a:gd name="connsiteY1" fmla="*/ 26332 h 130257"/>
                      <a:gd name="connsiteX2" fmla="*/ 60623 w 121245"/>
                      <a:gd name="connsiteY2" fmla="*/ 121597 h 130257"/>
                      <a:gd name="connsiteX3" fmla="*/ 121245 w 121245"/>
                      <a:gd name="connsiteY3" fmla="*/ 95615 h 130257"/>
                      <a:gd name="connsiteX4" fmla="*/ 60623 w 121245"/>
                      <a:gd name="connsiteY4" fmla="*/ 9011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9011"/>
                        </a:moveTo>
                        <a:cubicBezTo>
                          <a:pt x="25981" y="-8309"/>
                          <a:pt x="0" y="351"/>
                          <a:pt x="0" y="26332"/>
                        </a:cubicBezTo>
                        <a:cubicBezTo>
                          <a:pt x="0" y="52313"/>
                          <a:pt x="25981" y="95615"/>
                          <a:pt x="60623" y="121597"/>
                        </a:cubicBezTo>
                        <a:cubicBezTo>
                          <a:pt x="95264" y="138918"/>
                          <a:pt x="121245" y="130257"/>
                          <a:pt x="121245" y="95615"/>
                        </a:cubicBezTo>
                        <a:cubicBezTo>
                          <a:pt x="121245" y="60974"/>
                          <a:pt x="95264" y="26332"/>
                          <a:pt x="60623" y="901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5" name="Freeform: Shape 574">
                    <a:extLst>
                      <a:ext uri="{FF2B5EF4-FFF2-40B4-BE49-F238E27FC236}">
                        <a16:creationId xmlns:a16="http://schemas.microsoft.com/office/drawing/2014/main" xmlns="" id="{1BFAA0C5-B61A-48D5-AD56-F8E57AFA8755}"/>
                      </a:ext>
                    </a:extLst>
                  </p:cNvPr>
                  <p:cNvSpPr/>
                  <p:nvPr/>
                </p:nvSpPr>
                <p:spPr>
                  <a:xfrm>
                    <a:off x="9759357" y="3146125"/>
                    <a:ext cx="121245" cy="130257"/>
                  </a:xfrm>
                  <a:custGeom>
                    <a:avLst/>
                    <a:gdLst>
                      <a:gd name="connsiteX0" fmla="*/ 60623 w 121245"/>
                      <a:gd name="connsiteY0" fmla="*/ 8660 h 130257"/>
                      <a:gd name="connsiteX1" fmla="*/ 0 w 121245"/>
                      <a:gd name="connsiteY1" fmla="*/ 103925 h 130257"/>
                      <a:gd name="connsiteX2" fmla="*/ 60623 w 121245"/>
                      <a:gd name="connsiteY2" fmla="*/ 121246 h 130257"/>
                      <a:gd name="connsiteX3" fmla="*/ 121245 w 121245"/>
                      <a:gd name="connsiteY3" fmla="*/ 34642 h 130257"/>
                      <a:gd name="connsiteX4" fmla="*/ 60623 w 121245"/>
                      <a:gd name="connsiteY4" fmla="*/ 8660 h 130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0257">
                        <a:moveTo>
                          <a:pt x="60623" y="8660"/>
                        </a:moveTo>
                        <a:cubicBezTo>
                          <a:pt x="25981" y="25981"/>
                          <a:pt x="0" y="69283"/>
                          <a:pt x="0" y="103925"/>
                        </a:cubicBezTo>
                        <a:cubicBezTo>
                          <a:pt x="0" y="129906"/>
                          <a:pt x="25981" y="138567"/>
                          <a:pt x="60623" y="121246"/>
                        </a:cubicBezTo>
                        <a:cubicBezTo>
                          <a:pt x="95264" y="103925"/>
                          <a:pt x="121245" y="69283"/>
                          <a:pt x="121245" y="34642"/>
                        </a:cubicBezTo>
                        <a:cubicBezTo>
                          <a:pt x="121245" y="0"/>
                          <a:pt x="95264" y="-8660"/>
                          <a:pt x="60623" y="866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3" name="Graphic 1">
                  <a:extLst>
                    <a:ext uri="{FF2B5EF4-FFF2-40B4-BE49-F238E27FC236}">
                      <a16:creationId xmlns:a16="http://schemas.microsoft.com/office/drawing/2014/main" xmlns="" id="{935AC490-8B21-494A-A8E9-F33CC3CDB51A}"/>
                    </a:ext>
                  </a:extLst>
                </p:cNvPr>
                <p:cNvGrpSpPr/>
                <p:nvPr/>
              </p:nvGrpSpPr>
              <p:grpSpPr>
                <a:xfrm>
                  <a:off x="9464903" y="3347528"/>
                  <a:ext cx="122591" cy="991519"/>
                  <a:chOff x="9464903" y="3347528"/>
                  <a:chExt cx="122591" cy="991519"/>
                </a:xfrm>
                <a:grpFill/>
              </p:grpSpPr>
              <p:sp>
                <p:nvSpPr>
                  <p:cNvPr id="570" name="Freeform: Shape 569">
                    <a:extLst>
                      <a:ext uri="{FF2B5EF4-FFF2-40B4-BE49-F238E27FC236}">
                        <a16:creationId xmlns:a16="http://schemas.microsoft.com/office/drawing/2014/main" xmlns="" id="{FB1B5ACF-BB98-441A-B8C3-ABDB2BEBAC5D}"/>
                      </a:ext>
                    </a:extLst>
                  </p:cNvPr>
                  <p:cNvSpPr/>
                  <p:nvPr/>
                </p:nvSpPr>
                <p:spPr>
                  <a:xfrm>
                    <a:off x="9516865" y="3390781"/>
                    <a:ext cx="17320" cy="899858"/>
                  </a:xfrm>
                  <a:custGeom>
                    <a:avLst/>
                    <a:gdLst>
                      <a:gd name="connsiteX0" fmla="*/ 0 w 17320"/>
                      <a:gd name="connsiteY0" fmla="*/ 6495 h 899858"/>
                      <a:gd name="connsiteX1" fmla="*/ 0 w 17320"/>
                      <a:gd name="connsiteY1" fmla="*/ 889858 h 899858"/>
                      <a:gd name="connsiteX2" fmla="*/ 17321 w 17320"/>
                      <a:gd name="connsiteY2" fmla="*/ 889858 h 899858"/>
                      <a:gd name="connsiteX3" fmla="*/ 17321 w 17320"/>
                      <a:gd name="connsiteY3" fmla="*/ 6495 h 899858"/>
                      <a:gd name="connsiteX4" fmla="*/ 0 w 17320"/>
                      <a:gd name="connsiteY4" fmla="*/ 6495 h 899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899858">
                        <a:moveTo>
                          <a:pt x="0" y="6495"/>
                        </a:moveTo>
                        <a:cubicBezTo>
                          <a:pt x="0" y="300950"/>
                          <a:pt x="0" y="595404"/>
                          <a:pt x="0" y="889858"/>
                        </a:cubicBezTo>
                        <a:cubicBezTo>
                          <a:pt x="0" y="898518"/>
                          <a:pt x="17321" y="907179"/>
                          <a:pt x="17321" y="889858"/>
                        </a:cubicBezTo>
                        <a:cubicBezTo>
                          <a:pt x="17321" y="595404"/>
                          <a:pt x="17321" y="300950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1" name="Freeform: Shape 570">
                    <a:extLst>
                      <a:ext uri="{FF2B5EF4-FFF2-40B4-BE49-F238E27FC236}">
                        <a16:creationId xmlns:a16="http://schemas.microsoft.com/office/drawing/2014/main" xmlns="" id="{7E4E1E8C-8E40-42A4-8C43-0CE7713169AA}"/>
                      </a:ext>
                    </a:extLst>
                  </p:cNvPr>
                  <p:cNvSpPr/>
                  <p:nvPr/>
                </p:nvSpPr>
                <p:spPr>
                  <a:xfrm>
                    <a:off x="9464903" y="4198504"/>
                    <a:ext cx="122591" cy="140544"/>
                  </a:xfrm>
                  <a:custGeom>
                    <a:avLst/>
                    <a:gdLst>
                      <a:gd name="connsiteX0" fmla="*/ 60623 w 122591"/>
                      <a:gd name="connsiteY0" fmla="*/ 30173 h 140544"/>
                      <a:gd name="connsiteX1" fmla="*/ 0 w 122591"/>
                      <a:gd name="connsiteY1" fmla="*/ 12852 h 140544"/>
                      <a:gd name="connsiteX2" fmla="*/ 60623 w 122591"/>
                      <a:gd name="connsiteY2" fmla="*/ 108117 h 140544"/>
                      <a:gd name="connsiteX3" fmla="*/ 121246 w 122591"/>
                      <a:gd name="connsiteY3" fmla="*/ 125438 h 140544"/>
                      <a:gd name="connsiteX4" fmla="*/ 60623 w 122591"/>
                      <a:gd name="connsiteY4" fmla="*/ 30173 h 140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40544">
                        <a:moveTo>
                          <a:pt x="60623" y="30173"/>
                        </a:moveTo>
                        <a:cubicBezTo>
                          <a:pt x="25981" y="4192"/>
                          <a:pt x="0" y="-13129"/>
                          <a:pt x="0" y="12852"/>
                        </a:cubicBezTo>
                        <a:cubicBezTo>
                          <a:pt x="0" y="30173"/>
                          <a:pt x="25981" y="73475"/>
                          <a:pt x="60623" y="108117"/>
                        </a:cubicBezTo>
                        <a:cubicBezTo>
                          <a:pt x="95264" y="142759"/>
                          <a:pt x="121246" y="151419"/>
                          <a:pt x="121246" y="125438"/>
                        </a:cubicBezTo>
                        <a:cubicBezTo>
                          <a:pt x="129906" y="99456"/>
                          <a:pt x="95264" y="56154"/>
                          <a:pt x="60623" y="3017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72" name="Freeform: Shape 571">
                    <a:extLst>
                      <a:ext uri="{FF2B5EF4-FFF2-40B4-BE49-F238E27FC236}">
                        <a16:creationId xmlns:a16="http://schemas.microsoft.com/office/drawing/2014/main" xmlns="" id="{2BB8263C-3372-410D-A156-765701CC8DC7}"/>
                      </a:ext>
                    </a:extLst>
                  </p:cNvPr>
                  <p:cNvSpPr/>
                  <p:nvPr/>
                </p:nvSpPr>
                <p:spPr>
                  <a:xfrm>
                    <a:off x="9464903" y="3347528"/>
                    <a:ext cx="122591" cy="136703"/>
                  </a:xfrm>
                  <a:custGeom>
                    <a:avLst/>
                    <a:gdLst>
                      <a:gd name="connsiteX0" fmla="*/ 60623 w 122591"/>
                      <a:gd name="connsiteY0" fmla="*/ 32427 h 136703"/>
                      <a:gd name="connsiteX1" fmla="*/ 0 w 122591"/>
                      <a:gd name="connsiteY1" fmla="*/ 127692 h 136703"/>
                      <a:gd name="connsiteX2" fmla="*/ 60623 w 122591"/>
                      <a:gd name="connsiteY2" fmla="*/ 110371 h 136703"/>
                      <a:gd name="connsiteX3" fmla="*/ 121246 w 122591"/>
                      <a:gd name="connsiteY3" fmla="*/ 15107 h 136703"/>
                      <a:gd name="connsiteX4" fmla="*/ 60623 w 122591"/>
                      <a:gd name="connsiteY4" fmla="*/ 32427 h 136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6703">
                        <a:moveTo>
                          <a:pt x="60623" y="32427"/>
                        </a:moveTo>
                        <a:cubicBezTo>
                          <a:pt x="25981" y="67069"/>
                          <a:pt x="0" y="110371"/>
                          <a:pt x="0" y="127692"/>
                        </a:cubicBezTo>
                        <a:cubicBezTo>
                          <a:pt x="0" y="145013"/>
                          <a:pt x="25981" y="136353"/>
                          <a:pt x="60623" y="110371"/>
                        </a:cubicBezTo>
                        <a:cubicBezTo>
                          <a:pt x="95264" y="84390"/>
                          <a:pt x="121246" y="41088"/>
                          <a:pt x="121246" y="15107"/>
                        </a:cubicBezTo>
                        <a:cubicBezTo>
                          <a:pt x="129906" y="-10875"/>
                          <a:pt x="95264" y="-2214"/>
                          <a:pt x="60623" y="3242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4" name="Graphic 1">
                  <a:extLst>
                    <a:ext uri="{FF2B5EF4-FFF2-40B4-BE49-F238E27FC236}">
                      <a16:creationId xmlns:a16="http://schemas.microsoft.com/office/drawing/2014/main" xmlns="" id="{97DC68EC-C72C-4098-9FB7-C2C8083907BE}"/>
                    </a:ext>
                  </a:extLst>
                </p:cNvPr>
                <p:cNvGrpSpPr/>
                <p:nvPr/>
              </p:nvGrpSpPr>
              <p:grpSpPr>
                <a:xfrm>
                  <a:off x="9179109" y="3639768"/>
                  <a:ext cx="121245" cy="400038"/>
                  <a:chOff x="9179109" y="3639768"/>
                  <a:chExt cx="121245" cy="400038"/>
                </a:xfrm>
                <a:grpFill/>
              </p:grpSpPr>
              <p:sp>
                <p:nvSpPr>
                  <p:cNvPr id="567" name="Freeform: Shape 566">
                    <a:extLst>
                      <a:ext uri="{FF2B5EF4-FFF2-40B4-BE49-F238E27FC236}">
                        <a16:creationId xmlns:a16="http://schemas.microsoft.com/office/drawing/2014/main" xmlns="" id="{682D5BA1-8E9B-4DB2-B7F2-78C80962554B}"/>
                      </a:ext>
                    </a:extLst>
                  </p:cNvPr>
                  <p:cNvSpPr/>
                  <p:nvPr/>
                </p:nvSpPr>
                <p:spPr>
                  <a:xfrm>
                    <a:off x="9231071" y="3702556"/>
                    <a:ext cx="17321" cy="276308"/>
                  </a:xfrm>
                  <a:custGeom>
                    <a:avLst/>
                    <a:gdLst>
                      <a:gd name="connsiteX0" fmla="*/ 0 w 17321"/>
                      <a:gd name="connsiteY0" fmla="*/ 6495 h 276308"/>
                      <a:gd name="connsiteX1" fmla="*/ 0 w 17321"/>
                      <a:gd name="connsiteY1" fmla="*/ 266308 h 276308"/>
                      <a:gd name="connsiteX2" fmla="*/ 17321 w 17321"/>
                      <a:gd name="connsiteY2" fmla="*/ 266308 h 276308"/>
                      <a:gd name="connsiteX3" fmla="*/ 17321 w 17321"/>
                      <a:gd name="connsiteY3" fmla="*/ 6495 h 276308"/>
                      <a:gd name="connsiteX4" fmla="*/ 0 w 17321"/>
                      <a:gd name="connsiteY4" fmla="*/ 6495 h 276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276308">
                        <a:moveTo>
                          <a:pt x="0" y="6495"/>
                        </a:moveTo>
                        <a:cubicBezTo>
                          <a:pt x="0" y="93100"/>
                          <a:pt x="0" y="179704"/>
                          <a:pt x="0" y="266308"/>
                        </a:cubicBezTo>
                        <a:cubicBezTo>
                          <a:pt x="0" y="274968"/>
                          <a:pt x="17321" y="283629"/>
                          <a:pt x="17321" y="266308"/>
                        </a:cubicBezTo>
                        <a:cubicBezTo>
                          <a:pt x="17321" y="179704"/>
                          <a:pt x="17321" y="93100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8" name="Freeform: Shape 567">
                    <a:extLst>
                      <a:ext uri="{FF2B5EF4-FFF2-40B4-BE49-F238E27FC236}">
                        <a16:creationId xmlns:a16="http://schemas.microsoft.com/office/drawing/2014/main" xmlns="" id="{84E00346-7676-4E85-A7D7-99562FC332BF}"/>
                      </a:ext>
                    </a:extLst>
                  </p:cNvPr>
                  <p:cNvSpPr/>
                  <p:nvPr/>
                </p:nvSpPr>
                <p:spPr>
                  <a:xfrm>
                    <a:off x="9179109" y="3898235"/>
                    <a:ext cx="121245" cy="141572"/>
                  </a:xfrm>
                  <a:custGeom>
                    <a:avLst/>
                    <a:gdLst>
                      <a:gd name="connsiteX0" fmla="*/ 0 w 121245"/>
                      <a:gd name="connsiteY0" fmla="*/ 1346 h 141572"/>
                      <a:gd name="connsiteX1" fmla="*/ 60623 w 121245"/>
                      <a:gd name="connsiteY1" fmla="*/ 79290 h 141572"/>
                      <a:gd name="connsiteX2" fmla="*/ 121246 w 121245"/>
                      <a:gd name="connsiteY2" fmla="*/ 139913 h 141572"/>
                      <a:gd name="connsiteX3" fmla="*/ 60623 w 121245"/>
                      <a:gd name="connsiteY3" fmla="*/ 61969 h 141572"/>
                      <a:gd name="connsiteX4" fmla="*/ 0 w 121245"/>
                      <a:gd name="connsiteY4" fmla="*/ 1346 h 141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1572">
                        <a:moveTo>
                          <a:pt x="0" y="1346"/>
                        </a:moveTo>
                        <a:cubicBezTo>
                          <a:pt x="0" y="1346"/>
                          <a:pt x="25982" y="44648"/>
                          <a:pt x="60623" y="79290"/>
                        </a:cubicBezTo>
                        <a:cubicBezTo>
                          <a:pt x="95264" y="122592"/>
                          <a:pt x="121246" y="148573"/>
                          <a:pt x="121246" y="139913"/>
                        </a:cubicBezTo>
                        <a:cubicBezTo>
                          <a:pt x="121246" y="131252"/>
                          <a:pt x="95264" y="96611"/>
                          <a:pt x="60623" y="61969"/>
                        </a:cubicBezTo>
                        <a:cubicBezTo>
                          <a:pt x="25982" y="27327"/>
                          <a:pt x="0" y="-7314"/>
                          <a:pt x="0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9" name="Freeform: Shape 568">
                    <a:extLst>
                      <a:ext uri="{FF2B5EF4-FFF2-40B4-BE49-F238E27FC236}">
                        <a16:creationId xmlns:a16="http://schemas.microsoft.com/office/drawing/2014/main" xmlns="" id="{5DD7E79A-50AD-4A05-911D-655DA7D928B2}"/>
                      </a:ext>
                    </a:extLst>
                  </p:cNvPr>
                  <p:cNvSpPr/>
                  <p:nvPr/>
                </p:nvSpPr>
                <p:spPr>
                  <a:xfrm>
                    <a:off x="9179109" y="3639768"/>
                    <a:ext cx="121245" cy="138566"/>
                  </a:xfrm>
                  <a:custGeom>
                    <a:avLst/>
                    <a:gdLst>
                      <a:gd name="connsiteX0" fmla="*/ 60623 w 121245"/>
                      <a:gd name="connsiteY0" fmla="*/ 60623 h 138566"/>
                      <a:gd name="connsiteX1" fmla="*/ 0 w 121245"/>
                      <a:gd name="connsiteY1" fmla="*/ 138567 h 138566"/>
                      <a:gd name="connsiteX2" fmla="*/ 60623 w 121245"/>
                      <a:gd name="connsiteY2" fmla="*/ 77944 h 138566"/>
                      <a:gd name="connsiteX3" fmla="*/ 121246 w 121245"/>
                      <a:gd name="connsiteY3" fmla="*/ 0 h 138566"/>
                      <a:gd name="connsiteX4" fmla="*/ 60623 w 121245"/>
                      <a:gd name="connsiteY4" fmla="*/ 60623 h 138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566">
                        <a:moveTo>
                          <a:pt x="60623" y="60623"/>
                        </a:moveTo>
                        <a:cubicBezTo>
                          <a:pt x="25982" y="103925"/>
                          <a:pt x="0" y="138567"/>
                          <a:pt x="0" y="138567"/>
                        </a:cubicBezTo>
                        <a:cubicBezTo>
                          <a:pt x="0" y="138567"/>
                          <a:pt x="25982" y="112586"/>
                          <a:pt x="60623" y="77944"/>
                        </a:cubicBezTo>
                        <a:cubicBezTo>
                          <a:pt x="95264" y="43302"/>
                          <a:pt x="121246" y="8660"/>
                          <a:pt x="121246" y="0"/>
                        </a:cubicBezTo>
                        <a:cubicBezTo>
                          <a:pt x="121246" y="0"/>
                          <a:pt x="95264" y="25981"/>
                          <a:pt x="60623" y="6062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5" name="Graphic 1">
                  <a:extLst>
                    <a:ext uri="{FF2B5EF4-FFF2-40B4-BE49-F238E27FC236}">
                      <a16:creationId xmlns:a16="http://schemas.microsoft.com/office/drawing/2014/main" xmlns="" id="{3F6CDE22-DAB9-4776-879C-E0A7AB6661A8}"/>
                    </a:ext>
                  </a:extLst>
                </p:cNvPr>
                <p:cNvGrpSpPr/>
                <p:nvPr/>
              </p:nvGrpSpPr>
              <p:grpSpPr>
                <a:xfrm>
                  <a:off x="8884655" y="3573720"/>
                  <a:ext cx="121245" cy="539136"/>
                  <a:chOff x="8884655" y="3573720"/>
                  <a:chExt cx="121245" cy="539136"/>
                </a:xfrm>
                <a:grpFill/>
              </p:grpSpPr>
              <p:sp>
                <p:nvSpPr>
                  <p:cNvPr id="564" name="Freeform: Shape 563">
                    <a:extLst>
                      <a:ext uri="{FF2B5EF4-FFF2-40B4-BE49-F238E27FC236}">
                        <a16:creationId xmlns:a16="http://schemas.microsoft.com/office/drawing/2014/main" xmlns="" id="{71CDB149-E7DD-4BEB-995F-0BB45F45A067}"/>
                      </a:ext>
                    </a:extLst>
                  </p:cNvPr>
                  <p:cNvSpPr/>
                  <p:nvPr/>
                </p:nvSpPr>
                <p:spPr>
                  <a:xfrm>
                    <a:off x="8936618" y="3629768"/>
                    <a:ext cx="19087" cy="427040"/>
                  </a:xfrm>
                  <a:custGeom>
                    <a:avLst/>
                    <a:gdLst>
                      <a:gd name="connsiteX0" fmla="*/ 0 w 19087"/>
                      <a:gd name="connsiteY0" fmla="*/ 10000 h 427040"/>
                      <a:gd name="connsiteX1" fmla="*/ 0 w 19087"/>
                      <a:gd name="connsiteY1" fmla="*/ 417040 h 427040"/>
                      <a:gd name="connsiteX2" fmla="*/ 17321 w 19087"/>
                      <a:gd name="connsiteY2" fmla="*/ 417040 h 427040"/>
                      <a:gd name="connsiteX3" fmla="*/ 17321 w 19087"/>
                      <a:gd name="connsiteY3" fmla="*/ 10000 h 427040"/>
                      <a:gd name="connsiteX4" fmla="*/ 0 w 19087"/>
                      <a:gd name="connsiteY4" fmla="*/ 10000 h 4270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7" h="427040">
                        <a:moveTo>
                          <a:pt x="0" y="10000"/>
                        </a:moveTo>
                        <a:cubicBezTo>
                          <a:pt x="0" y="148567"/>
                          <a:pt x="0" y="287134"/>
                          <a:pt x="0" y="417040"/>
                        </a:cubicBezTo>
                        <a:cubicBezTo>
                          <a:pt x="0" y="425700"/>
                          <a:pt x="17321" y="434361"/>
                          <a:pt x="17321" y="417040"/>
                        </a:cubicBezTo>
                        <a:cubicBezTo>
                          <a:pt x="17321" y="278473"/>
                          <a:pt x="17321" y="139906"/>
                          <a:pt x="17321" y="10000"/>
                        </a:cubicBezTo>
                        <a:cubicBezTo>
                          <a:pt x="2598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5" name="Freeform: Shape 564">
                    <a:extLst>
                      <a:ext uri="{FF2B5EF4-FFF2-40B4-BE49-F238E27FC236}">
                        <a16:creationId xmlns:a16="http://schemas.microsoft.com/office/drawing/2014/main" xmlns="" id="{DB715A8F-15FD-42D9-9C46-77DEDCBB3C64}"/>
                      </a:ext>
                    </a:extLst>
                  </p:cNvPr>
                  <p:cNvSpPr/>
                  <p:nvPr/>
                </p:nvSpPr>
                <p:spPr>
                  <a:xfrm>
                    <a:off x="8884655" y="3573720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5425 h 145670"/>
                      <a:gd name="connsiteX1" fmla="*/ 60623 w 121245"/>
                      <a:gd name="connsiteY1" fmla="*/ 92030 h 145670"/>
                      <a:gd name="connsiteX2" fmla="*/ 121246 w 121245"/>
                      <a:gd name="connsiteY2" fmla="*/ 143992 h 145670"/>
                      <a:gd name="connsiteX3" fmla="*/ 60623 w 121245"/>
                      <a:gd name="connsiteY3" fmla="*/ 57388 h 145670"/>
                      <a:gd name="connsiteX4" fmla="*/ 0 w 121245"/>
                      <a:gd name="connsiteY4" fmla="*/ 542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5425"/>
                        </a:moveTo>
                        <a:cubicBezTo>
                          <a:pt x="0" y="22746"/>
                          <a:pt x="25982" y="57388"/>
                          <a:pt x="60623" y="92030"/>
                        </a:cubicBezTo>
                        <a:cubicBezTo>
                          <a:pt x="95265" y="126671"/>
                          <a:pt x="121246" y="152652"/>
                          <a:pt x="121246" y="143992"/>
                        </a:cubicBezTo>
                        <a:cubicBezTo>
                          <a:pt x="121246" y="135332"/>
                          <a:pt x="95265" y="100690"/>
                          <a:pt x="60623" y="57388"/>
                        </a:cubicBezTo>
                        <a:cubicBezTo>
                          <a:pt x="34642" y="14086"/>
                          <a:pt x="0" y="-11895"/>
                          <a:pt x="0" y="542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6" name="Freeform: Shape 565">
                    <a:extLst>
                      <a:ext uri="{FF2B5EF4-FFF2-40B4-BE49-F238E27FC236}">
                        <a16:creationId xmlns:a16="http://schemas.microsoft.com/office/drawing/2014/main" xmlns="" id="{2EBA27F2-4075-450F-8297-13B54A446557}"/>
                      </a:ext>
                    </a:extLst>
                  </p:cNvPr>
                  <p:cNvSpPr/>
                  <p:nvPr/>
                </p:nvSpPr>
                <p:spPr>
                  <a:xfrm>
                    <a:off x="8884655" y="3967186"/>
                    <a:ext cx="121245" cy="145670"/>
                  </a:xfrm>
                  <a:custGeom>
                    <a:avLst/>
                    <a:gdLst>
                      <a:gd name="connsiteX0" fmla="*/ 0 w 121245"/>
                      <a:gd name="connsiteY0" fmla="*/ 140245 h 145670"/>
                      <a:gd name="connsiteX1" fmla="*/ 60623 w 121245"/>
                      <a:gd name="connsiteY1" fmla="*/ 88283 h 145670"/>
                      <a:gd name="connsiteX2" fmla="*/ 121246 w 121245"/>
                      <a:gd name="connsiteY2" fmla="*/ 1679 h 145670"/>
                      <a:gd name="connsiteX3" fmla="*/ 60623 w 121245"/>
                      <a:gd name="connsiteY3" fmla="*/ 53641 h 145670"/>
                      <a:gd name="connsiteX4" fmla="*/ 0 w 121245"/>
                      <a:gd name="connsiteY4" fmla="*/ 140245 h 145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670">
                        <a:moveTo>
                          <a:pt x="0" y="140245"/>
                        </a:moveTo>
                        <a:cubicBezTo>
                          <a:pt x="0" y="157566"/>
                          <a:pt x="25982" y="131585"/>
                          <a:pt x="60623" y="88283"/>
                        </a:cubicBezTo>
                        <a:cubicBezTo>
                          <a:pt x="95265" y="44981"/>
                          <a:pt x="121246" y="10339"/>
                          <a:pt x="121246" y="1679"/>
                        </a:cubicBezTo>
                        <a:cubicBezTo>
                          <a:pt x="121246" y="-6982"/>
                          <a:pt x="95265" y="18999"/>
                          <a:pt x="60623" y="53641"/>
                        </a:cubicBezTo>
                        <a:cubicBezTo>
                          <a:pt x="34642" y="88283"/>
                          <a:pt x="0" y="131585"/>
                          <a:pt x="0" y="14024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6" name="Graphic 1">
                  <a:extLst>
                    <a:ext uri="{FF2B5EF4-FFF2-40B4-BE49-F238E27FC236}">
                      <a16:creationId xmlns:a16="http://schemas.microsoft.com/office/drawing/2014/main" xmlns="" id="{2B0D3B81-F54D-4E8E-BEAA-B19415412F8A}"/>
                    </a:ext>
                  </a:extLst>
                </p:cNvPr>
                <p:cNvGrpSpPr/>
                <p:nvPr/>
              </p:nvGrpSpPr>
              <p:grpSpPr>
                <a:xfrm>
                  <a:off x="8598861" y="3292153"/>
                  <a:ext cx="121245" cy="1102271"/>
                  <a:chOff x="8598861" y="3292153"/>
                  <a:chExt cx="121245" cy="1102271"/>
                </a:xfrm>
                <a:grpFill/>
              </p:grpSpPr>
              <p:sp>
                <p:nvSpPr>
                  <p:cNvPr id="561" name="Freeform: Shape 560">
                    <a:extLst>
                      <a:ext uri="{FF2B5EF4-FFF2-40B4-BE49-F238E27FC236}">
                        <a16:creationId xmlns:a16="http://schemas.microsoft.com/office/drawing/2014/main" xmlns="" id="{28C55A43-4926-42DE-857A-7FB5E25B4051}"/>
                      </a:ext>
                    </a:extLst>
                  </p:cNvPr>
                  <p:cNvSpPr/>
                  <p:nvPr/>
                </p:nvSpPr>
                <p:spPr>
                  <a:xfrm>
                    <a:off x="8650823" y="3338819"/>
                    <a:ext cx="17320" cy="1012443"/>
                  </a:xfrm>
                  <a:custGeom>
                    <a:avLst/>
                    <a:gdLst>
                      <a:gd name="connsiteX0" fmla="*/ 0 w 17320"/>
                      <a:gd name="connsiteY0" fmla="*/ 6495 h 1012443"/>
                      <a:gd name="connsiteX1" fmla="*/ 0 w 17320"/>
                      <a:gd name="connsiteY1" fmla="*/ 1002444 h 1012443"/>
                      <a:gd name="connsiteX2" fmla="*/ 17321 w 17320"/>
                      <a:gd name="connsiteY2" fmla="*/ 1002444 h 1012443"/>
                      <a:gd name="connsiteX3" fmla="*/ 17321 w 17320"/>
                      <a:gd name="connsiteY3" fmla="*/ 6495 h 1012443"/>
                      <a:gd name="connsiteX4" fmla="*/ 0 w 17320"/>
                      <a:gd name="connsiteY4" fmla="*/ 6495 h 1012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012443">
                        <a:moveTo>
                          <a:pt x="0" y="6495"/>
                        </a:moveTo>
                        <a:cubicBezTo>
                          <a:pt x="0" y="335591"/>
                          <a:pt x="0" y="673348"/>
                          <a:pt x="0" y="1002444"/>
                        </a:cubicBezTo>
                        <a:cubicBezTo>
                          <a:pt x="0" y="1011104"/>
                          <a:pt x="17321" y="1019764"/>
                          <a:pt x="17321" y="1002444"/>
                        </a:cubicBezTo>
                        <a:cubicBezTo>
                          <a:pt x="17321" y="673348"/>
                          <a:pt x="17321" y="335591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2" name="Freeform: Shape 561">
                    <a:extLst>
                      <a:ext uri="{FF2B5EF4-FFF2-40B4-BE49-F238E27FC236}">
                        <a16:creationId xmlns:a16="http://schemas.microsoft.com/office/drawing/2014/main" xmlns="" id="{1259CD2E-C41B-404B-8B7F-85896F6190F4}"/>
                      </a:ext>
                    </a:extLst>
                  </p:cNvPr>
                  <p:cNvSpPr/>
                  <p:nvPr/>
                </p:nvSpPr>
                <p:spPr>
                  <a:xfrm>
                    <a:off x="8598861" y="3292153"/>
                    <a:ext cx="121245" cy="138132"/>
                  </a:xfrm>
                  <a:custGeom>
                    <a:avLst/>
                    <a:gdLst>
                      <a:gd name="connsiteX0" fmla="*/ 0 w 121245"/>
                      <a:gd name="connsiteY0" fmla="*/ 18520 h 138132"/>
                      <a:gd name="connsiteX1" fmla="*/ 60623 w 121245"/>
                      <a:gd name="connsiteY1" fmla="*/ 113784 h 138132"/>
                      <a:gd name="connsiteX2" fmla="*/ 121246 w 121245"/>
                      <a:gd name="connsiteY2" fmla="*/ 122445 h 138132"/>
                      <a:gd name="connsiteX3" fmla="*/ 60623 w 121245"/>
                      <a:gd name="connsiteY3" fmla="*/ 27180 h 138132"/>
                      <a:gd name="connsiteX4" fmla="*/ 0 w 121245"/>
                      <a:gd name="connsiteY4" fmla="*/ 18520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0" y="18520"/>
                        </a:moveTo>
                        <a:cubicBezTo>
                          <a:pt x="0" y="44501"/>
                          <a:pt x="25981" y="87803"/>
                          <a:pt x="60623" y="113784"/>
                        </a:cubicBezTo>
                        <a:cubicBezTo>
                          <a:pt x="95264" y="139766"/>
                          <a:pt x="121246" y="148426"/>
                          <a:pt x="121246" y="122445"/>
                        </a:cubicBezTo>
                        <a:cubicBezTo>
                          <a:pt x="121246" y="105124"/>
                          <a:pt x="95264" y="53161"/>
                          <a:pt x="60623" y="27180"/>
                        </a:cubicBezTo>
                        <a:cubicBezTo>
                          <a:pt x="25981" y="-7461"/>
                          <a:pt x="0" y="-7461"/>
                          <a:pt x="0" y="1852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3" name="Freeform: Shape 562">
                    <a:extLst>
                      <a:ext uri="{FF2B5EF4-FFF2-40B4-BE49-F238E27FC236}">
                        <a16:creationId xmlns:a16="http://schemas.microsoft.com/office/drawing/2014/main" xmlns="" id="{BDB5481A-98DB-435E-A645-75B3EAC10DCE}"/>
                      </a:ext>
                    </a:extLst>
                  </p:cNvPr>
                  <p:cNvSpPr/>
                  <p:nvPr/>
                </p:nvSpPr>
                <p:spPr>
                  <a:xfrm>
                    <a:off x="8598861" y="4256292"/>
                    <a:ext cx="121245" cy="138132"/>
                  </a:xfrm>
                  <a:custGeom>
                    <a:avLst/>
                    <a:gdLst>
                      <a:gd name="connsiteX0" fmla="*/ 60623 w 121245"/>
                      <a:gd name="connsiteY0" fmla="*/ 24348 h 138132"/>
                      <a:gd name="connsiteX1" fmla="*/ 0 w 121245"/>
                      <a:gd name="connsiteY1" fmla="*/ 119612 h 138132"/>
                      <a:gd name="connsiteX2" fmla="*/ 60623 w 121245"/>
                      <a:gd name="connsiteY2" fmla="*/ 110952 h 138132"/>
                      <a:gd name="connsiteX3" fmla="*/ 121246 w 121245"/>
                      <a:gd name="connsiteY3" fmla="*/ 15687 h 138132"/>
                      <a:gd name="connsiteX4" fmla="*/ 60623 w 121245"/>
                      <a:gd name="connsiteY4" fmla="*/ 24348 h 138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8132">
                        <a:moveTo>
                          <a:pt x="60623" y="24348"/>
                        </a:moveTo>
                        <a:cubicBezTo>
                          <a:pt x="25981" y="50329"/>
                          <a:pt x="0" y="93631"/>
                          <a:pt x="0" y="119612"/>
                        </a:cubicBezTo>
                        <a:cubicBezTo>
                          <a:pt x="0" y="145594"/>
                          <a:pt x="25981" y="145594"/>
                          <a:pt x="60623" y="110952"/>
                        </a:cubicBezTo>
                        <a:cubicBezTo>
                          <a:pt x="95264" y="76310"/>
                          <a:pt x="121246" y="33008"/>
                          <a:pt x="121246" y="15687"/>
                        </a:cubicBezTo>
                        <a:cubicBezTo>
                          <a:pt x="121246" y="-10294"/>
                          <a:pt x="95264" y="-1633"/>
                          <a:pt x="60623" y="243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7" name="Graphic 1">
                  <a:extLst>
                    <a:ext uri="{FF2B5EF4-FFF2-40B4-BE49-F238E27FC236}">
                      <a16:creationId xmlns:a16="http://schemas.microsoft.com/office/drawing/2014/main" xmlns="" id="{4404FA71-A695-4A16-A186-9F372C55AF77}"/>
                    </a:ext>
                  </a:extLst>
                </p:cNvPr>
                <p:cNvGrpSpPr/>
                <p:nvPr/>
              </p:nvGrpSpPr>
              <p:grpSpPr>
                <a:xfrm>
                  <a:off x="8313067" y="3113348"/>
                  <a:ext cx="121245" cy="1451219"/>
                  <a:chOff x="8313067" y="3113348"/>
                  <a:chExt cx="121245" cy="1451219"/>
                </a:xfrm>
                <a:grpFill/>
              </p:grpSpPr>
              <p:sp>
                <p:nvSpPr>
                  <p:cNvPr id="558" name="Freeform: Shape 557">
                    <a:extLst>
                      <a:ext uri="{FF2B5EF4-FFF2-40B4-BE49-F238E27FC236}">
                        <a16:creationId xmlns:a16="http://schemas.microsoft.com/office/drawing/2014/main" xmlns="" id="{B7E5ECC4-B581-4329-8639-4A9587DCD6E8}"/>
                      </a:ext>
                    </a:extLst>
                  </p:cNvPr>
                  <p:cNvSpPr/>
                  <p:nvPr/>
                </p:nvSpPr>
                <p:spPr>
                  <a:xfrm>
                    <a:off x="8365029" y="3150455"/>
                    <a:ext cx="17321" cy="1391337"/>
                  </a:xfrm>
                  <a:custGeom>
                    <a:avLst/>
                    <a:gdLst>
                      <a:gd name="connsiteX0" fmla="*/ 0 w 17321"/>
                      <a:gd name="connsiteY0" fmla="*/ 12991 h 1391337"/>
                      <a:gd name="connsiteX1" fmla="*/ 0 w 17321"/>
                      <a:gd name="connsiteY1" fmla="*/ 1381337 h 1391337"/>
                      <a:gd name="connsiteX2" fmla="*/ 17321 w 17321"/>
                      <a:gd name="connsiteY2" fmla="*/ 1381337 h 1391337"/>
                      <a:gd name="connsiteX3" fmla="*/ 17321 w 17321"/>
                      <a:gd name="connsiteY3" fmla="*/ 12991 h 1391337"/>
                      <a:gd name="connsiteX4" fmla="*/ 0 w 17321"/>
                      <a:gd name="connsiteY4" fmla="*/ 12991 h 1391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1391337">
                        <a:moveTo>
                          <a:pt x="0" y="12991"/>
                        </a:moveTo>
                        <a:cubicBezTo>
                          <a:pt x="0" y="471993"/>
                          <a:pt x="0" y="930995"/>
                          <a:pt x="0" y="1381337"/>
                        </a:cubicBezTo>
                        <a:cubicBezTo>
                          <a:pt x="0" y="1389997"/>
                          <a:pt x="17321" y="1398658"/>
                          <a:pt x="17321" y="1381337"/>
                        </a:cubicBezTo>
                        <a:cubicBezTo>
                          <a:pt x="17321" y="922335"/>
                          <a:pt x="17321" y="463332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9" name="Freeform: Shape 558">
                    <a:extLst>
                      <a:ext uri="{FF2B5EF4-FFF2-40B4-BE49-F238E27FC236}">
                        <a16:creationId xmlns:a16="http://schemas.microsoft.com/office/drawing/2014/main" xmlns="" id="{9AAF4618-A9F8-4453-A746-56623021E934}"/>
                      </a:ext>
                    </a:extLst>
                  </p:cNvPr>
                  <p:cNvSpPr/>
                  <p:nvPr/>
                </p:nvSpPr>
                <p:spPr>
                  <a:xfrm>
                    <a:off x="8313067" y="3113348"/>
                    <a:ext cx="121245" cy="122504"/>
                  </a:xfrm>
                  <a:custGeom>
                    <a:avLst/>
                    <a:gdLst>
                      <a:gd name="connsiteX0" fmla="*/ 60623 w 121245"/>
                      <a:gd name="connsiteY0" fmla="*/ 6795 h 122504"/>
                      <a:gd name="connsiteX1" fmla="*/ 0 w 121245"/>
                      <a:gd name="connsiteY1" fmla="*/ 41437 h 122504"/>
                      <a:gd name="connsiteX2" fmla="*/ 60623 w 121245"/>
                      <a:gd name="connsiteY2" fmla="*/ 119381 h 122504"/>
                      <a:gd name="connsiteX3" fmla="*/ 121246 w 121245"/>
                      <a:gd name="connsiteY3" fmla="*/ 84739 h 122504"/>
                      <a:gd name="connsiteX4" fmla="*/ 60623 w 121245"/>
                      <a:gd name="connsiteY4" fmla="*/ 6795 h 122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504">
                        <a:moveTo>
                          <a:pt x="60623" y="6795"/>
                        </a:moveTo>
                        <a:cubicBezTo>
                          <a:pt x="25982" y="-10526"/>
                          <a:pt x="0" y="6795"/>
                          <a:pt x="0" y="41437"/>
                        </a:cubicBezTo>
                        <a:cubicBezTo>
                          <a:pt x="0" y="76078"/>
                          <a:pt x="25982" y="110720"/>
                          <a:pt x="60623" y="119381"/>
                        </a:cubicBezTo>
                        <a:cubicBezTo>
                          <a:pt x="95264" y="128041"/>
                          <a:pt x="121246" y="119381"/>
                          <a:pt x="121246" y="84739"/>
                        </a:cubicBezTo>
                        <a:cubicBezTo>
                          <a:pt x="121246" y="58758"/>
                          <a:pt x="95264" y="24116"/>
                          <a:pt x="60623" y="67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60" name="Freeform: Shape 559">
                    <a:extLst>
                      <a:ext uri="{FF2B5EF4-FFF2-40B4-BE49-F238E27FC236}">
                        <a16:creationId xmlns:a16="http://schemas.microsoft.com/office/drawing/2014/main" xmlns="" id="{EF763518-A493-4C8B-AB5D-352787AC413B}"/>
                      </a:ext>
                    </a:extLst>
                  </p:cNvPr>
                  <p:cNvSpPr/>
                  <p:nvPr/>
                </p:nvSpPr>
                <p:spPr>
                  <a:xfrm>
                    <a:off x="8313067" y="4441940"/>
                    <a:ext cx="121245" cy="122628"/>
                  </a:xfrm>
                  <a:custGeom>
                    <a:avLst/>
                    <a:gdLst>
                      <a:gd name="connsiteX0" fmla="*/ 60623 w 121245"/>
                      <a:gd name="connsiteY0" fmla="*/ 3248 h 122628"/>
                      <a:gd name="connsiteX1" fmla="*/ 0 w 121245"/>
                      <a:gd name="connsiteY1" fmla="*/ 81191 h 122628"/>
                      <a:gd name="connsiteX2" fmla="*/ 60623 w 121245"/>
                      <a:gd name="connsiteY2" fmla="*/ 115833 h 122628"/>
                      <a:gd name="connsiteX3" fmla="*/ 121246 w 121245"/>
                      <a:gd name="connsiteY3" fmla="*/ 29229 h 122628"/>
                      <a:gd name="connsiteX4" fmla="*/ 60623 w 121245"/>
                      <a:gd name="connsiteY4" fmla="*/ 3248 h 122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2628">
                        <a:moveTo>
                          <a:pt x="60623" y="3248"/>
                        </a:moveTo>
                        <a:cubicBezTo>
                          <a:pt x="25982" y="11908"/>
                          <a:pt x="0" y="46550"/>
                          <a:pt x="0" y="81191"/>
                        </a:cubicBezTo>
                        <a:cubicBezTo>
                          <a:pt x="0" y="115833"/>
                          <a:pt x="25982" y="133154"/>
                          <a:pt x="60623" y="115833"/>
                        </a:cubicBezTo>
                        <a:cubicBezTo>
                          <a:pt x="95264" y="98512"/>
                          <a:pt x="121246" y="63871"/>
                          <a:pt x="121246" y="29229"/>
                        </a:cubicBezTo>
                        <a:cubicBezTo>
                          <a:pt x="121246" y="3248"/>
                          <a:pt x="95264" y="-5413"/>
                          <a:pt x="60623" y="3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8" name="Graphic 1">
                  <a:extLst>
                    <a:ext uri="{FF2B5EF4-FFF2-40B4-BE49-F238E27FC236}">
                      <a16:creationId xmlns:a16="http://schemas.microsoft.com/office/drawing/2014/main" xmlns="" id="{415B368E-75EB-4EA1-A420-83BECB475E44}"/>
                    </a:ext>
                  </a:extLst>
                </p:cNvPr>
                <p:cNvGrpSpPr/>
                <p:nvPr/>
              </p:nvGrpSpPr>
              <p:grpSpPr>
                <a:xfrm>
                  <a:off x="8018613" y="3075495"/>
                  <a:ext cx="122591" cy="1535586"/>
                  <a:chOff x="8018613" y="3075495"/>
                  <a:chExt cx="122591" cy="1535586"/>
                </a:xfrm>
                <a:grpFill/>
              </p:grpSpPr>
              <p:sp>
                <p:nvSpPr>
                  <p:cNvPr id="555" name="Freeform: Shape 554">
                    <a:extLst>
                      <a:ext uri="{FF2B5EF4-FFF2-40B4-BE49-F238E27FC236}">
                        <a16:creationId xmlns:a16="http://schemas.microsoft.com/office/drawing/2014/main" xmlns="" id="{5D92DBBF-3B1A-4736-9B07-DAB8167CDDEB}"/>
                      </a:ext>
                    </a:extLst>
                  </p:cNvPr>
                  <p:cNvSpPr/>
                  <p:nvPr/>
                </p:nvSpPr>
                <p:spPr>
                  <a:xfrm>
                    <a:off x="8070576" y="3110143"/>
                    <a:ext cx="17320" cy="1474950"/>
                  </a:xfrm>
                  <a:custGeom>
                    <a:avLst/>
                    <a:gdLst>
                      <a:gd name="connsiteX0" fmla="*/ 0 w 17320"/>
                      <a:gd name="connsiteY0" fmla="*/ 10000 h 1474950"/>
                      <a:gd name="connsiteX1" fmla="*/ 0 w 17320"/>
                      <a:gd name="connsiteY1" fmla="*/ 1464951 h 1474950"/>
                      <a:gd name="connsiteX2" fmla="*/ 17321 w 17320"/>
                      <a:gd name="connsiteY2" fmla="*/ 1464951 h 1474950"/>
                      <a:gd name="connsiteX3" fmla="*/ 17321 w 17320"/>
                      <a:gd name="connsiteY3" fmla="*/ 10000 h 1474950"/>
                      <a:gd name="connsiteX4" fmla="*/ 0 w 17320"/>
                      <a:gd name="connsiteY4" fmla="*/ 10000 h 147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74950">
                        <a:moveTo>
                          <a:pt x="0" y="10000"/>
                        </a:moveTo>
                        <a:cubicBezTo>
                          <a:pt x="0" y="494984"/>
                          <a:pt x="0" y="979967"/>
                          <a:pt x="0" y="1464951"/>
                        </a:cubicBezTo>
                        <a:cubicBezTo>
                          <a:pt x="0" y="1473611"/>
                          <a:pt x="17321" y="1482271"/>
                          <a:pt x="17321" y="1464951"/>
                        </a:cubicBezTo>
                        <a:cubicBezTo>
                          <a:pt x="17321" y="979967"/>
                          <a:pt x="17321" y="494984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6" name="Freeform: Shape 555">
                    <a:extLst>
                      <a:ext uri="{FF2B5EF4-FFF2-40B4-BE49-F238E27FC236}">
                        <a16:creationId xmlns:a16="http://schemas.microsoft.com/office/drawing/2014/main" xmlns="" id="{1458A3C0-9E56-4C3E-ABF8-92C81B9CA897}"/>
                      </a:ext>
                    </a:extLst>
                  </p:cNvPr>
                  <p:cNvSpPr/>
                  <p:nvPr/>
                </p:nvSpPr>
                <p:spPr>
                  <a:xfrm>
                    <a:off x="8018613" y="3075495"/>
                    <a:ext cx="122591" cy="131252"/>
                  </a:xfrm>
                  <a:custGeom>
                    <a:avLst/>
                    <a:gdLst>
                      <a:gd name="connsiteX0" fmla="*/ 60623 w 122591"/>
                      <a:gd name="connsiteY0" fmla="*/ 1346 h 131252"/>
                      <a:gd name="connsiteX1" fmla="*/ 0 w 122591"/>
                      <a:gd name="connsiteY1" fmla="*/ 79290 h 131252"/>
                      <a:gd name="connsiteX2" fmla="*/ 60623 w 122591"/>
                      <a:gd name="connsiteY2" fmla="*/ 131252 h 131252"/>
                      <a:gd name="connsiteX3" fmla="*/ 121246 w 122591"/>
                      <a:gd name="connsiteY3" fmla="*/ 61969 h 131252"/>
                      <a:gd name="connsiteX4" fmla="*/ 60623 w 122591"/>
                      <a:gd name="connsiteY4" fmla="*/ 1346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252">
                        <a:moveTo>
                          <a:pt x="60623" y="1346"/>
                        </a:moveTo>
                        <a:cubicBezTo>
                          <a:pt x="25982" y="10006"/>
                          <a:pt x="0" y="44648"/>
                          <a:pt x="0" y="79290"/>
                        </a:cubicBezTo>
                        <a:cubicBezTo>
                          <a:pt x="0" y="113931"/>
                          <a:pt x="25982" y="131252"/>
                          <a:pt x="60623" y="131252"/>
                        </a:cubicBezTo>
                        <a:cubicBezTo>
                          <a:pt x="95265" y="131252"/>
                          <a:pt x="121246" y="96611"/>
                          <a:pt x="121246" y="61969"/>
                        </a:cubicBezTo>
                        <a:cubicBezTo>
                          <a:pt x="129906" y="27327"/>
                          <a:pt x="95265" y="-7314"/>
                          <a:pt x="60623" y="134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7" name="Freeform: Shape 556">
                    <a:extLst>
                      <a:ext uri="{FF2B5EF4-FFF2-40B4-BE49-F238E27FC236}">
                        <a16:creationId xmlns:a16="http://schemas.microsoft.com/office/drawing/2014/main" xmlns="" id="{1F853E5C-0D95-4D76-B49C-FD61BCC2FAF1}"/>
                      </a:ext>
                    </a:extLst>
                  </p:cNvPr>
                  <p:cNvSpPr/>
                  <p:nvPr/>
                </p:nvSpPr>
                <p:spPr>
                  <a:xfrm>
                    <a:off x="8018613" y="4479829"/>
                    <a:ext cx="122591" cy="131252"/>
                  </a:xfrm>
                  <a:custGeom>
                    <a:avLst/>
                    <a:gdLst>
                      <a:gd name="connsiteX0" fmla="*/ 60623 w 122591"/>
                      <a:gd name="connsiteY0" fmla="*/ 0 h 131252"/>
                      <a:gd name="connsiteX1" fmla="*/ 0 w 122591"/>
                      <a:gd name="connsiteY1" fmla="*/ 51963 h 131252"/>
                      <a:gd name="connsiteX2" fmla="*/ 60623 w 122591"/>
                      <a:gd name="connsiteY2" fmla="*/ 129906 h 131252"/>
                      <a:gd name="connsiteX3" fmla="*/ 121246 w 122591"/>
                      <a:gd name="connsiteY3" fmla="*/ 69283 h 131252"/>
                      <a:gd name="connsiteX4" fmla="*/ 60623 w 122591"/>
                      <a:gd name="connsiteY4" fmla="*/ 0 h 13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1252">
                        <a:moveTo>
                          <a:pt x="60623" y="0"/>
                        </a:moveTo>
                        <a:cubicBezTo>
                          <a:pt x="25982" y="0"/>
                          <a:pt x="0" y="17321"/>
                          <a:pt x="0" y="51963"/>
                        </a:cubicBezTo>
                        <a:cubicBezTo>
                          <a:pt x="0" y="86604"/>
                          <a:pt x="25982" y="121246"/>
                          <a:pt x="60623" y="129906"/>
                        </a:cubicBezTo>
                        <a:cubicBezTo>
                          <a:pt x="95265" y="138567"/>
                          <a:pt x="121246" y="103925"/>
                          <a:pt x="121246" y="69283"/>
                        </a:cubicBezTo>
                        <a:cubicBezTo>
                          <a:pt x="129906" y="34642"/>
                          <a:pt x="95265" y="8660"/>
                          <a:pt x="60623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29" name="Graphic 1">
                  <a:extLst>
                    <a:ext uri="{FF2B5EF4-FFF2-40B4-BE49-F238E27FC236}">
                      <a16:creationId xmlns:a16="http://schemas.microsoft.com/office/drawing/2014/main" xmlns="" id="{367EC6F9-63A0-46F0-879B-EFFF1ED0110E}"/>
                    </a:ext>
                  </a:extLst>
                </p:cNvPr>
                <p:cNvGrpSpPr/>
                <p:nvPr/>
              </p:nvGrpSpPr>
              <p:grpSpPr>
                <a:xfrm>
                  <a:off x="7732819" y="3182980"/>
                  <a:ext cx="121245" cy="1320615"/>
                  <a:chOff x="7732819" y="3182980"/>
                  <a:chExt cx="121245" cy="1320615"/>
                </a:xfrm>
                <a:grpFill/>
              </p:grpSpPr>
              <p:sp>
                <p:nvSpPr>
                  <p:cNvPr id="552" name="Freeform: Shape 551">
                    <a:extLst>
                      <a:ext uri="{FF2B5EF4-FFF2-40B4-BE49-F238E27FC236}">
                        <a16:creationId xmlns:a16="http://schemas.microsoft.com/office/drawing/2014/main" xmlns="" id="{26F76414-B235-4BDB-85B2-8BDF380E43BD}"/>
                      </a:ext>
                    </a:extLst>
                  </p:cNvPr>
                  <p:cNvSpPr/>
                  <p:nvPr/>
                </p:nvSpPr>
                <p:spPr>
                  <a:xfrm>
                    <a:off x="7784782" y="3222729"/>
                    <a:ext cx="17320" cy="1249779"/>
                  </a:xfrm>
                  <a:custGeom>
                    <a:avLst/>
                    <a:gdLst>
                      <a:gd name="connsiteX0" fmla="*/ 0 w 17320"/>
                      <a:gd name="connsiteY0" fmla="*/ 10000 h 1249779"/>
                      <a:gd name="connsiteX1" fmla="*/ 0 w 17320"/>
                      <a:gd name="connsiteY1" fmla="*/ 1239780 h 1249779"/>
                      <a:gd name="connsiteX2" fmla="*/ 17321 w 17320"/>
                      <a:gd name="connsiteY2" fmla="*/ 1239780 h 1249779"/>
                      <a:gd name="connsiteX3" fmla="*/ 17321 w 17320"/>
                      <a:gd name="connsiteY3" fmla="*/ 10000 h 1249779"/>
                      <a:gd name="connsiteX4" fmla="*/ 0 w 17320"/>
                      <a:gd name="connsiteY4" fmla="*/ 10000 h 124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49779">
                        <a:moveTo>
                          <a:pt x="0" y="10000"/>
                        </a:moveTo>
                        <a:cubicBezTo>
                          <a:pt x="0" y="417040"/>
                          <a:pt x="0" y="832740"/>
                          <a:pt x="0" y="1239780"/>
                        </a:cubicBezTo>
                        <a:cubicBezTo>
                          <a:pt x="0" y="1248440"/>
                          <a:pt x="17321" y="1257101"/>
                          <a:pt x="17321" y="1239780"/>
                        </a:cubicBezTo>
                        <a:cubicBezTo>
                          <a:pt x="17321" y="832740"/>
                          <a:pt x="17321" y="417040"/>
                          <a:pt x="17321" y="10000"/>
                        </a:cubicBezTo>
                        <a:cubicBezTo>
                          <a:pt x="17321" y="1340"/>
                          <a:pt x="0" y="-7321"/>
                          <a:pt x="0" y="1000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3" name="Freeform: Shape 552">
                    <a:extLst>
                      <a:ext uri="{FF2B5EF4-FFF2-40B4-BE49-F238E27FC236}">
                        <a16:creationId xmlns:a16="http://schemas.microsoft.com/office/drawing/2014/main" xmlns="" id="{26688ABD-8124-4AD1-B527-77BCBB5E22B0}"/>
                      </a:ext>
                    </a:extLst>
                  </p:cNvPr>
                  <p:cNvSpPr/>
                  <p:nvPr/>
                </p:nvSpPr>
                <p:spPr>
                  <a:xfrm>
                    <a:off x="7732819" y="3182980"/>
                    <a:ext cx="121245" cy="134719"/>
                  </a:xfrm>
                  <a:custGeom>
                    <a:avLst/>
                    <a:gdLst>
                      <a:gd name="connsiteX0" fmla="*/ 60623 w 121245"/>
                      <a:gd name="connsiteY0" fmla="*/ 15107 h 134719"/>
                      <a:gd name="connsiteX1" fmla="*/ 0 w 121245"/>
                      <a:gd name="connsiteY1" fmla="*/ 110371 h 134719"/>
                      <a:gd name="connsiteX2" fmla="*/ 60623 w 121245"/>
                      <a:gd name="connsiteY2" fmla="*/ 119032 h 134719"/>
                      <a:gd name="connsiteX3" fmla="*/ 121246 w 121245"/>
                      <a:gd name="connsiteY3" fmla="*/ 32427 h 134719"/>
                      <a:gd name="connsiteX4" fmla="*/ 60623 w 121245"/>
                      <a:gd name="connsiteY4" fmla="*/ 15107 h 134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719">
                        <a:moveTo>
                          <a:pt x="60623" y="15107"/>
                        </a:moveTo>
                        <a:cubicBezTo>
                          <a:pt x="25981" y="41088"/>
                          <a:pt x="0" y="84390"/>
                          <a:pt x="0" y="110371"/>
                        </a:cubicBezTo>
                        <a:cubicBezTo>
                          <a:pt x="0" y="136352"/>
                          <a:pt x="25981" y="145013"/>
                          <a:pt x="60623" y="119032"/>
                        </a:cubicBezTo>
                        <a:cubicBezTo>
                          <a:pt x="95264" y="101711"/>
                          <a:pt x="121246" y="58409"/>
                          <a:pt x="121246" y="32427"/>
                        </a:cubicBezTo>
                        <a:cubicBezTo>
                          <a:pt x="121246" y="-2214"/>
                          <a:pt x="95264" y="-10875"/>
                          <a:pt x="60623" y="151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4" name="Freeform: Shape 553">
                    <a:extLst>
                      <a:ext uri="{FF2B5EF4-FFF2-40B4-BE49-F238E27FC236}">
                        <a16:creationId xmlns:a16="http://schemas.microsoft.com/office/drawing/2014/main" xmlns="" id="{707617B6-E78E-424D-88CE-1EE588CBF453}"/>
                      </a:ext>
                    </a:extLst>
                  </p:cNvPr>
                  <p:cNvSpPr/>
                  <p:nvPr/>
                </p:nvSpPr>
                <p:spPr>
                  <a:xfrm>
                    <a:off x="7732819" y="4372493"/>
                    <a:ext cx="121245" cy="131103"/>
                  </a:xfrm>
                  <a:custGeom>
                    <a:avLst/>
                    <a:gdLst>
                      <a:gd name="connsiteX0" fmla="*/ 60623 w 121245"/>
                      <a:gd name="connsiteY0" fmla="*/ 12072 h 131103"/>
                      <a:gd name="connsiteX1" fmla="*/ 0 w 121245"/>
                      <a:gd name="connsiteY1" fmla="*/ 20732 h 131103"/>
                      <a:gd name="connsiteX2" fmla="*/ 60623 w 121245"/>
                      <a:gd name="connsiteY2" fmla="*/ 115997 h 131103"/>
                      <a:gd name="connsiteX3" fmla="*/ 121246 w 121245"/>
                      <a:gd name="connsiteY3" fmla="*/ 98676 h 131103"/>
                      <a:gd name="connsiteX4" fmla="*/ 60623 w 121245"/>
                      <a:gd name="connsiteY4" fmla="*/ 12072 h 13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1103">
                        <a:moveTo>
                          <a:pt x="60623" y="12072"/>
                        </a:moveTo>
                        <a:cubicBezTo>
                          <a:pt x="25981" y="-5249"/>
                          <a:pt x="0" y="-5249"/>
                          <a:pt x="0" y="20732"/>
                        </a:cubicBezTo>
                        <a:cubicBezTo>
                          <a:pt x="0" y="46713"/>
                          <a:pt x="25981" y="90015"/>
                          <a:pt x="60623" y="115997"/>
                        </a:cubicBezTo>
                        <a:cubicBezTo>
                          <a:pt x="95264" y="141978"/>
                          <a:pt x="121246" y="133317"/>
                          <a:pt x="121246" y="98676"/>
                        </a:cubicBezTo>
                        <a:cubicBezTo>
                          <a:pt x="121246" y="72695"/>
                          <a:pt x="95264" y="29393"/>
                          <a:pt x="60623" y="12072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0" name="Graphic 1">
                  <a:extLst>
                    <a:ext uri="{FF2B5EF4-FFF2-40B4-BE49-F238E27FC236}">
                      <a16:creationId xmlns:a16="http://schemas.microsoft.com/office/drawing/2014/main" xmlns="" id="{BCAF9707-83E0-4E55-AB24-3504B4B8EF24}"/>
                    </a:ext>
                  </a:extLst>
                </p:cNvPr>
                <p:cNvGrpSpPr/>
                <p:nvPr/>
              </p:nvGrpSpPr>
              <p:grpSpPr>
                <a:xfrm>
                  <a:off x="7447025" y="3411474"/>
                  <a:ext cx="121245" cy="855693"/>
                  <a:chOff x="7447025" y="3411474"/>
                  <a:chExt cx="121245" cy="855693"/>
                </a:xfrm>
                <a:grpFill/>
              </p:grpSpPr>
              <p:sp>
                <p:nvSpPr>
                  <p:cNvPr id="549" name="Freeform: Shape 548">
                    <a:extLst>
                      <a:ext uri="{FF2B5EF4-FFF2-40B4-BE49-F238E27FC236}">
                        <a16:creationId xmlns:a16="http://schemas.microsoft.com/office/drawing/2014/main" xmlns="" id="{2ECF32B5-7176-439D-AC68-504184C41F9E}"/>
                      </a:ext>
                    </a:extLst>
                  </p:cNvPr>
                  <p:cNvSpPr/>
                  <p:nvPr/>
                </p:nvSpPr>
                <p:spPr>
                  <a:xfrm>
                    <a:off x="7498988" y="3462230"/>
                    <a:ext cx="17321" cy="767786"/>
                  </a:xfrm>
                  <a:custGeom>
                    <a:avLst/>
                    <a:gdLst>
                      <a:gd name="connsiteX0" fmla="*/ 0 w 17321"/>
                      <a:gd name="connsiteY0" fmla="*/ 12991 h 767786"/>
                      <a:gd name="connsiteX1" fmla="*/ 0 w 17321"/>
                      <a:gd name="connsiteY1" fmla="*/ 757787 h 767786"/>
                      <a:gd name="connsiteX2" fmla="*/ 17321 w 17321"/>
                      <a:gd name="connsiteY2" fmla="*/ 757787 h 767786"/>
                      <a:gd name="connsiteX3" fmla="*/ 17321 w 17321"/>
                      <a:gd name="connsiteY3" fmla="*/ 12991 h 767786"/>
                      <a:gd name="connsiteX4" fmla="*/ 0 w 17321"/>
                      <a:gd name="connsiteY4" fmla="*/ 12991 h 767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1" h="767786">
                        <a:moveTo>
                          <a:pt x="0" y="12991"/>
                        </a:moveTo>
                        <a:cubicBezTo>
                          <a:pt x="0" y="264143"/>
                          <a:pt x="0" y="506635"/>
                          <a:pt x="0" y="757787"/>
                        </a:cubicBezTo>
                        <a:cubicBezTo>
                          <a:pt x="0" y="766447"/>
                          <a:pt x="17321" y="775107"/>
                          <a:pt x="17321" y="757787"/>
                        </a:cubicBezTo>
                        <a:cubicBezTo>
                          <a:pt x="17321" y="506635"/>
                          <a:pt x="17321" y="264143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0" name="Freeform: Shape 549">
                    <a:extLst>
                      <a:ext uri="{FF2B5EF4-FFF2-40B4-BE49-F238E27FC236}">
                        <a16:creationId xmlns:a16="http://schemas.microsoft.com/office/drawing/2014/main" xmlns="" id="{6E57849D-A50A-4C15-9601-6D0D17BE27BB}"/>
                      </a:ext>
                    </a:extLst>
                  </p:cNvPr>
                  <p:cNvSpPr/>
                  <p:nvPr/>
                </p:nvSpPr>
                <p:spPr>
                  <a:xfrm>
                    <a:off x="7447025" y="3411474"/>
                    <a:ext cx="121245" cy="139824"/>
                  </a:xfrm>
                  <a:custGeom>
                    <a:avLst/>
                    <a:gdLst>
                      <a:gd name="connsiteX0" fmla="*/ 60623 w 121245"/>
                      <a:gd name="connsiteY0" fmla="*/ 37765 h 139824"/>
                      <a:gd name="connsiteX1" fmla="*/ 0 w 121245"/>
                      <a:gd name="connsiteY1" fmla="*/ 133030 h 139824"/>
                      <a:gd name="connsiteX2" fmla="*/ 60623 w 121245"/>
                      <a:gd name="connsiteY2" fmla="*/ 98388 h 139824"/>
                      <a:gd name="connsiteX3" fmla="*/ 121246 w 121245"/>
                      <a:gd name="connsiteY3" fmla="*/ 3124 h 139824"/>
                      <a:gd name="connsiteX4" fmla="*/ 60623 w 121245"/>
                      <a:gd name="connsiteY4" fmla="*/ 37765 h 139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9824">
                        <a:moveTo>
                          <a:pt x="60623" y="37765"/>
                        </a:moveTo>
                        <a:cubicBezTo>
                          <a:pt x="25982" y="72407"/>
                          <a:pt x="0" y="115709"/>
                          <a:pt x="0" y="133030"/>
                        </a:cubicBezTo>
                        <a:cubicBezTo>
                          <a:pt x="0" y="150351"/>
                          <a:pt x="25982" y="133030"/>
                          <a:pt x="60623" y="98388"/>
                        </a:cubicBezTo>
                        <a:cubicBezTo>
                          <a:pt x="95264" y="63747"/>
                          <a:pt x="121246" y="29105"/>
                          <a:pt x="121246" y="3124"/>
                        </a:cubicBezTo>
                        <a:cubicBezTo>
                          <a:pt x="121246" y="-5537"/>
                          <a:pt x="95264" y="3124"/>
                          <a:pt x="60623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51" name="Freeform: Shape 550">
                    <a:extLst>
                      <a:ext uri="{FF2B5EF4-FFF2-40B4-BE49-F238E27FC236}">
                        <a16:creationId xmlns:a16="http://schemas.microsoft.com/office/drawing/2014/main" xmlns="" id="{41A9DCE1-B5A8-4A15-84A9-18677BF8F90F}"/>
                      </a:ext>
                    </a:extLst>
                  </p:cNvPr>
                  <p:cNvSpPr/>
                  <p:nvPr/>
                </p:nvSpPr>
                <p:spPr>
                  <a:xfrm>
                    <a:off x="7447025" y="4130289"/>
                    <a:ext cx="121245" cy="136878"/>
                  </a:xfrm>
                  <a:custGeom>
                    <a:avLst/>
                    <a:gdLst>
                      <a:gd name="connsiteX0" fmla="*/ 60623 w 121245"/>
                      <a:gd name="connsiteY0" fmla="*/ 37765 h 136878"/>
                      <a:gd name="connsiteX1" fmla="*/ 0 w 121245"/>
                      <a:gd name="connsiteY1" fmla="*/ 3124 h 136878"/>
                      <a:gd name="connsiteX2" fmla="*/ 60623 w 121245"/>
                      <a:gd name="connsiteY2" fmla="*/ 98388 h 136878"/>
                      <a:gd name="connsiteX3" fmla="*/ 121246 w 121245"/>
                      <a:gd name="connsiteY3" fmla="*/ 124369 h 136878"/>
                      <a:gd name="connsiteX4" fmla="*/ 60623 w 121245"/>
                      <a:gd name="connsiteY4" fmla="*/ 37765 h 136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6878">
                        <a:moveTo>
                          <a:pt x="60623" y="37765"/>
                        </a:moveTo>
                        <a:cubicBezTo>
                          <a:pt x="25982" y="3124"/>
                          <a:pt x="0" y="-5537"/>
                          <a:pt x="0" y="3124"/>
                        </a:cubicBezTo>
                        <a:cubicBezTo>
                          <a:pt x="0" y="20444"/>
                          <a:pt x="25982" y="63746"/>
                          <a:pt x="60623" y="98388"/>
                        </a:cubicBezTo>
                        <a:cubicBezTo>
                          <a:pt x="95264" y="133030"/>
                          <a:pt x="121246" y="150351"/>
                          <a:pt x="121246" y="124369"/>
                        </a:cubicBezTo>
                        <a:cubicBezTo>
                          <a:pt x="121246" y="107049"/>
                          <a:pt x="95264" y="72407"/>
                          <a:pt x="60623" y="3776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1" name="Graphic 1">
                  <a:extLst>
                    <a:ext uri="{FF2B5EF4-FFF2-40B4-BE49-F238E27FC236}">
                      <a16:creationId xmlns:a16="http://schemas.microsoft.com/office/drawing/2014/main" xmlns="" id="{4EEAA7DB-B7C9-4896-928B-293C9B96DD66}"/>
                    </a:ext>
                  </a:extLst>
                </p:cNvPr>
                <p:cNvGrpSpPr/>
                <p:nvPr/>
              </p:nvGrpSpPr>
              <p:grpSpPr>
                <a:xfrm>
                  <a:off x="7152571" y="3717712"/>
                  <a:ext cx="121245" cy="242491"/>
                  <a:chOff x="7152571" y="3717712"/>
                  <a:chExt cx="121245" cy="242491"/>
                </a:xfrm>
                <a:grpFill/>
              </p:grpSpPr>
              <p:sp>
                <p:nvSpPr>
                  <p:cNvPr id="544" name="Freeform: Shape 543">
                    <a:extLst>
                      <a:ext uri="{FF2B5EF4-FFF2-40B4-BE49-F238E27FC236}">
                        <a16:creationId xmlns:a16="http://schemas.microsoft.com/office/drawing/2014/main" xmlns="" id="{9A40EE84-FAFC-485C-9565-47EE5CFAF35E}"/>
                      </a:ext>
                    </a:extLst>
                  </p:cNvPr>
                  <p:cNvSpPr/>
                  <p:nvPr/>
                </p:nvSpPr>
                <p:spPr>
                  <a:xfrm>
                    <a:off x="7204534" y="3780500"/>
                    <a:ext cx="17320" cy="120420"/>
                  </a:xfrm>
                  <a:custGeom>
                    <a:avLst/>
                    <a:gdLst>
                      <a:gd name="connsiteX0" fmla="*/ 0 w 17320"/>
                      <a:gd name="connsiteY0" fmla="*/ 6495 h 120420"/>
                      <a:gd name="connsiteX1" fmla="*/ 0 w 17320"/>
                      <a:gd name="connsiteY1" fmla="*/ 110420 h 120420"/>
                      <a:gd name="connsiteX2" fmla="*/ 17321 w 17320"/>
                      <a:gd name="connsiteY2" fmla="*/ 110420 h 120420"/>
                      <a:gd name="connsiteX3" fmla="*/ 17321 w 17320"/>
                      <a:gd name="connsiteY3" fmla="*/ 6495 h 120420"/>
                      <a:gd name="connsiteX4" fmla="*/ 0 w 17320"/>
                      <a:gd name="connsiteY4" fmla="*/ 6495 h 120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20420">
                        <a:moveTo>
                          <a:pt x="0" y="6495"/>
                        </a:moveTo>
                        <a:cubicBezTo>
                          <a:pt x="0" y="41137"/>
                          <a:pt x="0" y="75779"/>
                          <a:pt x="0" y="110420"/>
                        </a:cubicBezTo>
                        <a:cubicBezTo>
                          <a:pt x="0" y="119081"/>
                          <a:pt x="17321" y="127741"/>
                          <a:pt x="17321" y="110420"/>
                        </a:cubicBezTo>
                        <a:cubicBezTo>
                          <a:pt x="17321" y="75779"/>
                          <a:pt x="17321" y="41137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5" name="Freeform: Shape 544">
                    <a:extLst>
                      <a:ext uri="{FF2B5EF4-FFF2-40B4-BE49-F238E27FC236}">
                        <a16:creationId xmlns:a16="http://schemas.microsoft.com/office/drawing/2014/main" xmlns="" id="{E42CE502-52F1-4EC6-81B6-AF65BA24092A}"/>
                      </a:ext>
                    </a:extLst>
                  </p:cNvPr>
                  <p:cNvSpPr/>
                  <p:nvPr/>
                </p:nvSpPr>
                <p:spPr>
                  <a:xfrm>
                    <a:off x="7152571" y="3847618"/>
                    <a:ext cx="8660" cy="12247"/>
                  </a:xfrm>
                  <a:custGeom>
                    <a:avLst/>
                    <a:gdLst>
                      <a:gd name="connsiteX0" fmla="*/ 8661 w 8660"/>
                      <a:gd name="connsiteY0" fmla="*/ 0 h 12247"/>
                      <a:gd name="connsiteX1" fmla="*/ 0 w 8660"/>
                      <a:gd name="connsiteY1" fmla="*/ 8660 h 12247"/>
                      <a:gd name="connsiteX2" fmla="*/ 8661 w 8660"/>
                      <a:gd name="connsiteY2" fmla="*/ 0 h 1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12247">
                        <a:moveTo>
                          <a:pt x="8661" y="0"/>
                        </a:moveTo>
                        <a:cubicBezTo>
                          <a:pt x="0" y="8660"/>
                          <a:pt x="0" y="8660"/>
                          <a:pt x="0" y="8660"/>
                        </a:cubicBezTo>
                        <a:cubicBezTo>
                          <a:pt x="0" y="17321"/>
                          <a:pt x="0" y="8660"/>
                          <a:pt x="8661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6" name="Freeform: Shape 545">
                    <a:extLst>
                      <a:ext uri="{FF2B5EF4-FFF2-40B4-BE49-F238E27FC236}">
                        <a16:creationId xmlns:a16="http://schemas.microsoft.com/office/drawing/2014/main" xmlns="" id="{52B36CEF-FEAE-45C8-9ECB-8909C7355D09}"/>
                      </a:ext>
                    </a:extLst>
                  </p:cNvPr>
                  <p:cNvSpPr/>
                  <p:nvPr/>
                </p:nvSpPr>
                <p:spPr>
                  <a:xfrm>
                    <a:off x="7161232" y="3717712"/>
                    <a:ext cx="112585" cy="129906"/>
                  </a:xfrm>
                  <a:custGeom>
                    <a:avLst/>
                    <a:gdLst>
                      <a:gd name="connsiteX0" fmla="*/ 51962 w 112585"/>
                      <a:gd name="connsiteY0" fmla="*/ 69283 h 129906"/>
                      <a:gd name="connsiteX1" fmla="*/ 0 w 112585"/>
                      <a:gd name="connsiteY1" fmla="*/ 129906 h 129906"/>
                      <a:gd name="connsiteX2" fmla="*/ 51962 w 112585"/>
                      <a:gd name="connsiteY2" fmla="*/ 77944 h 129906"/>
                      <a:gd name="connsiteX3" fmla="*/ 112585 w 112585"/>
                      <a:gd name="connsiteY3" fmla="*/ 0 h 129906"/>
                      <a:gd name="connsiteX4" fmla="*/ 51962 w 112585"/>
                      <a:gd name="connsiteY4" fmla="*/ 69283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29906">
                        <a:moveTo>
                          <a:pt x="51962" y="69283"/>
                        </a:moveTo>
                        <a:cubicBezTo>
                          <a:pt x="34641" y="95265"/>
                          <a:pt x="8660" y="121246"/>
                          <a:pt x="0" y="129906"/>
                        </a:cubicBezTo>
                        <a:cubicBezTo>
                          <a:pt x="8660" y="121246"/>
                          <a:pt x="25981" y="95265"/>
                          <a:pt x="51962" y="77944"/>
                        </a:cubicBezTo>
                        <a:cubicBezTo>
                          <a:pt x="86604" y="43302"/>
                          <a:pt x="112585" y="8660"/>
                          <a:pt x="112585" y="0"/>
                        </a:cubicBezTo>
                        <a:cubicBezTo>
                          <a:pt x="112585" y="0"/>
                          <a:pt x="86604" y="25981"/>
                          <a:pt x="51962" y="6928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7" name="Freeform: Shape 546">
                    <a:extLst>
                      <a:ext uri="{FF2B5EF4-FFF2-40B4-BE49-F238E27FC236}">
                        <a16:creationId xmlns:a16="http://schemas.microsoft.com/office/drawing/2014/main" xmlns="" id="{7F4C1814-F0E6-461D-B6F3-E1422BB5F841}"/>
                      </a:ext>
                    </a:extLst>
                  </p:cNvPr>
                  <p:cNvSpPr/>
                  <p:nvPr/>
                </p:nvSpPr>
                <p:spPr>
                  <a:xfrm>
                    <a:off x="7152571" y="3818050"/>
                    <a:ext cx="8660" cy="12247"/>
                  </a:xfrm>
                  <a:custGeom>
                    <a:avLst/>
                    <a:gdLst>
                      <a:gd name="connsiteX0" fmla="*/ 8661 w 8660"/>
                      <a:gd name="connsiteY0" fmla="*/ 12248 h 12247"/>
                      <a:gd name="connsiteX1" fmla="*/ 0 w 8660"/>
                      <a:gd name="connsiteY1" fmla="*/ 3587 h 12247"/>
                      <a:gd name="connsiteX2" fmla="*/ 8661 w 8660"/>
                      <a:gd name="connsiteY2" fmla="*/ 12248 h 1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660" h="12247">
                        <a:moveTo>
                          <a:pt x="8661" y="12248"/>
                        </a:moveTo>
                        <a:cubicBezTo>
                          <a:pt x="0" y="3587"/>
                          <a:pt x="0" y="-5073"/>
                          <a:pt x="0" y="3587"/>
                        </a:cubicBezTo>
                        <a:cubicBezTo>
                          <a:pt x="0" y="3587"/>
                          <a:pt x="0" y="3587"/>
                          <a:pt x="8661" y="12248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8" name="Freeform: Shape 547">
                    <a:extLst>
                      <a:ext uri="{FF2B5EF4-FFF2-40B4-BE49-F238E27FC236}">
                        <a16:creationId xmlns:a16="http://schemas.microsoft.com/office/drawing/2014/main" xmlns="" id="{04FEF781-AFA2-4967-981A-0F5D3F51D1E4}"/>
                      </a:ext>
                    </a:extLst>
                  </p:cNvPr>
                  <p:cNvSpPr/>
                  <p:nvPr/>
                </p:nvSpPr>
                <p:spPr>
                  <a:xfrm>
                    <a:off x="7161232" y="3830298"/>
                    <a:ext cx="112585" cy="129906"/>
                  </a:xfrm>
                  <a:custGeom>
                    <a:avLst/>
                    <a:gdLst>
                      <a:gd name="connsiteX0" fmla="*/ 0 w 112585"/>
                      <a:gd name="connsiteY0" fmla="*/ 0 h 129906"/>
                      <a:gd name="connsiteX1" fmla="*/ 51962 w 112585"/>
                      <a:gd name="connsiteY1" fmla="*/ 60623 h 129906"/>
                      <a:gd name="connsiteX2" fmla="*/ 112585 w 112585"/>
                      <a:gd name="connsiteY2" fmla="*/ 129906 h 129906"/>
                      <a:gd name="connsiteX3" fmla="*/ 51962 w 112585"/>
                      <a:gd name="connsiteY3" fmla="*/ 51963 h 129906"/>
                      <a:gd name="connsiteX4" fmla="*/ 0 w 112585"/>
                      <a:gd name="connsiteY4" fmla="*/ 0 h 12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585" h="129906">
                        <a:moveTo>
                          <a:pt x="0" y="0"/>
                        </a:moveTo>
                        <a:cubicBezTo>
                          <a:pt x="8660" y="17321"/>
                          <a:pt x="25981" y="34642"/>
                          <a:pt x="51962" y="60623"/>
                        </a:cubicBezTo>
                        <a:cubicBezTo>
                          <a:pt x="86604" y="103925"/>
                          <a:pt x="112585" y="129906"/>
                          <a:pt x="112585" y="129906"/>
                        </a:cubicBezTo>
                        <a:cubicBezTo>
                          <a:pt x="112585" y="121246"/>
                          <a:pt x="86604" y="86604"/>
                          <a:pt x="51962" y="51963"/>
                        </a:cubicBezTo>
                        <a:cubicBezTo>
                          <a:pt x="34641" y="34642"/>
                          <a:pt x="17321" y="17321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2" name="Graphic 1">
                  <a:extLst>
                    <a:ext uri="{FF2B5EF4-FFF2-40B4-BE49-F238E27FC236}">
                      <a16:creationId xmlns:a16="http://schemas.microsoft.com/office/drawing/2014/main" xmlns="" id="{8CC2C954-FC96-46E6-B949-D86C1AE80DFB}"/>
                    </a:ext>
                  </a:extLst>
                </p:cNvPr>
                <p:cNvGrpSpPr/>
                <p:nvPr/>
              </p:nvGrpSpPr>
              <p:grpSpPr>
                <a:xfrm>
                  <a:off x="6866777" y="3498949"/>
                  <a:ext cx="121245" cy="684402"/>
                  <a:chOff x="6866777" y="3498949"/>
                  <a:chExt cx="121245" cy="684402"/>
                </a:xfrm>
                <a:grpFill/>
              </p:grpSpPr>
              <p:sp>
                <p:nvSpPr>
                  <p:cNvPr id="541" name="Freeform: Shape 540">
                    <a:extLst>
                      <a:ext uri="{FF2B5EF4-FFF2-40B4-BE49-F238E27FC236}">
                        <a16:creationId xmlns:a16="http://schemas.microsoft.com/office/drawing/2014/main" xmlns="" id="{AD7B168E-FDD4-44E1-B5C8-711A6F36A683}"/>
                      </a:ext>
                    </a:extLst>
                  </p:cNvPr>
                  <p:cNvSpPr/>
                  <p:nvPr/>
                </p:nvSpPr>
                <p:spPr>
                  <a:xfrm>
                    <a:off x="6918740" y="3546669"/>
                    <a:ext cx="17320" cy="579422"/>
                  </a:xfrm>
                  <a:custGeom>
                    <a:avLst/>
                    <a:gdLst>
                      <a:gd name="connsiteX0" fmla="*/ 0 w 17320"/>
                      <a:gd name="connsiteY0" fmla="*/ 6495 h 579422"/>
                      <a:gd name="connsiteX1" fmla="*/ 0 w 17320"/>
                      <a:gd name="connsiteY1" fmla="*/ 569423 h 579422"/>
                      <a:gd name="connsiteX2" fmla="*/ 17321 w 17320"/>
                      <a:gd name="connsiteY2" fmla="*/ 569423 h 579422"/>
                      <a:gd name="connsiteX3" fmla="*/ 17321 w 17320"/>
                      <a:gd name="connsiteY3" fmla="*/ 6495 h 579422"/>
                      <a:gd name="connsiteX4" fmla="*/ 0 w 17320"/>
                      <a:gd name="connsiteY4" fmla="*/ 6495 h 579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579422">
                        <a:moveTo>
                          <a:pt x="0" y="6495"/>
                        </a:moveTo>
                        <a:cubicBezTo>
                          <a:pt x="0" y="197025"/>
                          <a:pt x="0" y="378893"/>
                          <a:pt x="0" y="569423"/>
                        </a:cubicBezTo>
                        <a:cubicBezTo>
                          <a:pt x="0" y="578083"/>
                          <a:pt x="17321" y="586744"/>
                          <a:pt x="17321" y="569423"/>
                        </a:cubicBezTo>
                        <a:cubicBezTo>
                          <a:pt x="17321" y="378893"/>
                          <a:pt x="17321" y="197025"/>
                          <a:pt x="17321" y="6495"/>
                        </a:cubicBezTo>
                        <a:cubicBezTo>
                          <a:pt x="17321" y="-2165"/>
                          <a:pt x="0" y="-2165"/>
                          <a:pt x="0" y="6495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2" name="Freeform: Shape 541">
                    <a:extLst>
                      <a:ext uri="{FF2B5EF4-FFF2-40B4-BE49-F238E27FC236}">
                        <a16:creationId xmlns:a16="http://schemas.microsoft.com/office/drawing/2014/main" xmlns="" id="{5190A6F8-957F-4C75-9C90-D2090631931F}"/>
                      </a:ext>
                    </a:extLst>
                  </p:cNvPr>
                  <p:cNvSpPr/>
                  <p:nvPr/>
                </p:nvSpPr>
                <p:spPr>
                  <a:xfrm>
                    <a:off x="6866777" y="4038148"/>
                    <a:ext cx="121245" cy="145204"/>
                  </a:xfrm>
                  <a:custGeom>
                    <a:avLst/>
                    <a:gdLst>
                      <a:gd name="connsiteX0" fmla="*/ 60623 w 121245"/>
                      <a:gd name="connsiteY0" fmla="*/ 51963 h 145204"/>
                      <a:gd name="connsiteX1" fmla="*/ 0 w 121245"/>
                      <a:gd name="connsiteY1" fmla="*/ 138567 h 145204"/>
                      <a:gd name="connsiteX2" fmla="*/ 60623 w 121245"/>
                      <a:gd name="connsiteY2" fmla="*/ 95265 h 145204"/>
                      <a:gd name="connsiteX3" fmla="*/ 121246 w 121245"/>
                      <a:gd name="connsiteY3" fmla="*/ 0 h 145204"/>
                      <a:gd name="connsiteX4" fmla="*/ 60623 w 121245"/>
                      <a:gd name="connsiteY4" fmla="*/ 51963 h 145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45204">
                        <a:moveTo>
                          <a:pt x="60623" y="51963"/>
                        </a:moveTo>
                        <a:cubicBezTo>
                          <a:pt x="25981" y="86604"/>
                          <a:pt x="0" y="121246"/>
                          <a:pt x="0" y="138567"/>
                        </a:cubicBezTo>
                        <a:cubicBezTo>
                          <a:pt x="0" y="155887"/>
                          <a:pt x="25981" y="138567"/>
                          <a:pt x="60623" y="95265"/>
                        </a:cubicBezTo>
                        <a:cubicBezTo>
                          <a:pt x="95264" y="51963"/>
                          <a:pt x="121246" y="17321"/>
                          <a:pt x="121246" y="0"/>
                        </a:cubicBezTo>
                        <a:cubicBezTo>
                          <a:pt x="121246" y="0"/>
                          <a:pt x="95264" y="17321"/>
                          <a:pt x="60623" y="5196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3" name="Freeform: Shape 542">
                    <a:extLst>
                      <a:ext uri="{FF2B5EF4-FFF2-40B4-BE49-F238E27FC236}">
                        <a16:creationId xmlns:a16="http://schemas.microsoft.com/office/drawing/2014/main" xmlns="" id="{93FB62A5-5597-40FC-953C-70FEC7C45609}"/>
                      </a:ext>
                    </a:extLst>
                  </p:cNvPr>
                  <p:cNvSpPr/>
                  <p:nvPr/>
                </p:nvSpPr>
                <p:spPr>
                  <a:xfrm>
                    <a:off x="6866777" y="3498949"/>
                    <a:ext cx="121245" cy="134366"/>
                  </a:xfrm>
                  <a:custGeom>
                    <a:avLst/>
                    <a:gdLst>
                      <a:gd name="connsiteX0" fmla="*/ 0 w 121245"/>
                      <a:gd name="connsiteY0" fmla="*/ 2253 h 134366"/>
                      <a:gd name="connsiteX1" fmla="*/ 60623 w 121245"/>
                      <a:gd name="connsiteY1" fmla="*/ 88857 h 134366"/>
                      <a:gd name="connsiteX2" fmla="*/ 121246 w 121245"/>
                      <a:gd name="connsiteY2" fmla="*/ 132159 h 134366"/>
                      <a:gd name="connsiteX3" fmla="*/ 60623 w 121245"/>
                      <a:gd name="connsiteY3" fmla="*/ 36895 h 134366"/>
                      <a:gd name="connsiteX4" fmla="*/ 0 w 121245"/>
                      <a:gd name="connsiteY4" fmla="*/ 2253 h 134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34366">
                        <a:moveTo>
                          <a:pt x="0" y="2253"/>
                        </a:moveTo>
                        <a:cubicBezTo>
                          <a:pt x="0" y="19574"/>
                          <a:pt x="25981" y="54215"/>
                          <a:pt x="60623" y="88857"/>
                        </a:cubicBezTo>
                        <a:cubicBezTo>
                          <a:pt x="95264" y="123499"/>
                          <a:pt x="121246" y="140820"/>
                          <a:pt x="121246" y="132159"/>
                        </a:cubicBezTo>
                        <a:cubicBezTo>
                          <a:pt x="121246" y="123499"/>
                          <a:pt x="95264" y="80197"/>
                          <a:pt x="60623" y="36895"/>
                        </a:cubicBezTo>
                        <a:cubicBezTo>
                          <a:pt x="25981" y="10913"/>
                          <a:pt x="0" y="-6408"/>
                          <a:pt x="0" y="2253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3" name="Graphic 1">
                  <a:extLst>
                    <a:ext uri="{FF2B5EF4-FFF2-40B4-BE49-F238E27FC236}">
                      <a16:creationId xmlns:a16="http://schemas.microsoft.com/office/drawing/2014/main" xmlns="" id="{7089EB91-5548-460F-A238-D8E5F514153F}"/>
                    </a:ext>
                  </a:extLst>
                </p:cNvPr>
                <p:cNvGrpSpPr/>
                <p:nvPr/>
              </p:nvGrpSpPr>
              <p:grpSpPr>
                <a:xfrm>
                  <a:off x="6572323" y="3239224"/>
                  <a:ext cx="122591" cy="1211490"/>
                  <a:chOff x="6572323" y="3239224"/>
                  <a:chExt cx="122591" cy="1211490"/>
                </a:xfrm>
                <a:grpFill/>
              </p:grpSpPr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xmlns="" id="{1121525B-DB83-470C-9EAC-CD8A4E697CA2}"/>
                      </a:ext>
                    </a:extLst>
                  </p:cNvPr>
                  <p:cNvSpPr/>
                  <p:nvPr/>
                </p:nvSpPr>
                <p:spPr>
                  <a:xfrm>
                    <a:off x="6624285" y="3271701"/>
                    <a:ext cx="19088" cy="1131524"/>
                  </a:xfrm>
                  <a:custGeom>
                    <a:avLst/>
                    <a:gdLst>
                      <a:gd name="connsiteX0" fmla="*/ 0 w 19088"/>
                      <a:gd name="connsiteY0" fmla="*/ 12991 h 1131524"/>
                      <a:gd name="connsiteX1" fmla="*/ 0 w 19088"/>
                      <a:gd name="connsiteY1" fmla="*/ 1121524 h 1131524"/>
                      <a:gd name="connsiteX2" fmla="*/ 17321 w 19088"/>
                      <a:gd name="connsiteY2" fmla="*/ 1121524 h 1131524"/>
                      <a:gd name="connsiteX3" fmla="*/ 17321 w 19088"/>
                      <a:gd name="connsiteY3" fmla="*/ 12991 h 1131524"/>
                      <a:gd name="connsiteX4" fmla="*/ 0 w 19088"/>
                      <a:gd name="connsiteY4" fmla="*/ 12991 h 1131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88" h="1131524">
                        <a:moveTo>
                          <a:pt x="0" y="12991"/>
                        </a:moveTo>
                        <a:cubicBezTo>
                          <a:pt x="0" y="385389"/>
                          <a:pt x="0" y="749126"/>
                          <a:pt x="0" y="1121524"/>
                        </a:cubicBezTo>
                        <a:cubicBezTo>
                          <a:pt x="0" y="1130185"/>
                          <a:pt x="17321" y="1138845"/>
                          <a:pt x="17321" y="1121524"/>
                        </a:cubicBezTo>
                        <a:cubicBezTo>
                          <a:pt x="17321" y="749126"/>
                          <a:pt x="17321" y="385389"/>
                          <a:pt x="17321" y="12991"/>
                        </a:cubicBezTo>
                        <a:cubicBezTo>
                          <a:pt x="25982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9" name="Freeform: Shape 538">
                    <a:extLst>
                      <a:ext uri="{FF2B5EF4-FFF2-40B4-BE49-F238E27FC236}">
                        <a16:creationId xmlns:a16="http://schemas.microsoft.com/office/drawing/2014/main" xmlns="" id="{509D8F21-85C2-4284-90E7-047ACB815DA4}"/>
                      </a:ext>
                    </a:extLst>
                  </p:cNvPr>
                  <p:cNvSpPr/>
                  <p:nvPr/>
                </p:nvSpPr>
                <p:spPr>
                  <a:xfrm>
                    <a:off x="6572323" y="4313116"/>
                    <a:ext cx="122591" cy="137598"/>
                  </a:xfrm>
                  <a:custGeom>
                    <a:avLst/>
                    <a:gdLst>
                      <a:gd name="connsiteX0" fmla="*/ 60623 w 122591"/>
                      <a:gd name="connsiteY0" fmla="*/ 19486 h 137598"/>
                      <a:gd name="connsiteX1" fmla="*/ 0 w 122591"/>
                      <a:gd name="connsiteY1" fmla="*/ 114751 h 137598"/>
                      <a:gd name="connsiteX2" fmla="*/ 60623 w 122591"/>
                      <a:gd name="connsiteY2" fmla="*/ 114751 h 137598"/>
                      <a:gd name="connsiteX3" fmla="*/ 121246 w 122591"/>
                      <a:gd name="connsiteY3" fmla="*/ 19486 h 137598"/>
                      <a:gd name="connsiteX4" fmla="*/ 60623 w 122591"/>
                      <a:gd name="connsiteY4" fmla="*/ 19486 h 13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7598">
                        <a:moveTo>
                          <a:pt x="60623" y="19486"/>
                        </a:moveTo>
                        <a:cubicBezTo>
                          <a:pt x="25982" y="45467"/>
                          <a:pt x="0" y="80109"/>
                          <a:pt x="0" y="114751"/>
                        </a:cubicBezTo>
                        <a:cubicBezTo>
                          <a:pt x="0" y="140732"/>
                          <a:pt x="25982" y="149392"/>
                          <a:pt x="60623" y="114751"/>
                        </a:cubicBezTo>
                        <a:cubicBezTo>
                          <a:pt x="95264" y="88769"/>
                          <a:pt x="121246" y="45467"/>
                          <a:pt x="121246" y="19486"/>
                        </a:cubicBezTo>
                        <a:cubicBezTo>
                          <a:pt x="129906" y="-6495"/>
                          <a:pt x="95264" y="-6495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40" name="Freeform: Shape 539">
                    <a:extLst>
                      <a:ext uri="{FF2B5EF4-FFF2-40B4-BE49-F238E27FC236}">
                        <a16:creationId xmlns:a16="http://schemas.microsoft.com/office/drawing/2014/main" xmlns="" id="{9B43863B-5228-436D-AFA7-B7F6B4E9CE6F}"/>
                      </a:ext>
                    </a:extLst>
                  </p:cNvPr>
                  <p:cNvSpPr/>
                  <p:nvPr/>
                </p:nvSpPr>
                <p:spPr>
                  <a:xfrm>
                    <a:off x="6572323" y="3239224"/>
                    <a:ext cx="122591" cy="134236"/>
                  </a:xfrm>
                  <a:custGeom>
                    <a:avLst/>
                    <a:gdLst>
                      <a:gd name="connsiteX0" fmla="*/ 60623 w 122591"/>
                      <a:gd name="connsiteY0" fmla="*/ 19486 h 134236"/>
                      <a:gd name="connsiteX1" fmla="*/ 0 w 122591"/>
                      <a:gd name="connsiteY1" fmla="*/ 19486 h 134236"/>
                      <a:gd name="connsiteX2" fmla="*/ 60623 w 122591"/>
                      <a:gd name="connsiteY2" fmla="*/ 114751 h 134236"/>
                      <a:gd name="connsiteX3" fmla="*/ 121246 w 122591"/>
                      <a:gd name="connsiteY3" fmla="*/ 114751 h 134236"/>
                      <a:gd name="connsiteX4" fmla="*/ 60623 w 122591"/>
                      <a:gd name="connsiteY4" fmla="*/ 19486 h 134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591" h="134236">
                        <a:moveTo>
                          <a:pt x="60623" y="19486"/>
                        </a:moveTo>
                        <a:cubicBezTo>
                          <a:pt x="25982" y="-6495"/>
                          <a:pt x="0" y="-6495"/>
                          <a:pt x="0" y="19486"/>
                        </a:cubicBezTo>
                        <a:cubicBezTo>
                          <a:pt x="0" y="45467"/>
                          <a:pt x="25982" y="88769"/>
                          <a:pt x="60623" y="114751"/>
                        </a:cubicBezTo>
                        <a:cubicBezTo>
                          <a:pt x="95264" y="140732"/>
                          <a:pt x="121246" y="140732"/>
                          <a:pt x="121246" y="114751"/>
                        </a:cubicBezTo>
                        <a:cubicBezTo>
                          <a:pt x="129906" y="88769"/>
                          <a:pt x="95264" y="45467"/>
                          <a:pt x="60623" y="19486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34" name="Graphic 1">
                  <a:extLst>
                    <a:ext uri="{FF2B5EF4-FFF2-40B4-BE49-F238E27FC236}">
                      <a16:creationId xmlns:a16="http://schemas.microsoft.com/office/drawing/2014/main" xmlns="" id="{BF11736D-F4F7-473D-94EE-70569B8B7BBA}"/>
                    </a:ext>
                  </a:extLst>
                </p:cNvPr>
                <p:cNvGrpSpPr/>
                <p:nvPr/>
              </p:nvGrpSpPr>
              <p:grpSpPr>
                <a:xfrm>
                  <a:off x="6286529" y="3091955"/>
                  <a:ext cx="121245" cy="1497312"/>
                  <a:chOff x="6286529" y="3091955"/>
                  <a:chExt cx="121245" cy="1497312"/>
                </a:xfrm>
                <a:grpFill/>
              </p:grpSpPr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xmlns="" id="{B1A04215-8942-4E65-BC00-8A52977E374F}"/>
                      </a:ext>
                    </a:extLst>
                  </p:cNvPr>
                  <p:cNvSpPr/>
                  <p:nvPr/>
                </p:nvSpPr>
                <p:spPr>
                  <a:xfrm>
                    <a:off x="6338492" y="3115813"/>
                    <a:ext cx="17320" cy="1443299"/>
                  </a:xfrm>
                  <a:custGeom>
                    <a:avLst/>
                    <a:gdLst>
                      <a:gd name="connsiteX0" fmla="*/ 0 w 17320"/>
                      <a:gd name="connsiteY0" fmla="*/ 12991 h 1443299"/>
                      <a:gd name="connsiteX1" fmla="*/ 0 w 17320"/>
                      <a:gd name="connsiteY1" fmla="*/ 1433299 h 1443299"/>
                      <a:gd name="connsiteX2" fmla="*/ 17321 w 17320"/>
                      <a:gd name="connsiteY2" fmla="*/ 1433299 h 1443299"/>
                      <a:gd name="connsiteX3" fmla="*/ 17321 w 17320"/>
                      <a:gd name="connsiteY3" fmla="*/ 12991 h 1443299"/>
                      <a:gd name="connsiteX4" fmla="*/ 0 w 17320"/>
                      <a:gd name="connsiteY4" fmla="*/ 12991 h 1443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320" h="1443299">
                        <a:moveTo>
                          <a:pt x="0" y="12991"/>
                        </a:moveTo>
                        <a:cubicBezTo>
                          <a:pt x="0" y="489314"/>
                          <a:pt x="0" y="956976"/>
                          <a:pt x="0" y="1433299"/>
                        </a:cubicBezTo>
                        <a:cubicBezTo>
                          <a:pt x="0" y="1441960"/>
                          <a:pt x="17321" y="1450620"/>
                          <a:pt x="17321" y="1433299"/>
                        </a:cubicBezTo>
                        <a:cubicBezTo>
                          <a:pt x="17321" y="956976"/>
                          <a:pt x="17321" y="489314"/>
                          <a:pt x="17321" y="12991"/>
                        </a:cubicBezTo>
                        <a:cubicBezTo>
                          <a:pt x="17321" y="-4330"/>
                          <a:pt x="0" y="-4330"/>
                          <a:pt x="0" y="12991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xmlns="" id="{BF961A5D-0094-4E4B-BE0A-5ADCAFC5D035}"/>
                      </a:ext>
                    </a:extLst>
                  </p:cNvPr>
                  <p:cNvSpPr/>
                  <p:nvPr/>
                </p:nvSpPr>
                <p:spPr>
                  <a:xfrm>
                    <a:off x="6286529" y="4460301"/>
                    <a:ext cx="121245" cy="128966"/>
                  </a:xfrm>
                  <a:custGeom>
                    <a:avLst/>
                    <a:gdLst>
                      <a:gd name="connsiteX0" fmla="*/ 60623 w 121245"/>
                      <a:gd name="connsiteY0" fmla="*/ 2207 h 128966"/>
                      <a:gd name="connsiteX1" fmla="*/ 0 w 121245"/>
                      <a:gd name="connsiteY1" fmla="*/ 80151 h 128966"/>
                      <a:gd name="connsiteX2" fmla="*/ 60623 w 121245"/>
                      <a:gd name="connsiteY2" fmla="*/ 123453 h 128966"/>
                      <a:gd name="connsiteX3" fmla="*/ 121246 w 121245"/>
                      <a:gd name="connsiteY3" fmla="*/ 45509 h 128966"/>
                      <a:gd name="connsiteX4" fmla="*/ 60623 w 121245"/>
                      <a:gd name="connsiteY4" fmla="*/ 2207 h 1289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8966">
                        <a:moveTo>
                          <a:pt x="60623" y="2207"/>
                        </a:moveTo>
                        <a:cubicBezTo>
                          <a:pt x="25982" y="10867"/>
                          <a:pt x="0" y="45509"/>
                          <a:pt x="0" y="80151"/>
                        </a:cubicBezTo>
                        <a:cubicBezTo>
                          <a:pt x="0" y="114793"/>
                          <a:pt x="25982" y="140774"/>
                          <a:pt x="60623" y="123453"/>
                        </a:cubicBezTo>
                        <a:cubicBezTo>
                          <a:pt x="95265" y="114793"/>
                          <a:pt x="121246" y="71490"/>
                          <a:pt x="121246" y="45509"/>
                        </a:cubicBezTo>
                        <a:cubicBezTo>
                          <a:pt x="121246" y="10867"/>
                          <a:pt x="95265" y="-6453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xmlns="" id="{3C6D3C5A-B8C9-4BE7-B934-E9091235026D}"/>
                      </a:ext>
                    </a:extLst>
                  </p:cNvPr>
                  <p:cNvSpPr/>
                  <p:nvPr/>
                </p:nvSpPr>
                <p:spPr>
                  <a:xfrm>
                    <a:off x="6286529" y="3091955"/>
                    <a:ext cx="121245" cy="125659"/>
                  </a:xfrm>
                  <a:custGeom>
                    <a:avLst/>
                    <a:gdLst>
                      <a:gd name="connsiteX0" fmla="*/ 60623 w 121245"/>
                      <a:gd name="connsiteY0" fmla="*/ 2207 h 125659"/>
                      <a:gd name="connsiteX1" fmla="*/ 0 w 121245"/>
                      <a:gd name="connsiteY1" fmla="*/ 45509 h 125659"/>
                      <a:gd name="connsiteX2" fmla="*/ 60623 w 121245"/>
                      <a:gd name="connsiteY2" fmla="*/ 123453 h 125659"/>
                      <a:gd name="connsiteX3" fmla="*/ 121246 w 121245"/>
                      <a:gd name="connsiteY3" fmla="*/ 80151 h 125659"/>
                      <a:gd name="connsiteX4" fmla="*/ 60623 w 121245"/>
                      <a:gd name="connsiteY4" fmla="*/ 2207 h 125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245" h="125659">
                        <a:moveTo>
                          <a:pt x="60623" y="2207"/>
                        </a:moveTo>
                        <a:cubicBezTo>
                          <a:pt x="25982" y="-6453"/>
                          <a:pt x="0" y="10867"/>
                          <a:pt x="0" y="45509"/>
                        </a:cubicBezTo>
                        <a:cubicBezTo>
                          <a:pt x="0" y="80151"/>
                          <a:pt x="25982" y="114792"/>
                          <a:pt x="60623" y="123453"/>
                        </a:cubicBezTo>
                        <a:cubicBezTo>
                          <a:pt x="95265" y="132113"/>
                          <a:pt x="121246" y="114792"/>
                          <a:pt x="121246" y="80151"/>
                        </a:cubicBezTo>
                        <a:cubicBezTo>
                          <a:pt x="121246" y="54169"/>
                          <a:pt x="95265" y="10867"/>
                          <a:pt x="60623" y="2207"/>
                        </a:cubicBezTo>
                        <a:close/>
                      </a:path>
                    </a:pathLst>
                  </a:custGeom>
                  <a:grpFill/>
                  <a:ln w="8658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998" name="Oval 997">
              <a:extLst>
                <a:ext uri="{FF2B5EF4-FFF2-40B4-BE49-F238E27FC236}">
                  <a16:creationId xmlns:a16="http://schemas.microsoft.com/office/drawing/2014/main" xmlns="" id="{7732AFBF-1200-47D9-83C7-D4AD165C6A0A}"/>
                </a:ext>
              </a:extLst>
            </p:cNvPr>
            <p:cNvSpPr/>
            <p:nvPr userDrawn="1"/>
          </p:nvSpPr>
          <p:spPr>
            <a:xfrm>
              <a:off x="1489924" y="232150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Oval 966">
              <a:extLst>
                <a:ext uri="{FF2B5EF4-FFF2-40B4-BE49-F238E27FC236}">
                  <a16:creationId xmlns:a16="http://schemas.microsoft.com/office/drawing/2014/main" xmlns="" id="{A1600919-7A66-45FE-BA79-444601E07304}"/>
                </a:ext>
              </a:extLst>
            </p:cNvPr>
            <p:cNvSpPr/>
            <p:nvPr userDrawn="1"/>
          </p:nvSpPr>
          <p:spPr>
            <a:xfrm>
              <a:off x="4252509" y="4799793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Oval 966">
              <a:extLst>
                <a:ext uri="{FF2B5EF4-FFF2-40B4-BE49-F238E27FC236}">
                  <a16:creationId xmlns:a16="http://schemas.microsoft.com/office/drawing/2014/main" xmlns="" id="{D601C9A1-1DCA-469B-A3D7-9010AB558FCD}"/>
                </a:ext>
              </a:extLst>
            </p:cNvPr>
            <p:cNvSpPr/>
            <p:nvPr userDrawn="1"/>
          </p:nvSpPr>
          <p:spPr>
            <a:xfrm>
              <a:off x="5354167" y="2368998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Oval 966">
              <a:extLst>
                <a:ext uri="{FF2B5EF4-FFF2-40B4-BE49-F238E27FC236}">
                  <a16:creationId xmlns:a16="http://schemas.microsoft.com/office/drawing/2014/main" xmlns="" id="{62933864-05BB-4423-9C71-173F778C1164}"/>
                </a:ext>
              </a:extLst>
            </p:cNvPr>
            <p:cNvSpPr/>
            <p:nvPr userDrawn="1"/>
          </p:nvSpPr>
          <p:spPr>
            <a:xfrm>
              <a:off x="8142549" y="276121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2" name="Oval 966">
              <a:extLst>
                <a:ext uri="{FF2B5EF4-FFF2-40B4-BE49-F238E27FC236}">
                  <a16:creationId xmlns:a16="http://schemas.microsoft.com/office/drawing/2014/main" xmlns="" id="{7EB9D8F1-C974-49A7-9D83-A884A47CD50F}"/>
                </a:ext>
              </a:extLst>
            </p:cNvPr>
            <p:cNvSpPr/>
            <p:nvPr userDrawn="1"/>
          </p:nvSpPr>
          <p:spPr>
            <a:xfrm>
              <a:off x="7593429" y="2390161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3" name="Oval 966">
              <a:extLst>
                <a:ext uri="{FF2B5EF4-FFF2-40B4-BE49-F238E27FC236}">
                  <a16:creationId xmlns:a16="http://schemas.microsoft.com/office/drawing/2014/main" xmlns="" id="{5C0B7D88-5E89-407E-85D0-E0391505B2D7}"/>
                </a:ext>
              </a:extLst>
            </p:cNvPr>
            <p:cNvSpPr/>
            <p:nvPr userDrawn="1"/>
          </p:nvSpPr>
          <p:spPr>
            <a:xfrm>
              <a:off x="9814340" y="4504002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4" name="Oval 966">
              <a:extLst>
                <a:ext uri="{FF2B5EF4-FFF2-40B4-BE49-F238E27FC236}">
                  <a16:creationId xmlns:a16="http://schemas.microsoft.com/office/drawing/2014/main" xmlns="" id="{862A89DA-CEAF-4D0B-89CE-211AFCD3223E}"/>
                </a:ext>
              </a:extLst>
            </p:cNvPr>
            <p:cNvSpPr/>
            <p:nvPr userDrawn="1"/>
          </p:nvSpPr>
          <p:spPr>
            <a:xfrm>
              <a:off x="11475095" y="2460627"/>
              <a:ext cx="326090" cy="326088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Номер слайда 5">
            <a:extLst>
              <a:ext uri="{FF2B5EF4-FFF2-40B4-BE49-F238E27FC236}">
                <a16:creationId xmlns:a16="http://schemas.microsoft.com/office/drawing/2014/main" xmlns="" id="{A0D0EA0D-3716-4587-84C0-4930ABAAB9C7}"/>
              </a:ext>
            </a:extLst>
          </p:cNvPr>
          <p:cNvSpPr txBox="1">
            <a:spLocks/>
          </p:cNvSpPr>
          <p:nvPr/>
        </p:nvSpPr>
        <p:spPr>
          <a:xfrm>
            <a:off x="11568608" y="167695"/>
            <a:ext cx="442883" cy="4391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0" rIns="0" bIns="0" anchor="ctr"/>
          <a:lstStyle>
            <a:defPPr>
              <a:defRPr lang="en-US"/>
            </a:defPPr>
            <a:lvl1pPr marL="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585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9170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75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833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924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7509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7093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6678" algn="l" defTabSz="1219170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2245CF44-F5A7-4881-A3C6-C17067F190D2}" type="slidenum">
              <a:rPr lang="en-US" sz="1100" b="1" smtClean="0">
                <a:latin typeface="Roboto Condensed" panose="02000000000000000000" pitchFamily="2" charset="0"/>
                <a:ea typeface="Roboto Condensed" panose="02000000000000000000" pitchFamily="2" charset="0"/>
              </a:rPr>
              <a:t>‹#›</a:t>
            </a:fld>
            <a:endParaRPr lang="en-US" sz="1100" b="1" dirty="0"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xmlns="" id="{D00E59DA-2391-445E-8DCC-DDB7C0381E5B}"/>
              </a:ext>
            </a:extLst>
          </p:cNvPr>
          <p:cNvSpPr txBox="1">
            <a:spLocks/>
          </p:cNvSpPr>
          <p:nvPr/>
        </p:nvSpPr>
        <p:spPr>
          <a:xfrm>
            <a:off x="231954" y="1"/>
            <a:ext cx="2468346" cy="784878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СТРАТЕГИЯ РАЗВИТИЯ </a:t>
            </a:r>
            <a:r>
              <a:rPr lang="en-US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/>
            </a:r>
            <a:br>
              <a:rPr lang="en-US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</a:br>
            <a:r>
              <a:rPr lang="ru-RU" sz="1200" b="1" dirty="0">
                <a:solidFill>
                  <a:schemeClr val="bg1"/>
                </a:solidFill>
                <a:latin typeface="Roboto Condensed" panose="02000000000000000000" pitchFamily="2" charset="0"/>
              </a:rPr>
              <a:t>ГОСУДАРСТВЕННЫХ РЕЕСТРОВ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7C05437C-BE4A-4ECD-BDF7-9877A0D31F15}"/>
              </a:ext>
            </a:extLst>
          </p:cNvPr>
          <p:cNvSpPr/>
          <p:nvPr/>
        </p:nvSpPr>
        <p:spPr>
          <a:xfrm>
            <a:off x="0" y="0"/>
            <a:ext cx="83332" cy="774543"/>
          </a:xfrm>
          <a:prstGeom prst="rect">
            <a:avLst/>
          </a:prstGeom>
          <a:solidFill>
            <a:srgbClr val="C00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17368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Логотипы с разделителя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17506AED-C55C-42A1-9D93-DABC7ACD97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:a16="http://schemas.microsoft.com/office/drawing/2014/main" xmlns="" id="{9320733C-B3C0-8B44-9B84-DF5A4FF50E9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:a16="http://schemas.microsoft.com/office/drawing/2014/main" xmlns="" id="{0A98D72C-1644-2F4E-BF74-42DE3A6FC62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DB0A48B2-E4AA-4D46-B8E2-0C48CB08DEE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icture Placeholder 3">
            <a:extLst>
              <a:ext uri="{FF2B5EF4-FFF2-40B4-BE49-F238E27FC236}">
                <a16:creationId xmlns:a16="http://schemas.microsoft.com/office/drawing/2014/main" xmlns="" id="{CDF58B6B-F160-4AD0-9ECF-E2BA5D236C5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61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4" name="Picture Placeholder 3">
            <a:extLst>
              <a:ext uri="{FF2B5EF4-FFF2-40B4-BE49-F238E27FC236}">
                <a16:creationId xmlns:a16="http://schemas.microsoft.com/office/drawing/2014/main" xmlns="" id="{D695C422-DC9F-4AA6-99A7-6F0FBB63D85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061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5" name="Picture Placeholder 3">
            <a:extLst>
              <a:ext uri="{FF2B5EF4-FFF2-40B4-BE49-F238E27FC236}">
                <a16:creationId xmlns:a16="http://schemas.microsoft.com/office/drawing/2014/main" xmlns="" id="{BF28993A-F401-4EC2-9E59-02DD432D6BD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5061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6" name="Picture Placeholder 3">
            <a:extLst>
              <a:ext uri="{FF2B5EF4-FFF2-40B4-BE49-F238E27FC236}">
                <a16:creationId xmlns:a16="http://schemas.microsoft.com/office/drawing/2014/main" xmlns="" id="{D85980DB-C712-46EE-9101-DF50CEE7444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5061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xmlns="" id="{63CE767D-2A41-4619-92D4-DDD5167CFEAA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0034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8" name="Picture Placeholder 3">
            <a:extLst>
              <a:ext uri="{FF2B5EF4-FFF2-40B4-BE49-F238E27FC236}">
                <a16:creationId xmlns:a16="http://schemas.microsoft.com/office/drawing/2014/main" xmlns="" id="{DFA4AE00-F9D4-47F4-A1A7-30C0F933A70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280034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39" name="Picture Placeholder 3">
            <a:extLst>
              <a:ext uri="{FF2B5EF4-FFF2-40B4-BE49-F238E27FC236}">
                <a16:creationId xmlns:a16="http://schemas.microsoft.com/office/drawing/2014/main" xmlns="" id="{D1DC6709-6C72-4B8C-BF36-4F3B6A50822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280034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40" name="Picture Placeholder 3">
            <a:extLst>
              <a:ext uri="{FF2B5EF4-FFF2-40B4-BE49-F238E27FC236}">
                <a16:creationId xmlns:a16="http://schemas.microsoft.com/office/drawing/2014/main" xmlns="" id="{508B130A-A66A-46E1-89BE-D99B35B37A8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80034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3" name="Picture Placeholder 3">
            <a:extLst>
              <a:ext uri="{FF2B5EF4-FFF2-40B4-BE49-F238E27FC236}">
                <a16:creationId xmlns:a16="http://schemas.microsoft.com/office/drawing/2014/main" xmlns="" id="{F0F08CBB-E8BC-468C-AEFD-C7522E8374B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05007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4" name="Picture Placeholder 3">
            <a:extLst>
              <a:ext uri="{FF2B5EF4-FFF2-40B4-BE49-F238E27FC236}">
                <a16:creationId xmlns:a16="http://schemas.microsoft.com/office/drawing/2014/main" xmlns="" id="{C35A53B8-52BC-4405-B13E-F78C829DA73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05007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5" name="Picture Placeholder 3">
            <a:extLst>
              <a:ext uri="{FF2B5EF4-FFF2-40B4-BE49-F238E27FC236}">
                <a16:creationId xmlns:a16="http://schemas.microsoft.com/office/drawing/2014/main" xmlns="" id="{5124B195-13D6-40F1-8642-F3AB934AB1B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505007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56" name="Picture Placeholder 3">
            <a:extLst>
              <a:ext uri="{FF2B5EF4-FFF2-40B4-BE49-F238E27FC236}">
                <a16:creationId xmlns:a16="http://schemas.microsoft.com/office/drawing/2014/main" xmlns="" id="{5E8EB72D-2AB8-4638-8A67-CBDA35BE20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05007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7" name="Picture Placeholder 3">
            <a:extLst>
              <a:ext uri="{FF2B5EF4-FFF2-40B4-BE49-F238E27FC236}">
                <a16:creationId xmlns:a16="http://schemas.microsoft.com/office/drawing/2014/main" xmlns="" id="{336C7AD2-8458-4F2A-B898-D44F4D3B12E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29980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xmlns="" id="{FCA4D09A-495A-4F3E-99E0-C801958D725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29980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xmlns="" id="{1A09A49F-D5CA-4979-A1DD-171FCF0B2456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29980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xmlns="" id="{074C8885-AFEE-4F6C-99BB-187E814A4E67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29980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1" name="Picture Placeholder 3">
            <a:extLst>
              <a:ext uri="{FF2B5EF4-FFF2-40B4-BE49-F238E27FC236}">
                <a16:creationId xmlns:a16="http://schemas.microsoft.com/office/drawing/2014/main" xmlns="" id="{CE603D13-2D6F-42B0-8B3A-479FB231BB6A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549538" y="1196977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2" name="Picture Placeholder 3">
            <a:extLst>
              <a:ext uri="{FF2B5EF4-FFF2-40B4-BE49-F238E27FC236}">
                <a16:creationId xmlns:a16="http://schemas.microsoft.com/office/drawing/2014/main" xmlns="" id="{37AAED5F-1E07-426D-9323-453EA4D26542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549538" y="2531635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3" name="Picture Placeholder 3">
            <a:extLst>
              <a:ext uri="{FF2B5EF4-FFF2-40B4-BE49-F238E27FC236}">
                <a16:creationId xmlns:a16="http://schemas.microsoft.com/office/drawing/2014/main" xmlns="" id="{2F050C02-8B9A-44C6-99B9-3C427752E0A0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549538" y="3866293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sp>
        <p:nvSpPr>
          <p:cNvPr id="104" name="Picture Placeholder 3">
            <a:extLst>
              <a:ext uri="{FF2B5EF4-FFF2-40B4-BE49-F238E27FC236}">
                <a16:creationId xmlns:a16="http://schemas.microsoft.com/office/drawing/2014/main" xmlns="" id="{C04D1CCD-5CC6-4274-BBDC-B76859935C35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549538" y="5200950"/>
            <a:ext cx="2091600" cy="1180800"/>
          </a:xfrm>
          <a:prstGeom prst="rect">
            <a:avLst/>
          </a:prstGeom>
          <a:ln w="3175"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r>
              <a:rPr lang="ru-RU" dirty="0"/>
              <a:t>Логотип</a:t>
            </a:r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5E575F0B-7955-4838-A4C1-A58E3A5BF989}"/>
              </a:ext>
            </a:extLst>
          </p:cNvPr>
          <p:cNvGrpSpPr/>
          <p:nvPr userDrawn="1"/>
        </p:nvGrpSpPr>
        <p:grpSpPr>
          <a:xfrm>
            <a:off x="550864" y="1196975"/>
            <a:ext cx="11090276" cy="5184775"/>
            <a:chOff x="550864" y="1196975"/>
            <a:chExt cx="11090276" cy="5184775"/>
          </a:xfrm>
        </p:grpSpPr>
        <p:cxnSp>
          <p:nvCxnSpPr>
            <p:cNvPr id="26" name="Прямая соединительная линия 96">
              <a:extLst>
                <a:ext uri="{FF2B5EF4-FFF2-40B4-BE49-F238E27FC236}">
                  <a16:creationId xmlns:a16="http://schemas.microsoft.com/office/drawing/2014/main" xmlns="" id="{B187CE8E-0A20-4C8F-8599-C355A9D49BCA}"/>
                </a:ext>
              </a:extLst>
            </p:cNvPr>
            <p:cNvCxnSpPr/>
            <p:nvPr userDrawn="1"/>
          </p:nvCxnSpPr>
          <p:spPr>
            <a:xfrm>
              <a:off x="497113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Прямая соединительная линия 97">
              <a:extLst>
                <a:ext uri="{FF2B5EF4-FFF2-40B4-BE49-F238E27FC236}">
                  <a16:creationId xmlns:a16="http://schemas.microsoft.com/office/drawing/2014/main" xmlns="" id="{14669F46-A295-428E-A75E-5D1080B4E971}"/>
                </a:ext>
              </a:extLst>
            </p:cNvPr>
            <p:cNvCxnSpPr/>
            <p:nvPr userDrawn="1"/>
          </p:nvCxnSpPr>
          <p:spPr>
            <a:xfrm>
              <a:off x="722086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Прямая соединительная линия 98">
              <a:extLst>
                <a:ext uri="{FF2B5EF4-FFF2-40B4-BE49-F238E27FC236}">
                  <a16:creationId xmlns:a16="http://schemas.microsoft.com/office/drawing/2014/main" xmlns="" id="{5072F856-A537-4365-B33F-93FF56809A64}"/>
                </a:ext>
              </a:extLst>
            </p:cNvPr>
            <p:cNvCxnSpPr/>
            <p:nvPr userDrawn="1"/>
          </p:nvCxnSpPr>
          <p:spPr>
            <a:xfrm>
              <a:off x="9470596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Прямая соединительная линия 99">
              <a:extLst>
                <a:ext uri="{FF2B5EF4-FFF2-40B4-BE49-F238E27FC236}">
                  <a16:creationId xmlns:a16="http://schemas.microsoft.com/office/drawing/2014/main" xmlns="" id="{F271B2D7-AF9B-444D-BB00-EAB779CC5F2B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2454115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Прямая соединительная линия 100">
              <a:extLst>
                <a:ext uri="{FF2B5EF4-FFF2-40B4-BE49-F238E27FC236}">
                  <a16:creationId xmlns:a16="http://schemas.microsoft.com/office/drawing/2014/main" xmlns="" id="{02EE5C59-BE30-45A1-93FA-C21F49CE1071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3791823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Прямая соединительная линия 101">
              <a:extLst>
                <a:ext uri="{FF2B5EF4-FFF2-40B4-BE49-F238E27FC236}">
                  <a16:creationId xmlns:a16="http://schemas.microsoft.com/office/drawing/2014/main" xmlns="" id="{A510C11A-08B2-495C-9DDB-2CA624DD2B8A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550864" y="5129531"/>
              <a:ext cx="11090276" cy="1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Прямая соединительная линия 102">
              <a:extLst>
                <a:ext uri="{FF2B5EF4-FFF2-40B4-BE49-F238E27FC236}">
                  <a16:creationId xmlns:a16="http://schemas.microsoft.com/office/drawing/2014/main" xmlns="" id="{6DF79D79-87CE-420B-9A84-E06EBE398B02}"/>
                </a:ext>
              </a:extLst>
            </p:cNvPr>
            <p:cNvCxnSpPr/>
            <p:nvPr userDrawn="1"/>
          </p:nvCxnSpPr>
          <p:spPr>
            <a:xfrm>
              <a:off x="2721405" y="1196975"/>
              <a:ext cx="0" cy="5184775"/>
            </a:xfrm>
            <a:prstGeom prst="line">
              <a:avLst/>
            </a:prstGeom>
            <a:ln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69257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99503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95578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xmlns="" id="{87A63F92-040F-5642-A933-ECB17DFEBA35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0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32183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0613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02206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998281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xmlns="" id="{BD85AFFF-B716-D246-B438-6EAC19950586}"/>
              </a:ext>
            </a:extLst>
          </p:cNvPr>
          <p:cNvCxnSpPr>
            <a:cxnSpLocks/>
          </p:cNvCxnSpPr>
          <p:nvPr userDrawn="1"/>
        </p:nvCxnSpPr>
        <p:spPr>
          <a:xfrm flipV="1">
            <a:off x="4689311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92C3802E-B287-B54B-BFFC-F7864BB0466A}"/>
              </a:ext>
            </a:extLst>
          </p:cNvPr>
          <p:cNvCxnSpPr>
            <a:cxnSpLocks/>
          </p:cNvCxnSpPr>
          <p:nvPr userDrawn="1"/>
        </p:nvCxnSpPr>
        <p:spPr>
          <a:xfrm flipV="1">
            <a:off x="7485386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4546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00193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79801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6" name="Рисунок 13">
            <a:extLst>
              <a:ext uri="{FF2B5EF4-FFF2-40B4-BE49-F238E27FC236}">
                <a16:creationId xmlns:a16="http://schemas.microsoft.com/office/drawing/2014/main" xmlns="" id="{8AE21367-2C4E-CA48-BAFC-75C4F7D4DD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594087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7" name="Рисунок 13">
            <a:extLst>
              <a:ext uri="{FF2B5EF4-FFF2-40B4-BE49-F238E27FC236}">
                <a16:creationId xmlns:a16="http://schemas.microsoft.com/office/drawing/2014/main" xmlns="" id="{EE468D95-4C8D-9A43-AED2-3BCFBE382871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390162" y="183384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cxnSp>
        <p:nvCxnSpPr>
          <p:cNvPr id="13" name="Прямая соединительная линия 12">
            <a:extLst>
              <a:ext uri="{FF2B5EF4-FFF2-40B4-BE49-F238E27FC236}">
                <a16:creationId xmlns:a16="http://schemas.microsoft.com/office/drawing/2014/main" xmlns="" id="{3DD45B2A-21E4-E74C-8226-F612B05DBCEE}"/>
              </a:ext>
            </a:extLst>
          </p:cNvPr>
          <p:cNvCxnSpPr>
            <a:cxnSpLocks/>
          </p:cNvCxnSpPr>
          <p:nvPr userDrawn="1"/>
        </p:nvCxnSpPr>
        <p:spPr>
          <a:xfrm flipV="1">
            <a:off x="328511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Прямая соединительная линия 17">
            <a:extLst>
              <a:ext uri="{FF2B5EF4-FFF2-40B4-BE49-F238E27FC236}">
                <a16:creationId xmlns:a16="http://schemas.microsoft.com/office/drawing/2014/main" xmlns="" id="{04C73373-40B8-B24E-AD3B-98478B088A3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81193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Прямая соединительная линия 18">
            <a:extLst>
              <a:ext uri="{FF2B5EF4-FFF2-40B4-BE49-F238E27FC236}">
                <a16:creationId xmlns:a16="http://schemas.microsoft.com/office/drawing/2014/main" xmlns="" id="{495DACAC-1326-8241-8552-CA253C5D1613}"/>
              </a:ext>
            </a:extLst>
          </p:cNvPr>
          <p:cNvCxnSpPr>
            <a:cxnSpLocks/>
          </p:cNvCxnSpPr>
          <p:nvPr userDrawn="1"/>
        </p:nvCxnSpPr>
        <p:spPr>
          <a:xfrm flipV="1">
            <a:off x="8877268" y="1866037"/>
            <a:ext cx="0" cy="3125925"/>
          </a:xfrm>
          <a:prstGeom prst="line">
            <a:avLst/>
          </a:prstGeom>
          <a:ln w="635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3947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1688698"/>
            <a:ext cx="1770286" cy="177128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0" y="3973071"/>
            <a:ext cx="1770286" cy="177128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66881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фото в круг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xmlns="" id="{08F4B1E5-AB2B-4A42-8F96-97CA51AF5E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3" name="Номер слайда 2">
            <a:extLst>
              <a:ext uri="{FF2B5EF4-FFF2-40B4-BE49-F238E27FC236}">
                <a16:creationId xmlns:a16="http://schemas.microsoft.com/office/drawing/2014/main" xmlns="" id="{2C261B02-9F0F-4CD6-854D-75A6B894CD9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C10455-C340-7945-BDDA-6923B7A290C6}" type="slidenum">
              <a:rPr lang="ru-RU" smtClean="0"/>
              <a:t>‹#›</a:t>
            </a:fld>
            <a:endParaRPr lang="ru-RU"/>
          </a:p>
        </p:txBody>
      </p:sp>
      <p:cxnSp>
        <p:nvCxnSpPr>
          <p:cNvPr id="5" name="Прямая соединительная линия 4">
            <a:extLst>
              <a:ext uri="{FF2B5EF4-FFF2-40B4-BE49-F238E27FC236}">
                <a16:creationId xmlns:a16="http://schemas.microsoft.com/office/drawing/2014/main" xmlns="" id="{0DF4330F-97FE-43FE-8A10-FADEC9AC7D93}"/>
              </a:ext>
            </a:extLst>
          </p:cNvPr>
          <p:cNvCxnSpPr>
            <a:cxnSpLocks/>
          </p:cNvCxnSpPr>
          <p:nvPr/>
        </p:nvCxnSpPr>
        <p:spPr>
          <a:xfrm>
            <a:off x="550863" y="968502"/>
            <a:ext cx="11641137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Нижний колонтитул 1">
            <a:extLst>
              <a:ext uri="{FF2B5EF4-FFF2-40B4-BE49-F238E27FC236}">
                <a16:creationId xmlns:a16="http://schemas.microsoft.com/office/drawing/2014/main" xmlns="" id="{2EAEEACE-FF73-854E-9911-38841BE1EE7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/>
              <a:t>Источник / примечание</a:t>
            </a:r>
            <a:endParaRPr lang="ru-RU" dirty="0"/>
          </a:p>
        </p:txBody>
      </p:sp>
      <p:sp>
        <p:nvSpPr>
          <p:cNvPr id="14" name="Рисунок 13">
            <a:extLst>
              <a:ext uri="{FF2B5EF4-FFF2-40B4-BE49-F238E27FC236}">
                <a16:creationId xmlns:a16="http://schemas.microsoft.com/office/drawing/2014/main" xmlns="" id="{FE95227D-5346-2740-BA5F-9D731AB3A29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0863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5" name="Рисунок 13">
            <a:extLst>
              <a:ext uri="{FF2B5EF4-FFF2-40B4-BE49-F238E27FC236}">
                <a16:creationId xmlns:a16="http://schemas.microsoft.com/office/drawing/2014/main" xmlns="" id="{D14A021B-8CE4-FD4F-9A25-E25A8F449747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50863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2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2" name="Рисунок 13">
            <a:extLst>
              <a:ext uri="{FF2B5EF4-FFF2-40B4-BE49-F238E27FC236}">
                <a16:creationId xmlns:a16="http://schemas.microsoft.com/office/drawing/2014/main" xmlns="" id="{842A5D4E-FD96-B349-B8D9-D45B18609B9A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47621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5"/>
            </a:solidFill>
          </a:ln>
        </p:spPr>
        <p:txBody>
          <a:bodyPr anchor="ctr"/>
          <a:lstStyle>
            <a:lvl1pPr algn="ctr"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13" name="Рисунок 13">
            <a:extLst>
              <a:ext uri="{FF2B5EF4-FFF2-40B4-BE49-F238E27FC236}">
                <a16:creationId xmlns:a16="http://schemas.microsoft.com/office/drawing/2014/main" xmlns="" id="{99AF3E99-8B87-3E4D-BC45-8470E5259C3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247621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6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8" name="Рисунок 13">
            <a:extLst>
              <a:ext uri="{FF2B5EF4-FFF2-40B4-BE49-F238E27FC236}">
                <a16:creationId xmlns:a16="http://schemas.microsoft.com/office/drawing/2014/main" xmlns="" id="{542D4A6D-565E-44F2-8C3B-B92D0CC237F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944379" y="1822048"/>
            <a:ext cx="1381125" cy="1381904"/>
          </a:xfrm>
          <a:prstGeom prst="ellipse">
            <a:avLst/>
          </a:prstGeom>
          <a:noFill/>
          <a:ln w="19050">
            <a:solidFill>
              <a:schemeClr val="accent3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  <p:sp>
        <p:nvSpPr>
          <p:cNvPr id="19" name="Рисунок 13">
            <a:extLst>
              <a:ext uri="{FF2B5EF4-FFF2-40B4-BE49-F238E27FC236}">
                <a16:creationId xmlns:a16="http://schemas.microsoft.com/office/drawing/2014/main" xmlns="" id="{7432095D-98B1-4B74-AB94-C7495E95DDC5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944379" y="4134996"/>
            <a:ext cx="1381125" cy="1381904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dirty="0"/>
              <a:t>Фото</a:t>
            </a:r>
          </a:p>
        </p:txBody>
      </p:sp>
    </p:spTree>
    <p:extLst>
      <p:ext uri="{BB962C8B-B14F-4D97-AF65-F5344CB8AC3E}">
        <p14:creationId xmlns:p14="http://schemas.microsoft.com/office/powerpoint/2010/main" val="3069482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6">
            <a:extLst>
              <a:ext uri="{FF2B5EF4-FFF2-40B4-BE49-F238E27FC236}">
                <a16:creationId xmlns:a16="http://schemas.microsoft.com/office/drawing/2014/main" xmlns="" id="{EFB9A11F-72FA-0A44-9653-48C9EECB75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407976"/>
            <a:ext cx="9608330" cy="3877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xmlns="" id="{70E33670-8A31-4B40-AC5D-2C84BABC024A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xmlns="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>
                    <a:lumMod val="90000"/>
                  </a:schemeClr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684128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8" r:id="rId2"/>
    <p:sldLayoutId id="2147483746" r:id="rId3"/>
    <p:sldLayoutId id="2147483747" r:id="rId4"/>
    <p:sldLayoutId id="2147483699" r:id="rId5"/>
    <p:sldLayoutId id="2147483735" r:id="rId6"/>
    <p:sldLayoutId id="2147483734" r:id="rId7"/>
    <p:sldLayoutId id="2147483739" r:id="rId8"/>
    <p:sldLayoutId id="2147483743" r:id="rId9"/>
    <p:sldLayoutId id="2147483731" r:id="rId10"/>
    <p:sldLayoutId id="2147483732" r:id="rId11"/>
    <p:sldLayoutId id="2147483756" r:id="rId12"/>
    <p:sldLayoutId id="2147483728" r:id="rId13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lide Number Placeholder 20">
            <a:extLst>
              <a:ext uri="{FF2B5EF4-FFF2-40B4-BE49-F238E27FC236}">
                <a16:creationId xmlns:a16="http://schemas.microsoft.com/office/drawing/2014/main" xmlns="" id="{70E33670-8A31-4B40-AC5D-2C84BABC024A}"/>
              </a:ext>
            </a:extLst>
          </p:cNvPr>
          <p:cNvSpPr>
            <a:spLocks noGrp="1"/>
          </p:cNvSpPr>
          <p:nvPr userDrawn="1">
            <p:ph type="sldNum" sz="quarter" idx="4"/>
          </p:nvPr>
        </p:nvSpPr>
        <p:spPr>
          <a:xfrm>
            <a:off x="8897938" y="6423585"/>
            <a:ext cx="274320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24C10455-C340-7945-BDDA-6923B7A290C6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2" name="Нижний колонтитул 1">
            <a:extLst>
              <a:ext uri="{FF2B5EF4-FFF2-40B4-BE49-F238E27FC236}">
                <a16:creationId xmlns:a16="http://schemas.microsoft.com/office/drawing/2014/main" xmlns="" id="{5F643877-02BB-4149-8AE9-088FBD4EF0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60550" y="64235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2"/>
                </a:solidFill>
              </a:defRPr>
            </a:lvl1pPr>
          </a:lstStyle>
          <a:p>
            <a:r>
              <a:rPr lang="ru-RU" dirty="0"/>
              <a:t>Источник / примечание</a:t>
            </a:r>
          </a:p>
        </p:txBody>
      </p:sp>
    </p:spTree>
    <p:extLst>
      <p:ext uri="{BB962C8B-B14F-4D97-AF65-F5344CB8AC3E}">
        <p14:creationId xmlns:p14="http://schemas.microsoft.com/office/powerpoint/2010/main" val="3017190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9" r:id="rId4"/>
    <p:sldLayoutId id="2147483736" r:id="rId5"/>
    <p:sldLayoutId id="2147483737" r:id="rId6"/>
    <p:sldLayoutId id="2147483738" r:id="rId7"/>
    <p:sldLayoutId id="2147483740" r:id="rId8"/>
    <p:sldLayoutId id="2147483744" r:id="rId9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754">
          <p15:clr>
            <a:srgbClr val="F26B43"/>
          </p15:clr>
        </p15:guide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CA496AA5-F05E-4645-BC54-ED6B8AF4AF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3" y="3685840"/>
            <a:ext cx="10515600" cy="609398"/>
          </a:xfrm>
          <a:prstGeom prst="rect">
            <a:avLst/>
          </a:prstGeom>
        </p:spPr>
        <p:txBody>
          <a:bodyPr vert="horz" lIns="0" tIns="0" rIns="0" bIns="0" rtlCol="0" anchor="t">
            <a:spAutoFit/>
          </a:bodyPr>
          <a:lstStyle/>
          <a:p>
            <a:pPr marL="0" marR="0" lvl="0" indent="0" defTabSz="371475" fontAlgn="auto">
              <a:spcAft>
                <a:spcPts val="0"/>
              </a:spcAft>
              <a:buClrTx/>
              <a:buSzTx/>
              <a:buFontTx/>
              <a:tabLst/>
            </a:pPr>
            <a:r>
              <a:rPr lang="ru-RU" dirty="0"/>
              <a:t>Разделители и титулы</a:t>
            </a:r>
          </a:p>
        </p:txBody>
      </p:sp>
    </p:spTree>
    <p:extLst>
      <p:ext uri="{BB962C8B-B14F-4D97-AF65-F5344CB8AC3E}">
        <p14:creationId xmlns:p14="http://schemas.microsoft.com/office/powerpoint/2010/main" val="22777909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698" r:id="rId2"/>
    <p:sldLayoutId id="2147483727" r:id="rId3"/>
    <p:sldLayoutId id="2147483742" r:id="rId4"/>
    <p:sldLayoutId id="2147483741" r:id="rId5"/>
    <p:sldLayoutId id="2147483745" r:id="rId6"/>
    <p:sldLayoutId id="2147483697" r:id="rId7"/>
    <p:sldLayoutId id="2147483655" r:id="rId8"/>
    <p:sldLayoutId id="2147483696" r:id="rId9"/>
    <p:sldLayoutId id="2147483718" r:id="rId10"/>
    <p:sldLayoutId id="2147483748" r:id="rId11"/>
    <p:sldLayoutId id="2147483757" r:id="rId12"/>
  </p:sldLayoutIdLst>
  <mc:AlternateContent xmlns:mc="http://schemas.openxmlformats.org/markup-compatibility/2006" xmlns:p14="http://schemas.microsoft.com/office/powerpoint/2010/main">
    <mc:Choice Requires="p14">
      <p:transition spd="slow" p14:dur="2000">
        <p:fade/>
      </p:transition>
    </mc:Choice>
    <mc:Fallback xmlns="">
      <p:transition spd="slow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0" lang="ru-RU" sz="4400" b="1" i="0" u="none" strike="noStrike" kern="1200" cap="none" spc="0" normalizeH="0" baseline="0">
          <a:ln>
            <a:noFill/>
          </a:ln>
          <a:solidFill>
            <a:schemeClr val="tx1"/>
          </a:solidFill>
          <a:effectLst/>
          <a:uLnTx/>
          <a:uFillTx/>
          <a:latin typeface="+mj-lt"/>
          <a:ea typeface="+mj-ea"/>
          <a:cs typeface="Gotham Pro Bold" panose="02000503040000020004" pitchFamily="2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2" pos="347">
          <p15:clr>
            <a:srgbClr val="F26B43"/>
          </p15:clr>
        </p15:guide>
        <p15:guide id="3" orient="horz" pos="4020">
          <p15:clr>
            <a:srgbClr val="F26B43"/>
          </p15:clr>
        </p15:guide>
        <p15:guide id="4" pos="733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.sv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4.svg"/></Relationships>
</file>

<file path=ppt/slides/_rels/slide2.xml.rels><?xml version="1.0" encoding="UTF-8" standalone="yes"?>
<Relationships xmlns="http://schemas.openxmlformats.org/package/2006/relationships"><Relationship Id="rId18" Type="http://schemas.openxmlformats.org/officeDocument/2006/relationships/image" Target="../media/image4.png"/><Relationship Id="rId3" Type="http://schemas.openxmlformats.org/officeDocument/2006/relationships/image" Target="../media/image3.png"/><Relationship Id="rId141" Type="http://schemas.openxmlformats.org/officeDocument/2006/relationships/image" Target="../media/image320.svg"/><Relationship Id="rId17" Type="http://schemas.openxmlformats.org/officeDocument/2006/relationships/image" Target="../media/image31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4.xml"/></Relationships>
</file>

<file path=ppt/slides/_rels/slide3.xml.rels><?xml version="1.0" encoding="UTF-8" standalone="yes"?>
<Relationships xmlns="http://schemas.openxmlformats.org/package/2006/relationships"><Relationship Id="rId18" Type="http://schemas.openxmlformats.org/officeDocument/2006/relationships/image" Target="../media/image5.png"/><Relationship Id="rId3" Type="http://schemas.openxmlformats.org/officeDocument/2006/relationships/image" Target="../media/image3.png"/><Relationship Id="rId17" Type="http://schemas.openxmlformats.org/officeDocument/2006/relationships/image" Target="../media/image31.sv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4.xml"/><Relationship Id="rId24" Type="http://schemas.openxmlformats.org/officeDocument/2006/relationships/image" Target="../media/image7.png"/><Relationship Id="rId23" Type="http://schemas.openxmlformats.org/officeDocument/2006/relationships/image" Target="../media/image6.png"/><Relationship Id="rId5" Type="http://schemas.openxmlformats.org/officeDocument/2006/relationships/image" Target="../media/image360.svg"/><Relationship Id="rId22" Type="http://schemas.openxmlformats.org/officeDocument/2006/relationships/image" Target="../media/image340.svg"/></Relationships>
</file>

<file path=ppt/slides/_rels/slide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8.png"/><Relationship Id="rId3" Type="http://schemas.openxmlformats.org/officeDocument/2006/relationships/image" Target="../media/image3.png"/><Relationship Id="rId17" Type="http://schemas.openxmlformats.org/officeDocument/2006/relationships/image" Target="../media/image313.svg"/><Relationship Id="rId2" Type="http://schemas.openxmlformats.org/officeDocument/2006/relationships/image" Target="../media/image2.png"/><Relationship Id="rId20" Type="http://schemas.openxmlformats.org/officeDocument/2006/relationships/image" Target="../media/image7.png"/><Relationship Id="rId1" Type="http://schemas.openxmlformats.org/officeDocument/2006/relationships/slideLayout" Target="../slideLayouts/slideLayout34.xml"/><Relationship Id="rId19" Type="http://schemas.microsoft.com/office/2007/relationships/hdphoto" Target="../media/hdphoto1.wdp"/><Relationship Id="rId14" Type="http://schemas.openxmlformats.org/officeDocument/2006/relationships/image" Target="../media/image520.svg"/></Relationships>
</file>

<file path=ppt/slides/_rels/slide5.xml.rels><?xml version="1.0" encoding="UTF-8" standalone="yes"?>
<Relationships xmlns="http://schemas.openxmlformats.org/package/2006/relationships"><Relationship Id="rId18" Type="http://schemas.openxmlformats.org/officeDocument/2006/relationships/image" Target="../media/image9.png"/><Relationship Id="rId3" Type="http://schemas.openxmlformats.org/officeDocument/2006/relationships/image" Target="../media/image3.png"/><Relationship Id="rId17" Type="http://schemas.openxmlformats.org/officeDocument/2006/relationships/image" Target="../media/image313.svg"/><Relationship Id="rId7" Type="http://schemas.openxmlformats.org/officeDocument/2006/relationships/image" Target="../media/image21.svg"/><Relationship Id="rId2" Type="http://schemas.openxmlformats.org/officeDocument/2006/relationships/image" Target="../media/image2.png"/><Relationship Id="rId20" Type="http://schemas.openxmlformats.org/officeDocument/2006/relationships/image" Target="../media/image7.sv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1.png"/><Relationship Id="rId13" Type="http://schemas.openxmlformats.org/officeDocument/2006/relationships/image" Target="../media/image126.svg"/><Relationship Id="rId26" Type="http://schemas.openxmlformats.org/officeDocument/2006/relationships/image" Target="../media/image15.png"/><Relationship Id="rId3" Type="http://schemas.openxmlformats.org/officeDocument/2006/relationships/image" Target="../media/image3.png"/><Relationship Id="rId21" Type="http://schemas.openxmlformats.org/officeDocument/2006/relationships/image" Target="../media/image14.png"/><Relationship Id="rId17" Type="http://schemas.openxmlformats.org/officeDocument/2006/relationships/image" Target="../media/image31.svg"/><Relationship Id="rId25" Type="http://schemas.openxmlformats.org/officeDocument/2006/relationships/image" Target="../media/image130.svg"/><Relationship Id="rId7" Type="http://schemas.openxmlformats.org/officeDocument/2006/relationships/image" Target="../media/image120.svg"/><Relationship Id="rId2" Type="http://schemas.openxmlformats.org/officeDocument/2006/relationships/image" Target="../media/image2.png"/><Relationship Id="rId20" Type="http://schemas.openxmlformats.org/officeDocument/2006/relationships/image" Target="../media/image13.png"/><Relationship Id="rId29" Type="http://schemas.openxmlformats.org/officeDocument/2006/relationships/image" Target="../media/image204.svg"/><Relationship Id="rId1" Type="http://schemas.openxmlformats.org/officeDocument/2006/relationships/slideLayout" Target="../slideLayouts/slideLayout34.xml"/><Relationship Id="rId15" Type="http://schemas.openxmlformats.org/officeDocument/2006/relationships/image" Target="../media/image128.svg"/><Relationship Id="rId19" Type="http://schemas.openxmlformats.org/officeDocument/2006/relationships/image" Target="../media/image12.png"/><Relationship Id="rId9" Type="http://schemas.openxmlformats.org/officeDocument/2006/relationships/image" Target="../media/image122.svg"/><Relationship Id="rId30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17" Type="http://schemas.openxmlformats.org/officeDocument/2006/relationships/image" Target="../media/image310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125" Type="http://schemas.openxmlformats.org/officeDocument/2006/relationships/image" Target="../media/image164.svg"/><Relationship Id="rId17" Type="http://schemas.openxmlformats.org/officeDocument/2006/relationships/image" Target="../media/image310.svg"/><Relationship Id="rId2" Type="http://schemas.openxmlformats.org/officeDocument/2006/relationships/image" Target="../media/image2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4.xml"/><Relationship Id="rId127" Type="http://schemas.openxmlformats.org/officeDocument/2006/relationships/image" Target="../media/image336.svg"/><Relationship Id="rId19" Type="http://schemas.openxmlformats.org/officeDocument/2006/relationships/image" Target="../media/image19.png"/><Relationship Id="rId9" Type="http://schemas.openxmlformats.org/officeDocument/2006/relationships/image" Target="../media/image188.svg"/><Relationship Id="rId126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18" Type="http://schemas.openxmlformats.org/officeDocument/2006/relationships/image" Target="../media/image23.png"/><Relationship Id="rId13" Type="http://schemas.openxmlformats.org/officeDocument/2006/relationships/image" Target="../media/image23.svg"/><Relationship Id="rId3" Type="http://schemas.openxmlformats.org/officeDocument/2006/relationships/image" Target="../media/image2.png"/><Relationship Id="rId17" Type="http://schemas.openxmlformats.org/officeDocument/2006/relationships/image" Target="../media/image310.svg"/><Relationship Id="rId7" Type="http://schemas.openxmlformats.org/officeDocument/2006/relationships/image" Target="../media/image17.svg"/><Relationship Id="rId2" Type="http://schemas.openxmlformats.org/officeDocument/2006/relationships/image" Target="../media/image22.png"/><Relationship Id="rId20" Type="http://schemas.openxmlformats.org/officeDocument/2006/relationships/image" Target="../media/image25.png"/><Relationship Id="rId1" Type="http://schemas.openxmlformats.org/officeDocument/2006/relationships/slideLayout" Target="../slideLayouts/slideLayout34.xml"/><Relationship Id="rId19" Type="http://schemas.openxmlformats.org/officeDocument/2006/relationships/image" Target="../media/image24.png"/><Relationship Id="rId10" Type="http://schemas.openxmlformats.org/officeDocument/2006/relationships/image" Target="../media/image20.sv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xmlns="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0864" y="2000544"/>
            <a:ext cx="6898448" cy="1551194"/>
          </a:xfrm>
        </p:spPr>
        <p:txBody>
          <a:bodyPr/>
          <a:lstStyle/>
          <a:p>
            <a:r>
              <a:rPr lang="ru-RU" sz="2800" dirty="0" smtClean="0">
                <a:solidFill>
                  <a:srgbClr val="0070C0"/>
                </a:solidFill>
              </a:rPr>
              <a:t>Изменения </a:t>
            </a:r>
            <a:r>
              <a:rPr lang="ru-RU" sz="2800" dirty="0">
                <a:solidFill>
                  <a:srgbClr val="0070C0"/>
                </a:solidFill>
              </a:rPr>
              <a:t>в сфере законодательства о государственной регистрации юридических лиц и индивидуальных </a:t>
            </a:r>
            <a:r>
              <a:rPr lang="ru-RU" sz="2800" dirty="0" smtClean="0">
                <a:solidFill>
                  <a:srgbClr val="0070C0"/>
                </a:solidFill>
              </a:rPr>
              <a:t>предпринимателей</a:t>
            </a:r>
            <a:endParaRPr lang="en-US" sz="2800" dirty="0">
              <a:solidFill>
                <a:srgbClr val="FF0000"/>
              </a:solidFill>
            </a:endParaRPr>
          </a:p>
        </p:txBody>
      </p:sp>
      <p:sp>
        <p:nvSpPr>
          <p:cNvPr id="627" name="Text Placeholder 626">
            <a:extLst>
              <a:ext uri="{FF2B5EF4-FFF2-40B4-BE49-F238E27FC236}">
                <a16:creationId xmlns:a16="http://schemas.microsoft.com/office/drawing/2014/main" xmlns="" id="{8D8847C0-FF03-401B-94CF-54FEFFA87CA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50864" y="4861331"/>
            <a:ext cx="4328707" cy="1231106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ru-RU" sz="1600" dirty="0" err="1" smtClean="0">
                <a:solidFill>
                  <a:schemeClr val="tx2">
                    <a:lumMod val="10000"/>
                  </a:schemeClr>
                </a:solidFill>
              </a:rPr>
              <a:t>И.о</a:t>
            </a:r>
            <a:r>
              <a:rPr lang="ru-RU" sz="1600" dirty="0" smtClean="0">
                <a:solidFill>
                  <a:schemeClr val="tx2">
                    <a:lumMod val="10000"/>
                  </a:schemeClr>
                </a:solidFill>
              </a:rPr>
              <a:t>. начальника отдела регистрации и учета налогоплательщиков </a:t>
            </a:r>
            <a:r>
              <a:rPr lang="ru-RU" sz="1600" dirty="0">
                <a:solidFill>
                  <a:schemeClr val="tx2">
                    <a:lumMod val="10000"/>
                  </a:schemeClr>
                </a:solidFill>
              </a:rPr>
              <a:t> </a:t>
            </a:r>
            <a:r>
              <a:rPr lang="ru-RU" sz="1600" dirty="0" smtClean="0">
                <a:solidFill>
                  <a:schemeClr val="tx2">
                    <a:lumMod val="10000"/>
                  </a:schemeClr>
                </a:solidFill>
              </a:rPr>
              <a:t>                               УФНС России по Ханты-Мансийскому автономному округу – Югре                                                                   Алексей Сергеевич Медведев</a:t>
            </a:r>
            <a:endParaRPr lang="en-US" sz="1600" dirty="0">
              <a:solidFill>
                <a:schemeClr val="tx2">
                  <a:lumMod val="10000"/>
                </a:schemeClr>
              </a:solidFill>
            </a:endParaRPr>
          </a:p>
        </p:txBody>
      </p:sp>
      <p:pic>
        <p:nvPicPr>
          <p:cNvPr id="6" name="Graphic 9">
            <a:extLst>
              <a:ext uri="{FF2B5EF4-FFF2-40B4-BE49-F238E27FC236}">
                <a16:creationId xmlns:a16="http://schemas.microsoft.com/office/drawing/2014/main" xmlns="" id="{1190B5BC-289C-480A-9F4B-8A49BF1CA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r="68795"/>
          <a:stretch/>
        </p:blipFill>
        <p:spPr>
          <a:xfrm>
            <a:off x="572032" y="392540"/>
            <a:ext cx="1171043" cy="1195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703905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Title 625">
            <a:extLst>
              <a:ext uri="{FF2B5EF4-FFF2-40B4-BE49-F238E27FC236}">
                <a16:creationId xmlns:a16="http://schemas.microsoft.com/office/drawing/2014/main" xmlns="" id="{2616B31E-23CD-4E16-8D29-BE0C4FAD88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37564" y="2844432"/>
            <a:ext cx="6898448" cy="387798"/>
          </a:xfrm>
        </p:spPr>
        <p:txBody>
          <a:bodyPr/>
          <a:lstStyle/>
          <a:p>
            <a:pPr algn="ctr"/>
            <a:r>
              <a:rPr lang="ru-RU" sz="2800" dirty="0" smtClean="0">
                <a:solidFill>
                  <a:srgbClr val="0070C0"/>
                </a:solidFill>
              </a:rPr>
              <a:t>Благодарю за внимание!</a:t>
            </a:r>
            <a:endParaRPr lang="en-US" sz="2800" dirty="0">
              <a:solidFill>
                <a:srgbClr val="0070C0"/>
              </a:solidFill>
            </a:endParaRPr>
          </a:p>
        </p:txBody>
      </p:sp>
      <p:pic>
        <p:nvPicPr>
          <p:cNvPr id="6" name="Graphic 9">
            <a:extLst>
              <a:ext uri="{FF2B5EF4-FFF2-40B4-BE49-F238E27FC236}">
                <a16:creationId xmlns:a16="http://schemas.microsoft.com/office/drawing/2014/main" xmlns="" id="{1190B5BC-289C-480A-9F4B-8A49BF1CA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 r="68795"/>
          <a:stretch/>
        </p:blipFill>
        <p:spPr>
          <a:xfrm>
            <a:off x="572032" y="392540"/>
            <a:ext cx="1171043" cy="1195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56579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300" b="1" dirty="0">
                <a:solidFill>
                  <a:prstClr val="white"/>
                </a:solidFill>
                <a:latin typeface="Arial Narrow" panose="020B0606020202030204" pitchFamily="34" charset="0"/>
                <a:ea typeface="Roboto Condensed" panose="02000000000000000000" pitchFamily="2" charset="0"/>
              </a:rPr>
              <a:t>Изменения в сфере законодательства о государственной регистрации юридических лиц и индивидуальных предпринимателей</a:t>
            </a:r>
          </a:p>
        </p:txBody>
      </p:sp>
      <p:grpSp>
        <p:nvGrpSpPr>
          <p:cNvPr id="59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71309" y="5255915"/>
            <a:ext cx="12438203" cy="2916324"/>
            <a:chOff x="-338893" y="2672916"/>
            <a:chExt cx="4461505" cy="1046067"/>
          </a:xfrm>
          <a:solidFill>
            <a:schemeClr val="bg1">
              <a:alpha val="56000"/>
            </a:schemeClr>
          </a:solidFill>
        </p:grpSpPr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517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509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501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9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98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0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95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92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78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70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416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68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66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63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60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57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54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51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448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4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445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5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442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6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439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7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436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433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430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414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412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409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406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403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400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97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94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91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88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85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82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79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63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60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57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54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51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348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345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342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339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336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333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330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327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324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321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318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5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315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312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309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306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303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300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97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94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91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88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85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82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79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76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73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70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67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64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61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56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53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6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250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247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244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241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238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235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232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229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226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223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217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214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211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208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205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4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202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99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" name="Rectangle 10">
            <a:extLst>
              <a:ext uri="{FF2B5EF4-FFF2-40B4-BE49-F238E27FC236}">
                <a16:creationId xmlns:a16="http://schemas.microsoft.com/office/drawing/2014/main" xmlns="" id="{AEB6B190-B989-4392-B7CC-4AE7C8A1B191}"/>
              </a:ext>
            </a:extLst>
          </p:cNvPr>
          <p:cNvSpPr/>
          <p:nvPr/>
        </p:nvSpPr>
        <p:spPr>
          <a:xfrm>
            <a:off x="-18" y="1187486"/>
            <a:ext cx="12200618" cy="750627"/>
          </a:xfrm>
          <a:prstGeom prst="rect">
            <a:avLst/>
          </a:prstGeom>
          <a:solidFill>
            <a:schemeClr val="bg1">
              <a:alpha val="2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В целях реализации возможности упрощенной процедуры прекращения деятельности приняты:</a:t>
            </a:r>
          </a:p>
        </p:txBody>
      </p:sp>
      <p:cxnSp>
        <p:nvCxnSpPr>
          <p:cNvPr id="41" name="Straight Connector 20">
            <a:extLst>
              <a:ext uri="{FF2B5EF4-FFF2-40B4-BE49-F238E27FC236}">
                <a16:creationId xmlns:a16="http://schemas.microsoft.com/office/drawing/2014/main" xmlns="" id="{F0056381-E5A3-4F2F-8222-E41F96EDE764}"/>
              </a:ext>
            </a:extLst>
          </p:cNvPr>
          <p:cNvCxnSpPr>
            <a:cxnSpLocks/>
          </p:cNvCxnSpPr>
          <p:nvPr/>
        </p:nvCxnSpPr>
        <p:spPr>
          <a:xfrm flipV="1">
            <a:off x="1636221" y="2359309"/>
            <a:ext cx="0" cy="39823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25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2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Малому </a:t>
            </a:r>
            <a:r>
              <a:rPr lang="ru-RU" sz="2200" b="1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и среднему бизнесу упростили процедуру прекращения деятельности</a:t>
            </a:r>
          </a:p>
        </p:txBody>
      </p:sp>
      <p:grpSp>
        <p:nvGrpSpPr>
          <p:cNvPr id="528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7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6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3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2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1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90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8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7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6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5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3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2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1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80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9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8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7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6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5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4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3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2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1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70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9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8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7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4" name="TextBox 993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996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2" name="Прямоугольник 1"/>
          <p:cNvSpPr/>
          <p:nvPr/>
        </p:nvSpPr>
        <p:spPr>
          <a:xfrm>
            <a:off x="1411292" y="2157380"/>
            <a:ext cx="10214569" cy="34470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Федеральный закон </a:t>
            </a:r>
            <a:r>
              <a:rPr lang="ru-RU" sz="20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«О </a:t>
            </a:r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внесении изменений в Федеральный закон </a:t>
            </a:r>
            <a:r>
              <a:rPr lang="ru-RU" sz="20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«О </a:t>
            </a:r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государственной регистрации юридических лиц и индивидуальных </a:t>
            </a:r>
            <a:r>
              <a:rPr lang="ru-RU" sz="20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предпринимателей» </a:t>
            </a:r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и статью 3 Федерального закона </a:t>
            </a:r>
            <a:r>
              <a:rPr lang="ru-RU" sz="20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«Об </a:t>
            </a:r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обществах с ограниченной </a:t>
            </a:r>
            <a:r>
              <a:rPr lang="ru-RU" sz="20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ответственностью» </a:t>
            </a:r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от 13.06.2023 </a:t>
            </a:r>
            <a:r>
              <a:rPr lang="ru-RU" sz="20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№ </a:t>
            </a:r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249-ФЗ </a:t>
            </a:r>
            <a:endParaRPr lang="ru-RU" sz="2000" b="1" dirty="0" smtClean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endParaRPr lang="ru-RU" sz="2000" b="1" dirty="0" smtClean="0">
              <a:latin typeface="Arial Narrow" panose="020B0606020202030204" pitchFamily="34" charset="0"/>
            </a:endParaRPr>
          </a:p>
          <a:p>
            <a:endParaRPr lang="ru-RU" sz="2000" b="1" dirty="0">
              <a:latin typeface="Arial Narrow" panose="020B0606020202030204" pitchFamily="34" charset="0"/>
            </a:endParaRPr>
          </a:p>
          <a:p>
            <a:pPr algn="just"/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Приказ ФНС России от 24.07.2023 </a:t>
            </a:r>
            <a:r>
              <a:rPr lang="ru-RU" sz="20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№ </a:t>
            </a:r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ЕД-7-14/493@ </a:t>
            </a:r>
            <a:r>
              <a:rPr lang="ru-RU" sz="20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«Об </a:t>
            </a:r>
            <a:r>
              <a:rPr lang="ru-RU" sz="2000" b="1" dirty="0">
                <a:latin typeface="Arial Narrow" panose="020B0606020202030204" pitchFamily="34" charset="0"/>
                <a:cs typeface="Arial" panose="020B0604020202020204" pitchFamily="34" charset="0"/>
              </a:rPr>
              <a:t>утверждении формы заявления об исключении юридического лица, отнесенного к субъекту малого или среднего предпринимательства, из Единого государственного реестра юридических лиц и требований к его </a:t>
            </a:r>
            <a:r>
              <a:rPr lang="ru-RU" sz="2000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оформлению»</a:t>
            </a:r>
          </a:p>
          <a:p>
            <a:pPr algn="just"/>
            <a:endParaRPr lang="ru-RU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sp>
        <p:nvSpPr>
          <p:cNvPr id="1000" name="Oval 35">
            <a:extLst>
              <a:ext uri="{FF2B5EF4-FFF2-40B4-BE49-F238E27FC236}">
                <a16:creationId xmlns="" xmlns:a16="http://schemas.microsoft.com/office/drawing/2014/main" id="{632B7C2F-592D-4A8E-AC52-1768295A6A2A}"/>
              </a:ext>
            </a:extLst>
          </p:cNvPr>
          <p:cNvSpPr/>
          <p:nvPr/>
        </p:nvSpPr>
        <p:spPr>
          <a:xfrm>
            <a:off x="360000" y="2180419"/>
            <a:ext cx="1041171" cy="1041171"/>
          </a:xfrm>
          <a:prstGeom prst="ellipse">
            <a:avLst/>
          </a:prstGeom>
          <a:gradFill>
            <a:gsLst>
              <a:gs pos="22000">
                <a:srgbClr val="2AA3D3">
                  <a:alpha val="74000"/>
                </a:srgbClr>
              </a:gs>
              <a:gs pos="100000">
                <a:srgbClr val="02F9C8"/>
              </a:gs>
            </a:gsLst>
            <a:lin ang="17400000" scaled="0"/>
          </a:gradFill>
          <a:ln w="28575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02" name="Oval 35">
            <a:extLst>
              <a:ext uri="{FF2B5EF4-FFF2-40B4-BE49-F238E27FC236}">
                <a16:creationId xmlns="" xmlns:a16="http://schemas.microsoft.com/office/drawing/2014/main" id="{632B7C2F-592D-4A8E-AC52-1768295A6A2A}"/>
              </a:ext>
            </a:extLst>
          </p:cNvPr>
          <p:cNvSpPr/>
          <p:nvPr/>
        </p:nvSpPr>
        <p:spPr>
          <a:xfrm>
            <a:off x="360000" y="4143775"/>
            <a:ext cx="1041171" cy="1041171"/>
          </a:xfrm>
          <a:prstGeom prst="ellipse">
            <a:avLst/>
          </a:prstGeom>
          <a:gradFill>
            <a:gsLst>
              <a:gs pos="22000">
                <a:srgbClr val="2AA3D3">
                  <a:alpha val="74000"/>
                </a:srgbClr>
              </a:gs>
              <a:gs pos="100000">
                <a:srgbClr val="02F9C8"/>
              </a:gs>
            </a:gsLst>
            <a:lin ang="17400000" scaled="0"/>
          </a:gradFill>
          <a:ln w="28575"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997" name="Graphic 726">
            <a:extLst>
              <a:ext uri="{FF2B5EF4-FFF2-40B4-BE49-F238E27FC236}">
                <a16:creationId xmlns:a16="http://schemas.microsoft.com/office/drawing/2014/main" xmlns="" id="{61EC3F95-6915-4B05-B0CC-336C1961FFD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xmlns="" r:embed="rId141"/>
              </a:ext>
            </a:extLst>
          </a:blip>
          <a:stretch>
            <a:fillRect/>
          </a:stretch>
        </p:blipFill>
        <p:spPr>
          <a:xfrm>
            <a:off x="648000" y="2376000"/>
            <a:ext cx="495612" cy="648000"/>
          </a:xfrm>
          <a:prstGeom prst="rect">
            <a:avLst/>
          </a:prstGeom>
          <a:noFill/>
        </p:spPr>
      </p:pic>
      <p:pic>
        <p:nvPicPr>
          <p:cNvPr id="998" name="Graphic 726">
            <a:extLst>
              <a:ext uri="{FF2B5EF4-FFF2-40B4-BE49-F238E27FC236}">
                <a16:creationId xmlns:a16="http://schemas.microsoft.com/office/drawing/2014/main" xmlns="" id="{61EC3F95-6915-4B05-B0CC-336C1961FFD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xmlns="" r:embed="rId141"/>
              </a:ext>
            </a:extLst>
          </a:blip>
          <a:stretch>
            <a:fillRect/>
          </a:stretch>
        </p:blipFill>
        <p:spPr>
          <a:xfrm>
            <a:off x="648000" y="4348719"/>
            <a:ext cx="495612" cy="648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2474514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300" b="1" dirty="0">
                <a:solidFill>
                  <a:prstClr val="white"/>
                </a:solidFill>
                <a:latin typeface="Arial Narrow" panose="020B0606020202030204" pitchFamily="34" charset="0"/>
                <a:ea typeface="Roboto Condensed" panose="02000000000000000000" pitchFamily="2" charset="0"/>
              </a:rPr>
              <a:t>Изменения в сфере законодательства о государственной регистрации юридических лиц и индивидуальных предпринимателей</a:t>
            </a:r>
          </a:p>
        </p:txBody>
      </p:sp>
      <p:grpSp>
        <p:nvGrpSpPr>
          <p:cNvPr id="59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71309" y="5255915"/>
            <a:ext cx="12438203" cy="2916324"/>
            <a:chOff x="-338893" y="2672916"/>
            <a:chExt cx="4461505" cy="1046067"/>
          </a:xfrm>
          <a:solidFill>
            <a:schemeClr val="bg1">
              <a:alpha val="56000"/>
            </a:schemeClr>
          </a:solidFill>
        </p:grpSpPr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517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509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501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9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98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0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95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92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78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70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416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68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66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63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60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57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54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51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448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4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445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5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442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6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439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7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436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433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430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414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412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409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406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403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400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97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94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91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88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85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82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79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63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60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57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54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51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348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345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342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339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336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333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330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327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324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321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318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5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315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312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309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306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303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300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97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94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91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88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85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82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79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76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73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70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67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64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61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56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53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6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250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247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244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241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238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235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232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229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226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223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217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214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211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208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205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4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202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99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41" name="Straight Connector 20">
            <a:extLst>
              <a:ext uri="{FF2B5EF4-FFF2-40B4-BE49-F238E27FC236}">
                <a16:creationId xmlns:a16="http://schemas.microsoft.com/office/drawing/2014/main" xmlns="" id="{F0056381-E5A3-4F2F-8222-E41F96EDE764}"/>
              </a:ext>
            </a:extLst>
          </p:cNvPr>
          <p:cNvCxnSpPr>
            <a:cxnSpLocks/>
          </p:cNvCxnSpPr>
          <p:nvPr/>
        </p:nvCxnSpPr>
        <p:spPr>
          <a:xfrm flipV="1">
            <a:off x="1636221" y="2359309"/>
            <a:ext cx="0" cy="39823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Прямоугольник 54">
            <a:extLst>
              <a:ext uri="{FF2B5EF4-FFF2-40B4-BE49-F238E27FC236}">
                <a16:creationId xmlns:a16="http://schemas.microsoft.com/office/drawing/2014/main" xmlns="" id="{236A9C13-6F7B-44E7-8663-E407207A337C}"/>
              </a:ext>
            </a:extLst>
          </p:cNvPr>
          <p:cNvSpPr/>
          <p:nvPr/>
        </p:nvSpPr>
        <p:spPr>
          <a:xfrm>
            <a:off x="596693" y="5481510"/>
            <a:ext cx="1997453" cy="923330"/>
          </a:xfrm>
          <a:prstGeom prst="rect">
            <a:avLst/>
          </a:prstGeom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ru-RU" sz="2000" b="1" spc="-1" dirty="0">
                <a:solidFill>
                  <a:schemeClr val="bg1"/>
                </a:solidFill>
                <a:latin typeface="Roboto Condensed"/>
                <a:ea typeface="Roboto Condensed"/>
              </a:rPr>
              <a:t>ДОЛЯ ЭЛЕКТРОННОЙ РЕГИСТРАЦИИ</a:t>
            </a:r>
          </a:p>
        </p:txBody>
      </p:sp>
      <p:pic>
        <p:nvPicPr>
          <p:cNvPr id="525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2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Малому </a:t>
            </a:r>
            <a:r>
              <a:rPr lang="ru-RU" sz="2200" b="1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и среднему бизнесу упростили процедуру прекращения деятельности</a:t>
            </a:r>
          </a:p>
        </p:txBody>
      </p:sp>
      <p:grpSp>
        <p:nvGrpSpPr>
          <p:cNvPr id="528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7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6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3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2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1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90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8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7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6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5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3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2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1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80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9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8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7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6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5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4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3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2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1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70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9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8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7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4" name="TextBox 993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996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grpSp>
        <p:nvGrpSpPr>
          <p:cNvPr id="1005" name="Группа 1004"/>
          <p:cNvGrpSpPr/>
          <p:nvPr/>
        </p:nvGrpSpPr>
        <p:grpSpPr>
          <a:xfrm>
            <a:off x="0" y="774544"/>
            <a:ext cx="12043868" cy="6083456"/>
            <a:chOff x="0" y="774544"/>
            <a:chExt cx="12043868" cy="6083456"/>
          </a:xfrm>
        </p:grpSpPr>
        <p:sp>
          <p:nvSpPr>
            <p:cNvPr id="1006" name="Rectangle 4">
              <a:extLst>
                <a:ext uri="{FF2B5EF4-FFF2-40B4-BE49-F238E27FC236}">
                  <a16:creationId xmlns="" xmlns:a16="http://schemas.microsoft.com/office/drawing/2014/main" id="{E1BB1656-4580-4A93-A6AE-8B4CCC1FEFA1}"/>
                </a:ext>
              </a:extLst>
            </p:cNvPr>
            <p:cNvSpPr/>
            <p:nvPr/>
          </p:nvSpPr>
          <p:spPr>
            <a:xfrm>
              <a:off x="0" y="774544"/>
              <a:ext cx="3287688" cy="6083456"/>
            </a:xfrm>
            <a:prstGeom prst="rect">
              <a:avLst/>
            </a:prstGeom>
            <a:solidFill>
              <a:schemeClr val="bg2">
                <a:lumMod val="50000"/>
                <a:lumOff val="5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007" name="Graphic 2">
              <a:extLst>
                <a:ext uri="{FF2B5EF4-FFF2-40B4-BE49-F238E27FC236}">
                  <a16:creationId xmlns="" xmlns:a16="http://schemas.microsoft.com/office/drawing/2014/main" id="{4DBAAC14-A0F4-4197-A992-4833A0E70BE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="" xmlns:asvg="http://schemas.microsoft.com/office/drawing/2016/SVG/main" r:embed="rId22"/>
                </a:ext>
              </a:extLst>
            </a:blip>
            <a:stretch>
              <a:fillRect/>
            </a:stretch>
          </p:blipFill>
          <p:spPr>
            <a:xfrm>
              <a:off x="1991544" y="1664804"/>
              <a:ext cx="1721532" cy="4150122"/>
            </a:xfrm>
            <a:prstGeom prst="rect">
              <a:avLst/>
            </a:prstGeom>
          </p:spPr>
        </p:pic>
        <p:sp>
          <p:nvSpPr>
            <p:cNvPr id="1008" name="Rectangle 12">
              <a:extLst>
                <a:ext uri="{FF2B5EF4-FFF2-40B4-BE49-F238E27FC236}">
                  <a16:creationId xmlns="" xmlns:a16="http://schemas.microsoft.com/office/drawing/2014/main" id="{77139167-A9DF-404B-A947-F67B10994C7C}"/>
                </a:ext>
              </a:extLst>
            </p:cNvPr>
            <p:cNvSpPr/>
            <p:nvPr/>
          </p:nvSpPr>
          <p:spPr>
            <a:xfrm>
              <a:off x="3287688" y="774544"/>
              <a:ext cx="829693" cy="6083456"/>
            </a:xfrm>
            <a:prstGeom prst="rect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009" name="Graphic 6" descr="Garbage with solid fill">
              <a:extLst>
                <a:ext uri="{FF2B5EF4-FFF2-40B4-BE49-F238E27FC236}">
                  <a16:creationId xmlns="" xmlns:a16="http://schemas.microsoft.com/office/drawing/2014/main" id="{9F78841F-AC91-45AF-8B58-1407B535681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>
              <a:extLs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59048" y="4329100"/>
              <a:ext cx="1058255" cy="1058255"/>
            </a:xfrm>
            <a:prstGeom prst="rect">
              <a:avLst/>
            </a:prstGeom>
          </p:spPr>
        </p:pic>
        <p:sp>
          <p:nvSpPr>
            <p:cNvPr id="1010" name="Freeform: Shape 9">
              <a:extLst>
                <a:ext uri="{FF2B5EF4-FFF2-40B4-BE49-F238E27FC236}">
                  <a16:creationId xmlns="" xmlns:a16="http://schemas.microsoft.com/office/drawing/2014/main" id="{1B9BD605-401D-48C0-B887-B69F18437C40}"/>
                </a:ext>
              </a:extLst>
            </p:cNvPr>
            <p:cNvSpPr/>
            <p:nvPr/>
          </p:nvSpPr>
          <p:spPr>
            <a:xfrm>
              <a:off x="1333500" y="2780928"/>
              <a:ext cx="658044" cy="1457697"/>
            </a:xfrm>
            <a:custGeom>
              <a:avLst/>
              <a:gdLst>
                <a:gd name="connsiteX0" fmla="*/ 628650 w 628650"/>
                <a:gd name="connsiteY0" fmla="*/ 0 h 1304925"/>
                <a:gd name="connsiteX1" fmla="*/ 190500 w 628650"/>
                <a:gd name="connsiteY1" fmla="*/ 561975 h 1304925"/>
                <a:gd name="connsiteX2" fmla="*/ 0 w 628650"/>
                <a:gd name="connsiteY2" fmla="*/ 1304925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50" h="1304925">
                  <a:moveTo>
                    <a:pt x="628650" y="0"/>
                  </a:moveTo>
                  <a:cubicBezTo>
                    <a:pt x="461962" y="172243"/>
                    <a:pt x="295275" y="344487"/>
                    <a:pt x="190500" y="561975"/>
                  </a:cubicBezTo>
                  <a:cubicBezTo>
                    <a:pt x="85725" y="779463"/>
                    <a:pt x="42862" y="1042194"/>
                    <a:pt x="0" y="1304925"/>
                  </a:cubicBezTo>
                </a:path>
              </a:pathLst>
            </a:custGeom>
            <a:noFill/>
            <a:ln>
              <a:solidFill>
                <a:schemeClr val="bg1"/>
              </a:solidFill>
              <a:prstDash val="dash"/>
              <a:tailEnd type="arrow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1" name="Прямоугольник 54">
              <a:extLst>
                <a:ext uri="{FF2B5EF4-FFF2-40B4-BE49-F238E27FC236}">
                  <a16:creationId xmlns="" xmlns:a16="http://schemas.microsoft.com/office/drawing/2014/main" id="{ECEB6908-6E54-4D4B-A0D1-DA232F690902}"/>
                </a:ext>
              </a:extLst>
            </p:cNvPr>
            <p:cNvSpPr/>
            <p:nvPr/>
          </p:nvSpPr>
          <p:spPr>
            <a:xfrm>
              <a:off x="473714" y="1101718"/>
              <a:ext cx="2340260" cy="1107996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</a:bodyPr>
            <a:lstStyle/>
            <a:p>
              <a:pPr algn="ctr"/>
              <a:r>
                <a:rPr lang="ru-RU" sz="1200" spc="-1" dirty="0">
                  <a:solidFill>
                    <a:schemeClr val="bg1">
                      <a:lumMod val="95000"/>
                    </a:schemeClr>
                  </a:solidFill>
                  <a:latin typeface="Roboto Condensed"/>
                  <a:ea typeface="Roboto Condensed"/>
                </a:rPr>
                <a:t>Сложность процедуры, значительные финансовые </a:t>
              </a:r>
              <a:r>
                <a:rPr lang="en-US" sz="1200" spc="-1" dirty="0">
                  <a:solidFill>
                    <a:schemeClr val="bg1">
                      <a:lumMod val="95000"/>
                    </a:schemeClr>
                  </a:solidFill>
                  <a:latin typeface="Roboto Condensed"/>
                  <a:ea typeface="Roboto Condensed"/>
                </a:rPr>
                <a:t/>
              </a:r>
              <a:br>
                <a:rPr lang="en-US" sz="1200" spc="-1" dirty="0">
                  <a:solidFill>
                    <a:schemeClr val="bg1">
                      <a:lumMod val="95000"/>
                    </a:schemeClr>
                  </a:solidFill>
                  <a:latin typeface="Roboto Condensed"/>
                  <a:ea typeface="Roboto Condensed"/>
                </a:rPr>
              </a:br>
              <a:r>
                <a:rPr lang="ru-RU" sz="1200" spc="-1" dirty="0">
                  <a:solidFill>
                    <a:schemeClr val="bg1">
                      <a:lumMod val="95000"/>
                    </a:schemeClr>
                  </a:solidFill>
                  <a:latin typeface="Roboto Condensed"/>
                  <a:ea typeface="Roboto Condensed"/>
                </a:rPr>
                <a:t>и временные затраты </a:t>
              </a:r>
              <a:r>
                <a:rPr lang="en-US" sz="1200" spc="-1" dirty="0">
                  <a:solidFill>
                    <a:schemeClr val="bg1">
                      <a:lumMod val="95000"/>
                    </a:schemeClr>
                  </a:solidFill>
                  <a:latin typeface="Roboto Condensed"/>
                  <a:ea typeface="Roboto Condensed"/>
                </a:rPr>
                <a:t/>
              </a:r>
              <a:br>
                <a:rPr lang="en-US" sz="1200" spc="-1" dirty="0">
                  <a:solidFill>
                    <a:schemeClr val="bg1">
                      <a:lumMod val="95000"/>
                    </a:schemeClr>
                  </a:solidFill>
                  <a:latin typeface="Roboto Condensed"/>
                  <a:ea typeface="Roboto Condensed"/>
                </a:rPr>
              </a:br>
              <a:r>
                <a:rPr lang="ru-RU" sz="1200" spc="-1" dirty="0">
                  <a:solidFill>
                    <a:schemeClr val="bg1">
                      <a:lumMod val="95000"/>
                    </a:schemeClr>
                  </a:solidFill>
                  <a:latin typeface="Roboto Condensed"/>
                  <a:ea typeface="Roboto Condensed"/>
                </a:rPr>
                <a:t>по ликвидации провоцирует бизнес просто бросать компании</a:t>
              </a:r>
              <a:r>
                <a:rPr lang="en-US" sz="1200" spc="-1" dirty="0">
                  <a:solidFill>
                    <a:schemeClr val="bg1">
                      <a:lumMod val="95000"/>
                    </a:schemeClr>
                  </a:solidFill>
                  <a:latin typeface="Roboto Condensed"/>
                  <a:ea typeface="Roboto Condensed"/>
                </a:rPr>
                <a:t>.</a:t>
              </a:r>
              <a:endParaRPr lang="ru-RU" sz="1200" spc="-1" dirty="0">
                <a:solidFill>
                  <a:schemeClr val="bg1">
                    <a:lumMod val="95000"/>
                  </a:schemeClr>
                </a:solidFill>
                <a:latin typeface="Roboto Condensed"/>
                <a:ea typeface="Roboto Condensed"/>
              </a:endParaRPr>
            </a:p>
          </p:txBody>
        </p:sp>
        <p:sp>
          <p:nvSpPr>
            <p:cNvPr id="1012" name="TextBox 1011">
              <a:extLst>
                <a:ext uri="{FF2B5EF4-FFF2-40B4-BE49-F238E27FC236}">
                  <a16:creationId xmlns="" xmlns:a16="http://schemas.microsoft.com/office/drawing/2014/main" id="{0E4E5372-4184-4563-ACB2-92B1B8B57B32}"/>
                </a:ext>
              </a:extLst>
            </p:cNvPr>
            <p:cNvSpPr txBox="1"/>
            <p:nvPr/>
          </p:nvSpPr>
          <p:spPr>
            <a:xfrm>
              <a:off x="4895566" y="1104175"/>
              <a:ext cx="3552995" cy="923330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defTabSz="1031626">
                <a:defRPr/>
              </a:pPr>
              <a:r>
                <a:rPr lang="ru-RU" sz="2000" b="1" dirty="0">
                  <a:solidFill>
                    <a:schemeClr val="accent6">
                      <a:lumMod val="75000"/>
                    </a:schemeClr>
                  </a:solidFill>
                  <a:latin typeface="Roboto Condensed" panose="02000000000000000000" pitchFamily="2" charset="0"/>
                  <a:ea typeface="Roboto Condensed" panose="02000000000000000000" pitchFamily="2" charset="0"/>
                </a:rPr>
                <a:t>УПРОЩЕННАЯ ПРОЦЕДУРА ПРЕКРАЩЕНИЯ ДЕЯТЕЛЬНОСТИ</a:t>
              </a:r>
            </a:p>
          </p:txBody>
        </p:sp>
        <p:grpSp>
          <p:nvGrpSpPr>
            <p:cNvPr id="1013" name="Группа 1012"/>
            <p:cNvGrpSpPr/>
            <p:nvPr/>
          </p:nvGrpSpPr>
          <p:grpSpPr>
            <a:xfrm>
              <a:off x="3427146" y="2780928"/>
              <a:ext cx="8616722" cy="2017933"/>
              <a:chOff x="3490504" y="3066672"/>
              <a:chExt cx="8616722" cy="2017933"/>
            </a:xfrm>
          </p:grpSpPr>
          <p:pic>
            <p:nvPicPr>
              <p:cNvPr id="1015" name="Picture 14">
                <a:extLst>
                  <a:ext uri="{FF2B5EF4-FFF2-40B4-BE49-F238E27FC236}">
                    <a16:creationId xmlns="" xmlns:a16="http://schemas.microsoft.com/office/drawing/2014/main" id="{C113F3CB-8009-4337-AF2D-7BFD5E1F294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490504" y="3066672"/>
                <a:ext cx="2776972" cy="2017933"/>
              </a:xfrm>
              <a:prstGeom prst="rect">
                <a:avLst/>
              </a:prstGeom>
            </p:spPr>
          </p:pic>
          <p:sp>
            <p:nvSpPr>
              <p:cNvPr id="1016" name="Oval 15">
                <a:extLst>
                  <a:ext uri="{FF2B5EF4-FFF2-40B4-BE49-F238E27FC236}">
                    <a16:creationId xmlns="" xmlns:a16="http://schemas.microsoft.com/office/drawing/2014/main" id="{A95213F8-CA71-4065-A56C-407C1D7F7CAC}"/>
                  </a:ext>
                </a:extLst>
              </p:cNvPr>
              <p:cNvSpPr/>
              <p:nvPr/>
            </p:nvSpPr>
            <p:spPr>
              <a:xfrm>
                <a:off x="7000764" y="3904853"/>
                <a:ext cx="341573" cy="341573"/>
              </a:xfrm>
              <a:prstGeom prst="ellipse">
                <a:avLst/>
              </a:prstGeom>
              <a:gradFill>
                <a:gsLst>
                  <a:gs pos="22000">
                    <a:srgbClr val="2AA3D3">
                      <a:alpha val="74000"/>
                    </a:srgbClr>
                  </a:gs>
                  <a:gs pos="100000">
                    <a:srgbClr val="02F9C8"/>
                  </a:gs>
                </a:gsLst>
                <a:lin ang="17400000" scaled="0"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17" name="Прямоугольник 54">
                <a:extLst>
                  <a:ext uri="{FF2B5EF4-FFF2-40B4-BE49-F238E27FC236}">
                    <a16:creationId xmlns="" xmlns:a16="http://schemas.microsoft.com/office/drawing/2014/main" id="{D18B0012-30F7-430B-BC16-608E3D4155F7}"/>
                  </a:ext>
                </a:extLst>
              </p:cNvPr>
              <p:cNvSpPr/>
              <p:nvPr/>
            </p:nvSpPr>
            <p:spPr>
              <a:xfrm>
                <a:off x="6485272" y="3381744"/>
                <a:ext cx="1372555" cy="369332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</a:bodyPr>
              <a:lstStyle/>
              <a:p>
                <a:pPr algn="ctr"/>
                <a:r>
                  <a:rPr lang="ru-RU" sz="1200" spc="-1" dirty="0">
                    <a:solidFill>
                      <a:schemeClr val="tx1">
                        <a:lumMod val="50000"/>
                      </a:schemeClr>
                    </a:solidFill>
                    <a:latin typeface="Roboto Condensed"/>
                    <a:ea typeface="Roboto Condensed"/>
                  </a:rPr>
                  <a:t>5 РАБОЧИХ </a:t>
                </a:r>
                <a:br>
                  <a:rPr lang="ru-RU" sz="1200" spc="-1" dirty="0">
                    <a:solidFill>
                      <a:schemeClr val="tx1">
                        <a:lumMod val="50000"/>
                      </a:schemeClr>
                    </a:solidFill>
                    <a:latin typeface="Roboto Condensed"/>
                    <a:ea typeface="Roboto Condensed"/>
                  </a:rPr>
                </a:br>
                <a:r>
                  <a:rPr lang="ru-RU" sz="1200" spc="-1" dirty="0">
                    <a:solidFill>
                      <a:schemeClr val="tx1">
                        <a:lumMod val="50000"/>
                      </a:schemeClr>
                    </a:solidFill>
                    <a:latin typeface="Roboto Condensed"/>
                    <a:ea typeface="Roboto Condensed"/>
                  </a:rPr>
                  <a:t>ДНЕЙ</a:t>
                </a:r>
              </a:p>
            </p:txBody>
          </p:sp>
          <p:cxnSp>
            <p:nvCxnSpPr>
              <p:cNvPr id="1018" name="Straight Connector 18">
                <a:extLst>
                  <a:ext uri="{FF2B5EF4-FFF2-40B4-BE49-F238E27FC236}">
                    <a16:creationId xmlns="" xmlns:a16="http://schemas.microsoft.com/office/drawing/2014/main" id="{DE7AAA2B-3C6F-4929-AEE2-A1535B220B0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420036" y="4075639"/>
                <a:ext cx="504056" cy="0"/>
              </a:xfrm>
              <a:prstGeom prst="line">
                <a:avLst/>
              </a:prstGeom>
              <a:ln>
                <a:solidFill>
                  <a:schemeClr val="accent6">
                    <a:lumMod val="60000"/>
                    <a:lumOff val="40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9" name="Straight Connector 21">
                <a:extLst>
                  <a:ext uri="{FF2B5EF4-FFF2-40B4-BE49-F238E27FC236}">
                    <a16:creationId xmlns="" xmlns:a16="http://schemas.microsoft.com/office/drawing/2014/main" id="{B8FAE3A3-43CC-4D92-9E6D-D37FD597D0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24923" y="4075639"/>
                <a:ext cx="1371377" cy="0"/>
              </a:xfrm>
              <a:prstGeom prst="line">
                <a:avLst/>
              </a:prstGeom>
              <a:ln>
                <a:solidFill>
                  <a:schemeClr val="accent6">
                    <a:lumMod val="60000"/>
                    <a:lumOff val="40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0" name="Oval 22">
                <a:extLst>
                  <a:ext uri="{FF2B5EF4-FFF2-40B4-BE49-F238E27FC236}">
                    <a16:creationId xmlns="" xmlns:a16="http://schemas.microsoft.com/office/drawing/2014/main" id="{A6CDE186-0204-48F4-A0DE-9AFAAC230513}"/>
                  </a:ext>
                </a:extLst>
              </p:cNvPr>
              <p:cNvSpPr/>
              <p:nvPr/>
            </p:nvSpPr>
            <p:spPr>
              <a:xfrm>
                <a:off x="8915747" y="3904853"/>
                <a:ext cx="341573" cy="341573"/>
              </a:xfrm>
              <a:prstGeom prst="ellipse">
                <a:avLst/>
              </a:prstGeom>
              <a:gradFill>
                <a:gsLst>
                  <a:gs pos="22000">
                    <a:srgbClr val="2AA3D3">
                      <a:alpha val="74000"/>
                    </a:srgbClr>
                  </a:gs>
                  <a:gs pos="100000">
                    <a:srgbClr val="02F9C8"/>
                  </a:gs>
                </a:gsLst>
                <a:lin ang="17400000" scaled="0"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21" name="Прямоугольник 54">
                <a:extLst>
                  <a:ext uri="{FF2B5EF4-FFF2-40B4-BE49-F238E27FC236}">
                    <a16:creationId xmlns="" xmlns:a16="http://schemas.microsoft.com/office/drawing/2014/main" id="{E8194B06-3E94-47CF-939D-BF0BB3E6C5F0}"/>
                  </a:ext>
                </a:extLst>
              </p:cNvPr>
              <p:cNvSpPr/>
              <p:nvPr/>
            </p:nvSpPr>
            <p:spPr>
              <a:xfrm>
                <a:off x="8199358" y="4533744"/>
                <a:ext cx="1828808" cy="369332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</a:bodyPr>
              <a:lstStyle/>
              <a:p>
                <a:pPr algn="ctr"/>
                <a:r>
                  <a:rPr lang="ru-RU" sz="1200" spc="-1" dirty="0">
                    <a:solidFill>
                      <a:schemeClr val="tx1">
                        <a:lumMod val="50000"/>
                      </a:schemeClr>
                    </a:solidFill>
                    <a:latin typeface="Roboto Condensed"/>
                    <a:ea typeface="Roboto Condensed"/>
                  </a:rPr>
                  <a:t>ПРОВЕРКА НАЛИЧИЯ ЗАДОЛЖЕННОСТИ </a:t>
                </a:r>
              </a:p>
            </p:txBody>
          </p:sp>
          <p:sp>
            <p:nvSpPr>
              <p:cNvPr id="1022" name="Oval 24">
                <a:extLst>
                  <a:ext uri="{FF2B5EF4-FFF2-40B4-BE49-F238E27FC236}">
                    <a16:creationId xmlns="" xmlns:a16="http://schemas.microsoft.com/office/drawing/2014/main" id="{146C5CB5-2791-455E-8493-8EB70F440EBF}"/>
                  </a:ext>
                </a:extLst>
              </p:cNvPr>
              <p:cNvSpPr/>
              <p:nvPr/>
            </p:nvSpPr>
            <p:spPr>
              <a:xfrm>
                <a:off x="10842384" y="3904853"/>
                <a:ext cx="341573" cy="341573"/>
              </a:xfrm>
              <a:prstGeom prst="ellipse">
                <a:avLst/>
              </a:prstGeom>
              <a:gradFill>
                <a:gsLst>
                  <a:gs pos="22000">
                    <a:srgbClr val="2AA3D3">
                      <a:alpha val="74000"/>
                    </a:srgbClr>
                  </a:gs>
                  <a:gs pos="100000">
                    <a:srgbClr val="02F9C8"/>
                  </a:gs>
                </a:gsLst>
                <a:lin ang="17400000" scaled="0"/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1023" name="Прямоугольник 54">
                <a:extLst>
                  <a:ext uri="{FF2B5EF4-FFF2-40B4-BE49-F238E27FC236}">
                    <a16:creationId xmlns="" xmlns:a16="http://schemas.microsoft.com/office/drawing/2014/main" id="{5E33850F-E754-4522-B0EC-58A122A88968}"/>
                  </a:ext>
                </a:extLst>
              </p:cNvPr>
              <p:cNvSpPr/>
              <p:nvPr/>
            </p:nvSpPr>
            <p:spPr>
              <a:xfrm>
                <a:off x="9963358" y="3381744"/>
                <a:ext cx="2143868" cy="369332"/>
              </a:xfrm>
              <a:prstGeom prst="rect">
                <a:avLst/>
              </a:prstGeom>
            </p:spPr>
            <p:txBody>
              <a:bodyPr wrap="square" lIns="0" tIns="0" rIns="0" bIns="0" anchor="ctr">
                <a:spAutoFit/>
              </a:bodyPr>
              <a:lstStyle/>
              <a:p>
                <a:pPr algn="ctr"/>
                <a:r>
                  <a:rPr lang="ru-RU" sz="1200" spc="-1" dirty="0">
                    <a:solidFill>
                      <a:schemeClr val="tx1">
                        <a:lumMod val="50000"/>
                      </a:schemeClr>
                    </a:solidFill>
                    <a:latin typeface="Roboto Condensed"/>
                    <a:ea typeface="Roboto Condensed"/>
                  </a:rPr>
                  <a:t>БЕЗ ПОСЛЕДСТВИЙ КАК У НЕДЕЙСТВУЮЩЕГО ЮЛ</a:t>
                </a:r>
              </a:p>
            </p:txBody>
          </p:sp>
          <p:cxnSp>
            <p:nvCxnSpPr>
              <p:cNvPr id="1024" name="Straight Connector 27">
                <a:extLst>
                  <a:ext uri="{FF2B5EF4-FFF2-40B4-BE49-F238E27FC236}">
                    <a16:creationId xmlns="" xmlns:a16="http://schemas.microsoft.com/office/drawing/2014/main" id="{8FBAB9D3-8801-4F13-9588-C9F83EB6074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3312" y="4075639"/>
                <a:ext cx="1371377" cy="0"/>
              </a:xfrm>
              <a:prstGeom prst="line">
                <a:avLst/>
              </a:prstGeom>
              <a:ln>
                <a:solidFill>
                  <a:schemeClr val="accent6">
                    <a:lumMod val="60000"/>
                    <a:lumOff val="40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14" name="Прямоугольник 54">
              <a:extLst>
                <a:ext uri="{FF2B5EF4-FFF2-40B4-BE49-F238E27FC236}">
                  <a16:creationId xmlns="" xmlns:a16="http://schemas.microsoft.com/office/drawing/2014/main" id="{9A80F43D-66F8-45B5-A04E-6ED83EC226D8}"/>
                </a:ext>
              </a:extLst>
            </p:cNvPr>
            <p:cNvSpPr/>
            <p:nvPr/>
          </p:nvSpPr>
          <p:spPr>
            <a:xfrm>
              <a:off x="5016483" y="5637448"/>
              <a:ext cx="6281331" cy="738664"/>
            </a:xfrm>
            <a:prstGeom prst="rect">
              <a:avLst/>
            </a:prstGeom>
          </p:spPr>
          <p:txBody>
            <a:bodyPr wrap="square" lIns="0" tIns="0" rIns="0" bIns="0" anchor="t">
              <a:spAutoFit/>
            </a:bodyPr>
            <a:lstStyle/>
            <a:p>
              <a:r>
                <a:rPr lang="ru-RU" sz="1200" spc="-1" dirty="0">
                  <a:solidFill>
                    <a:schemeClr val="tx1">
                      <a:lumMod val="50000"/>
                    </a:schemeClr>
                  </a:solidFill>
                  <a:latin typeface="Roboto Condensed"/>
                  <a:ea typeface="Roboto Condensed"/>
                </a:rPr>
                <a:t>Регистрирующий орган самостоятельно разместит необходимую публикацию для выявления возможного круга лиц, возражающих против прекращения деятельности юридического лица, и исключит такую организацию через 3,5 месяца в случае отсутствия возражений к исключению со стороны кредиторов.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230091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300" b="1" dirty="0">
                <a:solidFill>
                  <a:prstClr val="white"/>
                </a:solidFill>
                <a:latin typeface="Arial Narrow" panose="020B0606020202030204" pitchFamily="34" charset="0"/>
                <a:ea typeface="Roboto Condensed" panose="02000000000000000000" pitchFamily="2" charset="0"/>
              </a:rPr>
              <a:t>Изменения в сфере законодательства о государственной регистрации юридических лиц и индивидуальных предпринимателей</a:t>
            </a:r>
          </a:p>
        </p:txBody>
      </p:sp>
      <p:grpSp>
        <p:nvGrpSpPr>
          <p:cNvPr id="59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21087" y="5383402"/>
            <a:ext cx="12438203" cy="2916324"/>
            <a:chOff x="-338893" y="2672916"/>
            <a:chExt cx="4461505" cy="1046067"/>
          </a:xfrm>
          <a:solidFill>
            <a:schemeClr val="bg1">
              <a:alpha val="56000"/>
            </a:schemeClr>
          </a:solidFill>
        </p:grpSpPr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517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509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501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9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98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0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95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92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78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70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416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68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66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63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60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57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54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51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448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4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445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5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442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6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439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7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436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433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430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414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412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409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406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403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400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97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94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91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88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85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82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79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63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60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57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54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51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348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345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342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339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66718"/>
              <a:chOff x="3272704" y="2957461"/>
              <a:chExt cx="190528" cy="1717227"/>
            </a:xfrm>
            <a:grpFill/>
          </p:grpSpPr>
          <p:sp>
            <p:nvSpPr>
              <p:cNvPr id="336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333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330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327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324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321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318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5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315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312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309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306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303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300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97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94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91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88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85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82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79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76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73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70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67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64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61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56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53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6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250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247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244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241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238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235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232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229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226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223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217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214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211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208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205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4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202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99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41" name="Straight Connector 20">
            <a:extLst>
              <a:ext uri="{FF2B5EF4-FFF2-40B4-BE49-F238E27FC236}">
                <a16:creationId xmlns:a16="http://schemas.microsoft.com/office/drawing/2014/main" xmlns="" id="{F0056381-E5A3-4F2F-8222-E41F96EDE764}"/>
              </a:ext>
            </a:extLst>
          </p:cNvPr>
          <p:cNvCxnSpPr>
            <a:cxnSpLocks/>
          </p:cNvCxnSpPr>
          <p:nvPr/>
        </p:nvCxnSpPr>
        <p:spPr>
          <a:xfrm flipV="1">
            <a:off x="1636221" y="2359309"/>
            <a:ext cx="0" cy="39823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25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2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Малому </a:t>
            </a:r>
            <a:r>
              <a:rPr lang="ru-RU" sz="2200" b="1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и среднему бизнесу упростили процедуру прекращения деятельности</a:t>
            </a:r>
          </a:p>
        </p:txBody>
      </p:sp>
      <p:grpSp>
        <p:nvGrpSpPr>
          <p:cNvPr id="528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7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6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3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2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1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90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8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7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6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5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3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2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1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80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9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8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7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6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5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4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3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2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1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70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9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8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7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4" name="TextBox 993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996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2" name="Прямоугольник 1"/>
          <p:cNvSpPr/>
          <p:nvPr/>
        </p:nvSpPr>
        <p:spPr>
          <a:xfrm>
            <a:off x="8996391" y="4191655"/>
            <a:ext cx="311552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 smtClean="0">
                <a:latin typeface="Arial Narrow" panose="020B0606020202030204" pitchFamily="34" charset="0"/>
                <a:cs typeface="Arial" panose="020B0604020202020204" pitchFamily="34" charset="0"/>
              </a:rPr>
              <a:t>Подать заявление по форме № Р19001 от учредителей (участников)</a:t>
            </a:r>
            <a:r>
              <a:rPr lang="ru-RU" b="1" dirty="0">
                <a:latin typeface="Arial Narrow" panose="020B0606020202030204" pitchFamily="34" charset="0"/>
                <a:cs typeface="Arial" panose="020B0604020202020204" pitchFamily="34" charset="0"/>
              </a:rPr>
              <a:t> </a:t>
            </a:r>
            <a:endParaRPr lang="ru-RU" b="1" dirty="0" smtClean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995184" y="1541359"/>
            <a:ext cx="7519525" cy="4678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200" b="1" dirty="0" smtClean="0">
                <a:latin typeface="Roboto Condensed" panose="020B0604020202020204" charset="0"/>
                <a:ea typeface="Roboto Condensed" panose="020B0604020202020204" charset="0"/>
              </a:rPr>
              <a:t> </a:t>
            </a:r>
            <a:endParaRPr lang="ru-RU" sz="2200" dirty="0" smtClean="0">
              <a:latin typeface="Roboto Condensed" panose="020B0604020202020204" charset="0"/>
              <a:ea typeface="Roboto Condensed" panose="020B0604020202020204" charset="0"/>
            </a:endParaRPr>
          </a:p>
          <a:p>
            <a:r>
              <a:rPr lang="ru-RU" sz="2300" dirty="0" smtClean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заранее погасить долги </a:t>
            </a:r>
            <a:r>
              <a:rPr lang="ru-RU" sz="2300" dirty="0" smtClean="0">
                <a:latin typeface="Roboto Condensed" panose="020B0604020202020204" charset="0"/>
                <a:ea typeface="Roboto Condensed" panose="020B0604020202020204" charset="0"/>
              </a:rPr>
              <a:t>по налогам</a:t>
            </a:r>
          </a:p>
          <a:p>
            <a:endParaRPr lang="ru-RU" sz="2300" dirty="0" smtClean="0">
              <a:latin typeface="Roboto Condensed" panose="020B0604020202020204" charset="0"/>
              <a:ea typeface="Roboto Condensed" panose="020B0604020202020204" charset="0"/>
            </a:endParaRPr>
          </a:p>
          <a:p>
            <a:r>
              <a:rPr lang="ru-RU" sz="2300" dirty="0" smtClean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не </a:t>
            </a:r>
            <a:r>
              <a:rPr lang="ru-RU" sz="2300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иметь </a:t>
            </a:r>
            <a:r>
              <a:rPr lang="ru-RU" sz="2300" dirty="0">
                <a:latin typeface="Roboto Condensed" panose="020B0604020202020204" charset="0"/>
                <a:ea typeface="Roboto Condensed" panose="020B0604020202020204" charset="0"/>
              </a:rPr>
              <a:t>на балансе недвижимость и </a:t>
            </a:r>
            <a:r>
              <a:rPr lang="ru-RU" sz="2300" dirty="0" smtClean="0">
                <a:latin typeface="Roboto Condensed" panose="020B0604020202020204" charset="0"/>
                <a:ea typeface="Roboto Condensed" panose="020B0604020202020204" charset="0"/>
              </a:rPr>
              <a:t>транспорт</a:t>
            </a:r>
          </a:p>
          <a:p>
            <a:endParaRPr lang="ru-RU" sz="2300" dirty="0" smtClean="0">
              <a:latin typeface="Roboto Condensed" panose="020B0604020202020204" charset="0"/>
              <a:ea typeface="Roboto Condensed" panose="020B0604020202020204" charset="0"/>
            </a:endParaRPr>
          </a:p>
          <a:p>
            <a:r>
              <a:rPr lang="ru-RU" sz="2300" dirty="0" smtClean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не </a:t>
            </a:r>
            <a:r>
              <a:rPr lang="ru-RU" sz="2300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являться </a:t>
            </a:r>
            <a:r>
              <a:rPr lang="ru-RU" sz="2300" dirty="0">
                <a:latin typeface="Roboto Condensed" panose="020B0604020202020204" charset="0"/>
                <a:ea typeface="Roboto Condensed" panose="020B0604020202020204" charset="0"/>
              </a:rPr>
              <a:t>плательщиком </a:t>
            </a:r>
            <a:r>
              <a:rPr lang="ru-RU" sz="2300" dirty="0" smtClean="0">
                <a:latin typeface="Roboto Condensed" panose="020B0604020202020204" charset="0"/>
                <a:ea typeface="Roboto Condensed" panose="020B0604020202020204" charset="0"/>
              </a:rPr>
              <a:t>НДС</a:t>
            </a:r>
          </a:p>
          <a:p>
            <a:pPr marL="342900" indent="-342900">
              <a:buFontTx/>
              <a:buChar char="-"/>
            </a:pPr>
            <a:endParaRPr lang="ru-RU" sz="2300" dirty="0" smtClean="0">
              <a:latin typeface="Roboto Condensed" panose="020B0604020202020204" charset="0"/>
              <a:ea typeface="Roboto Condensed" panose="020B0604020202020204" charset="0"/>
            </a:endParaRPr>
          </a:p>
          <a:p>
            <a:r>
              <a:rPr lang="ru-RU" sz="2300" dirty="0" smtClean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не </a:t>
            </a:r>
            <a:r>
              <a:rPr lang="ru-RU" sz="2300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иметь </a:t>
            </a:r>
            <a:r>
              <a:rPr lang="ru-RU" sz="2300" dirty="0">
                <a:latin typeface="Roboto Condensed" panose="020B0604020202020204" charset="0"/>
                <a:ea typeface="Roboto Condensed" panose="020B0604020202020204" charset="0"/>
              </a:rPr>
              <a:t>записей о недостоверности сведений в </a:t>
            </a:r>
            <a:r>
              <a:rPr lang="ru-RU" sz="2300" dirty="0" smtClean="0">
                <a:latin typeface="Roboto Condensed" panose="020B0604020202020204" charset="0"/>
                <a:ea typeface="Roboto Condensed" panose="020B0604020202020204" charset="0"/>
              </a:rPr>
              <a:t>ЕГРЮЛ</a:t>
            </a:r>
          </a:p>
          <a:p>
            <a:pPr marL="342900" indent="-342900">
              <a:buFontTx/>
              <a:buChar char="-"/>
            </a:pPr>
            <a:endParaRPr lang="ru-RU" sz="2300" dirty="0" smtClean="0">
              <a:latin typeface="Roboto Condensed" panose="020B0604020202020204" charset="0"/>
              <a:ea typeface="Roboto Condensed" panose="020B0604020202020204" charset="0"/>
            </a:endParaRPr>
          </a:p>
          <a:p>
            <a:r>
              <a:rPr lang="ru-RU" sz="2300" dirty="0" smtClean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не </a:t>
            </a:r>
            <a:r>
              <a:rPr lang="ru-RU" sz="2300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находиться</a:t>
            </a:r>
            <a:r>
              <a:rPr lang="ru-RU" sz="2300" dirty="0">
                <a:solidFill>
                  <a:schemeClr val="accent1"/>
                </a:solidFill>
                <a:latin typeface="Roboto Condensed" panose="020B0604020202020204" charset="0"/>
                <a:ea typeface="Roboto Condensed" panose="020B0604020202020204" charset="0"/>
              </a:rPr>
              <a:t> </a:t>
            </a:r>
            <a:r>
              <a:rPr lang="ru-RU" sz="2300" dirty="0">
                <a:latin typeface="Roboto Condensed" panose="020B0604020202020204" charset="0"/>
                <a:ea typeface="Roboto Condensed" panose="020B0604020202020204" charset="0"/>
              </a:rPr>
              <a:t>в процессе ликвидации, реорганизации, исключения из ЕГРЮЛ по решению регистрирующего органа.</a:t>
            </a:r>
          </a:p>
        </p:txBody>
      </p:sp>
      <p:pic>
        <p:nvPicPr>
          <p:cNvPr id="997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288000" y="1800000"/>
            <a:ext cx="636722" cy="602410"/>
          </a:xfrm>
          <a:prstGeom prst="rect">
            <a:avLst/>
          </a:prstGeom>
          <a:ln>
            <a:solidFill>
              <a:schemeClr val="accent6">
                <a:lumMod val="50000"/>
              </a:schemeClr>
            </a:solidFill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998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288000" y="3564000"/>
            <a:ext cx="636722" cy="602410"/>
          </a:xfrm>
          <a:prstGeom prst="rect">
            <a:avLst/>
          </a:prstGeom>
          <a:ln>
            <a:solidFill>
              <a:schemeClr val="accent6">
                <a:lumMod val="50000"/>
              </a:schemeClr>
            </a:solidFill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999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288000" y="4428000"/>
            <a:ext cx="636722" cy="602410"/>
          </a:xfrm>
          <a:prstGeom prst="rect">
            <a:avLst/>
          </a:prstGeom>
          <a:ln>
            <a:solidFill>
              <a:schemeClr val="accent6">
                <a:lumMod val="50000"/>
              </a:schemeClr>
            </a:solidFill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1000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288000" y="5688000"/>
            <a:ext cx="636722" cy="602410"/>
          </a:xfrm>
          <a:prstGeom prst="rect">
            <a:avLst/>
          </a:prstGeom>
          <a:ln>
            <a:solidFill>
              <a:schemeClr val="accent6">
                <a:lumMod val="50000"/>
              </a:schemeClr>
            </a:solidFill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1001" name="Graphic 20" descr="Badge Tick1 with solid fill">
            <a:extLst>
              <a:ext uri="{FF2B5EF4-FFF2-40B4-BE49-F238E27FC236}">
                <a16:creationId xmlns:a16="http://schemas.microsoft.com/office/drawing/2014/main" xmlns="" id="{8E2CD798-44EA-4FC8-8883-B29EA9664A87}"/>
              </a:ext>
            </a:extLst>
          </p:cNvPr>
          <p:cNvPicPr>
            <a:picLocks noChangeAspect="1"/>
          </p:cNvPicPr>
          <p:nvPr/>
        </p:nvPicPr>
        <p:blipFill>
          <a:blip r:embed="rId18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artisticPlasticWrap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96DAC541-7B7A-43D3-8B79-37D633B846F1}">
                <asvg:svgBlip xmlns:asvg="http://schemas.microsoft.com/office/drawing/2016/SVG/main" xmlns="" r:embed="rId14"/>
              </a:ext>
            </a:extLst>
          </a:blip>
          <a:stretch>
            <a:fillRect/>
          </a:stretch>
        </p:blipFill>
        <p:spPr>
          <a:xfrm>
            <a:off x="288000" y="2664000"/>
            <a:ext cx="636722" cy="602410"/>
          </a:xfrm>
          <a:prstGeom prst="rect">
            <a:avLst/>
          </a:prstGeom>
          <a:ln>
            <a:solidFill>
              <a:schemeClr val="accent6">
                <a:lumMod val="50000"/>
              </a:schemeClr>
            </a:solidFill>
          </a:ln>
          <a:effectLst>
            <a:outerShdw blurRad="88900" dist="508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1004" name="Picture 14">
            <a:extLst>
              <a:ext uri="{FF2B5EF4-FFF2-40B4-BE49-F238E27FC236}">
                <a16:creationId xmlns="" xmlns:a16="http://schemas.microsoft.com/office/drawing/2014/main" id="{C113F3CB-8009-4337-AF2D-7BFD5E1F294D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9041069" y="1911902"/>
            <a:ext cx="2776972" cy="2017933"/>
          </a:xfrm>
          <a:prstGeom prst="rect">
            <a:avLst/>
          </a:prstGeom>
        </p:spPr>
      </p:pic>
      <p:grpSp>
        <p:nvGrpSpPr>
          <p:cNvPr id="6" name="Группа 5"/>
          <p:cNvGrpSpPr/>
          <p:nvPr/>
        </p:nvGrpSpPr>
        <p:grpSpPr>
          <a:xfrm>
            <a:off x="7878435" y="3173090"/>
            <a:ext cx="1041171" cy="1041171"/>
            <a:chOff x="7878435" y="3173090"/>
            <a:chExt cx="1041171" cy="1041171"/>
          </a:xfrm>
        </p:grpSpPr>
        <p:sp>
          <p:nvSpPr>
            <p:cNvPr id="1002" name="Oval 35">
              <a:extLst>
                <a:ext uri="{FF2B5EF4-FFF2-40B4-BE49-F238E27FC236}">
                  <a16:creationId xmlns="" xmlns:a16="http://schemas.microsoft.com/office/drawing/2014/main" id="{632B7C2F-592D-4A8E-AC52-1768295A6A2A}"/>
                </a:ext>
              </a:extLst>
            </p:cNvPr>
            <p:cNvSpPr/>
            <p:nvPr/>
          </p:nvSpPr>
          <p:spPr>
            <a:xfrm>
              <a:off x="7878435" y="3173090"/>
              <a:ext cx="1041171" cy="1041171"/>
            </a:xfrm>
            <a:prstGeom prst="ellipse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 w="2857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Нашивка 4"/>
            <p:cNvSpPr/>
            <p:nvPr/>
          </p:nvSpPr>
          <p:spPr>
            <a:xfrm>
              <a:off x="8100000" y="3409200"/>
              <a:ext cx="661357" cy="569037"/>
            </a:xfrm>
            <a:prstGeom prst="chevr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200">
                <a:solidFill>
                  <a:schemeClr val="tx1"/>
                </a:solidFill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508941" y="1171074"/>
            <a:ext cx="8675457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sz="2400" b="1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Субъект МСП</a:t>
            </a:r>
            <a:r>
              <a:rPr lang="ru-RU" sz="2400" b="1" dirty="0">
                <a:latin typeface="Roboto Condensed" panose="020B0604020202020204" charset="0"/>
                <a:ea typeface="Roboto Condensed" panose="020B0604020202020204" charset="0"/>
              </a:rPr>
              <a:t>, прекращающий деятельность, </a:t>
            </a:r>
            <a:r>
              <a:rPr lang="ru-RU" sz="2400" b="1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должен</a:t>
            </a:r>
            <a:r>
              <a:rPr lang="ru-RU" sz="2400" b="1" dirty="0">
                <a:latin typeface="Roboto Condensed" panose="020B0604020202020204" charset="0"/>
                <a:ea typeface="Roboto Condensed" panose="020B0604020202020204" charset="0"/>
              </a:rPr>
              <a:t>:</a:t>
            </a:r>
          </a:p>
          <a:p>
            <a:pPr algn="l"/>
            <a:endParaRPr lang="ru-RU" sz="2400" dirty="0"/>
          </a:p>
        </p:txBody>
      </p:sp>
    </p:spTree>
    <p:extLst>
      <p:ext uri="{BB962C8B-B14F-4D97-AF65-F5344CB8AC3E}">
        <p14:creationId xmlns:p14="http://schemas.microsoft.com/office/powerpoint/2010/main" val="303275184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300" b="1" dirty="0">
                <a:solidFill>
                  <a:prstClr val="white"/>
                </a:solidFill>
                <a:latin typeface="Arial Narrow" panose="020B0606020202030204" pitchFamily="34" charset="0"/>
                <a:ea typeface="Roboto Condensed" panose="02000000000000000000" pitchFamily="2" charset="0"/>
              </a:rPr>
              <a:t>Изменения в сфере законодательства о государственной регистрации юридических лиц и индивидуальных предпринимателей</a:t>
            </a:r>
          </a:p>
        </p:txBody>
      </p:sp>
      <p:grpSp>
        <p:nvGrpSpPr>
          <p:cNvPr id="59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21087" y="5383402"/>
            <a:ext cx="12438203" cy="2916324"/>
            <a:chOff x="-338893" y="2672916"/>
            <a:chExt cx="4461505" cy="1046067"/>
          </a:xfrm>
          <a:solidFill>
            <a:schemeClr val="bg1">
              <a:alpha val="56000"/>
            </a:schemeClr>
          </a:solidFill>
        </p:grpSpPr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517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509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501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9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98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0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95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92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78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70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416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68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66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63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60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57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54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51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448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4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445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5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442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6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439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7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436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433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430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414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412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409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406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403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400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97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94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91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88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85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82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79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63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60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57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54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51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348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345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342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339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66718"/>
              <a:chOff x="3272704" y="2957461"/>
              <a:chExt cx="190528" cy="1717227"/>
            </a:xfrm>
            <a:grpFill/>
          </p:grpSpPr>
          <p:sp>
            <p:nvSpPr>
              <p:cNvPr id="336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333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330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327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324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321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318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5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315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312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309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306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303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300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97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94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91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88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85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82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79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76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73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70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67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64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61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56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53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6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250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247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244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241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238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235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232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229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226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223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217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214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211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208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205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4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202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99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41" name="Straight Connector 20">
            <a:extLst>
              <a:ext uri="{FF2B5EF4-FFF2-40B4-BE49-F238E27FC236}">
                <a16:creationId xmlns:a16="http://schemas.microsoft.com/office/drawing/2014/main" xmlns="" id="{F0056381-E5A3-4F2F-8222-E41F96EDE764}"/>
              </a:ext>
            </a:extLst>
          </p:cNvPr>
          <p:cNvCxnSpPr>
            <a:cxnSpLocks/>
          </p:cNvCxnSpPr>
          <p:nvPr/>
        </p:nvCxnSpPr>
        <p:spPr>
          <a:xfrm flipV="1">
            <a:off x="1636221" y="2359309"/>
            <a:ext cx="0" cy="39823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25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2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Малому </a:t>
            </a:r>
            <a:r>
              <a:rPr lang="ru-RU" sz="2200" b="1" dirty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и среднему бизнесу упростили процедуру прекращения деятельности</a:t>
            </a:r>
          </a:p>
        </p:txBody>
      </p:sp>
      <p:grpSp>
        <p:nvGrpSpPr>
          <p:cNvPr id="528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7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6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3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2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1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90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8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7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6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5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3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2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1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80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9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8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7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6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5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4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3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2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1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70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9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8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7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4" name="TextBox 993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996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4" name="Скругленный прямоугольник 3"/>
          <p:cNvSpPr/>
          <p:nvPr/>
        </p:nvSpPr>
        <p:spPr>
          <a:xfrm>
            <a:off x="1442648" y="1145136"/>
            <a:ext cx="8530595" cy="1521152"/>
          </a:xfrm>
          <a:prstGeom prst="roundRect">
            <a:avLst/>
          </a:prstGeom>
          <a:noFill/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3686951" y="3274355"/>
            <a:ext cx="6231030" cy="1222049"/>
          </a:xfrm>
          <a:prstGeom prst="roundRect">
            <a:avLst/>
          </a:prstGeom>
          <a:noFill/>
          <a:ln w="19050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sp>
        <p:nvSpPr>
          <p:cNvPr id="10" name="TextBox 9"/>
          <p:cNvSpPr txBox="1"/>
          <p:nvPr/>
        </p:nvSpPr>
        <p:spPr>
          <a:xfrm>
            <a:off x="2650985" y="1486968"/>
            <a:ext cx="6103138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ru-RU" sz="2000" dirty="0">
                <a:latin typeface="Roboto Condensed" panose="020B0604020202020204" charset="0"/>
                <a:ea typeface="Roboto Condensed" panose="020B0604020202020204" charset="0"/>
              </a:rPr>
              <a:t>После получения заявления наступает этап выявления лиц, </a:t>
            </a:r>
            <a:r>
              <a:rPr lang="ru-RU" sz="2000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возражающих против </a:t>
            </a:r>
            <a:r>
              <a:rPr lang="ru-RU" sz="2000" dirty="0">
                <a:latin typeface="Roboto Condensed" panose="020B0604020202020204" charset="0"/>
                <a:ea typeface="Roboto Condensed" panose="020B0604020202020204" charset="0"/>
              </a:rPr>
              <a:t>прекращения деятельности ЮЛ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156970" y="3479638"/>
            <a:ext cx="5336636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ru-RU" dirty="0">
                <a:latin typeface="Roboto Condensed" panose="020B0604020202020204" charset="0"/>
                <a:ea typeface="Roboto Condensed" panose="020B0604020202020204" charset="0"/>
              </a:rPr>
              <a:t>При отсутствии возражений со стороны кредиторов ФНС России исключит такую организацию </a:t>
            </a:r>
            <a:r>
              <a:rPr lang="ru-RU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через 3,5 месяца</a:t>
            </a:r>
            <a:r>
              <a:rPr lang="ru-RU" dirty="0">
                <a:latin typeface="Roboto Condensed" panose="020B0604020202020204" charset="0"/>
                <a:ea typeface="Roboto Condensed" panose="020B0604020202020204" charset="0"/>
              </a:rPr>
              <a:t> </a:t>
            </a:r>
          </a:p>
        </p:txBody>
      </p:sp>
      <p:grpSp>
        <p:nvGrpSpPr>
          <p:cNvPr id="13" name="Группа 12"/>
          <p:cNvGrpSpPr/>
          <p:nvPr/>
        </p:nvGrpSpPr>
        <p:grpSpPr>
          <a:xfrm>
            <a:off x="3753942" y="5050692"/>
            <a:ext cx="6183442" cy="1620559"/>
            <a:chOff x="4889594" y="4742916"/>
            <a:chExt cx="5864520" cy="1620559"/>
          </a:xfrm>
        </p:grpSpPr>
        <p:sp>
          <p:nvSpPr>
            <p:cNvPr id="9" name="Скругленный прямоугольник 8"/>
            <p:cNvSpPr/>
            <p:nvPr/>
          </p:nvSpPr>
          <p:spPr>
            <a:xfrm>
              <a:off x="4889594" y="4742916"/>
              <a:ext cx="5864520" cy="1620559"/>
            </a:xfrm>
            <a:prstGeom prst="roundRect">
              <a:avLst/>
            </a:prstGeom>
            <a:noFill/>
            <a:ln w="1905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200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239613" y="4965120"/>
              <a:ext cx="5134755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/>
              <a:r>
                <a:rPr lang="ru-RU" dirty="0">
                  <a:latin typeface="Roboto Condensed" panose="020B0604020202020204" charset="0"/>
                  <a:ea typeface="Roboto Condensed" panose="020B0604020202020204" charset="0"/>
                </a:rPr>
                <a:t>Если будут возражения, деятельность ЮЛ </a:t>
              </a:r>
              <a:r>
                <a:rPr lang="ru-RU" dirty="0">
                  <a:solidFill>
                    <a:schemeClr val="accent6">
                      <a:lumMod val="75000"/>
                    </a:schemeClr>
                  </a:solidFill>
                  <a:latin typeface="Roboto Condensed" panose="020B0604020202020204" charset="0"/>
                  <a:ea typeface="Roboto Condensed" panose="020B0604020202020204" charset="0"/>
                </a:rPr>
                <a:t>не будет прекращена в упрощенном порядке </a:t>
              </a:r>
              <a:r>
                <a:rPr lang="ru-RU" dirty="0">
                  <a:latin typeface="Roboto Condensed" panose="020B0604020202020204" charset="0"/>
                  <a:ea typeface="Roboto Condensed" panose="020B0604020202020204" charset="0"/>
                </a:rPr>
                <a:t>и его необходимо будет самостоятельно </a:t>
              </a:r>
              <a:r>
                <a:rPr lang="ru-RU" dirty="0">
                  <a:solidFill>
                    <a:schemeClr val="accent6">
                      <a:lumMod val="75000"/>
                    </a:schemeClr>
                  </a:solidFill>
                  <a:latin typeface="Roboto Condensed" panose="020B0604020202020204" charset="0"/>
                  <a:ea typeface="Roboto Condensed" panose="020B0604020202020204" charset="0"/>
                </a:rPr>
                <a:t>ликвидировать</a:t>
              </a:r>
              <a:r>
                <a:rPr lang="ru-RU" dirty="0">
                  <a:latin typeface="Roboto Condensed" panose="020B0604020202020204" charset="0"/>
                  <a:ea typeface="Roboto Condensed" panose="020B0604020202020204" charset="0"/>
                </a:rPr>
                <a:t> в добровольном порядке</a:t>
              </a:r>
            </a:p>
          </p:txBody>
        </p:sp>
      </p:grpSp>
      <p:grpSp>
        <p:nvGrpSpPr>
          <p:cNvPr id="1008" name="Группа 1007"/>
          <p:cNvGrpSpPr/>
          <p:nvPr/>
        </p:nvGrpSpPr>
        <p:grpSpPr>
          <a:xfrm>
            <a:off x="3086401" y="5404022"/>
            <a:ext cx="929105" cy="931565"/>
            <a:chOff x="7537234" y="4543174"/>
            <a:chExt cx="929105" cy="931565"/>
          </a:xfrm>
        </p:grpSpPr>
        <p:sp>
          <p:nvSpPr>
            <p:cNvPr id="1009" name="Oval 11">
              <a:extLst>
                <a:ext uri="{FF2B5EF4-FFF2-40B4-BE49-F238E27FC236}">
                  <a16:creationId xmlns:a16="http://schemas.microsoft.com/office/drawing/2014/main" xmlns="" id="{650145AA-EE25-4B1F-AB68-F8EF271F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7234" y="4543174"/>
              <a:ext cx="929105" cy="931565"/>
            </a:xfrm>
            <a:prstGeom prst="ellipse">
              <a:avLst/>
            </a:prstGeom>
            <a:solidFill>
              <a:srgbClr val="21B5D1"/>
            </a:solidFill>
            <a:ln>
              <a:noFill/>
            </a:ln>
            <a:effectLst>
              <a:glow rad="101600">
                <a:schemeClr val="bg1">
                  <a:alpha val="75000"/>
                </a:schemeClr>
              </a:glow>
              <a:outerShdw blurRad="558800" sx="102000" sy="102000" algn="ctr" rotWithShape="0">
                <a:prstClr val="black">
                  <a:alpha val="10000"/>
                </a:prstClr>
              </a:outerShdw>
            </a:effectLst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 b="1" dirty="0">
                <a:solidFill>
                  <a:schemeClr val="bg1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pic>
          <p:nvPicPr>
            <p:cNvPr id="1010" name="Рисунок 64" descr="Значок &quot;Крестик&quot; контур">
              <a:extLst>
                <a:ext uri="{FF2B5EF4-FFF2-40B4-BE49-F238E27FC236}">
                  <a16:creationId xmlns:a16="http://schemas.microsoft.com/office/drawing/2014/main" xmlns="" id="{CB189192-AF75-4F87-AA1E-697CC4276786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p:blipFill>
          <p:spPr>
            <a:xfrm>
              <a:off x="7624187" y="4631357"/>
              <a:ext cx="755199" cy="755199"/>
            </a:xfrm>
            <a:prstGeom prst="rect">
              <a:avLst/>
            </a:prstGeom>
          </p:spPr>
        </p:pic>
      </p:grpSp>
      <p:sp>
        <p:nvSpPr>
          <p:cNvPr id="1019" name="Oval 11">
            <a:extLst>
              <a:ext uri="{FF2B5EF4-FFF2-40B4-BE49-F238E27FC236}">
                <a16:creationId xmlns:a16="http://schemas.microsoft.com/office/drawing/2014/main" xmlns="" id="{358D8C25-65B3-4310-8862-4DB068312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548" y="3465243"/>
            <a:ext cx="929105" cy="931565"/>
          </a:xfrm>
          <a:prstGeom prst="ellipse">
            <a:avLst/>
          </a:prstGeom>
          <a:solidFill>
            <a:srgbClr val="13D4CD"/>
          </a:solidFill>
          <a:ln>
            <a:noFill/>
          </a:ln>
          <a:effectLst>
            <a:glow rad="101600">
              <a:schemeClr val="bg1">
                <a:alpha val="75000"/>
              </a:schemeClr>
            </a:glow>
            <a:outerShdw blurRad="558800" sx="102000" sy="102000" algn="ctr" rotWithShape="0">
              <a:prstClr val="black">
                <a:alpha val="10000"/>
              </a:prstClr>
            </a:outerShdw>
          </a:effec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algn="ctr"/>
            <a:endParaRPr lang="en-US" sz="1400" b="1" dirty="0">
              <a:solidFill>
                <a:schemeClr val="bg1"/>
              </a:solidFill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grpSp>
        <p:nvGrpSpPr>
          <p:cNvPr id="1020" name="Graphic 22" descr="Document outline">
            <a:extLst>
              <a:ext uri="{FF2B5EF4-FFF2-40B4-BE49-F238E27FC236}">
                <a16:creationId xmlns:a16="http://schemas.microsoft.com/office/drawing/2014/main" xmlns="" id="{9CA8EB2D-59EB-42CB-9F85-62BD221E0B29}"/>
              </a:ext>
            </a:extLst>
          </p:cNvPr>
          <p:cNvGrpSpPr/>
          <p:nvPr/>
        </p:nvGrpSpPr>
        <p:grpSpPr>
          <a:xfrm>
            <a:off x="1701419" y="1433096"/>
            <a:ext cx="690175" cy="926213"/>
            <a:chOff x="3889992" y="3945593"/>
            <a:chExt cx="499814" cy="666419"/>
          </a:xfrm>
          <a:solidFill>
            <a:srgbClr val="6E8BF6"/>
          </a:solidFill>
        </p:grpSpPr>
        <p:sp>
          <p:nvSpPr>
            <p:cNvPr id="1021" name="Freeform: Shape 130">
              <a:extLst>
                <a:ext uri="{FF2B5EF4-FFF2-40B4-BE49-F238E27FC236}">
                  <a16:creationId xmlns:a16="http://schemas.microsoft.com/office/drawing/2014/main" xmlns="" id="{FCF9083B-FF3D-475D-94F1-1D91E2EED288}"/>
                </a:ext>
              </a:extLst>
            </p:cNvPr>
            <p:cNvSpPr/>
            <p:nvPr/>
          </p:nvSpPr>
          <p:spPr>
            <a:xfrm>
              <a:off x="3973294" y="4228822"/>
              <a:ext cx="333209" cy="16660"/>
            </a:xfrm>
            <a:custGeom>
              <a:avLst/>
              <a:gdLst>
                <a:gd name="connsiteX0" fmla="*/ 0 w 333209"/>
                <a:gd name="connsiteY0" fmla="*/ 0 h 16660"/>
                <a:gd name="connsiteX1" fmla="*/ 333210 w 333209"/>
                <a:gd name="connsiteY1" fmla="*/ 0 h 16660"/>
                <a:gd name="connsiteX2" fmla="*/ 333210 w 333209"/>
                <a:gd name="connsiteY2" fmla="*/ 16660 h 16660"/>
                <a:gd name="connsiteX3" fmla="*/ 0 w 333209"/>
                <a:gd name="connsiteY3" fmla="*/ 16660 h 1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209" h="16660">
                  <a:moveTo>
                    <a:pt x="0" y="0"/>
                  </a:moveTo>
                  <a:lnTo>
                    <a:pt x="333210" y="0"/>
                  </a:lnTo>
                  <a:lnTo>
                    <a:pt x="333210" y="16660"/>
                  </a:lnTo>
                  <a:lnTo>
                    <a:pt x="0" y="16660"/>
                  </a:lnTo>
                  <a:close/>
                </a:path>
              </a:pathLst>
            </a:custGeom>
            <a:gradFill>
              <a:gsLst>
                <a:gs pos="22000">
                  <a:srgbClr val="2AA3D3"/>
                </a:gs>
                <a:gs pos="100000">
                  <a:srgbClr val="02F9C8"/>
                </a:gs>
              </a:gsLst>
              <a:lin ang="17400000" scaled="0"/>
            </a:gradFill>
            <a:ln w="114300">
              <a:noFill/>
              <a:prstDash val="solid"/>
            </a:ln>
            <a:effectLst>
              <a:outerShdw blurRad="571500" dist="50800" dir="5400000" sx="102000" sy="102000" algn="ctr" rotWithShape="0">
                <a:schemeClr val="bg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sp>
          <p:nvSpPr>
            <p:cNvPr id="1022" name="Freeform: Shape 131">
              <a:extLst>
                <a:ext uri="{FF2B5EF4-FFF2-40B4-BE49-F238E27FC236}">
                  <a16:creationId xmlns:a16="http://schemas.microsoft.com/office/drawing/2014/main" xmlns="" id="{558F6389-7D97-4BE1-8C99-41EEA68F3653}"/>
                </a:ext>
              </a:extLst>
            </p:cNvPr>
            <p:cNvSpPr/>
            <p:nvPr/>
          </p:nvSpPr>
          <p:spPr>
            <a:xfrm>
              <a:off x="3973294" y="4162180"/>
              <a:ext cx="158274" cy="16660"/>
            </a:xfrm>
            <a:custGeom>
              <a:avLst/>
              <a:gdLst>
                <a:gd name="connsiteX0" fmla="*/ 0 w 158274"/>
                <a:gd name="connsiteY0" fmla="*/ 0 h 16660"/>
                <a:gd name="connsiteX1" fmla="*/ 158275 w 158274"/>
                <a:gd name="connsiteY1" fmla="*/ 0 h 16660"/>
                <a:gd name="connsiteX2" fmla="*/ 158275 w 158274"/>
                <a:gd name="connsiteY2" fmla="*/ 16660 h 16660"/>
                <a:gd name="connsiteX3" fmla="*/ 0 w 158274"/>
                <a:gd name="connsiteY3" fmla="*/ 16660 h 1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274" h="16660">
                  <a:moveTo>
                    <a:pt x="0" y="0"/>
                  </a:moveTo>
                  <a:lnTo>
                    <a:pt x="158275" y="0"/>
                  </a:lnTo>
                  <a:lnTo>
                    <a:pt x="158275" y="16660"/>
                  </a:lnTo>
                  <a:lnTo>
                    <a:pt x="0" y="16660"/>
                  </a:lnTo>
                  <a:close/>
                </a:path>
              </a:pathLst>
            </a:custGeom>
            <a:gradFill>
              <a:gsLst>
                <a:gs pos="22000">
                  <a:srgbClr val="2AA3D3"/>
                </a:gs>
                <a:gs pos="100000">
                  <a:srgbClr val="02F9C8"/>
                </a:gs>
              </a:gsLst>
              <a:lin ang="17400000" scaled="0"/>
            </a:gradFill>
            <a:ln w="114300">
              <a:noFill/>
              <a:prstDash val="solid"/>
            </a:ln>
            <a:effectLst>
              <a:outerShdw blurRad="571500" dist="50800" dir="5400000" sx="102000" sy="102000" algn="ctr" rotWithShape="0">
                <a:schemeClr val="bg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sp>
          <p:nvSpPr>
            <p:cNvPr id="1023" name="Freeform: Shape 132">
              <a:extLst>
                <a:ext uri="{FF2B5EF4-FFF2-40B4-BE49-F238E27FC236}">
                  <a16:creationId xmlns:a16="http://schemas.microsoft.com/office/drawing/2014/main" xmlns="" id="{FB3F0C1A-1DB7-4C9A-BEC7-7652AB4D3B7D}"/>
                </a:ext>
              </a:extLst>
            </p:cNvPr>
            <p:cNvSpPr/>
            <p:nvPr/>
          </p:nvSpPr>
          <p:spPr>
            <a:xfrm>
              <a:off x="3973294" y="4295463"/>
              <a:ext cx="333209" cy="16660"/>
            </a:xfrm>
            <a:custGeom>
              <a:avLst/>
              <a:gdLst>
                <a:gd name="connsiteX0" fmla="*/ 0 w 333209"/>
                <a:gd name="connsiteY0" fmla="*/ 0 h 16660"/>
                <a:gd name="connsiteX1" fmla="*/ 333210 w 333209"/>
                <a:gd name="connsiteY1" fmla="*/ 0 h 16660"/>
                <a:gd name="connsiteX2" fmla="*/ 333210 w 333209"/>
                <a:gd name="connsiteY2" fmla="*/ 16660 h 16660"/>
                <a:gd name="connsiteX3" fmla="*/ 0 w 333209"/>
                <a:gd name="connsiteY3" fmla="*/ 16660 h 1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209" h="16660">
                  <a:moveTo>
                    <a:pt x="0" y="0"/>
                  </a:moveTo>
                  <a:lnTo>
                    <a:pt x="333210" y="0"/>
                  </a:lnTo>
                  <a:lnTo>
                    <a:pt x="333210" y="16660"/>
                  </a:lnTo>
                  <a:lnTo>
                    <a:pt x="0" y="16660"/>
                  </a:lnTo>
                  <a:close/>
                </a:path>
              </a:pathLst>
            </a:custGeom>
            <a:gradFill>
              <a:gsLst>
                <a:gs pos="22000">
                  <a:srgbClr val="2AA3D3"/>
                </a:gs>
                <a:gs pos="100000">
                  <a:srgbClr val="02F9C8"/>
                </a:gs>
              </a:gsLst>
              <a:lin ang="17400000" scaled="0"/>
            </a:gradFill>
            <a:ln w="114300">
              <a:noFill/>
              <a:prstDash val="solid"/>
            </a:ln>
            <a:effectLst>
              <a:outerShdw blurRad="571500" dist="50800" dir="5400000" sx="102000" sy="102000" algn="ctr" rotWithShape="0">
                <a:schemeClr val="bg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sp>
          <p:nvSpPr>
            <p:cNvPr id="1024" name="Freeform: Shape 133">
              <a:extLst>
                <a:ext uri="{FF2B5EF4-FFF2-40B4-BE49-F238E27FC236}">
                  <a16:creationId xmlns:a16="http://schemas.microsoft.com/office/drawing/2014/main" xmlns="" id="{F96923A2-760A-49A0-922E-FC2CBE41F553}"/>
                </a:ext>
              </a:extLst>
            </p:cNvPr>
            <p:cNvSpPr/>
            <p:nvPr/>
          </p:nvSpPr>
          <p:spPr>
            <a:xfrm>
              <a:off x="3973294" y="4362105"/>
              <a:ext cx="333209" cy="16660"/>
            </a:xfrm>
            <a:custGeom>
              <a:avLst/>
              <a:gdLst>
                <a:gd name="connsiteX0" fmla="*/ 0 w 333209"/>
                <a:gd name="connsiteY0" fmla="*/ 0 h 16660"/>
                <a:gd name="connsiteX1" fmla="*/ 333210 w 333209"/>
                <a:gd name="connsiteY1" fmla="*/ 0 h 16660"/>
                <a:gd name="connsiteX2" fmla="*/ 333210 w 333209"/>
                <a:gd name="connsiteY2" fmla="*/ 16660 h 16660"/>
                <a:gd name="connsiteX3" fmla="*/ 0 w 333209"/>
                <a:gd name="connsiteY3" fmla="*/ 16660 h 1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209" h="16660">
                  <a:moveTo>
                    <a:pt x="0" y="0"/>
                  </a:moveTo>
                  <a:lnTo>
                    <a:pt x="333210" y="0"/>
                  </a:lnTo>
                  <a:lnTo>
                    <a:pt x="333210" y="16660"/>
                  </a:lnTo>
                  <a:lnTo>
                    <a:pt x="0" y="16660"/>
                  </a:lnTo>
                  <a:close/>
                </a:path>
              </a:pathLst>
            </a:custGeom>
            <a:gradFill>
              <a:gsLst>
                <a:gs pos="22000">
                  <a:srgbClr val="2AA3D3"/>
                </a:gs>
                <a:gs pos="100000">
                  <a:srgbClr val="02F9C8"/>
                </a:gs>
              </a:gsLst>
              <a:lin ang="17400000" scaled="0"/>
            </a:gradFill>
            <a:ln w="114300">
              <a:noFill/>
              <a:prstDash val="solid"/>
            </a:ln>
            <a:effectLst>
              <a:outerShdw blurRad="571500" dist="50800" dir="5400000" sx="102000" sy="102000" algn="ctr" rotWithShape="0">
                <a:schemeClr val="bg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sp>
          <p:nvSpPr>
            <p:cNvPr id="1025" name="Freeform: Shape 134">
              <a:extLst>
                <a:ext uri="{FF2B5EF4-FFF2-40B4-BE49-F238E27FC236}">
                  <a16:creationId xmlns:a16="http://schemas.microsoft.com/office/drawing/2014/main" xmlns="" id="{98CD0ECD-2CA2-4D8D-9973-3A2D31569BF2}"/>
                </a:ext>
              </a:extLst>
            </p:cNvPr>
            <p:cNvSpPr/>
            <p:nvPr/>
          </p:nvSpPr>
          <p:spPr>
            <a:xfrm>
              <a:off x="3973294" y="4428747"/>
              <a:ext cx="333209" cy="16660"/>
            </a:xfrm>
            <a:custGeom>
              <a:avLst/>
              <a:gdLst>
                <a:gd name="connsiteX0" fmla="*/ 0 w 333209"/>
                <a:gd name="connsiteY0" fmla="*/ 0 h 16660"/>
                <a:gd name="connsiteX1" fmla="*/ 333210 w 333209"/>
                <a:gd name="connsiteY1" fmla="*/ 0 h 16660"/>
                <a:gd name="connsiteX2" fmla="*/ 333210 w 333209"/>
                <a:gd name="connsiteY2" fmla="*/ 16660 h 16660"/>
                <a:gd name="connsiteX3" fmla="*/ 0 w 333209"/>
                <a:gd name="connsiteY3" fmla="*/ 16660 h 1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209" h="16660">
                  <a:moveTo>
                    <a:pt x="0" y="0"/>
                  </a:moveTo>
                  <a:lnTo>
                    <a:pt x="333210" y="0"/>
                  </a:lnTo>
                  <a:lnTo>
                    <a:pt x="333210" y="16660"/>
                  </a:lnTo>
                  <a:lnTo>
                    <a:pt x="0" y="16660"/>
                  </a:lnTo>
                  <a:close/>
                </a:path>
              </a:pathLst>
            </a:custGeom>
            <a:gradFill>
              <a:gsLst>
                <a:gs pos="22000">
                  <a:srgbClr val="2AA3D3"/>
                </a:gs>
                <a:gs pos="100000">
                  <a:srgbClr val="02F9C8"/>
                </a:gs>
              </a:gsLst>
              <a:lin ang="17400000" scaled="0"/>
            </a:gradFill>
            <a:ln w="114300">
              <a:noFill/>
              <a:prstDash val="solid"/>
            </a:ln>
            <a:effectLst>
              <a:outerShdw blurRad="571500" dist="50800" dir="5400000" sx="102000" sy="102000" algn="ctr" rotWithShape="0">
                <a:schemeClr val="bg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sp>
          <p:nvSpPr>
            <p:cNvPr id="1026" name="Freeform: Shape 135">
              <a:extLst>
                <a:ext uri="{FF2B5EF4-FFF2-40B4-BE49-F238E27FC236}">
                  <a16:creationId xmlns:a16="http://schemas.microsoft.com/office/drawing/2014/main" xmlns="" id="{D5DF6602-188E-42D0-AF55-C5B7395E80FD}"/>
                </a:ext>
              </a:extLst>
            </p:cNvPr>
            <p:cNvSpPr/>
            <p:nvPr/>
          </p:nvSpPr>
          <p:spPr>
            <a:xfrm>
              <a:off x="3973294" y="4495389"/>
              <a:ext cx="333209" cy="16660"/>
            </a:xfrm>
            <a:custGeom>
              <a:avLst/>
              <a:gdLst>
                <a:gd name="connsiteX0" fmla="*/ 0 w 333209"/>
                <a:gd name="connsiteY0" fmla="*/ 0 h 16660"/>
                <a:gd name="connsiteX1" fmla="*/ 333210 w 333209"/>
                <a:gd name="connsiteY1" fmla="*/ 0 h 16660"/>
                <a:gd name="connsiteX2" fmla="*/ 333210 w 333209"/>
                <a:gd name="connsiteY2" fmla="*/ 16660 h 16660"/>
                <a:gd name="connsiteX3" fmla="*/ 0 w 333209"/>
                <a:gd name="connsiteY3" fmla="*/ 16660 h 16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209" h="16660">
                  <a:moveTo>
                    <a:pt x="0" y="0"/>
                  </a:moveTo>
                  <a:lnTo>
                    <a:pt x="333210" y="0"/>
                  </a:lnTo>
                  <a:lnTo>
                    <a:pt x="333210" y="16660"/>
                  </a:lnTo>
                  <a:lnTo>
                    <a:pt x="0" y="16660"/>
                  </a:lnTo>
                  <a:close/>
                </a:path>
              </a:pathLst>
            </a:custGeom>
            <a:gradFill>
              <a:gsLst>
                <a:gs pos="22000">
                  <a:srgbClr val="2AA3D3"/>
                </a:gs>
                <a:gs pos="100000">
                  <a:srgbClr val="02F9C8"/>
                </a:gs>
              </a:gsLst>
              <a:lin ang="17400000" scaled="0"/>
            </a:gradFill>
            <a:ln w="114300">
              <a:noFill/>
              <a:prstDash val="solid"/>
            </a:ln>
            <a:effectLst>
              <a:outerShdw blurRad="571500" dist="50800" dir="5400000" sx="102000" sy="102000" algn="ctr" rotWithShape="0">
                <a:schemeClr val="bg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  <p:sp>
          <p:nvSpPr>
            <p:cNvPr id="1027" name="Freeform: Shape 136">
              <a:extLst>
                <a:ext uri="{FF2B5EF4-FFF2-40B4-BE49-F238E27FC236}">
                  <a16:creationId xmlns:a16="http://schemas.microsoft.com/office/drawing/2014/main" xmlns="" id="{7AE26DE8-46D0-4558-80B5-AA08185F3DF9}"/>
                </a:ext>
              </a:extLst>
            </p:cNvPr>
            <p:cNvSpPr/>
            <p:nvPr/>
          </p:nvSpPr>
          <p:spPr>
            <a:xfrm>
              <a:off x="3889992" y="3945593"/>
              <a:ext cx="499814" cy="666419"/>
            </a:xfrm>
            <a:custGeom>
              <a:avLst/>
              <a:gdLst>
                <a:gd name="connsiteX0" fmla="*/ 0 w 499814"/>
                <a:gd name="connsiteY0" fmla="*/ 0 h 666419"/>
                <a:gd name="connsiteX1" fmla="*/ 0 w 499814"/>
                <a:gd name="connsiteY1" fmla="*/ 666419 h 666419"/>
                <a:gd name="connsiteX2" fmla="*/ 499814 w 499814"/>
                <a:gd name="connsiteY2" fmla="*/ 666419 h 666419"/>
                <a:gd name="connsiteX3" fmla="*/ 499814 w 499814"/>
                <a:gd name="connsiteY3" fmla="*/ 179817 h 666419"/>
                <a:gd name="connsiteX4" fmla="*/ 319998 w 499814"/>
                <a:gd name="connsiteY4" fmla="*/ 0 h 666419"/>
                <a:gd name="connsiteX5" fmla="*/ 325021 w 499814"/>
                <a:gd name="connsiteY5" fmla="*/ 28581 h 666419"/>
                <a:gd name="connsiteX6" fmla="*/ 471233 w 499814"/>
                <a:gd name="connsiteY6" fmla="*/ 174793 h 666419"/>
                <a:gd name="connsiteX7" fmla="*/ 471233 w 499814"/>
                <a:gd name="connsiteY7" fmla="*/ 174911 h 666419"/>
                <a:gd name="connsiteX8" fmla="*/ 471175 w 499814"/>
                <a:gd name="connsiteY8" fmla="*/ 174935 h 666419"/>
                <a:gd name="connsiteX9" fmla="*/ 324879 w 499814"/>
                <a:gd name="connsiteY9" fmla="*/ 174935 h 666419"/>
                <a:gd name="connsiteX10" fmla="*/ 324879 w 499814"/>
                <a:gd name="connsiteY10" fmla="*/ 28639 h 666419"/>
                <a:gd name="connsiteX11" fmla="*/ 324964 w 499814"/>
                <a:gd name="connsiteY11" fmla="*/ 28557 h 666419"/>
                <a:gd name="connsiteX12" fmla="*/ 325021 w 499814"/>
                <a:gd name="connsiteY12" fmla="*/ 28581 h 666419"/>
                <a:gd name="connsiteX13" fmla="*/ 16660 w 499814"/>
                <a:gd name="connsiteY13" fmla="*/ 649759 h 666419"/>
                <a:gd name="connsiteX14" fmla="*/ 16660 w 499814"/>
                <a:gd name="connsiteY14" fmla="*/ 16660 h 666419"/>
                <a:gd name="connsiteX15" fmla="*/ 308219 w 499814"/>
                <a:gd name="connsiteY15" fmla="*/ 16660 h 666419"/>
                <a:gd name="connsiteX16" fmla="*/ 308219 w 499814"/>
                <a:gd name="connsiteY16" fmla="*/ 191596 h 666419"/>
                <a:gd name="connsiteX17" fmla="*/ 483154 w 499814"/>
                <a:gd name="connsiteY17" fmla="*/ 191596 h 666419"/>
                <a:gd name="connsiteX18" fmla="*/ 483154 w 499814"/>
                <a:gd name="connsiteY18" fmla="*/ 649759 h 66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9814" h="666419">
                  <a:moveTo>
                    <a:pt x="0" y="0"/>
                  </a:moveTo>
                  <a:lnTo>
                    <a:pt x="0" y="666419"/>
                  </a:lnTo>
                  <a:lnTo>
                    <a:pt x="499814" y="666419"/>
                  </a:lnTo>
                  <a:lnTo>
                    <a:pt x="499814" y="179817"/>
                  </a:lnTo>
                  <a:lnTo>
                    <a:pt x="319998" y="0"/>
                  </a:lnTo>
                  <a:close/>
                  <a:moveTo>
                    <a:pt x="325021" y="28581"/>
                  </a:moveTo>
                  <a:lnTo>
                    <a:pt x="471233" y="174793"/>
                  </a:lnTo>
                  <a:cubicBezTo>
                    <a:pt x="471266" y="174826"/>
                    <a:pt x="471265" y="174879"/>
                    <a:pt x="471233" y="174911"/>
                  </a:cubicBezTo>
                  <a:cubicBezTo>
                    <a:pt x="471217" y="174926"/>
                    <a:pt x="471197" y="174935"/>
                    <a:pt x="471175" y="174935"/>
                  </a:cubicBezTo>
                  <a:lnTo>
                    <a:pt x="324879" y="174935"/>
                  </a:lnTo>
                  <a:lnTo>
                    <a:pt x="324879" y="28639"/>
                  </a:lnTo>
                  <a:cubicBezTo>
                    <a:pt x="324880" y="28594"/>
                    <a:pt x="324918" y="28557"/>
                    <a:pt x="324964" y="28557"/>
                  </a:cubicBezTo>
                  <a:cubicBezTo>
                    <a:pt x="324985" y="28558"/>
                    <a:pt x="325006" y="28566"/>
                    <a:pt x="325021" y="28581"/>
                  </a:cubicBezTo>
                  <a:close/>
                  <a:moveTo>
                    <a:pt x="16660" y="649759"/>
                  </a:moveTo>
                  <a:lnTo>
                    <a:pt x="16660" y="16660"/>
                  </a:lnTo>
                  <a:lnTo>
                    <a:pt x="308219" y="16660"/>
                  </a:lnTo>
                  <a:lnTo>
                    <a:pt x="308219" y="191596"/>
                  </a:lnTo>
                  <a:lnTo>
                    <a:pt x="483154" y="191596"/>
                  </a:lnTo>
                  <a:lnTo>
                    <a:pt x="483154" y="649759"/>
                  </a:lnTo>
                  <a:close/>
                </a:path>
              </a:pathLst>
            </a:custGeom>
            <a:gradFill>
              <a:gsLst>
                <a:gs pos="22000">
                  <a:srgbClr val="2AA3D3"/>
                </a:gs>
                <a:gs pos="100000">
                  <a:srgbClr val="02F9C8"/>
                </a:gs>
              </a:gsLst>
              <a:lin ang="17400000" scaled="0"/>
            </a:gradFill>
            <a:ln w="114300">
              <a:noFill/>
              <a:prstDash val="solid"/>
            </a:ln>
            <a:effectLst>
              <a:outerShdw blurRad="571500" dist="50800" dir="5400000" sx="102000" sy="102000" algn="ctr" rotWithShape="0">
                <a:schemeClr val="bg1">
                  <a:alpha val="2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>
                <a:solidFill>
                  <a:prstClr val="white"/>
                </a:solidFill>
                <a:latin typeface="Roboto Condensed" panose="02000000000000000000" pitchFamily="2" charset="0"/>
                <a:ea typeface="Roboto Condensed" panose="02000000000000000000" pitchFamily="2" charset="0"/>
              </a:endParaRPr>
            </a:p>
          </p:txBody>
        </p:sp>
      </p:grpSp>
      <p:pic>
        <p:nvPicPr>
          <p:cNvPr id="997" name="Graphic 6" descr="Badge Tick1 with solid fill">
            <a:extLst>
              <a:ext uri="{FF2B5EF4-FFF2-40B4-BE49-F238E27FC236}">
                <a16:creationId xmlns="" xmlns:a16="http://schemas.microsoft.com/office/drawing/2014/main" id="{DCE1ED8A-1787-4D8F-B972-0B235E26BCD8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=""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3191369" y="3569789"/>
            <a:ext cx="683891" cy="683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74078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300" b="1" dirty="0">
                <a:solidFill>
                  <a:prstClr val="white"/>
                </a:solidFill>
                <a:latin typeface="Arial Narrow" panose="020B0606020202030204" pitchFamily="34" charset="0"/>
                <a:ea typeface="Roboto Condensed" panose="02000000000000000000" pitchFamily="2" charset="0"/>
              </a:rPr>
              <a:t>Изменения в сфере законодательства о государственной регистрации юридических лиц и индивидуальных предпринимателей</a:t>
            </a:r>
          </a:p>
        </p:txBody>
      </p:sp>
      <p:grpSp>
        <p:nvGrpSpPr>
          <p:cNvPr id="59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71309" y="5255915"/>
            <a:ext cx="12438203" cy="2916324"/>
            <a:chOff x="-338893" y="2672916"/>
            <a:chExt cx="4461505" cy="1046067"/>
          </a:xfrm>
          <a:solidFill>
            <a:schemeClr val="bg1">
              <a:alpha val="56000"/>
            </a:schemeClr>
          </a:solidFill>
        </p:grpSpPr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517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509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501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9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98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0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95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92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78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70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416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68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66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63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60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57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54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51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448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4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445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5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442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6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439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7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436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433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430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414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412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409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406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403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400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97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94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91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88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85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82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79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63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60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57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54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51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348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345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342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339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336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333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330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327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324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321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318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5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315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312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309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306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303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300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97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94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91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88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85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82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79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76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73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70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67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64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61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56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53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6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250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247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244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241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238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235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232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229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226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223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217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214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211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208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205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4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202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99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41" name="Straight Connector 20">
            <a:extLst>
              <a:ext uri="{FF2B5EF4-FFF2-40B4-BE49-F238E27FC236}">
                <a16:creationId xmlns:a16="http://schemas.microsoft.com/office/drawing/2014/main" xmlns="" id="{F0056381-E5A3-4F2F-8222-E41F96EDE764}"/>
              </a:ext>
            </a:extLst>
          </p:cNvPr>
          <p:cNvCxnSpPr>
            <a:cxnSpLocks/>
          </p:cNvCxnSpPr>
          <p:nvPr/>
        </p:nvCxnSpPr>
        <p:spPr>
          <a:xfrm flipV="1">
            <a:off x="1636221" y="2359309"/>
            <a:ext cx="0" cy="39823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25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0"/>
              </a:spcBef>
              <a:tabLst>
                <a:tab pos="342900" algn="l"/>
              </a:tabLst>
            </a:pP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8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7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6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3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2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1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90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8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7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6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5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3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2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1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80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9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8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7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6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5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4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3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2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1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70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9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8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7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4" name="TextBox 993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996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998" name="TextBox 997">
            <a:extLst>
              <a:ext uri="{FF2B5EF4-FFF2-40B4-BE49-F238E27FC236}">
                <a16:creationId xmlns="" xmlns:a16="http://schemas.microsoft.com/office/drawing/2014/main" id="{96DE3DA0-DD7D-4BE1-9018-3E25B5E9BE44}"/>
              </a:ext>
            </a:extLst>
          </p:cNvPr>
          <p:cNvSpPr txBox="1"/>
          <p:nvPr/>
        </p:nvSpPr>
        <p:spPr>
          <a:xfrm>
            <a:off x="1512000" y="1464169"/>
            <a:ext cx="4277915" cy="10440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2000" b="1" dirty="0" smtClean="0">
                <a:solidFill>
                  <a:schemeClr val="tx1">
                    <a:lumMod val="75000"/>
                  </a:schemeClr>
                </a:solidFill>
                <a:effectLst/>
                <a:latin typeface="Roboto Condensed" panose="02000000000000000000" pitchFamily="2" charset="0"/>
                <a:ea typeface="Roboto Condensed" panose="02000000000000000000" pitchFamily="2" charset="0"/>
              </a:rPr>
              <a:t>Заявление о регистрации ИП примут без копии паспорта</a:t>
            </a:r>
            <a:endParaRPr lang="ru-RU" sz="2000" dirty="0">
              <a:solidFill>
                <a:schemeClr val="tx1">
                  <a:lumMod val="75000"/>
                </a:schemeClr>
              </a:solidFill>
              <a:effectLst/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1004" name="TextBox 1003">
            <a:extLst>
              <a:ext uri="{FF2B5EF4-FFF2-40B4-BE49-F238E27FC236}">
                <a16:creationId xmlns="" xmlns:a16="http://schemas.microsoft.com/office/drawing/2014/main" id="{B7376A92-EEF1-4FD7-BBB5-1790BA65DBF7}"/>
              </a:ext>
            </a:extLst>
          </p:cNvPr>
          <p:cNvSpPr txBox="1"/>
          <p:nvPr/>
        </p:nvSpPr>
        <p:spPr>
          <a:xfrm>
            <a:off x="1512000" y="3060000"/>
            <a:ext cx="4277915" cy="10440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2000" b="1" dirty="0" smtClean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Фомы заявлений о регистрации ИП дополнены отметкой является ли ИП КФХ</a:t>
            </a:r>
            <a:endParaRPr lang="ru-RU" sz="2000" dirty="0">
              <a:solidFill>
                <a:schemeClr val="tx1">
                  <a:lumMod val="75000"/>
                </a:schemeClr>
              </a:solidFill>
              <a:effectLst/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1006" name="TextBox 1005">
            <a:extLst>
              <a:ext uri="{FF2B5EF4-FFF2-40B4-BE49-F238E27FC236}">
                <a16:creationId xmlns="" xmlns:a16="http://schemas.microsoft.com/office/drawing/2014/main" id="{2002E10E-57E1-429B-8BC9-FCFFF4B4D064}"/>
              </a:ext>
            </a:extLst>
          </p:cNvPr>
          <p:cNvSpPr txBox="1"/>
          <p:nvPr/>
        </p:nvSpPr>
        <p:spPr>
          <a:xfrm>
            <a:off x="1512000" y="5004000"/>
            <a:ext cx="4277915" cy="10440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2000" b="1" dirty="0" smtClean="0">
                <a:solidFill>
                  <a:schemeClr val="tx1">
                    <a:lumMod val="75000"/>
                  </a:schemeClr>
                </a:solidFill>
                <a:effectLst/>
                <a:latin typeface="Roboto Condensed" panose="02000000000000000000" pitchFamily="2" charset="0"/>
                <a:ea typeface="Roboto Condensed" panose="02000000000000000000" pitchFamily="2" charset="0"/>
              </a:rPr>
              <a:t>Увеличилось количество сведений отраженных в ЕГРЮЛ и ЕГРИП</a:t>
            </a:r>
            <a:endParaRPr lang="ru-RU" sz="2000" b="1" dirty="0">
              <a:solidFill>
                <a:schemeClr val="tx1">
                  <a:lumMod val="75000"/>
                </a:schemeClr>
              </a:solidFill>
              <a:effectLst/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pic>
        <p:nvPicPr>
          <p:cNvPr id="1009" name="Рисунок 6" descr="Скачать контур">
            <a:extLst>
              <a:ext uri="{FF2B5EF4-FFF2-40B4-BE49-F238E27FC236}">
                <a16:creationId xmlns="" xmlns:a16="http://schemas.microsoft.com/office/drawing/2014/main" id="{7442FE5D-6A8B-4A2B-934E-2AFE7780D206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 rot="10800000">
            <a:off x="6372000" y="5004000"/>
            <a:ext cx="975600" cy="975600"/>
          </a:xfrm>
          <a:prstGeom prst="rect">
            <a:avLst/>
          </a:prstGeom>
        </p:spPr>
      </p:pic>
      <p:pic>
        <p:nvPicPr>
          <p:cNvPr id="1012" name="Рисунок 15" descr="Диаграмма с подъемом контур">
            <a:extLst>
              <a:ext uri="{FF2B5EF4-FFF2-40B4-BE49-F238E27FC236}">
                <a16:creationId xmlns="" xmlns:a16="http://schemas.microsoft.com/office/drawing/2014/main" id="{DD476F0C-A60A-45E3-983B-53F45B79DB78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60000" y="5004000"/>
            <a:ext cx="975600" cy="975600"/>
          </a:xfrm>
          <a:prstGeom prst="rect">
            <a:avLst/>
          </a:prstGeom>
        </p:spPr>
      </p:pic>
      <p:pic>
        <p:nvPicPr>
          <p:cNvPr id="1013" name="Рисунок 17" descr="Папка-планшет с галочками контур">
            <a:extLst>
              <a:ext uri="{FF2B5EF4-FFF2-40B4-BE49-F238E27FC236}">
                <a16:creationId xmlns="" xmlns:a16="http://schemas.microsoft.com/office/drawing/2014/main" id="{39A29078-740C-43D2-928D-7DCBEA99F263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=""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360000" y="3060000"/>
            <a:ext cx="975316" cy="975316"/>
          </a:xfrm>
          <a:prstGeom prst="rect">
            <a:avLst/>
          </a:prstGeom>
        </p:spPr>
      </p:pic>
      <p:pic>
        <p:nvPicPr>
          <p:cNvPr id="1014" name="Рисунок 19" descr="Химические вещества контур">
            <a:extLst>
              <a:ext uri="{FF2B5EF4-FFF2-40B4-BE49-F238E27FC236}">
                <a16:creationId xmlns="" xmlns:a16="http://schemas.microsoft.com/office/drawing/2014/main" id="{DEE9F2FD-8E5E-478A-B4B7-09348B55E857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96DAC541-7B7A-43D3-8B79-37D633B846F1}">
                <asvg:svgBlip xmlns=""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6372000" y="1339618"/>
            <a:ext cx="975600" cy="975600"/>
          </a:xfrm>
          <a:prstGeom prst="rect">
            <a:avLst/>
          </a:prstGeom>
        </p:spPr>
      </p:pic>
      <p:sp>
        <p:nvSpPr>
          <p:cNvPr id="4" name="Блок-схема: узел суммирования 3"/>
          <p:cNvSpPr/>
          <p:nvPr/>
        </p:nvSpPr>
        <p:spPr>
          <a:xfrm>
            <a:off x="300730" y="1404000"/>
            <a:ext cx="853874" cy="696446"/>
          </a:xfrm>
          <a:prstGeom prst="flowChartSummingJunction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ru-RU" sz="1200"/>
          </a:p>
        </p:txBody>
      </p:sp>
      <p:grpSp>
        <p:nvGrpSpPr>
          <p:cNvPr id="6" name="Группа 5"/>
          <p:cNvGrpSpPr/>
          <p:nvPr/>
        </p:nvGrpSpPr>
        <p:grpSpPr>
          <a:xfrm>
            <a:off x="360000" y="1339618"/>
            <a:ext cx="975600" cy="975600"/>
            <a:chOff x="271286" y="1339618"/>
            <a:chExt cx="975600" cy="975600"/>
          </a:xfrm>
        </p:grpSpPr>
        <p:pic>
          <p:nvPicPr>
            <p:cNvPr id="1016" name="Graphic 660">
              <a:extLst>
                <a:ext uri="{FF2B5EF4-FFF2-40B4-BE49-F238E27FC236}">
                  <a16:creationId xmlns:a16="http://schemas.microsoft.com/office/drawing/2014/main" xmlns="" id="{74D7DB7D-2CEC-45DE-AE3C-BE579E9FA59C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96DAC541-7B7A-43D3-8B79-37D633B846F1}">
                  <asvg:svgBlip xmlns:asvg="http://schemas.microsoft.com/office/drawing/2016/SVG/main" xmlns="" r:embed="rId29"/>
                </a:ext>
              </a:extLst>
            </a:blip>
            <a:stretch>
              <a:fillRect/>
            </a:stretch>
          </p:blipFill>
          <p:spPr>
            <a:xfrm>
              <a:off x="418141" y="1468505"/>
              <a:ext cx="720000" cy="7200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" name="Блок-схема: узел суммирования 4"/>
            <p:cNvSpPr/>
            <p:nvPr/>
          </p:nvSpPr>
          <p:spPr>
            <a:xfrm>
              <a:off x="271286" y="1339618"/>
              <a:ext cx="975600" cy="975600"/>
            </a:xfrm>
            <a:prstGeom prst="flowChartSummingJunction">
              <a:avLst/>
            </a:prstGeom>
            <a:noFill/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ru-RU" sz="1200"/>
            </a:p>
          </p:txBody>
        </p:sp>
      </p:grpSp>
      <p:sp>
        <p:nvSpPr>
          <p:cNvPr id="1020" name="TextBox 1019">
            <a:extLst>
              <a:ext uri="{FF2B5EF4-FFF2-40B4-BE49-F238E27FC236}">
                <a16:creationId xmlns="" xmlns:a16="http://schemas.microsoft.com/office/drawing/2014/main" id="{2002E10E-57E1-429B-8BC9-FCFFF4B4D064}"/>
              </a:ext>
            </a:extLst>
          </p:cNvPr>
          <p:cNvSpPr txBox="1"/>
          <p:nvPr/>
        </p:nvSpPr>
        <p:spPr>
          <a:xfrm>
            <a:off x="7560000" y="1468505"/>
            <a:ext cx="4277915" cy="104400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2000" b="1" dirty="0" smtClean="0">
                <a:solidFill>
                  <a:schemeClr val="tx1">
                    <a:lumMod val="75000"/>
                  </a:schemeClr>
                </a:solidFill>
                <a:effectLst/>
                <a:latin typeface="Roboto Condensed" panose="02000000000000000000" pitchFamily="2" charset="0"/>
                <a:ea typeface="Roboto Condensed" panose="02000000000000000000" pitchFamily="2" charset="0"/>
              </a:rPr>
              <a:t>Расширен перечень лиц, которые  не войдут в ЕГРЮЛ</a:t>
            </a:r>
            <a:endParaRPr lang="ru-RU" sz="2000" b="1" dirty="0">
              <a:solidFill>
                <a:schemeClr val="tx1">
                  <a:lumMod val="75000"/>
                </a:schemeClr>
              </a:solidFill>
              <a:effectLst/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pic>
        <p:nvPicPr>
          <p:cNvPr id="1039" name="Рисунок 2" descr="Блокчейн контур">
            <a:extLst>
              <a:ext uri="{FF2B5EF4-FFF2-40B4-BE49-F238E27FC236}">
                <a16:creationId xmlns="" xmlns:a16="http://schemas.microsoft.com/office/drawing/2014/main" id="{22302262-DD39-462C-9952-4DE7C03EA1FF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372000" y="3060000"/>
            <a:ext cx="975600" cy="975600"/>
          </a:xfrm>
          <a:prstGeom prst="rect">
            <a:avLst/>
          </a:prstGeom>
        </p:spPr>
      </p:pic>
      <p:sp>
        <p:nvSpPr>
          <p:cNvPr id="1040" name="TextBox 1039">
            <a:extLst>
              <a:ext uri="{FF2B5EF4-FFF2-40B4-BE49-F238E27FC236}">
                <a16:creationId xmlns="" xmlns:a16="http://schemas.microsoft.com/office/drawing/2014/main" id="{2002E10E-57E1-429B-8BC9-FCFFF4B4D064}"/>
              </a:ext>
            </a:extLst>
          </p:cNvPr>
          <p:cNvSpPr txBox="1"/>
          <p:nvPr/>
        </p:nvSpPr>
        <p:spPr>
          <a:xfrm>
            <a:off x="7560000" y="3060000"/>
            <a:ext cx="4277915" cy="923330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2000" b="1" dirty="0" smtClean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Новые подходы к исключению ИП и ЮЛ из государственных реестров</a:t>
            </a:r>
            <a:endParaRPr lang="ru-RU" sz="2000" b="1" dirty="0">
              <a:solidFill>
                <a:schemeClr val="tx1">
                  <a:lumMod val="75000"/>
                </a:schemeClr>
              </a:solidFill>
              <a:effectLst/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1041" name="TextBox 1040">
            <a:extLst>
              <a:ext uri="{FF2B5EF4-FFF2-40B4-BE49-F238E27FC236}">
                <a16:creationId xmlns="" xmlns:a16="http://schemas.microsoft.com/office/drawing/2014/main" id="{2002E10E-57E1-429B-8BC9-FCFFF4B4D064}"/>
              </a:ext>
            </a:extLst>
          </p:cNvPr>
          <p:cNvSpPr txBox="1"/>
          <p:nvPr/>
        </p:nvSpPr>
        <p:spPr>
          <a:xfrm>
            <a:off x="7560000" y="5004000"/>
            <a:ext cx="4277915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r>
              <a:rPr lang="ru-RU" sz="2000" b="1" dirty="0" smtClean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Оснований для исключения из реестров стало больше</a:t>
            </a:r>
            <a:endParaRPr lang="ru-RU" sz="2000" b="1" dirty="0">
              <a:solidFill>
                <a:schemeClr val="tx1">
                  <a:lumMod val="75000"/>
                </a:schemeClr>
              </a:solidFill>
              <a:effectLst/>
              <a:latin typeface="Roboto Condensed" panose="02000000000000000000" pitchFamily="2" charset="0"/>
              <a:ea typeface="Roboto Condensed" panose="02000000000000000000" pitchFamily="2" charset="0"/>
            </a:endParaRPr>
          </a:p>
        </p:txBody>
      </p:sp>
      <p:sp>
        <p:nvSpPr>
          <p:cNvPr id="1042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640840" y="-3894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spcBef>
                <a:spcPts val="0"/>
              </a:spcBef>
              <a:tabLst>
                <a:tab pos="342900" algn="l"/>
              </a:tabLst>
            </a:pPr>
            <a:r>
              <a:rPr lang="ru-RU" sz="2200" b="1" dirty="0" smtClean="0">
                <a:solidFill>
                  <a:schemeClr val="accent1">
                    <a:lumMod val="75000"/>
                  </a:schemeClr>
                </a:solidFill>
                <a:latin typeface="Arial Narrow" panose="020B0606020202030204" pitchFamily="34" charset="0"/>
              </a:rPr>
              <a:t>Новое в сфере государственной регистрации ЮЛ и ИП</a:t>
            </a:r>
            <a:endParaRPr lang="ru-RU" sz="2200" b="1" dirty="0">
              <a:solidFill>
                <a:schemeClr val="accent1">
                  <a:lumMod val="75000"/>
                </a:schemeClr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681154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84682" y="2348090"/>
            <a:ext cx="5200769" cy="2697952"/>
          </a:xfrm>
          <a:prstGeom prst="rect">
            <a:avLst/>
          </a:prstGeom>
          <a:effectLst>
            <a:softEdge rad="114300"/>
          </a:effectLst>
        </p:spPr>
      </p:pic>
      <p:sp>
        <p:nvSpPr>
          <p:cNvPr id="99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300" b="1" dirty="0">
                <a:solidFill>
                  <a:prstClr val="white"/>
                </a:solidFill>
                <a:latin typeface="Arial Narrow" panose="020B0606020202030204" pitchFamily="34" charset="0"/>
                <a:ea typeface="Roboto Condensed" panose="02000000000000000000" pitchFamily="2" charset="0"/>
              </a:rPr>
              <a:t>Изменения в сфере законодательства о государственной регистрации юридических лиц и индивидуальных предпринимателей</a:t>
            </a:r>
          </a:p>
        </p:txBody>
      </p:sp>
      <p:grpSp>
        <p:nvGrpSpPr>
          <p:cNvPr id="59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71309" y="5255915"/>
            <a:ext cx="12438203" cy="2916324"/>
            <a:chOff x="-338893" y="2672916"/>
            <a:chExt cx="4461505" cy="1046067"/>
          </a:xfrm>
          <a:solidFill>
            <a:schemeClr val="bg1">
              <a:alpha val="56000"/>
            </a:schemeClr>
          </a:solidFill>
        </p:grpSpPr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517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509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501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9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98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0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95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92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78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70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416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68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66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63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60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57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54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51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448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4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445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5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442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6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439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7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436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433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430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414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412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409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406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403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400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97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94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91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88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85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82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79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63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60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57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54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51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348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345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342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339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336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333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330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327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324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321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318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5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315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312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309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306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303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300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97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94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91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88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85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82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79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76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73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70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67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64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61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56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53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6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250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247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244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241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238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235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232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229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226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223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217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214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211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208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205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4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202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99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41" name="Straight Connector 20">
            <a:extLst>
              <a:ext uri="{FF2B5EF4-FFF2-40B4-BE49-F238E27FC236}">
                <a16:creationId xmlns:a16="http://schemas.microsoft.com/office/drawing/2014/main" xmlns="" id="{F0056381-E5A3-4F2F-8222-E41F96EDE764}"/>
              </a:ext>
            </a:extLst>
          </p:cNvPr>
          <p:cNvCxnSpPr>
            <a:cxnSpLocks/>
          </p:cNvCxnSpPr>
          <p:nvPr/>
        </p:nvCxnSpPr>
        <p:spPr>
          <a:xfrm flipV="1">
            <a:off x="1636221" y="2359309"/>
            <a:ext cx="0" cy="39823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25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0"/>
              </a:spcBef>
              <a:tabLst>
                <a:tab pos="342900" algn="l"/>
              </a:tabLst>
            </a:pP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«Старт Бизнеса онлайн»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8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7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6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3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2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1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90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8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7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6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5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3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2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1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80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9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8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7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6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5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4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3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2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1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70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9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8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7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4" name="TextBox 993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996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3" name="Прямоугольник 2"/>
          <p:cNvSpPr/>
          <p:nvPr/>
        </p:nvSpPr>
        <p:spPr>
          <a:xfrm>
            <a:off x="1573135" y="2548263"/>
            <a:ext cx="5294366" cy="21973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4000"/>
              </a:lnSpc>
            </a:pPr>
            <a:r>
              <a:rPr lang="ru-RU" sz="2400" dirty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Комплексный сервис для регистрации бизнеса</a:t>
            </a:r>
            <a:r>
              <a:rPr lang="ru-RU" sz="2300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*</a:t>
            </a:r>
            <a:r>
              <a:rPr lang="ru-RU" sz="2400" dirty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, получения электронной </a:t>
            </a:r>
            <a:r>
              <a:rPr lang="ru-RU" sz="2400" dirty="0" smtClean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подписи, открытия </a:t>
            </a:r>
            <a:r>
              <a:rPr lang="ru-RU" sz="2400" dirty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счёта в банке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="" xmlns:a16="http://schemas.microsoft.com/office/drawing/2014/main" id="{3AA6D50E-658C-4A4D-78F7-A8F0919EBA56}"/>
              </a:ext>
            </a:extLst>
          </p:cNvPr>
          <p:cNvSpPr txBox="1"/>
          <p:nvPr/>
        </p:nvSpPr>
        <p:spPr>
          <a:xfrm>
            <a:off x="332512" y="5527440"/>
            <a:ext cx="1165190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300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*</a:t>
            </a:r>
            <a:r>
              <a:rPr lang="ru-RU" sz="2400" b="0" i="0" dirty="0">
                <a:solidFill>
                  <a:srgbClr val="071437"/>
                </a:solidFill>
                <a:effectLst/>
                <a:latin typeface="Arial Narrow" panose="020B0606020202030204" pitchFamily="34" charset="0"/>
              </a:rPr>
              <a:t>Сервис позволяет зарегистрировать индивидуального предпринимателя или общество с ограниченной ответственностью с единственным учредителем — физическим лицом, одновременно осуществляющим полномочия единоличного исполнительного органа </a:t>
            </a:r>
            <a:endParaRPr lang="ru-RU" sz="2400" dirty="0">
              <a:latin typeface="Arial Narrow" panose="020B0606020202030204" pitchFamily="34" charset="0"/>
            </a:endParaRPr>
          </a:p>
        </p:txBody>
      </p:sp>
      <p:sp>
        <p:nvSpPr>
          <p:cNvPr id="4" name="Прямоугольник 3"/>
          <p:cNvSpPr/>
          <p:nvPr/>
        </p:nvSpPr>
        <p:spPr>
          <a:xfrm>
            <a:off x="159820" y="1101019"/>
            <a:ext cx="11728989" cy="12618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3800" b="1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Возможность начать бизнес на следующий день!</a:t>
            </a:r>
          </a:p>
        </p:txBody>
      </p:sp>
      <p:grpSp>
        <p:nvGrpSpPr>
          <p:cNvPr id="6" name="Группа 5"/>
          <p:cNvGrpSpPr/>
          <p:nvPr/>
        </p:nvGrpSpPr>
        <p:grpSpPr>
          <a:xfrm>
            <a:off x="450617" y="2932266"/>
            <a:ext cx="1041171" cy="1041171"/>
            <a:chOff x="450617" y="2932266"/>
            <a:chExt cx="1041171" cy="1041171"/>
          </a:xfrm>
        </p:grpSpPr>
        <p:sp>
          <p:nvSpPr>
            <p:cNvPr id="1000" name="Oval 35">
              <a:extLst>
                <a:ext uri="{FF2B5EF4-FFF2-40B4-BE49-F238E27FC236}">
                  <a16:creationId xmlns="" xmlns:a16="http://schemas.microsoft.com/office/drawing/2014/main" id="{632B7C2F-592D-4A8E-AC52-1768295A6A2A}"/>
                </a:ext>
              </a:extLst>
            </p:cNvPr>
            <p:cNvSpPr/>
            <p:nvPr/>
          </p:nvSpPr>
          <p:spPr>
            <a:xfrm>
              <a:off x="450617" y="2932266"/>
              <a:ext cx="1041171" cy="1041171"/>
            </a:xfrm>
            <a:prstGeom prst="ellipse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 w="2857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837546" y="2990134"/>
              <a:ext cx="526247" cy="92333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ru-RU" sz="6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640504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300" b="1" dirty="0">
                <a:solidFill>
                  <a:prstClr val="white"/>
                </a:solidFill>
                <a:latin typeface="Arial Narrow" panose="020B0606020202030204" pitchFamily="34" charset="0"/>
                <a:ea typeface="Roboto Condensed" panose="02000000000000000000" pitchFamily="2" charset="0"/>
              </a:rPr>
              <a:t>Изменения в сфере законодательства о государственной регистрации юридических лиц и индивидуальных предпринимателей</a:t>
            </a:r>
          </a:p>
        </p:txBody>
      </p:sp>
      <p:grpSp>
        <p:nvGrpSpPr>
          <p:cNvPr id="59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71309" y="5255915"/>
            <a:ext cx="12438203" cy="2916324"/>
            <a:chOff x="-338893" y="2672916"/>
            <a:chExt cx="4461505" cy="1046067"/>
          </a:xfrm>
          <a:solidFill>
            <a:schemeClr val="bg1">
              <a:alpha val="56000"/>
            </a:schemeClr>
          </a:solidFill>
        </p:grpSpPr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517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509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501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9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98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0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95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92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78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70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416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68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66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63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60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57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54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51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448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4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445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5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442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6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439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7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436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433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430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414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412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409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406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403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400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97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94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91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88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85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82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79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63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60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57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54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51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348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345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342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339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336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333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330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327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324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321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318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5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315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312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309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306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303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300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97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94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91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88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85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82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79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76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73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70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67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64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61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56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53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6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250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247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244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241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238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235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232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229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226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223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217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214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211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208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205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4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202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99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41" name="Straight Connector 20">
            <a:extLst>
              <a:ext uri="{FF2B5EF4-FFF2-40B4-BE49-F238E27FC236}">
                <a16:creationId xmlns:a16="http://schemas.microsoft.com/office/drawing/2014/main" xmlns="" id="{F0056381-E5A3-4F2F-8222-E41F96EDE764}"/>
              </a:ext>
            </a:extLst>
          </p:cNvPr>
          <p:cNvCxnSpPr>
            <a:cxnSpLocks/>
          </p:cNvCxnSpPr>
          <p:nvPr/>
        </p:nvCxnSpPr>
        <p:spPr>
          <a:xfrm flipV="1">
            <a:off x="1636221" y="2359309"/>
            <a:ext cx="0" cy="39823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25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0"/>
              </a:spcBef>
              <a:tabLst>
                <a:tab pos="342900" algn="l"/>
              </a:tabLst>
            </a:pP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«Старт Бизнеса онлайн»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8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7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6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3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2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1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90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8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7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6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5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3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2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1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80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9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8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7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6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5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4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3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2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1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70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9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8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7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4" name="TextBox 993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996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109791" y="996665"/>
            <a:ext cx="1978184" cy="5577969"/>
          </a:xfrm>
          <a:prstGeom prst="rect">
            <a:avLst/>
          </a:prstGeom>
          <a:effectLst>
            <a:glow rad="127000">
              <a:schemeClr val="accent1">
                <a:alpha val="0"/>
              </a:schemeClr>
            </a:glow>
            <a:outerShdw blurRad="50800" dist="50800" dir="5400000" algn="ctr" rotWithShape="0">
              <a:srgbClr val="000000">
                <a:alpha val="0"/>
              </a:srgbClr>
            </a:outerShdw>
            <a:softEdge rad="127000"/>
          </a:effectLst>
        </p:spPr>
      </p:pic>
      <p:sp>
        <p:nvSpPr>
          <p:cNvPr id="998" name="Прямоугольник 997"/>
          <p:cNvSpPr/>
          <p:nvPr/>
        </p:nvSpPr>
        <p:spPr>
          <a:xfrm>
            <a:off x="2534260" y="1101019"/>
            <a:ext cx="9354549" cy="677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3800" b="1" dirty="0" smtClean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Преимущества сервиса:</a:t>
            </a:r>
            <a:endParaRPr lang="ru-RU" sz="3800" b="1" dirty="0">
              <a:solidFill>
                <a:schemeClr val="accent6">
                  <a:lumMod val="75000"/>
                </a:schemeClr>
              </a:solidFill>
              <a:latin typeface="Roboto Condensed" panose="020B0604020202020204" charset="0"/>
              <a:ea typeface="Roboto Condensed" panose="020B0604020202020204" charset="0"/>
            </a:endParaRPr>
          </a:p>
        </p:txBody>
      </p:sp>
      <p:sp>
        <p:nvSpPr>
          <p:cNvPr id="1002" name="TextBox 1001">
            <a:extLst>
              <a:ext uri="{FF2B5EF4-FFF2-40B4-BE49-F238E27FC236}">
                <a16:creationId xmlns="" xmlns:a16="http://schemas.microsoft.com/office/drawing/2014/main" id="{3AA6D50E-658C-4A4D-78F7-A8F0919EBA56}"/>
              </a:ext>
            </a:extLst>
          </p:cNvPr>
          <p:cNvSpPr txBox="1"/>
          <p:nvPr/>
        </p:nvSpPr>
        <p:spPr>
          <a:xfrm>
            <a:off x="3778261" y="2458605"/>
            <a:ext cx="7960080" cy="6108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400" dirty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Электронная регистрация бизнеса</a:t>
            </a:r>
          </a:p>
        </p:txBody>
      </p:sp>
      <p:sp>
        <p:nvSpPr>
          <p:cNvPr id="1006" name="TextBox 1005">
            <a:extLst>
              <a:ext uri="{FF2B5EF4-FFF2-40B4-BE49-F238E27FC236}">
                <a16:creationId xmlns="" xmlns:a16="http://schemas.microsoft.com/office/drawing/2014/main" id="{FB4F17B7-27BC-0980-8B6B-AC5CBA22E7E6}"/>
              </a:ext>
            </a:extLst>
          </p:cNvPr>
          <p:cNvSpPr txBox="1"/>
          <p:nvPr/>
        </p:nvSpPr>
        <p:spPr>
          <a:xfrm>
            <a:off x="3767743" y="3492001"/>
            <a:ext cx="7960080" cy="1099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400" dirty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Получение электронной подписи без личного присутствия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="" xmlns:a16="http://schemas.microsoft.com/office/drawing/2014/main" id="{C66FD796-A575-6761-A041-4D824805DE62}"/>
              </a:ext>
            </a:extLst>
          </p:cNvPr>
          <p:cNvSpPr txBox="1"/>
          <p:nvPr/>
        </p:nvSpPr>
        <p:spPr>
          <a:xfrm>
            <a:off x="3759337" y="4824001"/>
            <a:ext cx="7968486" cy="830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400" dirty="0">
                <a:solidFill>
                  <a:schemeClr val="tx1">
                    <a:lumMod val="75000"/>
                  </a:schemeClr>
                </a:solidFill>
                <a:latin typeface="Roboto Condensed" panose="02000000000000000000" pitchFamily="2" charset="0"/>
                <a:ea typeface="Roboto Condensed" panose="02000000000000000000" pitchFamily="2" charset="0"/>
              </a:rPr>
              <a:t>Дистанционное открытие счёта в кредитной организации</a:t>
            </a:r>
          </a:p>
        </p:txBody>
      </p:sp>
      <p:grpSp>
        <p:nvGrpSpPr>
          <p:cNvPr id="10" name="Группа 9"/>
          <p:cNvGrpSpPr/>
          <p:nvPr/>
        </p:nvGrpSpPr>
        <p:grpSpPr>
          <a:xfrm>
            <a:off x="2736000" y="2114137"/>
            <a:ext cx="1041171" cy="1041171"/>
            <a:chOff x="2736000" y="2114137"/>
            <a:chExt cx="1041171" cy="1041171"/>
          </a:xfrm>
        </p:grpSpPr>
        <p:sp>
          <p:nvSpPr>
            <p:cNvPr id="1013" name="Oval 35">
              <a:extLst>
                <a:ext uri="{FF2B5EF4-FFF2-40B4-BE49-F238E27FC236}">
                  <a16:creationId xmlns="" xmlns:a16="http://schemas.microsoft.com/office/drawing/2014/main" id="{632B7C2F-592D-4A8E-AC52-1768295A6A2A}"/>
                </a:ext>
              </a:extLst>
            </p:cNvPr>
            <p:cNvSpPr/>
            <p:nvPr/>
          </p:nvSpPr>
          <p:spPr>
            <a:xfrm>
              <a:off x="2736000" y="2114137"/>
              <a:ext cx="1041171" cy="1041171"/>
            </a:xfrm>
            <a:prstGeom prst="ellipse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 w="2857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009" name="Graphic 651">
              <a:extLst>
                <a:ext uri="{FF2B5EF4-FFF2-40B4-BE49-F238E27FC236}">
                  <a16:creationId xmlns:a16="http://schemas.microsoft.com/office/drawing/2014/main" xmlns="" id="{6F07BD0B-3EF1-4B94-AFC0-7D1CFF9FD0BA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96DAC541-7B7A-43D3-8B79-37D633B846F1}">
                  <asvg:svgBlip xmlns:asvg="http://schemas.microsoft.com/office/drawing/2016/SVG/main" xmlns="" r:embed="rId9"/>
                </a:ext>
              </a:extLst>
            </a:blip>
            <a:stretch>
              <a:fillRect/>
            </a:stretch>
          </p:blipFill>
          <p:spPr>
            <a:xfrm>
              <a:off x="2952000" y="2304000"/>
              <a:ext cx="648000" cy="648000"/>
            </a:xfrm>
            <a:prstGeom prst="rect">
              <a:avLst/>
            </a:prstGeom>
          </p:spPr>
        </p:pic>
      </p:grpSp>
      <p:grpSp>
        <p:nvGrpSpPr>
          <p:cNvPr id="9" name="Группа 8"/>
          <p:cNvGrpSpPr/>
          <p:nvPr/>
        </p:nvGrpSpPr>
        <p:grpSpPr>
          <a:xfrm>
            <a:off x="2736000" y="3456000"/>
            <a:ext cx="1041171" cy="1041171"/>
            <a:chOff x="2736000" y="3358042"/>
            <a:chExt cx="1041171" cy="1041171"/>
          </a:xfrm>
        </p:grpSpPr>
        <p:sp>
          <p:nvSpPr>
            <p:cNvPr id="1015" name="Oval 35">
              <a:extLst>
                <a:ext uri="{FF2B5EF4-FFF2-40B4-BE49-F238E27FC236}">
                  <a16:creationId xmlns="" xmlns:a16="http://schemas.microsoft.com/office/drawing/2014/main" id="{632B7C2F-592D-4A8E-AC52-1768295A6A2A}"/>
                </a:ext>
              </a:extLst>
            </p:cNvPr>
            <p:cNvSpPr/>
            <p:nvPr/>
          </p:nvSpPr>
          <p:spPr>
            <a:xfrm>
              <a:off x="2736000" y="3358042"/>
              <a:ext cx="1041171" cy="1041171"/>
            </a:xfrm>
            <a:prstGeom prst="ellipse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 w="2857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008" name="Graphic 1812">
              <a:extLst>
                <a:ext uri="{FF2B5EF4-FFF2-40B4-BE49-F238E27FC236}">
                  <a16:creationId xmlns:a16="http://schemas.microsoft.com/office/drawing/2014/main" xmlns="" id="{73EE93F3-1902-44F3-8034-188396FCC3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96DAC541-7B7A-43D3-8B79-37D633B846F1}">
                  <asvg:svgBlip xmlns:asvg="http://schemas.microsoft.com/office/drawing/2016/SVG/main" xmlns="" r:embed="rId125"/>
                </a:ext>
              </a:extLst>
            </a:blip>
            <a:stretch>
              <a:fillRect/>
            </a:stretch>
          </p:blipFill>
          <p:spPr>
            <a:xfrm>
              <a:off x="2988000" y="3564000"/>
              <a:ext cx="612000" cy="612000"/>
            </a:xfrm>
            <a:prstGeom prst="rect">
              <a:avLst/>
            </a:prstGeom>
          </p:spPr>
        </p:pic>
      </p:grpSp>
      <p:grpSp>
        <p:nvGrpSpPr>
          <p:cNvPr id="8" name="Группа 7"/>
          <p:cNvGrpSpPr/>
          <p:nvPr/>
        </p:nvGrpSpPr>
        <p:grpSpPr>
          <a:xfrm>
            <a:off x="2736000" y="4752000"/>
            <a:ext cx="1041171" cy="1041171"/>
            <a:chOff x="2736000" y="4585698"/>
            <a:chExt cx="1041171" cy="1041171"/>
          </a:xfrm>
        </p:grpSpPr>
        <p:sp>
          <p:nvSpPr>
            <p:cNvPr id="1016" name="Oval 35">
              <a:extLst>
                <a:ext uri="{FF2B5EF4-FFF2-40B4-BE49-F238E27FC236}">
                  <a16:creationId xmlns="" xmlns:a16="http://schemas.microsoft.com/office/drawing/2014/main" id="{632B7C2F-592D-4A8E-AC52-1768295A6A2A}"/>
                </a:ext>
              </a:extLst>
            </p:cNvPr>
            <p:cNvSpPr/>
            <p:nvPr/>
          </p:nvSpPr>
          <p:spPr>
            <a:xfrm>
              <a:off x="2736000" y="4585698"/>
              <a:ext cx="1041171" cy="1041171"/>
            </a:xfrm>
            <a:prstGeom prst="ellipse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 w="2857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011" name="Graphic 1202">
              <a:extLst>
                <a:ext uri="{FF2B5EF4-FFF2-40B4-BE49-F238E27FC236}">
                  <a16:creationId xmlns:a16="http://schemas.microsoft.com/office/drawing/2014/main" xmlns="" id="{E482DD56-727A-4167-8A2C-02312E050AB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6">
              <a:extLst>
                <a:ext uri="{96DAC541-7B7A-43D3-8B79-37D633B846F1}">
                  <asvg:svgBlip xmlns:asvg="http://schemas.microsoft.com/office/drawing/2016/SVG/main" xmlns="" r:embed="rId127"/>
                </a:ext>
              </a:extLst>
            </a:blip>
            <a:stretch>
              <a:fillRect/>
            </a:stretch>
          </p:blipFill>
          <p:spPr>
            <a:xfrm>
              <a:off x="2916000" y="4788000"/>
              <a:ext cx="648000" cy="648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09696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08716" y="1593185"/>
            <a:ext cx="4499610" cy="2957341"/>
          </a:xfrm>
          <a:prstGeom prst="rect">
            <a:avLst/>
          </a:prstGeom>
          <a:effectLst>
            <a:softEdge rad="228600"/>
          </a:effectLst>
        </p:spPr>
      </p:pic>
      <p:sp>
        <p:nvSpPr>
          <p:cNvPr id="995" name="Rectangle 26">
            <a:extLst>
              <a:ext uri="{FF2B5EF4-FFF2-40B4-BE49-F238E27FC236}">
                <a16:creationId xmlns:a16="http://schemas.microsoft.com/office/drawing/2014/main" xmlns="" id="{002D0DEC-F9F2-4A7E-94B1-CDC1E89E27E4}"/>
              </a:ext>
            </a:extLst>
          </p:cNvPr>
          <p:cNvSpPr/>
          <p:nvPr/>
        </p:nvSpPr>
        <p:spPr>
          <a:xfrm>
            <a:off x="-17" y="3"/>
            <a:ext cx="3282995" cy="774542"/>
          </a:xfrm>
          <a:prstGeom prst="rect">
            <a:avLst/>
          </a:prstGeom>
          <a:gradFill flip="none" rotWithShape="1">
            <a:gsLst>
              <a:gs pos="42000">
                <a:schemeClr val="accent1">
                  <a:lumMod val="75000"/>
                </a:schemeClr>
              </a:gs>
              <a:gs pos="100000">
                <a:srgbClr val="00B0F0"/>
              </a:gs>
            </a:gsLst>
            <a:lin ang="0" scaled="1"/>
            <a:tileRect/>
          </a:gradFill>
          <a:ln w="114300">
            <a:noFill/>
            <a:prstDash val="solid"/>
          </a:ln>
          <a:effectLst>
            <a:outerShdw blurRad="571500" dist="50800" dir="5400000" sx="102000" sy="102000" algn="ctr" rotWithShape="0">
              <a:schemeClr val="bg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sz="1300" b="1" dirty="0">
                <a:solidFill>
                  <a:prstClr val="white"/>
                </a:solidFill>
                <a:latin typeface="Arial Narrow" panose="020B0606020202030204" pitchFamily="34" charset="0"/>
                <a:ea typeface="Roboto Condensed" panose="02000000000000000000" pitchFamily="2" charset="0"/>
              </a:rPr>
              <a:t>Изменения в сфере законодательства о государственной регистрации юридических лиц и индивидуальных предпринимателей</a:t>
            </a:r>
          </a:p>
        </p:txBody>
      </p:sp>
      <p:grpSp>
        <p:nvGrpSpPr>
          <p:cNvPr id="59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23500" y="5271851"/>
            <a:ext cx="12438203" cy="2916324"/>
            <a:chOff x="-338893" y="2672916"/>
            <a:chExt cx="4461505" cy="1046067"/>
          </a:xfrm>
          <a:solidFill>
            <a:schemeClr val="bg1">
              <a:alpha val="56000"/>
            </a:schemeClr>
          </a:solidFill>
        </p:grpSpPr>
        <p:grpSp>
          <p:nvGrpSpPr>
            <p:cNvPr id="60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486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517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2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4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7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509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4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8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501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89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498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0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495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91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492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1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478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9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0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1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2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3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4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5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2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470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1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2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3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4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5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6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7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3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416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468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7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466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8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463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19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460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0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457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8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1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454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5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6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2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451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2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3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3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448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4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445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5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442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6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439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7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436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8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433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29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430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1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4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366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414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5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7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412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8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409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69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406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0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403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1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400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1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2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2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397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8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9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3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394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5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6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4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391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2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3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5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388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9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90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6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385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6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7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7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382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3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4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78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379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0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81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5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7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363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8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360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9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357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0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354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1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351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2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348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3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345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342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339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6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336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7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333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4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5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8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330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9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327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324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321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318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3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5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315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6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312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7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309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8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306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9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303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4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0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300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1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297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294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291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2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3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4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288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9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0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5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285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6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7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6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282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3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4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7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279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276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7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8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9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273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0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270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1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2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1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267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8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9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2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264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3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261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2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4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256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0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5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253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6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250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2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7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247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9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8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0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244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6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241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238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3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235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4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232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229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6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226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7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223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8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220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9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217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0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214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1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211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208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3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205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6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4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202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3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4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5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199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0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1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6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41" name="Straight Connector 20">
            <a:extLst>
              <a:ext uri="{FF2B5EF4-FFF2-40B4-BE49-F238E27FC236}">
                <a16:creationId xmlns:a16="http://schemas.microsoft.com/office/drawing/2014/main" xmlns="" id="{F0056381-E5A3-4F2F-8222-E41F96EDE764}"/>
              </a:ext>
            </a:extLst>
          </p:cNvPr>
          <p:cNvCxnSpPr>
            <a:cxnSpLocks/>
          </p:cNvCxnSpPr>
          <p:nvPr/>
        </p:nvCxnSpPr>
        <p:spPr>
          <a:xfrm flipV="1">
            <a:off x="1636221" y="2359309"/>
            <a:ext cx="0" cy="398236"/>
          </a:xfrm>
          <a:prstGeom prst="line">
            <a:avLst/>
          </a:prstGeom>
          <a:ln>
            <a:solidFill>
              <a:schemeClr val="bg1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25" name="Picture 2" descr="T:\ДСП Отделов\10 РиУН\!Нашатырев\Личное\ДИО\9. Совещания\2022\Как рисовать слайды\Иконки и стикеры\PNG\new-testament-chapter-by-chapter-old-testament-logo-book-book-f0ddcc494689d71abcc8b795018cfe8f.pn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34940" y="113457"/>
            <a:ext cx="547660" cy="547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6" name="Subtitle 2">
            <a:extLst>
              <a:ext uri="{FF2B5EF4-FFF2-40B4-BE49-F238E27FC236}">
                <a16:creationId xmlns:a16="http://schemas.microsoft.com/office/drawing/2014/main" xmlns="" id="{2344D0E4-F4CC-4666-BA65-228B5D600976}"/>
              </a:ext>
            </a:extLst>
          </p:cNvPr>
          <p:cNvSpPr txBox="1">
            <a:spLocks/>
          </p:cNvSpPr>
          <p:nvPr/>
        </p:nvSpPr>
        <p:spPr>
          <a:xfrm>
            <a:off x="3559166" y="2"/>
            <a:ext cx="7325366" cy="774542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2000" kern="800" spc="-13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09585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219170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828754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438339" indent="0" algn="ctr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3047924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3657509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4267093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4876678" indent="0" algn="ctr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667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0"/>
              </a:spcBef>
              <a:tabLst>
                <a:tab pos="342900" algn="l"/>
              </a:tabLst>
            </a:pPr>
            <a:r>
              <a:rPr lang="ru-RU" sz="2500" b="1" dirty="0" smtClean="0">
                <a:solidFill>
                  <a:schemeClr val="accent1">
                    <a:lumMod val="75000"/>
                  </a:schemeClr>
                </a:solidFill>
                <a:latin typeface="Roboto Condensed" panose="02000000000000000000" pitchFamily="2" charset="0"/>
              </a:rPr>
              <a:t>«Старт Бизнеса онлайн»</a:t>
            </a:r>
            <a:endParaRPr lang="ru-RU" sz="2500" b="1" dirty="0">
              <a:solidFill>
                <a:schemeClr val="accent1">
                  <a:lumMod val="75000"/>
                </a:schemeClr>
              </a:solidFill>
              <a:latin typeface="Roboto Condensed" panose="02000000000000000000" pitchFamily="2" charset="0"/>
            </a:endParaRPr>
          </a:p>
        </p:txBody>
      </p:sp>
      <p:grpSp>
        <p:nvGrpSpPr>
          <p:cNvPr id="528" name="Group 502">
            <a:extLst>
              <a:ext uri="{FF2B5EF4-FFF2-40B4-BE49-F238E27FC236}">
                <a16:creationId xmlns:a16="http://schemas.microsoft.com/office/drawing/2014/main" xmlns="" id="{021E0E35-10D9-4775-80D2-3E0EB2F3BCCF}"/>
              </a:ext>
            </a:extLst>
          </p:cNvPr>
          <p:cNvGrpSpPr/>
          <p:nvPr/>
        </p:nvGrpSpPr>
        <p:grpSpPr>
          <a:xfrm>
            <a:off x="-18" y="3"/>
            <a:ext cx="3282995" cy="774541"/>
            <a:chOff x="-338893" y="2672916"/>
            <a:chExt cx="4461505" cy="1046067"/>
          </a:xfrm>
          <a:solidFill>
            <a:schemeClr val="bg1">
              <a:alpha val="12000"/>
            </a:schemeClr>
          </a:solidFill>
        </p:grpSpPr>
        <p:grpSp>
          <p:nvGrpSpPr>
            <p:cNvPr id="529" name="Graphic 1">
              <a:extLst>
                <a:ext uri="{FF2B5EF4-FFF2-40B4-BE49-F238E27FC236}">
                  <a16:creationId xmlns:a16="http://schemas.microsoft.com/office/drawing/2014/main" xmlns="" id="{7B31447E-0F17-4329-944F-D93CFD647A65}"/>
                </a:ext>
              </a:extLst>
            </p:cNvPr>
            <p:cNvGrpSpPr/>
            <p:nvPr/>
          </p:nvGrpSpPr>
          <p:grpSpPr>
            <a:xfrm>
              <a:off x="-107387" y="2791527"/>
              <a:ext cx="3542624" cy="641760"/>
              <a:chOff x="42367" y="2492263"/>
              <a:chExt cx="10734589" cy="1944614"/>
            </a:xfrm>
            <a:grpFill/>
          </p:grpSpPr>
          <p:grpSp>
            <p:nvGrpSpPr>
              <p:cNvPr id="955" name="Graphic 1">
                <a:extLst>
                  <a:ext uri="{FF2B5EF4-FFF2-40B4-BE49-F238E27FC236}">
                    <a16:creationId xmlns:a16="http://schemas.microsoft.com/office/drawing/2014/main" xmlns="" id="{09A901BF-7078-459D-876E-AED9D8A8A01C}"/>
                  </a:ext>
                </a:extLst>
              </p:cNvPr>
              <p:cNvGrpSpPr/>
              <p:nvPr/>
            </p:nvGrpSpPr>
            <p:grpSpPr>
              <a:xfrm>
                <a:off x="1757130" y="3323663"/>
                <a:ext cx="593238" cy="530450"/>
                <a:chOff x="1757130" y="3323663"/>
                <a:chExt cx="593238" cy="530450"/>
              </a:xfrm>
              <a:grpFill/>
            </p:grpSpPr>
            <p:sp>
              <p:nvSpPr>
                <p:cNvPr id="986" name="Freeform: Shape 494">
                  <a:extLst>
                    <a:ext uri="{FF2B5EF4-FFF2-40B4-BE49-F238E27FC236}">
                      <a16:creationId xmlns:a16="http://schemas.microsoft.com/office/drawing/2014/main" xmlns="" id="{6CF0BA68-EFB2-45B9-9197-0DC62A8A0F06}"/>
                    </a:ext>
                  </a:extLst>
                </p:cNvPr>
                <p:cNvSpPr/>
                <p:nvPr/>
              </p:nvSpPr>
              <p:spPr>
                <a:xfrm>
                  <a:off x="1867551" y="370688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7" name="Freeform: Shape 495">
                  <a:extLst>
                    <a:ext uri="{FF2B5EF4-FFF2-40B4-BE49-F238E27FC236}">
                      <a16:creationId xmlns:a16="http://schemas.microsoft.com/office/drawing/2014/main" xmlns="" id="{36C08932-BD07-4B93-9211-BADAC55BAB39}"/>
                    </a:ext>
                  </a:extLst>
                </p:cNvPr>
                <p:cNvSpPr/>
                <p:nvPr/>
              </p:nvSpPr>
              <p:spPr>
                <a:xfrm>
                  <a:off x="2281086" y="3503367"/>
                  <a:ext cx="69283" cy="62788"/>
                </a:xfrm>
                <a:custGeom>
                  <a:avLst/>
                  <a:gdLst>
                    <a:gd name="connsiteX0" fmla="*/ 12990 w 69283"/>
                    <a:gd name="connsiteY0" fmla="*/ 6495 h 62788"/>
                    <a:gd name="connsiteX1" fmla="*/ 12990 w 69283"/>
                    <a:gd name="connsiteY1" fmla="*/ 49797 h 62788"/>
                    <a:gd name="connsiteX2" fmla="*/ 56293 w 69283"/>
                    <a:gd name="connsiteY2" fmla="*/ 49797 h 62788"/>
                    <a:gd name="connsiteX3" fmla="*/ 56293 w 69283"/>
                    <a:gd name="connsiteY3" fmla="*/ 6495 h 62788"/>
                    <a:gd name="connsiteX4" fmla="*/ 12990 w 69283"/>
                    <a:gd name="connsiteY4" fmla="*/ 6495 h 6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8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1" y="67118"/>
                        <a:pt x="47632" y="67118"/>
                        <a:pt x="56293" y="49797"/>
                      </a:cubicBezTo>
                      <a:cubicBezTo>
                        <a:pt x="73613" y="32477"/>
                        <a:pt x="73613" y="15156"/>
                        <a:pt x="56293" y="6495"/>
                      </a:cubicBezTo>
                      <a:cubicBezTo>
                        <a:pt x="47632" y="-2165"/>
                        <a:pt x="3031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8" name="Freeform: Shape 496">
                  <a:extLst>
                    <a:ext uri="{FF2B5EF4-FFF2-40B4-BE49-F238E27FC236}">
                      <a16:creationId xmlns:a16="http://schemas.microsoft.com/office/drawing/2014/main" xmlns="" id="{0F05D3D1-F5CA-4DFC-BA19-42A680D47B6D}"/>
                    </a:ext>
                  </a:extLst>
                </p:cNvPr>
                <p:cNvSpPr/>
                <p:nvPr/>
              </p:nvSpPr>
              <p:spPr>
                <a:xfrm>
                  <a:off x="2025603" y="340593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9" name="Freeform: Shape 497">
                  <a:extLst>
                    <a:ext uri="{FF2B5EF4-FFF2-40B4-BE49-F238E27FC236}">
                      <a16:creationId xmlns:a16="http://schemas.microsoft.com/office/drawing/2014/main" xmlns="" id="{80560658-401E-4C9B-BDFA-AB4E8A998444}"/>
                    </a:ext>
                  </a:extLst>
                </p:cNvPr>
                <p:cNvSpPr/>
                <p:nvPr/>
              </p:nvSpPr>
              <p:spPr>
                <a:xfrm>
                  <a:off x="1757130" y="351852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0" name="Freeform: Shape 498">
                  <a:extLst>
                    <a:ext uri="{FF2B5EF4-FFF2-40B4-BE49-F238E27FC236}">
                      <a16:creationId xmlns:a16="http://schemas.microsoft.com/office/drawing/2014/main" xmlns="" id="{5A1BA080-3412-4972-8038-4761D3F918B5}"/>
                    </a:ext>
                  </a:extLst>
                </p:cNvPr>
                <p:cNvSpPr/>
                <p:nvPr/>
              </p:nvSpPr>
              <p:spPr>
                <a:xfrm>
                  <a:off x="2120868" y="360512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3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1" name="Freeform: Shape 499">
                  <a:extLst>
                    <a:ext uri="{FF2B5EF4-FFF2-40B4-BE49-F238E27FC236}">
                      <a16:creationId xmlns:a16="http://schemas.microsoft.com/office/drawing/2014/main" xmlns="" id="{84A99A64-1E5B-41D8-A139-70AE41D54844}"/>
                    </a:ext>
                  </a:extLst>
                </p:cNvPr>
                <p:cNvSpPr/>
                <p:nvPr/>
              </p:nvSpPr>
              <p:spPr>
                <a:xfrm>
                  <a:off x="2062410" y="379132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32477" y="-4330"/>
                        <a:pt x="15156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2" name="Freeform: Shape 500">
                  <a:extLst>
                    <a:ext uri="{FF2B5EF4-FFF2-40B4-BE49-F238E27FC236}">
                      <a16:creationId xmlns:a16="http://schemas.microsoft.com/office/drawing/2014/main" xmlns="" id="{C723A09A-E876-4D53-9CC1-B2169FC87E1E}"/>
                    </a:ext>
                  </a:extLst>
                </p:cNvPr>
                <p:cNvSpPr/>
                <p:nvPr/>
              </p:nvSpPr>
              <p:spPr>
                <a:xfrm>
                  <a:off x="1839404" y="3323663"/>
                  <a:ext cx="77943" cy="77943"/>
                </a:xfrm>
                <a:custGeom>
                  <a:avLst/>
                  <a:gdLst>
                    <a:gd name="connsiteX0" fmla="*/ 12991 w 77943"/>
                    <a:gd name="connsiteY0" fmla="*/ 12991 h 77943"/>
                    <a:gd name="connsiteX1" fmla="*/ 12991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1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1" y="12991"/>
                      </a:moveTo>
                      <a:cubicBezTo>
                        <a:pt x="-4330" y="30312"/>
                        <a:pt x="-4330" y="47632"/>
                        <a:pt x="12991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2"/>
                        <a:pt x="64953" y="12991"/>
                      </a:cubicBezTo>
                      <a:cubicBezTo>
                        <a:pt x="47632" y="-4330"/>
                        <a:pt x="2165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3" name="Freeform: Shape 501">
                  <a:extLst>
                    <a:ext uri="{FF2B5EF4-FFF2-40B4-BE49-F238E27FC236}">
                      <a16:creationId xmlns:a16="http://schemas.microsoft.com/office/drawing/2014/main" xmlns="" id="{938C2294-A2B9-4BE7-BD19-688FC96ECE19}"/>
                    </a:ext>
                  </a:extLst>
                </p:cNvPr>
                <p:cNvSpPr/>
                <p:nvPr/>
              </p:nvSpPr>
              <p:spPr>
                <a:xfrm>
                  <a:off x="1980136" y="3559660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0 h 134236"/>
                    <a:gd name="connsiteX2" fmla="*/ 114750 w 134236"/>
                    <a:gd name="connsiteY2" fmla="*/ 114750 h 134236"/>
                    <a:gd name="connsiteX3" fmla="*/ 114750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0"/>
                      </a:cubicBezTo>
                      <a:cubicBezTo>
                        <a:pt x="45467" y="140732"/>
                        <a:pt x="88769" y="140732"/>
                        <a:pt x="114750" y="114750"/>
                      </a:cubicBezTo>
                      <a:cubicBezTo>
                        <a:pt x="140732" y="88769"/>
                        <a:pt x="140732" y="45467"/>
                        <a:pt x="114750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6" name="Graphic 1">
                <a:extLst>
                  <a:ext uri="{FF2B5EF4-FFF2-40B4-BE49-F238E27FC236}">
                    <a16:creationId xmlns:a16="http://schemas.microsoft.com/office/drawing/2014/main" xmlns="" id="{0677BA31-0666-4FF2-9202-5DE5255FFF9E}"/>
                  </a:ext>
                </a:extLst>
              </p:cNvPr>
              <p:cNvGrpSpPr/>
              <p:nvPr/>
            </p:nvGrpSpPr>
            <p:grpSpPr>
              <a:xfrm>
                <a:off x="10175057" y="3531513"/>
                <a:ext cx="601899" cy="530450"/>
                <a:chOff x="10175057" y="3531513"/>
                <a:chExt cx="601899" cy="530450"/>
              </a:xfrm>
              <a:grpFill/>
            </p:grpSpPr>
            <p:sp>
              <p:nvSpPr>
                <p:cNvPr id="978" name="Freeform: Shape 486">
                  <a:extLst>
                    <a:ext uri="{FF2B5EF4-FFF2-40B4-BE49-F238E27FC236}">
                      <a16:creationId xmlns:a16="http://schemas.microsoft.com/office/drawing/2014/main" xmlns="" id="{C1F3DA72-03BB-4A49-B94D-96A6FC559E84}"/>
                    </a:ext>
                  </a:extLst>
                </p:cNvPr>
                <p:cNvSpPr/>
                <p:nvPr/>
              </p:nvSpPr>
              <p:spPr>
                <a:xfrm>
                  <a:off x="10294138" y="391473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9" name="Freeform: Shape 487">
                  <a:extLst>
                    <a:ext uri="{FF2B5EF4-FFF2-40B4-BE49-F238E27FC236}">
                      <a16:creationId xmlns:a16="http://schemas.microsoft.com/office/drawing/2014/main" xmlns="" id="{1F7C319F-562D-49A5-AAFB-61271B257D6B}"/>
                    </a:ext>
                  </a:extLst>
                </p:cNvPr>
                <p:cNvSpPr/>
                <p:nvPr/>
              </p:nvSpPr>
              <p:spPr>
                <a:xfrm>
                  <a:off x="10707673" y="3711217"/>
                  <a:ext cx="69283" cy="62787"/>
                </a:xfrm>
                <a:custGeom>
                  <a:avLst/>
                  <a:gdLst>
                    <a:gd name="connsiteX0" fmla="*/ 12990 w 69283"/>
                    <a:gd name="connsiteY0" fmla="*/ 6495 h 62787"/>
                    <a:gd name="connsiteX1" fmla="*/ 12990 w 69283"/>
                    <a:gd name="connsiteY1" fmla="*/ 49797 h 62787"/>
                    <a:gd name="connsiteX2" fmla="*/ 56293 w 69283"/>
                    <a:gd name="connsiteY2" fmla="*/ 49797 h 62787"/>
                    <a:gd name="connsiteX3" fmla="*/ 56293 w 69283"/>
                    <a:gd name="connsiteY3" fmla="*/ 6495 h 62787"/>
                    <a:gd name="connsiteX4" fmla="*/ 12990 w 69283"/>
                    <a:gd name="connsiteY4" fmla="*/ 6495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283" h="62787">
                      <a:moveTo>
                        <a:pt x="12990" y="6495"/>
                      </a:moveTo>
                      <a:cubicBezTo>
                        <a:pt x="-4330" y="23816"/>
                        <a:pt x="-4330" y="41137"/>
                        <a:pt x="12990" y="49797"/>
                      </a:cubicBezTo>
                      <a:cubicBezTo>
                        <a:pt x="30312" y="67118"/>
                        <a:pt x="47633" y="67118"/>
                        <a:pt x="56293" y="49797"/>
                      </a:cubicBezTo>
                      <a:cubicBezTo>
                        <a:pt x="73614" y="32477"/>
                        <a:pt x="73614" y="15156"/>
                        <a:pt x="56293" y="6495"/>
                      </a:cubicBezTo>
                      <a:cubicBezTo>
                        <a:pt x="47633" y="-2165"/>
                        <a:pt x="21651" y="-2165"/>
                        <a:pt x="12990" y="649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0" name="Freeform: Shape 488">
                  <a:extLst>
                    <a:ext uri="{FF2B5EF4-FFF2-40B4-BE49-F238E27FC236}">
                      <a16:creationId xmlns:a16="http://schemas.microsoft.com/office/drawing/2014/main" xmlns="" id="{BC3701A0-4D03-467E-8773-7EFF16AD0D96}"/>
                    </a:ext>
                  </a:extLst>
                </p:cNvPr>
                <p:cNvSpPr/>
                <p:nvPr/>
              </p:nvSpPr>
              <p:spPr>
                <a:xfrm>
                  <a:off x="10452191" y="361378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1" name="Freeform: Shape 489">
                  <a:extLst>
                    <a:ext uri="{FF2B5EF4-FFF2-40B4-BE49-F238E27FC236}">
                      <a16:creationId xmlns:a16="http://schemas.microsoft.com/office/drawing/2014/main" xmlns="" id="{87FA0185-4084-48F5-A2BD-227DDFFB0329}"/>
                    </a:ext>
                  </a:extLst>
                </p:cNvPr>
                <p:cNvSpPr/>
                <p:nvPr/>
              </p:nvSpPr>
              <p:spPr>
                <a:xfrm>
                  <a:off x="10175057" y="3726373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3 w 103925"/>
                    <a:gd name="connsiteY1" fmla="*/ 103925 h 103925"/>
                    <a:gd name="connsiteX2" fmla="*/ 1 w 103925"/>
                    <a:gd name="connsiteY2" fmla="*/ 51963 h 103925"/>
                    <a:gd name="connsiteX3" fmla="*/ 51963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3" y="103925"/>
                      </a:cubicBezTo>
                      <a:cubicBezTo>
                        <a:pt x="23265" y="103925"/>
                        <a:pt x="1" y="80661"/>
                        <a:pt x="1" y="51963"/>
                      </a:cubicBezTo>
                      <a:cubicBezTo>
                        <a:pt x="1" y="23264"/>
                        <a:pt x="23265" y="0"/>
                        <a:pt x="51963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2" name="Freeform: Shape 490">
                  <a:extLst>
                    <a:ext uri="{FF2B5EF4-FFF2-40B4-BE49-F238E27FC236}">
                      <a16:creationId xmlns:a16="http://schemas.microsoft.com/office/drawing/2014/main" xmlns="" id="{7528ED03-AB5E-4D92-B9AE-76AEC3382EBB}"/>
                    </a:ext>
                  </a:extLst>
                </p:cNvPr>
                <p:cNvSpPr/>
                <p:nvPr/>
              </p:nvSpPr>
              <p:spPr>
                <a:xfrm>
                  <a:off x="10538795" y="3812977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-1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0" y="103925"/>
                        <a:pt x="51962" y="103925"/>
                      </a:cubicBezTo>
                      <a:cubicBezTo>
                        <a:pt x="23264" y="103925"/>
                        <a:pt x="-1" y="80661"/>
                        <a:pt x="-1" y="51963"/>
                      </a:cubicBezTo>
                      <a:cubicBezTo>
                        <a:pt x="-1" y="23264"/>
                        <a:pt x="23264" y="0"/>
                        <a:pt x="51962" y="0"/>
                      </a:cubicBezTo>
                      <a:cubicBezTo>
                        <a:pt x="80660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3" name="Freeform: Shape 491">
                  <a:extLst>
                    <a:ext uri="{FF2B5EF4-FFF2-40B4-BE49-F238E27FC236}">
                      <a16:creationId xmlns:a16="http://schemas.microsoft.com/office/drawing/2014/main" xmlns="" id="{2C16E33F-821E-4E40-92BD-13FF5B598FDB}"/>
                    </a:ext>
                  </a:extLst>
                </p:cNvPr>
                <p:cNvSpPr/>
                <p:nvPr/>
              </p:nvSpPr>
              <p:spPr>
                <a:xfrm>
                  <a:off x="10480337" y="3999176"/>
                  <a:ext cx="56292" cy="62787"/>
                </a:xfrm>
                <a:custGeom>
                  <a:avLst/>
                  <a:gdLst>
                    <a:gd name="connsiteX0" fmla="*/ 6495 w 56292"/>
                    <a:gd name="connsiteY0" fmla="*/ 12991 h 62787"/>
                    <a:gd name="connsiteX1" fmla="*/ 6495 w 56292"/>
                    <a:gd name="connsiteY1" fmla="*/ 56293 h 62787"/>
                    <a:gd name="connsiteX2" fmla="*/ 49797 w 56292"/>
                    <a:gd name="connsiteY2" fmla="*/ 56293 h 62787"/>
                    <a:gd name="connsiteX3" fmla="*/ 49797 w 56292"/>
                    <a:gd name="connsiteY3" fmla="*/ 12991 h 62787"/>
                    <a:gd name="connsiteX4" fmla="*/ 6495 w 56292"/>
                    <a:gd name="connsiteY4" fmla="*/ 12991 h 62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292" h="62787">
                      <a:moveTo>
                        <a:pt x="6495" y="12991"/>
                      </a:moveTo>
                      <a:cubicBezTo>
                        <a:pt x="-2165" y="21651"/>
                        <a:pt x="-2165" y="47632"/>
                        <a:pt x="6495" y="56293"/>
                      </a:cubicBezTo>
                      <a:cubicBezTo>
                        <a:pt x="15156" y="64953"/>
                        <a:pt x="41137" y="64953"/>
                        <a:pt x="49797" y="56293"/>
                      </a:cubicBezTo>
                      <a:cubicBezTo>
                        <a:pt x="58458" y="47632"/>
                        <a:pt x="58458" y="21651"/>
                        <a:pt x="49797" y="12991"/>
                      </a:cubicBezTo>
                      <a:cubicBezTo>
                        <a:pt x="41137" y="-4330"/>
                        <a:pt x="23815" y="-4330"/>
                        <a:pt x="6495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4" name="Freeform: Shape 492">
                  <a:extLst>
                    <a:ext uri="{FF2B5EF4-FFF2-40B4-BE49-F238E27FC236}">
                      <a16:creationId xmlns:a16="http://schemas.microsoft.com/office/drawing/2014/main" xmlns="" id="{79882B3A-6ADB-4548-8CF9-B9CFA8E492CE}"/>
                    </a:ext>
                  </a:extLst>
                </p:cNvPr>
                <p:cNvSpPr/>
                <p:nvPr/>
              </p:nvSpPr>
              <p:spPr>
                <a:xfrm>
                  <a:off x="10257331" y="3531513"/>
                  <a:ext cx="77943" cy="77943"/>
                </a:xfrm>
                <a:custGeom>
                  <a:avLst/>
                  <a:gdLst>
                    <a:gd name="connsiteX0" fmla="*/ 12990 w 77943"/>
                    <a:gd name="connsiteY0" fmla="*/ 12991 h 77943"/>
                    <a:gd name="connsiteX1" fmla="*/ 12990 w 77943"/>
                    <a:gd name="connsiteY1" fmla="*/ 64953 h 77943"/>
                    <a:gd name="connsiteX2" fmla="*/ 64953 w 77943"/>
                    <a:gd name="connsiteY2" fmla="*/ 64953 h 77943"/>
                    <a:gd name="connsiteX3" fmla="*/ 64953 w 77943"/>
                    <a:gd name="connsiteY3" fmla="*/ 12991 h 77943"/>
                    <a:gd name="connsiteX4" fmla="*/ 12990 w 77943"/>
                    <a:gd name="connsiteY4" fmla="*/ 12991 h 77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43" h="77943">
                      <a:moveTo>
                        <a:pt x="12990" y="12991"/>
                      </a:moveTo>
                      <a:cubicBezTo>
                        <a:pt x="-4330" y="30311"/>
                        <a:pt x="-4330" y="47632"/>
                        <a:pt x="12990" y="64953"/>
                      </a:cubicBezTo>
                      <a:cubicBezTo>
                        <a:pt x="30312" y="82274"/>
                        <a:pt x="47632" y="82274"/>
                        <a:pt x="64953" y="64953"/>
                      </a:cubicBezTo>
                      <a:cubicBezTo>
                        <a:pt x="82274" y="47632"/>
                        <a:pt x="82274" y="30311"/>
                        <a:pt x="64953" y="12991"/>
                      </a:cubicBezTo>
                      <a:cubicBezTo>
                        <a:pt x="56293" y="-4330"/>
                        <a:pt x="30312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5" name="Freeform: Shape 493">
                  <a:extLst>
                    <a:ext uri="{FF2B5EF4-FFF2-40B4-BE49-F238E27FC236}">
                      <a16:creationId xmlns:a16="http://schemas.microsoft.com/office/drawing/2014/main" xmlns="" id="{0D465945-C8AB-4E96-A74F-C985AE900222}"/>
                    </a:ext>
                  </a:extLst>
                </p:cNvPr>
                <p:cNvSpPr/>
                <p:nvPr/>
              </p:nvSpPr>
              <p:spPr>
                <a:xfrm>
                  <a:off x="10398063" y="3758849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7" name="Graphic 1">
                <a:extLst>
                  <a:ext uri="{FF2B5EF4-FFF2-40B4-BE49-F238E27FC236}">
                    <a16:creationId xmlns:a16="http://schemas.microsoft.com/office/drawing/2014/main" xmlns="" id="{EA3E651F-9A21-4A0E-9CBC-38ACF8A1D9F2}"/>
                  </a:ext>
                </a:extLst>
              </p:cNvPr>
              <p:cNvGrpSpPr/>
              <p:nvPr/>
            </p:nvGrpSpPr>
            <p:grpSpPr>
              <a:xfrm>
                <a:off x="5885985" y="2492263"/>
                <a:ext cx="798923" cy="718814"/>
                <a:chOff x="5885985" y="2492263"/>
                <a:chExt cx="798923" cy="718814"/>
              </a:xfrm>
              <a:grpFill/>
            </p:grpSpPr>
            <p:sp>
              <p:nvSpPr>
                <p:cNvPr id="970" name="Freeform: Shape 478">
                  <a:extLst>
                    <a:ext uri="{FF2B5EF4-FFF2-40B4-BE49-F238E27FC236}">
                      <a16:creationId xmlns:a16="http://schemas.microsoft.com/office/drawing/2014/main" xmlns="" id="{2DEAF84B-A841-40D3-A59B-048A4E33772A}"/>
                    </a:ext>
                  </a:extLst>
                </p:cNvPr>
                <p:cNvSpPr/>
                <p:nvPr/>
              </p:nvSpPr>
              <p:spPr>
                <a:xfrm>
                  <a:off x="6044037" y="3007558"/>
                  <a:ext cx="173208" cy="173208"/>
                </a:xfrm>
                <a:custGeom>
                  <a:avLst/>
                  <a:gdLst>
                    <a:gd name="connsiteX0" fmla="*/ 173209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9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9" y="86604"/>
                      </a:moveTo>
                      <a:cubicBezTo>
                        <a:pt x="173209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9" y="38774"/>
                        <a:pt x="173209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1" name="Freeform: Shape 479">
                  <a:extLst>
                    <a:ext uri="{FF2B5EF4-FFF2-40B4-BE49-F238E27FC236}">
                      <a16:creationId xmlns:a16="http://schemas.microsoft.com/office/drawing/2014/main" xmlns="" id="{EED691DE-9306-43A4-99EA-D741BCB8DFA6}"/>
                    </a:ext>
                  </a:extLst>
                </p:cNvPr>
                <p:cNvSpPr/>
                <p:nvPr/>
              </p:nvSpPr>
              <p:spPr>
                <a:xfrm>
                  <a:off x="6598304" y="2730424"/>
                  <a:ext cx="86604" cy="86604"/>
                </a:xfrm>
                <a:custGeom>
                  <a:avLst/>
                  <a:gdLst>
                    <a:gd name="connsiteX0" fmla="*/ 86604 w 86604"/>
                    <a:gd name="connsiteY0" fmla="*/ 43302 h 86604"/>
                    <a:gd name="connsiteX1" fmla="*/ 43302 w 86604"/>
                    <a:gd name="connsiteY1" fmla="*/ 86604 h 86604"/>
                    <a:gd name="connsiteX2" fmla="*/ 0 w 86604"/>
                    <a:gd name="connsiteY2" fmla="*/ 43302 h 86604"/>
                    <a:gd name="connsiteX3" fmla="*/ 43302 w 86604"/>
                    <a:gd name="connsiteY3" fmla="*/ 0 h 86604"/>
                    <a:gd name="connsiteX4" fmla="*/ 86604 w 86604"/>
                    <a:gd name="connsiteY4" fmla="*/ 43302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86604" y="43302"/>
                      </a:moveTo>
                      <a:cubicBezTo>
                        <a:pt x="86604" y="67217"/>
                        <a:pt x="67218" y="86604"/>
                        <a:pt x="43302" y="86604"/>
                      </a:cubicBezTo>
                      <a:cubicBezTo>
                        <a:pt x="19387" y="86604"/>
                        <a:pt x="0" y="67217"/>
                        <a:pt x="0" y="43302"/>
                      </a:cubicBezTo>
                      <a:cubicBezTo>
                        <a:pt x="0" y="19387"/>
                        <a:pt x="19387" y="0"/>
                        <a:pt x="43302" y="0"/>
                      </a:cubicBezTo>
                      <a:cubicBezTo>
                        <a:pt x="67218" y="0"/>
                        <a:pt x="86604" y="19387"/>
                        <a:pt x="86604" y="4330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2" name="Freeform: Shape 480">
                  <a:extLst>
                    <a:ext uri="{FF2B5EF4-FFF2-40B4-BE49-F238E27FC236}">
                      <a16:creationId xmlns:a16="http://schemas.microsoft.com/office/drawing/2014/main" xmlns="" id="{FCB95C8D-F1FB-4625-94C6-6F9193DDDAA7}"/>
                    </a:ext>
                  </a:extLst>
                </p:cNvPr>
                <p:cNvSpPr/>
                <p:nvPr/>
              </p:nvSpPr>
              <p:spPr>
                <a:xfrm>
                  <a:off x="6249722" y="2598353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8" y="140732"/>
                        <a:pt x="88770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70" y="-6495"/>
                        <a:pt x="45468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3" name="Freeform: Shape 481">
                  <a:extLst>
                    <a:ext uri="{FF2B5EF4-FFF2-40B4-BE49-F238E27FC236}">
                      <a16:creationId xmlns:a16="http://schemas.microsoft.com/office/drawing/2014/main" xmlns="" id="{721022DB-CD72-414C-9AF3-4A516EB4C500}"/>
                    </a:ext>
                  </a:extLst>
                </p:cNvPr>
                <p:cNvSpPr/>
                <p:nvPr/>
              </p:nvSpPr>
              <p:spPr>
                <a:xfrm>
                  <a:off x="5885985" y="2754241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1" y="88769"/>
                        <a:pt x="140731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4" name="Freeform: Shape 482">
                  <a:extLst>
                    <a:ext uri="{FF2B5EF4-FFF2-40B4-BE49-F238E27FC236}">
                      <a16:creationId xmlns:a16="http://schemas.microsoft.com/office/drawing/2014/main" xmlns="" id="{7854D122-88C2-414D-AD8A-18A891150B55}"/>
                    </a:ext>
                  </a:extLst>
                </p:cNvPr>
                <p:cNvSpPr/>
                <p:nvPr/>
              </p:nvSpPr>
              <p:spPr>
                <a:xfrm>
                  <a:off x="6373133" y="2868991"/>
                  <a:ext cx="138566" cy="138566"/>
                </a:xfrm>
                <a:custGeom>
                  <a:avLst/>
                  <a:gdLst>
                    <a:gd name="connsiteX0" fmla="*/ 138567 w 138566"/>
                    <a:gd name="connsiteY0" fmla="*/ 69283 h 138566"/>
                    <a:gd name="connsiteX1" fmla="*/ 69283 w 138566"/>
                    <a:gd name="connsiteY1" fmla="*/ 138567 h 138566"/>
                    <a:gd name="connsiteX2" fmla="*/ 0 w 138566"/>
                    <a:gd name="connsiteY2" fmla="*/ 69283 h 138566"/>
                    <a:gd name="connsiteX3" fmla="*/ 69283 w 138566"/>
                    <a:gd name="connsiteY3" fmla="*/ 0 h 138566"/>
                    <a:gd name="connsiteX4" fmla="*/ 138567 w 138566"/>
                    <a:gd name="connsiteY4" fmla="*/ 69283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38567" y="69283"/>
                      </a:moveTo>
                      <a:cubicBezTo>
                        <a:pt x="138567" y="107548"/>
                        <a:pt x="107548" y="138567"/>
                        <a:pt x="69283" y="138567"/>
                      </a:cubicBezTo>
                      <a:cubicBezTo>
                        <a:pt x="31019" y="138567"/>
                        <a:pt x="0" y="107548"/>
                        <a:pt x="0" y="69283"/>
                      </a:cubicBezTo>
                      <a:cubicBezTo>
                        <a:pt x="0" y="31019"/>
                        <a:pt x="31019" y="0"/>
                        <a:pt x="69283" y="0"/>
                      </a:cubicBezTo>
                      <a:cubicBezTo>
                        <a:pt x="107547" y="0"/>
                        <a:pt x="138567" y="31019"/>
                        <a:pt x="138567" y="692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5" name="Freeform: Shape 483">
                  <a:extLst>
                    <a:ext uri="{FF2B5EF4-FFF2-40B4-BE49-F238E27FC236}">
                      <a16:creationId xmlns:a16="http://schemas.microsoft.com/office/drawing/2014/main" xmlns="" id="{FC31CBED-AE49-4B4B-B9D2-10A4EBACAF5E}"/>
                    </a:ext>
                  </a:extLst>
                </p:cNvPr>
                <p:cNvSpPr/>
                <p:nvPr/>
              </p:nvSpPr>
              <p:spPr>
                <a:xfrm>
                  <a:off x="6290859" y="3124473"/>
                  <a:ext cx="86604" cy="86604"/>
                </a:xfrm>
                <a:custGeom>
                  <a:avLst/>
                  <a:gdLst>
                    <a:gd name="connsiteX0" fmla="*/ 12991 w 86604"/>
                    <a:gd name="connsiteY0" fmla="*/ 12991 h 86604"/>
                    <a:gd name="connsiteX1" fmla="*/ 12991 w 86604"/>
                    <a:gd name="connsiteY1" fmla="*/ 73614 h 86604"/>
                    <a:gd name="connsiteX2" fmla="*/ 73614 w 86604"/>
                    <a:gd name="connsiteY2" fmla="*/ 73614 h 86604"/>
                    <a:gd name="connsiteX3" fmla="*/ 73614 w 86604"/>
                    <a:gd name="connsiteY3" fmla="*/ 12991 h 86604"/>
                    <a:gd name="connsiteX4" fmla="*/ 12991 w 86604"/>
                    <a:gd name="connsiteY4" fmla="*/ 12991 h 86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604" h="86604">
                      <a:moveTo>
                        <a:pt x="12991" y="12991"/>
                      </a:moveTo>
                      <a:cubicBezTo>
                        <a:pt x="-4330" y="30312"/>
                        <a:pt x="-4330" y="56293"/>
                        <a:pt x="12991" y="73614"/>
                      </a:cubicBezTo>
                      <a:cubicBezTo>
                        <a:pt x="30311" y="90934"/>
                        <a:pt x="56293" y="90934"/>
                        <a:pt x="73614" y="73614"/>
                      </a:cubicBezTo>
                      <a:cubicBezTo>
                        <a:pt x="90935" y="56293"/>
                        <a:pt x="90935" y="30312"/>
                        <a:pt x="73614" y="12991"/>
                      </a:cubicBezTo>
                      <a:cubicBezTo>
                        <a:pt x="56293" y="-4330"/>
                        <a:pt x="30311" y="-4330"/>
                        <a:pt x="12991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6" name="Freeform: Shape 484">
                  <a:extLst>
                    <a:ext uri="{FF2B5EF4-FFF2-40B4-BE49-F238E27FC236}">
                      <a16:creationId xmlns:a16="http://schemas.microsoft.com/office/drawing/2014/main" xmlns="" id="{94D899D1-04F2-479C-98A9-DF6FDCC6246C}"/>
                    </a:ext>
                  </a:extLst>
                </p:cNvPr>
                <p:cNvSpPr/>
                <p:nvPr/>
              </p:nvSpPr>
              <p:spPr>
                <a:xfrm>
                  <a:off x="5996405" y="2492263"/>
                  <a:ext cx="95264" cy="95264"/>
                </a:xfrm>
                <a:custGeom>
                  <a:avLst/>
                  <a:gdLst>
                    <a:gd name="connsiteX0" fmla="*/ 12990 w 95264"/>
                    <a:gd name="connsiteY0" fmla="*/ 12991 h 95264"/>
                    <a:gd name="connsiteX1" fmla="*/ 12990 w 95264"/>
                    <a:gd name="connsiteY1" fmla="*/ 82274 h 95264"/>
                    <a:gd name="connsiteX2" fmla="*/ 82274 w 95264"/>
                    <a:gd name="connsiteY2" fmla="*/ 82274 h 95264"/>
                    <a:gd name="connsiteX3" fmla="*/ 82274 w 95264"/>
                    <a:gd name="connsiteY3" fmla="*/ 12991 h 95264"/>
                    <a:gd name="connsiteX4" fmla="*/ 12990 w 95264"/>
                    <a:gd name="connsiteY4" fmla="*/ 12991 h 95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95264">
                      <a:moveTo>
                        <a:pt x="12990" y="12991"/>
                      </a:moveTo>
                      <a:cubicBezTo>
                        <a:pt x="-4330" y="30311"/>
                        <a:pt x="-4330" y="64953"/>
                        <a:pt x="12990" y="82274"/>
                      </a:cubicBezTo>
                      <a:cubicBezTo>
                        <a:pt x="30311" y="99595"/>
                        <a:pt x="64953" y="99595"/>
                        <a:pt x="82274" y="82274"/>
                      </a:cubicBezTo>
                      <a:cubicBezTo>
                        <a:pt x="99595" y="64953"/>
                        <a:pt x="99595" y="30311"/>
                        <a:pt x="82274" y="12991"/>
                      </a:cubicBezTo>
                      <a:cubicBezTo>
                        <a:pt x="64953" y="-4330"/>
                        <a:pt x="30311" y="-4330"/>
                        <a:pt x="1299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7" name="Freeform: Shape 485">
                  <a:extLst>
                    <a:ext uri="{FF2B5EF4-FFF2-40B4-BE49-F238E27FC236}">
                      <a16:creationId xmlns:a16="http://schemas.microsoft.com/office/drawing/2014/main" xmlns="" id="{0F6B1FDE-F8E5-4ED0-A55E-C31E52229934}"/>
                    </a:ext>
                  </a:extLst>
                </p:cNvPr>
                <p:cNvSpPr/>
                <p:nvPr/>
              </p:nvSpPr>
              <p:spPr>
                <a:xfrm>
                  <a:off x="6182604" y="2808368"/>
                  <a:ext cx="173208" cy="173208"/>
                </a:xfrm>
                <a:custGeom>
                  <a:avLst/>
                  <a:gdLst>
                    <a:gd name="connsiteX0" fmla="*/ 173208 w 173208"/>
                    <a:gd name="connsiteY0" fmla="*/ 86604 h 173208"/>
                    <a:gd name="connsiteX1" fmla="*/ 86604 w 173208"/>
                    <a:gd name="connsiteY1" fmla="*/ 173208 h 173208"/>
                    <a:gd name="connsiteX2" fmla="*/ 0 w 173208"/>
                    <a:gd name="connsiteY2" fmla="*/ 86604 h 173208"/>
                    <a:gd name="connsiteX3" fmla="*/ 86604 w 173208"/>
                    <a:gd name="connsiteY3" fmla="*/ 0 h 173208"/>
                    <a:gd name="connsiteX4" fmla="*/ 173208 w 173208"/>
                    <a:gd name="connsiteY4" fmla="*/ 86604 h 173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208" h="173208">
                      <a:moveTo>
                        <a:pt x="173208" y="86604"/>
                      </a:moveTo>
                      <a:cubicBezTo>
                        <a:pt x="173208" y="134434"/>
                        <a:pt x="134434" y="173208"/>
                        <a:pt x="86604" y="173208"/>
                      </a:cubicBezTo>
                      <a:cubicBezTo>
                        <a:pt x="38774" y="173208"/>
                        <a:pt x="0" y="134434"/>
                        <a:pt x="0" y="86604"/>
                      </a:cubicBezTo>
                      <a:cubicBezTo>
                        <a:pt x="0" y="38774"/>
                        <a:pt x="38774" y="0"/>
                        <a:pt x="86604" y="0"/>
                      </a:cubicBezTo>
                      <a:cubicBezTo>
                        <a:pt x="134434" y="0"/>
                        <a:pt x="173208" y="38774"/>
                        <a:pt x="173208" y="866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8" name="Graphic 1">
                <a:extLst>
                  <a:ext uri="{FF2B5EF4-FFF2-40B4-BE49-F238E27FC236}">
                    <a16:creationId xmlns:a16="http://schemas.microsoft.com/office/drawing/2014/main" xmlns="" id="{0E0888A0-47AE-43E9-B3CB-A10FF8BD64F2}"/>
                  </a:ext>
                </a:extLst>
              </p:cNvPr>
              <p:cNvGrpSpPr/>
              <p:nvPr/>
            </p:nvGrpSpPr>
            <p:grpSpPr>
              <a:xfrm>
                <a:off x="7860560" y="3817307"/>
                <a:ext cx="794593" cy="372397"/>
                <a:chOff x="7860560" y="3817307"/>
                <a:chExt cx="794593" cy="372397"/>
              </a:xfrm>
              <a:grpFill/>
            </p:grpSpPr>
            <p:sp>
              <p:nvSpPr>
                <p:cNvPr id="967" name="Freeform: Shape 475">
                  <a:extLst>
                    <a:ext uri="{FF2B5EF4-FFF2-40B4-BE49-F238E27FC236}">
                      <a16:creationId xmlns:a16="http://schemas.microsoft.com/office/drawing/2014/main" xmlns="" id="{7C91781A-CEBB-4B76-9185-C50DE31CAFA3}"/>
                    </a:ext>
                  </a:extLst>
                </p:cNvPr>
                <p:cNvSpPr/>
                <p:nvPr/>
              </p:nvSpPr>
              <p:spPr>
                <a:xfrm>
                  <a:off x="8559889" y="4087945"/>
                  <a:ext cx="95264" cy="101759"/>
                </a:xfrm>
                <a:custGeom>
                  <a:avLst/>
                  <a:gdLst>
                    <a:gd name="connsiteX0" fmla="*/ 12990 w 95264"/>
                    <a:gd name="connsiteY0" fmla="*/ 19486 h 101759"/>
                    <a:gd name="connsiteX1" fmla="*/ 12990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0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0" y="19486"/>
                      </a:moveTo>
                      <a:cubicBezTo>
                        <a:pt x="-4330" y="36807"/>
                        <a:pt x="-4330" y="71448"/>
                        <a:pt x="12990" y="88769"/>
                      </a:cubicBezTo>
                      <a:cubicBezTo>
                        <a:pt x="30312" y="106090"/>
                        <a:pt x="64953" y="106090"/>
                        <a:pt x="82274" y="88769"/>
                      </a:cubicBezTo>
                      <a:cubicBezTo>
                        <a:pt x="99595" y="71448"/>
                        <a:pt x="99595" y="36807"/>
                        <a:pt x="82274" y="19486"/>
                      </a:cubicBezTo>
                      <a:cubicBezTo>
                        <a:pt x="64953" y="-6495"/>
                        <a:pt x="30312" y="-6495"/>
                        <a:pt x="1299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8" name="Freeform: Shape 476">
                  <a:extLst>
                    <a:ext uri="{FF2B5EF4-FFF2-40B4-BE49-F238E27FC236}">
                      <a16:creationId xmlns:a16="http://schemas.microsoft.com/office/drawing/2014/main" xmlns="" id="{01F46A47-4A19-4B3F-B66C-427E2F6BD5C0}"/>
                    </a:ext>
                  </a:extLst>
                </p:cNvPr>
                <p:cNvSpPr/>
                <p:nvPr/>
              </p:nvSpPr>
              <p:spPr>
                <a:xfrm>
                  <a:off x="8148519" y="3942883"/>
                  <a:ext cx="164547" cy="164547"/>
                </a:xfrm>
                <a:custGeom>
                  <a:avLst/>
                  <a:gdLst>
                    <a:gd name="connsiteX0" fmla="*/ 25981 w 164547"/>
                    <a:gd name="connsiteY0" fmla="*/ 25981 h 164547"/>
                    <a:gd name="connsiteX1" fmla="*/ 25981 w 164547"/>
                    <a:gd name="connsiteY1" fmla="*/ 138567 h 164547"/>
                    <a:gd name="connsiteX2" fmla="*/ 138567 w 164547"/>
                    <a:gd name="connsiteY2" fmla="*/ 138567 h 164547"/>
                    <a:gd name="connsiteX3" fmla="*/ 138567 w 164547"/>
                    <a:gd name="connsiteY3" fmla="*/ 25981 h 164547"/>
                    <a:gd name="connsiteX4" fmla="*/ 25981 w 164547"/>
                    <a:gd name="connsiteY4" fmla="*/ 25981 h 16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547" h="164547">
                      <a:moveTo>
                        <a:pt x="25981" y="25981"/>
                      </a:moveTo>
                      <a:cubicBezTo>
                        <a:pt x="-8660" y="60623"/>
                        <a:pt x="-8660" y="103925"/>
                        <a:pt x="25981" y="138567"/>
                      </a:cubicBezTo>
                      <a:cubicBezTo>
                        <a:pt x="60623" y="173208"/>
                        <a:pt x="103925" y="173208"/>
                        <a:pt x="138567" y="138567"/>
                      </a:cubicBezTo>
                      <a:cubicBezTo>
                        <a:pt x="173208" y="103925"/>
                        <a:pt x="173208" y="60623"/>
                        <a:pt x="138567" y="25981"/>
                      </a:cubicBezTo>
                      <a:cubicBezTo>
                        <a:pt x="112586" y="-8660"/>
                        <a:pt x="60623" y="-8660"/>
                        <a:pt x="25981" y="2598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9" name="Freeform: Shape 477">
                  <a:extLst>
                    <a:ext uri="{FF2B5EF4-FFF2-40B4-BE49-F238E27FC236}">
                      <a16:creationId xmlns:a16="http://schemas.microsoft.com/office/drawing/2014/main" xmlns="" id="{8D3A4987-8CA2-4ABC-9B83-C9C68738DE97}"/>
                    </a:ext>
                  </a:extLst>
                </p:cNvPr>
                <p:cNvSpPr/>
                <p:nvPr/>
              </p:nvSpPr>
              <p:spPr>
                <a:xfrm>
                  <a:off x="7860560" y="3817307"/>
                  <a:ext cx="116915" cy="110420"/>
                </a:xfrm>
                <a:custGeom>
                  <a:avLst/>
                  <a:gdLst>
                    <a:gd name="connsiteX0" fmla="*/ 19486 w 116915"/>
                    <a:gd name="connsiteY0" fmla="*/ 12991 h 110420"/>
                    <a:gd name="connsiteX1" fmla="*/ 19486 w 116915"/>
                    <a:gd name="connsiteY1" fmla="*/ 90934 h 110420"/>
                    <a:gd name="connsiteX2" fmla="*/ 97430 w 116915"/>
                    <a:gd name="connsiteY2" fmla="*/ 90934 h 110420"/>
                    <a:gd name="connsiteX3" fmla="*/ 97430 w 116915"/>
                    <a:gd name="connsiteY3" fmla="*/ 12991 h 110420"/>
                    <a:gd name="connsiteX4" fmla="*/ 19486 w 116915"/>
                    <a:gd name="connsiteY4" fmla="*/ 12991 h 110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6915" h="110420">
                      <a:moveTo>
                        <a:pt x="19486" y="12991"/>
                      </a:moveTo>
                      <a:cubicBezTo>
                        <a:pt x="-6495" y="38972"/>
                        <a:pt x="-6495" y="73614"/>
                        <a:pt x="19486" y="90934"/>
                      </a:cubicBezTo>
                      <a:cubicBezTo>
                        <a:pt x="45467" y="116916"/>
                        <a:pt x="80109" y="116916"/>
                        <a:pt x="97430" y="90934"/>
                      </a:cubicBezTo>
                      <a:cubicBezTo>
                        <a:pt x="123411" y="64953"/>
                        <a:pt x="123411" y="30311"/>
                        <a:pt x="97430" y="12991"/>
                      </a:cubicBezTo>
                      <a:cubicBezTo>
                        <a:pt x="80109" y="-4330"/>
                        <a:pt x="45467" y="-4330"/>
                        <a:pt x="19486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59" name="Graphic 1">
                <a:extLst>
                  <a:ext uri="{FF2B5EF4-FFF2-40B4-BE49-F238E27FC236}">
                    <a16:creationId xmlns:a16="http://schemas.microsoft.com/office/drawing/2014/main" xmlns="" id="{9D487CB7-AD3D-40AA-90AB-A78D54C24363}"/>
                  </a:ext>
                </a:extLst>
              </p:cNvPr>
              <p:cNvGrpSpPr/>
              <p:nvPr/>
            </p:nvGrpSpPr>
            <p:grpSpPr>
              <a:xfrm>
                <a:off x="42367" y="3475220"/>
                <a:ext cx="463332" cy="177538"/>
                <a:chOff x="42367" y="3475220"/>
                <a:chExt cx="463332" cy="177538"/>
              </a:xfrm>
              <a:grpFill/>
            </p:grpSpPr>
            <p:sp>
              <p:nvSpPr>
                <p:cNvPr id="964" name="Freeform: Shape 472">
                  <a:extLst>
                    <a:ext uri="{FF2B5EF4-FFF2-40B4-BE49-F238E27FC236}">
                      <a16:creationId xmlns:a16="http://schemas.microsoft.com/office/drawing/2014/main" xmlns="" id="{6A6D770D-A746-4E50-80A2-B1BD6B0663FD}"/>
                    </a:ext>
                  </a:extLst>
                </p:cNvPr>
                <p:cNvSpPr/>
                <p:nvPr/>
              </p:nvSpPr>
              <p:spPr>
                <a:xfrm>
                  <a:off x="42367" y="3475220"/>
                  <a:ext cx="103925" cy="103925"/>
                </a:xfrm>
                <a:custGeom>
                  <a:avLst/>
                  <a:gdLst>
                    <a:gd name="connsiteX0" fmla="*/ 103925 w 103925"/>
                    <a:gd name="connsiteY0" fmla="*/ 51963 h 103925"/>
                    <a:gd name="connsiteX1" fmla="*/ 51962 w 103925"/>
                    <a:gd name="connsiteY1" fmla="*/ 103925 h 103925"/>
                    <a:gd name="connsiteX2" fmla="*/ 0 w 103925"/>
                    <a:gd name="connsiteY2" fmla="*/ 51963 h 103925"/>
                    <a:gd name="connsiteX3" fmla="*/ 51962 w 103925"/>
                    <a:gd name="connsiteY3" fmla="*/ 0 h 103925"/>
                    <a:gd name="connsiteX4" fmla="*/ 103925 w 103925"/>
                    <a:gd name="connsiteY4" fmla="*/ 51963 h 10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925" h="103925">
                      <a:moveTo>
                        <a:pt x="103925" y="51963"/>
                      </a:moveTo>
                      <a:cubicBezTo>
                        <a:pt x="103925" y="80661"/>
                        <a:pt x="80661" y="103925"/>
                        <a:pt x="51962" y="103925"/>
                      </a:cubicBezTo>
                      <a:cubicBezTo>
                        <a:pt x="23264" y="103925"/>
                        <a:pt x="0" y="80661"/>
                        <a:pt x="0" y="51963"/>
                      </a:cubicBezTo>
                      <a:cubicBezTo>
                        <a:pt x="0" y="23264"/>
                        <a:pt x="23264" y="0"/>
                        <a:pt x="51962" y="0"/>
                      </a:cubicBezTo>
                      <a:cubicBezTo>
                        <a:pt x="80661" y="0"/>
                        <a:pt x="103925" y="23264"/>
                        <a:pt x="103925" y="5196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5" name="Freeform: Shape 473">
                  <a:extLst>
                    <a:ext uri="{FF2B5EF4-FFF2-40B4-BE49-F238E27FC236}">
                      <a16:creationId xmlns:a16="http://schemas.microsoft.com/office/drawing/2014/main" xmlns="" id="{2F52808B-8DC3-4143-AE7F-1DD59C05F0DB}"/>
                    </a:ext>
                  </a:extLst>
                </p:cNvPr>
                <p:cNvSpPr/>
                <p:nvPr/>
              </p:nvSpPr>
              <p:spPr>
                <a:xfrm>
                  <a:off x="410435" y="3550999"/>
                  <a:ext cx="95264" cy="101759"/>
                </a:xfrm>
                <a:custGeom>
                  <a:avLst/>
                  <a:gdLst>
                    <a:gd name="connsiteX0" fmla="*/ 12991 w 95264"/>
                    <a:gd name="connsiteY0" fmla="*/ 19486 h 101759"/>
                    <a:gd name="connsiteX1" fmla="*/ 12991 w 95264"/>
                    <a:gd name="connsiteY1" fmla="*/ 88769 h 101759"/>
                    <a:gd name="connsiteX2" fmla="*/ 82274 w 95264"/>
                    <a:gd name="connsiteY2" fmla="*/ 88769 h 101759"/>
                    <a:gd name="connsiteX3" fmla="*/ 82274 w 95264"/>
                    <a:gd name="connsiteY3" fmla="*/ 19486 h 101759"/>
                    <a:gd name="connsiteX4" fmla="*/ 12991 w 95264"/>
                    <a:gd name="connsiteY4" fmla="*/ 19486 h 101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64" h="101759">
                      <a:moveTo>
                        <a:pt x="12991" y="19486"/>
                      </a:moveTo>
                      <a:cubicBezTo>
                        <a:pt x="-4330" y="36807"/>
                        <a:pt x="-4330" y="71449"/>
                        <a:pt x="12991" y="88769"/>
                      </a:cubicBezTo>
                      <a:cubicBezTo>
                        <a:pt x="30311" y="106090"/>
                        <a:pt x="64953" y="106090"/>
                        <a:pt x="82274" y="88769"/>
                      </a:cubicBezTo>
                      <a:cubicBezTo>
                        <a:pt x="99595" y="71449"/>
                        <a:pt x="99595" y="36807"/>
                        <a:pt x="82274" y="19486"/>
                      </a:cubicBezTo>
                      <a:cubicBezTo>
                        <a:pt x="64953" y="-6495"/>
                        <a:pt x="30311" y="-6495"/>
                        <a:pt x="12991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6" name="Freeform: Shape 474">
                  <a:extLst>
                    <a:ext uri="{FF2B5EF4-FFF2-40B4-BE49-F238E27FC236}">
                      <a16:creationId xmlns:a16="http://schemas.microsoft.com/office/drawing/2014/main" xmlns="" id="{AA92CB95-8412-441E-BBF7-B25AD4D0DA28}"/>
                    </a:ext>
                  </a:extLst>
                </p:cNvPr>
                <p:cNvSpPr/>
                <p:nvPr/>
              </p:nvSpPr>
              <p:spPr>
                <a:xfrm>
                  <a:off x="265373" y="3507697"/>
                  <a:ext cx="134236" cy="134236"/>
                </a:xfrm>
                <a:custGeom>
                  <a:avLst/>
                  <a:gdLst>
                    <a:gd name="connsiteX0" fmla="*/ 19486 w 134236"/>
                    <a:gd name="connsiteY0" fmla="*/ 19486 h 134236"/>
                    <a:gd name="connsiteX1" fmla="*/ 19486 w 134236"/>
                    <a:gd name="connsiteY1" fmla="*/ 114751 h 134236"/>
                    <a:gd name="connsiteX2" fmla="*/ 114751 w 134236"/>
                    <a:gd name="connsiteY2" fmla="*/ 114751 h 134236"/>
                    <a:gd name="connsiteX3" fmla="*/ 114751 w 134236"/>
                    <a:gd name="connsiteY3" fmla="*/ 19486 h 134236"/>
                    <a:gd name="connsiteX4" fmla="*/ 19486 w 134236"/>
                    <a:gd name="connsiteY4" fmla="*/ 19486 h 134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236" h="134236">
                      <a:moveTo>
                        <a:pt x="19486" y="19486"/>
                      </a:moveTo>
                      <a:cubicBezTo>
                        <a:pt x="-6495" y="45467"/>
                        <a:pt x="-6495" y="88769"/>
                        <a:pt x="19486" y="114751"/>
                      </a:cubicBezTo>
                      <a:cubicBezTo>
                        <a:pt x="45467" y="140732"/>
                        <a:pt x="88769" y="140732"/>
                        <a:pt x="114751" y="114751"/>
                      </a:cubicBezTo>
                      <a:cubicBezTo>
                        <a:pt x="140732" y="88769"/>
                        <a:pt x="140732" y="45467"/>
                        <a:pt x="114751" y="19486"/>
                      </a:cubicBezTo>
                      <a:cubicBezTo>
                        <a:pt x="88769" y="-6495"/>
                        <a:pt x="45467" y="-6495"/>
                        <a:pt x="19486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960" name="Graphic 1">
                <a:extLst>
                  <a:ext uri="{FF2B5EF4-FFF2-40B4-BE49-F238E27FC236}">
                    <a16:creationId xmlns:a16="http://schemas.microsoft.com/office/drawing/2014/main" xmlns="" id="{7AF4EEE7-8FDA-4EBF-9D6D-8A34501A094B}"/>
                  </a:ext>
                </a:extLst>
              </p:cNvPr>
              <p:cNvGrpSpPr/>
              <p:nvPr/>
            </p:nvGrpSpPr>
            <p:grpSpPr>
              <a:xfrm>
                <a:off x="4952474" y="4159043"/>
                <a:ext cx="433722" cy="277835"/>
                <a:chOff x="4952474" y="4159043"/>
                <a:chExt cx="433722" cy="277835"/>
              </a:xfrm>
              <a:grpFill/>
            </p:grpSpPr>
            <p:sp>
              <p:nvSpPr>
                <p:cNvPr id="961" name="Freeform: Shape 469">
                  <a:extLst>
                    <a:ext uri="{FF2B5EF4-FFF2-40B4-BE49-F238E27FC236}">
                      <a16:creationId xmlns:a16="http://schemas.microsoft.com/office/drawing/2014/main" xmlns="" id="{4C6485CE-F2BF-4EE4-AE3A-63DCFC77EF6F}"/>
                    </a:ext>
                  </a:extLst>
                </p:cNvPr>
                <p:cNvSpPr/>
                <p:nvPr/>
              </p:nvSpPr>
              <p:spPr>
                <a:xfrm>
                  <a:off x="5281570" y="4332251"/>
                  <a:ext cx="104626" cy="104626"/>
                </a:xfrm>
                <a:custGeom>
                  <a:avLst/>
                  <a:gdLst>
                    <a:gd name="connsiteX0" fmla="*/ 78295 w 104626"/>
                    <a:gd name="connsiteY0" fmla="*/ 95616 h 104626"/>
                    <a:gd name="connsiteX1" fmla="*/ 95615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5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5" y="95616"/>
                      </a:moveTo>
                      <a:cubicBezTo>
                        <a:pt x="104276" y="78295"/>
                        <a:pt x="112937" y="52313"/>
                        <a:pt x="95615" y="26332"/>
                      </a:cubicBezTo>
                      <a:cubicBezTo>
                        <a:pt x="78295" y="351"/>
                        <a:pt x="52313" y="-8310"/>
                        <a:pt x="26332" y="9011"/>
                      </a:cubicBezTo>
                      <a:cubicBezTo>
                        <a:pt x="351" y="26332"/>
                        <a:pt x="-8309" y="52313"/>
                        <a:pt x="9011" y="78295"/>
                      </a:cubicBezTo>
                      <a:cubicBezTo>
                        <a:pt x="26332" y="104276"/>
                        <a:pt x="52313" y="112936"/>
                        <a:pt x="78295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2" name="Freeform: Shape 470">
                  <a:extLst>
                    <a:ext uri="{FF2B5EF4-FFF2-40B4-BE49-F238E27FC236}">
                      <a16:creationId xmlns:a16="http://schemas.microsoft.com/office/drawing/2014/main" xmlns="" id="{CBC94C97-0CF0-45AF-9DBF-FAA15E580DBD}"/>
                    </a:ext>
                  </a:extLst>
                </p:cNvPr>
                <p:cNvSpPr/>
                <p:nvPr/>
              </p:nvSpPr>
              <p:spPr>
                <a:xfrm>
                  <a:off x="4952474" y="4159043"/>
                  <a:ext cx="104626" cy="104626"/>
                </a:xfrm>
                <a:custGeom>
                  <a:avLst/>
                  <a:gdLst>
                    <a:gd name="connsiteX0" fmla="*/ 78294 w 104626"/>
                    <a:gd name="connsiteY0" fmla="*/ 95616 h 104626"/>
                    <a:gd name="connsiteX1" fmla="*/ 95616 w 104626"/>
                    <a:gd name="connsiteY1" fmla="*/ 26332 h 104626"/>
                    <a:gd name="connsiteX2" fmla="*/ 26332 w 104626"/>
                    <a:gd name="connsiteY2" fmla="*/ 9011 h 104626"/>
                    <a:gd name="connsiteX3" fmla="*/ 9011 w 104626"/>
                    <a:gd name="connsiteY3" fmla="*/ 78295 h 104626"/>
                    <a:gd name="connsiteX4" fmla="*/ 78294 w 104626"/>
                    <a:gd name="connsiteY4" fmla="*/ 95616 h 104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626" h="104626">
                      <a:moveTo>
                        <a:pt x="78294" y="95616"/>
                      </a:moveTo>
                      <a:cubicBezTo>
                        <a:pt x="104276" y="78295"/>
                        <a:pt x="112936" y="52313"/>
                        <a:pt x="95616" y="26332"/>
                      </a:cubicBezTo>
                      <a:cubicBezTo>
                        <a:pt x="78294" y="351"/>
                        <a:pt x="52314" y="-8310"/>
                        <a:pt x="26332" y="9011"/>
                      </a:cubicBezTo>
                      <a:cubicBezTo>
                        <a:pt x="351" y="26332"/>
                        <a:pt x="-8310" y="52313"/>
                        <a:pt x="9011" y="78295"/>
                      </a:cubicBezTo>
                      <a:cubicBezTo>
                        <a:pt x="26332" y="104276"/>
                        <a:pt x="60974" y="112936"/>
                        <a:pt x="78294" y="9561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3" name="Freeform: Shape 471">
                  <a:extLst>
                    <a:ext uri="{FF2B5EF4-FFF2-40B4-BE49-F238E27FC236}">
                      <a16:creationId xmlns:a16="http://schemas.microsoft.com/office/drawing/2014/main" xmlns="" id="{008A64BD-96BD-4140-94FC-FD4DA5CCD248}"/>
                    </a:ext>
                  </a:extLst>
                </p:cNvPr>
                <p:cNvSpPr/>
                <p:nvPr/>
              </p:nvSpPr>
              <p:spPr>
                <a:xfrm>
                  <a:off x="5048090" y="4202696"/>
                  <a:ext cx="138566" cy="138566"/>
                </a:xfrm>
                <a:custGeom>
                  <a:avLst/>
                  <a:gdLst>
                    <a:gd name="connsiteX0" fmla="*/ 103925 w 138566"/>
                    <a:gd name="connsiteY0" fmla="*/ 129906 h 138566"/>
                    <a:gd name="connsiteX1" fmla="*/ 129906 w 138566"/>
                    <a:gd name="connsiteY1" fmla="*/ 34642 h 138566"/>
                    <a:gd name="connsiteX2" fmla="*/ 34642 w 138566"/>
                    <a:gd name="connsiteY2" fmla="*/ 8660 h 138566"/>
                    <a:gd name="connsiteX3" fmla="*/ 8660 w 138566"/>
                    <a:gd name="connsiteY3" fmla="*/ 103925 h 138566"/>
                    <a:gd name="connsiteX4" fmla="*/ 103925 w 138566"/>
                    <a:gd name="connsiteY4" fmla="*/ 129906 h 138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566" h="138566">
                      <a:moveTo>
                        <a:pt x="103925" y="129906"/>
                      </a:moveTo>
                      <a:cubicBezTo>
                        <a:pt x="138567" y="112586"/>
                        <a:pt x="147227" y="69283"/>
                        <a:pt x="129906" y="34642"/>
                      </a:cubicBezTo>
                      <a:cubicBezTo>
                        <a:pt x="112585" y="0"/>
                        <a:pt x="69283" y="-8660"/>
                        <a:pt x="34642" y="8660"/>
                      </a:cubicBezTo>
                      <a:cubicBezTo>
                        <a:pt x="0" y="25981"/>
                        <a:pt x="-8660" y="69283"/>
                        <a:pt x="8660" y="103925"/>
                      </a:cubicBezTo>
                      <a:cubicBezTo>
                        <a:pt x="34642" y="138567"/>
                        <a:pt x="69283" y="147227"/>
                        <a:pt x="103925" y="12990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0" name="Graphic 1">
              <a:extLst>
                <a:ext uri="{FF2B5EF4-FFF2-40B4-BE49-F238E27FC236}">
                  <a16:creationId xmlns:a16="http://schemas.microsoft.com/office/drawing/2014/main" xmlns="" id="{E1C44059-30F6-4DA4-912F-15E21A86A7AE}"/>
                </a:ext>
              </a:extLst>
            </p:cNvPr>
            <p:cNvGrpSpPr/>
            <p:nvPr/>
          </p:nvGrpSpPr>
          <p:grpSpPr>
            <a:xfrm>
              <a:off x="2997232" y="2678632"/>
              <a:ext cx="454439" cy="402993"/>
              <a:chOff x="9449747" y="2150176"/>
              <a:chExt cx="1377006" cy="1221119"/>
            </a:xfrm>
            <a:grpFill/>
          </p:grpSpPr>
          <p:sp>
            <p:nvSpPr>
              <p:cNvPr id="947" name="Freeform: Shape 455">
                <a:extLst>
                  <a:ext uri="{FF2B5EF4-FFF2-40B4-BE49-F238E27FC236}">
                    <a16:creationId xmlns:a16="http://schemas.microsoft.com/office/drawing/2014/main" xmlns="" id="{9B191F3D-990D-4C8D-8E81-18FD70841B99}"/>
                  </a:ext>
                </a:extLst>
              </p:cNvPr>
              <p:cNvSpPr/>
              <p:nvPr/>
            </p:nvSpPr>
            <p:spPr>
              <a:xfrm>
                <a:off x="9713890" y="3031374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8 w 307444"/>
                  <a:gd name="connsiteY2" fmla="*/ 261978 h 307444"/>
                  <a:gd name="connsiteX3" fmla="*/ 261978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8" y="261978"/>
                    </a:cubicBezTo>
                    <a:cubicBezTo>
                      <a:pt x="322601" y="201355"/>
                      <a:pt x="322601" y="106090"/>
                      <a:pt x="261978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8" name="Freeform: Shape 456">
                <a:extLst>
                  <a:ext uri="{FF2B5EF4-FFF2-40B4-BE49-F238E27FC236}">
                    <a16:creationId xmlns:a16="http://schemas.microsoft.com/office/drawing/2014/main" xmlns="" id="{30BC9135-195E-4EC3-9D97-629E42E7017B}"/>
                  </a:ext>
                </a:extLst>
              </p:cNvPr>
              <p:cNvSpPr/>
              <p:nvPr/>
            </p:nvSpPr>
            <p:spPr>
              <a:xfrm>
                <a:off x="10675197" y="2557216"/>
                <a:ext cx="151556" cy="158052"/>
              </a:xfrm>
              <a:custGeom>
                <a:avLst/>
                <a:gdLst>
                  <a:gd name="connsiteX0" fmla="*/ 19486 w 151556"/>
                  <a:gd name="connsiteY0" fmla="*/ 25981 h 158052"/>
                  <a:gd name="connsiteX1" fmla="*/ 19486 w 151556"/>
                  <a:gd name="connsiteY1" fmla="*/ 138567 h 158052"/>
                  <a:gd name="connsiteX2" fmla="*/ 132071 w 151556"/>
                  <a:gd name="connsiteY2" fmla="*/ 138567 h 158052"/>
                  <a:gd name="connsiteX3" fmla="*/ 132071 w 151556"/>
                  <a:gd name="connsiteY3" fmla="*/ 25981 h 158052"/>
                  <a:gd name="connsiteX4" fmla="*/ 19486 w 151556"/>
                  <a:gd name="connsiteY4" fmla="*/ 25981 h 158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556" h="158052">
                    <a:moveTo>
                      <a:pt x="19486" y="25981"/>
                    </a:moveTo>
                    <a:cubicBezTo>
                      <a:pt x="-6495" y="51963"/>
                      <a:pt x="-6495" y="103925"/>
                      <a:pt x="19486" y="138567"/>
                    </a:cubicBezTo>
                    <a:cubicBezTo>
                      <a:pt x="45466" y="164548"/>
                      <a:pt x="97429" y="164548"/>
                      <a:pt x="132071" y="138567"/>
                    </a:cubicBezTo>
                    <a:cubicBezTo>
                      <a:pt x="158052" y="112585"/>
                      <a:pt x="158052" y="60623"/>
                      <a:pt x="132071" y="25981"/>
                    </a:cubicBezTo>
                    <a:cubicBezTo>
                      <a:pt x="97429" y="-8660"/>
                      <a:pt x="45466" y="-8660"/>
                      <a:pt x="19486" y="2598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9" name="Freeform: Shape 457">
                <a:extLst>
                  <a:ext uri="{FF2B5EF4-FFF2-40B4-BE49-F238E27FC236}">
                    <a16:creationId xmlns:a16="http://schemas.microsoft.com/office/drawing/2014/main" xmlns="" id="{C62B8AE5-8D8D-409B-9970-BE6184F163C7}"/>
                  </a:ext>
                </a:extLst>
              </p:cNvPr>
              <p:cNvSpPr/>
              <p:nvPr/>
            </p:nvSpPr>
            <p:spPr>
              <a:xfrm>
                <a:off x="10071132" y="2340706"/>
                <a:ext cx="242491" cy="242491"/>
              </a:xfrm>
              <a:custGeom>
                <a:avLst/>
                <a:gdLst>
                  <a:gd name="connsiteX0" fmla="*/ 242491 w 242491"/>
                  <a:gd name="connsiteY0" fmla="*/ 121246 h 242491"/>
                  <a:gd name="connsiteX1" fmla="*/ 121245 w 242491"/>
                  <a:gd name="connsiteY1" fmla="*/ 242492 h 242491"/>
                  <a:gd name="connsiteX2" fmla="*/ -1 w 242491"/>
                  <a:gd name="connsiteY2" fmla="*/ 121246 h 242491"/>
                  <a:gd name="connsiteX3" fmla="*/ 121245 w 242491"/>
                  <a:gd name="connsiteY3" fmla="*/ 0 h 242491"/>
                  <a:gd name="connsiteX4" fmla="*/ 242491 w 242491"/>
                  <a:gd name="connsiteY4" fmla="*/ 121246 h 24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491" h="242491">
                    <a:moveTo>
                      <a:pt x="242491" y="121246"/>
                    </a:moveTo>
                    <a:cubicBezTo>
                      <a:pt x="242491" y="188208"/>
                      <a:pt x="188208" y="242492"/>
                      <a:pt x="121245" y="242492"/>
                    </a:cubicBezTo>
                    <a:cubicBezTo>
                      <a:pt x="54283" y="242492"/>
                      <a:pt x="-1" y="188208"/>
                      <a:pt x="-1" y="121246"/>
                    </a:cubicBezTo>
                    <a:cubicBezTo>
                      <a:pt x="-1" y="54284"/>
                      <a:pt x="54283" y="0"/>
                      <a:pt x="121245" y="0"/>
                    </a:cubicBezTo>
                    <a:cubicBezTo>
                      <a:pt x="188208" y="0"/>
                      <a:pt x="242491" y="54284"/>
                      <a:pt x="242491" y="1212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0" name="Freeform: Shape 458">
                <a:extLst>
                  <a:ext uri="{FF2B5EF4-FFF2-40B4-BE49-F238E27FC236}">
                    <a16:creationId xmlns:a16="http://schemas.microsoft.com/office/drawing/2014/main" xmlns="" id="{7DFBD619-F842-44A3-9D30-36B2D476E9D2}"/>
                  </a:ext>
                </a:extLst>
              </p:cNvPr>
              <p:cNvSpPr/>
              <p:nvPr/>
            </p:nvSpPr>
            <p:spPr>
              <a:xfrm>
                <a:off x="9449747" y="2611344"/>
                <a:ext cx="229501" cy="229501"/>
              </a:xfrm>
              <a:custGeom>
                <a:avLst/>
                <a:gdLst>
                  <a:gd name="connsiteX0" fmla="*/ 32477 w 229501"/>
                  <a:gd name="connsiteY0" fmla="*/ 32477 h 229501"/>
                  <a:gd name="connsiteX1" fmla="*/ 32477 w 229501"/>
                  <a:gd name="connsiteY1" fmla="*/ 197025 h 229501"/>
                  <a:gd name="connsiteX2" fmla="*/ 197025 w 229501"/>
                  <a:gd name="connsiteY2" fmla="*/ 197025 h 229501"/>
                  <a:gd name="connsiteX3" fmla="*/ 197025 w 229501"/>
                  <a:gd name="connsiteY3" fmla="*/ 32477 h 229501"/>
                  <a:gd name="connsiteX4" fmla="*/ 32477 w 229501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1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3" y="240327"/>
                      <a:pt x="197025" y="197025"/>
                    </a:cubicBezTo>
                    <a:cubicBezTo>
                      <a:pt x="240327" y="153722"/>
                      <a:pt x="240327" y="75779"/>
                      <a:pt x="197025" y="32477"/>
                    </a:cubicBezTo>
                    <a:cubicBezTo>
                      <a:pt x="153723" y="-10826"/>
                      <a:pt x="8443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1" name="Freeform: Shape 459">
                <a:extLst>
                  <a:ext uri="{FF2B5EF4-FFF2-40B4-BE49-F238E27FC236}">
                    <a16:creationId xmlns:a16="http://schemas.microsoft.com/office/drawing/2014/main" xmlns="" id="{951BFEFE-0BBE-4C2E-A0CB-6067F33B2892}"/>
                  </a:ext>
                </a:extLst>
              </p:cNvPr>
              <p:cNvSpPr/>
              <p:nvPr/>
            </p:nvSpPr>
            <p:spPr>
              <a:xfrm>
                <a:off x="10289808" y="2793212"/>
                <a:ext cx="229500" cy="229501"/>
              </a:xfrm>
              <a:custGeom>
                <a:avLst/>
                <a:gdLst>
                  <a:gd name="connsiteX0" fmla="*/ 32477 w 229500"/>
                  <a:gd name="connsiteY0" fmla="*/ 32477 h 229501"/>
                  <a:gd name="connsiteX1" fmla="*/ 32477 w 229500"/>
                  <a:gd name="connsiteY1" fmla="*/ 197025 h 229501"/>
                  <a:gd name="connsiteX2" fmla="*/ 197024 w 229500"/>
                  <a:gd name="connsiteY2" fmla="*/ 197025 h 229501"/>
                  <a:gd name="connsiteX3" fmla="*/ 197024 w 229500"/>
                  <a:gd name="connsiteY3" fmla="*/ 32477 h 229501"/>
                  <a:gd name="connsiteX4" fmla="*/ 32477 w 229500"/>
                  <a:gd name="connsiteY4" fmla="*/ 32477 h 229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00" h="229501">
                    <a:moveTo>
                      <a:pt x="32477" y="32477"/>
                    </a:moveTo>
                    <a:cubicBezTo>
                      <a:pt x="-10826" y="75779"/>
                      <a:pt x="-10826" y="153722"/>
                      <a:pt x="32477" y="197025"/>
                    </a:cubicBezTo>
                    <a:cubicBezTo>
                      <a:pt x="75779" y="240327"/>
                      <a:pt x="153722" y="240327"/>
                      <a:pt x="197024" y="197025"/>
                    </a:cubicBezTo>
                    <a:cubicBezTo>
                      <a:pt x="240326" y="153722"/>
                      <a:pt x="240326" y="75779"/>
                      <a:pt x="197024" y="32477"/>
                    </a:cubicBezTo>
                    <a:cubicBezTo>
                      <a:pt x="153722" y="-10826"/>
                      <a:pt x="75779" y="-10826"/>
                      <a:pt x="32477" y="324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2" name="Freeform: Shape 460">
                <a:extLst>
                  <a:ext uri="{FF2B5EF4-FFF2-40B4-BE49-F238E27FC236}">
                    <a16:creationId xmlns:a16="http://schemas.microsoft.com/office/drawing/2014/main" xmlns="" id="{FC60FAF8-0FF2-470F-BC90-3749BC6FBD93}"/>
                  </a:ext>
                </a:extLst>
              </p:cNvPr>
              <p:cNvSpPr/>
              <p:nvPr/>
            </p:nvSpPr>
            <p:spPr>
              <a:xfrm>
                <a:off x="10140415" y="3232729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7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3" name="Freeform: Shape 461">
                <a:extLst>
                  <a:ext uri="{FF2B5EF4-FFF2-40B4-BE49-F238E27FC236}">
                    <a16:creationId xmlns:a16="http://schemas.microsoft.com/office/drawing/2014/main" xmlns="" id="{8EBE8211-3B7C-471B-98AE-6AA1E0F48961}"/>
                  </a:ext>
                </a:extLst>
              </p:cNvPr>
              <p:cNvSpPr/>
              <p:nvPr/>
            </p:nvSpPr>
            <p:spPr>
              <a:xfrm>
                <a:off x="9638111" y="2150176"/>
                <a:ext cx="173208" cy="173208"/>
              </a:xfrm>
              <a:custGeom>
                <a:avLst/>
                <a:gdLst>
                  <a:gd name="connsiteX0" fmla="*/ 173209 w 173208"/>
                  <a:gd name="connsiteY0" fmla="*/ 86604 h 173208"/>
                  <a:gd name="connsiteX1" fmla="*/ 86604 w 173208"/>
                  <a:gd name="connsiteY1" fmla="*/ 173208 h 173208"/>
                  <a:gd name="connsiteX2" fmla="*/ 0 w 173208"/>
                  <a:gd name="connsiteY2" fmla="*/ 86604 h 173208"/>
                  <a:gd name="connsiteX3" fmla="*/ 86604 w 173208"/>
                  <a:gd name="connsiteY3" fmla="*/ 0 h 173208"/>
                  <a:gd name="connsiteX4" fmla="*/ 173209 w 173208"/>
                  <a:gd name="connsiteY4" fmla="*/ 86604 h 173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8" h="173208">
                    <a:moveTo>
                      <a:pt x="173209" y="86604"/>
                    </a:moveTo>
                    <a:cubicBezTo>
                      <a:pt x="173209" y="134434"/>
                      <a:pt x="134434" y="173208"/>
                      <a:pt x="86604" y="173208"/>
                    </a:cubicBezTo>
                    <a:cubicBezTo>
                      <a:pt x="38774" y="173208"/>
                      <a:pt x="0" y="134434"/>
                      <a:pt x="0" y="86604"/>
                    </a:cubicBezTo>
                    <a:cubicBezTo>
                      <a:pt x="0" y="38774"/>
                      <a:pt x="38774" y="0"/>
                      <a:pt x="86604" y="0"/>
                    </a:cubicBezTo>
                    <a:cubicBezTo>
                      <a:pt x="134434" y="0"/>
                      <a:pt x="173209" y="38774"/>
                      <a:pt x="173209" y="8660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4" name="Freeform: Shape 462">
                <a:extLst>
                  <a:ext uri="{FF2B5EF4-FFF2-40B4-BE49-F238E27FC236}">
                    <a16:creationId xmlns:a16="http://schemas.microsoft.com/office/drawing/2014/main" xmlns="" id="{E0F0A9DF-0AF5-417D-8872-9EE0DBC142B7}"/>
                  </a:ext>
                </a:extLst>
              </p:cNvPr>
              <p:cNvSpPr/>
              <p:nvPr/>
            </p:nvSpPr>
            <p:spPr>
              <a:xfrm>
                <a:off x="9956382" y="2684957"/>
                <a:ext cx="307444" cy="307444"/>
              </a:xfrm>
              <a:custGeom>
                <a:avLst/>
                <a:gdLst>
                  <a:gd name="connsiteX0" fmla="*/ 45467 w 307444"/>
                  <a:gd name="connsiteY0" fmla="*/ 45467 h 307444"/>
                  <a:gd name="connsiteX1" fmla="*/ 45467 w 307444"/>
                  <a:gd name="connsiteY1" fmla="*/ 261978 h 307444"/>
                  <a:gd name="connsiteX2" fmla="*/ 261977 w 307444"/>
                  <a:gd name="connsiteY2" fmla="*/ 261978 h 307444"/>
                  <a:gd name="connsiteX3" fmla="*/ 261977 w 307444"/>
                  <a:gd name="connsiteY3" fmla="*/ 45467 h 307444"/>
                  <a:gd name="connsiteX4" fmla="*/ 45467 w 307444"/>
                  <a:gd name="connsiteY4" fmla="*/ 45467 h 30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44" h="307444">
                    <a:moveTo>
                      <a:pt x="45467" y="45467"/>
                    </a:moveTo>
                    <a:cubicBezTo>
                      <a:pt x="-15156" y="106090"/>
                      <a:pt x="-15156" y="201355"/>
                      <a:pt x="45467" y="261978"/>
                    </a:cubicBezTo>
                    <a:cubicBezTo>
                      <a:pt x="106090" y="322601"/>
                      <a:pt x="201355" y="322601"/>
                      <a:pt x="261977" y="261978"/>
                    </a:cubicBezTo>
                    <a:cubicBezTo>
                      <a:pt x="322601" y="201355"/>
                      <a:pt x="322601" y="106090"/>
                      <a:pt x="261977" y="45467"/>
                    </a:cubicBezTo>
                    <a:cubicBezTo>
                      <a:pt x="201355" y="-15156"/>
                      <a:pt x="106090" y="-15156"/>
                      <a:pt x="45467" y="454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1" name="Graphic 1">
              <a:extLst>
                <a:ext uri="{FF2B5EF4-FFF2-40B4-BE49-F238E27FC236}">
                  <a16:creationId xmlns:a16="http://schemas.microsoft.com/office/drawing/2014/main" xmlns="" id="{32143BC1-2815-4454-BBB1-A78EB42921A5}"/>
                </a:ext>
              </a:extLst>
            </p:cNvPr>
            <p:cNvGrpSpPr/>
            <p:nvPr/>
          </p:nvGrpSpPr>
          <p:grpSpPr>
            <a:xfrm>
              <a:off x="355626" y="3273118"/>
              <a:ext cx="419427" cy="377270"/>
              <a:chOff x="1445355" y="3951543"/>
              <a:chExt cx="1270916" cy="1143175"/>
            </a:xfrm>
            <a:grpFill/>
          </p:grpSpPr>
          <p:sp>
            <p:nvSpPr>
              <p:cNvPr id="939" name="Freeform: Shape 447">
                <a:extLst>
                  <a:ext uri="{FF2B5EF4-FFF2-40B4-BE49-F238E27FC236}">
                    <a16:creationId xmlns:a16="http://schemas.microsoft.com/office/drawing/2014/main" xmlns="" id="{A0284E1D-192C-490D-97ED-81DCAF913611}"/>
                  </a:ext>
                </a:extLst>
              </p:cNvPr>
              <p:cNvSpPr/>
              <p:nvPr/>
            </p:nvSpPr>
            <p:spPr>
              <a:xfrm>
                <a:off x="2190151" y="3994846"/>
                <a:ext cx="277133" cy="277133"/>
              </a:xfrm>
              <a:custGeom>
                <a:avLst/>
                <a:gdLst>
                  <a:gd name="connsiteX0" fmla="*/ 277133 w 277133"/>
                  <a:gd name="connsiteY0" fmla="*/ 138567 h 277133"/>
                  <a:gd name="connsiteX1" fmla="*/ 138567 w 277133"/>
                  <a:gd name="connsiteY1" fmla="*/ 277133 h 277133"/>
                  <a:gd name="connsiteX2" fmla="*/ 0 w 277133"/>
                  <a:gd name="connsiteY2" fmla="*/ 138567 h 277133"/>
                  <a:gd name="connsiteX3" fmla="*/ 138567 w 277133"/>
                  <a:gd name="connsiteY3" fmla="*/ 0 h 277133"/>
                  <a:gd name="connsiteX4" fmla="*/ 277133 w 277133"/>
                  <a:gd name="connsiteY4" fmla="*/ 138567 h 277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133" h="277133">
                    <a:moveTo>
                      <a:pt x="277133" y="138567"/>
                    </a:moveTo>
                    <a:cubicBezTo>
                      <a:pt x="277133" y="215095"/>
                      <a:pt x="215095" y="277133"/>
                      <a:pt x="138567" y="277133"/>
                    </a:cubicBezTo>
                    <a:cubicBezTo>
                      <a:pt x="62038" y="277133"/>
                      <a:pt x="0" y="215095"/>
                      <a:pt x="0" y="138567"/>
                    </a:cubicBezTo>
                    <a:cubicBezTo>
                      <a:pt x="0" y="62038"/>
                      <a:pt x="62038" y="0"/>
                      <a:pt x="138567" y="0"/>
                    </a:cubicBezTo>
                    <a:cubicBezTo>
                      <a:pt x="215095" y="0"/>
                      <a:pt x="277133" y="62038"/>
                      <a:pt x="277133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0" name="Freeform: Shape 448">
                <a:extLst>
                  <a:ext uri="{FF2B5EF4-FFF2-40B4-BE49-F238E27FC236}">
                    <a16:creationId xmlns:a16="http://schemas.microsoft.com/office/drawing/2014/main" xmlns="" id="{A2EABFDC-7307-4C24-A022-9F495F9984D0}"/>
                  </a:ext>
                </a:extLst>
              </p:cNvPr>
              <p:cNvSpPr/>
              <p:nvPr/>
            </p:nvSpPr>
            <p:spPr>
              <a:xfrm>
                <a:off x="1445355" y="4575094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1" name="Freeform: Shape 449">
                <a:extLst>
                  <a:ext uri="{FF2B5EF4-FFF2-40B4-BE49-F238E27FC236}">
                    <a16:creationId xmlns:a16="http://schemas.microsoft.com/office/drawing/2014/main" xmlns="" id="{FCDCD605-EE17-4037-A04B-8EC754C42233}"/>
                  </a:ext>
                </a:extLst>
              </p:cNvPr>
              <p:cNvSpPr/>
              <p:nvPr/>
            </p:nvSpPr>
            <p:spPr>
              <a:xfrm>
                <a:off x="1915183" y="4698505"/>
                <a:ext cx="220840" cy="214345"/>
              </a:xfrm>
              <a:custGeom>
                <a:avLst/>
                <a:gdLst>
                  <a:gd name="connsiteX0" fmla="*/ 188364 w 220840"/>
                  <a:gd name="connsiteY0" fmla="*/ 188364 h 214345"/>
                  <a:gd name="connsiteX1" fmla="*/ 188364 w 220840"/>
                  <a:gd name="connsiteY1" fmla="*/ 32477 h 214345"/>
                  <a:gd name="connsiteX2" fmla="*/ 32477 w 220840"/>
                  <a:gd name="connsiteY2" fmla="*/ 32477 h 214345"/>
                  <a:gd name="connsiteX3" fmla="*/ 32477 w 220840"/>
                  <a:gd name="connsiteY3" fmla="*/ 188364 h 214345"/>
                  <a:gd name="connsiteX4" fmla="*/ 188364 w 220840"/>
                  <a:gd name="connsiteY4" fmla="*/ 188364 h 214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14345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23006"/>
                      <a:pt x="145062" y="22300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2" name="Freeform: Shape 450">
                <a:extLst>
                  <a:ext uri="{FF2B5EF4-FFF2-40B4-BE49-F238E27FC236}">
                    <a16:creationId xmlns:a16="http://schemas.microsoft.com/office/drawing/2014/main" xmlns="" id="{F8F8D82C-4C35-4ABA-8E7E-943787FAC32E}"/>
                  </a:ext>
                </a:extLst>
              </p:cNvPr>
              <p:cNvSpPr/>
              <p:nvPr/>
            </p:nvSpPr>
            <p:spPr>
              <a:xfrm>
                <a:off x="2495431" y="4447352"/>
                <a:ext cx="220840" cy="220840"/>
              </a:xfrm>
              <a:custGeom>
                <a:avLst/>
                <a:gdLst>
                  <a:gd name="connsiteX0" fmla="*/ 188364 w 220840"/>
                  <a:gd name="connsiteY0" fmla="*/ 188364 h 220840"/>
                  <a:gd name="connsiteX1" fmla="*/ 188364 w 220840"/>
                  <a:gd name="connsiteY1" fmla="*/ 32477 h 220840"/>
                  <a:gd name="connsiteX2" fmla="*/ 32477 w 220840"/>
                  <a:gd name="connsiteY2" fmla="*/ 32477 h 220840"/>
                  <a:gd name="connsiteX3" fmla="*/ 32477 w 220840"/>
                  <a:gd name="connsiteY3" fmla="*/ 188364 h 220840"/>
                  <a:gd name="connsiteX4" fmla="*/ 188364 w 220840"/>
                  <a:gd name="connsiteY4" fmla="*/ 188364 h 22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840" h="220840">
                    <a:moveTo>
                      <a:pt x="188364" y="188364"/>
                    </a:moveTo>
                    <a:cubicBezTo>
                      <a:pt x="231666" y="145062"/>
                      <a:pt x="231666" y="75779"/>
                      <a:pt x="188364" y="32477"/>
                    </a:cubicBezTo>
                    <a:cubicBezTo>
                      <a:pt x="145062" y="-10826"/>
                      <a:pt x="75779" y="-10826"/>
                      <a:pt x="32477" y="32477"/>
                    </a:cubicBezTo>
                    <a:cubicBezTo>
                      <a:pt x="-10826" y="75779"/>
                      <a:pt x="-10826" y="145062"/>
                      <a:pt x="32477" y="188364"/>
                    </a:cubicBezTo>
                    <a:cubicBezTo>
                      <a:pt x="75779" y="231666"/>
                      <a:pt x="145062" y="231666"/>
                      <a:pt x="188364" y="18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3" name="Freeform: Shape 451">
                <a:extLst>
                  <a:ext uri="{FF2B5EF4-FFF2-40B4-BE49-F238E27FC236}">
                    <a16:creationId xmlns:a16="http://schemas.microsoft.com/office/drawing/2014/main" xmlns="" id="{98F9A916-C087-410E-B5A4-98D86AB74613}"/>
                  </a:ext>
                </a:extLst>
              </p:cNvPr>
              <p:cNvSpPr/>
              <p:nvPr/>
            </p:nvSpPr>
            <p:spPr>
              <a:xfrm>
                <a:off x="1722489" y="4271979"/>
                <a:ext cx="225170" cy="225170"/>
              </a:xfrm>
              <a:custGeom>
                <a:avLst/>
                <a:gdLst>
                  <a:gd name="connsiteX0" fmla="*/ 225171 w 225170"/>
                  <a:gd name="connsiteY0" fmla="*/ 112585 h 225170"/>
                  <a:gd name="connsiteX1" fmla="*/ 112586 w 225170"/>
                  <a:gd name="connsiteY1" fmla="*/ 225171 h 225170"/>
                  <a:gd name="connsiteX2" fmla="*/ 0 w 225170"/>
                  <a:gd name="connsiteY2" fmla="*/ 112585 h 225170"/>
                  <a:gd name="connsiteX3" fmla="*/ 112586 w 225170"/>
                  <a:gd name="connsiteY3" fmla="*/ 0 h 225170"/>
                  <a:gd name="connsiteX4" fmla="*/ 225171 w 225170"/>
                  <a:gd name="connsiteY4" fmla="*/ 112585 h 22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70" h="225170">
                    <a:moveTo>
                      <a:pt x="225171" y="112585"/>
                    </a:moveTo>
                    <a:cubicBezTo>
                      <a:pt x="225171" y="174765"/>
                      <a:pt x="174765" y="225171"/>
                      <a:pt x="112586" y="225171"/>
                    </a:cubicBezTo>
                    <a:cubicBezTo>
                      <a:pt x="50406" y="225171"/>
                      <a:pt x="0" y="174765"/>
                      <a:pt x="0" y="112585"/>
                    </a:cubicBezTo>
                    <a:cubicBezTo>
                      <a:pt x="0" y="50406"/>
                      <a:pt x="50406" y="0"/>
                      <a:pt x="112586" y="0"/>
                    </a:cubicBezTo>
                    <a:cubicBezTo>
                      <a:pt x="174765" y="0"/>
                      <a:pt x="225171" y="50406"/>
                      <a:pt x="225171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4" name="Freeform: Shape 452">
                <a:extLst>
                  <a:ext uri="{FF2B5EF4-FFF2-40B4-BE49-F238E27FC236}">
                    <a16:creationId xmlns:a16="http://schemas.microsoft.com/office/drawing/2014/main" xmlns="" id="{48238F24-DD75-44EE-B65F-8AA59EB6DDE2}"/>
                  </a:ext>
                </a:extLst>
              </p:cNvPr>
              <p:cNvSpPr/>
              <p:nvPr/>
            </p:nvSpPr>
            <p:spPr>
              <a:xfrm>
                <a:off x="1938999" y="3951543"/>
                <a:ext cx="138566" cy="138566"/>
              </a:xfrm>
              <a:custGeom>
                <a:avLst/>
                <a:gdLst>
                  <a:gd name="connsiteX0" fmla="*/ 138567 w 138566"/>
                  <a:gd name="connsiteY0" fmla="*/ 69283 h 138566"/>
                  <a:gd name="connsiteX1" fmla="*/ 69283 w 138566"/>
                  <a:gd name="connsiteY1" fmla="*/ 138567 h 138566"/>
                  <a:gd name="connsiteX2" fmla="*/ 0 w 138566"/>
                  <a:gd name="connsiteY2" fmla="*/ 69283 h 138566"/>
                  <a:gd name="connsiteX3" fmla="*/ 69283 w 138566"/>
                  <a:gd name="connsiteY3" fmla="*/ 0 h 138566"/>
                  <a:gd name="connsiteX4" fmla="*/ 138567 w 138566"/>
                  <a:gd name="connsiteY4" fmla="*/ 69283 h 138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566" h="138566">
                    <a:moveTo>
                      <a:pt x="138567" y="69283"/>
                    </a:moveTo>
                    <a:cubicBezTo>
                      <a:pt x="138567" y="107547"/>
                      <a:pt x="107548" y="138567"/>
                      <a:pt x="69283" y="138567"/>
                    </a:cubicBezTo>
                    <a:cubicBezTo>
                      <a:pt x="31019" y="138567"/>
                      <a:pt x="0" y="107547"/>
                      <a:pt x="0" y="69283"/>
                    </a:cubicBezTo>
                    <a:cubicBezTo>
                      <a:pt x="0" y="31019"/>
                      <a:pt x="31019" y="0"/>
                      <a:pt x="69283" y="0"/>
                    </a:cubicBezTo>
                    <a:cubicBezTo>
                      <a:pt x="107548" y="0"/>
                      <a:pt x="138567" y="31019"/>
                      <a:pt x="138567" y="6928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5" name="Freeform: Shape 453">
                <a:extLst>
                  <a:ext uri="{FF2B5EF4-FFF2-40B4-BE49-F238E27FC236}">
                    <a16:creationId xmlns:a16="http://schemas.microsoft.com/office/drawing/2014/main" xmlns="" id="{C972A2A9-3A53-48C9-8042-9419124F9032}"/>
                  </a:ext>
                </a:extLst>
              </p:cNvPr>
              <p:cNvSpPr/>
              <p:nvPr/>
            </p:nvSpPr>
            <p:spPr>
              <a:xfrm>
                <a:off x="2380680" y="4930171"/>
                <a:ext cx="164547" cy="164547"/>
              </a:xfrm>
              <a:custGeom>
                <a:avLst/>
                <a:gdLst>
                  <a:gd name="connsiteX0" fmla="*/ 138567 w 164547"/>
                  <a:gd name="connsiteY0" fmla="*/ 138567 h 164547"/>
                  <a:gd name="connsiteX1" fmla="*/ 138567 w 164547"/>
                  <a:gd name="connsiteY1" fmla="*/ 25981 h 164547"/>
                  <a:gd name="connsiteX2" fmla="*/ 25981 w 164547"/>
                  <a:gd name="connsiteY2" fmla="*/ 25981 h 164547"/>
                  <a:gd name="connsiteX3" fmla="*/ 25981 w 164547"/>
                  <a:gd name="connsiteY3" fmla="*/ 138567 h 164547"/>
                  <a:gd name="connsiteX4" fmla="*/ 138567 w 164547"/>
                  <a:gd name="connsiteY4" fmla="*/ 138567 h 16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547" h="164547">
                    <a:moveTo>
                      <a:pt x="138567" y="138567"/>
                    </a:moveTo>
                    <a:cubicBezTo>
                      <a:pt x="173208" y="103925"/>
                      <a:pt x="173208" y="51963"/>
                      <a:pt x="138567" y="25981"/>
                    </a:cubicBezTo>
                    <a:cubicBezTo>
                      <a:pt x="103925" y="-8660"/>
                      <a:pt x="51963" y="-8660"/>
                      <a:pt x="25981" y="25981"/>
                    </a:cubicBezTo>
                    <a:cubicBezTo>
                      <a:pt x="-8660" y="60623"/>
                      <a:pt x="-8660" y="112585"/>
                      <a:pt x="25981" y="138567"/>
                    </a:cubicBezTo>
                    <a:cubicBezTo>
                      <a:pt x="51963" y="173208"/>
                      <a:pt x="103925" y="173208"/>
                      <a:pt x="138567" y="13856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6" name="Freeform: Shape 454">
                <a:extLst>
                  <a:ext uri="{FF2B5EF4-FFF2-40B4-BE49-F238E27FC236}">
                    <a16:creationId xmlns:a16="http://schemas.microsoft.com/office/drawing/2014/main" xmlns="" id="{2F7FB0E3-8A43-4036-B2B0-D198F0AE82DC}"/>
                  </a:ext>
                </a:extLst>
              </p:cNvPr>
              <p:cNvSpPr/>
              <p:nvPr/>
            </p:nvSpPr>
            <p:spPr>
              <a:xfrm>
                <a:off x="1945494" y="4304456"/>
                <a:ext cx="298784" cy="292289"/>
              </a:xfrm>
              <a:custGeom>
                <a:avLst/>
                <a:gdLst>
                  <a:gd name="connsiteX0" fmla="*/ 253317 w 298784"/>
                  <a:gd name="connsiteY0" fmla="*/ 253317 h 292289"/>
                  <a:gd name="connsiteX1" fmla="*/ 253317 w 298784"/>
                  <a:gd name="connsiteY1" fmla="*/ 45467 h 292289"/>
                  <a:gd name="connsiteX2" fmla="*/ 45467 w 298784"/>
                  <a:gd name="connsiteY2" fmla="*/ 45467 h 292289"/>
                  <a:gd name="connsiteX3" fmla="*/ 45467 w 298784"/>
                  <a:gd name="connsiteY3" fmla="*/ 253317 h 292289"/>
                  <a:gd name="connsiteX4" fmla="*/ 253317 w 298784"/>
                  <a:gd name="connsiteY4" fmla="*/ 253317 h 29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84" h="292289">
                    <a:moveTo>
                      <a:pt x="253317" y="253317"/>
                    </a:moveTo>
                    <a:cubicBezTo>
                      <a:pt x="313940" y="192694"/>
                      <a:pt x="313940" y="106090"/>
                      <a:pt x="253317" y="45467"/>
                    </a:cubicBezTo>
                    <a:cubicBezTo>
                      <a:pt x="192694" y="-15156"/>
                      <a:pt x="106090" y="-15156"/>
                      <a:pt x="45467" y="45467"/>
                    </a:cubicBezTo>
                    <a:cubicBezTo>
                      <a:pt x="-15156" y="106090"/>
                      <a:pt x="-15156" y="192694"/>
                      <a:pt x="45467" y="253317"/>
                    </a:cubicBezTo>
                    <a:cubicBezTo>
                      <a:pt x="106090" y="305280"/>
                      <a:pt x="201355" y="305280"/>
                      <a:pt x="253317" y="25331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2" name="Graphic 1">
              <a:extLst>
                <a:ext uri="{FF2B5EF4-FFF2-40B4-BE49-F238E27FC236}">
                  <a16:creationId xmlns:a16="http://schemas.microsoft.com/office/drawing/2014/main" xmlns="" id="{451363D2-DA39-4D84-9893-6FB681A53FAF}"/>
                </a:ext>
              </a:extLst>
            </p:cNvPr>
            <p:cNvGrpSpPr/>
            <p:nvPr/>
          </p:nvGrpSpPr>
          <p:grpSpPr>
            <a:xfrm>
              <a:off x="-338893" y="2672916"/>
              <a:ext cx="2237898" cy="1046067"/>
              <a:chOff x="-659126" y="2132856"/>
              <a:chExt cx="6781108" cy="3169713"/>
            </a:xfrm>
            <a:grpFill/>
          </p:grpSpPr>
          <p:grpSp>
            <p:nvGrpSpPr>
              <p:cNvPr id="885" name="Graphic 1">
                <a:extLst>
                  <a:ext uri="{FF2B5EF4-FFF2-40B4-BE49-F238E27FC236}">
                    <a16:creationId xmlns:a16="http://schemas.microsoft.com/office/drawing/2014/main" xmlns="" id="{E42EAF7F-5186-40D6-ABC6-84476C16C667}"/>
                  </a:ext>
                </a:extLst>
              </p:cNvPr>
              <p:cNvGrpSpPr/>
              <p:nvPr/>
            </p:nvGrpSpPr>
            <p:grpSpPr>
              <a:xfrm>
                <a:off x="-659126" y="2243382"/>
                <a:ext cx="6781108" cy="2942550"/>
                <a:chOff x="-659126" y="2243382"/>
                <a:chExt cx="6781108" cy="2942550"/>
              </a:xfrm>
              <a:grpFill/>
            </p:grpSpPr>
            <p:sp>
              <p:nvSpPr>
                <p:cNvPr id="937" name="Freeform: Shape 442">
                  <a:extLst>
                    <a:ext uri="{FF2B5EF4-FFF2-40B4-BE49-F238E27FC236}">
                      <a16:creationId xmlns:a16="http://schemas.microsoft.com/office/drawing/2014/main" xmlns="" id="{ACA7C929-B2ED-4E12-A3F9-4955D3C5858B}"/>
                    </a:ext>
                  </a:extLst>
                </p:cNvPr>
                <p:cNvSpPr/>
                <p:nvPr/>
              </p:nvSpPr>
              <p:spPr>
                <a:xfrm>
                  <a:off x="-659126" y="4228677"/>
                  <a:ext cx="86604" cy="69283"/>
                </a:xfrm>
                <a:custGeom>
                  <a:avLst/>
                  <a:gdLst>
                    <a:gd name="connsiteX0" fmla="*/ 0 w 86604"/>
                    <a:gd name="connsiteY0" fmla="*/ 0 h 69283"/>
                    <a:gd name="connsiteX1" fmla="*/ 0 w 86604"/>
                    <a:gd name="connsiteY1" fmla="*/ 69283 h 69283"/>
                    <a:gd name="connsiteX2" fmla="*/ 0 w 86604"/>
                    <a:gd name="connsiteY2" fmla="*/ 69283 h 69283"/>
                    <a:gd name="connsiteX3" fmla="*/ 0 w 86604"/>
                    <a:gd name="connsiteY3" fmla="*/ 0 h 69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9283">
                      <a:moveTo>
                        <a:pt x="0" y="0"/>
                      </a:moveTo>
                      <a:lnTo>
                        <a:pt x="0" y="69283"/>
                      </a:lnTo>
                      <a:lnTo>
                        <a:pt x="0" y="6928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443">
                  <a:extLst>
                    <a:ext uri="{FF2B5EF4-FFF2-40B4-BE49-F238E27FC236}">
                      <a16:creationId xmlns:a16="http://schemas.microsoft.com/office/drawing/2014/main" xmlns="" id="{B9408EE2-77A4-4D0B-8EC9-47F0F318D8C2}"/>
                    </a:ext>
                  </a:extLst>
                </p:cNvPr>
                <p:cNvSpPr/>
                <p:nvPr/>
              </p:nvSpPr>
              <p:spPr>
                <a:xfrm>
                  <a:off x="-659126" y="2243382"/>
                  <a:ext cx="6781108" cy="2942550"/>
                </a:xfrm>
                <a:custGeom>
                  <a:avLst/>
                  <a:gdLst>
                    <a:gd name="connsiteX0" fmla="*/ 684173 w 6781108"/>
                    <a:gd name="connsiteY0" fmla="*/ 2643487 h 2942550"/>
                    <a:gd name="connsiteX1" fmla="*/ 1411648 w 6781108"/>
                    <a:gd name="connsiteY1" fmla="*/ 2937941 h 2942550"/>
                    <a:gd name="connsiteX2" fmla="*/ 2182426 w 6781108"/>
                    <a:gd name="connsiteY2" fmla="*/ 2747412 h 2942550"/>
                    <a:gd name="connsiteX3" fmla="*/ 3680678 w 6781108"/>
                    <a:gd name="connsiteY3" fmla="*/ 1327103 h 2942550"/>
                    <a:gd name="connsiteX4" fmla="*/ 4468776 w 6781108"/>
                    <a:gd name="connsiteY4" fmla="*/ 530345 h 2942550"/>
                    <a:gd name="connsiteX5" fmla="*/ 5308837 w 6781108"/>
                    <a:gd name="connsiteY5" fmla="*/ 54022 h 2942550"/>
                    <a:gd name="connsiteX6" fmla="*/ 6781108 w 6781108"/>
                    <a:gd name="connsiteY6" fmla="*/ 668911 h 2942550"/>
                    <a:gd name="connsiteX7" fmla="*/ 6781108 w 6781108"/>
                    <a:gd name="connsiteY7" fmla="*/ 616949 h 2942550"/>
                    <a:gd name="connsiteX8" fmla="*/ 5750518 w 6781108"/>
                    <a:gd name="connsiteY8" fmla="*/ 19380 h 2942550"/>
                    <a:gd name="connsiteX9" fmla="*/ 4243605 w 6781108"/>
                    <a:gd name="connsiteY9" fmla="*/ 686232 h 2942550"/>
                    <a:gd name="connsiteX10" fmla="*/ 2702051 w 6781108"/>
                    <a:gd name="connsiteY10" fmla="*/ 2323052 h 2942550"/>
                    <a:gd name="connsiteX11" fmla="*/ 1896632 w 6781108"/>
                    <a:gd name="connsiteY11" fmla="*/ 2842676 h 2942550"/>
                    <a:gd name="connsiteX12" fmla="*/ 978627 w 6781108"/>
                    <a:gd name="connsiteY12" fmla="*/ 2773393 h 2942550"/>
                    <a:gd name="connsiteX13" fmla="*/ 51963 w 6781108"/>
                    <a:gd name="connsiteY13" fmla="*/ 2037258 h 2942550"/>
                    <a:gd name="connsiteX14" fmla="*/ 8660 w 6781108"/>
                    <a:gd name="connsiteY14" fmla="*/ 1993955 h 2942550"/>
                    <a:gd name="connsiteX15" fmla="*/ 0 w 6781108"/>
                    <a:gd name="connsiteY15" fmla="*/ 2054578 h 2942550"/>
                    <a:gd name="connsiteX16" fmla="*/ 684173 w 6781108"/>
                    <a:gd name="connsiteY16" fmla="*/ 2643487 h 2942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81108" h="2942550">
                      <a:moveTo>
                        <a:pt x="684173" y="2643487"/>
                      </a:moveTo>
                      <a:cubicBezTo>
                        <a:pt x="900684" y="2790714"/>
                        <a:pt x="1143175" y="2911960"/>
                        <a:pt x="1411648" y="2937941"/>
                      </a:cubicBezTo>
                      <a:cubicBezTo>
                        <a:pt x="1680121" y="2963922"/>
                        <a:pt x="1948594" y="2877318"/>
                        <a:pt x="2182426" y="2747412"/>
                      </a:cubicBezTo>
                      <a:cubicBezTo>
                        <a:pt x="2779994" y="2409656"/>
                        <a:pt x="3230336" y="1838068"/>
                        <a:pt x="3680678" y="1327103"/>
                      </a:cubicBezTo>
                      <a:cubicBezTo>
                        <a:pt x="3931830" y="1049970"/>
                        <a:pt x="4182982" y="772836"/>
                        <a:pt x="4468776" y="530345"/>
                      </a:cubicBezTo>
                      <a:cubicBezTo>
                        <a:pt x="4711268" y="322495"/>
                        <a:pt x="4988401" y="131965"/>
                        <a:pt x="5308837" y="54022"/>
                      </a:cubicBezTo>
                      <a:cubicBezTo>
                        <a:pt x="5871764" y="-75885"/>
                        <a:pt x="6382728" y="287853"/>
                        <a:pt x="6781108" y="668911"/>
                      </a:cubicBezTo>
                      <a:lnTo>
                        <a:pt x="6781108" y="616949"/>
                      </a:lnTo>
                      <a:cubicBezTo>
                        <a:pt x="6486654" y="339815"/>
                        <a:pt x="6148897" y="97324"/>
                        <a:pt x="5750518" y="19380"/>
                      </a:cubicBezTo>
                      <a:cubicBezTo>
                        <a:pt x="5161610" y="-93206"/>
                        <a:pt x="4641984" y="305174"/>
                        <a:pt x="4243605" y="686232"/>
                      </a:cubicBezTo>
                      <a:cubicBezTo>
                        <a:pt x="3697999" y="1205857"/>
                        <a:pt x="3256317" y="1820747"/>
                        <a:pt x="2702051" y="2323052"/>
                      </a:cubicBezTo>
                      <a:cubicBezTo>
                        <a:pt x="2468219" y="2539562"/>
                        <a:pt x="2199746" y="2738752"/>
                        <a:pt x="1896632" y="2842676"/>
                      </a:cubicBezTo>
                      <a:cubicBezTo>
                        <a:pt x="1584857" y="2946602"/>
                        <a:pt x="1273082" y="2911960"/>
                        <a:pt x="978627" y="2773393"/>
                      </a:cubicBezTo>
                      <a:cubicBezTo>
                        <a:pt x="623550" y="2600185"/>
                        <a:pt x="320436" y="2314391"/>
                        <a:pt x="51963" y="2037258"/>
                      </a:cubicBezTo>
                      <a:cubicBezTo>
                        <a:pt x="34642" y="2019937"/>
                        <a:pt x="25981" y="2002616"/>
                        <a:pt x="8660" y="1993955"/>
                      </a:cubicBezTo>
                      <a:lnTo>
                        <a:pt x="0" y="2054578"/>
                      </a:lnTo>
                      <a:cubicBezTo>
                        <a:pt x="207850" y="2271089"/>
                        <a:pt x="433021" y="2478939"/>
                        <a:pt x="684173" y="264348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6" name="Graphic 1">
                <a:extLst>
                  <a:ext uri="{FF2B5EF4-FFF2-40B4-BE49-F238E27FC236}">
                    <a16:creationId xmlns:a16="http://schemas.microsoft.com/office/drawing/2014/main" xmlns="" id="{F7DA8B9C-B413-4140-976B-12AA2FC3140B}"/>
                  </a:ext>
                </a:extLst>
              </p:cNvPr>
              <p:cNvGrpSpPr/>
              <p:nvPr/>
            </p:nvGrpSpPr>
            <p:grpSpPr>
              <a:xfrm>
                <a:off x="-659126" y="2251869"/>
                <a:ext cx="6763786" cy="2932974"/>
                <a:chOff x="-659126" y="2251869"/>
                <a:chExt cx="6763786" cy="2932974"/>
              </a:xfrm>
              <a:grpFill/>
            </p:grpSpPr>
            <p:sp>
              <p:nvSpPr>
                <p:cNvPr id="935" name="Freeform: Shape 440">
                  <a:extLst>
                    <a:ext uri="{FF2B5EF4-FFF2-40B4-BE49-F238E27FC236}">
                      <a16:creationId xmlns:a16="http://schemas.microsoft.com/office/drawing/2014/main" xmlns="" id="{B2071E10-4525-4997-A54C-0CF6A8E30E69}"/>
                    </a:ext>
                  </a:extLst>
                </p:cNvPr>
                <p:cNvSpPr/>
                <p:nvPr/>
              </p:nvSpPr>
              <p:spPr>
                <a:xfrm>
                  <a:off x="-659126" y="3146124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0 h 51962"/>
                    <a:gd name="connsiteX1" fmla="*/ 0 w 86604"/>
                    <a:gd name="connsiteY1" fmla="*/ 51963 h 51962"/>
                    <a:gd name="connsiteX2" fmla="*/ 0 w 86604"/>
                    <a:gd name="connsiteY2" fmla="*/ 51963 h 51962"/>
                    <a:gd name="connsiteX3" fmla="*/ 0 w 86604"/>
                    <a:gd name="connsiteY3" fmla="*/ 0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0"/>
                      </a:moveTo>
                      <a:lnTo>
                        <a:pt x="0" y="51963"/>
                      </a:lnTo>
                      <a:lnTo>
                        <a:pt x="0" y="519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441">
                  <a:extLst>
                    <a:ext uri="{FF2B5EF4-FFF2-40B4-BE49-F238E27FC236}">
                      <a16:creationId xmlns:a16="http://schemas.microsoft.com/office/drawing/2014/main" xmlns="" id="{7104BC11-4736-47E9-A983-FB402A2D354D}"/>
                    </a:ext>
                  </a:extLst>
                </p:cNvPr>
                <p:cNvSpPr/>
                <p:nvPr/>
              </p:nvSpPr>
              <p:spPr>
                <a:xfrm>
                  <a:off x="-659126" y="2251869"/>
                  <a:ext cx="6763786" cy="2932974"/>
                </a:xfrm>
                <a:custGeom>
                  <a:avLst/>
                  <a:gdLst>
                    <a:gd name="connsiteX0" fmla="*/ 536946 w 6763786"/>
                    <a:gd name="connsiteY0" fmla="*/ 443914 h 2932974"/>
                    <a:gd name="connsiteX1" fmla="*/ 1377007 w 6763786"/>
                    <a:gd name="connsiteY1" fmla="*/ 36874 h 2932974"/>
                    <a:gd name="connsiteX2" fmla="*/ 2286351 w 6763786"/>
                    <a:gd name="connsiteY2" fmla="*/ 296687 h 2932974"/>
                    <a:gd name="connsiteX3" fmla="*/ 3862547 w 6763786"/>
                    <a:gd name="connsiteY3" fmla="*/ 1872883 h 2932974"/>
                    <a:gd name="connsiteX4" fmla="*/ 5317497 w 6763786"/>
                    <a:gd name="connsiteY4" fmla="*/ 2912133 h 2932974"/>
                    <a:gd name="connsiteX5" fmla="*/ 6763787 w 6763786"/>
                    <a:gd name="connsiteY5" fmla="*/ 2305904 h 2932974"/>
                    <a:gd name="connsiteX6" fmla="*/ 6763787 w 6763786"/>
                    <a:gd name="connsiteY6" fmla="*/ 2253941 h 2932974"/>
                    <a:gd name="connsiteX7" fmla="*/ 6607900 w 6763786"/>
                    <a:gd name="connsiteY7" fmla="*/ 2392508 h 2932974"/>
                    <a:gd name="connsiteX8" fmla="*/ 5767839 w 6763786"/>
                    <a:gd name="connsiteY8" fmla="*/ 2868831 h 2932974"/>
                    <a:gd name="connsiteX9" fmla="*/ 4070397 w 6763786"/>
                    <a:gd name="connsiteY9" fmla="*/ 2028770 h 2932974"/>
                    <a:gd name="connsiteX10" fmla="*/ 2554824 w 6763786"/>
                    <a:gd name="connsiteY10" fmla="*/ 443914 h 2932974"/>
                    <a:gd name="connsiteX11" fmla="*/ 1065232 w 6763786"/>
                    <a:gd name="connsiteY11" fmla="*/ 88837 h 2932974"/>
                    <a:gd name="connsiteX12" fmla="*/ 216510 w 6763786"/>
                    <a:gd name="connsiteY12" fmla="*/ 677745 h 2932974"/>
                    <a:gd name="connsiteX13" fmla="*/ 0 w 6763786"/>
                    <a:gd name="connsiteY13" fmla="*/ 894256 h 2932974"/>
                    <a:gd name="connsiteX14" fmla="*/ 0 w 6763786"/>
                    <a:gd name="connsiteY14" fmla="*/ 946218 h 2932974"/>
                    <a:gd name="connsiteX15" fmla="*/ 536946 w 6763786"/>
                    <a:gd name="connsiteY15" fmla="*/ 443914 h 2932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63786" h="2932974">
                      <a:moveTo>
                        <a:pt x="536946" y="443914"/>
                      </a:moveTo>
                      <a:cubicBezTo>
                        <a:pt x="779438" y="253385"/>
                        <a:pt x="1065232" y="80176"/>
                        <a:pt x="1377007" y="36874"/>
                      </a:cubicBezTo>
                      <a:cubicBezTo>
                        <a:pt x="1706103" y="-6428"/>
                        <a:pt x="2017878" y="123478"/>
                        <a:pt x="2286351" y="296687"/>
                      </a:cubicBezTo>
                      <a:cubicBezTo>
                        <a:pt x="2909901" y="712387"/>
                        <a:pt x="3368903" y="1335937"/>
                        <a:pt x="3862547" y="1872883"/>
                      </a:cubicBezTo>
                      <a:cubicBezTo>
                        <a:pt x="4252266" y="2297244"/>
                        <a:pt x="4728589" y="2799548"/>
                        <a:pt x="5317497" y="2912133"/>
                      </a:cubicBezTo>
                      <a:cubicBezTo>
                        <a:pt x="5871764" y="3024719"/>
                        <a:pt x="6374068" y="2660981"/>
                        <a:pt x="6763787" y="2305904"/>
                      </a:cubicBezTo>
                      <a:lnTo>
                        <a:pt x="6763787" y="2253941"/>
                      </a:lnTo>
                      <a:cubicBezTo>
                        <a:pt x="6711825" y="2305904"/>
                        <a:pt x="6659862" y="2349206"/>
                        <a:pt x="6607900" y="2392508"/>
                      </a:cubicBezTo>
                      <a:cubicBezTo>
                        <a:pt x="6365408" y="2600358"/>
                        <a:pt x="6088275" y="2790887"/>
                        <a:pt x="5767839" y="2868831"/>
                      </a:cubicBezTo>
                      <a:cubicBezTo>
                        <a:pt x="5100987" y="3033379"/>
                        <a:pt x="4503418" y="2470452"/>
                        <a:pt x="4070397" y="2028770"/>
                      </a:cubicBezTo>
                      <a:cubicBezTo>
                        <a:pt x="3559432" y="1509145"/>
                        <a:pt x="3126411" y="902916"/>
                        <a:pt x="2554824" y="443914"/>
                      </a:cubicBezTo>
                      <a:cubicBezTo>
                        <a:pt x="2121803" y="97497"/>
                        <a:pt x="1610838" y="-136334"/>
                        <a:pt x="1065232" y="88837"/>
                      </a:cubicBezTo>
                      <a:cubicBezTo>
                        <a:pt x="736136" y="218743"/>
                        <a:pt x="467663" y="443914"/>
                        <a:pt x="216510" y="677745"/>
                      </a:cubicBezTo>
                      <a:cubicBezTo>
                        <a:pt x="138567" y="747029"/>
                        <a:pt x="69283" y="824972"/>
                        <a:pt x="0" y="894256"/>
                      </a:cubicBezTo>
                      <a:lnTo>
                        <a:pt x="0" y="946218"/>
                      </a:lnTo>
                      <a:cubicBezTo>
                        <a:pt x="173208" y="773010"/>
                        <a:pt x="346417" y="599801"/>
                        <a:pt x="536946" y="44391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7" name="Graphic 1">
                <a:extLst>
                  <a:ext uri="{FF2B5EF4-FFF2-40B4-BE49-F238E27FC236}">
                    <a16:creationId xmlns:a16="http://schemas.microsoft.com/office/drawing/2014/main" xmlns="" id="{31D9AF07-94DB-4807-8758-24E796E85D2B}"/>
                  </a:ext>
                </a:extLst>
              </p:cNvPr>
              <p:cNvGrpSpPr/>
              <p:nvPr/>
            </p:nvGrpSpPr>
            <p:grpSpPr>
              <a:xfrm>
                <a:off x="-607163" y="2839471"/>
                <a:ext cx="259812" cy="1756483"/>
                <a:chOff x="-607163" y="2839471"/>
                <a:chExt cx="259812" cy="1756483"/>
              </a:xfrm>
              <a:grpFill/>
            </p:grpSpPr>
            <p:sp>
              <p:nvSpPr>
                <p:cNvPr id="932" name="Freeform: Shape 437">
                  <a:extLst>
                    <a:ext uri="{FF2B5EF4-FFF2-40B4-BE49-F238E27FC236}">
                      <a16:creationId xmlns:a16="http://schemas.microsoft.com/office/drawing/2014/main" xmlns="" id="{8110267A-0C15-4768-B5C0-A028F1D55C85}"/>
                    </a:ext>
                  </a:extLst>
                </p:cNvPr>
                <p:cNvSpPr/>
                <p:nvPr/>
              </p:nvSpPr>
              <p:spPr>
                <a:xfrm>
                  <a:off x="-494578" y="2936109"/>
                  <a:ext cx="34641" cy="1554545"/>
                </a:xfrm>
                <a:custGeom>
                  <a:avLst/>
                  <a:gdLst>
                    <a:gd name="connsiteX0" fmla="*/ 0 w 34641"/>
                    <a:gd name="connsiteY0" fmla="*/ 19486 h 1554545"/>
                    <a:gd name="connsiteX1" fmla="*/ 0 w 34641"/>
                    <a:gd name="connsiteY1" fmla="*/ 1535059 h 1554545"/>
                    <a:gd name="connsiteX2" fmla="*/ 34642 w 34641"/>
                    <a:gd name="connsiteY2" fmla="*/ 1535059 h 1554545"/>
                    <a:gd name="connsiteX3" fmla="*/ 34642 w 34641"/>
                    <a:gd name="connsiteY3" fmla="*/ 19486 h 1554545"/>
                    <a:gd name="connsiteX4" fmla="*/ 0 w 34641"/>
                    <a:gd name="connsiteY4" fmla="*/ 19486 h 155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554545">
                      <a:moveTo>
                        <a:pt x="0" y="19486"/>
                      </a:moveTo>
                      <a:cubicBezTo>
                        <a:pt x="0" y="521790"/>
                        <a:pt x="0" y="1032755"/>
                        <a:pt x="0" y="1535059"/>
                      </a:cubicBezTo>
                      <a:cubicBezTo>
                        <a:pt x="0" y="1561041"/>
                        <a:pt x="34642" y="1561041"/>
                        <a:pt x="34642" y="1535059"/>
                      </a:cubicBezTo>
                      <a:cubicBezTo>
                        <a:pt x="34642" y="1032755"/>
                        <a:pt x="34642" y="521790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438">
                  <a:extLst>
                    <a:ext uri="{FF2B5EF4-FFF2-40B4-BE49-F238E27FC236}">
                      <a16:creationId xmlns:a16="http://schemas.microsoft.com/office/drawing/2014/main" xmlns="" id="{9220931B-3F57-408C-A013-079CDC0F0520}"/>
                    </a:ext>
                  </a:extLst>
                </p:cNvPr>
                <p:cNvSpPr/>
                <p:nvPr/>
              </p:nvSpPr>
              <p:spPr>
                <a:xfrm>
                  <a:off x="-607163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8728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268540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3" y="17388"/>
                        <a:pt x="0" y="-17254"/>
                        <a:pt x="0" y="8728"/>
                      </a:cubicBezTo>
                      <a:cubicBezTo>
                        <a:pt x="0" y="34709"/>
                        <a:pt x="60623" y="129974"/>
                        <a:pt x="129906" y="207917"/>
                      </a:cubicBezTo>
                      <a:cubicBezTo>
                        <a:pt x="199190" y="285861"/>
                        <a:pt x="259813" y="311843"/>
                        <a:pt x="259813" y="268540"/>
                      </a:cubicBezTo>
                      <a:cubicBezTo>
                        <a:pt x="259813" y="225238"/>
                        <a:pt x="199190" y="138634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439">
                  <a:extLst>
                    <a:ext uri="{FF2B5EF4-FFF2-40B4-BE49-F238E27FC236}">
                      <a16:creationId xmlns:a16="http://schemas.microsoft.com/office/drawing/2014/main" xmlns="" id="{9A28FD76-0EC6-4379-B3A0-25B228412E5A}"/>
                    </a:ext>
                  </a:extLst>
                </p:cNvPr>
                <p:cNvSpPr/>
                <p:nvPr/>
              </p:nvSpPr>
              <p:spPr>
                <a:xfrm>
                  <a:off x="-607163" y="2839471"/>
                  <a:ext cx="259812" cy="290555"/>
                </a:xfrm>
                <a:custGeom>
                  <a:avLst/>
                  <a:gdLst>
                    <a:gd name="connsiteX0" fmla="*/ 129906 w 259812"/>
                    <a:gd name="connsiteY0" fmla="*/ 81483 h 290555"/>
                    <a:gd name="connsiteX1" fmla="*/ 0 w 259812"/>
                    <a:gd name="connsiteY1" fmla="*/ 280673 h 290555"/>
                    <a:gd name="connsiteX2" fmla="*/ 129906 w 259812"/>
                    <a:gd name="connsiteY2" fmla="*/ 211389 h 290555"/>
                    <a:gd name="connsiteX3" fmla="*/ 259813 w 259812"/>
                    <a:gd name="connsiteY3" fmla="*/ 20860 h 290555"/>
                    <a:gd name="connsiteX4" fmla="*/ 129906 w 259812"/>
                    <a:gd name="connsiteY4" fmla="*/ 81483 h 290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0555">
                      <a:moveTo>
                        <a:pt x="129906" y="81483"/>
                      </a:moveTo>
                      <a:cubicBezTo>
                        <a:pt x="51963" y="159427"/>
                        <a:pt x="0" y="246031"/>
                        <a:pt x="0" y="280673"/>
                      </a:cubicBezTo>
                      <a:cubicBezTo>
                        <a:pt x="0" y="306654"/>
                        <a:pt x="60623" y="280673"/>
                        <a:pt x="129906" y="211389"/>
                      </a:cubicBezTo>
                      <a:cubicBezTo>
                        <a:pt x="199190" y="150766"/>
                        <a:pt x="259813" y="64162"/>
                        <a:pt x="259813" y="20860"/>
                      </a:cubicBezTo>
                      <a:cubicBezTo>
                        <a:pt x="259813" y="-22442"/>
                        <a:pt x="199190" y="3539"/>
                        <a:pt x="129906" y="8148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8" name="Graphic 1">
                <a:extLst>
                  <a:ext uri="{FF2B5EF4-FFF2-40B4-BE49-F238E27FC236}">
                    <a16:creationId xmlns:a16="http://schemas.microsoft.com/office/drawing/2014/main" xmlns="" id="{FCD217F5-B627-4AF8-9CC6-FE4AAECF07E1}"/>
                  </a:ext>
                </a:extLst>
              </p:cNvPr>
              <p:cNvGrpSpPr/>
              <p:nvPr/>
            </p:nvGrpSpPr>
            <p:grpSpPr>
              <a:xfrm>
                <a:off x="-9594" y="2362455"/>
                <a:ext cx="259812" cy="2708162"/>
                <a:chOff x="-9594" y="2362455"/>
                <a:chExt cx="259812" cy="2708162"/>
              </a:xfrm>
              <a:grpFill/>
            </p:grpSpPr>
            <p:sp>
              <p:nvSpPr>
                <p:cNvPr id="929" name="Freeform: Shape 434">
                  <a:extLst>
                    <a:ext uri="{FF2B5EF4-FFF2-40B4-BE49-F238E27FC236}">
                      <a16:creationId xmlns:a16="http://schemas.microsoft.com/office/drawing/2014/main" xmlns="" id="{AFB9A4DD-20E8-4574-B59A-54281C26FAAD}"/>
                    </a:ext>
                  </a:extLst>
                </p:cNvPr>
                <p:cNvSpPr/>
                <p:nvPr/>
              </p:nvSpPr>
              <p:spPr>
                <a:xfrm>
                  <a:off x="94330" y="2425145"/>
                  <a:ext cx="35786" cy="2559153"/>
                </a:xfrm>
                <a:custGeom>
                  <a:avLst/>
                  <a:gdLst>
                    <a:gd name="connsiteX0" fmla="*/ 0 w 35786"/>
                    <a:gd name="connsiteY0" fmla="*/ 19486 h 2559153"/>
                    <a:gd name="connsiteX1" fmla="*/ 0 w 35786"/>
                    <a:gd name="connsiteY1" fmla="*/ 2539668 h 2559153"/>
                    <a:gd name="connsiteX2" fmla="*/ 34642 w 35786"/>
                    <a:gd name="connsiteY2" fmla="*/ 2539668 h 2559153"/>
                    <a:gd name="connsiteX3" fmla="*/ 34642 w 35786"/>
                    <a:gd name="connsiteY3" fmla="*/ 19486 h 2559153"/>
                    <a:gd name="connsiteX4" fmla="*/ 0 w 35786"/>
                    <a:gd name="connsiteY4" fmla="*/ 19486 h 2559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559153">
                      <a:moveTo>
                        <a:pt x="0" y="19486"/>
                      </a:moveTo>
                      <a:cubicBezTo>
                        <a:pt x="0" y="859547"/>
                        <a:pt x="0" y="1699607"/>
                        <a:pt x="0" y="2539668"/>
                      </a:cubicBezTo>
                      <a:cubicBezTo>
                        <a:pt x="0" y="2565649"/>
                        <a:pt x="34642" y="2565649"/>
                        <a:pt x="34642" y="2539668"/>
                      </a:cubicBezTo>
                      <a:cubicBezTo>
                        <a:pt x="34642" y="1699607"/>
                        <a:pt x="34642" y="859547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435">
                  <a:extLst>
                    <a:ext uri="{FF2B5EF4-FFF2-40B4-BE49-F238E27FC236}">
                      <a16:creationId xmlns:a16="http://schemas.microsoft.com/office/drawing/2014/main" xmlns="" id="{BCCCA664-BADC-48AB-B6A2-683077636870}"/>
                    </a:ext>
                  </a:extLst>
                </p:cNvPr>
                <p:cNvSpPr/>
                <p:nvPr/>
              </p:nvSpPr>
              <p:spPr>
                <a:xfrm>
                  <a:off x="-9594" y="4799182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064 h 271435"/>
                    <a:gd name="connsiteX1" fmla="*/ 0 w 259812"/>
                    <a:gd name="connsiteY1" fmla="*/ 53045 h 271435"/>
                    <a:gd name="connsiteX2" fmla="*/ 129906 w 259812"/>
                    <a:gd name="connsiteY2" fmla="*/ 243574 h 271435"/>
                    <a:gd name="connsiteX3" fmla="*/ 259813 w 259812"/>
                    <a:gd name="connsiteY3" fmla="*/ 208933 h 271435"/>
                    <a:gd name="connsiteX4" fmla="*/ 129906 w 259812"/>
                    <a:gd name="connsiteY4" fmla="*/ 27064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064"/>
                      </a:moveTo>
                      <a:cubicBezTo>
                        <a:pt x="60623" y="-16238"/>
                        <a:pt x="0" y="-7578"/>
                        <a:pt x="0" y="53045"/>
                      </a:cubicBezTo>
                      <a:cubicBezTo>
                        <a:pt x="0" y="105008"/>
                        <a:pt x="51963" y="191612"/>
                        <a:pt x="129906" y="243574"/>
                      </a:cubicBezTo>
                      <a:cubicBezTo>
                        <a:pt x="199190" y="295537"/>
                        <a:pt x="259813" y="269556"/>
                        <a:pt x="259813" y="208933"/>
                      </a:cubicBezTo>
                      <a:cubicBezTo>
                        <a:pt x="251152" y="148310"/>
                        <a:pt x="199190" y="70366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1" name="Freeform: Shape 436">
                  <a:extLst>
                    <a:ext uri="{FF2B5EF4-FFF2-40B4-BE49-F238E27FC236}">
                      <a16:creationId xmlns:a16="http://schemas.microsoft.com/office/drawing/2014/main" xmlns="" id="{10C12B43-BF0F-4570-8381-9F5C4AF19B75}"/>
                    </a:ext>
                  </a:extLst>
                </p:cNvPr>
                <p:cNvSpPr/>
                <p:nvPr/>
              </p:nvSpPr>
              <p:spPr>
                <a:xfrm>
                  <a:off x="-9594" y="2362455"/>
                  <a:ext cx="259812" cy="273787"/>
                </a:xfrm>
                <a:custGeom>
                  <a:avLst/>
                  <a:gdLst>
                    <a:gd name="connsiteX0" fmla="*/ 129906 w 259812"/>
                    <a:gd name="connsiteY0" fmla="*/ 30213 h 273787"/>
                    <a:gd name="connsiteX1" fmla="*/ 0 w 259812"/>
                    <a:gd name="connsiteY1" fmla="*/ 220743 h 273787"/>
                    <a:gd name="connsiteX2" fmla="*/ 129906 w 259812"/>
                    <a:gd name="connsiteY2" fmla="*/ 246724 h 273787"/>
                    <a:gd name="connsiteX3" fmla="*/ 259813 w 259812"/>
                    <a:gd name="connsiteY3" fmla="*/ 64855 h 273787"/>
                    <a:gd name="connsiteX4" fmla="*/ 129906 w 259812"/>
                    <a:gd name="connsiteY4" fmla="*/ 30213 h 273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87">
                      <a:moveTo>
                        <a:pt x="129906" y="30213"/>
                      </a:moveTo>
                      <a:cubicBezTo>
                        <a:pt x="51963" y="82176"/>
                        <a:pt x="0" y="168780"/>
                        <a:pt x="0" y="220743"/>
                      </a:cubicBezTo>
                      <a:cubicBezTo>
                        <a:pt x="0" y="281365"/>
                        <a:pt x="51963" y="290026"/>
                        <a:pt x="129906" y="246724"/>
                      </a:cubicBezTo>
                      <a:cubicBezTo>
                        <a:pt x="199190" y="203422"/>
                        <a:pt x="259813" y="125478"/>
                        <a:pt x="259813" y="64855"/>
                      </a:cubicBezTo>
                      <a:cubicBezTo>
                        <a:pt x="251152" y="-4428"/>
                        <a:pt x="199190" y="-21749"/>
                        <a:pt x="129906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89" name="Graphic 1">
                <a:extLst>
                  <a:ext uri="{FF2B5EF4-FFF2-40B4-BE49-F238E27FC236}">
                    <a16:creationId xmlns:a16="http://schemas.microsoft.com/office/drawing/2014/main" xmlns="" id="{C905D18F-686E-4F57-8B07-BB6C1939F2E4}"/>
                  </a:ext>
                </a:extLst>
              </p:cNvPr>
              <p:cNvGrpSpPr/>
              <p:nvPr/>
            </p:nvGrpSpPr>
            <p:grpSpPr>
              <a:xfrm>
                <a:off x="579313" y="2140689"/>
                <a:ext cx="259812" cy="3154047"/>
                <a:chOff x="579313" y="2140689"/>
                <a:chExt cx="259812" cy="3154047"/>
              </a:xfrm>
              <a:grpFill/>
            </p:grpSpPr>
            <p:sp>
              <p:nvSpPr>
                <p:cNvPr id="926" name="Freeform: Shape 431">
                  <a:extLst>
                    <a:ext uri="{FF2B5EF4-FFF2-40B4-BE49-F238E27FC236}">
                      <a16:creationId xmlns:a16="http://schemas.microsoft.com/office/drawing/2014/main" xmlns="" id="{9301EE53-FF04-4BF4-B0CD-6628CC5797DB}"/>
                    </a:ext>
                  </a:extLst>
                </p:cNvPr>
                <p:cNvSpPr/>
                <p:nvPr/>
              </p:nvSpPr>
              <p:spPr>
                <a:xfrm>
                  <a:off x="691899" y="2189148"/>
                  <a:ext cx="34641" cy="3028981"/>
                </a:xfrm>
                <a:custGeom>
                  <a:avLst/>
                  <a:gdLst>
                    <a:gd name="connsiteX0" fmla="*/ 0 w 34641"/>
                    <a:gd name="connsiteY0" fmla="*/ 12991 h 3028981"/>
                    <a:gd name="connsiteX1" fmla="*/ 0 w 34641"/>
                    <a:gd name="connsiteY1" fmla="*/ 3009496 h 3028981"/>
                    <a:gd name="connsiteX2" fmla="*/ 34642 w 34641"/>
                    <a:gd name="connsiteY2" fmla="*/ 3009496 h 3028981"/>
                    <a:gd name="connsiteX3" fmla="*/ 34642 w 34641"/>
                    <a:gd name="connsiteY3" fmla="*/ 12991 h 3028981"/>
                    <a:gd name="connsiteX4" fmla="*/ 0 w 34641"/>
                    <a:gd name="connsiteY4" fmla="*/ 12991 h 3028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28981">
                      <a:moveTo>
                        <a:pt x="0" y="12991"/>
                      </a:moveTo>
                      <a:cubicBezTo>
                        <a:pt x="0" y="1008939"/>
                        <a:pt x="0" y="2004887"/>
                        <a:pt x="0" y="3009496"/>
                      </a:cubicBezTo>
                      <a:cubicBezTo>
                        <a:pt x="0" y="3035477"/>
                        <a:pt x="34642" y="3035477"/>
                        <a:pt x="34642" y="3009496"/>
                      </a:cubicBezTo>
                      <a:cubicBezTo>
                        <a:pt x="34642" y="2013547"/>
                        <a:pt x="34642" y="1008939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432">
                  <a:extLst>
                    <a:ext uri="{FF2B5EF4-FFF2-40B4-BE49-F238E27FC236}">
                      <a16:creationId xmlns:a16="http://schemas.microsoft.com/office/drawing/2014/main" xmlns="" id="{BFA4EE9A-BAC8-4428-92FA-5ABA4FFED9F2}"/>
                    </a:ext>
                  </a:extLst>
                </p:cNvPr>
                <p:cNvSpPr/>
                <p:nvPr/>
              </p:nvSpPr>
              <p:spPr>
                <a:xfrm>
                  <a:off x="579313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05023 h 261737"/>
                    <a:gd name="connsiteX2" fmla="*/ 129906 w 259812"/>
                    <a:gd name="connsiteY2" fmla="*/ 260911 h 261737"/>
                    <a:gd name="connsiteX3" fmla="*/ 259812 w 259812"/>
                    <a:gd name="connsiteY3" fmla="*/ 139665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-7562"/>
                        <a:pt x="0" y="35740"/>
                        <a:pt x="0" y="105023"/>
                      </a:cubicBezTo>
                      <a:cubicBezTo>
                        <a:pt x="0" y="174306"/>
                        <a:pt x="60623" y="243590"/>
                        <a:pt x="129906" y="260911"/>
                      </a:cubicBezTo>
                      <a:cubicBezTo>
                        <a:pt x="199190" y="269571"/>
                        <a:pt x="259812" y="208948"/>
                        <a:pt x="259812" y="139665"/>
                      </a:cubicBezTo>
                      <a:cubicBezTo>
                        <a:pt x="259812" y="70381"/>
                        <a:pt x="199190" y="9758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433">
                  <a:extLst>
                    <a:ext uri="{FF2B5EF4-FFF2-40B4-BE49-F238E27FC236}">
                      <a16:creationId xmlns:a16="http://schemas.microsoft.com/office/drawing/2014/main" xmlns="" id="{8409B368-24B7-4289-A470-667199CD3338}"/>
                    </a:ext>
                  </a:extLst>
                </p:cNvPr>
                <p:cNvSpPr/>
                <p:nvPr/>
              </p:nvSpPr>
              <p:spPr>
                <a:xfrm>
                  <a:off x="579313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56715 h 261737"/>
                    <a:gd name="connsiteX2" fmla="*/ 129906 w 259812"/>
                    <a:gd name="connsiteY2" fmla="*/ 260640 h 261737"/>
                    <a:gd name="connsiteX3" fmla="*/ 259812 w 259812"/>
                    <a:gd name="connsiteY3" fmla="*/ 122073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9488"/>
                        <a:pt x="0" y="87432"/>
                        <a:pt x="0" y="156715"/>
                      </a:cubicBezTo>
                      <a:cubicBezTo>
                        <a:pt x="0" y="225998"/>
                        <a:pt x="60623" y="269300"/>
                        <a:pt x="129906" y="260640"/>
                      </a:cubicBezTo>
                      <a:cubicBezTo>
                        <a:pt x="199190" y="251980"/>
                        <a:pt x="259812" y="191357"/>
                        <a:pt x="259812" y="122073"/>
                      </a:cubicBezTo>
                      <a:cubicBezTo>
                        <a:pt x="259812" y="52790"/>
                        <a:pt x="199190" y="-7833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0" name="Graphic 1">
                <a:extLst>
                  <a:ext uri="{FF2B5EF4-FFF2-40B4-BE49-F238E27FC236}">
                    <a16:creationId xmlns:a16="http://schemas.microsoft.com/office/drawing/2014/main" xmlns="" id="{BF46E705-CDFC-4211-A482-04CA33E4A43E}"/>
                  </a:ext>
                </a:extLst>
              </p:cNvPr>
              <p:cNvGrpSpPr/>
              <p:nvPr/>
            </p:nvGrpSpPr>
            <p:grpSpPr>
              <a:xfrm>
                <a:off x="1176882" y="2219494"/>
                <a:ext cx="259812" cy="2996436"/>
                <a:chOff x="1176882" y="2219494"/>
                <a:chExt cx="259812" cy="2996436"/>
              </a:xfrm>
              <a:grpFill/>
            </p:grpSpPr>
            <p:sp>
              <p:nvSpPr>
                <p:cNvPr id="923" name="Freeform: Shape 428">
                  <a:extLst>
                    <a:ext uri="{FF2B5EF4-FFF2-40B4-BE49-F238E27FC236}">
                      <a16:creationId xmlns:a16="http://schemas.microsoft.com/office/drawing/2014/main" xmlns="" id="{0FCAF1E2-5F2D-4DB5-B940-49C030B4F595}"/>
                    </a:ext>
                  </a:extLst>
                </p:cNvPr>
                <p:cNvSpPr/>
                <p:nvPr/>
              </p:nvSpPr>
              <p:spPr>
                <a:xfrm>
                  <a:off x="1289468" y="2269257"/>
                  <a:ext cx="34641" cy="2870928"/>
                </a:xfrm>
                <a:custGeom>
                  <a:avLst/>
                  <a:gdLst>
                    <a:gd name="connsiteX0" fmla="*/ 0 w 34641"/>
                    <a:gd name="connsiteY0" fmla="*/ 19486 h 2870928"/>
                    <a:gd name="connsiteX1" fmla="*/ 0 w 34641"/>
                    <a:gd name="connsiteY1" fmla="*/ 2851443 h 2870928"/>
                    <a:gd name="connsiteX2" fmla="*/ 34642 w 34641"/>
                    <a:gd name="connsiteY2" fmla="*/ 2851443 h 2870928"/>
                    <a:gd name="connsiteX3" fmla="*/ 34642 w 34641"/>
                    <a:gd name="connsiteY3" fmla="*/ 19486 h 2870928"/>
                    <a:gd name="connsiteX4" fmla="*/ 0 w 34641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2" y="2877424"/>
                        <a:pt x="34642" y="2851443"/>
                      </a:cubicBezTo>
                      <a:cubicBezTo>
                        <a:pt x="34642" y="1907457"/>
                        <a:pt x="34642" y="963472"/>
                        <a:pt x="34642" y="19486"/>
                      </a:cubicBezTo>
                      <a:cubicBezTo>
                        <a:pt x="3464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4" name="Freeform: Shape 429">
                  <a:extLst>
                    <a:ext uri="{FF2B5EF4-FFF2-40B4-BE49-F238E27FC236}">
                      <a16:creationId xmlns:a16="http://schemas.microsoft.com/office/drawing/2014/main" xmlns="" id="{4E826540-45F6-4B1B-93F6-461367377BCB}"/>
                    </a:ext>
                  </a:extLst>
                </p:cNvPr>
                <p:cNvSpPr/>
                <p:nvPr/>
              </p:nvSpPr>
              <p:spPr>
                <a:xfrm>
                  <a:off x="1176882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174580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70655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36013"/>
                        <a:pt x="0" y="105297"/>
                        <a:pt x="0" y="174580"/>
                      </a:cubicBezTo>
                      <a:cubicBezTo>
                        <a:pt x="0" y="243863"/>
                        <a:pt x="60623" y="278505"/>
                        <a:pt x="129906" y="252524"/>
                      </a:cubicBezTo>
                      <a:cubicBezTo>
                        <a:pt x="199190" y="217882"/>
                        <a:pt x="259813" y="139938"/>
                        <a:pt x="259813" y="70655"/>
                      </a:cubicBezTo>
                      <a:cubicBezTo>
                        <a:pt x="259813" y="10032"/>
                        <a:pt x="199190" y="-15949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430">
                  <a:extLst>
                    <a:ext uri="{FF2B5EF4-FFF2-40B4-BE49-F238E27FC236}">
                      <a16:creationId xmlns:a16="http://schemas.microsoft.com/office/drawing/2014/main" xmlns="" id="{34A4EB53-06E1-422E-8D9F-EC18104EC4E2}"/>
                    </a:ext>
                  </a:extLst>
                </p:cNvPr>
                <p:cNvSpPr/>
                <p:nvPr/>
              </p:nvSpPr>
              <p:spPr>
                <a:xfrm>
                  <a:off x="1176882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86570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190495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-17355"/>
                        <a:pt x="0" y="17287"/>
                        <a:pt x="0" y="86570"/>
                      </a:cubicBezTo>
                      <a:cubicBezTo>
                        <a:pt x="0" y="155853"/>
                        <a:pt x="60623" y="225137"/>
                        <a:pt x="129906" y="251118"/>
                      </a:cubicBezTo>
                      <a:cubicBezTo>
                        <a:pt x="199190" y="277099"/>
                        <a:pt x="259813" y="251118"/>
                        <a:pt x="259813" y="190495"/>
                      </a:cubicBezTo>
                      <a:cubicBezTo>
                        <a:pt x="259813" y="121212"/>
                        <a:pt x="199190" y="43268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1" name="Graphic 1">
                <a:extLst>
                  <a:ext uri="{FF2B5EF4-FFF2-40B4-BE49-F238E27FC236}">
                    <a16:creationId xmlns:a16="http://schemas.microsoft.com/office/drawing/2014/main" xmlns="" id="{5172B582-5B2B-4C6D-ADDF-D2A678382DF8}"/>
                  </a:ext>
                </a:extLst>
              </p:cNvPr>
              <p:cNvGrpSpPr/>
              <p:nvPr/>
            </p:nvGrpSpPr>
            <p:grpSpPr>
              <a:xfrm>
                <a:off x="1774451" y="2579887"/>
                <a:ext cx="259812" cy="2275650"/>
                <a:chOff x="1774451" y="2579887"/>
                <a:chExt cx="259812" cy="2275650"/>
              </a:xfrm>
              <a:grpFill/>
            </p:grpSpPr>
            <p:sp>
              <p:nvSpPr>
                <p:cNvPr id="920" name="Freeform: Shape 425">
                  <a:extLst>
                    <a:ext uri="{FF2B5EF4-FFF2-40B4-BE49-F238E27FC236}">
                      <a16:creationId xmlns:a16="http://schemas.microsoft.com/office/drawing/2014/main" xmlns="" id="{B489B7AD-D54A-4A10-9372-FB3DEC743B64}"/>
                    </a:ext>
                  </a:extLst>
                </p:cNvPr>
                <p:cNvSpPr/>
                <p:nvPr/>
              </p:nvSpPr>
              <p:spPr>
                <a:xfrm>
                  <a:off x="1878376" y="2653404"/>
                  <a:ext cx="35786" cy="2105723"/>
                </a:xfrm>
                <a:custGeom>
                  <a:avLst/>
                  <a:gdLst>
                    <a:gd name="connsiteX0" fmla="*/ 0 w 35786"/>
                    <a:gd name="connsiteY0" fmla="*/ 16398 h 2105723"/>
                    <a:gd name="connsiteX1" fmla="*/ 0 w 35786"/>
                    <a:gd name="connsiteY1" fmla="*/ 2086238 h 2105723"/>
                    <a:gd name="connsiteX2" fmla="*/ 34642 w 35786"/>
                    <a:gd name="connsiteY2" fmla="*/ 2086238 h 2105723"/>
                    <a:gd name="connsiteX3" fmla="*/ 34642 w 35786"/>
                    <a:gd name="connsiteY3" fmla="*/ 16398 h 2105723"/>
                    <a:gd name="connsiteX4" fmla="*/ 0 w 35786"/>
                    <a:gd name="connsiteY4" fmla="*/ 16398 h 2105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105723">
                      <a:moveTo>
                        <a:pt x="0" y="16398"/>
                      </a:moveTo>
                      <a:cubicBezTo>
                        <a:pt x="0" y="709231"/>
                        <a:pt x="0" y="1393404"/>
                        <a:pt x="0" y="2086238"/>
                      </a:cubicBezTo>
                      <a:cubicBezTo>
                        <a:pt x="0" y="2112219"/>
                        <a:pt x="34642" y="2112219"/>
                        <a:pt x="34642" y="2086238"/>
                      </a:cubicBezTo>
                      <a:cubicBezTo>
                        <a:pt x="34642" y="1393404"/>
                        <a:pt x="34642" y="709231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1" name="Freeform: Shape 426">
                  <a:extLst>
                    <a:ext uri="{FF2B5EF4-FFF2-40B4-BE49-F238E27FC236}">
                      <a16:creationId xmlns:a16="http://schemas.microsoft.com/office/drawing/2014/main" xmlns="" id="{4CCC9005-B87A-44A1-ACCE-ACC06B414AFC}"/>
                    </a:ext>
                  </a:extLst>
                </p:cNvPr>
                <p:cNvSpPr/>
                <p:nvPr/>
              </p:nvSpPr>
              <p:spPr>
                <a:xfrm>
                  <a:off x="1774451" y="4578361"/>
                  <a:ext cx="259812" cy="277176"/>
                </a:xfrm>
                <a:custGeom>
                  <a:avLst/>
                  <a:gdLst>
                    <a:gd name="connsiteX0" fmla="*/ 129906 w 259812"/>
                    <a:gd name="connsiteY0" fmla="*/ 48696 h 277176"/>
                    <a:gd name="connsiteX1" fmla="*/ 0 w 259812"/>
                    <a:gd name="connsiteY1" fmla="*/ 239225 h 277176"/>
                    <a:gd name="connsiteX2" fmla="*/ 129906 w 259812"/>
                    <a:gd name="connsiteY2" fmla="*/ 230564 h 277176"/>
                    <a:gd name="connsiteX3" fmla="*/ 259813 w 259812"/>
                    <a:gd name="connsiteY3" fmla="*/ 31375 h 277176"/>
                    <a:gd name="connsiteX4" fmla="*/ 129906 w 259812"/>
                    <a:gd name="connsiteY4" fmla="*/ 48696 h 27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7176">
                      <a:moveTo>
                        <a:pt x="129906" y="48696"/>
                      </a:moveTo>
                      <a:cubicBezTo>
                        <a:pt x="60623" y="100658"/>
                        <a:pt x="0" y="187262"/>
                        <a:pt x="0" y="239225"/>
                      </a:cubicBezTo>
                      <a:cubicBezTo>
                        <a:pt x="0" y="291187"/>
                        <a:pt x="60623" y="291187"/>
                        <a:pt x="129906" y="230564"/>
                      </a:cubicBezTo>
                      <a:cubicBezTo>
                        <a:pt x="199190" y="161281"/>
                        <a:pt x="259813" y="74677"/>
                        <a:pt x="259813" y="31375"/>
                      </a:cubicBezTo>
                      <a:cubicBezTo>
                        <a:pt x="259813" y="-20588"/>
                        <a:pt x="199190" y="-3267"/>
                        <a:pt x="129906" y="4869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427">
                  <a:extLst>
                    <a:ext uri="{FF2B5EF4-FFF2-40B4-BE49-F238E27FC236}">
                      <a16:creationId xmlns:a16="http://schemas.microsoft.com/office/drawing/2014/main" xmlns="" id="{498836D4-BE5D-4A41-8988-149CABDD5049}"/>
                    </a:ext>
                  </a:extLst>
                </p:cNvPr>
                <p:cNvSpPr/>
                <p:nvPr/>
              </p:nvSpPr>
              <p:spPr>
                <a:xfrm>
                  <a:off x="1774451" y="2579887"/>
                  <a:ext cx="259812" cy="279004"/>
                </a:xfrm>
                <a:custGeom>
                  <a:avLst/>
                  <a:gdLst>
                    <a:gd name="connsiteX0" fmla="*/ 129906 w 259812"/>
                    <a:gd name="connsiteY0" fmla="*/ 46612 h 279004"/>
                    <a:gd name="connsiteX1" fmla="*/ 0 w 259812"/>
                    <a:gd name="connsiteY1" fmla="*/ 37952 h 279004"/>
                    <a:gd name="connsiteX2" fmla="*/ 129906 w 259812"/>
                    <a:gd name="connsiteY2" fmla="*/ 228481 h 279004"/>
                    <a:gd name="connsiteX3" fmla="*/ 259813 w 259812"/>
                    <a:gd name="connsiteY3" fmla="*/ 254462 h 279004"/>
                    <a:gd name="connsiteX4" fmla="*/ 129906 w 259812"/>
                    <a:gd name="connsiteY4" fmla="*/ 46612 h 279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9004">
                      <a:moveTo>
                        <a:pt x="129906" y="46612"/>
                      </a:moveTo>
                      <a:cubicBezTo>
                        <a:pt x="60623" y="-14011"/>
                        <a:pt x="0" y="-14011"/>
                        <a:pt x="0" y="37952"/>
                      </a:cubicBezTo>
                      <a:cubicBezTo>
                        <a:pt x="0" y="89914"/>
                        <a:pt x="60623" y="176519"/>
                        <a:pt x="129906" y="228481"/>
                      </a:cubicBezTo>
                      <a:cubicBezTo>
                        <a:pt x="199190" y="280444"/>
                        <a:pt x="259813" y="297764"/>
                        <a:pt x="259813" y="254462"/>
                      </a:cubicBezTo>
                      <a:cubicBezTo>
                        <a:pt x="259813" y="211160"/>
                        <a:pt x="199190" y="115896"/>
                        <a:pt x="129906" y="4661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2" name="Graphic 1">
                <a:extLst>
                  <a:ext uri="{FF2B5EF4-FFF2-40B4-BE49-F238E27FC236}">
                    <a16:creationId xmlns:a16="http://schemas.microsoft.com/office/drawing/2014/main" xmlns="" id="{194CC0F2-93A3-4870-9A56-24ACD44BFD2B}"/>
                  </a:ext>
                </a:extLst>
              </p:cNvPr>
              <p:cNvGrpSpPr/>
              <p:nvPr/>
            </p:nvGrpSpPr>
            <p:grpSpPr>
              <a:xfrm>
                <a:off x="2363360" y="3155892"/>
                <a:ext cx="259812" cy="1123575"/>
                <a:chOff x="2363360" y="3155892"/>
                <a:chExt cx="259812" cy="1123575"/>
              </a:xfrm>
              <a:grpFill/>
            </p:grpSpPr>
            <p:sp>
              <p:nvSpPr>
                <p:cNvPr id="917" name="Freeform: Shape 422">
                  <a:extLst>
                    <a:ext uri="{FF2B5EF4-FFF2-40B4-BE49-F238E27FC236}">
                      <a16:creationId xmlns:a16="http://schemas.microsoft.com/office/drawing/2014/main" xmlns="" id="{E7232938-D002-4640-88AA-64312197BB42}"/>
                    </a:ext>
                  </a:extLst>
                </p:cNvPr>
                <p:cNvSpPr/>
                <p:nvPr/>
              </p:nvSpPr>
              <p:spPr>
                <a:xfrm>
                  <a:off x="2475945" y="3259633"/>
                  <a:ext cx="35786" cy="901925"/>
                </a:xfrm>
                <a:custGeom>
                  <a:avLst/>
                  <a:gdLst>
                    <a:gd name="connsiteX0" fmla="*/ 0 w 35786"/>
                    <a:gd name="connsiteY0" fmla="*/ 16398 h 901925"/>
                    <a:gd name="connsiteX1" fmla="*/ 0 w 35786"/>
                    <a:gd name="connsiteY1" fmla="*/ 882440 h 901925"/>
                    <a:gd name="connsiteX2" fmla="*/ 34641 w 35786"/>
                    <a:gd name="connsiteY2" fmla="*/ 882440 h 901925"/>
                    <a:gd name="connsiteX3" fmla="*/ 34641 w 35786"/>
                    <a:gd name="connsiteY3" fmla="*/ 16398 h 901925"/>
                    <a:gd name="connsiteX4" fmla="*/ 0 w 35786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40"/>
                      </a:cubicBezTo>
                      <a:cubicBezTo>
                        <a:pt x="0" y="908421"/>
                        <a:pt x="34641" y="908421"/>
                        <a:pt x="34641" y="882440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423">
                  <a:extLst>
                    <a:ext uri="{FF2B5EF4-FFF2-40B4-BE49-F238E27FC236}">
                      <a16:creationId xmlns:a16="http://schemas.microsoft.com/office/drawing/2014/main" xmlns="" id="{8A02E3D1-970B-4BDD-8F4D-DCAEB8ED99E3}"/>
                    </a:ext>
                  </a:extLst>
                </p:cNvPr>
                <p:cNvSpPr/>
                <p:nvPr/>
              </p:nvSpPr>
              <p:spPr>
                <a:xfrm>
                  <a:off x="2363360" y="3985241"/>
                  <a:ext cx="259812" cy="294226"/>
                </a:xfrm>
                <a:custGeom>
                  <a:avLst/>
                  <a:gdLst>
                    <a:gd name="connsiteX0" fmla="*/ 129906 w 259812"/>
                    <a:gd name="connsiteY0" fmla="*/ 113530 h 294226"/>
                    <a:gd name="connsiteX1" fmla="*/ 0 w 259812"/>
                    <a:gd name="connsiteY1" fmla="*/ 286738 h 294226"/>
                    <a:gd name="connsiteX2" fmla="*/ 129906 w 259812"/>
                    <a:gd name="connsiteY2" fmla="*/ 182813 h 294226"/>
                    <a:gd name="connsiteX3" fmla="*/ 259813 w 259812"/>
                    <a:gd name="connsiteY3" fmla="*/ 944 h 294226"/>
                    <a:gd name="connsiteX4" fmla="*/ 129906 w 259812"/>
                    <a:gd name="connsiteY4" fmla="*/ 113530 h 294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4226">
                      <a:moveTo>
                        <a:pt x="129906" y="113530"/>
                      </a:moveTo>
                      <a:cubicBezTo>
                        <a:pt x="60623" y="182813"/>
                        <a:pt x="0" y="260757"/>
                        <a:pt x="0" y="286738"/>
                      </a:cubicBezTo>
                      <a:cubicBezTo>
                        <a:pt x="0" y="312719"/>
                        <a:pt x="60623" y="269417"/>
                        <a:pt x="129906" y="182813"/>
                      </a:cubicBezTo>
                      <a:cubicBezTo>
                        <a:pt x="199190" y="96209"/>
                        <a:pt x="259813" y="18265"/>
                        <a:pt x="259813" y="944"/>
                      </a:cubicBezTo>
                      <a:cubicBezTo>
                        <a:pt x="259813" y="-7716"/>
                        <a:pt x="207850" y="44246"/>
                        <a:pt x="129906" y="11353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9" name="Freeform: Shape 424">
                  <a:extLst>
                    <a:ext uri="{FF2B5EF4-FFF2-40B4-BE49-F238E27FC236}">
                      <a16:creationId xmlns:a16="http://schemas.microsoft.com/office/drawing/2014/main" xmlns="" id="{B9E90804-BC6E-4F34-B16D-7EF14EA1EDD9}"/>
                    </a:ext>
                  </a:extLst>
                </p:cNvPr>
                <p:cNvSpPr/>
                <p:nvPr/>
              </p:nvSpPr>
              <p:spPr>
                <a:xfrm>
                  <a:off x="2363360" y="3155892"/>
                  <a:ext cx="259812" cy="288043"/>
                </a:xfrm>
                <a:custGeom>
                  <a:avLst/>
                  <a:gdLst>
                    <a:gd name="connsiteX0" fmla="*/ 0 w 259812"/>
                    <a:gd name="connsiteY0" fmla="*/ 7553 h 288043"/>
                    <a:gd name="connsiteX1" fmla="*/ 129906 w 259812"/>
                    <a:gd name="connsiteY1" fmla="*/ 180762 h 288043"/>
                    <a:gd name="connsiteX2" fmla="*/ 259813 w 259812"/>
                    <a:gd name="connsiteY2" fmla="*/ 284687 h 288043"/>
                    <a:gd name="connsiteX3" fmla="*/ 129906 w 259812"/>
                    <a:gd name="connsiteY3" fmla="*/ 102818 h 288043"/>
                    <a:gd name="connsiteX4" fmla="*/ 0 w 259812"/>
                    <a:gd name="connsiteY4" fmla="*/ 7553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0" y="7553"/>
                      </a:moveTo>
                      <a:cubicBezTo>
                        <a:pt x="0" y="33535"/>
                        <a:pt x="60623" y="111478"/>
                        <a:pt x="129906" y="180762"/>
                      </a:cubicBezTo>
                      <a:cubicBezTo>
                        <a:pt x="199190" y="250045"/>
                        <a:pt x="259813" y="302008"/>
                        <a:pt x="259813" y="284687"/>
                      </a:cubicBezTo>
                      <a:cubicBezTo>
                        <a:pt x="259813" y="267366"/>
                        <a:pt x="199190" y="189422"/>
                        <a:pt x="129906" y="102818"/>
                      </a:cubicBezTo>
                      <a:cubicBezTo>
                        <a:pt x="60623" y="24874"/>
                        <a:pt x="0" y="-18428"/>
                        <a:pt x="0" y="755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3" name="Graphic 1">
                <a:extLst>
                  <a:ext uri="{FF2B5EF4-FFF2-40B4-BE49-F238E27FC236}">
                    <a16:creationId xmlns:a16="http://schemas.microsoft.com/office/drawing/2014/main" xmlns="" id="{8121C1F8-ACB6-4E19-80D7-D7F8987CC5B2}"/>
                  </a:ext>
                </a:extLst>
              </p:cNvPr>
              <p:cNvGrpSpPr/>
              <p:nvPr/>
            </p:nvGrpSpPr>
            <p:grpSpPr>
              <a:xfrm>
                <a:off x="2960928" y="3316014"/>
                <a:ext cx="259812" cy="794735"/>
                <a:chOff x="2960928" y="3316014"/>
                <a:chExt cx="259812" cy="794735"/>
              </a:xfrm>
              <a:grpFill/>
            </p:grpSpPr>
            <p:sp>
              <p:nvSpPr>
                <p:cNvPr id="914" name="Freeform: Shape 419">
                  <a:extLst>
                    <a:ext uri="{FF2B5EF4-FFF2-40B4-BE49-F238E27FC236}">
                      <a16:creationId xmlns:a16="http://schemas.microsoft.com/office/drawing/2014/main" xmlns="" id="{C8300187-28AE-4BFC-8F1C-9DAAE1BC8BF6}"/>
                    </a:ext>
                  </a:extLst>
                </p:cNvPr>
                <p:cNvSpPr/>
                <p:nvPr/>
              </p:nvSpPr>
              <p:spPr>
                <a:xfrm>
                  <a:off x="3073514" y="3441502"/>
                  <a:ext cx="34641" cy="555508"/>
                </a:xfrm>
                <a:custGeom>
                  <a:avLst/>
                  <a:gdLst>
                    <a:gd name="connsiteX0" fmla="*/ 0 w 34641"/>
                    <a:gd name="connsiteY0" fmla="*/ 16398 h 555508"/>
                    <a:gd name="connsiteX1" fmla="*/ 0 w 34641"/>
                    <a:gd name="connsiteY1" fmla="*/ 536023 h 555508"/>
                    <a:gd name="connsiteX2" fmla="*/ 34642 w 34641"/>
                    <a:gd name="connsiteY2" fmla="*/ 536023 h 555508"/>
                    <a:gd name="connsiteX3" fmla="*/ 34642 w 34641"/>
                    <a:gd name="connsiteY3" fmla="*/ 16398 h 555508"/>
                    <a:gd name="connsiteX4" fmla="*/ 0 w 34641"/>
                    <a:gd name="connsiteY4" fmla="*/ 16398 h 55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555508">
                      <a:moveTo>
                        <a:pt x="0" y="16398"/>
                      </a:moveTo>
                      <a:cubicBezTo>
                        <a:pt x="0" y="189606"/>
                        <a:pt x="0" y="362814"/>
                        <a:pt x="0" y="536023"/>
                      </a:cubicBezTo>
                      <a:cubicBezTo>
                        <a:pt x="0" y="562004"/>
                        <a:pt x="34642" y="562004"/>
                        <a:pt x="34642" y="536023"/>
                      </a:cubicBezTo>
                      <a:cubicBezTo>
                        <a:pt x="34642" y="362814"/>
                        <a:pt x="34642" y="1896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420">
                  <a:extLst>
                    <a:ext uri="{FF2B5EF4-FFF2-40B4-BE49-F238E27FC236}">
                      <a16:creationId xmlns:a16="http://schemas.microsoft.com/office/drawing/2014/main" xmlns="" id="{3E0FB1F6-6D56-46B4-9E83-0BFB676EBE77}"/>
                    </a:ext>
                  </a:extLst>
                </p:cNvPr>
                <p:cNvSpPr/>
                <p:nvPr/>
              </p:nvSpPr>
              <p:spPr>
                <a:xfrm>
                  <a:off x="2960928" y="3316014"/>
                  <a:ext cx="259812" cy="289939"/>
                </a:xfrm>
                <a:custGeom>
                  <a:avLst/>
                  <a:gdLst>
                    <a:gd name="connsiteX0" fmla="*/ 129906 w 259812"/>
                    <a:gd name="connsiteY0" fmla="*/ 124565 h 289939"/>
                    <a:gd name="connsiteX1" fmla="*/ 0 w 259812"/>
                    <a:gd name="connsiteY1" fmla="*/ 289113 h 289939"/>
                    <a:gd name="connsiteX2" fmla="*/ 129906 w 259812"/>
                    <a:gd name="connsiteY2" fmla="*/ 167867 h 289939"/>
                    <a:gd name="connsiteX3" fmla="*/ 259813 w 259812"/>
                    <a:gd name="connsiteY3" fmla="*/ 3319 h 289939"/>
                    <a:gd name="connsiteX4" fmla="*/ 129906 w 259812"/>
                    <a:gd name="connsiteY4" fmla="*/ 124565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129906" y="124565"/>
                      </a:moveTo>
                      <a:cubicBezTo>
                        <a:pt x="60623" y="211169"/>
                        <a:pt x="0" y="289113"/>
                        <a:pt x="0" y="289113"/>
                      </a:cubicBezTo>
                      <a:cubicBezTo>
                        <a:pt x="0" y="297773"/>
                        <a:pt x="60623" y="237150"/>
                        <a:pt x="129906" y="167867"/>
                      </a:cubicBezTo>
                      <a:cubicBezTo>
                        <a:pt x="199190" y="98583"/>
                        <a:pt x="259813" y="20640"/>
                        <a:pt x="259813" y="3319"/>
                      </a:cubicBezTo>
                      <a:cubicBezTo>
                        <a:pt x="259813" y="-14002"/>
                        <a:pt x="199190" y="37960"/>
                        <a:pt x="129906" y="12456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421">
                  <a:extLst>
                    <a:ext uri="{FF2B5EF4-FFF2-40B4-BE49-F238E27FC236}">
                      <a16:creationId xmlns:a16="http://schemas.microsoft.com/office/drawing/2014/main" xmlns="" id="{B1CBAD39-1828-4D31-A3EF-2E9E04F06226}"/>
                    </a:ext>
                  </a:extLst>
                </p:cNvPr>
                <p:cNvSpPr/>
                <p:nvPr/>
              </p:nvSpPr>
              <p:spPr>
                <a:xfrm>
                  <a:off x="2960928" y="3821637"/>
                  <a:ext cx="259812" cy="289112"/>
                </a:xfrm>
                <a:custGeom>
                  <a:avLst/>
                  <a:gdLst>
                    <a:gd name="connsiteX0" fmla="*/ 0 w 259812"/>
                    <a:gd name="connsiteY0" fmla="*/ 0 h 289112"/>
                    <a:gd name="connsiteX1" fmla="*/ 129906 w 259812"/>
                    <a:gd name="connsiteY1" fmla="*/ 164548 h 289112"/>
                    <a:gd name="connsiteX2" fmla="*/ 259813 w 259812"/>
                    <a:gd name="connsiteY2" fmla="*/ 285794 h 289112"/>
                    <a:gd name="connsiteX3" fmla="*/ 129906 w 259812"/>
                    <a:gd name="connsiteY3" fmla="*/ 121246 h 289112"/>
                    <a:gd name="connsiteX4" fmla="*/ 0 w 259812"/>
                    <a:gd name="connsiteY4" fmla="*/ 0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0" y="0"/>
                      </a:moveTo>
                      <a:cubicBezTo>
                        <a:pt x="0" y="8660"/>
                        <a:pt x="60623" y="77944"/>
                        <a:pt x="129906" y="164548"/>
                      </a:cubicBezTo>
                      <a:cubicBezTo>
                        <a:pt x="199190" y="251152"/>
                        <a:pt x="259813" y="303115"/>
                        <a:pt x="259813" y="285794"/>
                      </a:cubicBezTo>
                      <a:cubicBezTo>
                        <a:pt x="259813" y="268473"/>
                        <a:pt x="199190" y="190529"/>
                        <a:pt x="129906" y="121246"/>
                      </a:cubicBezTo>
                      <a:cubicBezTo>
                        <a:pt x="60623" y="5196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4" name="Graphic 1">
                <a:extLst>
                  <a:ext uri="{FF2B5EF4-FFF2-40B4-BE49-F238E27FC236}">
                    <a16:creationId xmlns:a16="http://schemas.microsoft.com/office/drawing/2014/main" xmlns="" id="{9730D8FE-295B-43E4-B26A-D6972D37AF2B}"/>
                  </a:ext>
                </a:extLst>
              </p:cNvPr>
              <p:cNvGrpSpPr/>
              <p:nvPr/>
            </p:nvGrpSpPr>
            <p:grpSpPr>
              <a:xfrm>
                <a:off x="3558497" y="2708872"/>
                <a:ext cx="259812" cy="2017681"/>
                <a:chOff x="3558497" y="2708872"/>
                <a:chExt cx="259812" cy="2017681"/>
              </a:xfrm>
              <a:grpFill/>
            </p:grpSpPr>
            <p:sp>
              <p:nvSpPr>
                <p:cNvPr id="911" name="Freeform: Shape 416">
                  <a:extLst>
                    <a:ext uri="{FF2B5EF4-FFF2-40B4-BE49-F238E27FC236}">
                      <a16:creationId xmlns:a16="http://schemas.microsoft.com/office/drawing/2014/main" xmlns="" id="{5F9F07DF-228D-44B1-B7CD-067A71D083D1}"/>
                    </a:ext>
                  </a:extLst>
                </p:cNvPr>
                <p:cNvSpPr/>
                <p:nvPr/>
              </p:nvSpPr>
              <p:spPr>
                <a:xfrm>
                  <a:off x="3671083" y="2809291"/>
                  <a:ext cx="34641" cy="1828590"/>
                </a:xfrm>
                <a:custGeom>
                  <a:avLst/>
                  <a:gdLst>
                    <a:gd name="connsiteX0" fmla="*/ 0 w 34641"/>
                    <a:gd name="connsiteY0" fmla="*/ 16398 h 1828590"/>
                    <a:gd name="connsiteX1" fmla="*/ 0 w 34641"/>
                    <a:gd name="connsiteY1" fmla="*/ 1809104 h 1828590"/>
                    <a:gd name="connsiteX2" fmla="*/ 34642 w 34641"/>
                    <a:gd name="connsiteY2" fmla="*/ 1809104 h 1828590"/>
                    <a:gd name="connsiteX3" fmla="*/ 34642 w 34641"/>
                    <a:gd name="connsiteY3" fmla="*/ 16398 h 1828590"/>
                    <a:gd name="connsiteX4" fmla="*/ 0 w 34641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417">
                  <a:extLst>
                    <a:ext uri="{FF2B5EF4-FFF2-40B4-BE49-F238E27FC236}">
                      <a16:creationId xmlns:a16="http://schemas.microsoft.com/office/drawing/2014/main" xmlns="" id="{BC6D4247-1394-42D8-A5AB-B5F35A550D4E}"/>
                    </a:ext>
                  </a:extLst>
                </p:cNvPr>
                <p:cNvSpPr/>
                <p:nvPr/>
              </p:nvSpPr>
              <p:spPr>
                <a:xfrm>
                  <a:off x="3558497" y="270887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4855 h 281700"/>
                    <a:gd name="connsiteX1" fmla="*/ 0 w 259812"/>
                    <a:gd name="connsiteY1" fmla="*/ 264045 h 281700"/>
                    <a:gd name="connsiteX2" fmla="*/ 129906 w 259812"/>
                    <a:gd name="connsiteY2" fmla="*/ 220743 h 281700"/>
                    <a:gd name="connsiteX3" fmla="*/ 259813 w 259812"/>
                    <a:gd name="connsiteY3" fmla="*/ 30213 h 281700"/>
                    <a:gd name="connsiteX4" fmla="*/ 129906 w 259812"/>
                    <a:gd name="connsiteY4" fmla="*/ 64855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4855"/>
                      </a:moveTo>
                      <a:cubicBezTo>
                        <a:pt x="60623" y="134138"/>
                        <a:pt x="0" y="229403"/>
                        <a:pt x="0" y="264045"/>
                      </a:cubicBezTo>
                      <a:cubicBezTo>
                        <a:pt x="0" y="298686"/>
                        <a:pt x="60623" y="281365"/>
                        <a:pt x="129906" y="220743"/>
                      </a:cubicBezTo>
                      <a:cubicBezTo>
                        <a:pt x="199190" y="160120"/>
                        <a:pt x="259813" y="73515"/>
                        <a:pt x="259813" y="30213"/>
                      </a:cubicBezTo>
                      <a:cubicBezTo>
                        <a:pt x="259813" y="-21749"/>
                        <a:pt x="199190" y="-4428"/>
                        <a:pt x="129906" y="64855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418">
                  <a:extLst>
                    <a:ext uri="{FF2B5EF4-FFF2-40B4-BE49-F238E27FC236}">
                      <a16:creationId xmlns:a16="http://schemas.microsoft.com/office/drawing/2014/main" xmlns="" id="{EE3C8E17-664D-44CC-9611-17D728354208}"/>
                    </a:ext>
                  </a:extLst>
                </p:cNvPr>
                <p:cNvSpPr/>
                <p:nvPr/>
              </p:nvSpPr>
              <p:spPr>
                <a:xfrm>
                  <a:off x="3558497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17656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251487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335"/>
                        <a:pt x="0" y="-16986"/>
                        <a:pt x="0" y="17656"/>
                      </a:cubicBezTo>
                      <a:cubicBezTo>
                        <a:pt x="0" y="52297"/>
                        <a:pt x="60623" y="147562"/>
                        <a:pt x="129906" y="216845"/>
                      </a:cubicBezTo>
                      <a:cubicBezTo>
                        <a:pt x="199190" y="286129"/>
                        <a:pt x="259813" y="303450"/>
                        <a:pt x="259813" y="251487"/>
                      </a:cubicBezTo>
                      <a:cubicBezTo>
                        <a:pt x="259813" y="208185"/>
                        <a:pt x="199190" y="121581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5" name="Graphic 1">
                <a:extLst>
                  <a:ext uri="{FF2B5EF4-FFF2-40B4-BE49-F238E27FC236}">
                    <a16:creationId xmlns:a16="http://schemas.microsoft.com/office/drawing/2014/main" xmlns="" id="{714CDEBB-A990-4BCB-9070-73CD057EFC56}"/>
                  </a:ext>
                </a:extLst>
              </p:cNvPr>
              <p:cNvGrpSpPr/>
              <p:nvPr/>
            </p:nvGrpSpPr>
            <p:grpSpPr>
              <a:xfrm>
                <a:off x="4147406" y="2285204"/>
                <a:ext cx="259812" cy="2872164"/>
                <a:chOff x="4147406" y="2285204"/>
                <a:chExt cx="259812" cy="2872164"/>
              </a:xfrm>
              <a:grpFill/>
            </p:grpSpPr>
            <p:sp>
              <p:nvSpPr>
                <p:cNvPr id="908" name="Freeform: Shape 413">
                  <a:extLst>
                    <a:ext uri="{FF2B5EF4-FFF2-40B4-BE49-F238E27FC236}">
                      <a16:creationId xmlns:a16="http://schemas.microsoft.com/office/drawing/2014/main" xmlns="" id="{343B030F-D33E-4A0D-8A47-FF26325CD670}"/>
                    </a:ext>
                  </a:extLst>
                </p:cNvPr>
                <p:cNvSpPr/>
                <p:nvPr/>
              </p:nvSpPr>
              <p:spPr>
                <a:xfrm>
                  <a:off x="4259991" y="2364522"/>
                  <a:ext cx="35786" cy="2732362"/>
                </a:xfrm>
                <a:custGeom>
                  <a:avLst/>
                  <a:gdLst>
                    <a:gd name="connsiteX0" fmla="*/ 0 w 35786"/>
                    <a:gd name="connsiteY0" fmla="*/ 19486 h 2732362"/>
                    <a:gd name="connsiteX1" fmla="*/ 0 w 35786"/>
                    <a:gd name="connsiteY1" fmla="*/ 2712876 h 2732362"/>
                    <a:gd name="connsiteX2" fmla="*/ 34642 w 35786"/>
                    <a:gd name="connsiteY2" fmla="*/ 2712876 h 2732362"/>
                    <a:gd name="connsiteX3" fmla="*/ 34642 w 35786"/>
                    <a:gd name="connsiteY3" fmla="*/ 19486 h 2732362"/>
                    <a:gd name="connsiteX4" fmla="*/ 0 w 35786"/>
                    <a:gd name="connsiteY4" fmla="*/ 19486 h 2732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32362">
                      <a:moveTo>
                        <a:pt x="0" y="19486"/>
                      </a:moveTo>
                      <a:cubicBezTo>
                        <a:pt x="0" y="920170"/>
                        <a:pt x="0" y="1812193"/>
                        <a:pt x="0" y="2712876"/>
                      </a:cubicBezTo>
                      <a:cubicBezTo>
                        <a:pt x="0" y="2738858"/>
                        <a:pt x="34642" y="2738858"/>
                        <a:pt x="34642" y="2712876"/>
                      </a:cubicBezTo>
                      <a:cubicBezTo>
                        <a:pt x="34642" y="181219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414">
                  <a:extLst>
                    <a:ext uri="{FF2B5EF4-FFF2-40B4-BE49-F238E27FC236}">
                      <a16:creationId xmlns:a16="http://schemas.microsoft.com/office/drawing/2014/main" xmlns="" id="{8F6456A1-2BDF-44F2-A148-29A65630235C}"/>
                    </a:ext>
                  </a:extLst>
                </p:cNvPr>
                <p:cNvSpPr/>
                <p:nvPr/>
              </p:nvSpPr>
              <p:spPr>
                <a:xfrm>
                  <a:off x="4147406" y="2285204"/>
                  <a:ext cx="259812" cy="272347"/>
                </a:xfrm>
                <a:custGeom>
                  <a:avLst/>
                  <a:gdLst>
                    <a:gd name="connsiteX0" fmla="*/ 129906 w 259812"/>
                    <a:gd name="connsiteY0" fmla="*/ 20860 h 272347"/>
                    <a:gd name="connsiteX1" fmla="*/ 0 w 259812"/>
                    <a:gd name="connsiteY1" fmla="*/ 211389 h 272347"/>
                    <a:gd name="connsiteX2" fmla="*/ 129906 w 259812"/>
                    <a:gd name="connsiteY2" fmla="*/ 254691 h 272347"/>
                    <a:gd name="connsiteX3" fmla="*/ 259813 w 259812"/>
                    <a:gd name="connsiteY3" fmla="*/ 81483 h 272347"/>
                    <a:gd name="connsiteX4" fmla="*/ 129906 w 259812"/>
                    <a:gd name="connsiteY4" fmla="*/ 20860 h 272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2347">
                      <a:moveTo>
                        <a:pt x="129906" y="20860"/>
                      </a:moveTo>
                      <a:cubicBezTo>
                        <a:pt x="60623" y="64162"/>
                        <a:pt x="0" y="150766"/>
                        <a:pt x="0" y="211389"/>
                      </a:cubicBezTo>
                      <a:cubicBezTo>
                        <a:pt x="0" y="272012"/>
                        <a:pt x="60623" y="289333"/>
                        <a:pt x="129906" y="254691"/>
                      </a:cubicBezTo>
                      <a:cubicBezTo>
                        <a:pt x="199190" y="220050"/>
                        <a:pt x="259813" y="142106"/>
                        <a:pt x="259813" y="81483"/>
                      </a:cubicBezTo>
                      <a:cubicBezTo>
                        <a:pt x="259813" y="3539"/>
                        <a:pt x="207850" y="-22442"/>
                        <a:pt x="129906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415">
                  <a:extLst>
                    <a:ext uri="{FF2B5EF4-FFF2-40B4-BE49-F238E27FC236}">
                      <a16:creationId xmlns:a16="http://schemas.microsoft.com/office/drawing/2014/main" xmlns="" id="{F8A421D7-599D-4F9F-A619-9B0E53578E0E}"/>
                    </a:ext>
                  </a:extLst>
                </p:cNvPr>
                <p:cNvSpPr/>
                <p:nvPr/>
              </p:nvSpPr>
              <p:spPr>
                <a:xfrm>
                  <a:off x="4147406" y="4886534"/>
                  <a:ext cx="259812" cy="270834"/>
                </a:xfrm>
                <a:custGeom>
                  <a:avLst/>
                  <a:gdLst>
                    <a:gd name="connsiteX0" fmla="*/ 129906 w 259812"/>
                    <a:gd name="connsiteY0" fmla="*/ 17656 h 270834"/>
                    <a:gd name="connsiteX1" fmla="*/ 0 w 259812"/>
                    <a:gd name="connsiteY1" fmla="*/ 60958 h 270834"/>
                    <a:gd name="connsiteX2" fmla="*/ 129906 w 259812"/>
                    <a:gd name="connsiteY2" fmla="*/ 251487 h 270834"/>
                    <a:gd name="connsiteX3" fmla="*/ 259813 w 259812"/>
                    <a:gd name="connsiteY3" fmla="*/ 199524 h 270834"/>
                    <a:gd name="connsiteX4" fmla="*/ 129906 w 259812"/>
                    <a:gd name="connsiteY4" fmla="*/ 17656 h 27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083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94789"/>
                        <a:pt x="259813" y="260147"/>
                        <a:pt x="259813" y="199524"/>
                      </a:cubicBezTo>
                      <a:cubicBezTo>
                        <a:pt x="259813" y="121581"/>
                        <a:pt x="207850" y="43637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6" name="Graphic 1">
                <a:extLst>
                  <a:ext uri="{FF2B5EF4-FFF2-40B4-BE49-F238E27FC236}">
                    <a16:creationId xmlns:a16="http://schemas.microsoft.com/office/drawing/2014/main" xmlns="" id="{EF30AD65-4F1A-4993-A3F2-716CCA4AFFC4}"/>
                  </a:ext>
                </a:extLst>
              </p:cNvPr>
              <p:cNvGrpSpPr/>
              <p:nvPr/>
            </p:nvGrpSpPr>
            <p:grpSpPr>
              <a:xfrm>
                <a:off x="4744975" y="2132856"/>
                <a:ext cx="259812" cy="3169713"/>
                <a:chOff x="4744975" y="2132856"/>
                <a:chExt cx="259812" cy="3169713"/>
              </a:xfrm>
              <a:grpFill/>
            </p:grpSpPr>
            <p:sp>
              <p:nvSpPr>
                <p:cNvPr id="905" name="Freeform: Shape 410">
                  <a:extLst>
                    <a:ext uri="{FF2B5EF4-FFF2-40B4-BE49-F238E27FC236}">
                      <a16:creationId xmlns:a16="http://schemas.microsoft.com/office/drawing/2014/main" xmlns="" id="{C82662C0-62BF-47EA-B641-1ED888B2A6CE}"/>
                    </a:ext>
                  </a:extLst>
                </p:cNvPr>
                <p:cNvSpPr/>
                <p:nvPr/>
              </p:nvSpPr>
              <p:spPr>
                <a:xfrm>
                  <a:off x="4857560" y="2203062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411">
                  <a:extLst>
                    <a:ext uri="{FF2B5EF4-FFF2-40B4-BE49-F238E27FC236}">
                      <a16:creationId xmlns:a16="http://schemas.microsoft.com/office/drawing/2014/main" xmlns="" id="{3E2761A7-8AEB-4545-B29F-7D740A66F213}"/>
                    </a:ext>
                  </a:extLst>
                </p:cNvPr>
                <p:cNvSpPr/>
                <p:nvPr/>
              </p:nvSpPr>
              <p:spPr>
                <a:xfrm>
                  <a:off x="4744975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412">
                  <a:extLst>
                    <a:ext uri="{FF2B5EF4-FFF2-40B4-BE49-F238E27FC236}">
                      <a16:creationId xmlns:a16="http://schemas.microsoft.com/office/drawing/2014/main" xmlns="" id="{F19DD995-249F-465C-9C03-F44819E55EE6}"/>
                    </a:ext>
                  </a:extLst>
                </p:cNvPr>
                <p:cNvSpPr/>
                <p:nvPr/>
              </p:nvSpPr>
              <p:spPr>
                <a:xfrm>
                  <a:off x="4744975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89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89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7" name="Graphic 1">
                <a:extLst>
                  <a:ext uri="{FF2B5EF4-FFF2-40B4-BE49-F238E27FC236}">
                    <a16:creationId xmlns:a16="http://schemas.microsoft.com/office/drawing/2014/main" xmlns="" id="{96928737-BBAC-4D22-8DB2-72F5830CF08E}"/>
                  </a:ext>
                </a:extLst>
              </p:cNvPr>
              <p:cNvGrpSpPr/>
              <p:nvPr/>
            </p:nvGrpSpPr>
            <p:grpSpPr>
              <a:xfrm>
                <a:off x="5342544" y="2282126"/>
                <a:ext cx="259812" cy="2871172"/>
                <a:chOff x="5342544" y="2282126"/>
                <a:chExt cx="259812" cy="2871172"/>
              </a:xfrm>
              <a:grpFill/>
            </p:grpSpPr>
            <p:sp>
              <p:nvSpPr>
                <p:cNvPr id="902" name="Freeform: Shape 407">
                  <a:extLst>
                    <a:ext uri="{FF2B5EF4-FFF2-40B4-BE49-F238E27FC236}">
                      <a16:creationId xmlns:a16="http://schemas.microsoft.com/office/drawing/2014/main" xmlns="" id="{A5D8C3EB-91B5-49F2-A802-896D2114BEC6}"/>
                    </a:ext>
                  </a:extLst>
                </p:cNvPr>
                <p:cNvSpPr/>
                <p:nvPr/>
              </p:nvSpPr>
              <p:spPr>
                <a:xfrm>
                  <a:off x="5455129" y="2358950"/>
                  <a:ext cx="34641" cy="2737934"/>
                </a:xfrm>
                <a:custGeom>
                  <a:avLst/>
                  <a:gdLst>
                    <a:gd name="connsiteX0" fmla="*/ 0 w 34641"/>
                    <a:gd name="connsiteY0" fmla="*/ 16398 h 2737934"/>
                    <a:gd name="connsiteX1" fmla="*/ 0 w 34641"/>
                    <a:gd name="connsiteY1" fmla="*/ 2718448 h 2737934"/>
                    <a:gd name="connsiteX2" fmla="*/ 34642 w 34641"/>
                    <a:gd name="connsiteY2" fmla="*/ 2718448 h 2737934"/>
                    <a:gd name="connsiteX3" fmla="*/ 34642 w 34641"/>
                    <a:gd name="connsiteY3" fmla="*/ 16398 h 2737934"/>
                    <a:gd name="connsiteX4" fmla="*/ 0 w 34641"/>
                    <a:gd name="connsiteY4" fmla="*/ 16398 h 273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37934">
                      <a:moveTo>
                        <a:pt x="0" y="16398"/>
                      </a:moveTo>
                      <a:cubicBezTo>
                        <a:pt x="0" y="917081"/>
                        <a:pt x="0" y="1817765"/>
                        <a:pt x="0" y="2718448"/>
                      </a:cubicBezTo>
                      <a:cubicBezTo>
                        <a:pt x="0" y="2744430"/>
                        <a:pt x="34642" y="2744430"/>
                        <a:pt x="34642" y="2718448"/>
                      </a:cubicBezTo>
                      <a:cubicBezTo>
                        <a:pt x="34642" y="1817765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408">
                  <a:extLst>
                    <a:ext uri="{FF2B5EF4-FFF2-40B4-BE49-F238E27FC236}">
                      <a16:creationId xmlns:a16="http://schemas.microsoft.com/office/drawing/2014/main" xmlns="" id="{4D9568C4-AE6F-40FE-924B-055C62A1A88A}"/>
                    </a:ext>
                  </a:extLst>
                </p:cNvPr>
                <p:cNvSpPr/>
                <p:nvPr/>
              </p:nvSpPr>
              <p:spPr>
                <a:xfrm>
                  <a:off x="53425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75900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205807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-19364"/>
                        <a:pt x="0" y="6617"/>
                        <a:pt x="0" y="75900"/>
                      </a:cubicBezTo>
                      <a:cubicBezTo>
                        <a:pt x="0" y="145184"/>
                        <a:pt x="60623" y="214467"/>
                        <a:pt x="129906" y="249109"/>
                      </a:cubicBezTo>
                      <a:cubicBezTo>
                        <a:pt x="199189" y="283750"/>
                        <a:pt x="259813" y="266430"/>
                        <a:pt x="259813" y="205807"/>
                      </a:cubicBezTo>
                      <a:cubicBezTo>
                        <a:pt x="259813" y="145184"/>
                        <a:pt x="199189" y="58579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409">
                  <a:extLst>
                    <a:ext uri="{FF2B5EF4-FFF2-40B4-BE49-F238E27FC236}">
                      <a16:creationId xmlns:a16="http://schemas.microsoft.com/office/drawing/2014/main" xmlns="" id="{296E938A-AB72-4EDF-ABF8-C8338DDB9DF0}"/>
                    </a:ext>
                  </a:extLst>
                </p:cNvPr>
                <p:cNvSpPr/>
                <p:nvPr/>
              </p:nvSpPr>
              <p:spPr>
                <a:xfrm>
                  <a:off x="53425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190864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60958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52298"/>
                        <a:pt x="0" y="121581"/>
                        <a:pt x="0" y="190864"/>
                      </a:cubicBezTo>
                      <a:cubicBezTo>
                        <a:pt x="0" y="260147"/>
                        <a:pt x="60623" y="286129"/>
                        <a:pt x="129906" y="251487"/>
                      </a:cubicBezTo>
                      <a:cubicBezTo>
                        <a:pt x="199189" y="208185"/>
                        <a:pt x="259813" y="121581"/>
                        <a:pt x="259813" y="60958"/>
                      </a:cubicBezTo>
                      <a:cubicBezTo>
                        <a:pt x="259813" y="335"/>
                        <a:pt x="199189" y="-16986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98" name="Graphic 1">
                <a:extLst>
                  <a:ext uri="{FF2B5EF4-FFF2-40B4-BE49-F238E27FC236}">
                    <a16:creationId xmlns:a16="http://schemas.microsoft.com/office/drawing/2014/main" xmlns="" id="{1D51D4B3-03DC-48C4-B3FC-56DC4CD9E536}"/>
                  </a:ext>
                </a:extLst>
              </p:cNvPr>
              <p:cNvGrpSpPr/>
              <p:nvPr/>
            </p:nvGrpSpPr>
            <p:grpSpPr>
              <a:xfrm>
                <a:off x="5940112" y="2700211"/>
                <a:ext cx="181869" cy="2035002"/>
                <a:chOff x="5940112" y="2700211"/>
                <a:chExt cx="181869" cy="2035002"/>
              </a:xfrm>
              <a:grpFill/>
            </p:grpSpPr>
            <p:sp>
              <p:nvSpPr>
                <p:cNvPr id="899" name="Freeform: Shape 404">
                  <a:extLst>
                    <a:ext uri="{FF2B5EF4-FFF2-40B4-BE49-F238E27FC236}">
                      <a16:creationId xmlns:a16="http://schemas.microsoft.com/office/drawing/2014/main" xmlns="" id="{3D210EF2-0848-41E8-8E6F-D7604F6F8002}"/>
                    </a:ext>
                  </a:extLst>
                </p:cNvPr>
                <p:cNvSpPr/>
                <p:nvPr/>
              </p:nvSpPr>
              <p:spPr>
                <a:xfrm>
                  <a:off x="6044038" y="2800631"/>
                  <a:ext cx="35786" cy="1845911"/>
                </a:xfrm>
                <a:custGeom>
                  <a:avLst/>
                  <a:gdLst>
                    <a:gd name="connsiteX0" fmla="*/ 0 w 35786"/>
                    <a:gd name="connsiteY0" fmla="*/ 16398 h 1845911"/>
                    <a:gd name="connsiteX1" fmla="*/ 0 w 35786"/>
                    <a:gd name="connsiteY1" fmla="*/ 1826425 h 1845911"/>
                    <a:gd name="connsiteX2" fmla="*/ 34642 w 35786"/>
                    <a:gd name="connsiteY2" fmla="*/ 1826425 h 1845911"/>
                    <a:gd name="connsiteX3" fmla="*/ 34642 w 35786"/>
                    <a:gd name="connsiteY3" fmla="*/ 16398 h 1845911"/>
                    <a:gd name="connsiteX4" fmla="*/ 0 w 35786"/>
                    <a:gd name="connsiteY4" fmla="*/ 16398 h 1845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45911">
                      <a:moveTo>
                        <a:pt x="0" y="16398"/>
                      </a:moveTo>
                      <a:cubicBezTo>
                        <a:pt x="0" y="622627"/>
                        <a:pt x="0" y="1220196"/>
                        <a:pt x="0" y="1826425"/>
                      </a:cubicBezTo>
                      <a:cubicBezTo>
                        <a:pt x="0" y="1852406"/>
                        <a:pt x="34642" y="1852406"/>
                        <a:pt x="34642" y="1826425"/>
                      </a:cubicBezTo>
                      <a:cubicBezTo>
                        <a:pt x="34642" y="1220196"/>
                        <a:pt x="34642" y="622627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405">
                  <a:extLst>
                    <a:ext uri="{FF2B5EF4-FFF2-40B4-BE49-F238E27FC236}">
                      <a16:creationId xmlns:a16="http://schemas.microsoft.com/office/drawing/2014/main" xmlns="" id="{F230EB71-253A-48A8-A22F-C0DC371624C7}"/>
                    </a:ext>
                  </a:extLst>
                </p:cNvPr>
                <p:cNvSpPr/>
                <p:nvPr/>
              </p:nvSpPr>
              <p:spPr>
                <a:xfrm>
                  <a:off x="5940112" y="2700211"/>
                  <a:ext cx="181869" cy="255384"/>
                </a:xfrm>
                <a:custGeom>
                  <a:avLst/>
                  <a:gdLst>
                    <a:gd name="connsiteX0" fmla="*/ 0 w 181869"/>
                    <a:gd name="connsiteY0" fmla="*/ 30213 h 255384"/>
                    <a:gd name="connsiteX1" fmla="*/ 129906 w 181869"/>
                    <a:gd name="connsiteY1" fmla="*/ 220743 h 255384"/>
                    <a:gd name="connsiteX2" fmla="*/ 181869 w 181869"/>
                    <a:gd name="connsiteY2" fmla="*/ 255384 h 255384"/>
                    <a:gd name="connsiteX3" fmla="*/ 181869 w 181869"/>
                    <a:gd name="connsiteY3" fmla="*/ 116818 h 255384"/>
                    <a:gd name="connsiteX4" fmla="*/ 129906 w 181869"/>
                    <a:gd name="connsiteY4" fmla="*/ 64855 h 255384"/>
                    <a:gd name="connsiteX5" fmla="*/ 0 w 181869"/>
                    <a:gd name="connsiteY5" fmla="*/ 30213 h 25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55384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47228" y="238063"/>
                        <a:pt x="164548" y="246724"/>
                        <a:pt x="181869" y="255384"/>
                      </a:cubicBezTo>
                      <a:lnTo>
                        <a:pt x="181869" y="116818"/>
                      </a:lnTo>
                      <a:cubicBezTo>
                        <a:pt x="164548" y="99497"/>
                        <a:pt x="147228" y="82176"/>
                        <a:pt x="129906" y="64855"/>
                      </a:cubicBezTo>
                      <a:cubicBezTo>
                        <a:pt x="51963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406">
                  <a:extLst>
                    <a:ext uri="{FF2B5EF4-FFF2-40B4-BE49-F238E27FC236}">
                      <a16:creationId xmlns:a16="http://schemas.microsoft.com/office/drawing/2014/main" xmlns="" id="{B55B417F-978A-41F1-BC52-56F7E75C7E21}"/>
                    </a:ext>
                  </a:extLst>
                </p:cNvPr>
                <p:cNvSpPr/>
                <p:nvPr/>
              </p:nvSpPr>
              <p:spPr>
                <a:xfrm>
                  <a:off x="5940112" y="4471169"/>
                  <a:ext cx="181869" cy="264044"/>
                </a:xfrm>
                <a:custGeom>
                  <a:avLst/>
                  <a:gdLst>
                    <a:gd name="connsiteX0" fmla="*/ 0 w 181869"/>
                    <a:gd name="connsiteY0" fmla="*/ 233831 h 264044"/>
                    <a:gd name="connsiteX1" fmla="*/ 129906 w 181869"/>
                    <a:gd name="connsiteY1" fmla="*/ 199190 h 264044"/>
                    <a:gd name="connsiteX2" fmla="*/ 181869 w 181869"/>
                    <a:gd name="connsiteY2" fmla="*/ 138567 h 264044"/>
                    <a:gd name="connsiteX3" fmla="*/ 181869 w 181869"/>
                    <a:gd name="connsiteY3" fmla="*/ 0 h 264044"/>
                    <a:gd name="connsiteX4" fmla="*/ 129906 w 181869"/>
                    <a:gd name="connsiteY4" fmla="*/ 34642 h 264044"/>
                    <a:gd name="connsiteX5" fmla="*/ 0 w 181869"/>
                    <a:gd name="connsiteY5" fmla="*/ 233831 h 264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869" h="264044">
                      <a:moveTo>
                        <a:pt x="0" y="233831"/>
                      </a:moveTo>
                      <a:cubicBezTo>
                        <a:pt x="0" y="285794"/>
                        <a:pt x="60623" y="268473"/>
                        <a:pt x="129906" y="199190"/>
                      </a:cubicBezTo>
                      <a:cubicBezTo>
                        <a:pt x="147228" y="181869"/>
                        <a:pt x="164548" y="164548"/>
                        <a:pt x="181869" y="138567"/>
                      </a:cubicBezTo>
                      <a:lnTo>
                        <a:pt x="181869" y="0"/>
                      </a:lnTo>
                      <a:cubicBezTo>
                        <a:pt x="164548" y="8660"/>
                        <a:pt x="147228" y="25981"/>
                        <a:pt x="129906" y="34642"/>
                      </a:cubicBezTo>
                      <a:cubicBezTo>
                        <a:pt x="51963" y="103925"/>
                        <a:pt x="0" y="181869"/>
                        <a:pt x="0" y="23383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533" name="Graphic 1">
              <a:extLst>
                <a:ext uri="{FF2B5EF4-FFF2-40B4-BE49-F238E27FC236}">
                  <a16:creationId xmlns:a16="http://schemas.microsoft.com/office/drawing/2014/main" xmlns="" id="{D7BD81C5-8DF6-4624-AC04-F9D0292D4808}"/>
                </a:ext>
              </a:extLst>
            </p:cNvPr>
            <p:cNvGrpSpPr/>
            <p:nvPr/>
          </p:nvGrpSpPr>
          <p:grpSpPr>
            <a:xfrm>
              <a:off x="1878998" y="2672916"/>
              <a:ext cx="2240756" cy="1046067"/>
              <a:chOff x="6061358" y="2132856"/>
              <a:chExt cx="6789768" cy="3169713"/>
            </a:xfrm>
            <a:grpFill/>
          </p:grpSpPr>
          <p:grpSp>
            <p:nvGrpSpPr>
              <p:cNvPr id="835" name="Graphic 1">
                <a:extLst>
                  <a:ext uri="{FF2B5EF4-FFF2-40B4-BE49-F238E27FC236}">
                    <a16:creationId xmlns:a16="http://schemas.microsoft.com/office/drawing/2014/main" xmlns="" id="{84369B1C-D7B3-4903-84E3-CF94AF0D68D6}"/>
                  </a:ext>
                </a:extLst>
              </p:cNvPr>
              <p:cNvGrpSpPr/>
              <p:nvPr/>
            </p:nvGrpSpPr>
            <p:grpSpPr>
              <a:xfrm>
                <a:off x="6061358" y="2249492"/>
                <a:ext cx="6781107" cy="2951210"/>
                <a:chOff x="6061358" y="2249492"/>
                <a:chExt cx="6781107" cy="2951210"/>
              </a:xfrm>
              <a:grpFill/>
            </p:grpSpPr>
            <p:sp>
              <p:nvSpPr>
                <p:cNvPr id="883" name="Freeform: Shape 388">
                  <a:extLst>
                    <a:ext uri="{FF2B5EF4-FFF2-40B4-BE49-F238E27FC236}">
                      <a16:creationId xmlns:a16="http://schemas.microsoft.com/office/drawing/2014/main" xmlns="" id="{7D3004B6-9905-442B-B97C-76F97E7D2DEA}"/>
                    </a:ext>
                  </a:extLst>
                </p:cNvPr>
                <p:cNvSpPr/>
                <p:nvPr/>
              </p:nvSpPr>
              <p:spPr>
                <a:xfrm>
                  <a:off x="12842466" y="3137464"/>
                  <a:ext cx="86604" cy="60622"/>
                </a:xfrm>
                <a:custGeom>
                  <a:avLst/>
                  <a:gdLst>
                    <a:gd name="connsiteX0" fmla="*/ 0 w 86604"/>
                    <a:gd name="connsiteY0" fmla="*/ 60623 h 60622"/>
                    <a:gd name="connsiteX1" fmla="*/ 0 w 86604"/>
                    <a:gd name="connsiteY1" fmla="*/ 0 h 60622"/>
                    <a:gd name="connsiteX2" fmla="*/ 0 w 86604"/>
                    <a:gd name="connsiteY2" fmla="*/ 0 h 60622"/>
                    <a:gd name="connsiteX3" fmla="*/ 0 w 86604"/>
                    <a:gd name="connsiteY3" fmla="*/ 60623 h 60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60622">
                      <a:moveTo>
                        <a:pt x="0" y="6062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062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389">
                  <a:extLst>
                    <a:ext uri="{FF2B5EF4-FFF2-40B4-BE49-F238E27FC236}">
                      <a16:creationId xmlns:a16="http://schemas.microsoft.com/office/drawing/2014/main" xmlns="" id="{BC84A5B6-9562-4278-953F-6A16C032E521}"/>
                    </a:ext>
                  </a:extLst>
                </p:cNvPr>
                <p:cNvSpPr/>
                <p:nvPr/>
              </p:nvSpPr>
              <p:spPr>
                <a:xfrm>
                  <a:off x="6061358" y="2249492"/>
                  <a:ext cx="6772447" cy="2951210"/>
                </a:xfrm>
                <a:custGeom>
                  <a:avLst/>
                  <a:gdLst>
                    <a:gd name="connsiteX0" fmla="*/ 6096935 w 6772447"/>
                    <a:gd name="connsiteY0" fmla="*/ 299064 h 2951210"/>
                    <a:gd name="connsiteX1" fmla="*/ 5369460 w 6772447"/>
                    <a:gd name="connsiteY1" fmla="*/ 4609 h 2951210"/>
                    <a:gd name="connsiteX2" fmla="*/ 4598682 w 6772447"/>
                    <a:gd name="connsiteY2" fmla="*/ 195139 h 2951210"/>
                    <a:gd name="connsiteX3" fmla="*/ 3100430 w 6772447"/>
                    <a:gd name="connsiteY3" fmla="*/ 1615447 h 2951210"/>
                    <a:gd name="connsiteX4" fmla="*/ 2312332 w 6772447"/>
                    <a:gd name="connsiteY4" fmla="*/ 2412206 h 2951210"/>
                    <a:gd name="connsiteX5" fmla="*/ 1472271 w 6772447"/>
                    <a:gd name="connsiteY5" fmla="*/ 2888529 h 2951210"/>
                    <a:gd name="connsiteX6" fmla="*/ 0 w 6772447"/>
                    <a:gd name="connsiteY6" fmla="*/ 2273639 h 2951210"/>
                    <a:gd name="connsiteX7" fmla="*/ 0 w 6772447"/>
                    <a:gd name="connsiteY7" fmla="*/ 2334262 h 2951210"/>
                    <a:gd name="connsiteX8" fmla="*/ 1030590 w 6772447"/>
                    <a:gd name="connsiteY8" fmla="*/ 2931831 h 2951210"/>
                    <a:gd name="connsiteX9" fmla="*/ 2537503 w 6772447"/>
                    <a:gd name="connsiteY9" fmla="*/ 2264979 h 2951210"/>
                    <a:gd name="connsiteX10" fmla="*/ 4079057 w 6772447"/>
                    <a:gd name="connsiteY10" fmla="*/ 628160 h 2951210"/>
                    <a:gd name="connsiteX11" fmla="*/ 4884476 w 6772447"/>
                    <a:gd name="connsiteY11" fmla="*/ 108534 h 2951210"/>
                    <a:gd name="connsiteX12" fmla="*/ 5802481 w 6772447"/>
                    <a:gd name="connsiteY12" fmla="*/ 177818 h 2951210"/>
                    <a:gd name="connsiteX13" fmla="*/ 6729146 w 6772447"/>
                    <a:gd name="connsiteY13" fmla="*/ 913953 h 2951210"/>
                    <a:gd name="connsiteX14" fmla="*/ 6772448 w 6772447"/>
                    <a:gd name="connsiteY14" fmla="*/ 957255 h 2951210"/>
                    <a:gd name="connsiteX15" fmla="*/ 6772448 w 6772447"/>
                    <a:gd name="connsiteY15" fmla="*/ 896632 h 2951210"/>
                    <a:gd name="connsiteX16" fmla="*/ 6096935 w 6772447"/>
                    <a:gd name="connsiteY16" fmla="*/ 299064 h 2951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72447" h="2951210">
                      <a:moveTo>
                        <a:pt x="6096935" y="299064"/>
                      </a:moveTo>
                      <a:cubicBezTo>
                        <a:pt x="5880425" y="151836"/>
                        <a:pt x="5637933" y="30591"/>
                        <a:pt x="5369460" y="4609"/>
                      </a:cubicBezTo>
                      <a:cubicBezTo>
                        <a:pt x="5100987" y="-21372"/>
                        <a:pt x="4832513" y="65232"/>
                        <a:pt x="4598682" y="195139"/>
                      </a:cubicBezTo>
                      <a:cubicBezTo>
                        <a:pt x="4001114" y="532895"/>
                        <a:pt x="3550772" y="1104483"/>
                        <a:pt x="3100430" y="1615447"/>
                      </a:cubicBezTo>
                      <a:cubicBezTo>
                        <a:pt x="2849278" y="1892581"/>
                        <a:pt x="2598126" y="2169714"/>
                        <a:pt x="2312332" y="2412206"/>
                      </a:cubicBezTo>
                      <a:cubicBezTo>
                        <a:pt x="2069840" y="2620056"/>
                        <a:pt x="1792707" y="2810585"/>
                        <a:pt x="1472271" y="2888529"/>
                      </a:cubicBezTo>
                      <a:cubicBezTo>
                        <a:pt x="909344" y="3018435"/>
                        <a:pt x="398379" y="2654698"/>
                        <a:pt x="0" y="2273639"/>
                      </a:cubicBezTo>
                      <a:lnTo>
                        <a:pt x="0" y="2334262"/>
                      </a:lnTo>
                      <a:cubicBezTo>
                        <a:pt x="294454" y="2611396"/>
                        <a:pt x="632211" y="2853887"/>
                        <a:pt x="1030590" y="2931831"/>
                      </a:cubicBezTo>
                      <a:cubicBezTo>
                        <a:pt x="1619499" y="3044416"/>
                        <a:pt x="2139124" y="2646037"/>
                        <a:pt x="2537503" y="2264979"/>
                      </a:cubicBezTo>
                      <a:cubicBezTo>
                        <a:pt x="3083109" y="1745354"/>
                        <a:pt x="3524791" y="1130464"/>
                        <a:pt x="4079057" y="628160"/>
                      </a:cubicBezTo>
                      <a:cubicBezTo>
                        <a:pt x="4312889" y="411649"/>
                        <a:pt x="4581362" y="212459"/>
                        <a:pt x="4884476" y="108534"/>
                      </a:cubicBezTo>
                      <a:cubicBezTo>
                        <a:pt x="5196252" y="4609"/>
                        <a:pt x="5508026" y="39251"/>
                        <a:pt x="5802481" y="177818"/>
                      </a:cubicBezTo>
                      <a:cubicBezTo>
                        <a:pt x="6157558" y="351026"/>
                        <a:pt x="6460672" y="628160"/>
                        <a:pt x="6729146" y="913953"/>
                      </a:cubicBezTo>
                      <a:cubicBezTo>
                        <a:pt x="6746466" y="931274"/>
                        <a:pt x="6755127" y="948595"/>
                        <a:pt x="6772448" y="957255"/>
                      </a:cubicBezTo>
                      <a:lnTo>
                        <a:pt x="6772448" y="896632"/>
                      </a:lnTo>
                      <a:cubicBezTo>
                        <a:pt x="6573258" y="671462"/>
                        <a:pt x="6348087" y="463611"/>
                        <a:pt x="6096935" y="299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6" name="Graphic 1">
                <a:extLst>
                  <a:ext uri="{FF2B5EF4-FFF2-40B4-BE49-F238E27FC236}">
                    <a16:creationId xmlns:a16="http://schemas.microsoft.com/office/drawing/2014/main" xmlns="" id="{51F1F404-A2E3-4BFC-BF54-8ADE64107063}"/>
                  </a:ext>
                </a:extLst>
              </p:cNvPr>
              <p:cNvGrpSpPr/>
              <p:nvPr/>
            </p:nvGrpSpPr>
            <p:grpSpPr>
              <a:xfrm>
                <a:off x="6078679" y="2250581"/>
                <a:ext cx="6772447" cy="2941634"/>
                <a:chOff x="6078679" y="2250581"/>
                <a:chExt cx="6772447" cy="2941634"/>
              </a:xfrm>
              <a:grpFill/>
            </p:grpSpPr>
            <p:sp>
              <p:nvSpPr>
                <p:cNvPr id="881" name="Freeform: Shape 386">
                  <a:extLst>
                    <a:ext uri="{FF2B5EF4-FFF2-40B4-BE49-F238E27FC236}">
                      <a16:creationId xmlns:a16="http://schemas.microsoft.com/office/drawing/2014/main" xmlns="" id="{00942BE0-16F3-434A-879F-C04C18D7DEEA}"/>
                    </a:ext>
                  </a:extLst>
                </p:cNvPr>
                <p:cNvSpPr/>
                <p:nvPr/>
              </p:nvSpPr>
              <p:spPr>
                <a:xfrm>
                  <a:off x="12842466" y="4237337"/>
                  <a:ext cx="86604" cy="51962"/>
                </a:xfrm>
                <a:custGeom>
                  <a:avLst/>
                  <a:gdLst>
                    <a:gd name="connsiteX0" fmla="*/ 0 w 86604"/>
                    <a:gd name="connsiteY0" fmla="*/ 51963 h 51962"/>
                    <a:gd name="connsiteX1" fmla="*/ 0 w 86604"/>
                    <a:gd name="connsiteY1" fmla="*/ 0 h 51962"/>
                    <a:gd name="connsiteX2" fmla="*/ 0 w 86604"/>
                    <a:gd name="connsiteY2" fmla="*/ 0 h 51962"/>
                    <a:gd name="connsiteX3" fmla="*/ 0 w 86604"/>
                    <a:gd name="connsiteY3" fmla="*/ 51963 h 51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6604" h="51962">
                      <a:moveTo>
                        <a:pt x="0" y="51963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1963"/>
                      </a:ln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387">
                  <a:extLst>
                    <a:ext uri="{FF2B5EF4-FFF2-40B4-BE49-F238E27FC236}">
                      <a16:creationId xmlns:a16="http://schemas.microsoft.com/office/drawing/2014/main" xmlns="" id="{C19DFE52-9444-48D6-9C50-5CDCB9871D3B}"/>
                    </a:ext>
                  </a:extLst>
                </p:cNvPr>
                <p:cNvSpPr/>
                <p:nvPr/>
              </p:nvSpPr>
              <p:spPr>
                <a:xfrm>
                  <a:off x="6078679" y="2250581"/>
                  <a:ext cx="6772447" cy="2941634"/>
                </a:xfrm>
                <a:custGeom>
                  <a:avLst/>
                  <a:gdLst>
                    <a:gd name="connsiteX0" fmla="*/ 6226841 w 6772447"/>
                    <a:gd name="connsiteY0" fmla="*/ 2489061 h 2941634"/>
                    <a:gd name="connsiteX1" fmla="*/ 5386780 w 6772447"/>
                    <a:gd name="connsiteY1" fmla="*/ 2896100 h 2941634"/>
                    <a:gd name="connsiteX2" fmla="*/ 4477436 w 6772447"/>
                    <a:gd name="connsiteY2" fmla="*/ 2636288 h 2941634"/>
                    <a:gd name="connsiteX3" fmla="*/ 2901240 w 6772447"/>
                    <a:gd name="connsiteY3" fmla="*/ 1060092 h 2941634"/>
                    <a:gd name="connsiteX4" fmla="*/ 1446290 w 6772447"/>
                    <a:gd name="connsiteY4" fmla="*/ 20841 h 2941634"/>
                    <a:gd name="connsiteX5" fmla="*/ 0 w 6772447"/>
                    <a:gd name="connsiteY5" fmla="*/ 627071 h 2941634"/>
                    <a:gd name="connsiteX6" fmla="*/ 0 w 6772447"/>
                    <a:gd name="connsiteY6" fmla="*/ 679033 h 2941634"/>
                    <a:gd name="connsiteX7" fmla="*/ 155887 w 6772447"/>
                    <a:gd name="connsiteY7" fmla="*/ 540466 h 2941634"/>
                    <a:gd name="connsiteX8" fmla="*/ 995948 w 6772447"/>
                    <a:gd name="connsiteY8" fmla="*/ 64143 h 2941634"/>
                    <a:gd name="connsiteX9" fmla="*/ 2710711 w 6772447"/>
                    <a:gd name="connsiteY9" fmla="*/ 912864 h 2941634"/>
                    <a:gd name="connsiteX10" fmla="*/ 4226284 w 6772447"/>
                    <a:gd name="connsiteY10" fmla="*/ 2497721 h 2941634"/>
                    <a:gd name="connsiteX11" fmla="*/ 5715877 w 6772447"/>
                    <a:gd name="connsiteY11" fmla="*/ 2852798 h 2941634"/>
                    <a:gd name="connsiteX12" fmla="*/ 6555937 w 6772447"/>
                    <a:gd name="connsiteY12" fmla="*/ 2255229 h 2941634"/>
                    <a:gd name="connsiteX13" fmla="*/ 6772447 w 6772447"/>
                    <a:gd name="connsiteY13" fmla="*/ 2038719 h 2941634"/>
                    <a:gd name="connsiteX14" fmla="*/ 6772447 w 6772447"/>
                    <a:gd name="connsiteY14" fmla="*/ 1986756 h 2941634"/>
                    <a:gd name="connsiteX15" fmla="*/ 6226841 w 6772447"/>
                    <a:gd name="connsiteY15" fmla="*/ 2489061 h 2941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72447" h="2941634">
                      <a:moveTo>
                        <a:pt x="6226841" y="2489061"/>
                      </a:moveTo>
                      <a:cubicBezTo>
                        <a:pt x="5984349" y="2679590"/>
                        <a:pt x="5698556" y="2852798"/>
                        <a:pt x="5386780" y="2896100"/>
                      </a:cubicBezTo>
                      <a:cubicBezTo>
                        <a:pt x="5057684" y="2939402"/>
                        <a:pt x="4745910" y="2809496"/>
                        <a:pt x="4477436" y="2636288"/>
                      </a:cubicBezTo>
                      <a:cubicBezTo>
                        <a:pt x="3853886" y="2220588"/>
                        <a:pt x="3394884" y="1597037"/>
                        <a:pt x="2901240" y="1060092"/>
                      </a:cubicBezTo>
                      <a:cubicBezTo>
                        <a:pt x="2511522" y="635731"/>
                        <a:pt x="2035198" y="133427"/>
                        <a:pt x="1446290" y="20841"/>
                      </a:cubicBezTo>
                      <a:cubicBezTo>
                        <a:pt x="892023" y="-91744"/>
                        <a:pt x="389719" y="271993"/>
                        <a:pt x="0" y="627071"/>
                      </a:cubicBezTo>
                      <a:lnTo>
                        <a:pt x="0" y="679033"/>
                      </a:lnTo>
                      <a:cubicBezTo>
                        <a:pt x="51962" y="627071"/>
                        <a:pt x="103925" y="583769"/>
                        <a:pt x="155887" y="540466"/>
                      </a:cubicBezTo>
                      <a:cubicBezTo>
                        <a:pt x="398379" y="332616"/>
                        <a:pt x="675512" y="142087"/>
                        <a:pt x="995948" y="64143"/>
                      </a:cubicBezTo>
                      <a:cubicBezTo>
                        <a:pt x="1680121" y="-91744"/>
                        <a:pt x="2269030" y="462523"/>
                        <a:pt x="2710711" y="912864"/>
                      </a:cubicBezTo>
                      <a:cubicBezTo>
                        <a:pt x="3221676" y="1432490"/>
                        <a:pt x="3654697" y="2038719"/>
                        <a:pt x="4226284" y="2497721"/>
                      </a:cubicBezTo>
                      <a:cubicBezTo>
                        <a:pt x="4659306" y="2844138"/>
                        <a:pt x="5170270" y="3077969"/>
                        <a:pt x="5715877" y="2852798"/>
                      </a:cubicBezTo>
                      <a:cubicBezTo>
                        <a:pt x="6036312" y="2722892"/>
                        <a:pt x="6313445" y="2497721"/>
                        <a:pt x="6555937" y="2255229"/>
                      </a:cubicBezTo>
                      <a:cubicBezTo>
                        <a:pt x="6625220" y="2185946"/>
                        <a:pt x="6703164" y="2116663"/>
                        <a:pt x="6772447" y="2038719"/>
                      </a:cubicBezTo>
                      <a:lnTo>
                        <a:pt x="6772447" y="1986756"/>
                      </a:lnTo>
                      <a:cubicBezTo>
                        <a:pt x="6599239" y="2159965"/>
                        <a:pt x="6417370" y="2333173"/>
                        <a:pt x="6226841" y="24890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7" name="Graphic 1">
                <a:extLst>
                  <a:ext uri="{FF2B5EF4-FFF2-40B4-BE49-F238E27FC236}">
                    <a16:creationId xmlns:a16="http://schemas.microsoft.com/office/drawing/2014/main" xmlns="" id="{3B09BC74-CF74-4571-82E3-2E27F1E56856}"/>
                  </a:ext>
                </a:extLst>
              </p:cNvPr>
              <p:cNvGrpSpPr/>
              <p:nvPr/>
            </p:nvGrpSpPr>
            <p:grpSpPr>
              <a:xfrm>
                <a:off x="12539351" y="2839471"/>
                <a:ext cx="259812" cy="1756483"/>
                <a:chOff x="12539351" y="2839471"/>
                <a:chExt cx="259812" cy="1756483"/>
              </a:xfrm>
              <a:grpFill/>
            </p:grpSpPr>
            <p:sp>
              <p:nvSpPr>
                <p:cNvPr id="878" name="Freeform: Shape 383">
                  <a:extLst>
                    <a:ext uri="{FF2B5EF4-FFF2-40B4-BE49-F238E27FC236}">
                      <a16:creationId xmlns:a16="http://schemas.microsoft.com/office/drawing/2014/main" xmlns="" id="{2E2E7BA2-B865-4598-BB7F-7808553D493C}"/>
                    </a:ext>
                  </a:extLst>
                </p:cNvPr>
                <p:cNvSpPr/>
                <p:nvPr/>
              </p:nvSpPr>
              <p:spPr>
                <a:xfrm>
                  <a:off x="12643277" y="2947858"/>
                  <a:ext cx="35786" cy="1551456"/>
                </a:xfrm>
                <a:custGeom>
                  <a:avLst/>
                  <a:gdLst>
                    <a:gd name="connsiteX0" fmla="*/ 0 w 35786"/>
                    <a:gd name="connsiteY0" fmla="*/ 16398 h 1551456"/>
                    <a:gd name="connsiteX1" fmla="*/ 0 w 35786"/>
                    <a:gd name="connsiteY1" fmla="*/ 1531971 h 1551456"/>
                    <a:gd name="connsiteX2" fmla="*/ 34641 w 35786"/>
                    <a:gd name="connsiteY2" fmla="*/ 1531971 h 1551456"/>
                    <a:gd name="connsiteX3" fmla="*/ 34641 w 35786"/>
                    <a:gd name="connsiteY3" fmla="*/ 16398 h 1551456"/>
                    <a:gd name="connsiteX4" fmla="*/ 0 w 35786"/>
                    <a:gd name="connsiteY4" fmla="*/ 16398 h 15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551456">
                      <a:moveTo>
                        <a:pt x="0" y="16398"/>
                      </a:moveTo>
                      <a:cubicBezTo>
                        <a:pt x="0" y="518702"/>
                        <a:pt x="0" y="1029667"/>
                        <a:pt x="0" y="1531971"/>
                      </a:cubicBezTo>
                      <a:cubicBezTo>
                        <a:pt x="0" y="1557952"/>
                        <a:pt x="34641" y="1557952"/>
                        <a:pt x="34641" y="1531971"/>
                      </a:cubicBezTo>
                      <a:cubicBezTo>
                        <a:pt x="34641" y="1029667"/>
                        <a:pt x="34641" y="518702"/>
                        <a:pt x="34641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9" name="Freeform: Shape 384">
                  <a:extLst>
                    <a:ext uri="{FF2B5EF4-FFF2-40B4-BE49-F238E27FC236}">
                      <a16:creationId xmlns:a16="http://schemas.microsoft.com/office/drawing/2014/main" xmlns="" id="{9B4B7B28-C597-4038-A118-A0C56757D232}"/>
                    </a:ext>
                  </a:extLst>
                </p:cNvPr>
                <p:cNvSpPr/>
                <p:nvPr/>
              </p:nvSpPr>
              <p:spPr>
                <a:xfrm>
                  <a:off x="12539351" y="2839471"/>
                  <a:ext cx="259812" cy="289400"/>
                </a:xfrm>
                <a:custGeom>
                  <a:avLst/>
                  <a:gdLst>
                    <a:gd name="connsiteX0" fmla="*/ 0 w 259812"/>
                    <a:gd name="connsiteY0" fmla="*/ 20860 h 289400"/>
                    <a:gd name="connsiteX1" fmla="*/ 129906 w 259812"/>
                    <a:gd name="connsiteY1" fmla="*/ 211389 h 289400"/>
                    <a:gd name="connsiteX2" fmla="*/ 259813 w 259812"/>
                    <a:gd name="connsiteY2" fmla="*/ 280673 h 289400"/>
                    <a:gd name="connsiteX3" fmla="*/ 129906 w 259812"/>
                    <a:gd name="connsiteY3" fmla="*/ 81483 h 289400"/>
                    <a:gd name="connsiteX4" fmla="*/ 0 w 259812"/>
                    <a:gd name="connsiteY4" fmla="*/ 20860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0" y="20860"/>
                      </a:moveTo>
                      <a:cubicBezTo>
                        <a:pt x="0" y="64162"/>
                        <a:pt x="60624" y="142106"/>
                        <a:pt x="129906" y="211389"/>
                      </a:cubicBezTo>
                      <a:cubicBezTo>
                        <a:pt x="199190" y="272012"/>
                        <a:pt x="259813" y="306654"/>
                        <a:pt x="259813" y="280673"/>
                      </a:cubicBezTo>
                      <a:cubicBezTo>
                        <a:pt x="259813" y="254691"/>
                        <a:pt x="199190" y="159427"/>
                        <a:pt x="129906" y="81483"/>
                      </a:cubicBezTo>
                      <a:cubicBezTo>
                        <a:pt x="51963" y="3539"/>
                        <a:pt x="0" y="-22442"/>
                        <a:pt x="0" y="2086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385">
                  <a:extLst>
                    <a:ext uri="{FF2B5EF4-FFF2-40B4-BE49-F238E27FC236}">
                      <a16:creationId xmlns:a16="http://schemas.microsoft.com/office/drawing/2014/main" xmlns="" id="{38ACC2AD-4B09-46E8-AE65-29C2EE535139}"/>
                    </a:ext>
                  </a:extLst>
                </p:cNvPr>
                <p:cNvSpPr/>
                <p:nvPr/>
              </p:nvSpPr>
              <p:spPr>
                <a:xfrm>
                  <a:off x="12539351" y="4306553"/>
                  <a:ext cx="259812" cy="289400"/>
                </a:xfrm>
                <a:custGeom>
                  <a:avLst/>
                  <a:gdLst>
                    <a:gd name="connsiteX0" fmla="*/ 129906 w 259812"/>
                    <a:gd name="connsiteY0" fmla="*/ 78011 h 289400"/>
                    <a:gd name="connsiteX1" fmla="*/ 0 w 259812"/>
                    <a:gd name="connsiteY1" fmla="*/ 268540 h 289400"/>
                    <a:gd name="connsiteX2" fmla="*/ 129906 w 259812"/>
                    <a:gd name="connsiteY2" fmla="*/ 207917 h 289400"/>
                    <a:gd name="connsiteX3" fmla="*/ 259813 w 259812"/>
                    <a:gd name="connsiteY3" fmla="*/ 8728 h 289400"/>
                    <a:gd name="connsiteX4" fmla="*/ 129906 w 259812"/>
                    <a:gd name="connsiteY4" fmla="*/ 78011 h 2894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400">
                      <a:moveTo>
                        <a:pt x="129906" y="78011"/>
                      </a:moveTo>
                      <a:cubicBezTo>
                        <a:pt x="60624" y="138634"/>
                        <a:pt x="0" y="225238"/>
                        <a:pt x="0" y="268540"/>
                      </a:cubicBezTo>
                      <a:cubicBezTo>
                        <a:pt x="0" y="311843"/>
                        <a:pt x="60624" y="285861"/>
                        <a:pt x="129906" y="207917"/>
                      </a:cubicBezTo>
                      <a:cubicBezTo>
                        <a:pt x="199190" y="129974"/>
                        <a:pt x="259813" y="43369"/>
                        <a:pt x="259813" y="8728"/>
                      </a:cubicBezTo>
                      <a:cubicBezTo>
                        <a:pt x="259813" y="-17254"/>
                        <a:pt x="199190" y="17388"/>
                        <a:pt x="129906" y="7801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8" name="Graphic 1">
                <a:extLst>
                  <a:ext uri="{FF2B5EF4-FFF2-40B4-BE49-F238E27FC236}">
                    <a16:creationId xmlns:a16="http://schemas.microsoft.com/office/drawing/2014/main" xmlns="" id="{0153F8ED-2395-4B9A-B422-78D6D2962D50}"/>
                  </a:ext>
                </a:extLst>
              </p:cNvPr>
              <p:cNvGrpSpPr/>
              <p:nvPr/>
            </p:nvGrpSpPr>
            <p:grpSpPr>
              <a:xfrm>
                <a:off x="11941783" y="2364807"/>
                <a:ext cx="259812" cy="2702002"/>
                <a:chOff x="11941783" y="2364807"/>
                <a:chExt cx="259812" cy="2702002"/>
              </a:xfrm>
              <a:grpFill/>
            </p:grpSpPr>
            <p:sp>
              <p:nvSpPr>
                <p:cNvPr id="875" name="Freeform: Shape 380">
                  <a:extLst>
                    <a:ext uri="{FF2B5EF4-FFF2-40B4-BE49-F238E27FC236}">
                      <a16:creationId xmlns:a16="http://schemas.microsoft.com/office/drawing/2014/main" xmlns="" id="{8B1D934C-8D53-4D74-BF36-F30EF50B6E2D}"/>
                    </a:ext>
                  </a:extLst>
                </p:cNvPr>
                <p:cNvSpPr/>
                <p:nvPr/>
              </p:nvSpPr>
              <p:spPr>
                <a:xfrm>
                  <a:off x="12054368" y="2445554"/>
                  <a:ext cx="34641" cy="2556065"/>
                </a:xfrm>
                <a:custGeom>
                  <a:avLst/>
                  <a:gdLst>
                    <a:gd name="connsiteX0" fmla="*/ 0 w 34641"/>
                    <a:gd name="connsiteY0" fmla="*/ 16398 h 2556065"/>
                    <a:gd name="connsiteX1" fmla="*/ 0 w 34641"/>
                    <a:gd name="connsiteY1" fmla="*/ 2536580 h 2556065"/>
                    <a:gd name="connsiteX2" fmla="*/ 34641 w 34641"/>
                    <a:gd name="connsiteY2" fmla="*/ 2536580 h 2556065"/>
                    <a:gd name="connsiteX3" fmla="*/ 34641 w 34641"/>
                    <a:gd name="connsiteY3" fmla="*/ 16398 h 2556065"/>
                    <a:gd name="connsiteX4" fmla="*/ 0 w 34641"/>
                    <a:gd name="connsiteY4" fmla="*/ 16398 h 2556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556065">
                      <a:moveTo>
                        <a:pt x="0" y="16398"/>
                      </a:moveTo>
                      <a:cubicBezTo>
                        <a:pt x="0" y="856458"/>
                        <a:pt x="0" y="1696519"/>
                        <a:pt x="0" y="2536580"/>
                      </a:cubicBezTo>
                      <a:cubicBezTo>
                        <a:pt x="0" y="2562561"/>
                        <a:pt x="34641" y="2562561"/>
                        <a:pt x="34641" y="2536580"/>
                      </a:cubicBezTo>
                      <a:cubicBezTo>
                        <a:pt x="34641" y="1696519"/>
                        <a:pt x="34641" y="856458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381">
                  <a:extLst>
                    <a:ext uri="{FF2B5EF4-FFF2-40B4-BE49-F238E27FC236}">
                      <a16:creationId xmlns:a16="http://schemas.microsoft.com/office/drawing/2014/main" xmlns="" id="{4E74566B-4026-4DBF-8687-E66132956FE0}"/>
                    </a:ext>
                  </a:extLst>
                </p:cNvPr>
                <p:cNvSpPr/>
                <p:nvPr/>
              </p:nvSpPr>
              <p:spPr>
                <a:xfrm>
                  <a:off x="11941783" y="2364807"/>
                  <a:ext cx="259812" cy="271435"/>
                </a:xfrm>
                <a:custGeom>
                  <a:avLst/>
                  <a:gdLst>
                    <a:gd name="connsiteX0" fmla="*/ 129906 w 259812"/>
                    <a:gd name="connsiteY0" fmla="*/ 27861 h 271435"/>
                    <a:gd name="connsiteX1" fmla="*/ 0 w 259812"/>
                    <a:gd name="connsiteY1" fmla="*/ 62502 h 271435"/>
                    <a:gd name="connsiteX2" fmla="*/ 129906 w 259812"/>
                    <a:gd name="connsiteY2" fmla="*/ 244371 h 271435"/>
                    <a:gd name="connsiteX3" fmla="*/ 259813 w 259812"/>
                    <a:gd name="connsiteY3" fmla="*/ 218390 h 271435"/>
                    <a:gd name="connsiteX4" fmla="*/ 129906 w 259812"/>
                    <a:gd name="connsiteY4" fmla="*/ 27861 h 271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1435">
                      <a:moveTo>
                        <a:pt x="129906" y="27861"/>
                      </a:moveTo>
                      <a:cubicBezTo>
                        <a:pt x="60623" y="-24102"/>
                        <a:pt x="0" y="1880"/>
                        <a:pt x="0" y="62502"/>
                      </a:cubicBezTo>
                      <a:cubicBezTo>
                        <a:pt x="0" y="123125"/>
                        <a:pt x="60623" y="201069"/>
                        <a:pt x="129906" y="244371"/>
                      </a:cubicBezTo>
                      <a:cubicBezTo>
                        <a:pt x="199190" y="287673"/>
                        <a:pt x="259813" y="279013"/>
                        <a:pt x="259813" y="218390"/>
                      </a:cubicBezTo>
                      <a:cubicBezTo>
                        <a:pt x="259813" y="157767"/>
                        <a:pt x="199190" y="79823"/>
                        <a:pt x="129906" y="2786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382">
                  <a:extLst>
                    <a:ext uri="{FF2B5EF4-FFF2-40B4-BE49-F238E27FC236}">
                      <a16:creationId xmlns:a16="http://schemas.microsoft.com/office/drawing/2014/main" xmlns="" id="{48C02735-BF6C-4D7F-9F99-375A260EB21B}"/>
                    </a:ext>
                  </a:extLst>
                </p:cNvPr>
                <p:cNvSpPr/>
                <p:nvPr/>
              </p:nvSpPr>
              <p:spPr>
                <a:xfrm>
                  <a:off x="11941783" y="4799182"/>
                  <a:ext cx="259812" cy="267628"/>
                </a:xfrm>
                <a:custGeom>
                  <a:avLst/>
                  <a:gdLst>
                    <a:gd name="connsiteX0" fmla="*/ 129906 w 259812"/>
                    <a:gd name="connsiteY0" fmla="*/ 27064 h 267628"/>
                    <a:gd name="connsiteX1" fmla="*/ 0 w 259812"/>
                    <a:gd name="connsiteY1" fmla="*/ 208933 h 267628"/>
                    <a:gd name="connsiteX2" fmla="*/ 129906 w 259812"/>
                    <a:gd name="connsiteY2" fmla="*/ 243574 h 267628"/>
                    <a:gd name="connsiteX3" fmla="*/ 259813 w 259812"/>
                    <a:gd name="connsiteY3" fmla="*/ 53045 h 267628"/>
                    <a:gd name="connsiteX4" fmla="*/ 129906 w 259812"/>
                    <a:gd name="connsiteY4" fmla="*/ 27064 h 267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7628">
                      <a:moveTo>
                        <a:pt x="129906" y="27064"/>
                      </a:moveTo>
                      <a:cubicBezTo>
                        <a:pt x="60623" y="70366"/>
                        <a:pt x="0" y="148310"/>
                        <a:pt x="0" y="208933"/>
                      </a:cubicBezTo>
                      <a:cubicBezTo>
                        <a:pt x="0" y="269556"/>
                        <a:pt x="60623" y="286876"/>
                        <a:pt x="129906" y="243574"/>
                      </a:cubicBezTo>
                      <a:cubicBezTo>
                        <a:pt x="199190" y="191612"/>
                        <a:pt x="259813" y="105008"/>
                        <a:pt x="259813" y="53045"/>
                      </a:cubicBezTo>
                      <a:cubicBezTo>
                        <a:pt x="259813" y="-7578"/>
                        <a:pt x="199190" y="-16238"/>
                        <a:pt x="129906" y="2706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39" name="Graphic 1">
                <a:extLst>
                  <a:ext uri="{FF2B5EF4-FFF2-40B4-BE49-F238E27FC236}">
                    <a16:creationId xmlns:a16="http://schemas.microsoft.com/office/drawing/2014/main" xmlns="" id="{454D2828-76FE-46E3-8FC4-9C6A2A1079F1}"/>
                  </a:ext>
                </a:extLst>
              </p:cNvPr>
              <p:cNvGrpSpPr/>
              <p:nvPr/>
            </p:nvGrpSpPr>
            <p:grpSpPr>
              <a:xfrm>
                <a:off x="11344214" y="2140689"/>
                <a:ext cx="259812" cy="3154047"/>
                <a:chOff x="11344214" y="2140689"/>
                <a:chExt cx="259812" cy="3154047"/>
              </a:xfrm>
              <a:grpFill/>
            </p:grpSpPr>
            <p:sp>
              <p:nvSpPr>
                <p:cNvPr id="872" name="Freeform: Shape 377">
                  <a:extLst>
                    <a:ext uri="{FF2B5EF4-FFF2-40B4-BE49-F238E27FC236}">
                      <a16:creationId xmlns:a16="http://schemas.microsoft.com/office/drawing/2014/main" xmlns="" id="{2B8F26FA-6A37-4407-9E94-4217006B391A}"/>
                    </a:ext>
                  </a:extLst>
                </p:cNvPr>
                <p:cNvSpPr/>
                <p:nvPr/>
              </p:nvSpPr>
              <p:spPr>
                <a:xfrm>
                  <a:off x="11456799" y="2211723"/>
                  <a:ext cx="34642" cy="3032388"/>
                </a:xfrm>
                <a:custGeom>
                  <a:avLst/>
                  <a:gdLst>
                    <a:gd name="connsiteX0" fmla="*/ 0 w 34642"/>
                    <a:gd name="connsiteY0" fmla="*/ 16398 h 3032388"/>
                    <a:gd name="connsiteX1" fmla="*/ 0 w 34642"/>
                    <a:gd name="connsiteY1" fmla="*/ 3012903 h 3032388"/>
                    <a:gd name="connsiteX2" fmla="*/ 34642 w 34642"/>
                    <a:gd name="connsiteY2" fmla="*/ 3012903 h 3032388"/>
                    <a:gd name="connsiteX3" fmla="*/ 34642 w 34642"/>
                    <a:gd name="connsiteY3" fmla="*/ 16398 h 3032388"/>
                    <a:gd name="connsiteX4" fmla="*/ 0 w 34642"/>
                    <a:gd name="connsiteY4" fmla="*/ 16398 h 3032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2" h="3032388">
                      <a:moveTo>
                        <a:pt x="0" y="16398"/>
                      </a:moveTo>
                      <a:cubicBezTo>
                        <a:pt x="0" y="1012346"/>
                        <a:pt x="0" y="2016954"/>
                        <a:pt x="0" y="3012903"/>
                      </a:cubicBezTo>
                      <a:cubicBezTo>
                        <a:pt x="0" y="3038884"/>
                        <a:pt x="34642" y="3038884"/>
                        <a:pt x="34642" y="3012903"/>
                      </a:cubicBezTo>
                      <a:cubicBezTo>
                        <a:pt x="34642" y="2016954"/>
                        <a:pt x="34642" y="1021006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378">
                  <a:extLst>
                    <a:ext uri="{FF2B5EF4-FFF2-40B4-BE49-F238E27FC236}">
                      <a16:creationId xmlns:a16="http://schemas.microsoft.com/office/drawing/2014/main" xmlns="" id="{02EF860E-CC0E-470D-8054-D0F18C70C83E}"/>
                    </a:ext>
                  </a:extLst>
                </p:cNvPr>
                <p:cNvSpPr/>
                <p:nvPr/>
              </p:nvSpPr>
              <p:spPr>
                <a:xfrm>
                  <a:off x="11344214" y="2140689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827 h 261737"/>
                    <a:gd name="connsiteX1" fmla="*/ 0 w 259812"/>
                    <a:gd name="connsiteY1" fmla="*/ 122073 h 261737"/>
                    <a:gd name="connsiteX2" fmla="*/ 129906 w 259812"/>
                    <a:gd name="connsiteY2" fmla="*/ 260640 h 261737"/>
                    <a:gd name="connsiteX3" fmla="*/ 259813 w 259812"/>
                    <a:gd name="connsiteY3" fmla="*/ 156715 h 261737"/>
                    <a:gd name="connsiteX4" fmla="*/ 129906 w 259812"/>
                    <a:gd name="connsiteY4" fmla="*/ 827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827"/>
                      </a:moveTo>
                      <a:cubicBezTo>
                        <a:pt x="60623" y="-7833"/>
                        <a:pt x="0" y="52790"/>
                        <a:pt x="0" y="122073"/>
                      </a:cubicBezTo>
                      <a:cubicBezTo>
                        <a:pt x="0" y="191357"/>
                        <a:pt x="60623" y="251980"/>
                        <a:pt x="129906" y="260640"/>
                      </a:cubicBezTo>
                      <a:cubicBezTo>
                        <a:pt x="199189" y="269300"/>
                        <a:pt x="259813" y="225998"/>
                        <a:pt x="259813" y="156715"/>
                      </a:cubicBezTo>
                      <a:cubicBezTo>
                        <a:pt x="259813" y="87432"/>
                        <a:pt x="199189" y="9488"/>
                        <a:pt x="129906" y="82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379">
                  <a:extLst>
                    <a:ext uri="{FF2B5EF4-FFF2-40B4-BE49-F238E27FC236}">
                      <a16:creationId xmlns:a16="http://schemas.microsoft.com/office/drawing/2014/main" xmlns="" id="{B3C70C4C-DB5A-4E11-A2BD-6B600E52BF42}"/>
                    </a:ext>
                  </a:extLst>
                </p:cNvPr>
                <p:cNvSpPr/>
                <p:nvPr/>
              </p:nvSpPr>
              <p:spPr>
                <a:xfrm>
                  <a:off x="11344214" y="5032998"/>
                  <a:ext cx="259812" cy="261737"/>
                </a:xfrm>
                <a:custGeom>
                  <a:avLst/>
                  <a:gdLst>
                    <a:gd name="connsiteX0" fmla="*/ 129906 w 259812"/>
                    <a:gd name="connsiteY0" fmla="*/ 1098 h 261737"/>
                    <a:gd name="connsiteX1" fmla="*/ 0 w 259812"/>
                    <a:gd name="connsiteY1" fmla="*/ 139665 h 261737"/>
                    <a:gd name="connsiteX2" fmla="*/ 129906 w 259812"/>
                    <a:gd name="connsiteY2" fmla="*/ 260911 h 261737"/>
                    <a:gd name="connsiteX3" fmla="*/ 259813 w 259812"/>
                    <a:gd name="connsiteY3" fmla="*/ 105023 h 261737"/>
                    <a:gd name="connsiteX4" fmla="*/ 129906 w 259812"/>
                    <a:gd name="connsiteY4" fmla="*/ 1098 h 261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737">
                      <a:moveTo>
                        <a:pt x="129906" y="1098"/>
                      </a:moveTo>
                      <a:cubicBezTo>
                        <a:pt x="60623" y="9758"/>
                        <a:pt x="0" y="70381"/>
                        <a:pt x="0" y="139665"/>
                      </a:cubicBezTo>
                      <a:cubicBezTo>
                        <a:pt x="0" y="208948"/>
                        <a:pt x="60623" y="269571"/>
                        <a:pt x="129906" y="260911"/>
                      </a:cubicBezTo>
                      <a:cubicBezTo>
                        <a:pt x="199189" y="252250"/>
                        <a:pt x="259813" y="174306"/>
                        <a:pt x="259813" y="105023"/>
                      </a:cubicBezTo>
                      <a:cubicBezTo>
                        <a:pt x="259813" y="35740"/>
                        <a:pt x="199189" y="-7562"/>
                        <a:pt x="129906" y="10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0" name="Graphic 1">
                <a:extLst>
                  <a:ext uri="{FF2B5EF4-FFF2-40B4-BE49-F238E27FC236}">
                    <a16:creationId xmlns:a16="http://schemas.microsoft.com/office/drawing/2014/main" xmlns="" id="{DA500E86-3408-4D80-9026-6C7EF022947F}"/>
                  </a:ext>
                </a:extLst>
              </p:cNvPr>
              <p:cNvGrpSpPr/>
              <p:nvPr/>
            </p:nvGrpSpPr>
            <p:grpSpPr>
              <a:xfrm>
                <a:off x="10746645" y="2219494"/>
                <a:ext cx="259812" cy="2996436"/>
                <a:chOff x="10746645" y="2219494"/>
                <a:chExt cx="259812" cy="2996436"/>
              </a:xfrm>
              <a:grpFill/>
            </p:grpSpPr>
            <p:sp>
              <p:nvSpPr>
                <p:cNvPr id="869" name="Freeform: Shape 374">
                  <a:extLst>
                    <a:ext uri="{FF2B5EF4-FFF2-40B4-BE49-F238E27FC236}">
                      <a16:creationId xmlns:a16="http://schemas.microsoft.com/office/drawing/2014/main" xmlns="" id="{473F9915-8B46-409B-992C-9715C676B610}"/>
                    </a:ext>
                  </a:extLst>
                </p:cNvPr>
                <p:cNvSpPr/>
                <p:nvPr/>
              </p:nvSpPr>
              <p:spPr>
                <a:xfrm>
                  <a:off x="10859230" y="2295238"/>
                  <a:ext cx="35786" cy="2870928"/>
                </a:xfrm>
                <a:custGeom>
                  <a:avLst/>
                  <a:gdLst>
                    <a:gd name="connsiteX0" fmla="*/ 0 w 35786"/>
                    <a:gd name="connsiteY0" fmla="*/ 19486 h 2870928"/>
                    <a:gd name="connsiteX1" fmla="*/ 0 w 35786"/>
                    <a:gd name="connsiteY1" fmla="*/ 2851443 h 2870928"/>
                    <a:gd name="connsiteX2" fmla="*/ 34641 w 35786"/>
                    <a:gd name="connsiteY2" fmla="*/ 2851443 h 2870928"/>
                    <a:gd name="connsiteX3" fmla="*/ 34641 w 35786"/>
                    <a:gd name="connsiteY3" fmla="*/ 19486 h 2870928"/>
                    <a:gd name="connsiteX4" fmla="*/ 0 w 35786"/>
                    <a:gd name="connsiteY4" fmla="*/ 19486 h 2870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870928">
                      <a:moveTo>
                        <a:pt x="0" y="19486"/>
                      </a:moveTo>
                      <a:cubicBezTo>
                        <a:pt x="0" y="963472"/>
                        <a:pt x="0" y="1907457"/>
                        <a:pt x="0" y="2851443"/>
                      </a:cubicBezTo>
                      <a:cubicBezTo>
                        <a:pt x="0" y="2877424"/>
                        <a:pt x="34641" y="2877424"/>
                        <a:pt x="34641" y="2851443"/>
                      </a:cubicBezTo>
                      <a:cubicBezTo>
                        <a:pt x="34641" y="1907457"/>
                        <a:pt x="34641" y="963472"/>
                        <a:pt x="34641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375">
                  <a:extLst>
                    <a:ext uri="{FF2B5EF4-FFF2-40B4-BE49-F238E27FC236}">
                      <a16:creationId xmlns:a16="http://schemas.microsoft.com/office/drawing/2014/main" xmlns="" id="{B8F0E461-7C90-48ED-9548-C6308CE28185}"/>
                    </a:ext>
                  </a:extLst>
                </p:cNvPr>
                <p:cNvSpPr/>
                <p:nvPr/>
              </p:nvSpPr>
              <p:spPr>
                <a:xfrm>
                  <a:off x="10746645" y="2219494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8626 h 261149"/>
                    <a:gd name="connsiteX1" fmla="*/ 0 w 259812"/>
                    <a:gd name="connsiteY1" fmla="*/ 190495 h 261149"/>
                    <a:gd name="connsiteX2" fmla="*/ 129906 w 259812"/>
                    <a:gd name="connsiteY2" fmla="*/ 251118 h 261149"/>
                    <a:gd name="connsiteX3" fmla="*/ 259813 w 259812"/>
                    <a:gd name="connsiteY3" fmla="*/ 86570 h 261149"/>
                    <a:gd name="connsiteX4" fmla="*/ 129906 w 259812"/>
                    <a:gd name="connsiteY4" fmla="*/ 8626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8626"/>
                      </a:moveTo>
                      <a:cubicBezTo>
                        <a:pt x="60623" y="43268"/>
                        <a:pt x="0" y="121212"/>
                        <a:pt x="0" y="190495"/>
                      </a:cubicBezTo>
                      <a:cubicBezTo>
                        <a:pt x="0" y="251118"/>
                        <a:pt x="60623" y="277099"/>
                        <a:pt x="129906" y="251118"/>
                      </a:cubicBezTo>
                      <a:cubicBezTo>
                        <a:pt x="199190" y="225137"/>
                        <a:pt x="259813" y="155853"/>
                        <a:pt x="259813" y="86570"/>
                      </a:cubicBezTo>
                      <a:cubicBezTo>
                        <a:pt x="259813" y="17287"/>
                        <a:pt x="207851" y="-17355"/>
                        <a:pt x="129906" y="862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376">
                  <a:extLst>
                    <a:ext uri="{FF2B5EF4-FFF2-40B4-BE49-F238E27FC236}">
                      <a16:creationId xmlns:a16="http://schemas.microsoft.com/office/drawing/2014/main" xmlns="" id="{6B0DA132-E274-4CCC-8CA3-8F83F60143EC}"/>
                    </a:ext>
                  </a:extLst>
                </p:cNvPr>
                <p:cNvSpPr/>
                <p:nvPr/>
              </p:nvSpPr>
              <p:spPr>
                <a:xfrm>
                  <a:off x="10746645" y="4954780"/>
                  <a:ext cx="259812" cy="261149"/>
                </a:xfrm>
                <a:custGeom>
                  <a:avLst/>
                  <a:gdLst>
                    <a:gd name="connsiteX0" fmla="*/ 129906 w 259812"/>
                    <a:gd name="connsiteY0" fmla="*/ 10032 h 261149"/>
                    <a:gd name="connsiteX1" fmla="*/ 0 w 259812"/>
                    <a:gd name="connsiteY1" fmla="*/ 70655 h 261149"/>
                    <a:gd name="connsiteX2" fmla="*/ 129906 w 259812"/>
                    <a:gd name="connsiteY2" fmla="*/ 252524 h 261149"/>
                    <a:gd name="connsiteX3" fmla="*/ 259813 w 259812"/>
                    <a:gd name="connsiteY3" fmla="*/ 174580 h 261149"/>
                    <a:gd name="connsiteX4" fmla="*/ 129906 w 259812"/>
                    <a:gd name="connsiteY4" fmla="*/ 10032 h 26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1149">
                      <a:moveTo>
                        <a:pt x="129906" y="10032"/>
                      </a:moveTo>
                      <a:cubicBezTo>
                        <a:pt x="60623" y="-15949"/>
                        <a:pt x="0" y="10032"/>
                        <a:pt x="0" y="70655"/>
                      </a:cubicBezTo>
                      <a:cubicBezTo>
                        <a:pt x="0" y="131278"/>
                        <a:pt x="60623" y="217882"/>
                        <a:pt x="129906" y="252524"/>
                      </a:cubicBezTo>
                      <a:cubicBezTo>
                        <a:pt x="199190" y="278505"/>
                        <a:pt x="259813" y="243863"/>
                        <a:pt x="259813" y="174580"/>
                      </a:cubicBezTo>
                      <a:cubicBezTo>
                        <a:pt x="259813" y="105297"/>
                        <a:pt x="207851" y="36013"/>
                        <a:pt x="129906" y="10032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1" name="Graphic 1">
                <a:extLst>
                  <a:ext uri="{FF2B5EF4-FFF2-40B4-BE49-F238E27FC236}">
                    <a16:creationId xmlns:a16="http://schemas.microsoft.com/office/drawing/2014/main" xmlns="" id="{B6635293-2357-49A3-8816-AE0E0E1779B9}"/>
                  </a:ext>
                </a:extLst>
              </p:cNvPr>
              <p:cNvGrpSpPr/>
              <p:nvPr/>
            </p:nvGrpSpPr>
            <p:grpSpPr>
              <a:xfrm>
                <a:off x="10157736" y="2578595"/>
                <a:ext cx="259812" cy="2271697"/>
                <a:chOff x="10157736" y="2578595"/>
                <a:chExt cx="259812" cy="2271697"/>
              </a:xfrm>
              <a:grpFill/>
            </p:grpSpPr>
            <p:sp>
              <p:nvSpPr>
                <p:cNvPr id="866" name="Freeform: Shape 371">
                  <a:extLst>
                    <a:ext uri="{FF2B5EF4-FFF2-40B4-BE49-F238E27FC236}">
                      <a16:creationId xmlns:a16="http://schemas.microsoft.com/office/drawing/2014/main" xmlns="" id="{97DA45C7-B046-4275-B972-FB1AE9094DE2}"/>
                    </a:ext>
                  </a:extLst>
                </p:cNvPr>
                <p:cNvSpPr/>
                <p:nvPr/>
              </p:nvSpPr>
              <p:spPr>
                <a:xfrm>
                  <a:off x="10270321" y="2674132"/>
                  <a:ext cx="34641" cy="2102316"/>
                </a:xfrm>
                <a:custGeom>
                  <a:avLst/>
                  <a:gdLst>
                    <a:gd name="connsiteX0" fmla="*/ 0 w 34641"/>
                    <a:gd name="connsiteY0" fmla="*/ 12991 h 2102316"/>
                    <a:gd name="connsiteX1" fmla="*/ 0 w 34641"/>
                    <a:gd name="connsiteY1" fmla="*/ 2082831 h 2102316"/>
                    <a:gd name="connsiteX2" fmla="*/ 34642 w 34641"/>
                    <a:gd name="connsiteY2" fmla="*/ 2082831 h 2102316"/>
                    <a:gd name="connsiteX3" fmla="*/ 34642 w 34641"/>
                    <a:gd name="connsiteY3" fmla="*/ 12991 h 2102316"/>
                    <a:gd name="connsiteX4" fmla="*/ 0 w 34641"/>
                    <a:gd name="connsiteY4" fmla="*/ 12991 h 2102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102316">
                      <a:moveTo>
                        <a:pt x="0" y="12991"/>
                      </a:moveTo>
                      <a:cubicBezTo>
                        <a:pt x="0" y="705824"/>
                        <a:pt x="0" y="1389997"/>
                        <a:pt x="0" y="2082831"/>
                      </a:cubicBezTo>
                      <a:cubicBezTo>
                        <a:pt x="0" y="2108812"/>
                        <a:pt x="34642" y="2108812"/>
                        <a:pt x="34642" y="2082831"/>
                      </a:cubicBezTo>
                      <a:cubicBezTo>
                        <a:pt x="34642" y="1389997"/>
                        <a:pt x="34642" y="705824"/>
                        <a:pt x="34642" y="12991"/>
                      </a:cubicBezTo>
                      <a:cubicBezTo>
                        <a:pt x="3464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372">
                  <a:extLst>
                    <a:ext uri="{FF2B5EF4-FFF2-40B4-BE49-F238E27FC236}">
                      <a16:creationId xmlns:a16="http://schemas.microsoft.com/office/drawing/2014/main" xmlns="" id="{6046AD56-669E-4CBD-BDC2-8ABB38F78D08}"/>
                    </a:ext>
                  </a:extLst>
                </p:cNvPr>
                <p:cNvSpPr/>
                <p:nvPr/>
              </p:nvSpPr>
              <p:spPr>
                <a:xfrm>
                  <a:off x="10157736" y="2578595"/>
                  <a:ext cx="259812" cy="274157"/>
                </a:xfrm>
                <a:custGeom>
                  <a:avLst/>
                  <a:gdLst>
                    <a:gd name="connsiteX0" fmla="*/ 129906 w 259812"/>
                    <a:gd name="connsiteY0" fmla="*/ 47904 h 274157"/>
                    <a:gd name="connsiteX1" fmla="*/ 0 w 259812"/>
                    <a:gd name="connsiteY1" fmla="*/ 247094 h 274157"/>
                    <a:gd name="connsiteX2" fmla="*/ 129906 w 259812"/>
                    <a:gd name="connsiteY2" fmla="*/ 221113 h 274157"/>
                    <a:gd name="connsiteX3" fmla="*/ 259813 w 259812"/>
                    <a:gd name="connsiteY3" fmla="*/ 30583 h 274157"/>
                    <a:gd name="connsiteX4" fmla="*/ 129906 w 259812"/>
                    <a:gd name="connsiteY4" fmla="*/ 47904 h 274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4157">
                      <a:moveTo>
                        <a:pt x="129906" y="47904"/>
                      </a:moveTo>
                      <a:cubicBezTo>
                        <a:pt x="60623" y="117188"/>
                        <a:pt x="0" y="203792"/>
                        <a:pt x="0" y="247094"/>
                      </a:cubicBezTo>
                      <a:cubicBezTo>
                        <a:pt x="0" y="290396"/>
                        <a:pt x="60623" y="281736"/>
                        <a:pt x="129906" y="221113"/>
                      </a:cubicBezTo>
                      <a:cubicBezTo>
                        <a:pt x="199189" y="169150"/>
                        <a:pt x="259813" y="82546"/>
                        <a:pt x="259813" y="30583"/>
                      </a:cubicBezTo>
                      <a:cubicBezTo>
                        <a:pt x="259813" y="-12719"/>
                        <a:pt x="199189" y="-12719"/>
                        <a:pt x="129906" y="4790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373">
                  <a:extLst>
                    <a:ext uri="{FF2B5EF4-FFF2-40B4-BE49-F238E27FC236}">
                      <a16:creationId xmlns:a16="http://schemas.microsoft.com/office/drawing/2014/main" xmlns="" id="{9C5A1A4E-9178-400A-8BC0-790BB57A1812}"/>
                    </a:ext>
                  </a:extLst>
                </p:cNvPr>
                <p:cNvSpPr/>
                <p:nvPr/>
              </p:nvSpPr>
              <p:spPr>
                <a:xfrm>
                  <a:off x="10157736" y="4576533"/>
                  <a:ext cx="259812" cy="273760"/>
                </a:xfrm>
                <a:custGeom>
                  <a:avLst/>
                  <a:gdLst>
                    <a:gd name="connsiteX0" fmla="*/ 129906 w 259812"/>
                    <a:gd name="connsiteY0" fmla="*/ 50524 h 273760"/>
                    <a:gd name="connsiteX1" fmla="*/ 0 w 259812"/>
                    <a:gd name="connsiteY1" fmla="*/ 24542 h 273760"/>
                    <a:gd name="connsiteX2" fmla="*/ 129906 w 259812"/>
                    <a:gd name="connsiteY2" fmla="*/ 223732 h 273760"/>
                    <a:gd name="connsiteX3" fmla="*/ 259813 w 259812"/>
                    <a:gd name="connsiteY3" fmla="*/ 232392 h 273760"/>
                    <a:gd name="connsiteX4" fmla="*/ 129906 w 259812"/>
                    <a:gd name="connsiteY4" fmla="*/ 50524 h 273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73760">
                      <a:moveTo>
                        <a:pt x="129906" y="50524"/>
                      </a:moveTo>
                      <a:cubicBezTo>
                        <a:pt x="60623" y="-1439"/>
                        <a:pt x="0" y="-18760"/>
                        <a:pt x="0" y="24542"/>
                      </a:cubicBezTo>
                      <a:cubicBezTo>
                        <a:pt x="0" y="67844"/>
                        <a:pt x="60623" y="163109"/>
                        <a:pt x="129906" y="223732"/>
                      </a:cubicBezTo>
                      <a:cubicBezTo>
                        <a:pt x="199189" y="284355"/>
                        <a:pt x="259813" y="293015"/>
                        <a:pt x="259813" y="232392"/>
                      </a:cubicBezTo>
                      <a:cubicBezTo>
                        <a:pt x="259813" y="189090"/>
                        <a:pt x="199189" y="102486"/>
                        <a:pt x="129906" y="50524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2" name="Graphic 1">
                <a:extLst>
                  <a:ext uri="{FF2B5EF4-FFF2-40B4-BE49-F238E27FC236}">
                    <a16:creationId xmlns:a16="http://schemas.microsoft.com/office/drawing/2014/main" xmlns="" id="{B4F98B8E-BE34-4C4A-B58B-E6DF2AEFAE63}"/>
                  </a:ext>
                </a:extLst>
              </p:cNvPr>
              <p:cNvGrpSpPr/>
              <p:nvPr/>
            </p:nvGrpSpPr>
            <p:grpSpPr>
              <a:xfrm>
                <a:off x="9560167" y="3155892"/>
                <a:ext cx="259812" cy="1132235"/>
                <a:chOff x="9560167" y="3155892"/>
                <a:chExt cx="259812" cy="1132235"/>
              </a:xfrm>
              <a:grpFill/>
            </p:grpSpPr>
            <p:sp>
              <p:nvSpPr>
                <p:cNvPr id="863" name="Freeform: Shape 368">
                  <a:extLst>
                    <a:ext uri="{FF2B5EF4-FFF2-40B4-BE49-F238E27FC236}">
                      <a16:creationId xmlns:a16="http://schemas.microsoft.com/office/drawing/2014/main" xmlns="" id="{41465BBC-4C54-40F3-8F55-30ECB9B55C24}"/>
                    </a:ext>
                  </a:extLst>
                </p:cNvPr>
                <p:cNvSpPr/>
                <p:nvPr/>
              </p:nvSpPr>
              <p:spPr>
                <a:xfrm>
                  <a:off x="9672753" y="3268294"/>
                  <a:ext cx="34641" cy="901925"/>
                </a:xfrm>
                <a:custGeom>
                  <a:avLst/>
                  <a:gdLst>
                    <a:gd name="connsiteX0" fmla="*/ 0 w 34641"/>
                    <a:gd name="connsiteY0" fmla="*/ 16398 h 901925"/>
                    <a:gd name="connsiteX1" fmla="*/ 0 w 34641"/>
                    <a:gd name="connsiteY1" fmla="*/ 882439 h 901925"/>
                    <a:gd name="connsiteX2" fmla="*/ 34641 w 34641"/>
                    <a:gd name="connsiteY2" fmla="*/ 882439 h 901925"/>
                    <a:gd name="connsiteX3" fmla="*/ 34641 w 34641"/>
                    <a:gd name="connsiteY3" fmla="*/ 16398 h 901925"/>
                    <a:gd name="connsiteX4" fmla="*/ 0 w 34641"/>
                    <a:gd name="connsiteY4" fmla="*/ 16398 h 9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901925">
                      <a:moveTo>
                        <a:pt x="0" y="16398"/>
                      </a:moveTo>
                      <a:cubicBezTo>
                        <a:pt x="0" y="302191"/>
                        <a:pt x="0" y="596646"/>
                        <a:pt x="0" y="882439"/>
                      </a:cubicBezTo>
                      <a:cubicBezTo>
                        <a:pt x="0" y="908421"/>
                        <a:pt x="34641" y="908421"/>
                        <a:pt x="34641" y="882439"/>
                      </a:cubicBezTo>
                      <a:cubicBezTo>
                        <a:pt x="34641" y="596646"/>
                        <a:pt x="34641" y="302191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369">
                  <a:extLst>
                    <a:ext uri="{FF2B5EF4-FFF2-40B4-BE49-F238E27FC236}">
                      <a16:creationId xmlns:a16="http://schemas.microsoft.com/office/drawing/2014/main" xmlns="" id="{9A28D03D-400F-4B25-8050-C0F65AF81E17}"/>
                    </a:ext>
                  </a:extLst>
                </p:cNvPr>
                <p:cNvSpPr/>
                <p:nvPr/>
              </p:nvSpPr>
              <p:spPr>
                <a:xfrm>
                  <a:off x="9560167" y="3155892"/>
                  <a:ext cx="259812" cy="288043"/>
                </a:xfrm>
                <a:custGeom>
                  <a:avLst/>
                  <a:gdLst>
                    <a:gd name="connsiteX0" fmla="*/ 129906 w 259812"/>
                    <a:gd name="connsiteY0" fmla="*/ 102818 h 288043"/>
                    <a:gd name="connsiteX1" fmla="*/ 0 w 259812"/>
                    <a:gd name="connsiteY1" fmla="*/ 284687 h 288043"/>
                    <a:gd name="connsiteX2" fmla="*/ 129906 w 259812"/>
                    <a:gd name="connsiteY2" fmla="*/ 180762 h 288043"/>
                    <a:gd name="connsiteX3" fmla="*/ 259813 w 259812"/>
                    <a:gd name="connsiteY3" fmla="*/ 7553 h 288043"/>
                    <a:gd name="connsiteX4" fmla="*/ 129906 w 259812"/>
                    <a:gd name="connsiteY4" fmla="*/ 102818 h 288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8043">
                      <a:moveTo>
                        <a:pt x="129906" y="102818"/>
                      </a:moveTo>
                      <a:cubicBezTo>
                        <a:pt x="60623" y="189422"/>
                        <a:pt x="0" y="267366"/>
                        <a:pt x="0" y="284687"/>
                      </a:cubicBezTo>
                      <a:cubicBezTo>
                        <a:pt x="0" y="302008"/>
                        <a:pt x="60623" y="250045"/>
                        <a:pt x="129906" y="180762"/>
                      </a:cubicBezTo>
                      <a:cubicBezTo>
                        <a:pt x="199190" y="111478"/>
                        <a:pt x="259813" y="33535"/>
                        <a:pt x="259813" y="7553"/>
                      </a:cubicBezTo>
                      <a:cubicBezTo>
                        <a:pt x="259813" y="-18428"/>
                        <a:pt x="199190" y="24874"/>
                        <a:pt x="129906" y="10281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370">
                  <a:extLst>
                    <a:ext uri="{FF2B5EF4-FFF2-40B4-BE49-F238E27FC236}">
                      <a16:creationId xmlns:a16="http://schemas.microsoft.com/office/drawing/2014/main" xmlns="" id="{58DE8D55-87E1-4C86-9D13-9514E403670D}"/>
                    </a:ext>
                  </a:extLst>
                </p:cNvPr>
                <p:cNvSpPr/>
                <p:nvPr/>
              </p:nvSpPr>
              <p:spPr>
                <a:xfrm>
                  <a:off x="9560167" y="3991508"/>
                  <a:ext cx="259812" cy="296619"/>
                </a:xfrm>
                <a:custGeom>
                  <a:avLst/>
                  <a:gdLst>
                    <a:gd name="connsiteX0" fmla="*/ 0 w 259812"/>
                    <a:gd name="connsiteY0" fmla="*/ 3338 h 296619"/>
                    <a:gd name="connsiteX1" fmla="*/ 129906 w 259812"/>
                    <a:gd name="connsiteY1" fmla="*/ 185206 h 296619"/>
                    <a:gd name="connsiteX2" fmla="*/ 259813 w 259812"/>
                    <a:gd name="connsiteY2" fmla="*/ 289131 h 296619"/>
                    <a:gd name="connsiteX3" fmla="*/ 129906 w 259812"/>
                    <a:gd name="connsiteY3" fmla="*/ 115923 h 296619"/>
                    <a:gd name="connsiteX4" fmla="*/ 0 w 259812"/>
                    <a:gd name="connsiteY4" fmla="*/ 3338 h 29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96619">
                      <a:moveTo>
                        <a:pt x="0" y="3338"/>
                      </a:moveTo>
                      <a:cubicBezTo>
                        <a:pt x="0" y="20659"/>
                        <a:pt x="60623" y="98602"/>
                        <a:pt x="129906" y="185206"/>
                      </a:cubicBezTo>
                      <a:cubicBezTo>
                        <a:pt x="199190" y="271811"/>
                        <a:pt x="259813" y="315113"/>
                        <a:pt x="259813" y="289131"/>
                      </a:cubicBezTo>
                      <a:cubicBezTo>
                        <a:pt x="259813" y="263150"/>
                        <a:pt x="199190" y="185206"/>
                        <a:pt x="129906" y="115923"/>
                      </a:cubicBezTo>
                      <a:cubicBezTo>
                        <a:pt x="60623" y="37979"/>
                        <a:pt x="0" y="-13983"/>
                        <a:pt x="0" y="333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3" name="Graphic 1">
                <a:extLst>
                  <a:ext uri="{FF2B5EF4-FFF2-40B4-BE49-F238E27FC236}">
                    <a16:creationId xmlns:a16="http://schemas.microsoft.com/office/drawing/2014/main" xmlns="" id="{8BB2DF4E-0398-4617-870B-EB11F557B9EF}"/>
                  </a:ext>
                </a:extLst>
              </p:cNvPr>
              <p:cNvGrpSpPr/>
              <p:nvPr/>
            </p:nvGrpSpPr>
            <p:grpSpPr>
              <a:xfrm>
                <a:off x="8962598" y="3316014"/>
                <a:ext cx="259812" cy="794735"/>
                <a:chOff x="8962598" y="3316014"/>
                <a:chExt cx="259812" cy="794735"/>
              </a:xfrm>
              <a:grpFill/>
            </p:grpSpPr>
            <p:sp>
              <p:nvSpPr>
                <p:cNvPr id="860" name="Freeform: Shape 365">
                  <a:extLst>
                    <a:ext uri="{FF2B5EF4-FFF2-40B4-BE49-F238E27FC236}">
                      <a16:creationId xmlns:a16="http://schemas.microsoft.com/office/drawing/2014/main" xmlns="" id="{279FECE4-690C-4252-91E9-A04B14475C9D}"/>
                    </a:ext>
                  </a:extLst>
                </p:cNvPr>
                <p:cNvSpPr/>
                <p:nvPr/>
              </p:nvSpPr>
              <p:spPr>
                <a:xfrm>
                  <a:off x="9075184" y="3436249"/>
                  <a:ext cx="35786" cy="552101"/>
                </a:xfrm>
                <a:custGeom>
                  <a:avLst/>
                  <a:gdLst>
                    <a:gd name="connsiteX0" fmla="*/ 0 w 35786"/>
                    <a:gd name="connsiteY0" fmla="*/ 12991 h 552101"/>
                    <a:gd name="connsiteX1" fmla="*/ 0 w 35786"/>
                    <a:gd name="connsiteY1" fmla="*/ 532616 h 552101"/>
                    <a:gd name="connsiteX2" fmla="*/ 34642 w 35786"/>
                    <a:gd name="connsiteY2" fmla="*/ 532616 h 552101"/>
                    <a:gd name="connsiteX3" fmla="*/ 34642 w 35786"/>
                    <a:gd name="connsiteY3" fmla="*/ 12991 h 552101"/>
                    <a:gd name="connsiteX4" fmla="*/ 0 w 35786"/>
                    <a:gd name="connsiteY4" fmla="*/ 12991 h 5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552101">
                      <a:moveTo>
                        <a:pt x="0" y="12991"/>
                      </a:moveTo>
                      <a:cubicBezTo>
                        <a:pt x="0" y="186199"/>
                        <a:pt x="0" y="359407"/>
                        <a:pt x="0" y="532616"/>
                      </a:cubicBezTo>
                      <a:cubicBezTo>
                        <a:pt x="0" y="558597"/>
                        <a:pt x="34642" y="558597"/>
                        <a:pt x="34642" y="532616"/>
                      </a:cubicBezTo>
                      <a:cubicBezTo>
                        <a:pt x="34642" y="359407"/>
                        <a:pt x="34642" y="186199"/>
                        <a:pt x="34642" y="12991"/>
                      </a:cubicBezTo>
                      <a:cubicBezTo>
                        <a:pt x="43302" y="-4330"/>
                        <a:pt x="0" y="-4330"/>
                        <a:pt x="0" y="12991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366">
                  <a:extLst>
                    <a:ext uri="{FF2B5EF4-FFF2-40B4-BE49-F238E27FC236}">
                      <a16:creationId xmlns:a16="http://schemas.microsoft.com/office/drawing/2014/main" xmlns="" id="{87659C2A-D2B2-4AE4-A897-6E06FE47E5AE}"/>
                    </a:ext>
                  </a:extLst>
                </p:cNvPr>
                <p:cNvSpPr/>
                <p:nvPr/>
              </p:nvSpPr>
              <p:spPr>
                <a:xfrm>
                  <a:off x="8962598" y="3821637"/>
                  <a:ext cx="259812" cy="289112"/>
                </a:xfrm>
                <a:custGeom>
                  <a:avLst/>
                  <a:gdLst>
                    <a:gd name="connsiteX0" fmla="*/ 129906 w 259812"/>
                    <a:gd name="connsiteY0" fmla="*/ 121246 h 289112"/>
                    <a:gd name="connsiteX1" fmla="*/ 0 w 259812"/>
                    <a:gd name="connsiteY1" fmla="*/ 285794 h 289112"/>
                    <a:gd name="connsiteX2" fmla="*/ 129906 w 259812"/>
                    <a:gd name="connsiteY2" fmla="*/ 164548 h 289112"/>
                    <a:gd name="connsiteX3" fmla="*/ 259813 w 259812"/>
                    <a:gd name="connsiteY3" fmla="*/ 0 h 289112"/>
                    <a:gd name="connsiteX4" fmla="*/ 129906 w 259812"/>
                    <a:gd name="connsiteY4" fmla="*/ 121246 h 28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112">
                      <a:moveTo>
                        <a:pt x="129906" y="121246"/>
                      </a:moveTo>
                      <a:cubicBezTo>
                        <a:pt x="60623" y="190529"/>
                        <a:pt x="0" y="268473"/>
                        <a:pt x="0" y="285794"/>
                      </a:cubicBezTo>
                      <a:cubicBezTo>
                        <a:pt x="0" y="303115"/>
                        <a:pt x="60623" y="251152"/>
                        <a:pt x="129906" y="164548"/>
                      </a:cubicBezTo>
                      <a:cubicBezTo>
                        <a:pt x="199190" y="77944"/>
                        <a:pt x="259813" y="0"/>
                        <a:pt x="259813" y="0"/>
                      </a:cubicBezTo>
                      <a:cubicBezTo>
                        <a:pt x="259813" y="0"/>
                        <a:pt x="207850" y="51963"/>
                        <a:pt x="129906" y="12124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367">
                  <a:extLst>
                    <a:ext uri="{FF2B5EF4-FFF2-40B4-BE49-F238E27FC236}">
                      <a16:creationId xmlns:a16="http://schemas.microsoft.com/office/drawing/2014/main" xmlns="" id="{64A2B472-7E8B-44CC-BABC-22B02EDF9FE5}"/>
                    </a:ext>
                  </a:extLst>
                </p:cNvPr>
                <p:cNvSpPr/>
                <p:nvPr/>
              </p:nvSpPr>
              <p:spPr>
                <a:xfrm>
                  <a:off x="8962598" y="3316014"/>
                  <a:ext cx="259812" cy="289939"/>
                </a:xfrm>
                <a:custGeom>
                  <a:avLst/>
                  <a:gdLst>
                    <a:gd name="connsiteX0" fmla="*/ 0 w 259812"/>
                    <a:gd name="connsiteY0" fmla="*/ 3319 h 289939"/>
                    <a:gd name="connsiteX1" fmla="*/ 129906 w 259812"/>
                    <a:gd name="connsiteY1" fmla="*/ 167867 h 289939"/>
                    <a:gd name="connsiteX2" fmla="*/ 259813 w 259812"/>
                    <a:gd name="connsiteY2" fmla="*/ 289113 h 289939"/>
                    <a:gd name="connsiteX3" fmla="*/ 129906 w 259812"/>
                    <a:gd name="connsiteY3" fmla="*/ 124565 h 289939"/>
                    <a:gd name="connsiteX4" fmla="*/ 0 w 259812"/>
                    <a:gd name="connsiteY4" fmla="*/ 3319 h 289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9939">
                      <a:moveTo>
                        <a:pt x="0" y="3319"/>
                      </a:moveTo>
                      <a:cubicBezTo>
                        <a:pt x="0" y="20640"/>
                        <a:pt x="60623" y="98583"/>
                        <a:pt x="129906" y="167867"/>
                      </a:cubicBezTo>
                      <a:cubicBezTo>
                        <a:pt x="199190" y="237150"/>
                        <a:pt x="259813" y="297773"/>
                        <a:pt x="259813" y="289113"/>
                      </a:cubicBezTo>
                      <a:cubicBezTo>
                        <a:pt x="259813" y="280452"/>
                        <a:pt x="199190" y="211169"/>
                        <a:pt x="129906" y="124565"/>
                      </a:cubicBezTo>
                      <a:cubicBezTo>
                        <a:pt x="60623" y="37960"/>
                        <a:pt x="0" y="-14002"/>
                        <a:pt x="0" y="3319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4" name="Graphic 1">
                <a:extLst>
                  <a:ext uri="{FF2B5EF4-FFF2-40B4-BE49-F238E27FC236}">
                    <a16:creationId xmlns:a16="http://schemas.microsoft.com/office/drawing/2014/main" xmlns="" id="{445163AA-21C6-4105-8494-A80A1BD00D84}"/>
                  </a:ext>
                </a:extLst>
              </p:cNvPr>
              <p:cNvGrpSpPr/>
              <p:nvPr/>
            </p:nvGrpSpPr>
            <p:grpSpPr>
              <a:xfrm>
                <a:off x="8373690" y="2708872"/>
                <a:ext cx="259812" cy="2017681"/>
                <a:chOff x="8373690" y="2708872"/>
                <a:chExt cx="259812" cy="2017681"/>
              </a:xfrm>
              <a:grpFill/>
            </p:grpSpPr>
            <p:sp>
              <p:nvSpPr>
                <p:cNvPr id="857" name="Freeform: Shape 362">
                  <a:extLst>
                    <a:ext uri="{FF2B5EF4-FFF2-40B4-BE49-F238E27FC236}">
                      <a16:creationId xmlns:a16="http://schemas.microsoft.com/office/drawing/2014/main" xmlns="" id="{61D123BA-BC1C-4A4B-9C85-4EBC99ECDE99}"/>
                    </a:ext>
                  </a:extLst>
                </p:cNvPr>
                <p:cNvSpPr/>
                <p:nvPr/>
              </p:nvSpPr>
              <p:spPr>
                <a:xfrm>
                  <a:off x="8477615" y="2791971"/>
                  <a:ext cx="35786" cy="1828590"/>
                </a:xfrm>
                <a:custGeom>
                  <a:avLst/>
                  <a:gdLst>
                    <a:gd name="connsiteX0" fmla="*/ 0 w 35786"/>
                    <a:gd name="connsiteY0" fmla="*/ 16398 h 1828590"/>
                    <a:gd name="connsiteX1" fmla="*/ 0 w 35786"/>
                    <a:gd name="connsiteY1" fmla="*/ 1809104 h 1828590"/>
                    <a:gd name="connsiteX2" fmla="*/ 34642 w 35786"/>
                    <a:gd name="connsiteY2" fmla="*/ 1809104 h 1828590"/>
                    <a:gd name="connsiteX3" fmla="*/ 34642 w 35786"/>
                    <a:gd name="connsiteY3" fmla="*/ 16398 h 1828590"/>
                    <a:gd name="connsiteX4" fmla="*/ 0 w 35786"/>
                    <a:gd name="connsiteY4" fmla="*/ 16398 h 182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1828590">
                      <a:moveTo>
                        <a:pt x="0" y="16398"/>
                      </a:moveTo>
                      <a:cubicBezTo>
                        <a:pt x="0" y="613966"/>
                        <a:pt x="0" y="1211535"/>
                        <a:pt x="0" y="1809104"/>
                      </a:cubicBezTo>
                      <a:cubicBezTo>
                        <a:pt x="0" y="1835086"/>
                        <a:pt x="34642" y="1835086"/>
                        <a:pt x="34642" y="1809104"/>
                      </a:cubicBezTo>
                      <a:cubicBezTo>
                        <a:pt x="34642" y="1211535"/>
                        <a:pt x="34642" y="613966"/>
                        <a:pt x="34642" y="16398"/>
                      </a:cubicBezTo>
                      <a:cubicBezTo>
                        <a:pt x="4330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363">
                  <a:extLst>
                    <a:ext uri="{FF2B5EF4-FFF2-40B4-BE49-F238E27FC236}">
                      <a16:creationId xmlns:a16="http://schemas.microsoft.com/office/drawing/2014/main" xmlns="" id="{8974ED80-AD0E-495D-9B3C-30A4FB13D85F}"/>
                    </a:ext>
                  </a:extLst>
                </p:cNvPr>
                <p:cNvSpPr/>
                <p:nvPr/>
              </p:nvSpPr>
              <p:spPr>
                <a:xfrm>
                  <a:off x="8373690" y="4444852"/>
                  <a:ext cx="259812" cy="281700"/>
                </a:xfrm>
                <a:custGeom>
                  <a:avLst/>
                  <a:gdLst>
                    <a:gd name="connsiteX0" fmla="*/ 129906 w 259812"/>
                    <a:gd name="connsiteY0" fmla="*/ 60958 h 281700"/>
                    <a:gd name="connsiteX1" fmla="*/ 0 w 259812"/>
                    <a:gd name="connsiteY1" fmla="*/ 251487 h 281700"/>
                    <a:gd name="connsiteX2" fmla="*/ 129906 w 259812"/>
                    <a:gd name="connsiteY2" fmla="*/ 216845 h 281700"/>
                    <a:gd name="connsiteX3" fmla="*/ 259813 w 259812"/>
                    <a:gd name="connsiteY3" fmla="*/ 17656 h 281700"/>
                    <a:gd name="connsiteX4" fmla="*/ 129906 w 259812"/>
                    <a:gd name="connsiteY4" fmla="*/ 60958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129906" y="60958"/>
                      </a:moveTo>
                      <a:cubicBezTo>
                        <a:pt x="60623" y="121581"/>
                        <a:pt x="0" y="199525"/>
                        <a:pt x="0" y="251487"/>
                      </a:cubicBezTo>
                      <a:cubicBezTo>
                        <a:pt x="0" y="303450"/>
                        <a:pt x="60623" y="286129"/>
                        <a:pt x="129906" y="216845"/>
                      </a:cubicBezTo>
                      <a:cubicBezTo>
                        <a:pt x="199189" y="147562"/>
                        <a:pt x="259813" y="52297"/>
                        <a:pt x="259813" y="17656"/>
                      </a:cubicBezTo>
                      <a:cubicBezTo>
                        <a:pt x="259813" y="-16986"/>
                        <a:pt x="199189" y="335"/>
                        <a:pt x="129906" y="6095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364">
                  <a:extLst>
                    <a:ext uri="{FF2B5EF4-FFF2-40B4-BE49-F238E27FC236}">
                      <a16:creationId xmlns:a16="http://schemas.microsoft.com/office/drawing/2014/main" xmlns="" id="{7B8B6D4D-8279-4670-A6C8-57D1B812E1FE}"/>
                    </a:ext>
                  </a:extLst>
                </p:cNvPr>
                <p:cNvSpPr/>
                <p:nvPr/>
              </p:nvSpPr>
              <p:spPr>
                <a:xfrm>
                  <a:off x="8373690" y="2708872"/>
                  <a:ext cx="259812" cy="281700"/>
                </a:xfrm>
                <a:custGeom>
                  <a:avLst/>
                  <a:gdLst>
                    <a:gd name="connsiteX0" fmla="*/ 0 w 259812"/>
                    <a:gd name="connsiteY0" fmla="*/ 30213 h 281700"/>
                    <a:gd name="connsiteX1" fmla="*/ 129906 w 259812"/>
                    <a:gd name="connsiteY1" fmla="*/ 220743 h 281700"/>
                    <a:gd name="connsiteX2" fmla="*/ 259813 w 259812"/>
                    <a:gd name="connsiteY2" fmla="*/ 264045 h 281700"/>
                    <a:gd name="connsiteX3" fmla="*/ 129906 w 259812"/>
                    <a:gd name="connsiteY3" fmla="*/ 64855 h 281700"/>
                    <a:gd name="connsiteX4" fmla="*/ 0 w 259812"/>
                    <a:gd name="connsiteY4" fmla="*/ 30213 h 28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81700">
                      <a:moveTo>
                        <a:pt x="0" y="30213"/>
                      </a:moveTo>
                      <a:cubicBezTo>
                        <a:pt x="0" y="82176"/>
                        <a:pt x="60623" y="160120"/>
                        <a:pt x="129906" y="220743"/>
                      </a:cubicBezTo>
                      <a:cubicBezTo>
                        <a:pt x="199189" y="281365"/>
                        <a:pt x="259813" y="298686"/>
                        <a:pt x="259813" y="264045"/>
                      </a:cubicBezTo>
                      <a:cubicBezTo>
                        <a:pt x="259813" y="229403"/>
                        <a:pt x="199189" y="134138"/>
                        <a:pt x="129906" y="64855"/>
                      </a:cubicBezTo>
                      <a:cubicBezTo>
                        <a:pt x="51962" y="-4428"/>
                        <a:pt x="0" y="-21749"/>
                        <a:pt x="0" y="3021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5" name="Graphic 1">
                <a:extLst>
                  <a:ext uri="{FF2B5EF4-FFF2-40B4-BE49-F238E27FC236}">
                    <a16:creationId xmlns:a16="http://schemas.microsoft.com/office/drawing/2014/main" xmlns="" id="{EB059435-0C34-4B89-972C-DDA621045349}"/>
                  </a:ext>
                </a:extLst>
              </p:cNvPr>
              <p:cNvGrpSpPr/>
              <p:nvPr/>
            </p:nvGrpSpPr>
            <p:grpSpPr>
              <a:xfrm>
                <a:off x="7776121" y="2286716"/>
                <a:ext cx="259812" cy="2863814"/>
                <a:chOff x="7776121" y="2286716"/>
                <a:chExt cx="259812" cy="2863814"/>
              </a:xfrm>
              <a:grpFill/>
            </p:grpSpPr>
            <p:sp>
              <p:nvSpPr>
                <p:cNvPr id="854" name="Freeform: Shape 359">
                  <a:extLst>
                    <a:ext uri="{FF2B5EF4-FFF2-40B4-BE49-F238E27FC236}">
                      <a16:creationId xmlns:a16="http://schemas.microsoft.com/office/drawing/2014/main" xmlns="" id="{5C2A12C8-276D-4D80-8E1A-BB2E4501292E}"/>
                    </a:ext>
                  </a:extLst>
                </p:cNvPr>
                <p:cNvSpPr/>
                <p:nvPr/>
              </p:nvSpPr>
              <p:spPr>
                <a:xfrm>
                  <a:off x="7888706" y="2341629"/>
                  <a:ext cx="34641" cy="2729273"/>
                </a:xfrm>
                <a:custGeom>
                  <a:avLst/>
                  <a:gdLst>
                    <a:gd name="connsiteX0" fmla="*/ 0 w 34641"/>
                    <a:gd name="connsiteY0" fmla="*/ 16398 h 2729273"/>
                    <a:gd name="connsiteX1" fmla="*/ 0 w 34641"/>
                    <a:gd name="connsiteY1" fmla="*/ 2709788 h 2729273"/>
                    <a:gd name="connsiteX2" fmla="*/ 34642 w 34641"/>
                    <a:gd name="connsiteY2" fmla="*/ 2709788 h 2729273"/>
                    <a:gd name="connsiteX3" fmla="*/ 34642 w 34641"/>
                    <a:gd name="connsiteY3" fmla="*/ 16398 h 2729273"/>
                    <a:gd name="connsiteX4" fmla="*/ 0 w 34641"/>
                    <a:gd name="connsiteY4" fmla="*/ 16398 h 272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2729273">
                      <a:moveTo>
                        <a:pt x="0" y="16398"/>
                      </a:moveTo>
                      <a:cubicBezTo>
                        <a:pt x="0" y="917081"/>
                        <a:pt x="0" y="1809104"/>
                        <a:pt x="0" y="2709788"/>
                      </a:cubicBezTo>
                      <a:cubicBezTo>
                        <a:pt x="0" y="2735769"/>
                        <a:pt x="34642" y="2735769"/>
                        <a:pt x="34642" y="2709788"/>
                      </a:cubicBezTo>
                      <a:cubicBezTo>
                        <a:pt x="34642" y="1809104"/>
                        <a:pt x="34642" y="917081"/>
                        <a:pt x="34642" y="16398"/>
                      </a:cubicBezTo>
                      <a:cubicBezTo>
                        <a:pt x="34642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360">
                  <a:extLst>
                    <a:ext uri="{FF2B5EF4-FFF2-40B4-BE49-F238E27FC236}">
                      <a16:creationId xmlns:a16="http://schemas.microsoft.com/office/drawing/2014/main" xmlns="" id="{B591FAD2-42BB-4CEE-9622-D82BD7D87034}"/>
                    </a:ext>
                  </a:extLst>
                </p:cNvPr>
                <p:cNvSpPr/>
                <p:nvPr/>
              </p:nvSpPr>
              <p:spPr>
                <a:xfrm>
                  <a:off x="7776121" y="4886167"/>
                  <a:ext cx="259812" cy="264363"/>
                </a:xfrm>
                <a:custGeom>
                  <a:avLst/>
                  <a:gdLst>
                    <a:gd name="connsiteX0" fmla="*/ 129906 w 259812"/>
                    <a:gd name="connsiteY0" fmla="*/ 18023 h 264363"/>
                    <a:gd name="connsiteX1" fmla="*/ 0 w 259812"/>
                    <a:gd name="connsiteY1" fmla="*/ 191231 h 264363"/>
                    <a:gd name="connsiteX2" fmla="*/ 129906 w 259812"/>
                    <a:gd name="connsiteY2" fmla="*/ 243193 h 264363"/>
                    <a:gd name="connsiteX3" fmla="*/ 259813 w 259812"/>
                    <a:gd name="connsiteY3" fmla="*/ 52664 h 264363"/>
                    <a:gd name="connsiteX4" fmla="*/ 129906 w 259812"/>
                    <a:gd name="connsiteY4" fmla="*/ 18023 h 264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4363">
                      <a:moveTo>
                        <a:pt x="129906" y="18023"/>
                      </a:moveTo>
                      <a:cubicBezTo>
                        <a:pt x="60623" y="52664"/>
                        <a:pt x="0" y="130608"/>
                        <a:pt x="0" y="191231"/>
                      </a:cubicBezTo>
                      <a:cubicBezTo>
                        <a:pt x="0" y="260514"/>
                        <a:pt x="60623" y="286496"/>
                        <a:pt x="129906" y="243193"/>
                      </a:cubicBezTo>
                      <a:cubicBezTo>
                        <a:pt x="199189" y="199891"/>
                        <a:pt x="259813" y="113287"/>
                        <a:pt x="259813" y="52664"/>
                      </a:cubicBezTo>
                      <a:cubicBezTo>
                        <a:pt x="259813" y="702"/>
                        <a:pt x="199189" y="-16619"/>
                        <a:pt x="129906" y="18023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361">
                  <a:extLst>
                    <a:ext uri="{FF2B5EF4-FFF2-40B4-BE49-F238E27FC236}">
                      <a16:creationId xmlns:a16="http://schemas.microsoft.com/office/drawing/2014/main" xmlns="" id="{092A996F-25A5-436A-BFCA-E97D89DAABD4}"/>
                    </a:ext>
                  </a:extLst>
                </p:cNvPr>
                <p:cNvSpPr/>
                <p:nvPr/>
              </p:nvSpPr>
              <p:spPr>
                <a:xfrm>
                  <a:off x="7776121" y="2286716"/>
                  <a:ext cx="259812" cy="262174"/>
                </a:xfrm>
                <a:custGeom>
                  <a:avLst/>
                  <a:gdLst>
                    <a:gd name="connsiteX0" fmla="*/ 129906 w 259812"/>
                    <a:gd name="connsiteY0" fmla="*/ 19348 h 262174"/>
                    <a:gd name="connsiteX1" fmla="*/ 0 w 259812"/>
                    <a:gd name="connsiteY1" fmla="*/ 71310 h 262174"/>
                    <a:gd name="connsiteX2" fmla="*/ 129906 w 259812"/>
                    <a:gd name="connsiteY2" fmla="*/ 244519 h 262174"/>
                    <a:gd name="connsiteX3" fmla="*/ 259813 w 259812"/>
                    <a:gd name="connsiteY3" fmla="*/ 201217 h 262174"/>
                    <a:gd name="connsiteX4" fmla="*/ 129906 w 259812"/>
                    <a:gd name="connsiteY4" fmla="*/ 19348 h 2621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2174">
                      <a:moveTo>
                        <a:pt x="129906" y="19348"/>
                      </a:moveTo>
                      <a:cubicBezTo>
                        <a:pt x="60623" y="-23954"/>
                        <a:pt x="0" y="10687"/>
                        <a:pt x="0" y="71310"/>
                      </a:cubicBezTo>
                      <a:cubicBezTo>
                        <a:pt x="0" y="140594"/>
                        <a:pt x="60623" y="209877"/>
                        <a:pt x="129906" y="244519"/>
                      </a:cubicBezTo>
                      <a:cubicBezTo>
                        <a:pt x="199189" y="279160"/>
                        <a:pt x="259813" y="261840"/>
                        <a:pt x="259813" y="201217"/>
                      </a:cubicBezTo>
                      <a:cubicBezTo>
                        <a:pt x="259813" y="140594"/>
                        <a:pt x="199189" y="53989"/>
                        <a:pt x="129906" y="1934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6" name="Graphic 1">
                <a:extLst>
                  <a:ext uri="{FF2B5EF4-FFF2-40B4-BE49-F238E27FC236}">
                    <a16:creationId xmlns:a16="http://schemas.microsoft.com/office/drawing/2014/main" xmlns="" id="{873841C8-6529-4421-8328-8D91A2D12B20}"/>
                  </a:ext>
                </a:extLst>
              </p:cNvPr>
              <p:cNvGrpSpPr/>
              <p:nvPr/>
            </p:nvGrpSpPr>
            <p:grpSpPr>
              <a:xfrm>
                <a:off x="7178552" y="2132856"/>
                <a:ext cx="259812" cy="3169713"/>
                <a:chOff x="7178552" y="2132856"/>
                <a:chExt cx="259812" cy="3169713"/>
              </a:xfrm>
              <a:grpFill/>
            </p:grpSpPr>
            <p:sp>
              <p:nvSpPr>
                <p:cNvPr id="851" name="Freeform: Shape 356">
                  <a:extLst>
                    <a:ext uri="{FF2B5EF4-FFF2-40B4-BE49-F238E27FC236}">
                      <a16:creationId xmlns:a16="http://schemas.microsoft.com/office/drawing/2014/main" xmlns="" id="{DC711BFD-B0F7-4DA0-96F8-3B6235CC4541}"/>
                    </a:ext>
                  </a:extLst>
                </p:cNvPr>
                <p:cNvSpPr/>
                <p:nvPr/>
              </p:nvSpPr>
              <p:spPr>
                <a:xfrm>
                  <a:off x="7291138" y="2177081"/>
                  <a:ext cx="34641" cy="3049709"/>
                </a:xfrm>
                <a:custGeom>
                  <a:avLst/>
                  <a:gdLst>
                    <a:gd name="connsiteX0" fmla="*/ 0 w 34641"/>
                    <a:gd name="connsiteY0" fmla="*/ 16398 h 3049709"/>
                    <a:gd name="connsiteX1" fmla="*/ 0 w 34641"/>
                    <a:gd name="connsiteY1" fmla="*/ 3030223 h 3049709"/>
                    <a:gd name="connsiteX2" fmla="*/ 34641 w 34641"/>
                    <a:gd name="connsiteY2" fmla="*/ 3030223 h 3049709"/>
                    <a:gd name="connsiteX3" fmla="*/ 34641 w 34641"/>
                    <a:gd name="connsiteY3" fmla="*/ 16398 h 3049709"/>
                    <a:gd name="connsiteX4" fmla="*/ 0 w 34641"/>
                    <a:gd name="connsiteY4" fmla="*/ 16398 h 3049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41" h="3049709">
                      <a:moveTo>
                        <a:pt x="0" y="16398"/>
                      </a:moveTo>
                      <a:cubicBezTo>
                        <a:pt x="0" y="1021006"/>
                        <a:pt x="0" y="2025615"/>
                        <a:pt x="0" y="3030223"/>
                      </a:cubicBezTo>
                      <a:cubicBezTo>
                        <a:pt x="0" y="3056205"/>
                        <a:pt x="34641" y="3056205"/>
                        <a:pt x="34641" y="3030223"/>
                      </a:cubicBezTo>
                      <a:cubicBezTo>
                        <a:pt x="34641" y="2025615"/>
                        <a:pt x="34641" y="1021006"/>
                        <a:pt x="34641" y="16398"/>
                      </a:cubicBezTo>
                      <a:cubicBezTo>
                        <a:pt x="34641" y="-923"/>
                        <a:pt x="0" y="-9584"/>
                        <a:pt x="0" y="16398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357">
                  <a:extLst>
                    <a:ext uri="{FF2B5EF4-FFF2-40B4-BE49-F238E27FC236}">
                      <a16:creationId xmlns:a16="http://schemas.microsoft.com/office/drawing/2014/main" xmlns="" id="{49E579C7-375F-4347-BB86-09355816C910}"/>
                    </a:ext>
                  </a:extLst>
                </p:cNvPr>
                <p:cNvSpPr/>
                <p:nvPr/>
              </p:nvSpPr>
              <p:spPr>
                <a:xfrm>
                  <a:off x="7178552" y="50427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21246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21246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51963"/>
                        <a:pt x="0" y="121246"/>
                      </a:cubicBezTo>
                      <a:cubicBezTo>
                        <a:pt x="0" y="190529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190529"/>
                        <a:pt x="259813" y="121246"/>
                      </a:cubicBezTo>
                      <a:cubicBezTo>
                        <a:pt x="259813" y="5196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358">
                  <a:extLst>
                    <a:ext uri="{FF2B5EF4-FFF2-40B4-BE49-F238E27FC236}">
                      <a16:creationId xmlns:a16="http://schemas.microsoft.com/office/drawing/2014/main" xmlns="" id="{61166A75-C730-4CDF-B90A-B0A1CA1232BE}"/>
                    </a:ext>
                  </a:extLst>
                </p:cNvPr>
                <p:cNvSpPr/>
                <p:nvPr/>
              </p:nvSpPr>
              <p:spPr>
                <a:xfrm>
                  <a:off x="7178552" y="2132856"/>
                  <a:ext cx="259812" cy="259812"/>
                </a:xfrm>
                <a:custGeom>
                  <a:avLst/>
                  <a:gdLst>
                    <a:gd name="connsiteX0" fmla="*/ 129906 w 259812"/>
                    <a:gd name="connsiteY0" fmla="*/ 0 h 259812"/>
                    <a:gd name="connsiteX1" fmla="*/ 0 w 259812"/>
                    <a:gd name="connsiteY1" fmla="*/ 138567 h 259812"/>
                    <a:gd name="connsiteX2" fmla="*/ 129906 w 259812"/>
                    <a:gd name="connsiteY2" fmla="*/ 259813 h 259812"/>
                    <a:gd name="connsiteX3" fmla="*/ 259813 w 259812"/>
                    <a:gd name="connsiteY3" fmla="*/ 138567 h 259812"/>
                    <a:gd name="connsiteX4" fmla="*/ 129906 w 259812"/>
                    <a:gd name="connsiteY4" fmla="*/ 0 h 259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59812">
                      <a:moveTo>
                        <a:pt x="129906" y="0"/>
                      </a:moveTo>
                      <a:cubicBezTo>
                        <a:pt x="60623" y="0"/>
                        <a:pt x="0" y="69283"/>
                        <a:pt x="0" y="138567"/>
                      </a:cubicBezTo>
                      <a:cubicBezTo>
                        <a:pt x="0" y="207850"/>
                        <a:pt x="60623" y="259813"/>
                        <a:pt x="129906" y="259813"/>
                      </a:cubicBezTo>
                      <a:cubicBezTo>
                        <a:pt x="199190" y="259813"/>
                        <a:pt x="259813" y="207850"/>
                        <a:pt x="259813" y="138567"/>
                      </a:cubicBezTo>
                      <a:cubicBezTo>
                        <a:pt x="259813" y="69283"/>
                        <a:pt x="199190" y="0"/>
                        <a:pt x="129906" y="0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47" name="Graphic 1">
                <a:extLst>
                  <a:ext uri="{FF2B5EF4-FFF2-40B4-BE49-F238E27FC236}">
                    <a16:creationId xmlns:a16="http://schemas.microsoft.com/office/drawing/2014/main" xmlns="" id="{B5235111-B049-44F3-95E6-85510C21DD1C}"/>
                  </a:ext>
                </a:extLst>
              </p:cNvPr>
              <p:cNvGrpSpPr/>
              <p:nvPr/>
            </p:nvGrpSpPr>
            <p:grpSpPr>
              <a:xfrm>
                <a:off x="6589644" y="2282126"/>
                <a:ext cx="259812" cy="2871172"/>
                <a:chOff x="6589644" y="2282126"/>
                <a:chExt cx="259812" cy="2871172"/>
              </a:xfrm>
              <a:grpFill/>
            </p:grpSpPr>
            <p:sp>
              <p:nvSpPr>
                <p:cNvPr id="848" name="Freeform: Shape 353">
                  <a:extLst>
                    <a:ext uri="{FF2B5EF4-FFF2-40B4-BE49-F238E27FC236}">
                      <a16:creationId xmlns:a16="http://schemas.microsoft.com/office/drawing/2014/main" xmlns="" id="{B439FFE7-9FAB-46FA-BAB8-BA5410BD0ED5}"/>
                    </a:ext>
                  </a:extLst>
                </p:cNvPr>
                <p:cNvSpPr/>
                <p:nvPr/>
              </p:nvSpPr>
              <p:spPr>
                <a:xfrm>
                  <a:off x="6693569" y="2338540"/>
                  <a:ext cx="35786" cy="2741022"/>
                </a:xfrm>
                <a:custGeom>
                  <a:avLst/>
                  <a:gdLst>
                    <a:gd name="connsiteX0" fmla="*/ 0 w 35786"/>
                    <a:gd name="connsiteY0" fmla="*/ 19486 h 2741022"/>
                    <a:gd name="connsiteX1" fmla="*/ 0 w 35786"/>
                    <a:gd name="connsiteY1" fmla="*/ 2721537 h 2741022"/>
                    <a:gd name="connsiteX2" fmla="*/ 34642 w 35786"/>
                    <a:gd name="connsiteY2" fmla="*/ 2721537 h 2741022"/>
                    <a:gd name="connsiteX3" fmla="*/ 34642 w 35786"/>
                    <a:gd name="connsiteY3" fmla="*/ 19486 h 2741022"/>
                    <a:gd name="connsiteX4" fmla="*/ 0 w 35786"/>
                    <a:gd name="connsiteY4" fmla="*/ 19486 h 274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86" h="2741022">
                      <a:moveTo>
                        <a:pt x="0" y="19486"/>
                      </a:moveTo>
                      <a:cubicBezTo>
                        <a:pt x="0" y="920170"/>
                        <a:pt x="0" y="1820853"/>
                        <a:pt x="0" y="2721537"/>
                      </a:cubicBezTo>
                      <a:cubicBezTo>
                        <a:pt x="0" y="2747518"/>
                        <a:pt x="34642" y="2747518"/>
                        <a:pt x="34642" y="2721537"/>
                      </a:cubicBezTo>
                      <a:cubicBezTo>
                        <a:pt x="34642" y="1820853"/>
                        <a:pt x="34642" y="920170"/>
                        <a:pt x="34642" y="19486"/>
                      </a:cubicBezTo>
                      <a:cubicBezTo>
                        <a:pt x="43302" y="-6495"/>
                        <a:pt x="0" y="-6495"/>
                        <a:pt x="0" y="1948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354">
                  <a:extLst>
                    <a:ext uri="{FF2B5EF4-FFF2-40B4-BE49-F238E27FC236}">
                      <a16:creationId xmlns:a16="http://schemas.microsoft.com/office/drawing/2014/main" xmlns="" id="{6BCE01A6-8CC1-4FAF-B92C-A854282FE406}"/>
                    </a:ext>
                  </a:extLst>
                </p:cNvPr>
                <p:cNvSpPr/>
                <p:nvPr/>
              </p:nvSpPr>
              <p:spPr>
                <a:xfrm>
                  <a:off x="6589644" y="4886534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7656 h 266764"/>
                    <a:gd name="connsiteX1" fmla="*/ 0 w 259812"/>
                    <a:gd name="connsiteY1" fmla="*/ 60958 h 266764"/>
                    <a:gd name="connsiteX2" fmla="*/ 129906 w 259812"/>
                    <a:gd name="connsiteY2" fmla="*/ 251487 h 266764"/>
                    <a:gd name="connsiteX3" fmla="*/ 259813 w 259812"/>
                    <a:gd name="connsiteY3" fmla="*/ 190864 h 266764"/>
                    <a:gd name="connsiteX4" fmla="*/ 129906 w 259812"/>
                    <a:gd name="connsiteY4" fmla="*/ 17656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7656"/>
                      </a:moveTo>
                      <a:cubicBezTo>
                        <a:pt x="60623" y="-16986"/>
                        <a:pt x="0" y="335"/>
                        <a:pt x="0" y="60958"/>
                      </a:cubicBezTo>
                      <a:cubicBezTo>
                        <a:pt x="0" y="121581"/>
                        <a:pt x="60623" y="208185"/>
                        <a:pt x="129906" y="251487"/>
                      </a:cubicBezTo>
                      <a:cubicBezTo>
                        <a:pt x="199190" y="286129"/>
                        <a:pt x="259813" y="260147"/>
                        <a:pt x="259813" y="190864"/>
                      </a:cubicBezTo>
                      <a:cubicBezTo>
                        <a:pt x="251152" y="130241"/>
                        <a:pt x="199190" y="52298"/>
                        <a:pt x="129906" y="17656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0" name="Freeform: Shape 355">
                  <a:extLst>
                    <a:ext uri="{FF2B5EF4-FFF2-40B4-BE49-F238E27FC236}">
                      <a16:creationId xmlns:a16="http://schemas.microsoft.com/office/drawing/2014/main" xmlns="" id="{60358B75-12F2-468F-B274-CAEF315B8BBC}"/>
                    </a:ext>
                  </a:extLst>
                </p:cNvPr>
                <p:cNvSpPr/>
                <p:nvPr/>
              </p:nvSpPr>
              <p:spPr>
                <a:xfrm>
                  <a:off x="6589644" y="2282126"/>
                  <a:ext cx="259812" cy="266764"/>
                </a:xfrm>
                <a:custGeom>
                  <a:avLst/>
                  <a:gdLst>
                    <a:gd name="connsiteX0" fmla="*/ 129906 w 259812"/>
                    <a:gd name="connsiteY0" fmla="*/ 15277 h 266764"/>
                    <a:gd name="connsiteX1" fmla="*/ 0 w 259812"/>
                    <a:gd name="connsiteY1" fmla="*/ 205807 h 266764"/>
                    <a:gd name="connsiteX2" fmla="*/ 129906 w 259812"/>
                    <a:gd name="connsiteY2" fmla="*/ 249109 h 266764"/>
                    <a:gd name="connsiteX3" fmla="*/ 259813 w 259812"/>
                    <a:gd name="connsiteY3" fmla="*/ 75900 h 266764"/>
                    <a:gd name="connsiteX4" fmla="*/ 129906 w 259812"/>
                    <a:gd name="connsiteY4" fmla="*/ 15277 h 266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9812" h="266764">
                      <a:moveTo>
                        <a:pt x="129906" y="15277"/>
                      </a:moveTo>
                      <a:cubicBezTo>
                        <a:pt x="60623" y="58579"/>
                        <a:pt x="0" y="145184"/>
                        <a:pt x="0" y="205807"/>
                      </a:cubicBezTo>
                      <a:cubicBezTo>
                        <a:pt x="0" y="266430"/>
                        <a:pt x="60623" y="283750"/>
                        <a:pt x="129906" y="249109"/>
                      </a:cubicBezTo>
                      <a:cubicBezTo>
                        <a:pt x="199190" y="214467"/>
                        <a:pt x="259813" y="145184"/>
                        <a:pt x="259813" y="75900"/>
                      </a:cubicBezTo>
                      <a:cubicBezTo>
                        <a:pt x="251152" y="6617"/>
                        <a:pt x="199190" y="-19364"/>
                        <a:pt x="129906" y="15277"/>
                      </a:cubicBezTo>
                      <a:close/>
                    </a:path>
                  </a:pathLst>
                </a:custGeom>
                <a:grpFill/>
                <a:ln w="865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534" name="Freeform: Shape 272">
              <a:extLst>
                <a:ext uri="{FF2B5EF4-FFF2-40B4-BE49-F238E27FC236}">
                  <a16:creationId xmlns:a16="http://schemas.microsoft.com/office/drawing/2014/main" xmlns="" id="{CD0BF5DF-0938-4F7A-B8C5-985C68E7107B}"/>
                </a:ext>
              </a:extLst>
            </p:cNvPr>
            <p:cNvSpPr/>
            <p:nvPr/>
          </p:nvSpPr>
          <p:spPr>
            <a:xfrm>
              <a:off x="-338893" y="3038754"/>
              <a:ext cx="2229323" cy="546863"/>
            </a:xfrm>
            <a:custGeom>
              <a:avLst/>
              <a:gdLst>
                <a:gd name="connsiteX0" fmla="*/ 2598126 w 6755126"/>
                <a:gd name="connsiteY0" fmla="*/ 1654140 h 1657063"/>
                <a:gd name="connsiteX1" fmla="*/ 3741301 w 6755126"/>
                <a:gd name="connsiteY1" fmla="*/ 1498253 h 1657063"/>
                <a:gd name="connsiteX2" fmla="*/ 5949708 w 6755126"/>
                <a:gd name="connsiteY2" fmla="*/ 441681 h 1657063"/>
                <a:gd name="connsiteX3" fmla="*/ 6755127 w 6755126"/>
                <a:gd name="connsiteY3" fmla="*/ 25981 h 1657063"/>
                <a:gd name="connsiteX4" fmla="*/ 6755127 w 6755126"/>
                <a:gd name="connsiteY4" fmla="*/ 0 h 1657063"/>
                <a:gd name="connsiteX5" fmla="*/ 6278804 w 6755126"/>
                <a:gd name="connsiteY5" fmla="*/ 233831 h 1657063"/>
                <a:gd name="connsiteX6" fmla="*/ 4053076 w 6755126"/>
                <a:gd name="connsiteY6" fmla="*/ 1359686 h 1657063"/>
                <a:gd name="connsiteX7" fmla="*/ 2901240 w 6755126"/>
                <a:gd name="connsiteY7" fmla="*/ 1628159 h 1657063"/>
                <a:gd name="connsiteX8" fmla="*/ 1697442 w 6755126"/>
                <a:gd name="connsiteY8" fmla="*/ 1463611 h 1657063"/>
                <a:gd name="connsiteX9" fmla="*/ 0 w 6755126"/>
                <a:gd name="connsiteY9" fmla="*/ 666852 h 1657063"/>
                <a:gd name="connsiteX10" fmla="*/ 0 w 6755126"/>
                <a:gd name="connsiteY10" fmla="*/ 701494 h 1657063"/>
                <a:gd name="connsiteX11" fmla="*/ 1480932 w 6755126"/>
                <a:gd name="connsiteY11" fmla="*/ 1420309 h 1657063"/>
                <a:gd name="connsiteX12" fmla="*/ 2598126 w 6755126"/>
                <a:gd name="connsiteY12" fmla="*/ 1654140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57063">
                  <a:moveTo>
                    <a:pt x="2598126" y="1654140"/>
                  </a:moveTo>
                  <a:cubicBezTo>
                    <a:pt x="2987845" y="1671461"/>
                    <a:pt x="3368903" y="1610838"/>
                    <a:pt x="3741301" y="1498253"/>
                  </a:cubicBezTo>
                  <a:cubicBezTo>
                    <a:pt x="4529399" y="1264421"/>
                    <a:pt x="5239553" y="831400"/>
                    <a:pt x="5949708" y="441681"/>
                  </a:cubicBezTo>
                  <a:cubicBezTo>
                    <a:pt x="6209520" y="294454"/>
                    <a:pt x="6477994" y="155888"/>
                    <a:pt x="6755127" y="25981"/>
                  </a:cubicBezTo>
                  <a:lnTo>
                    <a:pt x="6755127" y="0"/>
                  </a:lnTo>
                  <a:cubicBezTo>
                    <a:pt x="6590579" y="77944"/>
                    <a:pt x="6434692" y="155888"/>
                    <a:pt x="6278804" y="233831"/>
                  </a:cubicBezTo>
                  <a:cubicBezTo>
                    <a:pt x="5542668" y="614890"/>
                    <a:pt x="4832514" y="1065232"/>
                    <a:pt x="4053076" y="1359686"/>
                  </a:cubicBezTo>
                  <a:cubicBezTo>
                    <a:pt x="3680678" y="1498253"/>
                    <a:pt x="3299619" y="1602177"/>
                    <a:pt x="2901240" y="1628159"/>
                  </a:cubicBezTo>
                  <a:cubicBezTo>
                    <a:pt x="2494201" y="1654140"/>
                    <a:pt x="2087161" y="1584857"/>
                    <a:pt x="1697442" y="1463611"/>
                  </a:cubicBezTo>
                  <a:cubicBezTo>
                    <a:pt x="1108534" y="1273082"/>
                    <a:pt x="545606" y="978627"/>
                    <a:pt x="0" y="666852"/>
                  </a:cubicBezTo>
                  <a:lnTo>
                    <a:pt x="0" y="701494"/>
                  </a:lnTo>
                  <a:cubicBezTo>
                    <a:pt x="484983" y="969967"/>
                    <a:pt x="969967" y="1229780"/>
                    <a:pt x="1480932" y="1420309"/>
                  </a:cubicBezTo>
                  <a:cubicBezTo>
                    <a:pt x="1844669" y="1550215"/>
                    <a:pt x="2217067" y="1636819"/>
                    <a:pt x="2598126" y="165414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273">
              <a:extLst>
                <a:ext uri="{FF2B5EF4-FFF2-40B4-BE49-F238E27FC236}">
                  <a16:creationId xmlns:a16="http://schemas.microsoft.com/office/drawing/2014/main" xmlns="" id="{8A33E317-7D0A-4407-B759-DD6C92D7FEC0}"/>
                </a:ext>
              </a:extLst>
            </p:cNvPr>
            <p:cNvSpPr/>
            <p:nvPr/>
          </p:nvSpPr>
          <p:spPr>
            <a:xfrm>
              <a:off x="-338893" y="2886309"/>
              <a:ext cx="2229323" cy="549721"/>
            </a:xfrm>
            <a:custGeom>
              <a:avLst/>
              <a:gdLst>
                <a:gd name="connsiteX0" fmla="*/ 2572145 w 6755126"/>
                <a:gd name="connsiteY0" fmla="*/ 37565 h 1665723"/>
                <a:gd name="connsiteX1" fmla="*/ 3775942 w 6755126"/>
                <a:gd name="connsiteY1" fmla="*/ 202113 h 1665723"/>
                <a:gd name="connsiteX2" fmla="*/ 6027651 w 6755126"/>
                <a:gd name="connsiteY2" fmla="*/ 1293326 h 1665723"/>
                <a:gd name="connsiteX3" fmla="*/ 6755127 w 6755126"/>
                <a:gd name="connsiteY3" fmla="*/ 1665724 h 1665723"/>
                <a:gd name="connsiteX4" fmla="*/ 6755127 w 6755126"/>
                <a:gd name="connsiteY4" fmla="*/ 1631082 h 1665723"/>
                <a:gd name="connsiteX5" fmla="*/ 6200860 w 6755126"/>
                <a:gd name="connsiteY5" fmla="*/ 1353949 h 1665723"/>
                <a:gd name="connsiteX6" fmla="*/ 3992453 w 6755126"/>
                <a:gd name="connsiteY6" fmla="*/ 245415 h 1665723"/>
                <a:gd name="connsiteX7" fmla="*/ 2883919 w 6755126"/>
                <a:gd name="connsiteY7" fmla="*/ 2923 h 1665723"/>
                <a:gd name="connsiteX8" fmla="*/ 1740744 w 6755126"/>
                <a:gd name="connsiteY8" fmla="*/ 158811 h 1665723"/>
                <a:gd name="connsiteX9" fmla="*/ 0 w 6755126"/>
                <a:gd name="connsiteY9" fmla="*/ 964230 h 1665723"/>
                <a:gd name="connsiteX10" fmla="*/ 0 w 6755126"/>
                <a:gd name="connsiteY10" fmla="*/ 998872 h 1665723"/>
                <a:gd name="connsiteX11" fmla="*/ 1428969 w 6755126"/>
                <a:gd name="connsiteY11" fmla="*/ 306038 h 1665723"/>
                <a:gd name="connsiteX12" fmla="*/ 2572145 w 6755126"/>
                <a:gd name="connsiteY12" fmla="*/ 37565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6" h="1665723">
                  <a:moveTo>
                    <a:pt x="2572145" y="37565"/>
                  </a:moveTo>
                  <a:cubicBezTo>
                    <a:pt x="2979184" y="11584"/>
                    <a:pt x="3386224" y="80867"/>
                    <a:pt x="3775942" y="202113"/>
                  </a:cubicBezTo>
                  <a:cubicBezTo>
                    <a:pt x="4572701" y="453265"/>
                    <a:pt x="5291516" y="894947"/>
                    <a:pt x="6027651" y="1293326"/>
                  </a:cubicBezTo>
                  <a:cubicBezTo>
                    <a:pt x="6261483" y="1423232"/>
                    <a:pt x="6512635" y="1553138"/>
                    <a:pt x="6755127" y="1665724"/>
                  </a:cubicBezTo>
                  <a:lnTo>
                    <a:pt x="6755127" y="1631082"/>
                  </a:lnTo>
                  <a:cubicBezTo>
                    <a:pt x="6564598" y="1544478"/>
                    <a:pt x="6382728" y="1449214"/>
                    <a:pt x="6200860" y="1353949"/>
                  </a:cubicBezTo>
                  <a:cubicBezTo>
                    <a:pt x="5473385" y="972890"/>
                    <a:pt x="4771891" y="522549"/>
                    <a:pt x="3992453" y="245415"/>
                  </a:cubicBezTo>
                  <a:cubicBezTo>
                    <a:pt x="3637376" y="115509"/>
                    <a:pt x="3264978" y="20244"/>
                    <a:pt x="2883919" y="2923"/>
                  </a:cubicBezTo>
                  <a:cubicBezTo>
                    <a:pt x="2502861" y="-14397"/>
                    <a:pt x="2113142" y="46226"/>
                    <a:pt x="1740744" y="158811"/>
                  </a:cubicBezTo>
                  <a:cubicBezTo>
                    <a:pt x="1125854" y="349340"/>
                    <a:pt x="562927" y="652455"/>
                    <a:pt x="0" y="964230"/>
                  </a:cubicBezTo>
                  <a:lnTo>
                    <a:pt x="0" y="998872"/>
                  </a:lnTo>
                  <a:cubicBezTo>
                    <a:pt x="459002" y="739059"/>
                    <a:pt x="926665" y="496567"/>
                    <a:pt x="1428969" y="306038"/>
                  </a:cubicBezTo>
                  <a:cubicBezTo>
                    <a:pt x="1792707" y="158811"/>
                    <a:pt x="2182426" y="54886"/>
                    <a:pt x="2572145" y="375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6" name="Graphic 1">
              <a:extLst>
                <a:ext uri="{FF2B5EF4-FFF2-40B4-BE49-F238E27FC236}">
                  <a16:creationId xmlns:a16="http://schemas.microsoft.com/office/drawing/2014/main" xmlns="" id="{25AA7E29-8D60-417A-8E4A-5C8A3709616C}"/>
                </a:ext>
              </a:extLst>
            </p:cNvPr>
            <p:cNvGrpSpPr/>
            <p:nvPr/>
          </p:nvGrpSpPr>
          <p:grpSpPr>
            <a:xfrm>
              <a:off x="-313170" y="3158051"/>
              <a:ext cx="60020" cy="157382"/>
              <a:chOff x="-581182" y="3602874"/>
              <a:chExt cx="181868" cy="476887"/>
            </a:xfrm>
            <a:grpFill/>
          </p:grpSpPr>
          <p:sp>
            <p:nvSpPr>
              <p:cNvPr id="832" name="Freeform: Shape 335">
                <a:extLst>
                  <a:ext uri="{FF2B5EF4-FFF2-40B4-BE49-F238E27FC236}">
                    <a16:creationId xmlns:a16="http://schemas.microsoft.com/office/drawing/2014/main" xmlns="" id="{4F7B11E4-D65B-47DF-A679-2A0F890BFF02}"/>
                  </a:ext>
                </a:extLst>
              </p:cNvPr>
              <p:cNvSpPr/>
              <p:nvPr/>
            </p:nvSpPr>
            <p:spPr>
              <a:xfrm>
                <a:off x="-503238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1 w 25981"/>
                  <a:gd name="connsiteY2" fmla="*/ 394049 h 407039"/>
                  <a:gd name="connsiteX3" fmla="*/ 25981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64143"/>
                      <a:pt x="0" y="394049"/>
                    </a:cubicBezTo>
                    <a:cubicBezTo>
                      <a:pt x="0" y="411370"/>
                      <a:pt x="25981" y="411370"/>
                      <a:pt x="25981" y="394049"/>
                    </a:cubicBezTo>
                    <a:cubicBezTo>
                      <a:pt x="25981" y="264143"/>
                      <a:pt x="25981" y="14289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3" name="Freeform: Shape 336">
                <a:extLst>
                  <a:ext uri="{FF2B5EF4-FFF2-40B4-BE49-F238E27FC236}">
                    <a16:creationId xmlns:a16="http://schemas.microsoft.com/office/drawing/2014/main" xmlns="" id="{A7753242-A269-4A95-8E00-0955E84E8893}"/>
                  </a:ext>
                </a:extLst>
              </p:cNvPr>
              <p:cNvSpPr/>
              <p:nvPr/>
            </p:nvSpPr>
            <p:spPr>
              <a:xfrm>
                <a:off x="-581182" y="3975272"/>
                <a:ext cx="181868" cy="104489"/>
              </a:xfrm>
              <a:custGeom>
                <a:avLst/>
                <a:gdLst>
                  <a:gd name="connsiteX0" fmla="*/ 95265 w 181868"/>
                  <a:gd name="connsiteY0" fmla="*/ 36895 h 104489"/>
                  <a:gd name="connsiteX1" fmla="*/ 0 w 181868"/>
                  <a:gd name="connsiteY1" fmla="*/ 2253 h 104489"/>
                  <a:gd name="connsiteX2" fmla="*/ 95265 w 181868"/>
                  <a:gd name="connsiteY2" fmla="*/ 71536 h 104489"/>
                  <a:gd name="connsiteX3" fmla="*/ 181869 w 181868"/>
                  <a:gd name="connsiteY3" fmla="*/ 97517 h 104489"/>
                  <a:gd name="connsiteX4" fmla="*/ 95265 w 181868"/>
                  <a:gd name="connsiteY4" fmla="*/ 36895 h 104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4489">
                    <a:moveTo>
                      <a:pt x="95265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5" y="71536"/>
                    </a:cubicBezTo>
                    <a:cubicBezTo>
                      <a:pt x="138567" y="97517"/>
                      <a:pt x="181869" y="114838"/>
                      <a:pt x="181869" y="97517"/>
                    </a:cubicBezTo>
                    <a:cubicBezTo>
                      <a:pt x="181869" y="88857"/>
                      <a:pt x="138567" y="62876"/>
                      <a:pt x="95265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4" name="Freeform: Shape 337">
                <a:extLst>
                  <a:ext uri="{FF2B5EF4-FFF2-40B4-BE49-F238E27FC236}">
                    <a16:creationId xmlns:a16="http://schemas.microsoft.com/office/drawing/2014/main" xmlns="" id="{7FE1FA57-72FA-4475-9EA9-A2BE2D45B226}"/>
                  </a:ext>
                </a:extLst>
              </p:cNvPr>
              <p:cNvSpPr/>
              <p:nvPr/>
            </p:nvSpPr>
            <p:spPr>
              <a:xfrm>
                <a:off x="-581182" y="3602874"/>
                <a:ext cx="181868" cy="108430"/>
              </a:xfrm>
              <a:custGeom>
                <a:avLst/>
                <a:gdLst>
                  <a:gd name="connsiteX0" fmla="*/ 95265 w 181868"/>
                  <a:gd name="connsiteY0" fmla="*/ 36894 h 108430"/>
                  <a:gd name="connsiteX1" fmla="*/ 0 w 181868"/>
                  <a:gd name="connsiteY1" fmla="*/ 106178 h 108430"/>
                  <a:gd name="connsiteX2" fmla="*/ 95265 w 181868"/>
                  <a:gd name="connsiteY2" fmla="*/ 71536 h 108430"/>
                  <a:gd name="connsiteX3" fmla="*/ 181869 w 181868"/>
                  <a:gd name="connsiteY3" fmla="*/ 2253 h 108430"/>
                  <a:gd name="connsiteX4" fmla="*/ 95265 w 181868"/>
                  <a:gd name="connsiteY4" fmla="*/ 36894 h 10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868" h="108430">
                    <a:moveTo>
                      <a:pt x="95265" y="36894"/>
                    </a:moveTo>
                    <a:cubicBezTo>
                      <a:pt x="43302" y="71536"/>
                      <a:pt x="0" y="97517"/>
                      <a:pt x="0" y="106178"/>
                    </a:cubicBezTo>
                    <a:cubicBezTo>
                      <a:pt x="0" y="114838"/>
                      <a:pt x="43302" y="97517"/>
                      <a:pt x="95265" y="71536"/>
                    </a:cubicBezTo>
                    <a:cubicBezTo>
                      <a:pt x="138567" y="45555"/>
                      <a:pt x="181869" y="19574"/>
                      <a:pt x="181869" y="2253"/>
                    </a:cubicBezTo>
                    <a:cubicBezTo>
                      <a:pt x="181869" y="-6408"/>
                      <a:pt x="138567" y="10913"/>
                      <a:pt x="95265" y="3689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7" name="Graphic 1">
              <a:extLst>
                <a:ext uri="{FF2B5EF4-FFF2-40B4-BE49-F238E27FC236}">
                  <a16:creationId xmlns:a16="http://schemas.microsoft.com/office/drawing/2014/main" xmlns="" id="{BE2D9FFE-701F-4E58-8C80-0071B316DC30}"/>
                </a:ext>
              </a:extLst>
            </p:cNvPr>
            <p:cNvGrpSpPr/>
            <p:nvPr/>
          </p:nvGrpSpPr>
          <p:grpSpPr>
            <a:xfrm>
              <a:off x="-173123" y="3079306"/>
              <a:ext cx="62878" cy="314978"/>
              <a:chOff x="-156821" y="3364268"/>
              <a:chExt cx="190529" cy="954423"/>
            </a:xfrm>
            <a:grpFill/>
          </p:grpSpPr>
          <p:sp>
            <p:nvSpPr>
              <p:cNvPr id="829" name="Freeform: Shape 332">
                <a:extLst>
                  <a:ext uri="{FF2B5EF4-FFF2-40B4-BE49-F238E27FC236}">
                    <a16:creationId xmlns:a16="http://schemas.microsoft.com/office/drawing/2014/main" xmlns="" id="{EEFD8A36-304A-4B92-BDB2-83E34BB92E9E}"/>
                  </a:ext>
                </a:extLst>
              </p:cNvPr>
              <p:cNvSpPr/>
              <p:nvPr/>
            </p:nvSpPr>
            <p:spPr>
              <a:xfrm>
                <a:off x="-78877" y="3392946"/>
                <a:ext cx="27371" cy="883362"/>
              </a:xfrm>
              <a:custGeom>
                <a:avLst/>
                <a:gdLst>
                  <a:gd name="connsiteX0" fmla="*/ 0 w 27371"/>
                  <a:gd name="connsiteY0" fmla="*/ 12991 h 883362"/>
                  <a:gd name="connsiteX1" fmla="*/ 0 w 27371"/>
                  <a:gd name="connsiteY1" fmla="*/ 870372 h 883362"/>
                  <a:gd name="connsiteX2" fmla="*/ 25981 w 27371"/>
                  <a:gd name="connsiteY2" fmla="*/ 870372 h 883362"/>
                  <a:gd name="connsiteX3" fmla="*/ 25981 w 27371"/>
                  <a:gd name="connsiteY3" fmla="*/ 12991 h 883362"/>
                  <a:gd name="connsiteX4" fmla="*/ 0 w 2737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1" y="887693"/>
                      <a:pt x="25981" y="870372"/>
                    </a:cubicBezTo>
                    <a:cubicBezTo>
                      <a:pt x="25981" y="584578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0" name="Freeform: Shape 333">
                <a:extLst>
                  <a:ext uri="{FF2B5EF4-FFF2-40B4-BE49-F238E27FC236}">
                    <a16:creationId xmlns:a16="http://schemas.microsoft.com/office/drawing/2014/main" xmlns="" id="{2A8ECE0B-5F2B-49B2-9E1B-2F1D55D32C2F}"/>
                  </a:ext>
                </a:extLst>
              </p:cNvPr>
              <p:cNvSpPr/>
              <p:nvPr/>
            </p:nvSpPr>
            <p:spPr>
              <a:xfrm>
                <a:off x="-156821" y="4199284"/>
                <a:ext cx="190529" cy="119407"/>
              </a:xfrm>
              <a:custGeom>
                <a:avLst/>
                <a:gdLst>
                  <a:gd name="connsiteX0" fmla="*/ 95265 w 190529"/>
                  <a:gd name="connsiteY0" fmla="*/ 20732 h 119407"/>
                  <a:gd name="connsiteX1" fmla="*/ 0 w 190529"/>
                  <a:gd name="connsiteY1" fmla="*/ 12072 h 119407"/>
                  <a:gd name="connsiteX2" fmla="*/ 95265 w 190529"/>
                  <a:gd name="connsiteY2" fmla="*/ 98676 h 119407"/>
                  <a:gd name="connsiteX3" fmla="*/ 190529 w 190529"/>
                  <a:gd name="connsiteY3" fmla="*/ 107336 h 119407"/>
                  <a:gd name="connsiteX4" fmla="*/ 95265 w 190529"/>
                  <a:gd name="connsiteY4" fmla="*/ 20732 h 11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9407">
                    <a:moveTo>
                      <a:pt x="95265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5" y="98676"/>
                    </a:cubicBezTo>
                    <a:cubicBezTo>
                      <a:pt x="147227" y="124657"/>
                      <a:pt x="190529" y="124657"/>
                      <a:pt x="190529" y="107336"/>
                    </a:cubicBezTo>
                    <a:cubicBezTo>
                      <a:pt x="190529" y="81355"/>
                      <a:pt x="147227" y="46713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1" name="Freeform: Shape 334">
                <a:extLst>
                  <a:ext uri="{FF2B5EF4-FFF2-40B4-BE49-F238E27FC236}">
                    <a16:creationId xmlns:a16="http://schemas.microsoft.com/office/drawing/2014/main" xmlns="" id="{E685E01D-9C9E-4C25-9E1F-86D28DD63CE1}"/>
                  </a:ext>
                </a:extLst>
              </p:cNvPr>
              <p:cNvSpPr/>
              <p:nvPr/>
            </p:nvSpPr>
            <p:spPr>
              <a:xfrm>
                <a:off x="-156821" y="3364268"/>
                <a:ext cx="190529" cy="120393"/>
              </a:xfrm>
              <a:custGeom>
                <a:avLst/>
                <a:gdLst>
                  <a:gd name="connsiteX0" fmla="*/ 95265 w 190529"/>
                  <a:gd name="connsiteY0" fmla="*/ 24348 h 120393"/>
                  <a:gd name="connsiteX1" fmla="*/ 0 w 190529"/>
                  <a:gd name="connsiteY1" fmla="*/ 110952 h 120393"/>
                  <a:gd name="connsiteX2" fmla="*/ 95265 w 190529"/>
                  <a:gd name="connsiteY2" fmla="*/ 102292 h 120393"/>
                  <a:gd name="connsiteX3" fmla="*/ 190529 w 190529"/>
                  <a:gd name="connsiteY3" fmla="*/ 15687 h 120393"/>
                  <a:gd name="connsiteX4" fmla="*/ 95265 w 190529"/>
                  <a:gd name="connsiteY4" fmla="*/ 24348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5" y="24348"/>
                    </a:moveTo>
                    <a:cubicBezTo>
                      <a:pt x="43302" y="50329"/>
                      <a:pt x="0" y="93631"/>
                      <a:pt x="0" y="110952"/>
                    </a:cubicBezTo>
                    <a:cubicBezTo>
                      <a:pt x="0" y="128273"/>
                      <a:pt x="43302" y="119612"/>
                      <a:pt x="95265" y="102292"/>
                    </a:cubicBezTo>
                    <a:cubicBezTo>
                      <a:pt x="147227" y="76310"/>
                      <a:pt x="190529" y="41669"/>
                      <a:pt x="190529" y="15687"/>
                    </a:cubicBezTo>
                    <a:cubicBezTo>
                      <a:pt x="190529" y="-10294"/>
                      <a:pt x="147227" y="-1633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8" name="Graphic 1">
              <a:extLst>
                <a:ext uri="{FF2B5EF4-FFF2-40B4-BE49-F238E27FC236}">
                  <a16:creationId xmlns:a16="http://schemas.microsoft.com/office/drawing/2014/main" xmlns="" id="{6A59D1BD-EFB8-4F80-B93D-7F81C80EDDAE}"/>
                </a:ext>
              </a:extLst>
            </p:cNvPr>
            <p:cNvGrpSpPr/>
            <p:nvPr/>
          </p:nvGrpSpPr>
          <p:grpSpPr>
            <a:xfrm>
              <a:off x="-33076" y="3007854"/>
              <a:ext cx="62878" cy="456027"/>
              <a:chOff x="267538" y="3147758"/>
              <a:chExt cx="190529" cy="1381819"/>
            </a:xfrm>
            <a:grpFill/>
          </p:grpSpPr>
          <p:sp>
            <p:nvSpPr>
              <p:cNvPr id="826" name="Freeform: Shape 329">
                <a:extLst>
                  <a:ext uri="{FF2B5EF4-FFF2-40B4-BE49-F238E27FC236}">
                    <a16:creationId xmlns:a16="http://schemas.microsoft.com/office/drawing/2014/main" xmlns="" id="{4E170169-76D7-4DEC-A6CA-481FD480D180}"/>
                  </a:ext>
                </a:extLst>
              </p:cNvPr>
              <p:cNvSpPr/>
              <p:nvPr/>
            </p:nvSpPr>
            <p:spPr>
              <a:xfrm>
                <a:off x="354142" y="3176436"/>
                <a:ext cx="25981" cy="1325044"/>
              </a:xfrm>
              <a:custGeom>
                <a:avLst/>
                <a:gdLst>
                  <a:gd name="connsiteX0" fmla="*/ 0 w 25981"/>
                  <a:gd name="connsiteY0" fmla="*/ 12991 h 1325044"/>
                  <a:gd name="connsiteX1" fmla="*/ 0 w 25981"/>
                  <a:gd name="connsiteY1" fmla="*/ 1312054 h 1325044"/>
                  <a:gd name="connsiteX2" fmla="*/ 25981 w 25981"/>
                  <a:gd name="connsiteY2" fmla="*/ 1312054 h 1325044"/>
                  <a:gd name="connsiteX3" fmla="*/ 25981 w 25981"/>
                  <a:gd name="connsiteY3" fmla="*/ 12991 h 1325044"/>
                  <a:gd name="connsiteX4" fmla="*/ 0 w 2598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325044">
                    <a:moveTo>
                      <a:pt x="0" y="12991"/>
                    </a:moveTo>
                    <a:cubicBezTo>
                      <a:pt x="0" y="446012"/>
                      <a:pt x="0" y="879033"/>
                      <a:pt x="0" y="1312054"/>
                    </a:cubicBezTo>
                    <a:cubicBezTo>
                      <a:pt x="0" y="1329374"/>
                      <a:pt x="25981" y="1329374"/>
                      <a:pt x="25981" y="1312054"/>
                    </a:cubicBezTo>
                    <a:cubicBezTo>
                      <a:pt x="25981" y="879033"/>
                      <a:pt x="25981" y="44601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7" name="Freeform: Shape 330">
                <a:extLst>
                  <a:ext uri="{FF2B5EF4-FFF2-40B4-BE49-F238E27FC236}">
                    <a16:creationId xmlns:a16="http://schemas.microsoft.com/office/drawing/2014/main" xmlns="" id="{DFED106D-1ED6-4004-9495-EEC7841E5972}"/>
                  </a:ext>
                </a:extLst>
              </p:cNvPr>
              <p:cNvSpPr/>
              <p:nvPr/>
            </p:nvSpPr>
            <p:spPr>
              <a:xfrm>
                <a:off x="267538" y="4398474"/>
                <a:ext cx="190529" cy="131103"/>
              </a:xfrm>
              <a:custGeom>
                <a:avLst/>
                <a:gdLst>
                  <a:gd name="connsiteX0" fmla="*/ 95265 w 190529"/>
                  <a:gd name="connsiteY0" fmla="*/ 12071 h 131103"/>
                  <a:gd name="connsiteX1" fmla="*/ 0 w 190529"/>
                  <a:gd name="connsiteY1" fmla="*/ 20732 h 131103"/>
                  <a:gd name="connsiteX2" fmla="*/ 95265 w 190529"/>
                  <a:gd name="connsiteY2" fmla="*/ 115997 h 131103"/>
                  <a:gd name="connsiteX3" fmla="*/ 190529 w 190529"/>
                  <a:gd name="connsiteY3" fmla="*/ 98676 h 131103"/>
                  <a:gd name="connsiteX4" fmla="*/ 95265 w 190529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1103">
                    <a:moveTo>
                      <a:pt x="95265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5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64034"/>
                      <a:pt x="147227" y="38053"/>
                      <a:pt x="95265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8" name="Freeform: Shape 331">
                <a:extLst>
                  <a:ext uri="{FF2B5EF4-FFF2-40B4-BE49-F238E27FC236}">
                    <a16:creationId xmlns:a16="http://schemas.microsoft.com/office/drawing/2014/main" xmlns="" id="{FC9A7CFF-694C-4B6A-9CBF-80A8733586EC}"/>
                  </a:ext>
                </a:extLst>
              </p:cNvPr>
              <p:cNvSpPr/>
              <p:nvPr/>
            </p:nvSpPr>
            <p:spPr>
              <a:xfrm>
                <a:off x="267538" y="3147758"/>
                <a:ext cx="190529" cy="135299"/>
              </a:xfrm>
              <a:custGeom>
                <a:avLst/>
                <a:gdLst>
                  <a:gd name="connsiteX0" fmla="*/ 95265 w 190529"/>
                  <a:gd name="connsiteY0" fmla="*/ 15687 h 135299"/>
                  <a:gd name="connsiteX1" fmla="*/ 0 w 190529"/>
                  <a:gd name="connsiteY1" fmla="*/ 110952 h 135299"/>
                  <a:gd name="connsiteX2" fmla="*/ 95265 w 190529"/>
                  <a:gd name="connsiteY2" fmla="*/ 119612 h 135299"/>
                  <a:gd name="connsiteX3" fmla="*/ 190529 w 190529"/>
                  <a:gd name="connsiteY3" fmla="*/ 24348 h 135299"/>
                  <a:gd name="connsiteX4" fmla="*/ 95265 w 190529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5299">
                    <a:moveTo>
                      <a:pt x="95265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5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5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39" name="Graphic 1">
              <a:extLst>
                <a:ext uri="{FF2B5EF4-FFF2-40B4-BE49-F238E27FC236}">
                  <a16:creationId xmlns:a16="http://schemas.microsoft.com/office/drawing/2014/main" xmlns="" id="{1756EB2F-EEA9-401C-A2C1-6AA61EF6A779}"/>
                </a:ext>
              </a:extLst>
            </p:cNvPr>
            <p:cNvGrpSpPr/>
            <p:nvPr/>
          </p:nvGrpSpPr>
          <p:grpSpPr>
            <a:xfrm>
              <a:off x="109830" y="2945052"/>
              <a:ext cx="62878" cy="581822"/>
              <a:chOff x="700559" y="2957461"/>
              <a:chExt cx="190529" cy="1762994"/>
            </a:xfrm>
            <a:grpFill/>
          </p:grpSpPr>
          <p:sp>
            <p:nvSpPr>
              <p:cNvPr id="823" name="Freeform: Shape 326">
                <a:extLst>
                  <a:ext uri="{FF2B5EF4-FFF2-40B4-BE49-F238E27FC236}">
                    <a16:creationId xmlns:a16="http://schemas.microsoft.com/office/drawing/2014/main" xmlns="" id="{D1046D99-F3CE-4EA9-82A5-EDAF52822A12}"/>
                  </a:ext>
                </a:extLst>
              </p:cNvPr>
              <p:cNvSpPr/>
              <p:nvPr/>
            </p:nvSpPr>
            <p:spPr>
              <a:xfrm>
                <a:off x="778503" y="2988897"/>
                <a:ext cx="25981" cy="1685791"/>
              </a:xfrm>
              <a:custGeom>
                <a:avLst/>
                <a:gdLst>
                  <a:gd name="connsiteX0" fmla="*/ 0 w 25981"/>
                  <a:gd name="connsiteY0" fmla="*/ 10000 h 1685791"/>
                  <a:gd name="connsiteX1" fmla="*/ 0 w 25981"/>
                  <a:gd name="connsiteY1" fmla="*/ 1672801 h 1685791"/>
                  <a:gd name="connsiteX2" fmla="*/ 25981 w 25981"/>
                  <a:gd name="connsiteY2" fmla="*/ 1672801 h 1685791"/>
                  <a:gd name="connsiteX3" fmla="*/ 25981 w 25981"/>
                  <a:gd name="connsiteY3" fmla="*/ 10000 h 1685791"/>
                  <a:gd name="connsiteX4" fmla="*/ 0 w 25981"/>
                  <a:gd name="connsiteY4" fmla="*/ 10000 h 168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5791">
                    <a:moveTo>
                      <a:pt x="0" y="10000"/>
                    </a:moveTo>
                    <a:cubicBezTo>
                      <a:pt x="0" y="564267"/>
                      <a:pt x="0" y="1118534"/>
                      <a:pt x="0" y="1672801"/>
                    </a:cubicBezTo>
                    <a:cubicBezTo>
                      <a:pt x="0" y="1690121"/>
                      <a:pt x="25981" y="1690121"/>
                      <a:pt x="25981" y="1672801"/>
                    </a:cubicBezTo>
                    <a:cubicBezTo>
                      <a:pt x="25981" y="1118534"/>
                      <a:pt x="25981" y="564267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4" name="Freeform: Shape 327">
                <a:extLst>
                  <a:ext uri="{FF2B5EF4-FFF2-40B4-BE49-F238E27FC236}">
                    <a16:creationId xmlns:a16="http://schemas.microsoft.com/office/drawing/2014/main" xmlns="" id="{981B63C3-2ED9-4D55-8E4A-4E86E728F446}"/>
                  </a:ext>
                </a:extLst>
              </p:cNvPr>
              <p:cNvSpPr/>
              <p:nvPr/>
            </p:nvSpPr>
            <p:spPr>
              <a:xfrm>
                <a:off x="700559" y="4568299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41437 h 152156"/>
                  <a:gd name="connsiteX2" fmla="*/ 95265 w 190529"/>
                  <a:gd name="connsiteY2" fmla="*/ 145362 h 152156"/>
                  <a:gd name="connsiteX3" fmla="*/ 190529 w 190529"/>
                  <a:gd name="connsiteY3" fmla="*/ 110720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5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5" name="Freeform: Shape 328">
                <a:extLst>
                  <a:ext uri="{FF2B5EF4-FFF2-40B4-BE49-F238E27FC236}">
                    <a16:creationId xmlns:a16="http://schemas.microsoft.com/office/drawing/2014/main" xmlns="" id="{80CD361E-74D5-45B8-BDF2-ED5F15A9AAE4}"/>
                  </a:ext>
                </a:extLst>
              </p:cNvPr>
              <p:cNvSpPr/>
              <p:nvPr/>
            </p:nvSpPr>
            <p:spPr>
              <a:xfrm>
                <a:off x="700559" y="2957461"/>
                <a:ext cx="190529" cy="152156"/>
              </a:xfrm>
              <a:custGeom>
                <a:avLst/>
                <a:gdLst>
                  <a:gd name="connsiteX0" fmla="*/ 95265 w 190529"/>
                  <a:gd name="connsiteY0" fmla="*/ 6795 h 152156"/>
                  <a:gd name="connsiteX1" fmla="*/ 0 w 190529"/>
                  <a:gd name="connsiteY1" fmla="*/ 110720 h 152156"/>
                  <a:gd name="connsiteX2" fmla="*/ 95265 w 190529"/>
                  <a:gd name="connsiteY2" fmla="*/ 145362 h 152156"/>
                  <a:gd name="connsiteX3" fmla="*/ 190529 w 190529"/>
                  <a:gd name="connsiteY3" fmla="*/ 41437 h 152156"/>
                  <a:gd name="connsiteX4" fmla="*/ 95265 w 190529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52156">
                    <a:moveTo>
                      <a:pt x="95265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5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5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0" name="Graphic 1">
              <a:extLst>
                <a:ext uri="{FF2B5EF4-FFF2-40B4-BE49-F238E27FC236}">
                  <a16:creationId xmlns:a16="http://schemas.microsoft.com/office/drawing/2014/main" xmlns="" id="{0374EAB5-E58C-4771-8D76-62501D8798D4}"/>
                </a:ext>
              </a:extLst>
            </p:cNvPr>
            <p:cNvGrpSpPr/>
            <p:nvPr/>
          </p:nvGrpSpPr>
          <p:grpSpPr>
            <a:xfrm>
              <a:off x="249877" y="2899801"/>
              <a:ext cx="62878" cy="674922"/>
              <a:chOff x="1124920" y="2820345"/>
              <a:chExt cx="190529" cy="2045097"/>
            </a:xfrm>
            <a:grpFill/>
          </p:grpSpPr>
          <p:sp>
            <p:nvSpPr>
              <p:cNvPr id="820" name="Freeform: Shape 323">
                <a:extLst>
                  <a:ext uri="{FF2B5EF4-FFF2-40B4-BE49-F238E27FC236}">
                    <a16:creationId xmlns:a16="http://schemas.microsoft.com/office/drawing/2014/main" xmlns="" id="{03155C8D-C740-4F3E-BB45-3EF06313A7B7}"/>
                  </a:ext>
                </a:extLst>
              </p:cNvPr>
              <p:cNvSpPr/>
              <p:nvPr/>
            </p:nvSpPr>
            <p:spPr>
              <a:xfrm>
                <a:off x="1211524" y="2850330"/>
                <a:ext cx="25981" cy="1962924"/>
              </a:xfrm>
              <a:custGeom>
                <a:avLst/>
                <a:gdLst>
                  <a:gd name="connsiteX0" fmla="*/ 0 w 25981"/>
                  <a:gd name="connsiteY0" fmla="*/ 10000 h 1962924"/>
                  <a:gd name="connsiteX1" fmla="*/ 0 w 25981"/>
                  <a:gd name="connsiteY1" fmla="*/ 1949934 h 1962924"/>
                  <a:gd name="connsiteX2" fmla="*/ 25981 w 25981"/>
                  <a:gd name="connsiteY2" fmla="*/ 1949934 h 1962924"/>
                  <a:gd name="connsiteX3" fmla="*/ 25981 w 25981"/>
                  <a:gd name="connsiteY3" fmla="*/ 10000 h 1962924"/>
                  <a:gd name="connsiteX4" fmla="*/ 0 w 25981"/>
                  <a:gd name="connsiteY4" fmla="*/ 10000 h 1962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2924">
                    <a:moveTo>
                      <a:pt x="0" y="10000"/>
                    </a:moveTo>
                    <a:cubicBezTo>
                      <a:pt x="0" y="659532"/>
                      <a:pt x="0" y="1300403"/>
                      <a:pt x="0" y="1949934"/>
                    </a:cubicBezTo>
                    <a:cubicBezTo>
                      <a:pt x="0" y="1967255"/>
                      <a:pt x="25981" y="1967255"/>
                      <a:pt x="25981" y="1949934"/>
                    </a:cubicBezTo>
                    <a:cubicBezTo>
                      <a:pt x="25981" y="1300403"/>
                      <a:pt x="25981" y="659532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324">
                <a:extLst>
                  <a:ext uri="{FF2B5EF4-FFF2-40B4-BE49-F238E27FC236}">
                    <a16:creationId xmlns:a16="http://schemas.microsoft.com/office/drawing/2014/main" xmlns="" id="{48F0C0C9-D7F2-4D8A-801A-284B89725A93}"/>
                  </a:ext>
                </a:extLst>
              </p:cNvPr>
              <p:cNvSpPr/>
              <p:nvPr/>
            </p:nvSpPr>
            <p:spPr>
              <a:xfrm>
                <a:off x="1124920" y="4694680"/>
                <a:ext cx="190529" cy="170762"/>
              </a:xfrm>
              <a:custGeom>
                <a:avLst/>
                <a:gdLst>
                  <a:gd name="connsiteX0" fmla="*/ 95265 w 190529"/>
                  <a:gd name="connsiteY0" fmla="*/ 1659 h 170762"/>
                  <a:gd name="connsiteX1" fmla="*/ 0 w 190529"/>
                  <a:gd name="connsiteY1" fmla="*/ 62282 h 170762"/>
                  <a:gd name="connsiteX2" fmla="*/ 95265 w 190529"/>
                  <a:gd name="connsiteY2" fmla="*/ 166207 h 170762"/>
                  <a:gd name="connsiteX3" fmla="*/ 190529 w 190529"/>
                  <a:gd name="connsiteY3" fmla="*/ 105584 h 170762"/>
                  <a:gd name="connsiteX4" fmla="*/ 95265 w 190529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0762">
                    <a:moveTo>
                      <a:pt x="95265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5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5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2" name="Freeform: Shape 325">
                <a:extLst>
                  <a:ext uri="{FF2B5EF4-FFF2-40B4-BE49-F238E27FC236}">
                    <a16:creationId xmlns:a16="http://schemas.microsoft.com/office/drawing/2014/main" xmlns="" id="{7AEACFEC-4222-447F-ACA0-5A02851406FE}"/>
                  </a:ext>
                </a:extLst>
              </p:cNvPr>
              <p:cNvSpPr/>
              <p:nvPr/>
            </p:nvSpPr>
            <p:spPr>
              <a:xfrm>
                <a:off x="1124920" y="2820345"/>
                <a:ext cx="190529" cy="171551"/>
              </a:xfrm>
              <a:custGeom>
                <a:avLst/>
                <a:gdLst>
                  <a:gd name="connsiteX0" fmla="*/ 95265 w 190529"/>
                  <a:gd name="connsiteY0" fmla="*/ 5344 h 171551"/>
                  <a:gd name="connsiteX1" fmla="*/ 0 w 190529"/>
                  <a:gd name="connsiteY1" fmla="*/ 109269 h 171551"/>
                  <a:gd name="connsiteX2" fmla="*/ 95265 w 190529"/>
                  <a:gd name="connsiteY2" fmla="*/ 169892 h 171551"/>
                  <a:gd name="connsiteX3" fmla="*/ 190529 w 190529"/>
                  <a:gd name="connsiteY3" fmla="*/ 65967 h 171551"/>
                  <a:gd name="connsiteX4" fmla="*/ 95265 w 190529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71551">
                    <a:moveTo>
                      <a:pt x="95265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5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5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1" name="Graphic 1">
              <a:extLst>
                <a:ext uri="{FF2B5EF4-FFF2-40B4-BE49-F238E27FC236}">
                  <a16:creationId xmlns:a16="http://schemas.microsoft.com/office/drawing/2014/main" xmlns="" id="{5EF6C946-4AB9-4117-8FAD-E557BD6F4DAA}"/>
                </a:ext>
              </a:extLst>
            </p:cNvPr>
            <p:cNvGrpSpPr/>
            <p:nvPr/>
          </p:nvGrpSpPr>
          <p:grpSpPr>
            <a:xfrm>
              <a:off x="392782" y="2869758"/>
              <a:ext cx="62878" cy="735339"/>
              <a:chOff x="1557941" y="2729310"/>
              <a:chExt cx="190529" cy="2228168"/>
            </a:xfrm>
            <a:grpFill/>
          </p:grpSpPr>
          <p:sp>
            <p:nvSpPr>
              <p:cNvPr id="817" name="Freeform: Shape 320">
                <a:extLst>
                  <a:ext uri="{FF2B5EF4-FFF2-40B4-BE49-F238E27FC236}">
                    <a16:creationId xmlns:a16="http://schemas.microsoft.com/office/drawing/2014/main" xmlns="" id="{831C0C69-A439-4827-919D-C37758CC04B6}"/>
                  </a:ext>
                </a:extLst>
              </p:cNvPr>
              <p:cNvSpPr/>
              <p:nvPr/>
            </p:nvSpPr>
            <p:spPr>
              <a:xfrm>
                <a:off x="1635884" y="2763726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2 h 2136133"/>
                  <a:gd name="connsiteX2" fmla="*/ 25981 w 25981"/>
                  <a:gd name="connsiteY2" fmla="*/ 2123142 h 2136133"/>
                  <a:gd name="connsiteX3" fmla="*/ 25981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2"/>
                    </a:cubicBezTo>
                    <a:cubicBezTo>
                      <a:pt x="0" y="2140463"/>
                      <a:pt x="25981" y="2140463"/>
                      <a:pt x="25981" y="2123142"/>
                    </a:cubicBezTo>
                    <a:cubicBezTo>
                      <a:pt x="25981" y="1421649"/>
                      <a:pt x="25981" y="720155"/>
                      <a:pt x="25981" y="10000"/>
                    </a:cubicBezTo>
                    <a:cubicBezTo>
                      <a:pt x="2598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8" name="Freeform: Shape 321">
                <a:extLst>
                  <a:ext uri="{FF2B5EF4-FFF2-40B4-BE49-F238E27FC236}">
                    <a16:creationId xmlns:a16="http://schemas.microsoft.com/office/drawing/2014/main" xmlns="" id="{C74FC721-6299-4F78-B7B3-25786F181F3C}"/>
                  </a:ext>
                </a:extLst>
              </p:cNvPr>
              <p:cNvSpPr/>
              <p:nvPr/>
            </p:nvSpPr>
            <p:spPr>
              <a:xfrm>
                <a:off x="1557941" y="4772957"/>
                <a:ext cx="190529" cy="184521"/>
              </a:xfrm>
              <a:custGeom>
                <a:avLst/>
                <a:gdLst>
                  <a:gd name="connsiteX0" fmla="*/ 95265 w 190529"/>
                  <a:gd name="connsiteY0" fmla="*/ 1326 h 184521"/>
                  <a:gd name="connsiteX1" fmla="*/ 0 w 190529"/>
                  <a:gd name="connsiteY1" fmla="*/ 79270 h 184521"/>
                  <a:gd name="connsiteX2" fmla="*/ 95265 w 190529"/>
                  <a:gd name="connsiteY2" fmla="*/ 183195 h 184521"/>
                  <a:gd name="connsiteX3" fmla="*/ 190529 w 190529"/>
                  <a:gd name="connsiteY3" fmla="*/ 105251 h 184521"/>
                  <a:gd name="connsiteX4" fmla="*/ 95265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5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9" name="Freeform: Shape 322">
                <a:extLst>
                  <a:ext uri="{FF2B5EF4-FFF2-40B4-BE49-F238E27FC236}">
                    <a16:creationId xmlns:a16="http://schemas.microsoft.com/office/drawing/2014/main" xmlns="" id="{8C8FCC51-73BC-407E-B796-972B6BDE8741}"/>
                  </a:ext>
                </a:extLst>
              </p:cNvPr>
              <p:cNvSpPr/>
              <p:nvPr/>
            </p:nvSpPr>
            <p:spPr>
              <a:xfrm>
                <a:off x="1557941" y="2729310"/>
                <a:ext cx="190529" cy="184309"/>
              </a:xfrm>
              <a:custGeom>
                <a:avLst/>
                <a:gdLst>
                  <a:gd name="connsiteX0" fmla="*/ 95265 w 190529"/>
                  <a:gd name="connsiteY0" fmla="*/ 1115 h 184309"/>
                  <a:gd name="connsiteX1" fmla="*/ 0 w 190529"/>
                  <a:gd name="connsiteY1" fmla="*/ 105040 h 184309"/>
                  <a:gd name="connsiteX2" fmla="*/ 95265 w 190529"/>
                  <a:gd name="connsiteY2" fmla="*/ 182983 h 184309"/>
                  <a:gd name="connsiteX3" fmla="*/ 190529 w 190529"/>
                  <a:gd name="connsiteY3" fmla="*/ 79058 h 184309"/>
                  <a:gd name="connsiteX4" fmla="*/ 95265 w 190529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309">
                    <a:moveTo>
                      <a:pt x="95265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5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5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2" name="Graphic 1">
              <a:extLst>
                <a:ext uri="{FF2B5EF4-FFF2-40B4-BE49-F238E27FC236}">
                  <a16:creationId xmlns:a16="http://schemas.microsoft.com/office/drawing/2014/main" xmlns="" id="{4FE6F0C5-49A0-4E79-8E09-2D6C81860D30}"/>
                </a:ext>
              </a:extLst>
            </p:cNvPr>
            <p:cNvGrpSpPr/>
            <p:nvPr/>
          </p:nvGrpSpPr>
          <p:grpSpPr>
            <a:xfrm>
              <a:off x="532829" y="2861551"/>
              <a:ext cx="62878" cy="754540"/>
              <a:chOff x="1982301" y="2704443"/>
              <a:chExt cx="190529" cy="2286350"/>
            </a:xfrm>
            <a:grpFill/>
          </p:grpSpPr>
          <p:sp>
            <p:nvSpPr>
              <p:cNvPr id="814" name="Freeform: Shape 317">
                <a:extLst>
                  <a:ext uri="{FF2B5EF4-FFF2-40B4-BE49-F238E27FC236}">
                    <a16:creationId xmlns:a16="http://schemas.microsoft.com/office/drawing/2014/main" xmlns="" id="{368B0EAE-3860-4C61-BD15-5FBE99A0591A}"/>
                  </a:ext>
                </a:extLst>
              </p:cNvPr>
              <p:cNvSpPr/>
              <p:nvPr/>
            </p:nvSpPr>
            <p:spPr>
              <a:xfrm>
                <a:off x="2068905" y="273475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1 w 25981"/>
                  <a:gd name="connsiteY2" fmla="*/ 2178095 h 2191085"/>
                  <a:gd name="connsiteX3" fmla="*/ 25981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1" y="2195416"/>
                      <a:pt x="25981" y="2178095"/>
                    </a:cubicBezTo>
                    <a:cubicBezTo>
                      <a:pt x="25981" y="1459281"/>
                      <a:pt x="25981" y="73180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5" name="Freeform: Shape 318">
                <a:extLst>
                  <a:ext uri="{FF2B5EF4-FFF2-40B4-BE49-F238E27FC236}">
                    <a16:creationId xmlns:a16="http://schemas.microsoft.com/office/drawing/2014/main" xmlns="" id="{B64C8198-2260-4B71-A447-6623FD38D3F9}"/>
                  </a:ext>
                </a:extLst>
              </p:cNvPr>
              <p:cNvSpPr/>
              <p:nvPr/>
            </p:nvSpPr>
            <p:spPr>
              <a:xfrm>
                <a:off x="1982301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3464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6" name="Freeform: Shape 319">
                <a:extLst>
                  <a:ext uri="{FF2B5EF4-FFF2-40B4-BE49-F238E27FC236}">
                    <a16:creationId xmlns:a16="http://schemas.microsoft.com/office/drawing/2014/main" xmlns="" id="{78EB358F-D979-4F32-8B64-59179FBA5C9E}"/>
                  </a:ext>
                </a:extLst>
              </p:cNvPr>
              <p:cNvSpPr/>
              <p:nvPr/>
            </p:nvSpPr>
            <p:spPr>
              <a:xfrm>
                <a:off x="1982301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29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7" y="190529"/>
                      <a:pt x="190529" y="147227"/>
                      <a:pt x="190529" y="95265"/>
                    </a:cubicBezTo>
                    <a:cubicBezTo>
                      <a:pt x="190529" y="43302"/>
                      <a:pt x="147227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3" name="Graphic 1">
              <a:extLst>
                <a:ext uri="{FF2B5EF4-FFF2-40B4-BE49-F238E27FC236}">
                  <a16:creationId xmlns:a16="http://schemas.microsoft.com/office/drawing/2014/main" xmlns="" id="{02758C65-E473-41CC-98F7-E9CE32AF74D4}"/>
                </a:ext>
              </a:extLst>
            </p:cNvPr>
            <p:cNvGrpSpPr/>
            <p:nvPr/>
          </p:nvGrpSpPr>
          <p:grpSpPr>
            <a:xfrm>
              <a:off x="675735" y="2869688"/>
              <a:ext cx="62878" cy="735409"/>
              <a:chOff x="2415322" y="2729098"/>
              <a:chExt cx="190529" cy="2228380"/>
            </a:xfrm>
            <a:grpFill/>
          </p:grpSpPr>
          <p:sp>
            <p:nvSpPr>
              <p:cNvPr id="811" name="Freeform: Shape 314">
                <a:extLst>
                  <a:ext uri="{FF2B5EF4-FFF2-40B4-BE49-F238E27FC236}">
                    <a16:creationId xmlns:a16="http://schemas.microsoft.com/office/drawing/2014/main" xmlns="" id="{756D3F86-F764-4422-871C-EC028E9DE7A3}"/>
                  </a:ext>
                </a:extLst>
              </p:cNvPr>
              <p:cNvSpPr/>
              <p:nvPr/>
            </p:nvSpPr>
            <p:spPr>
              <a:xfrm>
                <a:off x="2493266" y="2760736"/>
                <a:ext cx="25981" cy="2139123"/>
              </a:xfrm>
              <a:custGeom>
                <a:avLst/>
                <a:gdLst>
                  <a:gd name="connsiteX0" fmla="*/ 0 w 25981"/>
                  <a:gd name="connsiteY0" fmla="*/ 12991 h 2139123"/>
                  <a:gd name="connsiteX1" fmla="*/ 0 w 25981"/>
                  <a:gd name="connsiteY1" fmla="*/ 2126133 h 2139123"/>
                  <a:gd name="connsiteX2" fmla="*/ 25981 w 25981"/>
                  <a:gd name="connsiteY2" fmla="*/ 2126133 h 2139123"/>
                  <a:gd name="connsiteX3" fmla="*/ 25981 w 25981"/>
                  <a:gd name="connsiteY3" fmla="*/ 12991 h 2139123"/>
                  <a:gd name="connsiteX4" fmla="*/ 0 w 25981"/>
                  <a:gd name="connsiteY4" fmla="*/ 12991 h 213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9123">
                    <a:moveTo>
                      <a:pt x="0" y="12991"/>
                    </a:moveTo>
                    <a:cubicBezTo>
                      <a:pt x="0" y="714485"/>
                      <a:pt x="0" y="1424639"/>
                      <a:pt x="0" y="2126133"/>
                    </a:cubicBezTo>
                    <a:cubicBezTo>
                      <a:pt x="0" y="2143454"/>
                      <a:pt x="25981" y="2143454"/>
                      <a:pt x="25981" y="2126133"/>
                    </a:cubicBezTo>
                    <a:cubicBezTo>
                      <a:pt x="25981" y="1424639"/>
                      <a:pt x="25981" y="714485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2" name="Freeform: Shape 315">
                <a:extLst>
                  <a:ext uri="{FF2B5EF4-FFF2-40B4-BE49-F238E27FC236}">
                    <a16:creationId xmlns:a16="http://schemas.microsoft.com/office/drawing/2014/main" xmlns="" id="{278FE8DF-5B86-4491-B462-D7C1D0734139}"/>
                  </a:ext>
                </a:extLst>
              </p:cNvPr>
              <p:cNvSpPr/>
              <p:nvPr/>
            </p:nvSpPr>
            <p:spPr>
              <a:xfrm>
                <a:off x="2415322" y="4772957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105251 h 184521"/>
                  <a:gd name="connsiteX2" fmla="*/ 95264 w 190529"/>
                  <a:gd name="connsiteY2" fmla="*/ 183195 h 184521"/>
                  <a:gd name="connsiteX3" fmla="*/ 190529 w 190529"/>
                  <a:gd name="connsiteY3" fmla="*/ 79270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4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3" name="Freeform: Shape 316">
                <a:extLst>
                  <a:ext uri="{FF2B5EF4-FFF2-40B4-BE49-F238E27FC236}">
                    <a16:creationId xmlns:a16="http://schemas.microsoft.com/office/drawing/2014/main" xmlns="" id="{4579678F-2263-4985-ABB7-489F79B250CE}"/>
                  </a:ext>
                </a:extLst>
              </p:cNvPr>
              <p:cNvSpPr/>
              <p:nvPr/>
            </p:nvSpPr>
            <p:spPr>
              <a:xfrm>
                <a:off x="2415322" y="2729098"/>
                <a:ext cx="190529" cy="184521"/>
              </a:xfrm>
              <a:custGeom>
                <a:avLst/>
                <a:gdLst>
                  <a:gd name="connsiteX0" fmla="*/ 95264 w 190529"/>
                  <a:gd name="connsiteY0" fmla="*/ 1326 h 184521"/>
                  <a:gd name="connsiteX1" fmla="*/ 0 w 190529"/>
                  <a:gd name="connsiteY1" fmla="*/ 79270 h 184521"/>
                  <a:gd name="connsiteX2" fmla="*/ 95264 w 190529"/>
                  <a:gd name="connsiteY2" fmla="*/ 183195 h 184521"/>
                  <a:gd name="connsiteX3" fmla="*/ 190529 w 190529"/>
                  <a:gd name="connsiteY3" fmla="*/ 105251 h 184521"/>
                  <a:gd name="connsiteX4" fmla="*/ 95264 w 190529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84521">
                    <a:moveTo>
                      <a:pt x="95264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53289"/>
                      <a:pt x="147227" y="9987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4" name="Graphic 1">
              <a:extLst>
                <a:ext uri="{FF2B5EF4-FFF2-40B4-BE49-F238E27FC236}">
                  <a16:creationId xmlns:a16="http://schemas.microsoft.com/office/drawing/2014/main" xmlns="" id="{9BDA2510-86A2-4225-9465-D0BEF09B3603}"/>
                </a:ext>
              </a:extLst>
            </p:cNvPr>
            <p:cNvGrpSpPr/>
            <p:nvPr/>
          </p:nvGrpSpPr>
          <p:grpSpPr>
            <a:xfrm>
              <a:off x="815782" y="2900061"/>
              <a:ext cx="62878" cy="674661"/>
              <a:chOff x="2839683" y="2821134"/>
              <a:chExt cx="190528" cy="2044308"/>
            </a:xfrm>
            <a:grpFill/>
          </p:grpSpPr>
          <p:sp>
            <p:nvSpPr>
              <p:cNvPr id="808" name="Freeform: Shape 311">
                <a:extLst>
                  <a:ext uri="{FF2B5EF4-FFF2-40B4-BE49-F238E27FC236}">
                    <a16:creationId xmlns:a16="http://schemas.microsoft.com/office/drawing/2014/main" xmlns="" id="{E9593914-0798-4AF1-8365-0698BF2658EE}"/>
                  </a:ext>
                </a:extLst>
              </p:cNvPr>
              <p:cNvSpPr/>
              <p:nvPr/>
            </p:nvSpPr>
            <p:spPr>
              <a:xfrm>
                <a:off x="2926287" y="2847340"/>
                <a:ext cx="25981" cy="1965915"/>
              </a:xfrm>
              <a:custGeom>
                <a:avLst/>
                <a:gdLst>
                  <a:gd name="connsiteX0" fmla="*/ 0 w 25981"/>
                  <a:gd name="connsiteY0" fmla="*/ 12991 h 1965915"/>
                  <a:gd name="connsiteX1" fmla="*/ 0 w 25981"/>
                  <a:gd name="connsiteY1" fmla="*/ 1952924 h 1965915"/>
                  <a:gd name="connsiteX2" fmla="*/ 25981 w 25981"/>
                  <a:gd name="connsiteY2" fmla="*/ 1952924 h 1965915"/>
                  <a:gd name="connsiteX3" fmla="*/ 25981 w 25981"/>
                  <a:gd name="connsiteY3" fmla="*/ 12991 h 1965915"/>
                  <a:gd name="connsiteX4" fmla="*/ 0 w 25981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4"/>
                    </a:cubicBezTo>
                    <a:cubicBezTo>
                      <a:pt x="0" y="1970245"/>
                      <a:pt x="25981" y="1970245"/>
                      <a:pt x="25981" y="1952924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9" name="Freeform: Shape 312">
                <a:extLst>
                  <a:ext uri="{FF2B5EF4-FFF2-40B4-BE49-F238E27FC236}">
                    <a16:creationId xmlns:a16="http://schemas.microsoft.com/office/drawing/2014/main" xmlns="" id="{89DC5B3B-504A-4B5F-AF51-FBAFD3845300}"/>
                  </a:ext>
                </a:extLst>
              </p:cNvPr>
              <p:cNvSpPr/>
              <p:nvPr/>
            </p:nvSpPr>
            <p:spPr>
              <a:xfrm>
                <a:off x="2839683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105584 h 170762"/>
                  <a:gd name="connsiteX2" fmla="*/ 95264 w 190528"/>
                  <a:gd name="connsiteY2" fmla="*/ 166207 h 170762"/>
                  <a:gd name="connsiteX3" fmla="*/ 190529 w 190528"/>
                  <a:gd name="connsiteY3" fmla="*/ 62282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10320"/>
                      <a:pt x="0" y="62282"/>
                      <a:pt x="0" y="105584"/>
                    </a:cubicBezTo>
                    <a:cubicBezTo>
                      <a:pt x="0" y="148886"/>
                      <a:pt x="43302" y="183528"/>
                      <a:pt x="95264" y="166207"/>
                    </a:cubicBezTo>
                    <a:cubicBezTo>
                      <a:pt x="147227" y="148886"/>
                      <a:pt x="190529" y="105584"/>
                      <a:pt x="190529" y="62282"/>
                    </a:cubicBezTo>
                    <a:cubicBezTo>
                      <a:pt x="190529" y="18980"/>
                      <a:pt x="147227" y="-7001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0" name="Freeform: Shape 313">
                <a:extLst>
                  <a:ext uri="{FF2B5EF4-FFF2-40B4-BE49-F238E27FC236}">
                    <a16:creationId xmlns:a16="http://schemas.microsoft.com/office/drawing/2014/main" xmlns="" id="{BB46BD50-0B9A-46B5-BA23-BDB718B1780A}"/>
                  </a:ext>
                </a:extLst>
              </p:cNvPr>
              <p:cNvSpPr/>
              <p:nvPr/>
            </p:nvSpPr>
            <p:spPr>
              <a:xfrm>
                <a:off x="2839683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5" name="Graphic 1">
              <a:extLst>
                <a:ext uri="{FF2B5EF4-FFF2-40B4-BE49-F238E27FC236}">
                  <a16:creationId xmlns:a16="http://schemas.microsoft.com/office/drawing/2014/main" xmlns="" id="{436032C5-ABD0-45AE-9A69-AB7691F4A419}"/>
                </a:ext>
              </a:extLst>
            </p:cNvPr>
            <p:cNvGrpSpPr/>
            <p:nvPr/>
          </p:nvGrpSpPr>
          <p:grpSpPr>
            <a:xfrm>
              <a:off x="958687" y="2945052"/>
              <a:ext cx="62878" cy="583608"/>
              <a:chOff x="3272704" y="2957461"/>
              <a:chExt cx="190528" cy="1768406"/>
            </a:xfrm>
            <a:grpFill/>
          </p:grpSpPr>
          <p:sp>
            <p:nvSpPr>
              <p:cNvPr id="805" name="Freeform: Shape 308">
                <a:extLst>
                  <a:ext uri="{FF2B5EF4-FFF2-40B4-BE49-F238E27FC236}">
                    <a16:creationId xmlns:a16="http://schemas.microsoft.com/office/drawing/2014/main" xmlns="" id="{F324E512-E2EE-480F-BC47-24FC0BEF2E86}"/>
                  </a:ext>
                </a:extLst>
              </p:cNvPr>
              <p:cNvSpPr/>
              <p:nvPr/>
            </p:nvSpPr>
            <p:spPr>
              <a:xfrm>
                <a:off x="3350647" y="2985907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1 w 25981"/>
                  <a:gd name="connsiteY2" fmla="*/ 1675791 h 1688781"/>
                  <a:gd name="connsiteX3" fmla="*/ 25981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7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7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6" name="Freeform: Shape 309">
                <a:extLst>
                  <a:ext uri="{FF2B5EF4-FFF2-40B4-BE49-F238E27FC236}">
                    <a16:creationId xmlns:a16="http://schemas.microsoft.com/office/drawing/2014/main" xmlns="" id="{7A78D3DD-22B4-4AE5-86F3-8E91826BFE76}"/>
                  </a:ext>
                </a:extLst>
              </p:cNvPr>
              <p:cNvSpPr/>
              <p:nvPr/>
            </p:nvSpPr>
            <p:spPr>
              <a:xfrm>
                <a:off x="3272704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7" name="Freeform: Shape 310">
                <a:extLst>
                  <a:ext uri="{FF2B5EF4-FFF2-40B4-BE49-F238E27FC236}">
                    <a16:creationId xmlns:a16="http://schemas.microsoft.com/office/drawing/2014/main" xmlns="" id="{57C536E5-2EE9-42A2-AE72-A4995B5C372A}"/>
                  </a:ext>
                </a:extLst>
              </p:cNvPr>
              <p:cNvSpPr/>
              <p:nvPr/>
            </p:nvSpPr>
            <p:spPr>
              <a:xfrm>
                <a:off x="3272704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9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6" name="Graphic 1">
              <a:extLst>
                <a:ext uri="{FF2B5EF4-FFF2-40B4-BE49-F238E27FC236}">
                  <a16:creationId xmlns:a16="http://schemas.microsoft.com/office/drawing/2014/main" xmlns="" id="{74A43EB6-547E-4433-8DEF-0C3D26F0D10C}"/>
                </a:ext>
              </a:extLst>
            </p:cNvPr>
            <p:cNvGrpSpPr/>
            <p:nvPr/>
          </p:nvGrpSpPr>
          <p:grpSpPr>
            <a:xfrm>
              <a:off x="1098734" y="3005187"/>
              <a:ext cx="62878" cy="461552"/>
              <a:chOff x="3697064" y="3139678"/>
              <a:chExt cx="190529" cy="1398559"/>
            </a:xfrm>
            <a:grpFill/>
          </p:grpSpPr>
          <p:sp>
            <p:nvSpPr>
              <p:cNvPr id="802" name="Freeform: Shape 305">
                <a:extLst>
                  <a:ext uri="{FF2B5EF4-FFF2-40B4-BE49-F238E27FC236}">
                    <a16:creationId xmlns:a16="http://schemas.microsoft.com/office/drawing/2014/main" xmlns="" id="{DDA5C233-F5BA-4188-BE5B-C04D853A8507}"/>
                  </a:ext>
                </a:extLst>
              </p:cNvPr>
              <p:cNvSpPr/>
              <p:nvPr/>
            </p:nvSpPr>
            <p:spPr>
              <a:xfrm>
                <a:off x="3775008" y="3170766"/>
                <a:ext cx="27371" cy="1322053"/>
              </a:xfrm>
              <a:custGeom>
                <a:avLst/>
                <a:gdLst>
                  <a:gd name="connsiteX0" fmla="*/ 0 w 27371"/>
                  <a:gd name="connsiteY0" fmla="*/ 10000 h 1322053"/>
                  <a:gd name="connsiteX1" fmla="*/ 0 w 27371"/>
                  <a:gd name="connsiteY1" fmla="*/ 1309063 h 1322053"/>
                  <a:gd name="connsiteX2" fmla="*/ 25981 w 27371"/>
                  <a:gd name="connsiteY2" fmla="*/ 1309063 h 1322053"/>
                  <a:gd name="connsiteX3" fmla="*/ 25981 w 27371"/>
                  <a:gd name="connsiteY3" fmla="*/ 10000 h 1322053"/>
                  <a:gd name="connsiteX4" fmla="*/ 0 w 27371"/>
                  <a:gd name="connsiteY4" fmla="*/ 10000 h 1322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2053">
                    <a:moveTo>
                      <a:pt x="0" y="10000"/>
                    </a:moveTo>
                    <a:cubicBezTo>
                      <a:pt x="0" y="443021"/>
                      <a:pt x="0" y="876042"/>
                      <a:pt x="0" y="1309063"/>
                    </a:cubicBezTo>
                    <a:cubicBezTo>
                      <a:pt x="0" y="1326384"/>
                      <a:pt x="25981" y="1326384"/>
                      <a:pt x="25981" y="1309063"/>
                    </a:cubicBezTo>
                    <a:cubicBezTo>
                      <a:pt x="25981" y="876042"/>
                      <a:pt x="25981" y="443021"/>
                      <a:pt x="25981" y="10000"/>
                    </a:cubicBezTo>
                    <a:cubicBezTo>
                      <a:pt x="3464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3" name="Freeform: Shape 306">
                <a:extLst>
                  <a:ext uri="{FF2B5EF4-FFF2-40B4-BE49-F238E27FC236}">
                    <a16:creationId xmlns:a16="http://schemas.microsoft.com/office/drawing/2014/main" xmlns="" id="{DBEAA00A-A687-477E-8926-5C9977969F28}"/>
                  </a:ext>
                </a:extLst>
              </p:cNvPr>
              <p:cNvSpPr/>
              <p:nvPr/>
            </p:nvSpPr>
            <p:spPr>
              <a:xfrm>
                <a:off x="3697064" y="4401534"/>
                <a:ext cx="190529" cy="136703"/>
              </a:xfrm>
              <a:custGeom>
                <a:avLst/>
                <a:gdLst>
                  <a:gd name="connsiteX0" fmla="*/ 95265 w 190529"/>
                  <a:gd name="connsiteY0" fmla="*/ 9011 h 136703"/>
                  <a:gd name="connsiteX1" fmla="*/ 0 w 190529"/>
                  <a:gd name="connsiteY1" fmla="*/ 104276 h 136703"/>
                  <a:gd name="connsiteX2" fmla="*/ 95265 w 190529"/>
                  <a:gd name="connsiteY2" fmla="*/ 121597 h 136703"/>
                  <a:gd name="connsiteX3" fmla="*/ 190529 w 190529"/>
                  <a:gd name="connsiteY3" fmla="*/ 26332 h 136703"/>
                  <a:gd name="connsiteX4" fmla="*/ 95265 w 190529"/>
                  <a:gd name="connsiteY4" fmla="*/ 9011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6703">
                    <a:moveTo>
                      <a:pt x="95265" y="9011"/>
                    </a:moveTo>
                    <a:cubicBezTo>
                      <a:pt x="43302" y="26332"/>
                      <a:pt x="0" y="69634"/>
                      <a:pt x="0" y="104276"/>
                    </a:cubicBezTo>
                    <a:cubicBezTo>
                      <a:pt x="0" y="138918"/>
                      <a:pt x="43302" y="147578"/>
                      <a:pt x="95265" y="121597"/>
                    </a:cubicBezTo>
                    <a:cubicBezTo>
                      <a:pt x="147227" y="95615"/>
                      <a:pt x="190529" y="52313"/>
                      <a:pt x="190529" y="26332"/>
                    </a:cubicBezTo>
                    <a:cubicBezTo>
                      <a:pt x="190529" y="351"/>
                      <a:pt x="147227" y="-8309"/>
                      <a:pt x="95265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4" name="Freeform: Shape 307">
                <a:extLst>
                  <a:ext uri="{FF2B5EF4-FFF2-40B4-BE49-F238E27FC236}">
                    <a16:creationId xmlns:a16="http://schemas.microsoft.com/office/drawing/2014/main" xmlns="" id="{5E0D11D6-FF01-44C4-A888-80CC6C2DD002}"/>
                  </a:ext>
                </a:extLst>
              </p:cNvPr>
              <p:cNvSpPr/>
              <p:nvPr/>
            </p:nvSpPr>
            <p:spPr>
              <a:xfrm>
                <a:off x="3697064" y="3139678"/>
                <a:ext cx="190529" cy="139763"/>
              </a:xfrm>
              <a:custGeom>
                <a:avLst/>
                <a:gdLst>
                  <a:gd name="connsiteX0" fmla="*/ 95265 w 190529"/>
                  <a:gd name="connsiteY0" fmla="*/ 15107 h 139763"/>
                  <a:gd name="connsiteX1" fmla="*/ 0 w 190529"/>
                  <a:gd name="connsiteY1" fmla="*/ 32427 h 139763"/>
                  <a:gd name="connsiteX2" fmla="*/ 95265 w 190529"/>
                  <a:gd name="connsiteY2" fmla="*/ 127692 h 139763"/>
                  <a:gd name="connsiteX3" fmla="*/ 190529 w 190529"/>
                  <a:gd name="connsiteY3" fmla="*/ 119032 h 139763"/>
                  <a:gd name="connsiteX4" fmla="*/ 95265 w 190529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7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7" name="Graphic 1">
              <a:extLst>
                <a:ext uri="{FF2B5EF4-FFF2-40B4-BE49-F238E27FC236}">
                  <a16:creationId xmlns:a16="http://schemas.microsoft.com/office/drawing/2014/main" xmlns="" id="{5A61E45F-678B-4A4B-8A4A-F3DFB59169D4}"/>
                </a:ext>
              </a:extLst>
            </p:cNvPr>
            <p:cNvGrpSpPr/>
            <p:nvPr/>
          </p:nvGrpSpPr>
          <p:grpSpPr>
            <a:xfrm>
              <a:off x="1238782" y="3079306"/>
              <a:ext cx="62878" cy="316172"/>
              <a:chOff x="4121425" y="3364268"/>
              <a:chExt cx="190529" cy="958039"/>
            </a:xfrm>
            <a:grpFill/>
          </p:grpSpPr>
          <p:sp>
            <p:nvSpPr>
              <p:cNvPr id="799" name="Freeform: Shape 302">
                <a:extLst>
                  <a:ext uri="{FF2B5EF4-FFF2-40B4-BE49-F238E27FC236}">
                    <a16:creationId xmlns:a16="http://schemas.microsoft.com/office/drawing/2014/main" xmlns="" id="{F886DBB2-9456-4458-AA12-CF2AE4A81339}"/>
                  </a:ext>
                </a:extLst>
              </p:cNvPr>
              <p:cNvSpPr/>
              <p:nvPr/>
            </p:nvSpPr>
            <p:spPr>
              <a:xfrm>
                <a:off x="4208029" y="3392946"/>
                <a:ext cx="25981" cy="892023"/>
              </a:xfrm>
              <a:custGeom>
                <a:avLst/>
                <a:gdLst>
                  <a:gd name="connsiteX0" fmla="*/ 0 w 25981"/>
                  <a:gd name="connsiteY0" fmla="*/ 12991 h 892023"/>
                  <a:gd name="connsiteX1" fmla="*/ 0 w 25981"/>
                  <a:gd name="connsiteY1" fmla="*/ 879033 h 892023"/>
                  <a:gd name="connsiteX2" fmla="*/ 25981 w 25981"/>
                  <a:gd name="connsiteY2" fmla="*/ 879033 h 892023"/>
                  <a:gd name="connsiteX3" fmla="*/ 25981 w 25981"/>
                  <a:gd name="connsiteY3" fmla="*/ 12991 h 892023"/>
                  <a:gd name="connsiteX4" fmla="*/ 0 w 25981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3"/>
                    </a:cubicBezTo>
                    <a:cubicBezTo>
                      <a:pt x="0" y="896353"/>
                      <a:pt x="25981" y="896353"/>
                      <a:pt x="25981" y="879033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0" name="Freeform: Shape 303">
                <a:extLst>
                  <a:ext uri="{FF2B5EF4-FFF2-40B4-BE49-F238E27FC236}">
                    <a16:creationId xmlns:a16="http://schemas.microsoft.com/office/drawing/2014/main" xmlns="" id="{961EF9EB-21EE-4BD6-AF1A-95AF7D57ABDF}"/>
                  </a:ext>
                </a:extLst>
              </p:cNvPr>
              <p:cNvSpPr/>
              <p:nvPr/>
            </p:nvSpPr>
            <p:spPr>
              <a:xfrm>
                <a:off x="4121425" y="4201915"/>
                <a:ext cx="190529" cy="120393"/>
              </a:xfrm>
              <a:custGeom>
                <a:avLst/>
                <a:gdLst>
                  <a:gd name="connsiteX0" fmla="*/ 95264 w 190529"/>
                  <a:gd name="connsiteY0" fmla="*/ 18102 h 120393"/>
                  <a:gd name="connsiteX1" fmla="*/ 0 w 190529"/>
                  <a:gd name="connsiteY1" fmla="*/ 104706 h 120393"/>
                  <a:gd name="connsiteX2" fmla="*/ 95264 w 190529"/>
                  <a:gd name="connsiteY2" fmla="*/ 96046 h 120393"/>
                  <a:gd name="connsiteX3" fmla="*/ 190529 w 190529"/>
                  <a:gd name="connsiteY3" fmla="*/ 9441 h 120393"/>
                  <a:gd name="connsiteX4" fmla="*/ 95264 w 190529"/>
                  <a:gd name="connsiteY4" fmla="*/ 18102 h 120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0393">
                    <a:moveTo>
                      <a:pt x="95264" y="18102"/>
                    </a:moveTo>
                    <a:cubicBezTo>
                      <a:pt x="43302" y="44083"/>
                      <a:pt x="0" y="78725"/>
                      <a:pt x="0" y="104706"/>
                    </a:cubicBezTo>
                    <a:cubicBezTo>
                      <a:pt x="0" y="130687"/>
                      <a:pt x="43302" y="122027"/>
                      <a:pt x="95264" y="96046"/>
                    </a:cubicBezTo>
                    <a:cubicBezTo>
                      <a:pt x="147227" y="70064"/>
                      <a:pt x="190529" y="26762"/>
                      <a:pt x="190529" y="9441"/>
                    </a:cubicBezTo>
                    <a:cubicBezTo>
                      <a:pt x="190529" y="-7880"/>
                      <a:pt x="147227" y="781"/>
                      <a:pt x="95264" y="1810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1" name="Freeform: Shape 304">
                <a:extLst>
                  <a:ext uri="{FF2B5EF4-FFF2-40B4-BE49-F238E27FC236}">
                    <a16:creationId xmlns:a16="http://schemas.microsoft.com/office/drawing/2014/main" xmlns="" id="{C5C63D25-C16B-4878-AA4D-344B95CB1BF5}"/>
                  </a:ext>
                </a:extLst>
              </p:cNvPr>
              <p:cNvSpPr/>
              <p:nvPr/>
            </p:nvSpPr>
            <p:spPr>
              <a:xfrm>
                <a:off x="4121425" y="3364268"/>
                <a:ext cx="190529" cy="123023"/>
              </a:xfrm>
              <a:custGeom>
                <a:avLst/>
                <a:gdLst>
                  <a:gd name="connsiteX0" fmla="*/ 95264 w 190529"/>
                  <a:gd name="connsiteY0" fmla="*/ 24348 h 123023"/>
                  <a:gd name="connsiteX1" fmla="*/ 0 w 190529"/>
                  <a:gd name="connsiteY1" fmla="*/ 15687 h 123023"/>
                  <a:gd name="connsiteX2" fmla="*/ 95264 w 190529"/>
                  <a:gd name="connsiteY2" fmla="*/ 102292 h 123023"/>
                  <a:gd name="connsiteX3" fmla="*/ 190529 w 190529"/>
                  <a:gd name="connsiteY3" fmla="*/ 110952 h 123023"/>
                  <a:gd name="connsiteX4" fmla="*/ 95264 w 190529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23023">
                    <a:moveTo>
                      <a:pt x="95264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4" y="102292"/>
                    </a:cubicBezTo>
                    <a:cubicBezTo>
                      <a:pt x="147227" y="128273"/>
                      <a:pt x="190529" y="128273"/>
                      <a:pt x="190529" y="110952"/>
                    </a:cubicBezTo>
                    <a:cubicBezTo>
                      <a:pt x="190529" y="93631"/>
                      <a:pt x="147227" y="50329"/>
                      <a:pt x="95264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8" name="Graphic 1">
              <a:extLst>
                <a:ext uri="{FF2B5EF4-FFF2-40B4-BE49-F238E27FC236}">
                  <a16:creationId xmlns:a16="http://schemas.microsoft.com/office/drawing/2014/main" xmlns="" id="{A4663863-E1C5-481E-B98A-FD2CC5C44FD5}"/>
                </a:ext>
              </a:extLst>
            </p:cNvPr>
            <p:cNvGrpSpPr/>
            <p:nvPr/>
          </p:nvGrpSpPr>
          <p:grpSpPr>
            <a:xfrm>
              <a:off x="1381687" y="3157763"/>
              <a:ext cx="62878" cy="159257"/>
              <a:chOff x="4554446" y="3602003"/>
              <a:chExt cx="190529" cy="482570"/>
            </a:xfrm>
            <a:grpFill/>
          </p:grpSpPr>
          <p:sp>
            <p:nvSpPr>
              <p:cNvPr id="796" name="Freeform: Shape 299">
                <a:extLst>
                  <a:ext uri="{FF2B5EF4-FFF2-40B4-BE49-F238E27FC236}">
                    <a16:creationId xmlns:a16="http://schemas.microsoft.com/office/drawing/2014/main" xmlns="" id="{761AB3D8-A5CF-4E8F-B20D-1810CDE9A81A}"/>
                  </a:ext>
                </a:extLst>
              </p:cNvPr>
              <p:cNvSpPr/>
              <p:nvPr/>
            </p:nvSpPr>
            <p:spPr>
              <a:xfrm>
                <a:off x="4632389" y="3635438"/>
                <a:ext cx="27371" cy="407039"/>
              </a:xfrm>
              <a:custGeom>
                <a:avLst/>
                <a:gdLst>
                  <a:gd name="connsiteX0" fmla="*/ 0 w 27371"/>
                  <a:gd name="connsiteY0" fmla="*/ 12991 h 407039"/>
                  <a:gd name="connsiteX1" fmla="*/ 0 w 27371"/>
                  <a:gd name="connsiteY1" fmla="*/ 394049 h 407039"/>
                  <a:gd name="connsiteX2" fmla="*/ 25982 w 27371"/>
                  <a:gd name="connsiteY2" fmla="*/ 394049 h 407039"/>
                  <a:gd name="connsiteX3" fmla="*/ 25982 w 27371"/>
                  <a:gd name="connsiteY3" fmla="*/ 12991 h 407039"/>
                  <a:gd name="connsiteX4" fmla="*/ 0 w 2737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7" name="Freeform: Shape 300">
                <a:extLst>
                  <a:ext uri="{FF2B5EF4-FFF2-40B4-BE49-F238E27FC236}">
                    <a16:creationId xmlns:a16="http://schemas.microsoft.com/office/drawing/2014/main" xmlns="" id="{CC654C96-5A4A-499C-891E-90F97A332369}"/>
                  </a:ext>
                </a:extLst>
              </p:cNvPr>
              <p:cNvSpPr/>
              <p:nvPr/>
            </p:nvSpPr>
            <p:spPr>
              <a:xfrm>
                <a:off x="4554446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106178 h 109301"/>
                  <a:gd name="connsiteX2" fmla="*/ 95264 w 190529"/>
                  <a:gd name="connsiteY2" fmla="*/ 71536 h 109301"/>
                  <a:gd name="connsiteX3" fmla="*/ 190529 w 190529"/>
                  <a:gd name="connsiteY3" fmla="*/ 2253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62876"/>
                      <a:pt x="0" y="97517"/>
                      <a:pt x="0" y="106178"/>
                    </a:cubicBezTo>
                    <a:cubicBezTo>
                      <a:pt x="0" y="114838"/>
                      <a:pt x="43302" y="106178"/>
                      <a:pt x="95264" y="71536"/>
                    </a:cubicBezTo>
                    <a:cubicBezTo>
                      <a:pt x="147227" y="36895"/>
                      <a:pt x="190529" y="10913"/>
                      <a:pt x="190529" y="2253"/>
                    </a:cubicBezTo>
                    <a:cubicBezTo>
                      <a:pt x="190529" y="-6408"/>
                      <a:pt x="147227" y="10913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8" name="Freeform: Shape 301">
                <a:extLst>
                  <a:ext uri="{FF2B5EF4-FFF2-40B4-BE49-F238E27FC236}">
                    <a16:creationId xmlns:a16="http://schemas.microsoft.com/office/drawing/2014/main" xmlns="" id="{8B498DD5-31AC-45EE-BBC9-99E1F3ABA5D9}"/>
                  </a:ext>
                </a:extLst>
              </p:cNvPr>
              <p:cNvSpPr/>
              <p:nvPr/>
            </p:nvSpPr>
            <p:spPr>
              <a:xfrm>
                <a:off x="4554446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3124 h 109301"/>
                  <a:gd name="connsiteX2" fmla="*/ 95264 w 190529"/>
                  <a:gd name="connsiteY2" fmla="*/ 72407 h 109301"/>
                  <a:gd name="connsiteX3" fmla="*/ 190529 w 190529"/>
                  <a:gd name="connsiteY3" fmla="*/ 107049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4" y="72407"/>
                    </a:cubicBezTo>
                    <a:cubicBezTo>
                      <a:pt x="147227" y="98388"/>
                      <a:pt x="190529" y="115709"/>
                      <a:pt x="190529" y="107049"/>
                    </a:cubicBezTo>
                    <a:cubicBezTo>
                      <a:pt x="190529" y="98388"/>
                      <a:pt x="147227" y="72407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49" name="Graphic 1">
              <a:extLst>
                <a:ext uri="{FF2B5EF4-FFF2-40B4-BE49-F238E27FC236}">
                  <a16:creationId xmlns:a16="http://schemas.microsoft.com/office/drawing/2014/main" xmlns="" id="{1C0E0C9C-4F97-4945-892C-83FB057996A2}"/>
                </a:ext>
              </a:extLst>
            </p:cNvPr>
            <p:cNvGrpSpPr/>
            <p:nvPr/>
          </p:nvGrpSpPr>
          <p:grpSpPr>
            <a:xfrm>
              <a:off x="1521734" y="3198808"/>
              <a:ext cx="62878" cy="74310"/>
              <a:chOff x="4978806" y="3726373"/>
              <a:chExt cx="190529" cy="225170"/>
            </a:xfrm>
            <a:grpFill/>
          </p:grpSpPr>
          <p:sp>
            <p:nvSpPr>
              <p:cNvPr id="793" name="Freeform: Shape 296">
                <a:extLst>
                  <a:ext uri="{FF2B5EF4-FFF2-40B4-BE49-F238E27FC236}">
                    <a16:creationId xmlns:a16="http://schemas.microsoft.com/office/drawing/2014/main" xmlns="" id="{9DC4ED98-ECED-4EF5-ABB5-FBB722727AEB}"/>
                  </a:ext>
                </a:extLst>
              </p:cNvPr>
              <p:cNvSpPr/>
              <p:nvPr/>
            </p:nvSpPr>
            <p:spPr>
              <a:xfrm>
                <a:off x="5065410" y="3770598"/>
                <a:ext cx="25981" cy="141973"/>
              </a:xfrm>
              <a:custGeom>
                <a:avLst/>
                <a:gdLst>
                  <a:gd name="connsiteX0" fmla="*/ 0 w 25981"/>
                  <a:gd name="connsiteY0" fmla="*/ 16398 h 141973"/>
                  <a:gd name="connsiteX1" fmla="*/ 0 w 25981"/>
                  <a:gd name="connsiteY1" fmla="*/ 128983 h 141973"/>
                  <a:gd name="connsiteX2" fmla="*/ 25982 w 25981"/>
                  <a:gd name="connsiteY2" fmla="*/ 128983 h 141973"/>
                  <a:gd name="connsiteX3" fmla="*/ 25982 w 25981"/>
                  <a:gd name="connsiteY3" fmla="*/ 16398 h 141973"/>
                  <a:gd name="connsiteX4" fmla="*/ 0 w 25981"/>
                  <a:gd name="connsiteY4" fmla="*/ 16398 h 14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41973">
                    <a:moveTo>
                      <a:pt x="0" y="16398"/>
                    </a:moveTo>
                    <a:cubicBezTo>
                      <a:pt x="0" y="51039"/>
                      <a:pt x="0" y="94341"/>
                      <a:pt x="0" y="128983"/>
                    </a:cubicBezTo>
                    <a:cubicBezTo>
                      <a:pt x="0" y="146304"/>
                      <a:pt x="25982" y="146304"/>
                      <a:pt x="25982" y="128983"/>
                    </a:cubicBezTo>
                    <a:cubicBezTo>
                      <a:pt x="25982" y="94341"/>
                      <a:pt x="25982" y="51039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4" name="Freeform: Shape 297">
                <a:extLst>
                  <a:ext uri="{FF2B5EF4-FFF2-40B4-BE49-F238E27FC236}">
                    <a16:creationId xmlns:a16="http://schemas.microsoft.com/office/drawing/2014/main" xmlns="" id="{B6BC0D5B-BFE5-4E69-9FD4-833BE080EA6E}"/>
                  </a:ext>
                </a:extLst>
              </p:cNvPr>
              <p:cNvSpPr/>
              <p:nvPr/>
            </p:nvSpPr>
            <p:spPr>
              <a:xfrm>
                <a:off x="4978806" y="3726373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3 h 112585"/>
                  <a:gd name="connsiteX1" fmla="*/ 0 w 190529"/>
                  <a:gd name="connsiteY1" fmla="*/ 112586 h 112585"/>
                  <a:gd name="connsiteX2" fmla="*/ 95264 w 190529"/>
                  <a:gd name="connsiteY2" fmla="*/ 60623 h 112585"/>
                  <a:gd name="connsiteX3" fmla="*/ 190530 w 190529"/>
                  <a:gd name="connsiteY3" fmla="*/ 0 h 112585"/>
                  <a:gd name="connsiteX4" fmla="*/ 95264 w 190529"/>
                  <a:gd name="connsiteY4" fmla="*/ 51963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3"/>
                    </a:moveTo>
                    <a:cubicBezTo>
                      <a:pt x="43302" y="86604"/>
                      <a:pt x="0" y="112586"/>
                      <a:pt x="0" y="112586"/>
                    </a:cubicBezTo>
                    <a:cubicBezTo>
                      <a:pt x="0" y="112586"/>
                      <a:pt x="43302" y="95265"/>
                      <a:pt x="95264" y="60623"/>
                    </a:cubicBezTo>
                    <a:cubicBezTo>
                      <a:pt x="147228" y="34642"/>
                      <a:pt x="190530" y="8660"/>
                      <a:pt x="190530" y="0"/>
                    </a:cubicBezTo>
                    <a:cubicBezTo>
                      <a:pt x="190530" y="0"/>
                      <a:pt x="147228" y="25981"/>
                      <a:pt x="95264" y="5196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5" name="Freeform: Shape 298">
                <a:extLst>
                  <a:ext uri="{FF2B5EF4-FFF2-40B4-BE49-F238E27FC236}">
                    <a16:creationId xmlns:a16="http://schemas.microsoft.com/office/drawing/2014/main" xmlns="" id="{985D1C0C-9863-417D-81FD-4806607BAFE2}"/>
                  </a:ext>
                </a:extLst>
              </p:cNvPr>
              <p:cNvSpPr/>
              <p:nvPr/>
            </p:nvSpPr>
            <p:spPr>
              <a:xfrm>
                <a:off x="4978806" y="3838958"/>
                <a:ext cx="190529" cy="112585"/>
              </a:xfrm>
              <a:custGeom>
                <a:avLst/>
                <a:gdLst>
                  <a:gd name="connsiteX0" fmla="*/ 95264 w 190529"/>
                  <a:gd name="connsiteY0" fmla="*/ 51962 h 112585"/>
                  <a:gd name="connsiteX1" fmla="*/ 0 w 190529"/>
                  <a:gd name="connsiteY1" fmla="*/ 0 h 112585"/>
                  <a:gd name="connsiteX2" fmla="*/ 95264 w 190529"/>
                  <a:gd name="connsiteY2" fmla="*/ 60623 h 112585"/>
                  <a:gd name="connsiteX3" fmla="*/ 190530 w 190529"/>
                  <a:gd name="connsiteY3" fmla="*/ 112585 h 112585"/>
                  <a:gd name="connsiteX4" fmla="*/ 95264 w 190529"/>
                  <a:gd name="connsiteY4" fmla="*/ 51962 h 11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2585">
                    <a:moveTo>
                      <a:pt x="95264" y="51962"/>
                    </a:moveTo>
                    <a:cubicBezTo>
                      <a:pt x="43302" y="25981"/>
                      <a:pt x="0" y="0"/>
                      <a:pt x="0" y="0"/>
                    </a:cubicBezTo>
                    <a:cubicBezTo>
                      <a:pt x="0" y="0"/>
                      <a:pt x="43302" y="25981"/>
                      <a:pt x="95264" y="60623"/>
                    </a:cubicBezTo>
                    <a:cubicBezTo>
                      <a:pt x="147228" y="95264"/>
                      <a:pt x="190530" y="112585"/>
                      <a:pt x="190530" y="112585"/>
                    </a:cubicBezTo>
                    <a:cubicBezTo>
                      <a:pt x="190530" y="103925"/>
                      <a:pt x="147228" y="77944"/>
                      <a:pt x="95264" y="5196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0" name="Graphic 1">
              <a:extLst>
                <a:ext uri="{FF2B5EF4-FFF2-40B4-BE49-F238E27FC236}">
                  <a16:creationId xmlns:a16="http://schemas.microsoft.com/office/drawing/2014/main" xmlns="" id="{B0ECB6A1-D260-428F-88E1-A30FDBD28AD7}"/>
                </a:ext>
              </a:extLst>
            </p:cNvPr>
            <p:cNvGrpSpPr/>
            <p:nvPr/>
          </p:nvGrpSpPr>
          <p:grpSpPr>
            <a:xfrm>
              <a:off x="1664640" y="3119338"/>
              <a:ext cx="62878" cy="233808"/>
              <a:chOff x="5411827" y="3485569"/>
              <a:chExt cx="190529" cy="708466"/>
            </a:xfrm>
            <a:grpFill/>
          </p:grpSpPr>
          <p:sp>
            <p:nvSpPr>
              <p:cNvPr id="790" name="Freeform: Shape 293">
                <a:extLst>
                  <a:ext uri="{FF2B5EF4-FFF2-40B4-BE49-F238E27FC236}">
                    <a16:creationId xmlns:a16="http://schemas.microsoft.com/office/drawing/2014/main" xmlns="" id="{08D97EF7-E3CF-4748-9147-F402531334C4}"/>
                  </a:ext>
                </a:extLst>
              </p:cNvPr>
              <p:cNvSpPr/>
              <p:nvPr/>
            </p:nvSpPr>
            <p:spPr>
              <a:xfrm>
                <a:off x="5489771" y="3522853"/>
                <a:ext cx="25981" cy="640870"/>
              </a:xfrm>
              <a:custGeom>
                <a:avLst/>
                <a:gdLst>
                  <a:gd name="connsiteX0" fmla="*/ 0 w 25981"/>
                  <a:gd name="connsiteY0" fmla="*/ 12991 h 640870"/>
                  <a:gd name="connsiteX1" fmla="*/ 0 w 25981"/>
                  <a:gd name="connsiteY1" fmla="*/ 627880 h 640870"/>
                  <a:gd name="connsiteX2" fmla="*/ 25982 w 25981"/>
                  <a:gd name="connsiteY2" fmla="*/ 627880 h 640870"/>
                  <a:gd name="connsiteX3" fmla="*/ 25982 w 25981"/>
                  <a:gd name="connsiteY3" fmla="*/ 12991 h 640870"/>
                  <a:gd name="connsiteX4" fmla="*/ 0 w 25981"/>
                  <a:gd name="connsiteY4" fmla="*/ 12991 h 64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0870">
                    <a:moveTo>
                      <a:pt x="0" y="12991"/>
                    </a:moveTo>
                    <a:cubicBezTo>
                      <a:pt x="0" y="220841"/>
                      <a:pt x="0" y="420030"/>
                      <a:pt x="0" y="627880"/>
                    </a:cubicBezTo>
                    <a:cubicBezTo>
                      <a:pt x="0" y="645201"/>
                      <a:pt x="25982" y="645201"/>
                      <a:pt x="25982" y="627880"/>
                    </a:cubicBezTo>
                    <a:cubicBezTo>
                      <a:pt x="25982" y="420030"/>
                      <a:pt x="25982" y="220841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1" name="Freeform: Shape 294">
                <a:extLst>
                  <a:ext uri="{FF2B5EF4-FFF2-40B4-BE49-F238E27FC236}">
                    <a16:creationId xmlns:a16="http://schemas.microsoft.com/office/drawing/2014/main" xmlns="" id="{476B0268-68F5-4F83-9DF8-43A8F0F9F703}"/>
                  </a:ext>
                </a:extLst>
              </p:cNvPr>
              <p:cNvSpPr/>
              <p:nvPr/>
            </p:nvSpPr>
            <p:spPr>
              <a:xfrm>
                <a:off x="5411827" y="3485569"/>
                <a:ext cx="190529" cy="114144"/>
              </a:xfrm>
              <a:custGeom>
                <a:avLst/>
                <a:gdLst>
                  <a:gd name="connsiteX0" fmla="*/ 95264 w 190529"/>
                  <a:gd name="connsiteY0" fmla="*/ 32953 h 114144"/>
                  <a:gd name="connsiteX1" fmla="*/ 0 w 190529"/>
                  <a:gd name="connsiteY1" fmla="*/ 110897 h 114144"/>
                  <a:gd name="connsiteX2" fmla="*/ 95264 w 190529"/>
                  <a:gd name="connsiteY2" fmla="*/ 84916 h 114144"/>
                  <a:gd name="connsiteX3" fmla="*/ 190530 w 190529"/>
                  <a:gd name="connsiteY3" fmla="*/ 6972 h 114144"/>
                  <a:gd name="connsiteX4" fmla="*/ 95264 w 190529"/>
                  <a:gd name="connsiteY4" fmla="*/ 32953 h 11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144">
                    <a:moveTo>
                      <a:pt x="95264" y="32953"/>
                    </a:moveTo>
                    <a:cubicBezTo>
                      <a:pt x="43302" y="67595"/>
                      <a:pt x="0" y="102237"/>
                      <a:pt x="0" y="110897"/>
                    </a:cubicBezTo>
                    <a:cubicBezTo>
                      <a:pt x="0" y="119558"/>
                      <a:pt x="43302" y="110897"/>
                      <a:pt x="95264" y="84916"/>
                    </a:cubicBezTo>
                    <a:cubicBezTo>
                      <a:pt x="147228" y="58935"/>
                      <a:pt x="190530" y="24293"/>
                      <a:pt x="190530" y="6972"/>
                    </a:cubicBezTo>
                    <a:cubicBezTo>
                      <a:pt x="190530" y="-10349"/>
                      <a:pt x="147228" y="6972"/>
                      <a:pt x="95264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2" name="Freeform: Shape 295">
                <a:extLst>
                  <a:ext uri="{FF2B5EF4-FFF2-40B4-BE49-F238E27FC236}">
                    <a16:creationId xmlns:a16="http://schemas.microsoft.com/office/drawing/2014/main" xmlns="" id="{517D2C5D-C3E0-44B9-AA82-4145A9B029ED}"/>
                  </a:ext>
                </a:extLst>
              </p:cNvPr>
              <p:cNvSpPr/>
              <p:nvPr/>
            </p:nvSpPr>
            <p:spPr>
              <a:xfrm>
                <a:off x="5411827" y="4078202"/>
                <a:ext cx="190529" cy="115833"/>
              </a:xfrm>
              <a:custGeom>
                <a:avLst/>
                <a:gdLst>
                  <a:gd name="connsiteX0" fmla="*/ 95264 w 190529"/>
                  <a:gd name="connsiteY0" fmla="*/ 29229 h 115833"/>
                  <a:gd name="connsiteX1" fmla="*/ 0 w 190529"/>
                  <a:gd name="connsiteY1" fmla="*/ 3248 h 115833"/>
                  <a:gd name="connsiteX2" fmla="*/ 95264 w 190529"/>
                  <a:gd name="connsiteY2" fmla="*/ 81191 h 115833"/>
                  <a:gd name="connsiteX3" fmla="*/ 190530 w 190529"/>
                  <a:gd name="connsiteY3" fmla="*/ 107173 h 115833"/>
                  <a:gd name="connsiteX4" fmla="*/ 95264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4" y="29229"/>
                    </a:moveTo>
                    <a:cubicBezTo>
                      <a:pt x="43302" y="3248"/>
                      <a:pt x="0" y="-5413"/>
                      <a:pt x="0" y="3248"/>
                    </a:cubicBezTo>
                    <a:cubicBezTo>
                      <a:pt x="0" y="11908"/>
                      <a:pt x="43302" y="46550"/>
                      <a:pt x="95264" y="81191"/>
                    </a:cubicBezTo>
                    <a:cubicBezTo>
                      <a:pt x="147228" y="115833"/>
                      <a:pt x="190530" y="124494"/>
                      <a:pt x="190530" y="107173"/>
                    </a:cubicBezTo>
                    <a:cubicBezTo>
                      <a:pt x="190530" y="89852"/>
                      <a:pt x="147228" y="55210"/>
                      <a:pt x="95264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1" name="Graphic 1">
              <a:extLst>
                <a:ext uri="{FF2B5EF4-FFF2-40B4-BE49-F238E27FC236}">
                  <a16:creationId xmlns:a16="http://schemas.microsoft.com/office/drawing/2014/main" xmlns="" id="{EC09A149-7240-4531-9B89-B47B4D8B62A8}"/>
                </a:ext>
              </a:extLst>
            </p:cNvPr>
            <p:cNvGrpSpPr/>
            <p:nvPr/>
          </p:nvGrpSpPr>
          <p:grpSpPr>
            <a:xfrm>
              <a:off x="1804687" y="3043755"/>
              <a:ext cx="62878" cy="387273"/>
              <a:chOff x="5836187" y="3256545"/>
              <a:chExt cx="190528" cy="1173486"/>
            </a:xfrm>
            <a:grpFill/>
          </p:grpSpPr>
          <p:sp>
            <p:nvSpPr>
              <p:cNvPr id="787" name="Freeform: Shape 290">
                <a:extLst>
                  <a:ext uri="{FF2B5EF4-FFF2-40B4-BE49-F238E27FC236}">
                    <a16:creationId xmlns:a16="http://schemas.microsoft.com/office/drawing/2014/main" xmlns="" id="{A9B3612B-39B7-45CA-9455-7DE583038D52}"/>
                  </a:ext>
                </a:extLst>
              </p:cNvPr>
              <p:cNvSpPr/>
              <p:nvPr/>
            </p:nvSpPr>
            <p:spPr>
              <a:xfrm>
                <a:off x="5922792" y="3297682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4"/>
                      <a:pt x="25982" y="1104204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8" name="Freeform: Shape 291">
                <a:extLst>
                  <a:ext uri="{FF2B5EF4-FFF2-40B4-BE49-F238E27FC236}">
                    <a16:creationId xmlns:a16="http://schemas.microsoft.com/office/drawing/2014/main" xmlns="" id="{B1C6BE9E-8A92-431A-B59E-D222E772B664}"/>
                  </a:ext>
                </a:extLst>
              </p:cNvPr>
              <p:cNvSpPr/>
              <p:nvPr/>
            </p:nvSpPr>
            <p:spPr>
              <a:xfrm>
                <a:off x="5836187" y="325654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14751 h 134236"/>
                  <a:gd name="connsiteX2" fmla="*/ 95264 w 190528"/>
                  <a:gd name="connsiteY2" fmla="*/ 114751 h 134236"/>
                  <a:gd name="connsiteX3" fmla="*/ 190529 w 190528"/>
                  <a:gd name="connsiteY3" fmla="*/ 19486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45467"/>
                      <a:pt x="0" y="88769"/>
                      <a:pt x="0" y="114751"/>
                    </a:cubicBezTo>
                    <a:cubicBezTo>
                      <a:pt x="0" y="140732"/>
                      <a:pt x="43302" y="140732"/>
                      <a:pt x="95264" y="114751"/>
                    </a:cubicBezTo>
                    <a:cubicBezTo>
                      <a:pt x="147227" y="88769"/>
                      <a:pt x="190529" y="54128"/>
                      <a:pt x="190529" y="19486"/>
                    </a:cubicBezTo>
                    <a:cubicBezTo>
                      <a:pt x="190529" y="-6495"/>
                      <a:pt x="147227" y="-6495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9" name="Freeform: Shape 292">
                <a:extLst>
                  <a:ext uri="{FF2B5EF4-FFF2-40B4-BE49-F238E27FC236}">
                    <a16:creationId xmlns:a16="http://schemas.microsoft.com/office/drawing/2014/main" xmlns="" id="{53379D6C-A50E-4950-B0F2-C59D82C55241}"/>
                  </a:ext>
                </a:extLst>
              </p:cNvPr>
              <p:cNvSpPr/>
              <p:nvPr/>
            </p:nvSpPr>
            <p:spPr>
              <a:xfrm>
                <a:off x="5836187" y="4295795"/>
                <a:ext cx="190528" cy="134236"/>
              </a:xfrm>
              <a:custGeom>
                <a:avLst/>
                <a:gdLst>
                  <a:gd name="connsiteX0" fmla="*/ 95264 w 190528"/>
                  <a:gd name="connsiteY0" fmla="*/ 19486 h 134236"/>
                  <a:gd name="connsiteX1" fmla="*/ 0 w 190528"/>
                  <a:gd name="connsiteY1" fmla="*/ 19486 h 134236"/>
                  <a:gd name="connsiteX2" fmla="*/ 95264 w 190528"/>
                  <a:gd name="connsiteY2" fmla="*/ 114750 h 134236"/>
                  <a:gd name="connsiteX3" fmla="*/ 190529 w 190528"/>
                  <a:gd name="connsiteY3" fmla="*/ 114750 h 134236"/>
                  <a:gd name="connsiteX4" fmla="*/ 95264 w 190528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4236">
                    <a:moveTo>
                      <a:pt x="95264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4" y="114750"/>
                    </a:cubicBezTo>
                    <a:cubicBezTo>
                      <a:pt x="147227" y="140732"/>
                      <a:pt x="190529" y="140732"/>
                      <a:pt x="190529" y="114750"/>
                    </a:cubicBezTo>
                    <a:cubicBezTo>
                      <a:pt x="190529" y="80109"/>
                      <a:pt x="147227" y="45467"/>
                      <a:pt x="95264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52" name="Freeform: Shape 176">
              <a:extLst>
                <a:ext uri="{FF2B5EF4-FFF2-40B4-BE49-F238E27FC236}">
                  <a16:creationId xmlns:a16="http://schemas.microsoft.com/office/drawing/2014/main" xmlns="" id="{CF760C0B-3572-4B6E-AF8C-C7F8D74AE43E}"/>
                </a:ext>
              </a:extLst>
            </p:cNvPr>
            <p:cNvSpPr/>
            <p:nvPr/>
          </p:nvSpPr>
          <p:spPr>
            <a:xfrm>
              <a:off x="-338893" y="3001598"/>
              <a:ext cx="2198326" cy="472848"/>
            </a:xfrm>
            <a:custGeom>
              <a:avLst/>
              <a:gdLst>
                <a:gd name="connsiteX0" fmla="*/ 381058 w 6661201"/>
                <a:gd name="connsiteY0" fmla="*/ 1281742 h 1432788"/>
                <a:gd name="connsiteX1" fmla="*/ 736136 w 6661201"/>
                <a:gd name="connsiteY1" fmla="*/ 1428969 h 1432788"/>
                <a:gd name="connsiteX2" fmla="*/ 1108534 w 6661201"/>
                <a:gd name="connsiteY2" fmla="*/ 1333705 h 1432788"/>
                <a:gd name="connsiteX3" fmla="*/ 1836009 w 6661201"/>
                <a:gd name="connsiteY3" fmla="*/ 649531 h 1432788"/>
                <a:gd name="connsiteX4" fmla="*/ 2217067 w 6661201"/>
                <a:gd name="connsiteY4" fmla="*/ 259813 h 1432788"/>
                <a:gd name="connsiteX5" fmla="*/ 2624107 w 6661201"/>
                <a:gd name="connsiteY5" fmla="*/ 34642 h 1432788"/>
                <a:gd name="connsiteX6" fmla="*/ 3455507 w 6661201"/>
                <a:gd name="connsiteY6" fmla="*/ 441681 h 1432788"/>
                <a:gd name="connsiteX7" fmla="*/ 4191643 w 6661201"/>
                <a:gd name="connsiteY7" fmla="*/ 1212459 h 1432788"/>
                <a:gd name="connsiteX8" fmla="*/ 4919118 w 6661201"/>
                <a:gd name="connsiteY8" fmla="*/ 1385667 h 1432788"/>
                <a:gd name="connsiteX9" fmla="*/ 5326158 w 6661201"/>
                <a:gd name="connsiteY9" fmla="*/ 1099873 h 1432788"/>
                <a:gd name="connsiteX10" fmla="*/ 5724537 w 6661201"/>
                <a:gd name="connsiteY10" fmla="*/ 666852 h 1432788"/>
                <a:gd name="connsiteX11" fmla="*/ 6157558 w 6661201"/>
                <a:gd name="connsiteY11" fmla="*/ 233831 h 1432788"/>
                <a:gd name="connsiteX12" fmla="*/ 6651202 w 6661201"/>
                <a:gd name="connsiteY12" fmla="*/ 17321 h 1432788"/>
                <a:gd name="connsiteX13" fmla="*/ 6651202 w 6661201"/>
                <a:gd name="connsiteY13" fmla="*/ 0 h 1432788"/>
                <a:gd name="connsiteX14" fmla="*/ 5923727 w 6661201"/>
                <a:gd name="connsiteY14" fmla="*/ 433021 h 1432788"/>
                <a:gd name="connsiteX15" fmla="*/ 5170270 w 6661201"/>
                <a:gd name="connsiteY15" fmla="*/ 1212459 h 1432788"/>
                <a:gd name="connsiteX16" fmla="*/ 4763230 w 6661201"/>
                <a:gd name="connsiteY16" fmla="*/ 1411648 h 1432788"/>
                <a:gd name="connsiteX17" fmla="*/ 4321549 w 6661201"/>
                <a:gd name="connsiteY17" fmla="*/ 1281742 h 1432788"/>
                <a:gd name="connsiteX18" fmla="*/ 3550772 w 6661201"/>
                <a:gd name="connsiteY18" fmla="*/ 519625 h 1432788"/>
                <a:gd name="connsiteX19" fmla="*/ 2840617 w 6661201"/>
                <a:gd name="connsiteY19" fmla="*/ 17321 h 1432788"/>
                <a:gd name="connsiteX20" fmla="*/ 2104482 w 6661201"/>
                <a:gd name="connsiteY20" fmla="*/ 337756 h 1432788"/>
                <a:gd name="connsiteX21" fmla="*/ 1351025 w 6661201"/>
                <a:gd name="connsiteY21" fmla="*/ 1134515 h 1432788"/>
                <a:gd name="connsiteX22" fmla="*/ 961307 w 6661201"/>
                <a:gd name="connsiteY22" fmla="*/ 1385667 h 1432788"/>
                <a:gd name="connsiteX23" fmla="*/ 519625 w 6661201"/>
                <a:gd name="connsiteY23" fmla="*/ 1342365 h 1432788"/>
                <a:gd name="connsiteX24" fmla="*/ 69283 w 6661201"/>
                <a:gd name="connsiteY24" fmla="*/ 987288 h 1432788"/>
                <a:gd name="connsiteX25" fmla="*/ 0 w 6661201"/>
                <a:gd name="connsiteY25" fmla="*/ 909344 h 1432788"/>
                <a:gd name="connsiteX26" fmla="*/ 0 w 6661201"/>
                <a:gd name="connsiteY26" fmla="*/ 943986 h 1432788"/>
                <a:gd name="connsiteX27" fmla="*/ 381058 w 6661201"/>
                <a:gd name="connsiteY27" fmla="*/ 1281742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381058" y="1281742"/>
                  </a:moveTo>
                  <a:cubicBezTo>
                    <a:pt x="484983" y="1351025"/>
                    <a:pt x="606229" y="1411648"/>
                    <a:pt x="736136" y="1428969"/>
                  </a:cubicBezTo>
                  <a:cubicBezTo>
                    <a:pt x="866042" y="1446290"/>
                    <a:pt x="995948" y="1402988"/>
                    <a:pt x="1108534" y="1333705"/>
                  </a:cubicBezTo>
                  <a:cubicBezTo>
                    <a:pt x="1402988" y="1169157"/>
                    <a:pt x="1619498" y="892023"/>
                    <a:pt x="1836009" y="649531"/>
                  </a:cubicBezTo>
                  <a:cubicBezTo>
                    <a:pt x="1957255" y="510965"/>
                    <a:pt x="2078501" y="381058"/>
                    <a:pt x="2217067" y="259813"/>
                  </a:cubicBezTo>
                  <a:cubicBezTo>
                    <a:pt x="2338313" y="155888"/>
                    <a:pt x="2468219" y="69283"/>
                    <a:pt x="2624107" y="34642"/>
                  </a:cubicBezTo>
                  <a:cubicBezTo>
                    <a:pt x="2953203" y="-43302"/>
                    <a:pt x="3247657" y="225171"/>
                    <a:pt x="3455507" y="441681"/>
                  </a:cubicBezTo>
                  <a:cubicBezTo>
                    <a:pt x="3706659" y="692834"/>
                    <a:pt x="3914509" y="987288"/>
                    <a:pt x="4191643" y="1212459"/>
                  </a:cubicBezTo>
                  <a:cubicBezTo>
                    <a:pt x="4399493" y="1385667"/>
                    <a:pt x="4650645" y="1489592"/>
                    <a:pt x="4919118" y="1385667"/>
                  </a:cubicBezTo>
                  <a:cubicBezTo>
                    <a:pt x="5075005" y="1325044"/>
                    <a:pt x="5204912" y="1212459"/>
                    <a:pt x="5326158" y="1099873"/>
                  </a:cubicBezTo>
                  <a:cubicBezTo>
                    <a:pt x="5464724" y="961307"/>
                    <a:pt x="5594631" y="814079"/>
                    <a:pt x="5724537" y="666852"/>
                  </a:cubicBezTo>
                  <a:cubicBezTo>
                    <a:pt x="5863103" y="510965"/>
                    <a:pt x="6001671" y="363738"/>
                    <a:pt x="6157558" y="233831"/>
                  </a:cubicBezTo>
                  <a:cubicBezTo>
                    <a:pt x="6296124" y="121246"/>
                    <a:pt x="6460672" y="17321"/>
                    <a:pt x="6651202" y="17321"/>
                  </a:cubicBezTo>
                  <a:cubicBezTo>
                    <a:pt x="6659862" y="17321"/>
                    <a:pt x="6668523" y="0"/>
                    <a:pt x="6651202" y="0"/>
                  </a:cubicBezTo>
                  <a:cubicBezTo>
                    <a:pt x="6356748" y="8660"/>
                    <a:pt x="6114256" y="233831"/>
                    <a:pt x="5923727" y="433021"/>
                  </a:cubicBezTo>
                  <a:cubicBezTo>
                    <a:pt x="5672574" y="692834"/>
                    <a:pt x="5456064" y="987288"/>
                    <a:pt x="5170270" y="1212459"/>
                  </a:cubicBezTo>
                  <a:cubicBezTo>
                    <a:pt x="5049024" y="1307723"/>
                    <a:pt x="4910458" y="1394328"/>
                    <a:pt x="4763230" y="1411648"/>
                  </a:cubicBezTo>
                  <a:cubicBezTo>
                    <a:pt x="4607343" y="1428969"/>
                    <a:pt x="4451456" y="1368346"/>
                    <a:pt x="4321549" y="1281742"/>
                  </a:cubicBezTo>
                  <a:cubicBezTo>
                    <a:pt x="4018434" y="1082552"/>
                    <a:pt x="3793263" y="779438"/>
                    <a:pt x="3550772" y="519625"/>
                  </a:cubicBezTo>
                  <a:cubicBezTo>
                    <a:pt x="3360242" y="311775"/>
                    <a:pt x="3126411" y="69283"/>
                    <a:pt x="2840617" y="17321"/>
                  </a:cubicBezTo>
                  <a:cubicBezTo>
                    <a:pt x="2554824" y="-34642"/>
                    <a:pt x="2303672" y="155888"/>
                    <a:pt x="2104482" y="337756"/>
                  </a:cubicBezTo>
                  <a:cubicBezTo>
                    <a:pt x="1836009" y="588908"/>
                    <a:pt x="1628159" y="883363"/>
                    <a:pt x="1351025" y="1134515"/>
                  </a:cubicBezTo>
                  <a:cubicBezTo>
                    <a:pt x="1238440" y="1238440"/>
                    <a:pt x="1108534" y="1333705"/>
                    <a:pt x="961307" y="1385667"/>
                  </a:cubicBezTo>
                  <a:cubicBezTo>
                    <a:pt x="814079" y="1428969"/>
                    <a:pt x="666852" y="1411648"/>
                    <a:pt x="519625" y="1342365"/>
                  </a:cubicBezTo>
                  <a:cubicBezTo>
                    <a:pt x="346417" y="1255761"/>
                    <a:pt x="199190" y="1117194"/>
                    <a:pt x="69283" y="987288"/>
                  </a:cubicBezTo>
                  <a:cubicBezTo>
                    <a:pt x="43302" y="961307"/>
                    <a:pt x="25981" y="935325"/>
                    <a:pt x="0" y="909344"/>
                  </a:cubicBezTo>
                  <a:lnTo>
                    <a:pt x="0" y="943986"/>
                  </a:lnTo>
                  <a:cubicBezTo>
                    <a:pt x="121246" y="1065232"/>
                    <a:pt x="242492" y="1186478"/>
                    <a:pt x="381058" y="128174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177">
              <a:extLst>
                <a:ext uri="{FF2B5EF4-FFF2-40B4-BE49-F238E27FC236}">
                  <a16:creationId xmlns:a16="http://schemas.microsoft.com/office/drawing/2014/main" xmlns="" id="{B44BC161-A932-4E81-B3B9-F54FF9B4317C}"/>
                </a:ext>
              </a:extLst>
            </p:cNvPr>
            <p:cNvSpPr/>
            <p:nvPr/>
          </p:nvSpPr>
          <p:spPr>
            <a:xfrm>
              <a:off x="-338893" y="3000337"/>
              <a:ext cx="2198326" cy="475706"/>
            </a:xfrm>
            <a:custGeom>
              <a:avLst/>
              <a:gdLst>
                <a:gd name="connsiteX0" fmla="*/ 311775 w 6661201"/>
                <a:gd name="connsiteY0" fmla="*/ 220330 h 1441448"/>
                <a:gd name="connsiteX1" fmla="*/ 718815 w 6661201"/>
                <a:gd name="connsiteY1" fmla="*/ 21140 h 1441448"/>
                <a:gd name="connsiteX2" fmla="*/ 1160496 w 6661201"/>
                <a:gd name="connsiteY2" fmla="*/ 151046 h 1441448"/>
                <a:gd name="connsiteX3" fmla="*/ 1931273 w 6661201"/>
                <a:gd name="connsiteY3" fmla="*/ 921824 h 1441448"/>
                <a:gd name="connsiteX4" fmla="*/ 2641428 w 6661201"/>
                <a:gd name="connsiteY4" fmla="*/ 1424128 h 1441448"/>
                <a:gd name="connsiteX5" fmla="*/ 3377563 w 6661201"/>
                <a:gd name="connsiteY5" fmla="*/ 1103693 h 1441448"/>
                <a:gd name="connsiteX6" fmla="*/ 4131020 w 6661201"/>
                <a:gd name="connsiteY6" fmla="*/ 306934 h 1441448"/>
                <a:gd name="connsiteX7" fmla="*/ 4520739 w 6661201"/>
                <a:gd name="connsiteY7" fmla="*/ 55782 h 1441448"/>
                <a:gd name="connsiteX8" fmla="*/ 4962420 w 6661201"/>
                <a:gd name="connsiteY8" fmla="*/ 90424 h 1441448"/>
                <a:gd name="connsiteX9" fmla="*/ 5412762 w 6661201"/>
                <a:gd name="connsiteY9" fmla="*/ 445501 h 1441448"/>
                <a:gd name="connsiteX10" fmla="*/ 5828462 w 6661201"/>
                <a:gd name="connsiteY10" fmla="*/ 904503 h 1441448"/>
                <a:gd name="connsiteX11" fmla="*/ 6651202 w 6661201"/>
                <a:gd name="connsiteY11" fmla="*/ 1441449 h 1441448"/>
                <a:gd name="connsiteX12" fmla="*/ 6651202 w 6661201"/>
                <a:gd name="connsiteY12" fmla="*/ 1424128 h 1441448"/>
                <a:gd name="connsiteX13" fmla="*/ 5837123 w 6661201"/>
                <a:gd name="connsiteY13" fmla="*/ 895842 h 1441448"/>
                <a:gd name="connsiteX14" fmla="*/ 5100987 w 6661201"/>
                <a:gd name="connsiteY14" fmla="*/ 151046 h 1441448"/>
                <a:gd name="connsiteX15" fmla="*/ 4745910 w 6661201"/>
                <a:gd name="connsiteY15" fmla="*/ 3819 h 1441448"/>
                <a:gd name="connsiteX16" fmla="*/ 4373512 w 6661201"/>
                <a:gd name="connsiteY16" fmla="*/ 99084 h 1441448"/>
                <a:gd name="connsiteX17" fmla="*/ 3646036 w 6661201"/>
                <a:gd name="connsiteY17" fmla="*/ 783257 h 1441448"/>
                <a:gd name="connsiteX18" fmla="*/ 3264978 w 6661201"/>
                <a:gd name="connsiteY18" fmla="*/ 1172976 h 1441448"/>
                <a:gd name="connsiteX19" fmla="*/ 2857938 w 6661201"/>
                <a:gd name="connsiteY19" fmla="*/ 1398147 h 1441448"/>
                <a:gd name="connsiteX20" fmla="*/ 2026538 w 6661201"/>
                <a:gd name="connsiteY20" fmla="*/ 991107 h 1441448"/>
                <a:gd name="connsiteX21" fmla="*/ 1290402 w 6661201"/>
                <a:gd name="connsiteY21" fmla="*/ 220330 h 1441448"/>
                <a:gd name="connsiteX22" fmla="*/ 562927 w 6661201"/>
                <a:gd name="connsiteY22" fmla="*/ 47121 h 1441448"/>
                <a:gd name="connsiteX23" fmla="*/ 155888 w 6661201"/>
                <a:gd name="connsiteY23" fmla="*/ 332915 h 1441448"/>
                <a:gd name="connsiteX24" fmla="*/ 0 w 6661201"/>
                <a:gd name="connsiteY24" fmla="*/ 488803 h 1441448"/>
                <a:gd name="connsiteX25" fmla="*/ 0 w 6661201"/>
                <a:gd name="connsiteY25" fmla="*/ 514784 h 1441448"/>
                <a:gd name="connsiteX26" fmla="*/ 311775 w 6661201"/>
                <a:gd name="connsiteY26" fmla="*/ 220330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311775" y="220330"/>
                  </a:moveTo>
                  <a:cubicBezTo>
                    <a:pt x="433021" y="125065"/>
                    <a:pt x="571588" y="38461"/>
                    <a:pt x="718815" y="21140"/>
                  </a:cubicBezTo>
                  <a:cubicBezTo>
                    <a:pt x="874702" y="3819"/>
                    <a:pt x="1030590" y="64442"/>
                    <a:pt x="1160496" y="151046"/>
                  </a:cubicBezTo>
                  <a:cubicBezTo>
                    <a:pt x="1463611" y="350236"/>
                    <a:pt x="1688782" y="653351"/>
                    <a:pt x="1931273" y="921824"/>
                  </a:cubicBezTo>
                  <a:cubicBezTo>
                    <a:pt x="2121803" y="1129674"/>
                    <a:pt x="2355634" y="1372166"/>
                    <a:pt x="2641428" y="1424128"/>
                  </a:cubicBezTo>
                  <a:cubicBezTo>
                    <a:pt x="2927222" y="1476091"/>
                    <a:pt x="3178374" y="1285561"/>
                    <a:pt x="3377563" y="1103693"/>
                  </a:cubicBezTo>
                  <a:cubicBezTo>
                    <a:pt x="3646036" y="852540"/>
                    <a:pt x="3853886" y="558086"/>
                    <a:pt x="4131020" y="306934"/>
                  </a:cubicBezTo>
                  <a:cubicBezTo>
                    <a:pt x="4243605" y="203009"/>
                    <a:pt x="4373512" y="107744"/>
                    <a:pt x="4520739" y="55782"/>
                  </a:cubicBezTo>
                  <a:cubicBezTo>
                    <a:pt x="4667966" y="3819"/>
                    <a:pt x="4823853" y="21140"/>
                    <a:pt x="4962420" y="90424"/>
                  </a:cubicBezTo>
                  <a:cubicBezTo>
                    <a:pt x="5135628" y="177028"/>
                    <a:pt x="5282856" y="315594"/>
                    <a:pt x="5412762" y="445501"/>
                  </a:cubicBezTo>
                  <a:cubicBezTo>
                    <a:pt x="5559989" y="592728"/>
                    <a:pt x="5689895" y="748615"/>
                    <a:pt x="5828462" y="904503"/>
                  </a:cubicBezTo>
                  <a:cubicBezTo>
                    <a:pt x="6044973" y="1138334"/>
                    <a:pt x="6313446" y="1432789"/>
                    <a:pt x="6651202" y="1441449"/>
                  </a:cubicBezTo>
                  <a:cubicBezTo>
                    <a:pt x="6659862" y="1441449"/>
                    <a:pt x="6668523" y="1424128"/>
                    <a:pt x="6651202" y="1424128"/>
                  </a:cubicBezTo>
                  <a:cubicBezTo>
                    <a:pt x="6313446" y="1415468"/>
                    <a:pt x="6044973" y="1129674"/>
                    <a:pt x="5837123" y="895842"/>
                  </a:cubicBezTo>
                  <a:cubicBezTo>
                    <a:pt x="5603291" y="644690"/>
                    <a:pt x="5386781" y="350236"/>
                    <a:pt x="5100987" y="151046"/>
                  </a:cubicBezTo>
                  <a:cubicBezTo>
                    <a:pt x="4997062" y="81763"/>
                    <a:pt x="4875816" y="21140"/>
                    <a:pt x="4745910" y="3819"/>
                  </a:cubicBezTo>
                  <a:cubicBezTo>
                    <a:pt x="4616003" y="-13501"/>
                    <a:pt x="4486097" y="29801"/>
                    <a:pt x="4373512" y="99084"/>
                  </a:cubicBezTo>
                  <a:cubicBezTo>
                    <a:pt x="4079057" y="263632"/>
                    <a:pt x="3862547" y="540765"/>
                    <a:pt x="3646036" y="783257"/>
                  </a:cubicBezTo>
                  <a:cubicBezTo>
                    <a:pt x="3524791" y="921824"/>
                    <a:pt x="3403545" y="1051730"/>
                    <a:pt x="3264978" y="1172976"/>
                  </a:cubicBezTo>
                  <a:cubicBezTo>
                    <a:pt x="3143732" y="1276901"/>
                    <a:pt x="3013826" y="1363505"/>
                    <a:pt x="2857938" y="1398147"/>
                  </a:cubicBezTo>
                  <a:cubicBezTo>
                    <a:pt x="2528842" y="1476091"/>
                    <a:pt x="2234388" y="1207618"/>
                    <a:pt x="2026538" y="991107"/>
                  </a:cubicBezTo>
                  <a:cubicBezTo>
                    <a:pt x="1775386" y="739955"/>
                    <a:pt x="1567536" y="445501"/>
                    <a:pt x="1290402" y="220330"/>
                  </a:cubicBezTo>
                  <a:cubicBezTo>
                    <a:pt x="1082552" y="47121"/>
                    <a:pt x="831400" y="-56804"/>
                    <a:pt x="562927" y="47121"/>
                  </a:cubicBezTo>
                  <a:cubicBezTo>
                    <a:pt x="407040" y="107744"/>
                    <a:pt x="277133" y="220330"/>
                    <a:pt x="155888" y="332915"/>
                  </a:cubicBezTo>
                  <a:cubicBezTo>
                    <a:pt x="103925" y="384878"/>
                    <a:pt x="51963" y="436840"/>
                    <a:pt x="0" y="488803"/>
                  </a:cubicBezTo>
                  <a:lnTo>
                    <a:pt x="0" y="514784"/>
                  </a:lnTo>
                  <a:cubicBezTo>
                    <a:pt x="95265" y="410859"/>
                    <a:pt x="199190" y="306934"/>
                    <a:pt x="311775" y="22033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54" name="Graphic 1">
              <a:extLst>
                <a:ext uri="{FF2B5EF4-FFF2-40B4-BE49-F238E27FC236}">
                  <a16:creationId xmlns:a16="http://schemas.microsoft.com/office/drawing/2014/main" xmlns="" id="{72CCB38E-D3DE-4082-88C5-B9EA62654427}"/>
                </a:ext>
              </a:extLst>
            </p:cNvPr>
            <p:cNvGrpSpPr/>
            <p:nvPr/>
          </p:nvGrpSpPr>
          <p:grpSpPr>
            <a:xfrm>
              <a:off x="-313170" y="3096013"/>
              <a:ext cx="40013" cy="281267"/>
              <a:chOff x="-581182" y="3414894"/>
              <a:chExt cx="121245" cy="852273"/>
            </a:xfrm>
            <a:grpFill/>
          </p:grpSpPr>
          <p:sp>
            <p:nvSpPr>
              <p:cNvPr id="784" name="Freeform: Shape 269">
                <a:extLst>
                  <a:ext uri="{FF2B5EF4-FFF2-40B4-BE49-F238E27FC236}">
                    <a16:creationId xmlns:a16="http://schemas.microsoft.com/office/drawing/2014/main" xmlns="" id="{66C8F21F-90FF-4C44-ABCE-CA9ECBCDE86F}"/>
                  </a:ext>
                </a:extLst>
              </p:cNvPr>
              <p:cNvSpPr/>
              <p:nvPr/>
            </p:nvSpPr>
            <p:spPr>
              <a:xfrm>
                <a:off x="-529219" y="3460065"/>
                <a:ext cx="17320" cy="752631"/>
              </a:xfrm>
              <a:custGeom>
                <a:avLst/>
                <a:gdLst>
                  <a:gd name="connsiteX0" fmla="*/ 0 w 17320"/>
                  <a:gd name="connsiteY0" fmla="*/ 6495 h 752631"/>
                  <a:gd name="connsiteX1" fmla="*/ 0 w 17320"/>
                  <a:gd name="connsiteY1" fmla="*/ 742631 h 752631"/>
                  <a:gd name="connsiteX2" fmla="*/ 17321 w 17320"/>
                  <a:gd name="connsiteY2" fmla="*/ 742631 h 752631"/>
                  <a:gd name="connsiteX3" fmla="*/ 17321 w 17320"/>
                  <a:gd name="connsiteY3" fmla="*/ 6495 h 752631"/>
                  <a:gd name="connsiteX4" fmla="*/ 0 w 17320"/>
                  <a:gd name="connsiteY4" fmla="*/ 6495 h 75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52631">
                    <a:moveTo>
                      <a:pt x="0" y="6495"/>
                    </a:moveTo>
                    <a:cubicBezTo>
                      <a:pt x="0" y="248987"/>
                      <a:pt x="0" y="500139"/>
                      <a:pt x="0" y="742631"/>
                    </a:cubicBezTo>
                    <a:cubicBezTo>
                      <a:pt x="0" y="751291"/>
                      <a:pt x="17321" y="759952"/>
                      <a:pt x="17321" y="742631"/>
                    </a:cubicBezTo>
                    <a:cubicBezTo>
                      <a:pt x="17321" y="500139"/>
                      <a:pt x="17321" y="24898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5" name="Freeform: Shape 270">
                <a:extLst>
                  <a:ext uri="{FF2B5EF4-FFF2-40B4-BE49-F238E27FC236}">
                    <a16:creationId xmlns:a16="http://schemas.microsoft.com/office/drawing/2014/main" xmlns="" id="{76786339-66DA-41AA-BA8F-7E44395C3A73}"/>
                  </a:ext>
                </a:extLst>
              </p:cNvPr>
              <p:cNvSpPr/>
              <p:nvPr/>
            </p:nvSpPr>
            <p:spPr>
              <a:xfrm>
                <a:off x="-581182" y="4126440"/>
                <a:ext cx="121245" cy="140727"/>
              </a:xfrm>
              <a:custGeom>
                <a:avLst/>
                <a:gdLst>
                  <a:gd name="connsiteX0" fmla="*/ 0 w 121245"/>
                  <a:gd name="connsiteY0" fmla="*/ 6972 h 140727"/>
                  <a:gd name="connsiteX1" fmla="*/ 60623 w 121245"/>
                  <a:gd name="connsiteY1" fmla="*/ 102237 h 140727"/>
                  <a:gd name="connsiteX2" fmla="*/ 121246 w 121245"/>
                  <a:gd name="connsiteY2" fmla="*/ 128218 h 140727"/>
                  <a:gd name="connsiteX3" fmla="*/ 60623 w 121245"/>
                  <a:gd name="connsiteY3" fmla="*/ 32953 h 140727"/>
                  <a:gd name="connsiteX4" fmla="*/ 0 w 121245"/>
                  <a:gd name="connsiteY4" fmla="*/ 6972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0" y="6972"/>
                    </a:move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54199"/>
                      <a:pt x="121246" y="128218"/>
                    </a:cubicBezTo>
                    <a:cubicBezTo>
                      <a:pt x="121246" y="110897"/>
                      <a:pt x="95265" y="67595"/>
                      <a:pt x="60623" y="32953"/>
                    </a:cubicBezTo>
                    <a:cubicBezTo>
                      <a:pt x="25981" y="6972"/>
                      <a:pt x="0" y="-10349"/>
                      <a:pt x="0" y="69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6" name="Freeform: Shape 271">
                <a:extLst>
                  <a:ext uri="{FF2B5EF4-FFF2-40B4-BE49-F238E27FC236}">
                    <a16:creationId xmlns:a16="http://schemas.microsoft.com/office/drawing/2014/main" xmlns="" id="{B338596F-519E-4AD8-9A86-C17FFD24EAB9}"/>
                  </a:ext>
                </a:extLst>
              </p:cNvPr>
              <p:cNvSpPr/>
              <p:nvPr/>
            </p:nvSpPr>
            <p:spPr>
              <a:xfrm>
                <a:off x="-581182" y="3414894"/>
                <a:ext cx="121245" cy="145065"/>
              </a:xfrm>
              <a:custGeom>
                <a:avLst/>
                <a:gdLst>
                  <a:gd name="connsiteX0" fmla="*/ 60623 w 121245"/>
                  <a:gd name="connsiteY0" fmla="*/ 43005 h 145065"/>
                  <a:gd name="connsiteX1" fmla="*/ 0 w 121245"/>
                  <a:gd name="connsiteY1" fmla="*/ 138270 h 145065"/>
                  <a:gd name="connsiteX2" fmla="*/ 60623 w 121245"/>
                  <a:gd name="connsiteY2" fmla="*/ 103628 h 145065"/>
                  <a:gd name="connsiteX3" fmla="*/ 121246 w 121245"/>
                  <a:gd name="connsiteY3" fmla="*/ 8364 h 145065"/>
                  <a:gd name="connsiteX4" fmla="*/ 60623 w 121245"/>
                  <a:gd name="connsiteY4" fmla="*/ 43005 h 145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065">
                    <a:moveTo>
                      <a:pt x="60623" y="43005"/>
                    </a:moveTo>
                    <a:cubicBezTo>
                      <a:pt x="25981" y="77647"/>
                      <a:pt x="0" y="120949"/>
                      <a:pt x="0" y="138270"/>
                    </a:cubicBezTo>
                    <a:cubicBezTo>
                      <a:pt x="0" y="155591"/>
                      <a:pt x="25981" y="138270"/>
                      <a:pt x="60623" y="103628"/>
                    </a:cubicBezTo>
                    <a:cubicBezTo>
                      <a:pt x="95265" y="68987"/>
                      <a:pt x="121246" y="34345"/>
                      <a:pt x="121246" y="8364"/>
                    </a:cubicBezTo>
                    <a:cubicBezTo>
                      <a:pt x="121246" y="-8957"/>
                      <a:pt x="95265" y="-297"/>
                      <a:pt x="60623" y="4300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5" name="Graphic 1">
              <a:extLst>
                <a:ext uri="{FF2B5EF4-FFF2-40B4-BE49-F238E27FC236}">
                  <a16:creationId xmlns:a16="http://schemas.microsoft.com/office/drawing/2014/main" xmlns="" id="{210AC3B4-F424-4F76-8E64-B6D6F427B66A}"/>
                </a:ext>
              </a:extLst>
            </p:cNvPr>
            <p:cNvGrpSpPr/>
            <p:nvPr/>
          </p:nvGrpSpPr>
          <p:grpSpPr>
            <a:xfrm>
              <a:off x="-218852" y="3019477"/>
              <a:ext cx="40013" cy="435829"/>
              <a:chOff x="-295388" y="3182980"/>
              <a:chExt cx="121245" cy="1320615"/>
            </a:xfrm>
            <a:grpFill/>
          </p:grpSpPr>
          <p:sp>
            <p:nvSpPr>
              <p:cNvPr id="781" name="Freeform: Shape 266">
                <a:extLst>
                  <a:ext uri="{FF2B5EF4-FFF2-40B4-BE49-F238E27FC236}">
                    <a16:creationId xmlns:a16="http://schemas.microsoft.com/office/drawing/2014/main" xmlns="" id="{B211F809-C5A4-481E-96EC-97B56EE1CDBA}"/>
                  </a:ext>
                </a:extLst>
              </p:cNvPr>
              <p:cNvSpPr/>
              <p:nvPr/>
            </p:nvSpPr>
            <p:spPr>
              <a:xfrm>
                <a:off x="-243425" y="3214068"/>
                <a:ext cx="17320" cy="1249779"/>
              </a:xfrm>
              <a:custGeom>
                <a:avLst/>
                <a:gdLst>
                  <a:gd name="connsiteX0" fmla="*/ 0 w 17320"/>
                  <a:gd name="connsiteY0" fmla="*/ 10000 h 1249779"/>
                  <a:gd name="connsiteX1" fmla="*/ 0 w 17320"/>
                  <a:gd name="connsiteY1" fmla="*/ 1239780 h 1249779"/>
                  <a:gd name="connsiteX2" fmla="*/ 17321 w 17320"/>
                  <a:gd name="connsiteY2" fmla="*/ 1239780 h 1249779"/>
                  <a:gd name="connsiteX3" fmla="*/ 17321 w 17320"/>
                  <a:gd name="connsiteY3" fmla="*/ 10000 h 1249779"/>
                  <a:gd name="connsiteX4" fmla="*/ 0 w 17320"/>
                  <a:gd name="connsiteY4" fmla="*/ 10000 h 124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49779">
                    <a:moveTo>
                      <a:pt x="0" y="10000"/>
                    </a:moveTo>
                    <a:cubicBezTo>
                      <a:pt x="0" y="417040"/>
                      <a:pt x="0" y="824080"/>
                      <a:pt x="0" y="1239780"/>
                    </a:cubicBezTo>
                    <a:cubicBezTo>
                      <a:pt x="0" y="1248440"/>
                      <a:pt x="17321" y="1257101"/>
                      <a:pt x="17321" y="1239780"/>
                    </a:cubicBezTo>
                    <a:cubicBezTo>
                      <a:pt x="17321" y="832740"/>
                      <a:pt x="17321" y="425700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2" name="Freeform: Shape 267">
                <a:extLst>
                  <a:ext uri="{FF2B5EF4-FFF2-40B4-BE49-F238E27FC236}">
                    <a16:creationId xmlns:a16="http://schemas.microsoft.com/office/drawing/2014/main" xmlns="" id="{3082EC7F-DE37-4B8B-B551-097ACEFA59F5}"/>
                  </a:ext>
                </a:extLst>
              </p:cNvPr>
              <p:cNvSpPr/>
              <p:nvPr/>
            </p:nvSpPr>
            <p:spPr>
              <a:xfrm>
                <a:off x="-295388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20732 h 131103"/>
                  <a:gd name="connsiteX2" fmla="*/ 60623 w 121245"/>
                  <a:gd name="connsiteY2" fmla="*/ 115997 h 131103"/>
                  <a:gd name="connsiteX3" fmla="*/ 121246 w 121245"/>
                  <a:gd name="connsiteY3" fmla="*/ 98676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1" y="-5249"/>
                      <a:pt x="0" y="-5249"/>
                      <a:pt x="0" y="20732"/>
                    </a:cubicBezTo>
                    <a:cubicBezTo>
                      <a:pt x="0" y="46713"/>
                      <a:pt x="25981" y="90015"/>
                      <a:pt x="60623" y="115997"/>
                    </a:cubicBezTo>
                    <a:cubicBezTo>
                      <a:pt x="95265" y="141978"/>
                      <a:pt x="121246" y="133317"/>
                      <a:pt x="121246" y="98676"/>
                    </a:cubicBezTo>
                    <a:cubicBezTo>
                      <a:pt x="121246" y="64034"/>
                      <a:pt x="95265" y="29393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3" name="Freeform: Shape 268">
                <a:extLst>
                  <a:ext uri="{FF2B5EF4-FFF2-40B4-BE49-F238E27FC236}">
                    <a16:creationId xmlns:a16="http://schemas.microsoft.com/office/drawing/2014/main" xmlns="" id="{66F693D6-B09E-458A-A82A-5B289369C746}"/>
                  </a:ext>
                </a:extLst>
              </p:cNvPr>
              <p:cNvSpPr/>
              <p:nvPr/>
            </p:nvSpPr>
            <p:spPr>
              <a:xfrm>
                <a:off x="-295388" y="3182980"/>
                <a:ext cx="121245" cy="134719"/>
              </a:xfrm>
              <a:custGeom>
                <a:avLst/>
                <a:gdLst>
                  <a:gd name="connsiteX0" fmla="*/ 60623 w 121245"/>
                  <a:gd name="connsiteY0" fmla="*/ 15107 h 134719"/>
                  <a:gd name="connsiteX1" fmla="*/ 0 w 121245"/>
                  <a:gd name="connsiteY1" fmla="*/ 110371 h 134719"/>
                  <a:gd name="connsiteX2" fmla="*/ 60623 w 121245"/>
                  <a:gd name="connsiteY2" fmla="*/ 119032 h 134719"/>
                  <a:gd name="connsiteX3" fmla="*/ 121246 w 121245"/>
                  <a:gd name="connsiteY3" fmla="*/ 32427 h 134719"/>
                  <a:gd name="connsiteX4" fmla="*/ 60623 w 121245"/>
                  <a:gd name="connsiteY4" fmla="*/ 15107 h 13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9">
                    <a:moveTo>
                      <a:pt x="60623" y="15107"/>
                    </a:moveTo>
                    <a:cubicBezTo>
                      <a:pt x="25981" y="41088"/>
                      <a:pt x="0" y="84390"/>
                      <a:pt x="0" y="110371"/>
                    </a:cubicBezTo>
                    <a:cubicBezTo>
                      <a:pt x="0" y="136352"/>
                      <a:pt x="25981" y="145013"/>
                      <a:pt x="60623" y="119032"/>
                    </a:cubicBezTo>
                    <a:cubicBezTo>
                      <a:pt x="95265" y="101711"/>
                      <a:pt x="121246" y="58409"/>
                      <a:pt x="121246" y="32427"/>
                    </a:cubicBezTo>
                    <a:cubicBezTo>
                      <a:pt x="121246" y="-2214"/>
                      <a:pt x="95265" y="-10875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6" name="Graphic 1">
              <a:extLst>
                <a:ext uri="{FF2B5EF4-FFF2-40B4-BE49-F238E27FC236}">
                  <a16:creationId xmlns:a16="http://schemas.microsoft.com/office/drawing/2014/main" xmlns="" id="{73A5BE33-904F-41B0-B671-58C3DBAF5772}"/>
                </a:ext>
              </a:extLst>
            </p:cNvPr>
            <p:cNvGrpSpPr/>
            <p:nvPr/>
          </p:nvGrpSpPr>
          <p:grpSpPr>
            <a:xfrm>
              <a:off x="-121677" y="2984005"/>
              <a:ext cx="40013" cy="506329"/>
              <a:chOff x="-934" y="3075495"/>
              <a:chExt cx="121245" cy="1534240"/>
            </a:xfrm>
            <a:grpFill/>
          </p:grpSpPr>
          <p:sp>
            <p:nvSpPr>
              <p:cNvPr id="778" name="Freeform: Shape 263">
                <a:extLst>
                  <a:ext uri="{FF2B5EF4-FFF2-40B4-BE49-F238E27FC236}">
                    <a16:creationId xmlns:a16="http://schemas.microsoft.com/office/drawing/2014/main" xmlns="" id="{B7178C29-0818-4B9E-A59E-14B21A0C5B52}"/>
                  </a:ext>
                </a:extLst>
              </p:cNvPr>
              <p:cNvSpPr/>
              <p:nvPr/>
            </p:nvSpPr>
            <p:spPr>
              <a:xfrm>
                <a:off x="51028" y="3098492"/>
                <a:ext cx="17320" cy="1477941"/>
              </a:xfrm>
              <a:custGeom>
                <a:avLst/>
                <a:gdLst>
                  <a:gd name="connsiteX0" fmla="*/ 0 w 17320"/>
                  <a:gd name="connsiteY0" fmla="*/ 12991 h 1477941"/>
                  <a:gd name="connsiteX1" fmla="*/ 0 w 17320"/>
                  <a:gd name="connsiteY1" fmla="*/ 1467941 h 1477941"/>
                  <a:gd name="connsiteX2" fmla="*/ 17321 w 17320"/>
                  <a:gd name="connsiteY2" fmla="*/ 1467941 h 1477941"/>
                  <a:gd name="connsiteX3" fmla="*/ 17321 w 17320"/>
                  <a:gd name="connsiteY3" fmla="*/ 12991 h 1477941"/>
                  <a:gd name="connsiteX4" fmla="*/ 0 w 17320"/>
                  <a:gd name="connsiteY4" fmla="*/ 12991 h 1477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7941">
                    <a:moveTo>
                      <a:pt x="0" y="12991"/>
                    </a:moveTo>
                    <a:cubicBezTo>
                      <a:pt x="0" y="497974"/>
                      <a:pt x="0" y="982958"/>
                      <a:pt x="0" y="1467941"/>
                    </a:cubicBezTo>
                    <a:cubicBezTo>
                      <a:pt x="0" y="1476602"/>
                      <a:pt x="17321" y="1485262"/>
                      <a:pt x="17321" y="1467941"/>
                    </a:cubicBezTo>
                    <a:cubicBezTo>
                      <a:pt x="17321" y="982958"/>
                      <a:pt x="17321" y="497974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264">
                <a:extLst>
                  <a:ext uri="{FF2B5EF4-FFF2-40B4-BE49-F238E27FC236}">
                    <a16:creationId xmlns:a16="http://schemas.microsoft.com/office/drawing/2014/main" xmlns="" id="{72DA64AE-D228-4B3A-8C50-C06346496182}"/>
                  </a:ext>
                </a:extLst>
              </p:cNvPr>
              <p:cNvSpPr/>
              <p:nvPr/>
            </p:nvSpPr>
            <p:spPr>
              <a:xfrm>
                <a:off x="-934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51963 h 129906"/>
                  <a:gd name="connsiteX2" fmla="*/ 60623 w 121245"/>
                  <a:gd name="connsiteY2" fmla="*/ 129906 h 129906"/>
                  <a:gd name="connsiteX3" fmla="*/ 121246 w 121245"/>
                  <a:gd name="connsiteY3" fmla="*/ 6928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17321"/>
                      <a:pt x="0" y="51963"/>
                    </a:cubicBezTo>
                    <a:cubicBezTo>
                      <a:pt x="0" y="86604"/>
                      <a:pt x="25981" y="12124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1246" y="34642"/>
                      <a:pt x="95265" y="866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0" name="Freeform: Shape 265">
                <a:extLst>
                  <a:ext uri="{FF2B5EF4-FFF2-40B4-BE49-F238E27FC236}">
                    <a16:creationId xmlns:a16="http://schemas.microsoft.com/office/drawing/2014/main" xmlns="" id="{5260BCB2-41B4-461D-A79A-CCFE05F46CDB}"/>
                  </a:ext>
                </a:extLst>
              </p:cNvPr>
              <p:cNvSpPr/>
              <p:nvPr/>
            </p:nvSpPr>
            <p:spPr>
              <a:xfrm>
                <a:off x="-934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79290 h 131252"/>
                  <a:gd name="connsiteX2" fmla="*/ 60623 w 121245"/>
                  <a:gd name="connsiteY2" fmla="*/ 131252 h 131252"/>
                  <a:gd name="connsiteX3" fmla="*/ 121246 w 121245"/>
                  <a:gd name="connsiteY3" fmla="*/ 61969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10006"/>
                      <a:pt x="0" y="44648"/>
                      <a:pt x="0" y="79290"/>
                    </a:cubicBezTo>
                    <a:cubicBezTo>
                      <a:pt x="0" y="113931"/>
                      <a:pt x="25981" y="131252"/>
                      <a:pt x="60623" y="131252"/>
                    </a:cubicBezTo>
                    <a:cubicBezTo>
                      <a:pt x="95265" y="122592"/>
                      <a:pt x="121246" y="96611"/>
                      <a:pt x="121246" y="61969"/>
                    </a:cubicBezTo>
                    <a:cubicBezTo>
                      <a:pt x="121246" y="27327"/>
                      <a:pt x="95265" y="-7314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7" name="Graphic 1">
              <a:extLst>
                <a:ext uri="{FF2B5EF4-FFF2-40B4-BE49-F238E27FC236}">
                  <a16:creationId xmlns:a16="http://schemas.microsoft.com/office/drawing/2014/main" xmlns="" id="{D733676F-1DEE-43D0-ACB2-E9BAAF35054A}"/>
                </a:ext>
              </a:extLst>
            </p:cNvPr>
            <p:cNvGrpSpPr/>
            <p:nvPr/>
          </p:nvGrpSpPr>
          <p:grpSpPr>
            <a:xfrm>
              <a:off x="-27360" y="2996889"/>
              <a:ext cx="40013" cy="478539"/>
              <a:chOff x="284859" y="3114535"/>
              <a:chExt cx="121245" cy="1450032"/>
            </a:xfrm>
            <a:grpFill/>
          </p:grpSpPr>
          <p:sp>
            <p:nvSpPr>
              <p:cNvPr id="775" name="Freeform: Shape 260">
                <a:extLst>
                  <a:ext uri="{FF2B5EF4-FFF2-40B4-BE49-F238E27FC236}">
                    <a16:creationId xmlns:a16="http://schemas.microsoft.com/office/drawing/2014/main" xmlns="" id="{00B74147-AAC5-45A8-AEFB-A70ABE9E85EF}"/>
                  </a:ext>
                </a:extLst>
              </p:cNvPr>
              <p:cNvSpPr/>
              <p:nvPr/>
            </p:nvSpPr>
            <p:spPr>
              <a:xfrm>
                <a:off x="336822" y="3139629"/>
                <a:ext cx="17320" cy="1393502"/>
              </a:xfrm>
              <a:custGeom>
                <a:avLst/>
                <a:gdLst>
                  <a:gd name="connsiteX0" fmla="*/ 0 w 17320"/>
                  <a:gd name="connsiteY0" fmla="*/ 6495 h 1393502"/>
                  <a:gd name="connsiteX1" fmla="*/ 0 w 17320"/>
                  <a:gd name="connsiteY1" fmla="*/ 1383502 h 1393502"/>
                  <a:gd name="connsiteX2" fmla="*/ 17321 w 17320"/>
                  <a:gd name="connsiteY2" fmla="*/ 1383502 h 1393502"/>
                  <a:gd name="connsiteX3" fmla="*/ 17321 w 17320"/>
                  <a:gd name="connsiteY3" fmla="*/ 6495 h 1393502"/>
                  <a:gd name="connsiteX4" fmla="*/ 0 w 17320"/>
                  <a:gd name="connsiteY4" fmla="*/ 6495 h 1393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93502">
                    <a:moveTo>
                      <a:pt x="0" y="6495"/>
                    </a:moveTo>
                    <a:cubicBezTo>
                      <a:pt x="0" y="465498"/>
                      <a:pt x="0" y="924500"/>
                      <a:pt x="0" y="1383502"/>
                    </a:cubicBezTo>
                    <a:cubicBezTo>
                      <a:pt x="0" y="1392162"/>
                      <a:pt x="17321" y="1400823"/>
                      <a:pt x="17321" y="1383502"/>
                    </a:cubicBezTo>
                    <a:cubicBezTo>
                      <a:pt x="17321" y="924500"/>
                      <a:pt x="17321" y="46549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261">
                <a:extLst>
                  <a:ext uri="{FF2B5EF4-FFF2-40B4-BE49-F238E27FC236}">
                    <a16:creationId xmlns:a16="http://schemas.microsoft.com/office/drawing/2014/main" xmlns="" id="{6955DCB1-469E-451B-B910-AB48F47EEE51}"/>
                  </a:ext>
                </a:extLst>
              </p:cNvPr>
              <p:cNvSpPr/>
              <p:nvPr/>
            </p:nvSpPr>
            <p:spPr>
              <a:xfrm>
                <a:off x="284859" y="4441940"/>
                <a:ext cx="121245" cy="122628"/>
              </a:xfrm>
              <a:custGeom>
                <a:avLst/>
                <a:gdLst>
                  <a:gd name="connsiteX0" fmla="*/ 60623 w 121245"/>
                  <a:gd name="connsiteY0" fmla="*/ 3248 h 122628"/>
                  <a:gd name="connsiteX1" fmla="*/ 0 w 121245"/>
                  <a:gd name="connsiteY1" fmla="*/ 81191 h 122628"/>
                  <a:gd name="connsiteX2" fmla="*/ 60623 w 121245"/>
                  <a:gd name="connsiteY2" fmla="*/ 115833 h 122628"/>
                  <a:gd name="connsiteX3" fmla="*/ 121246 w 121245"/>
                  <a:gd name="connsiteY3" fmla="*/ 29229 h 122628"/>
                  <a:gd name="connsiteX4" fmla="*/ 60623 w 121245"/>
                  <a:gd name="connsiteY4" fmla="*/ 3248 h 12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2628">
                    <a:moveTo>
                      <a:pt x="60623" y="3248"/>
                    </a:moveTo>
                    <a:cubicBezTo>
                      <a:pt x="25981" y="11908"/>
                      <a:pt x="0" y="46550"/>
                      <a:pt x="0" y="81191"/>
                    </a:cubicBezTo>
                    <a:cubicBezTo>
                      <a:pt x="0" y="115833"/>
                      <a:pt x="25981" y="133154"/>
                      <a:pt x="60623" y="115833"/>
                    </a:cubicBezTo>
                    <a:cubicBezTo>
                      <a:pt x="95265" y="98512"/>
                      <a:pt x="121246" y="63871"/>
                      <a:pt x="121246" y="29229"/>
                    </a:cubicBezTo>
                    <a:cubicBezTo>
                      <a:pt x="121246" y="3248"/>
                      <a:pt x="95265" y="-5413"/>
                      <a:pt x="60623" y="32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262">
                <a:extLst>
                  <a:ext uri="{FF2B5EF4-FFF2-40B4-BE49-F238E27FC236}">
                    <a16:creationId xmlns:a16="http://schemas.microsoft.com/office/drawing/2014/main" xmlns="" id="{E4997923-E002-474D-83E1-E8BC1E6B7BFB}"/>
                  </a:ext>
                </a:extLst>
              </p:cNvPr>
              <p:cNvSpPr/>
              <p:nvPr/>
            </p:nvSpPr>
            <p:spPr>
              <a:xfrm>
                <a:off x="284859" y="3114535"/>
                <a:ext cx="121245" cy="121317"/>
              </a:xfrm>
              <a:custGeom>
                <a:avLst/>
                <a:gdLst>
                  <a:gd name="connsiteX0" fmla="*/ 60623 w 121245"/>
                  <a:gd name="connsiteY0" fmla="*/ 5608 h 121317"/>
                  <a:gd name="connsiteX1" fmla="*/ 0 w 121245"/>
                  <a:gd name="connsiteY1" fmla="*/ 40250 h 121317"/>
                  <a:gd name="connsiteX2" fmla="*/ 60623 w 121245"/>
                  <a:gd name="connsiteY2" fmla="*/ 118194 h 121317"/>
                  <a:gd name="connsiteX3" fmla="*/ 121246 w 121245"/>
                  <a:gd name="connsiteY3" fmla="*/ 83552 h 121317"/>
                  <a:gd name="connsiteX4" fmla="*/ 60623 w 121245"/>
                  <a:gd name="connsiteY4" fmla="*/ 5608 h 121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1317">
                    <a:moveTo>
                      <a:pt x="60623" y="5608"/>
                    </a:moveTo>
                    <a:cubicBezTo>
                      <a:pt x="25981" y="-11713"/>
                      <a:pt x="0" y="14269"/>
                      <a:pt x="0" y="40250"/>
                    </a:cubicBezTo>
                    <a:cubicBezTo>
                      <a:pt x="0" y="74892"/>
                      <a:pt x="25981" y="109533"/>
                      <a:pt x="60623" y="118194"/>
                    </a:cubicBezTo>
                    <a:cubicBezTo>
                      <a:pt x="95265" y="126854"/>
                      <a:pt x="121246" y="118194"/>
                      <a:pt x="121246" y="83552"/>
                    </a:cubicBezTo>
                    <a:cubicBezTo>
                      <a:pt x="121246" y="57571"/>
                      <a:pt x="95265" y="22929"/>
                      <a:pt x="60623" y="560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8" name="Graphic 1">
              <a:extLst>
                <a:ext uri="{FF2B5EF4-FFF2-40B4-BE49-F238E27FC236}">
                  <a16:creationId xmlns:a16="http://schemas.microsoft.com/office/drawing/2014/main" xmlns="" id="{B4F75ACE-A332-4BB6-A0EB-F788DF2803B4}"/>
                </a:ext>
              </a:extLst>
            </p:cNvPr>
            <p:cNvGrpSpPr/>
            <p:nvPr/>
          </p:nvGrpSpPr>
          <p:grpSpPr>
            <a:xfrm>
              <a:off x="66958" y="3055506"/>
              <a:ext cx="40457" cy="363771"/>
              <a:chOff x="570653" y="3292153"/>
              <a:chExt cx="122591" cy="1102271"/>
            </a:xfrm>
            <a:grpFill/>
          </p:grpSpPr>
          <p:sp>
            <p:nvSpPr>
              <p:cNvPr id="772" name="Freeform: Shape 257">
                <a:extLst>
                  <a:ext uri="{FF2B5EF4-FFF2-40B4-BE49-F238E27FC236}">
                    <a16:creationId xmlns:a16="http://schemas.microsoft.com/office/drawing/2014/main" xmlns="" id="{993EECA2-8930-4A0D-A859-D520C5804F5A}"/>
                  </a:ext>
                </a:extLst>
              </p:cNvPr>
              <p:cNvSpPr/>
              <p:nvPr/>
            </p:nvSpPr>
            <p:spPr>
              <a:xfrm>
                <a:off x="622615" y="3326654"/>
                <a:ext cx="17320" cy="1024609"/>
              </a:xfrm>
              <a:custGeom>
                <a:avLst/>
                <a:gdLst>
                  <a:gd name="connsiteX0" fmla="*/ 0 w 17320"/>
                  <a:gd name="connsiteY0" fmla="*/ 10000 h 1024609"/>
                  <a:gd name="connsiteX1" fmla="*/ 0 w 17320"/>
                  <a:gd name="connsiteY1" fmla="*/ 1014609 h 1024609"/>
                  <a:gd name="connsiteX2" fmla="*/ 17321 w 17320"/>
                  <a:gd name="connsiteY2" fmla="*/ 1014609 h 1024609"/>
                  <a:gd name="connsiteX3" fmla="*/ 17321 w 17320"/>
                  <a:gd name="connsiteY3" fmla="*/ 10000 h 1024609"/>
                  <a:gd name="connsiteX4" fmla="*/ 0 w 17320"/>
                  <a:gd name="connsiteY4" fmla="*/ 10000 h 1024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24609">
                    <a:moveTo>
                      <a:pt x="0" y="10000"/>
                    </a:moveTo>
                    <a:cubicBezTo>
                      <a:pt x="0" y="347756"/>
                      <a:pt x="0" y="676853"/>
                      <a:pt x="0" y="1014609"/>
                    </a:cubicBezTo>
                    <a:cubicBezTo>
                      <a:pt x="0" y="1023269"/>
                      <a:pt x="17321" y="1031930"/>
                      <a:pt x="17321" y="1014609"/>
                    </a:cubicBezTo>
                    <a:cubicBezTo>
                      <a:pt x="17321" y="676853"/>
                      <a:pt x="17321" y="347756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258">
                <a:extLst>
                  <a:ext uri="{FF2B5EF4-FFF2-40B4-BE49-F238E27FC236}">
                    <a16:creationId xmlns:a16="http://schemas.microsoft.com/office/drawing/2014/main" xmlns="" id="{B1AC339F-7930-4602-B5B5-A7B8EDDC7EDF}"/>
                  </a:ext>
                </a:extLst>
              </p:cNvPr>
              <p:cNvSpPr/>
              <p:nvPr/>
            </p:nvSpPr>
            <p:spPr>
              <a:xfrm>
                <a:off x="570653" y="4259907"/>
                <a:ext cx="122591" cy="134516"/>
              </a:xfrm>
              <a:custGeom>
                <a:avLst/>
                <a:gdLst>
                  <a:gd name="connsiteX0" fmla="*/ 60623 w 122591"/>
                  <a:gd name="connsiteY0" fmla="*/ 20732 h 134516"/>
                  <a:gd name="connsiteX1" fmla="*/ 0 w 122591"/>
                  <a:gd name="connsiteY1" fmla="*/ 115997 h 134516"/>
                  <a:gd name="connsiteX2" fmla="*/ 60623 w 122591"/>
                  <a:gd name="connsiteY2" fmla="*/ 107336 h 134516"/>
                  <a:gd name="connsiteX3" fmla="*/ 121246 w 122591"/>
                  <a:gd name="connsiteY3" fmla="*/ 12072 h 134516"/>
                  <a:gd name="connsiteX4" fmla="*/ 60623 w 122591"/>
                  <a:gd name="connsiteY4" fmla="*/ 20732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0732"/>
                    </a:moveTo>
                    <a:cubicBezTo>
                      <a:pt x="25981" y="46713"/>
                      <a:pt x="0" y="90015"/>
                      <a:pt x="0" y="115997"/>
                    </a:cubicBezTo>
                    <a:cubicBezTo>
                      <a:pt x="0" y="141978"/>
                      <a:pt x="25981" y="141978"/>
                      <a:pt x="60623" y="107336"/>
                    </a:cubicBezTo>
                    <a:cubicBezTo>
                      <a:pt x="95265" y="72694"/>
                      <a:pt x="121246" y="29392"/>
                      <a:pt x="121246" y="12072"/>
                    </a:cubicBezTo>
                    <a:cubicBezTo>
                      <a:pt x="129906" y="-5249"/>
                      <a:pt x="95265" y="-5249"/>
                      <a:pt x="60623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4" name="Freeform: Shape 259">
                <a:extLst>
                  <a:ext uri="{FF2B5EF4-FFF2-40B4-BE49-F238E27FC236}">
                    <a16:creationId xmlns:a16="http://schemas.microsoft.com/office/drawing/2014/main" xmlns="" id="{A5425843-CA36-4056-A29D-99D411479A88}"/>
                  </a:ext>
                </a:extLst>
              </p:cNvPr>
              <p:cNvSpPr/>
              <p:nvPr/>
            </p:nvSpPr>
            <p:spPr>
              <a:xfrm>
                <a:off x="570653" y="3292153"/>
                <a:ext cx="121245" cy="138132"/>
              </a:xfrm>
              <a:custGeom>
                <a:avLst/>
                <a:gdLst>
                  <a:gd name="connsiteX0" fmla="*/ 0 w 121245"/>
                  <a:gd name="connsiteY0" fmla="*/ 18520 h 138132"/>
                  <a:gd name="connsiteX1" fmla="*/ 60623 w 121245"/>
                  <a:gd name="connsiteY1" fmla="*/ 113784 h 138132"/>
                  <a:gd name="connsiteX2" fmla="*/ 121246 w 121245"/>
                  <a:gd name="connsiteY2" fmla="*/ 122445 h 138132"/>
                  <a:gd name="connsiteX3" fmla="*/ 60623 w 121245"/>
                  <a:gd name="connsiteY3" fmla="*/ 27180 h 138132"/>
                  <a:gd name="connsiteX4" fmla="*/ 0 w 121245"/>
                  <a:gd name="connsiteY4" fmla="*/ 18520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132">
                    <a:moveTo>
                      <a:pt x="0" y="18520"/>
                    </a:moveTo>
                    <a:cubicBezTo>
                      <a:pt x="0" y="44501"/>
                      <a:pt x="25981" y="87803"/>
                      <a:pt x="60623" y="113784"/>
                    </a:cubicBezTo>
                    <a:cubicBezTo>
                      <a:pt x="95265" y="139766"/>
                      <a:pt x="121246" y="148426"/>
                      <a:pt x="121246" y="122445"/>
                    </a:cubicBezTo>
                    <a:cubicBezTo>
                      <a:pt x="121246" y="105124"/>
                      <a:pt x="95265" y="53161"/>
                      <a:pt x="60623" y="27180"/>
                    </a:cubicBezTo>
                    <a:cubicBezTo>
                      <a:pt x="25981" y="-7461"/>
                      <a:pt x="0" y="-7461"/>
                      <a:pt x="0" y="1852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59" name="Graphic 1">
              <a:extLst>
                <a:ext uri="{FF2B5EF4-FFF2-40B4-BE49-F238E27FC236}">
                  <a16:creationId xmlns:a16="http://schemas.microsoft.com/office/drawing/2014/main" xmlns="" id="{85E07BE7-DB55-462F-8E0E-5F253FC6B44B}"/>
                </a:ext>
              </a:extLst>
            </p:cNvPr>
            <p:cNvGrpSpPr/>
            <p:nvPr/>
          </p:nvGrpSpPr>
          <p:grpSpPr>
            <a:xfrm>
              <a:off x="164134" y="3146647"/>
              <a:ext cx="40013" cy="182565"/>
              <a:chOff x="865107" y="3568320"/>
              <a:chExt cx="121245" cy="553196"/>
            </a:xfrm>
            <a:grpFill/>
          </p:grpSpPr>
          <p:sp>
            <p:nvSpPr>
              <p:cNvPr id="769" name="Freeform: Shape 254">
                <a:extLst>
                  <a:ext uri="{FF2B5EF4-FFF2-40B4-BE49-F238E27FC236}">
                    <a16:creationId xmlns:a16="http://schemas.microsoft.com/office/drawing/2014/main" xmlns="" id="{FFE483BA-6F62-41E4-97C7-B67BE0A66B26}"/>
                  </a:ext>
                </a:extLst>
              </p:cNvPr>
              <p:cNvSpPr/>
              <p:nvPr/>
            </p:nvSpPr>
            <p:spPr>
              <a:xfrm>
                <a:off x="917070" y="3621108"/>
                <a:ext cx="17320" cy="444360"/>
              </a:xfrm>
              <a:custGeom>
                <a:avLst/>
                <a:gdLst>
                  <a:gd name="connsiteX0" fmla="*/ 0 w 17320"/>
                  <a:gd name="connsiteY0" fmla="*/ 10000 h 444360"/>
                  <a:gd name="connsiteX1" fmla="*/ 0 w 17320"/>
                  <a:gd name="connsiteY1" fmla="*/ 434361 h 444360"/>
                  <a:gd name="connsiteX2" fmla="*/ 17321 w 17320"/>
                  <a:gd name="connsiteY2" fmla="*/ 434361 h 444360"/>
                  <a:gd name="connsiteX3" fmla="*/ 17321 w 17320"/>
                  <a:gd name="connsiteY3" fmla="*/ 10000 h 444360"/>
                  <a:gd name="connsiteX4" fmla="*/ 0 w 17320"/>
                  <a:gd name="connsiteY4" fmla="*/ 10000 h 444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44360">
                    <a:moveTo>
                      <a:pt x="0" y="10000"/>
                    </a:moveTo>
                    <a:cubicBezTo>
                      <a:pt x="0" y="148567"/>
                      <a:pt x="0" y="287134"/>
                      <a:pt x="0" y="434361"/>
                    </a:cubicBezTo>
                    <a:cubicBezTo>
                      <a:pt x="0" y="443021"/>
                      <a:pt x="17321" y="451682"/>
                      <a:pt x="17321" y="434361"/>
                    </a:cubicBezTo>
                    <a:cubicBezTo>
                      <a:pt x="17321" y="295794"/>
                      <a:pt x="17321" y="157227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255">
                <a:extLst>
                  <a:ext uri="{FF2B5EF4-FFF2-40B4-BE49-F238E27FC236}">
                    <a16:creationId xmlns:a16="http://schemas.microsoft.com/office/drawing/2014/main" xmlns="" id="{8917315D-D8FD-4CAA-A4D3-42C20EBF2B38}"/>
                  </a:ext>
                </a:extLst>
              </p:cNvPr>
              <p:cNvSpPr/>
              <p:nvPr/>
            </p:nvSpPr>
            <p:spPr>
              <a:xfrm>
                <a:off x="865107" y="3975846"/>
                <a:ext cx="121245" cy="145670"/>
              </a:xfrm>
              <a:custGeom>
                <a:avLst/>
                <a:gdLst>
                  <a:gd name="connsiteX0" fmla="*/ 0 w 121245"/>
                  <a:gd name="connsiteY0" fmla="*/ 140245 h 145670"/>
                  <a:gd name="connsiteX1" fmla="*/ 60623 w 121245"/>
                  <a:gd name="connsiteY1" fmla="*/ 88283 h 145670"/>
                  <a:gd name="connsiteX2" fmla="*/ 121246 w 121245"/>
                  <a:gd name="connsiteY2" fmla="*/ 1678 h 145670"/>
                  <a:gd name="connsiteX3" fmla="*/ 60623 w 121245"/>
                  <a:gd name="connsiteY3" fmla="*/ 53641 h 145670"/>
                  <a:gd name="connsiteX4" fmla="*/ 0 w 121245"/>
                  <a:gd name="connsiteY4" fmla="*/ 140245 h 14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5670">
                    <a:moveTo>
                      <a:pt x="0" y="140245"/>
                    </a:moveTo>
                    <a:cubicBezTo>
                      <a:pt x="0" y="157566"/>
                      <a:pt x="25981" y="131585"/>
                      <a:pt x="60623" y="88283"/>
                    </a:cubicBezTo>
                    <a:cubicBezTo>
                      <a:pt x="95265" y="44981"/>
                      <a:pt x="121246" y="10339"/>
                      <a:pt x="121246" y="1678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ubicBezTo>
                      <a:pt x="25981" y="88283"/>
                      <a:pt x="0" y="122924"/>
                      <a:pt x="0" y="14024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256">
                <a:extLst>
                  <a:ext uri="{FF2B5EF4-FFF2-40B4-BE49-F238E27FC236}">
                    <a16:creationId xmlns:a16="http://schemas.microsoft.com/office/drawing/2014/main" xmlns="" id="{505A40AA-3097-4476-A4A9-2F107910E87D}"/>
                  </a:ext>
                </a:extLst>
              </p:cNvPr>
              <p:cNvSpPr/>
              <p:nvPr/>
            </p:nvSpPr>
            <p:spPr>
              <a:xfrm>
                <a:off x="865107" y="3568320"/>
                <a:ext cx="121245" cy="142410"/>
              </a:xfrm>
              <a:custGeom>
                <a:avLst/>
                <a:gdLst>
                  <a:gd name="connsiteX0" fmla="*/ 0 w 121245"/>
                  <a:gd name="connsiteY0" fmla="*/ 2165 h 142410"/>
                  <a:gd name="connsiteX1" fmla="*/ 60623 w 121245"/>
                  <a:gd name="connsiteY1" fmla="*/ 88769 h 142410"/>
                  <a:gd name="connsiteX2" fmla="*/ 121246 w 121245"/>
                  <a:gd name="connsiteY2" fmla="*/ 140732 h 142410"/>
                  <a:gd name="connsiteX3" fmla="*/ 60623 w 121245"/>
                  <a:gd name="connsiteY3" fmla="*/ 54128 h 142410"/>
                  <a:gd name="connsiteX4" fmla="*/ 0 w 121245"/>
                  <a:gd name="connsiteY4" fmla="*/ 2165 h 14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2410">
                    <a:moveTo>
                      <a:pt x="0" y="2165"/>
                    </a:moveTo>
                    <a:cubicBezTo>
                      <a:pt x="0" y="19486"/>
                      <a:pt x="25981" y="54128"/>
                      <a:pt x="60623" y="88769"/>
                    </a:cubicBezTo>
                    <a:cubicBezTo>
                      <a:pt x="95265" y="123411"/>
                      <a:pt x="121246" y="149392"/>
                      <a:pt x="121246" y="140732"/>
                    </a:cubicBezTo>
                    <a:cubicBezTo>
                      <a:pt x="121246" y="132071"/>
                      <a:pt x="95265" y="97430"/>
                      <a:pt x="60623" y="54128"/>
                    </a:cubicBezTo>
                    <a:cubicBezTo>
                      <a:pt x="25981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0" name="Graphic 1">
              <a:extLst>
                <a:ext uri="{FF2B5EF4-FFF2-40B4-BE49-F238E27FC236}">
                  <a16:creationId xmlns:a16="http://schemas.microsoft.com/office/drawing/2014/main" xmlns="" id="{9C29BAC4-76F4-4FCA-9F63-2BD20A728F92}"/>
                </a:ext>
              </a:extLst>
            </p:cNvPr>
            <p:cNvGrpSpPr/>
            <p:nvPr/>
          </p:nvGrpSpPr>
          <p:grpSpPr>
            <a:xfrm>
              <a:off x="258451" y="3172536"/>
              <a:ext cx="40013" cy="126852"/>
              <a:chOff x="1150901" y="3646769"/>
              <a:chExt cx="121245" cy="384377"/>
            </a:xfrm>
            <a:grpFill/>
          </p:grpSpPr>
          <p:sp>
            <p:nvSpPr>
              <p:cNvPr id="766" name="Freeform: Shape 251">
                <a:extLst>
                  <a:ext uri="{FF2B5EF4-FFF2-40B4-BE49-F238E27FC236}">
                    <a16:creationId xmlns:a16="http://schemas.microsoft.com/office/drawing/2014/main" xmlns="" id="{504F63AD-708E-4247-B48B-9C247CF3FFFE}"/>
                  </a:ext>
                </a:extLst>
              </p:cNvPr>
              <p:cNvSpPr/>
              <p:nvPr/>
            </p:nvSpPr>
            <p:spPr>
              <a:xfrm>
                <a:off x="1202863" y="3707712"/>
                <a:ext cx="17320" cy="271152"/>
              </a:xfrm>
              <a:custGeom>
                <a:avLst/>
                <a:gdLst>
                  <a:gd name="connsiteX0" fmla="*/ 0 w 17320"/>
                  <a:gd name="connsiteY0" fmla="*/ 10000 h 271152"/>
                  <a:gd name="connsiteX1" fmla="*/ 0 w 17320"/>
                  <a:gd name="connsiteY1" fmla="*/ 261152 h 271152"/>
                  <a:gd name="connsiteX2" fmla="*/ 17321 w 17320"/>
                  <a:gd name="connsiteY2" fmla="*/ 261152 h 271152"/>
                  <a:gd name="connsiteX3" fmla="*/ 17321 w 17320"/>
                  <a:gd name="connsiteY3" fmla="*/ 10000 h 271152"/>
                  <a:gd name="connsiteX4" fmla="*/ 0 w 17320"/>
                  <a:gd name="connsiteY4" fmla="*/ 10000 h 27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271152">
                    <a:moveTo>
                      <a:pt x="0" y="10000"/>
                    </a:moveTo>
                    <a:cubicBezTo>
                      <a:pt x="0" y="96604"/>
                      <a:pt x="0" y="174548"/>
                      <a:pt x="0" y="261152"/>
                    </a:cubicBezTo>
                    <a:cubicBezTo>
                      <a:pt x="0" y="269813"/>
                      <a:pt x="17321" y="278473"/>
                      <a:pt x="17321" y="261152"/>
                    </a:cubicBezTo>
                    <a:cubicBezTo>
                      <a:pt x="17321" y="174548"/>
                      <a:pt x="17321" y="9660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7" name="Freeform: Shape 252">
                <a:extLst>
                  <a:ext uri="{FF2B5EF4-FFF2-40B4-BE49-F238E27FC236}">
                    <a16:creationId xmlns:a16="http://schemas.microsoft.com/office/drawing/2014/main" xmlns="" id="{29484325-11C9-4C9E-B86A-8F76DFE5C278}"/>
                  </a:ext>
                </a:extLst>
              </p:cNvPr>
              <p:cNvSpPr/>
              <p:nvPr/>
            </p:nvSpPr>
            <p:spPr>
              <a:xfrm>
                <a:off x="1150901" y="3646769"/>
                <a:ext cx="121245" cy="140226"/>
              </a:xfrm>
              <a:custGeom>
                <a:avLst/>
                <a:gdLst>
                  <a:gd name="connsiteX0" fmla="*/ 60623 w 121245"/>
                  <a:gd name="connsiteY0" fmla="*/ 62282 h 140226"/>
                  <a:gd name="connsiteX1" fmla="*/ 0 w 121245"/>
                  <a:gd name="connsiteY1" fmla="*/ 140226 h 140226"/>
                  <a:gd name="connsiteX2" fmla="*/ 60623 w 121245"/>
                  <a:gd name="connsiteY2" fmla="*/ 79603 h 140226"/>
                  <a:gd name="connsiteX3" fmla="*/ 121246 w 121245"/>
                  <a:gd name="connsiteY3" fmla="*/ 1659 h 140226"/>
                  <a:gd name="connsiteX4" fmla="*/ 60623 w 121245"/>
                  <a:gd name="connsiteY4" fmla="*/ 62282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60623" y="62282"/>
                    </a:moveTo>
                    <a:cubicBezTo>
                      <a:pt x="25981" y="105584"/>
                      <a:pt x="0" y="140226"/>
                      <a:pt x="0" y="140226"/>
                    </a:cubicBezTo>
                    <a:cubicBezTo>
                      <a:pt x="0" y="140226"/>
                      <a:pt x="25981" y="114245"/>
                      <a:pt x="60623" y="79603"/>
                    </a:cubicBezTo>
                    <a:cubicBezTo>
                      <a:pt x="95265" y="44961"/>
                      <a:pt x="121246" y="10320"/>
                      <a:pt x="121246" y="1659"/>
                    </a:cubicBezTo>
                    <a:cubicBezTo>
                      <a:pt x="121246" y="-7001"/>
                      <a:pt x="95265" y="18980"/>
                      <a:pt x="60623" y="6228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253">
                <a:extLst>
                  <a:ext uri="{FF2B5EF4-FFF2-40B4-BE49-F238E27FC236}">
                    <a16:creationId xmlns:a16="http://schemas.microsoft.com/office/drawing/2014/main" xmlns="" id="{C4731899-690C-4C16-A6DD-204BF16FE4CE}"/>
                  </a:ext>
                </a:extLst>
              </p:cNvPr>
              <p:cNvSpPr/>
              <p:nvPr/>
            </p:nvSpPr>
            <p:spPr>
              <a:xfrm>
                <a:off x="1150901" y="3890920"/>
                <a:ext cx="121245" cy="140226"/>
              </a:xfrm>
              <a:custGeom>
                <a:avLst/>
                <a:gdLst>
                  <a:gd name="connsiteX0" fmla="*/ 0 w 121245"/>
                  <a:gd name="connsiteY0" fmla="*/ 0 h 140226"/>
                  <a:gd name="connsiteX1" fmla="*/ 60623 w 121245"/>
                  <a:gd name="connsiteY1" fmla="*/ 77944 h 140226"/>
                  <a:gd name="connsiteX2" fmla="*/ 121246 w 121245"/>
                  <a:gd name="connsiteY2" fmla="*/ 138567 h 140226"/>
                  <a:gd name="connsiteX3" fmla="*/ 60623 w 121245"/>
                  <a:gd name="connsiteY3" fmla="*/ 60623 h 140226"/>
                  <a:gd name="connsiteX4" fmla="*/ 0 w 121245"/>
                  <a:gd name="connsiteY4" fmla="*/ 0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0"/>
                    </a:moveTo>
                    <a:cubicBezTo>
                      <a:pt x="0" y="0"/>
                      <a:pt x="25981" y="43302"/>
                      <a:pt x="60623" y="77944"/>
                    </a:cubicBezTo>
                    <a:cubicBezTo>
                      <a:pt x="95265" y="121246"/>
                      <a:pt x="121246" y="147227"/>
                      <a:pt x="121246" y="138567"/>
                    </a:cubicBezTo>
                    <a:cubicBezTo>
                      <a:pt x="121246" y="129906"/>
                      <a:pt x="95265" y="95265"/>
                      <a:pt x="60623" y="60623"/>
                    </a:cubicBezTo>
                    <a:cubicBezTo>
                      <a:pt x="25981" y="2598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1" name="Graphic 1">
              <a:extLst>
                <a:ext uri="{FF2B5EF4-FFF2-40B4-BE49-F238E27FC236}">
                  <a16:creationId xmlns:a16="http://schemas.microsoft.com/office/drawing/2014/main" xmlns="" id="{96D29014-75EE-4CDD-B0FE-ED124DAB3822}"/>
                </a:ext>
              </a:extLst>
            </p:cNvPr>
            <p:cNvGrpSpPr/>
            <p:nvPr/>
          </p:nvGrpSpPr>
          <p:grpSpPr>
            <a:xfrm>
              <a:off x="355627" y="3074321"/>
              <a:ext cx="40013" cy="323823"/>
              <a:chOff x="1445355" y="3349163"/>
              <a:chExt cx="121245" cy="981224"/>
            </a:xfrm>
            <a:grpFill/>
          </p:grpSpPr>
          <p:sp>
            <p:nvSpPr>
              <p:cNvPr id="763" name="Freeform: Shape 248">
                <a:extLst>
                  <a:ext uri="{FF2B5EF4-FFF2-40B4-BE49-F238E27FC236}">
                    <a16:creationId xmlns:a16="http://schemas.microsoft.com/office/drawing/2014/main" xmlns="" id="{CE80F54C-0F43-4A40-AF9F-5F4173245672}"/>
                  </a:ext>
                </a:extLst>
              </p:cNvPr>
              <p:cNvSpPr/>
              <p:nvPr/>
            </p:nvSpPr>
            <p:spPr>
              <a:xfrm>
                <a:off x="1488657" y="3399442"/>
                <a:ext cx="19088" cy="891197"/>
              </a:xfrm>
              <a:custGeom>
                <a:avLst/>
                <a:gdLst>
                  <a:gd name="connsiteX0" fmla="*/ 0 w 19088"/>
                  <a:gd name="connsiteY0" fmla="*/ 6495 h 891197"/>
                  <a:gd name="connsiteX1" fmla="*/ 0 w 19088"/>
                  <a:gd name="connsiteY1" fmla="*/ 881198 h 891197"/>
                  <a:gd name="connsiteX2" fmla="*/ 17321 w 19088"/>
                  <a:gd name="connsiteY2" fmla="*/ 881198 h 891197"/>
                  <a:gd name="connsiteX3" fmla="*/ 17321 w 19088"/>
                  <a:gd name="connsiteY3" fmla="*/ 6495 h 891197"/>
                  <a:gd name="connsiteX4" fmla="*/ 0 w 19088"/>
                  <a:gd name="connsiteY4" fmla="*/ 6495 h 89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891197">
                    <a:moveTo>
                      <a:pt x="0" y="6495"/>
                    </a:moveTo>
                    <a:cubicBezTo>
                      <a:pt x="0" y="300950"/>
                      <a:pt x="0" y="586743"/>
                      <a:pt x="0" y="881198"/>
                    </a:cubicBezTo>
                    <a:cubicBezTo>
                      <a:pt x="0" y="889858"/>
                      <a:pt x="17321" y="898518"/>
                      <a:pt x="17321" y="881198"/>
                    </a:cubicBezTo>
                    <a:cubicBezTo>
                      <a:pt x="17321" y="586743"/>
                      <a:pt x="17321" y="30095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249">
                <a:extLst>
                  <a:ext uri="{FF2B5EF4-FFF2-40B4-BE49-F238E27FC236}">
                    <a16:creationId xmlns:a16="http://schemas.microsoft.com/office/drawing/2014/main" xmlns="" id="{2C274F06-4959-4E0B-8E6E-D4390E07EFE6}"/>
                  </a:ext>
                </a:extLst>
              </p:cNvPr>
              <p:cNvSpPr/>
              <p:nvPr/>
            </p:nvSpPr>
            <p:spPr>
              <a:xfrm>
                <a:off x="1445355" y="3349163"/>
                <a:ext cx="121245" cy="134717"/>
              </a:xfrm>
              <a:custGeom>
                <a:avLst/>
                <a:gdLst>
                  <a:gd name="connsiteX0" fmla="*/ 60623 w 121245"/>
                  <a:gd name="connsiteY0" fmla="*/ 30793 h 134717"/>
                  <a:gd name="connsiteX1" fmla="*/ 0 w 121245"/>
                  <a:gd name="connsiteY1" fmla="*/ 126057 h 134717"/>
                  <a:gd name="connsiteX2" fmla="*/ 60623 w 121245"/>
                  <a:gd name="connsiteY2" fmla="*/ 100076 h 134717"/>
                  <a:gd name="connsiteX3" fmla="*/ 121246 w 121245"/>
                  <a:gd name="connsiteY3" fmla="*/ 4811 h 134717"/>
                  <a:gd name="connsiteX4" fmla="*/ 60623 w 121245"/>
                  <a:gd name="connsiteY4" fmla="*/ 30793 h 13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717">
                    <a:moveTo>
                      <a:pt x="60623" y="30793"/>
                    </a:moveTo>
                    <a:cubicBezTo>
                      <a:pt x="25981" y="65434"/>
                      <a:pt x="0" y="108736"/>
                      <a:pt x="0" y="126057"/>
                    </a:cubicBezTo>
                    <a:cubicBezTo>
                      <a:pt x="0" y="143378"/>
                      <a:pt x="25981" y="134718"/>
                      <a:pt x="60623" y="100076"/>
                    </a:cubicBezTo>
                    <a:cubicBezTo>
                      <a:pt x="95265" y="74095"/>
                      <a:pt x="121246" y="30793"/>
                      <a:pt x="121246" y="4811"/>
                    </a:cubicBezTo>
                    <a:cubicBezTo>
                      <a:pt x="121246" y="-3849"/>
                      <a:pt x="95265" y="-3849"/>
                      <a:pt x="60623" y="3079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250">
                <a:extLst>
                  <a:ext uri="{FF2B5EF4-FFF2-40B4-BE49-F238E27FC236}">
                    <a16:creationId xmlns:a16="http://schemas.microsoft.com/office/drawing/2014/main" xmlns="" id="{C33B1665-0303-40F9-A532-E4116781B6D8}"/>
                  </a:ext>
                </a:extLst>
              </p:cNvPr>
              <p:cNvSpPr/>
              <p:nvPr/>
            </p:nvSpPr>
            <p:spPr>
              <a:xfrm>
                <a:off x="1445355" y="4195723"/>
                <a:ext cx="121245" cy="134664"/>
              </a:xfrm>
              <a:custGeom>
                <a:avLst/>
                <a:gdLst>
                  <a:gd name="connsiteX0" fmla="*/ 60623 w 121245"/>
                  <a:gd name="connsiteY0" fmla="*/ 32953 h 134664"/>
                  <a:gd name="connsiteX1" fmla="*/ 0 w 121245"/>
                  <a:gd name="connsiteY1" fmla="*/ 6972 h 134664"/>
                  <a:gd name="connsiteX2" fmla="*/ 60623 w 121245"/>
                  <a:gd name="connsiteY2" fmla="*/ 102237 h 134664"/>
                  <a:gd name="connsiteX3" fmla="*/ 121246 w 121245"/>
                  <a:gd name="connsiteY3" fmla="*/ 119558 h 134664"/>
                  <a:gd name="connsiteX4" fmla="*/ 60623 w 121245"/>
                  <a:gd name="connsiteY4" fmla="*/ 32953 h 13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664">
                    <a:moveTo>
                      <a:pt x="60623" y="32953"/>
                    </a:moveTo>
                    <a:cubicBezTo>
                      <a:pt x="25981" y="6972"/>
                      <a:pt x="0" y="-10349"/>
                      <a:pt x="0" y="6972"/>
                    </a:cubicBezTo>
                    <a:cubicBezTo>
                      <a:pt x="0" y="24293"/>
                      <a:pt x="25981" y="67595"/>
                      <a:pt x="60623" y="102237"/>
                    </a:cubicBezTo>
                    <a:cubicBezTo>
                      <a:pt x="95265" y="136878"/>
                      <a:pt x="121246" y="145539"/>
                      <a:pt x="121246" y="119558"/>
                    </a:cubicBezTo>
                    <a:cubicBezTo>
                      <a:pt x="121246" y="102237"/>
                      <a:pt x="95265" y="58935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2" name="Graphic 1">
              <a:extLst>
                <a:ext uri="{FF2B5EF4-FFF2-40B4-BE49-F238E27FC236}">
                  <a16:creationId xmlns:a16="http://schemas.microsoft.com/office/drawing/2014/main" xmlns="" id="{2B28F896-2C33-42D1-B017-95E1F1A968E8}"/>
                </a:ext>
              </a:extLst>
            </p:cNvPr>
            <p:cNvGrpSpPr/>
            <p:nvPr/>
          </p:nvGrpSpPr>
          <p:grpSpPr>
            <a:xfrm>
              <a:off x="449944" y="3007314"/>
              <a:ext cx="40013" cy="460155"/>
              <a:chOff x="1731149" y="3146125"/>
              <a:chExt cx="121245" cy="1394327"/>
            </a:xfrm>
            <a:grpFill/>
          </p:grpSpPr>
          <p:sp>
            <p:nvSpPr>
              <p:cNvPr id="760" name="Freeform: Shape 245">
                <a:extLst>
                  <a:ext uri="{FF2B5EF4-FFF2-40B4-BE49-F238E27FC236}">
                    <a16:creationId xmlns:a16="http://schemas.microsoft.com/office/drawing/2014/main" xmlns="" id="{F72217FA-7DB2-4B6F-A95A-DC76651D7594}"/>
                  </a:ext>
                </a:extLst>
              </p:cNvPr>
              <p:cNvSpPr/>
              <p:nvPr/>
            </p:nvSpPr>
            <p:spPr>
              <a:xfrm>
                <a:off x="1783112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246">
                <a:extLst>
                  <a:ext uri="{FF2B5EF4-FFF2-40B4-BE49-F238E27FC236}">
                    <a16:creationId xmlns:a16="http://schemas.microsoft.com/office/drawing/2014/main" xmlns="" id="{36B60C2E-8287-47A4-AE0C-2AFA50468C84}"/>
                  </a:ext>
                </a:extLst>
              </p:cNvPr>
              <p:cNvSpPr/>
              <p:nvPr/>
            </p:nvSpPr>
            <p:spPr>
              <a:xfrm>
                <a:off x="1731149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103925 h 130257"/>
                  <a:gd name="connsiteX2" fmla="*/ 60623 w 121245"/>
                  <a:gd name="connsiteY2" fmla="*/ 121246 h 130257"/>
                  <a:gd name="connsiteX3" fmla="*/ 121246 w 121245"/>
                  <a:gd name="connsiteY3" fmla="*/ 34642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25981"/>
                      <a:pt x="0" y="69283"/>
                      <a:pt x="0" y="103925"/>
                    </a:cubicBezTo>
                    <a:cubicBezTo>
                      <a:pt x="0" y="129906"/>
                      <a:pt x="25981" y="138567"/>
                      <a:pt x="60623" y="121246"/>
                    </a:cubicBezTo>
                    <a:cubicBezTo>
                      <a:pt x="95265" y="103925"/>
                      <a:pt x="121246" y="69283"/>
                      <a:pt x="121246" y="34642"/>
                    </a:cubicBezTo>
                    <a:cubicBezTo>
                      <a:pt x="121246" y="0"/>
                      <a:pt x="95265" y="-8660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247">
                <a:extLst>
                  <a:ext uri="{FF2B5EF4-FFF2-40B4-BE49-F238E27FC236}">
                    <a16:creationId xmlns:a16="http://schemas.microsoft.com/office/drawing/2014/main" xmlns="" id="{69819C3A-4849-47D3-88F9-89375BC76F1F}"/>
                  </a:ext>
                </a:extLst>
              </p:cNvPr>
              <p:cNvSpPr/>
              <p:nvPr/>
            </p:nvSpPr>
            <p:spPr>
              <a:xfrm>
                <a:off x="1731149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26332 h 130257"/>
                  <a:gd name="connsiteX2" fmla="*/ 60623 w 121245"/>
                  <a:gd name="connsiteY2" fmla="*/ 121597 h 130257"/>
                  <a:gd name="connsiteX3" fmla="*/ 121246 w 121245"/>
                  <a:gd name="connsiteY3" fmla="*/ 95615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-8309"/>
                      <a:pt x="0" y="351"/>
                      <a:pt x="0" y="26332"/>
                    </a:cubicBezTo>
                    <a:cubicBezTo>
                      <a:pt x="0" y="52313"/>
                      <a:pt x="25981" y="95615"/>
                      <a:pt x="60623" y="121597"/>
                    </a:cubicBezTo>
                    <a:cubicBezTo>
                      <a:pt x="95265" y="138918"/>
                      <a:pt x="121246" y="130257"/>
                      <a:pt x="121246" y="95615"/>
                    </a:cubicBezTo>
                    <a:cubicBezTo>
                      <a:pt x="121246" y="60974"/>
                      <a:pt x="95265" y="26332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3" name="Graphic 1">
              <a:extLst>
                <a:ext uri="{FF2B5EF4-FFF2-40B4-BE49-F238E27FC236}">
                  <a16:creationId xmlns:a16="http://schemas.microsoft.com/office/drawing/2014/main" xmlns="" id="{B45E6438-3025-4C48-B302-8D4781C4A35A}"/>
                </a:ext>
              </a:extLst>
            </p:cNvPr>
            <p:cNvGrpSpPr/>
            <p:nvPr/>
          </p:nvGrpSpPr>
          <p:grpSpPr>
            <a:xfrm>
              <a:off x="544262" y="2981591"/>
              <a:ext cx="40457" cy="511601"/>
              <a:chOff x="2016943" y="3068181"/>
              <a:chExt cx="122591" cy="1550215"/>
            </a:xfrm>
            <a:grpFill/>
          </p:grpSpPr>
          <p:sp>
            <p:nvSpPr>
              <p:cNvPr id="757" name="Freeform: Shape 242">
                <a:extLst>
                  <a:ext uri="{FF2B5EF4-FFF2-40B4-BE49-F238E27FC236}">
                    <a16:creationId xmlns:a16="http://schemas.microsoft.com/office/drawing/2014/main" xmlns="" id="{746F735A-10D3-4351-B5C0-A57F1D615708}"/>
                  </a:ext>
                </a:extLst>
              </p:cNvPr>
              <p:cNvSpPr/>
              <p:nvPr/>
            </p:nvSpPr>
            <p:spPr>
              <a:xfrm>
                <a:off x="2068905" y="3104988"/>
                <a:ext cx="17320" cy="1480106"/>
              </a:xfrm>
              <a:custGeom>
                <a:avLst/>
                <a:gdLst>
                  <a:gd name="connsiteX0" fmla="*/ 0 w 17320"/>
                  <a:gd name="connsiteY0" fmla="*/ 6495 h 1480106"/>
                  <a:gd name="connsiteX1" fmla="*/ 0 w 17320"/>
                  <a:gd name="connsiteY1" fmla="*/ 1470106 h 1480106"/>
                  <a:gd name="connsiteX2" fmla="*/ 17321 w 17320"/>
                  <a:gd name="connsiteY2" fmla="*/ 1470106 h 1480106"/>
                  <a:gd name="connsiteX3" fmla="*/ 17321 w 17320"/>
                  <a:gd name="connsiteY3" fmla="*/ 6495 h 1480106"/>
                  <a:gd name="connsiteX4" fmla="*/ 0 w 17320"/>
                  <a:gd name="connsiteY4" fmla="*/ 6495 h 1480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80106">
                    <a:moveTo>
                      <a:pt x="0" y="6495"/>
                    </a:moveTo>
                    <a:cubicBezTo>
                      <a:pt x="0" y="491479"/>
                      <a:pt x="0" y="985123"/>
                      <a:pt x="0" y="1470106"/>
                    </a:cubicBezTo>
                    <a:cubicBezTo>
                      <a:pt x="0" y="1478767"/>
                      <a:pt x="17321" y="1487427"/>
                      <a:pt x="17321" y="1470106"/>
                    </a:cubicBezTo>
                    <a:cubicBezTo>
                      <a:pt x="17321" y="985123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8" name="Freeform: Shape 243">
                <a:extLst>
                  <a:ext uri="{FF2B5EF4-FFF2-40B4-BE49-F238E27FC236}">
                    <a16:creationId xmlns:a16="http://schemas.microsoft.com/office/drawing/2014/main" xmlns="" id="{134B8E3A-707C-4F53-9D10-10076A9F47F9}"/>
                  </a:ext>
                </a:extLst>
              </p:cNvPr>
              <p:cNvSpPr/>
              <p:nvPr/>
            </p:nvSpPr>
            <p:spPr>
              <a:xfrm>
                <a:off x="2016943" y="3068181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9283 h 129906"/>
                  <a:gd name="connsiteX2" fmla="*/ 60623 w 122591"/>
                  <a:gd name="connsiteY2" fmla="*/ 129906 h 129906"/>
                  <a:gd name="connsiteX3" fmla="*/ 121246 w 122591"/>
                  <a:gd name="connsiteY3" fmla="*/ 6928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9906"/>
                      <a:pt x="121246" y="103925"/>
                      <a:pt x="121246" y="69283"/>
                    </a:cubicBezTo>
                    <a:cubicBezTo>
                      <a:pt x="129906" y="34642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9" name="Freeform: Shape 244">
                <a:extLst>
                  <a:ext uri="{FF2B5EF4-FFF2-40B4-BE49-F238E27FC236}">
                    <a16:creationId xmlns:a16="http://schemas.microsoft.com/office/drawing/2014/main" xmlns="" id="{DFA8F0AA-EA3E-417A-8FB7-26E5617A61E8}"/>
                  </a:ext>
                </a:extLst>
              </p:cNvPr>
              <p:cNvSpPr/>
              <p:nvPr/>
            </p:nvSpPr>
            <p:spPr>
              <a:xfrm>
                <a:off x="2016943" y="4488490"/>
                <a:ext cx="122591" cy="129906"/>
              </a:xfrm>
              <a:custGeom>
                <a:avLst/>
                <a:gdLst>
                  <a:gd name="connsiteX0" fmla="*/ 60623 w 122591"/>
                  <a:gd name="connsiteY0" fmla="*/ 0 h 129906"/>
                  <a:gd name="connsiteX1" fmla="*/ 0 w 122591"/>
                  <a:gd name="connsiteY1" fmla="*/ 60623 h 129906"/>
                  <a:gd name="connsiteX2" fmla="*/ 60623 w 122591"/>
                  <a:gd name="connsiteY2" fmla="*/ 129906 h 129906"/>
                  <a:gd name="connsiteX3" fmla="*/ 121246 w 122591"/>
                  <a:gd name="connsiteY3" fmla="*/ 60623 h 129906"/>
                  <a:gd name="connsiteX4" fmla="*/ 60623 w 122591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9906">
                    <a:moveTo>
                      <a:pt x="60623" y="0"/>
                    </a:moveTo>
                    <a:cubicBezTo>
                      <a:pt x="25981" y="0"/>
                      <a:pt x="0" y="25981"/>
                      <a:pt x="0" y="60623"/>
                    </a:cubicBezTo>
                    <a:cubicBezTo>
                      <a:pt x="0" y="95264"/>
                      <a:pt x="25981" y="129906"/>
                      <a:pt x="60623" y="129906"/>
                    </a:cubicBezTo>
                    <a:cubicBezTo>
                      <a:pt x="95265" y="129906"/>
                      <a:pt x="121246" y="95264"/>
                      <a:pt x="121246" y="60623"/>
                    </a:cubicBezTo>
                    <a:cubicBezTo>
                      <a:pt x="129906" y="2598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4" name="Graphic 1">
              <a:extLst>
                <a:ext uri="{FF2B5EF4-FFF2-40B4-BE49-F238E27FC236}">
                  <a16:creationId xmlns:a16="http://schemas.microsoft.com/office/drawing/2014/main" xmlns="" id="{15D9412B-F4D9-4893-AB1D-3763248F685B}"/>
                </a:ext>
              </a:extLst>
            </p:cNvPr>
            <p:cNvGrpSpPr/>
            <p:nvPr/>
          </p:nvGrpSpPr>
          <p:grpSpPr>
            <a:xfrm>
              <a:off x="641437" y="3007314"/>
              <a:ext cx="40013" cy="460155"/>
              <a:chOff x="2311397" y="3146125"/>
              <a:chExt cx="121245" cy="1394327"/>
            </a:xfrm>
            <a:grpFill/>
          </p:grpSpPr>
          <p:sp>
            <p:nvSpPr>
              <p:cNvPr id="754" name="Freeform: Shape 239">
                <a:extLst>
                  <a:ext uri="{FF2B5EF4-FFF2-40B4-BE49-F238E27FC236}">
                    <a16:creationId xmlns:a16="http://schemas.microsoft.com/office/drawing/2014/main" xmlns="" id="{75474628-5BFA-4C63-8934-B2551065CFDB}"/>
                  </a:ext>
                </a:extLst>
              </p:cNvPr>
              <p:cNvSpPr/>
              <p:nvPr/>
            </p:nvSpPr>
            <p:spPr>
              <a:xfrm>
                <a:off x="2363360" y="3182931"/>
                <a:ext cx="17320" cy="1324218"/>
              </a:xfrm>
              <a:custGeom>
                <a:avLst/>
                <a:gdLst>
                  <a:gd name="connsiteX0" fmla="*/ 0 w 17320"/>
                  <a:gd name="connsiteY0" fmla="*/ 6495 h 1324218"/>
                  <a:gd name="connsiteX1" fmla="*/ 0 w 17320"/>
                  <a:gd name="connsiteY1" fmla="*/ 1314219 h 1324218"/>
                  <a:gd name="connsiteX2" fmla="*/ 17321 w 17320"/>
                  <a:gd name="connsiteY2" fmla="*/ 1314219 h 1324218"/>
                  <a:gd name="connsiteX3" fmla="*/ 17321 w 17320"/>
                  <a:gd name="connsiteY3" fmla="*/ 6495 h 1324218"/>
                  <a:gd name="connsiteX4" fmla="*/ 0 w 17320"/>
                  <a:gd name="connsiteY4" fmla="*/ 6495 h 1324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24218">
                    <a:moveTo>
                      <a:pt x="0" y="6495"/>
                    </a:moveTo>
                    <a:cubicBezTo>
                      <a:pt x="0" y="439516"/>
                      <a:pt x="0" y="881198"/>
                      <a:pt x="0" y="1314219"/>
                    </a:cubicBezTo>
                    <a:cubicBezTo>
                      <a:pt x="0" y="1322879"/>
                      <a:pt x="17321" y="1331539"/>
                      <a:pt x="17321" y="1314219"/>
                    </a:cubicBezTo>
                    <a:cubicBezTo>
                      <a:pt x="17321" y="881198"/>
                      <a:pt x="17321" y="439516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5" name="Freeform: Shape 240">
                <a:extLst>
                  <a:ext uri="{FF2B5EF4-FFF2-40B4-BE49-F238E27FC236}">
                    <a16:creationId xmlns:a16="http://schemas.microsoft.com/office/drawing/2014/main" xmlns="" id="{5E9E5CB1-42ED-484C-AA9D-01BDF3F60BE8}"/>
                  </a:ext>
                </a:extLst>
              </p:cNvPr>
              <p:cNvSpPr/>
              <p:nvPr/>
            </p:nvSpPr>
            <p:spPr>
              <a:xfrm>
                <a:off x="2311397" y="3146125"/>
                <a:ext cx="121245" cy="130257"/>
              </a:xfrm>
              <a:custGeom>
                <a:avLst/>
                <a:gdLst>
                  <a:gd name="connsiteX0" fmla="*/ 60623 w 121245"/>
                  <a:gd name="connsiteY0" fmla="*/ 8660 h 130257"/>
                  <a:gd name="connsiteX1" fmla="*/ 0 w 121245"/>
                  <a:gd name="connsiteY1" fmla="*/ 34642 h 130257"/>
                  <a:gd name="connsiteX2" fmla="*/ 60623 w 121245"/>
                  <a:gd name="connsiteY2" fmla="*/ 121246 h 130257"/>
                  <a:gd name="connsiteX3" fmla="*/ 121246 w 121245"/>
                  <a:gd name="connsiteY3" fmla="*/ 103925 h 130257"/>
                  <a:gd name="connsiteX4" fmla="*/ 60623 w 121245"/>
                  <a:gd name="connsiteY4" fmla="*/ 8660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8660"/>
                    </a:moveTo>
                    <a:cubicBezTo>
                      <a:pt x="25981" y="-8660"/>
                      <a:pt x="0" y="0"/>
                      <a:pt x="0" y="34642"/>
                    </a:cubicBezTo>
                    <a:cubicBezTo>
                      <a:pt x="0" y="69283"/>
                      <a:pt x="25981" y="103925"/>
                      <a:pt x="60623" y="121246"/>
                    </a:cubicBezTo>
                    <a:cubicBezTo>
                      <a:pt x="95265" y="138567"/>
                      <a:pt x="121246" y="129906"/>
                      <a:pt x="121246" y="103925"/>
                    </a:cubicBezTo>
                    <a:cubicBezTo>
                      <a:pt x="121246" y="69283"/>
                      <a:pt x="95265" y="25981"/>
                      <a:pt x="60623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6" name="Freeform: Shape 241">
                <a:extLst>
                  <a:ext uri="{FF2B5EF4-FFF2-40B4-BE49-F238E27FC236}">
                    <a16:creationId xmlns:a16="http://schemas.microsoft.com/office/drawing/2014/main" xmlns="" id="{19A47CE9-9EB8-4A4F-AC99-4224C898F3EE}"/>
                  </a:ext>
                </a:extLst>
              </p:cNvPr>
              <p:cNvSpPr/>
              <p:nvPr/>
            </p:nvSpPr>
            <p:spPr>
              <a:xfrm>
                <a:off x="2311397" y="4410195"/>
                <a:ext cx="121245" cy="130257"/>
              </a:xfrm>
              <a:custGeom>
                <a:avLst/>
                <a:gdLst>
                  <a:gd name="connsiteX0" fmla="*/ 60623 w 121245"/>
                  <a:gd name="connsiteY0" fmla="*/ 9011 h 130257"/>
                  <a:gd name="connsiteX1" fmla="*/ 0 w 121245"/>
                  <a:gd name="connsiteY1" fmla="*/ 95615 h 130257"/>
                  <a:gd name="connsiteX2" fmla="*/ 60623 w 121245"/>
                  <a:gd name="connsiteY2" fmla="*/ 121597 h 130257"/>
                  <a:gd name="connsiteX3" fmla="*/ 121246 w 121245"/>
                  <a:gd name="connsiteY3" fmla="*/ 26332 h 130257"/>
                  <a:gd name="connsiteX4" fmla="*/ 60623 w 121245"/>
                  <a:gd name="connsiteY4" fmla="*/ 9011 h 130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0257">
                    <a:moveTo>
                      <a:pt x="60623" y="9011"/>
                    </a:moveTo>
                    <a:cubicBezTo>
                      <a:pt x="25981" y="26332"/>
                      <a:pt x="0" y="60974"/>
                      <a:pt x="0" y="95615"/>
                    </a:cubicBezTo>
                    <a:cubicBezTo>
                      <a:pt x="0" y="130257"/>
                      <a:pt x="25981" y="138918"/>
                      <a:pt x="60623" y="121597"/>
                    </a:cubicBezTo>
                    <a:cubicBezTo>
                      <a:pt x="95265" y="104276"/>
                      <a:pt x="121246" y="60974"/>
                      <a:pt x="121246" y="26332"/>
                    </a:cubicBezTo>
                    <a:cubicBezTo>
                      <a:pt x="121246" y="351"/>
                      <a:pt x="95265" y="-8309"/>
                      <a:pt x="60623" y="901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5" name="Graphic 1">
              <a:extLst>
                <a:ext uri="{FF2B5EF4-FFF2-40B4-BE49-F238E27FC236}">
                  <a16:creationId xmlns:a16="http://schemas.microsoft.com/office/drawing/2014/main" xmlns="" id="{8C90BE4A-9CA7-4AAC-86F0-7A1124143BD0}"/>
                </a:ext>
              </a:extLst>
            </p:cNvPr>
            <p:cNvGrpSpPr/>
            <p:nvPr/>
          </p:nvGrpSpPr>
          <p:grpSpPr>
            <a:xfrm>
              <a:off x="735755" y="3073781"/>
              <a:ext cx="40013" cy="327220"/>
              <a:chOff x="2597191" y="3347528"/>
              <a:chExt cx="121245" cy="991519"/>
            </a:xfrm>
            <a:grpFill/>
          </p:grpSpPr>
          <p:sp>
            <p:nvSpPr>
              <p:cNvPr id="751" name="Freeform: Shape 236">
                <a:extLst>
                  <a:ext uri="{FF2B5EF4-FFF2-40B4-BE49-F238E27FC236}">
                    <a16:creationId xmlns:a16="http://schemas.microsoft.com/office/drawing/2014/main" xmlns="" id="{9B82DC0A-58CD-4531-8317-54FE6A6B8589}"/>
                  </a:ext>
                </a:extLst>
              </p:cNvPr>
              <p:cNvSpPr/>
              <p:nvPr/>
            </p:nvSpPr>
            <p:spPr>
              <a:xfrm>
                <a:off x="2649153" y="3395937"/>
                <a:ext cx="17320" cy="903363"/>
              </a:xfrm>
              <a:custGeom>
                <a:avLst/>
                <a:gdLst>
                  <a:gd name="connsiteX0" fmla="*/ 0 w 17320"/>
                  <a:gd name="connsiteY0" fmla="*/ 10000 h 903363"/>
                  <a:gd name="connsiteX1" fmla="*/ 0 w 17320"/>
                  <a:gd name="connsiteY1" fmla="*/ 893363 h 903363"/>
                  <a:gd name="connsiteX2" fmla="*/ 17321 w 17320"/>
                  <a:gd name="connsiteY2" fmla="*/ 893363 h 903363"/>
                  <a:gd name="connsiteX3" fmla="*/ 17321 w 17320"/>
                  <a:gd name="connsiteY3" fmla="*/ 10000 h 903363"/>
                  <a:gd name="connsiteX4" fmla="*/ 0 w 17320"/>
                  <a:gd name="connsiteY4" fmla="*/ 10000 h 903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903363">
                    <a:moveTo>
                      <a:pt x="0" y="10000"/>
                    </a:moveTo>
                    <a:cubicBezTo>
                      <a:pt x="0" y="304454"/>
                      <a:pt x="0" y="598909"/>
                      <a:pt x="0" y="893363"/>
                    </a:cubicBezTo>
                    <a:cubicBezTo>
                      <a:pt x="0" y="902023"/>
                      <a:pt x="17321" y="910684"/>
                      <a:pt x="17321" y="893363"/>
                    </a:cubicBezTo>
                    <a:cubicBezTo>
                      <a:pt x="17321" y="598909"/>
                      <a:pt x="17321" y="304454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2" name="Freeform: Shape 237">
                <a:extLst>
                  <a:ext uri="{FF2B5EF4-FFF2-40B4-BE49-F238E27FC236}">
                    <a16:creationId xmlns:a16="http://schemas.microsoft.com/office/drawing/2014/main" xmlns="" id="{FF461EED-3BB2-4D9B-B5CA-A2D47A1AA5CB}"/>
                  </a:ext>
                </a:extLst>
              </p:cNvPr>
              <p:cNvSpPr/>
              <p:nvPr/>
            </p:nvSpPr>
            <p:spPr>
              <a:xfrm>
                <a:off x="2597191" y="3347528"/>
                <a:ext cx="121245" cy="140544"/>
              </a:xfrm>
              <a:custGeom>
                <a:avLst/>
                <a:gdLst>
                  <a:gd name="connsiteX0" fmla="*/ 0 w 121245"/>
                  <a:gd name="connsiteY0" fmla="*/ 15107 h 140544"/>
                  <a:gd name="connsiteX1" fmla="*/ 60623 w 121245"/>
                  <a:gd name="connsiteY1" fmla="*/ 110371 h 140544"/>
                  <a:gd name="connsiteX2" fmla="*/ 121246 w 121245"/>
                  <a:gd name="connsiteY2" fmla="*/ 127692 h 140544"/>
                  <a:gd name="connsiteX3" fmla="*/ 60623 w 121245"/>
                  <a:gd name="connsiteY3" fmla="*/ 32427 h 140544"/>
                  <a:gd name="connsiteX4" fmla="*/ 0 w 121245"/>
                  <a:gd name="connsiteY4" fmla="*/ 15107 h 14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544">
                    <a:moveTo>
                      <a:pt x="0" y="15107"/>
                    </a:moveTo>
                    <a:cubicBezTo>
                      <a:pt x="0" y="41088"/>
                      <a:pt x="25982" y="75730"/>
                      <a:pt x="60623" y="110371"/>
                    </a:cubicBezTo>
                    <a:cubicBezTo>
                      <a:pt x="95265" y="136353"/>
                      <a:pt x="121246" y="153673"/>
                      <a:pt x="121246" y="127692"/>
                    </a:cubicBezTo>
                    <a:cubicBezTo>
                      <a:pt x="121246" y="110371"/>
                      <a:pt x="95265" y="67069"/>
                      <a:pt x="60623" y="32427"/>
                    </a:cubicBezTo>
                    <a:cubicBezTo>
                      <a:pt x="25982" y="-2214"/>
                      <a:pt x="0" y="-10875"/>
                      <a:pt x="0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3" name="Freeform: Shape 238">
                <a:extLst>
                  <a:ext uri="{FF2B5EF4-FFF2-40B4-BE49-F238E27FC236}">
                    <a16:creationId xmlns:a16="http://schemas.microsoft.com/office/drawing/2014/main" xmlns="" id="{716D88D9-6AC4-4E80-B420-EBFAAD1BB075}"/>
                  </a:ext>
                </a:extLst>
              </p:cNvPr>
              <p:cNvSpPr/>
              <p:nvPr/>
            </p:nvSpPr>
            <p:spPr>
              <a:xfrm>
                <a:off x="2597191" y="4202345"/>
                <a:ext cx="121245" cy="136703"/>
              </a:xfrm>
              <a:custGeom>
                <a:avLst/>
                <a:gdLst>
                  <a:gd name="connsiteX0" fmla="*/ 60623 w 121245"/>
                  <a:gd name="connsiteY0" fmla="*/ 26332 h 136703"/>
                  <a:gd name="connsiteX1" fmla="*/ 0 w 121245"/>
                  <a:gd name="connsiteY1" fmla="*/ 121597 h 136703"/>
                  <a:gd name="connsiteX2" fmla="*/ 60623 w 121245"/>
                  <a:gd name="connsiteY2" fmla="*/ 104276 h 136703"/>
                  <a:gd name="connsiteX3" fmla="*/ 121246 w 121245"/>
                  <a:gd name="connsiteY3" fmla="*/ 9011 h 136703"/>
                  <a:gd name="connsiteX4" fmla="*/ 60623 w 121245"/>
                  <a:gd name="connsiteY4" fmla="*/ 26332 h 13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6703">
                    <a:moveTo>
                      <a:pt x="60623" y="26332"/>
                    </a:moveTo>
                    <a:cubicBezTo>
                      <a:pt x="25982" y="52313"/>
                      <a:pt x="0" y="95616"/>
                      <a:pt x="0" y="121597"/>
                    </a:cubicBezTo>
                    <a:cubicBezTo>
                      <a:pt x="0" y="147578"/>
                      <a:pt x="25982" y="138918"/>
                      <a:pt x="60623" y="104276"/>
                    </a:cubicBezTo>
                    <a:cubicBezTo>
                      <a:pt x="95265" y="69634"/>
                      <a:pt x="121246" y="26332"/>
                      <a:pt x="121246" y="9011"/>
                    </a:cubicBezTo>
                    <a:cubicBezTo>
                      <a:pt x="121246" y="-8310"/>
                      <a:pt x="95265" y="351"/>
                      <a:pt x="60623" y="263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6" name="Graphic 1">
              <a:extLst>
                <a:ext uri="{FF2B5EF4-FFF2-40B4-BE49-F238E27FC236}">
                  <a16:creationId xmlns:a16="http://schemas.microsoft.com/office/drawing/2014/main" xmlns="" id="{59A72522-6F2E-4891-8C8A-B94E33491DF5}"/>
                </a:ext>
              </a:extLst>
            </p:cNvPr>
            <p:cNvGrpSpPr/>
            <p:nvPr/>
          </p:nvGrpSpPr>
          <p:grpSpPr>
            <a:xfrm>
              <a:off x="830073" y="3172536"/>
              <a:ext cx="42872" cy="129710"/>
              <a:chOff x="2882985" y="3646769"/>
              <a:chExt cx="129906" cy="393037"/>
            </a:xfrm>
            <a:grpFill/>
          </p:grpSpPr>
          <p:sp>
            <p:nvSpPr>
              <p:cNvPr id="748" name="Freeform: Shape 233">
                <a:extLst>
                  <a:ext uri="{FF2B5EF4-FFF2-40B4-BE49-F238E27FC236}">
                    <a16:creationId xmlns:a16="http://schemas.microsoft.com/office/drawing/2014/main" xmlns="" id="{3BE04676-6BEA-46AF-8203-9054BF9BD6F4}"/>
                  </a:ext>
                </a:extLst>
              </p:cNvPr>
              <p:cNvSpPr/>
              <p:nvPr/>
            </p:nvSpPr>
            <p:spPr>
              <a:xfrm>
                <a:off x="2934947" y="3702556"/>
                <a:ext cx="19088" cy="276308"/>
              </a:xfrm>
              <a:custGeom>
                <a:avLst/>
                <a:gdLst>
                  <a:gd name="connsiteX0" fmla="*/ 0 w 19088"/>
                  <a:gd name="connsiteY0" fmla="*/ 6495 h 276308"/>
                  <a:gd name="connsiteX1" fmla="*/ 0 w 19088"/>
                  <a:gd name="connsiteY1" fmla="*/ 266308 h 276308"/>
                  <a:gd name="connsiteX2" fmla="*/ 17321 w 19088"/>
                  <a:gd name="connsiteY2" fmla="*/ 266308 h 276308"/>
                  <a:gd name="connsiteX3" fmla="*/ 17321 w 19088"/>
                  <a:gd name="connsiteY3" fmla="*/ 6495 h 276308"/>
                  <a:gd name="connsiteX4" fmla="*/ 0 w 19088"/>
                  <a:gd name="connsiteY4" fmla="*/ 6495 h 276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276308">
                    <a:moveTo>
                      <a:pt x="0" y="6495"/>
                    </a:moveTo>
                    <a:cubicBezTo>
                      <a:pt x="0" y="93100"/>
                      <a:pt x="0" y="179704"/>
                      <a:pt x="0" y="266308"/>
                    </a:cubicBezTo>
                    <a:cubicBezTo>
                      <a:pt x="0" y="274968"/>
                      <a:pt x="17321" y="283629"/>
                      <a:pt x="17321" y="266308"/>
                    </a:cubicBezTo>
                    <a:cubicBezTo>
                      <a:pt x="17321" y="179704"/>
                      <a:pt x="17321" y="93100"/>
                      <a:pt x="17321" y="6495"/>
                    </a:cubicBezTo>
                    <a:cubicBezTo>
                      <a:pt x="2598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9" name="Freeform: Shape 234">
                <a:extLst>
                  <a:ext uri="{FF2B5EF4-FFF2-40B4-BE49-F238E27FC236}">
                    <a16:creationId xmlns:a16="http://schemas.microsoft.com/office/drawing/2014/main" xmlns="" id="{3C3D7B9E-92F5-4B8F-AAD2-7F020EB9A750}"/>
                  </a:ext>
                </a:extLst>
              </p:cNvPr>
              <p:cNvSpPr/>
              <p:nvPr/>
            </p:nvSpPr>
            <p:spPr>
              <a:xfrm>
                <a:off x="2882985" y="3646769"/>
                <a:ext cx="121245" cy="140226"/>
              </a:xfrm>
              <a:custGeom>
                <a:avLst/>
                <a:gdLst>
                  <a:gd name="connsiteX0" fmla="*/ 0 w 121245"/>
                  <a:gd name="connsiteY0" fmla="*/ 1659 h 140226"/>
                  <a:gd name="connsiteX1" fmla="*/ 60623 w 121245"/>
                  <a:gd name="connsiteY1" fmla="*/ 79603 h 140226"/>
                  <a:gd name="connsiteX2" fmla="*/ 121246 w 121245"/>
                  <a:gd name="connsiteY2" fmla="*/ 140226 h 140226"/>
                  <a:gd name="connsiteX3" fmla="*/ 60623 w 121245"/>
                  <a:gd name="connsiteY3" fmla="*/ 62282 h 140226"/>
                  <a:gd name="connsiteX4" fmla="*/ 0 w 121245"/>
                  <a:gd name="connsiteY4" fmla="*/ 1659 h 140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226">
                    <a:moveTo>
                      <a:pt x="0" y="1659"/>
                    </a:moveTo>
                    <a:cubicBezTo>
                      <a:pt x="0" y="10320"/>
                      <a:pt x="25981" y="44961"/>
                      <a:pt x="60623" y="79603"/>
                    </a:cubicBezTo>
                    <a:cubicBezTo>
                      <a:pt x="95264" y="114245"/>
                      <a:pt x="121246" y="140226"/>
                      <a:pt x="121246" y="140226"/>
                    </a:cubicBezTo>
                    <a:cubicBezTo>
                      <a:pt x="121246" y="140226"/>
                      <a:pt x="95264" y="96924"/>
                      <a:pt x="60623" y="62282"/>
                    </a:cubicBezTo>
                    <a:cubicBezTo>
                      <a:pt x="34641" y="18980"/>
                      <a:pt x="0" y="-7001"/>
                      <a:pt x="0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0" name="Freeform: Shape 235">
                <a:extLst>
                  <a:ext uri="{FF2B5EF4-FFF2-40B4-BE49-F238E27FC236}">
                    <a16:creationId xmlns:a16="http://schemas.microsoft.com/office/drawing/2014/main" xmlns="" id="{466F74CF-5B61-4131-9E43-BE3FDCBBEFF7}"/>
                  </a:ext>
                </a:extLst>
              </p:cNvPr>
              <p:cNvSpPr/>
              <p:nvPr/>
            </p:nvSpPr>
            <p:spPr>
              <a:xfrm>
                <a:off x="2891645" y="3898235"/>
                <a:ext cx="121245" cy="141572"/>
              </a:xfrm>
              <a:custGeom>
                <a:avLst/>
                <a:gdLst>
                  <a:gd name="connsiteX0" fmla="*/ 60623 w 121245"/>
                  <a:gd name="connsiteY0" fmla="*/ 61969 h 141572"/>
                  <a:gd name="connsiteX1" fmla="*/ 0 w 121245"/>
                  <a:gd name="connsiteY1" fmla="*/ 139913 h 141572"/>
                  <a:gd name="connsiteX2" fmla="*/ 60623 w 121245"/>
                  <a:gd name="connsiteY2" fmla="*/ 79290 h 141572"/>
                  <a:gd name="connsiteX3" fmla="*/ 121246 w 121245"/>
                  <a:gd name="connsiteY3" fmla="*/ 1346 h 141572"/>
                  <a:gd name="connsiteX4" fmla="*/ 60623 w 121245"/>
                  <a:gd name="connsiteY4" fmla="*/ 61969 h 14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572">
                    <a:moveTo>
                      <a:pt x="60623" y="61969"/>
                    </a:moveTo>
                    <a:cubicBezTo>
                      <a:pt x="25981" y="96611"/>
                      <a:pt x="0" y="131252"/>
                      <a:pt x="0" y="139913"/>
                    </a:cubicBezTo>
                    <a:cubicBezTo>
                      <a:pt x="0" y="148573"/>
                      <a:pt x="25981" y="122592"/>
                      <a:pt x="60623" y="79290"/>
                    </a:cubicBezTo>
                    <a:cubicBezTo>
                      <a:pt x="95264" y="35988"/>
                      <a:pt x="121246" y="1346"/>
                      <a:pt x="121246" y="1346"/>
                    </a:cubicBezTo>
                    <a:cubicBezTo>
                      <a:pt x="121246" y="-7314"/>
                      <a:pt x="95264" y="27327"/>
                      <a:pt x="60623" y="6196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7" name="Graphic 1">
              <a:extLst>
                <a:ext uri="{FF2B5EF4-FFF2-40B4-BE49-F238E27FC236}">
                  <a16:creationId xmlns:a16="http://schemas.microsoft.com/office/drawing/2014/main" xmlns="" id="{85126F30-E382-4F96-B374-109F182C78CA}"/>
                </a:ext>
              </a:extLst>
            </p:cNvPr>
            <p:cNvGrpSpPr/>
            <p:nvPr/>
          </p:nvGrpSpPr>
          <p:grpSpPr>
            <a:xfrm>
              <a:off x="927248" y="3146807"/>
              <a:ext cx="40013" cy="178471"/>
              <a:chOff x="3177439" y="3568807"/>
              <a:chExt cx="121245" cy="540789"/>
            </a:xfrm>
            <a:grpFill/>
          </p:grpSpPr>
          <p:sp>
            <p:nvSpPr>
              <p:cNvPr id="745" name="Freeform: Shape 230">
                <a:extLst>
                  <a:ext uri="{FF2B5EF4-FFF2-40B4-BE49-F238E27FC236}">
                    <a16:creationId xmlns:a16="http://schemas.microsoft.com/office/drawing/2014/main" xmlns="" id="{5A6E5E51-B7AC-4074-9657-71AC23F67BBF}"/>
                  </a:ext>
                </a:extLst>
              </p:cNvPr>
              <p:cNvSpPr/>
              <p:nvPr/>
            </p:nvSpPr>
            <p:spPr>
              <a:xfrm>
                <a:off x="3229402" y="3624613"/>
                <a:ext cx="17320" cy="423535"/>
              </a:xfrm>
              <a:custGeom>
                <a:avLst/>
                <a:gdLst>
                  <a:gd name="connsiteX0" fmla="*/ 0 w 17320"/>
                  <a:gd name="connsiteY0" fmla="*/ 6495 h 423535"/>
                  <a:gd name="connsiteX1" fmla="*/ 0 w 17320"/>
                  <a:gd name="connsiteY1" fmla="*/ 413535 h 423535"/>
                  <a:gd name="connsiteX2" fmla="*/ 17321 w 17320"/>
                  <a:gd name="connsiteY2" fmla="*/ 413535 h 423535"/>
                  <a:gd name="connsiteX3" fmla="*/ 17321 w 17320"/>
                  <a:gd name="connsiteY3" fmla="*/ 6495 h 423535"/>
                  <a:gd name="connsiteX4" fmla="*/ 0 w 17320"/>
                  <a:gd name="connsiteY4" fmla="*/ 6495 h 423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423535">
                    <a:moveTo>
                      <a:pt x="0" y="6495"/>
                    </a:moveTo>
                    <a:cubicBezTo>
                      <a:pt x="0" y="145062"/>
                      <a:pt x="0" y="283629"/>
                      <a:pt x="0" y="413535"/>
                    </a:cubicBezTo>
                    <a:cubicBezTo>
                      <a:pt x="0" y="422195"/>
                      <a:pt x="17321" y="430856"/>
                      <a:pt x="17321" y="413535"/>
                    </a:cubicBezTo>
                    <a:cubicBezTo>
                      <a:pt x="17321" y="274968"/>
                      <a:pt x="17321" y="136402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6" name="Freeform: Shape 231">
                <a:extLst>
                  <a:ext uri="{FF2B5EF4-FFF2-40B4-BE49-F238E27FC236}">
                    <a16:creationId xmlns:a16="http://schemas.microsoft.com/office/drawing/2014/main" xmlns="" id="{2AD5F87B-393D-4ECC-9AF9-FBB9FC6E5231}"/>
                  </a:ext>
                </a:extLst>
              </p:cNvPr>
              <p:cNvSpPr/>
              <p:nvPr/>
            </p:nvSpPr>
            <p:spPr>
              <a:xfrm>
                <a:off x="3177439" y="3968864"/>
                <a:ext cx="121245" cy="140731"/>
              </a:xfrm>
              <a:custGeom>
                <a:avLst/>
                <a:gdLst>
                  <a:gd name="connsiteX0" fmla="*/ 0 w 121245"/>
                  <a:gd name="connsiteY0" fmla="*/ 0 h 140731"/>
                  <a:gd name="connsiteX1" fmla="*/ 60623 w 121245"/>
                  <a:gd name="connsiteY1" fmla="*/ 86604 h 140731"/>
                  <a:gd name="connsiteX2" fmla="*/ 121246 w 121245"/>
                  <a:gd name="connsiteY2" fmla="*/ 138567 h 140731"/>
                  <a:gd name="connsiteX3" fmla="*/ 60623 w 121245"/>
                  <a:gd name="connsiteY3" fmla="*/ 51962 h 140731"/>
                  <a:gd name="connsiteX4" fmla="*/ 0 w 121245"/>
                  <a:gd name="connsiteY4" fmla="*/ 0 h 1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31">
                    <a:moveTo>
                      <a:pt x="0" y="0"/>
                    </a:moveTo>
                    <a:cubicBezTo>
                      <a:pt x="0" y="8660"/>
                      <a:pt x="25981" y="43302"/>
                      <a:pt x="60623" y="86604"/>
                    </a:cubicBezTo>
                    <a:cubicBezTo>
                      <a:pt x="95265" y="129906"/>
                      <a:pt x="121246" y="147227"/>
                      <a:pt x="121246" y="138567"/>
                    </a:cubicBezTo>
                    <a:cubicBezTo>
                      <a:pt x="121246" y="121246"/>
                      <a:pt x="95265" y="86604"/>
                      <a:pt x="60623" y="51962"/>
                    </a:cubicBezTo>
                    <a:cubicBezTo>
                      <a:pt x="25981" y="1732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7" name="Freeform: Shape 232">
                <a:extLst>
                  <a:ext uri="{FF2B5EF4-FFF2-40B4-BE49-F238E27FC236}">
                    <a16:creationId xmlns:a16="http://schemas.microsoft.com/office/drawing/2014/main" xmlns="" id="{992C9D88-FB9F-448F-B6F9-6637C7ADCF9C}"/>
                  </a:ext>
                </a:extLst>
              </p:cNvPr>
              <p:cNvSpPr/>
              <p:nvPr/>
            </p:nvSpPr>
            <p:spPr>
              <a:xfrm>
                <a:off x="3177439" y="3568807"/>
                <a:ext cx="121245" cy="141923"/>
              </a:xfrm>
              <a:custGeom>
                <a:avLst/>
                <a:gdLst>
                  <a:gd name="connsiteX0" fmla="*/ 60623 w 121245"/>
                  <a:gd name="connsiteY0" fmla="*/ 53641 h 141923"/>
                  <a:gd name="connsiteX1" fmla="*/ 0 w 121245"/>
                  <a:gd name="connsiteY1" fmla="*/ 140245 h 141923"/>
                  <a:gd name="connsiteX2" fmla="*/ 60623 w 121245"/>
                  <a:gd name="connsiteY2" fmla="*/ 88283 h 141923"/>
                  <a:gd name="connsiteX3" fmla="*/ 121246 w 121245"/>
                  <a:gd name="connsiteY3" fmla="*/ 1679 h 141923"/>
                  <a:gd name="connsiteX4" fmla="*/ 60623 w 121245"/>
                  <a:gd name="connsiteY4" fmla="*/ 53641 h 141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923">
                    <a:moveTo>
                      <a:pt x="60623" y="53641"/>
                    </a:moveTo>
                    <a:cubicBezTo>
                      <a:pt x="25981" y="96943"/>
                      <a:pt x="0" y="131585"/>
                      <a:pt x="0" y="140245"/>
                    </a:cubicBezTo>
                    <a:cubicBezTo>
                      <a:pt x="0" y="148906"/>
                      <a:pt x="25981" y="122924"/>
                      <a:pt x="60623" y="88283"/>
                    </a:cubicBezTo>
                    <a:cubicBezTo>
                      <a:pt x="95265" y="53641"/>
                      <a:pt x="121246" y="18999"/>
                      <a:pt x="121246" y="1679"/>
                    </a:cubicBezTo>
                    <a:cubicBezTo>
                      <a:pt x="121246" y="-6982"/>
                      <a:pt x="95265" y="18999"/>
                      <a:pt x="60623" y="53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8" name="Graphic 1">
              <a:extLst>
                <a:ext uri="{FF2B5EF4-FFF2-40B4-BE49-F238E27FC236}">
                  <a16:creationId xmlns:a16="http://schemas.microsoft.com/office/drawing/2014/main" xmlns="" id="{9F340D03-CBE0-49B0-8E03-BB506F22FDFC}"/>
                </a:ext>
              </a:extLst>
            </p:cNvPr>
            <p:cNvGrpSpPr/>
            <p:nvPr/>
          </p:nvGrpSpPr>
          <p:grpSpPr>
            <a:xfrm>
              <a:off x="1021566" y="3055506"/>
              <a:ext cx="40457" cy="363771"/>
              <a:chOff x="3463233" y="3292153"/>
              <a:chExt cx="122591" cy="1102271"/>
            </a:xfrm>
            <a:grpFill/>
          </p:grpSpPr>
          <p:sp>
            <p:nvSpPr>
              <p:cNvPr id="742" name="Freeform: Shape 227">
                <a:extLst>
                  <a:ext uri="{FF2B5EF4-FFF2-40B4-BE49-F238E27FC236}">
                    <a16:creationId xmlns:a16="http://schemas.microsoft.com/office/drawing/2014/main" xmlns="" id="{455355DB-8E52-464F-ABD5-4391F51AB04F}"/>
                  </a:ext>
                </a:extLst>
              </p:cNvPr>
              <p:cNvSpPr/>
              <p:nvPr/>
            </p:nvSpPr>
            <p:spPr>
              <a:xfrm>
                <a:off x="3515195" y="3330158"/>
                <a:ext cx="17320" cy="1012443"/>
              </a:xfrm>
              <a:custGeom>
                <a:avLst/>
                <a:gdLst>
                  <a:gd name="connsiteX0" fmla="*/ 0 w 17320"/>
                  <a:gd name="connsiteY0" fmla="*/ 6495 h 1012443"/>
                  <a:gd name="connsiteX1" fmla="*/ 0 w 17320"/>
                  <a:gd name="connsiteY1" fmla="*/ 1002443 h 1012443"/>
                  <a:gd name="connsiteX2" fmla="*/ 17321 w 17320"/>
                  <a:gd name="connsiteY2" fmla="*/ 1002443 h 1012443"/>
                  <a:gd name="connsiteX3" fmla="*/ 17321 w 17320"/>
                  <a:gd name="connsiteY3" fmla="*/ 6495 h 1012443"/>
                  <a:gd name="connsiteX4" fmla="*/ 0 w 17320"/>
                  <a:gd name="connsiteY4" fmla="*/ 6495 h 1012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012443">
                    <a:moveTo>
                      <a:pt x="0" y="6495"/>
                    </a:moveTo>
                    <a:cubicBezTo>
                      <a:pt x="0" y="335591"/>
                      <a:pt x="0" y="673348"/>
                      <a:pt x="0" y="1002443"/>
                    </a:cubicBezTo>
                    <a:cubicBezTo>
                      <a:pt x="0" y="1011104"/>
                      <a:pt x="17321" y="1019764"/>
                      <a:pt x="17321" y="1002443"/>
                    </a:cubicBezTo>
                    <a:cubicBezTo>
                      <a:pt x="17321" y="673348"/>
                      <a:pt x="17321" y="335591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3" name="Freeform: Shape 228">
                <a:extLst>
                  <a:ext uri="{FF2B5EF4-FFF2-40B4-BE49-F238E27FC236}">
                    <a16:creationId xmlns:a16="http://schemas.microsoft.com/office/drawing/2014/main" xmlns="" id="{DA5012E3-ED39-431C-A4B9-050E79A53460}"/>
                  </a:ext>
                </a:extLst>
              </p:cNvPr>
              <p:cNvSpPr/>
              <p:nvPr/>
            </p:nvSpPr>
            <p:spPr>
              <a:xfrm>
                <a:off x="3463233" y="4256292"/>
                <a:ext cx="122591" cy="138132"/>
              </a:xfrm>
              <a:custGeom>
                <a:avLst/>
                <a:gdLst>
                  <a:gd name="connsiteX0" fmla="*/ 60623 w 122591"/>
                  <a:gd name="connsiteY0" fmla="*/ 24348 h 138132"/>
                  <a:gd name="connsiteX1" fmla="*/ 0 w 122591"/>
                  <a:gd name="connsiteY1" fmla="*/ 15687 h 138132"/>
                  <a:gd name="connsiteX2" fmla="*/ 60623 w 122591"/>
                  <a:gd name="connsiteY2" fmla="*/ 110952 h 138132"/>
                  <a:gd name="connsiteX3" fmla="*/ 121246 w 122591"/>
                  <a:gd name="connsiteY3" fmla="*/ 119612 h 138132"/>
                  <a:gd name="connsiteX4" fmla="*/ 60623 w 122591"/>
                  <a:gd name="connsiteY4" fmla="*/ 24348 h 1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8132">
                    <a:moveTo>
                      <a:pt x="60623" y="24348"/>
                    </a:moveTo>
                    <a:cubicBezTo>
                      <a:pt x="25982" y="-1633"/>
                      <a:pt x="0" y="-10294"/>
                      <a:pt x="0" y="15687"/>
                    </a:cubicBezTo>
                    <a:cubicBezTo>
                      <a:pt x="0" y="33008"/>
                      <a:pt x="25982" y="84971"/>
                      <a:pt x="60623" y="110952"/>
                    </a:cubicBezTo>
                    <a:cubicBezTo>
                      <a:pt x="95265" y="145594"/>
                      <a:pt x="121246" y="145594"/>
                      <a:pt x="121246" y="119612"/>
                    </a:cubicBezTo>
                    <a:cubicBezTo>
                      <a:pt x="129906" y="93631"/>
                      <a:pt x="95265" y="50329"/>
                      <a:pt x="60623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4" name="Freeform: Shape 229">
                <a:extLst>
                  <a:ext uri="{FF2B5EF4-FFF2-40B4-BE49-F238E27FC236}">
                    <a16:creationId xmlns:a16="http://schemas.microsoft.com/office/drawing/2014/main" xmlns="" id="{93328441-40B8-4F73-A422-008695A69226}"/>
                  </a:ext>
                </a:extLst>
              </p:cNvPr>
              <p:cNvSpPr/>
              <p:nvPr/>
            </p:nvSpPr>
            <p:spPr>
              <a:xfrm>
                <a:off x="3463233" y="3292153"/>
                <a:ext cx="122591" cy="134516"/>
              </a:xfrm>
              <a:custGeom>
                <a:avLst/>
                <a:gdLst>
                  <a:gd name="connsiteX0" fmla="*/ 60623 w 122591"/>
                  <a:gd name="connsiteY0" fmla="*/ 27180 h 134516"/>
                  <a:gd name="connsiteX1" fmla="*/ 0 w 122591"/>
                  <a:gd name="connsiteY1" fmla="*/ 122445 h 134516"/>
                  <a:gd name="connsiteX2" fmla="*/ 60623 w 122591"/>
                  <a:gd name="connsiteY2" fmla="*/ 113784 h 134516"/>
                  <a:gd name="connsiteX3" fmla="*/ 121246 w 122591"/>
                  <a:gd name="connsiteY3" fmla="*/ 18520 h 134516"/>
                  <a:gd name="connsiteX4" fmla="*/ 60623 w 122591"/>
                  <a:gd name="connsiteY4" fmla="*/ 27180 h 134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34516">
                    <a:moveTo>
                      <a:pt x="60623" y="27180"/>
                    </a:moveTo>
                    <a:cubicBezTo>
                      <a:pt x="25982" y="61822"/>
                      <a:pt x="0" y="105124"/>
                      <a:pt x="0" y="122445"/>
                    </a:cubicBezTo>
                    <a:cubicBezTo>
                      <a:pt x="0" y="139766"/>
                      <a:pt x="25982" y="139766"/>
                      <a:pt x="60623" y="113784"/>
                    </a:cubicBezTo>
                    <a:cubicBezTo>
                      <a:pt x="95265" y="87803"/>
                      <a:pt x="121246" y="44501"/>
                      <a:pt x="121246" y="18520"/>
                    </a:cubicBezTo>
                    <a:cubicBezTo>
                      <a:pt x="129906" y="-7461"/>
                      <a:pt x="95265" y="-7461"/>
                      <a:pt x="60623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69" name="Graphic 1">
              <a:extLst>
                <a:ext uri="{FF2B5EF4-FFF2-40B4-BE49-F238E27FC236}">
                  <a16:creationId xmlns:a16="http://schemas.microsoft.com/office/drawing/2014/main" xmlns="" id="{49003662-5956-4616-B437-611CDEEEC2A3}"/>
                </a:ext>
              </a:extLst>
            </p:cNvPr>
            <p:cNvGrpSpPr/>
            <p:nvPr/>
          </p:nvGrpSpPr>
          <p:grpSpPr>
            <a:xfrm>
              <a:off x="1118741" y="2996549"/>
              <a:ext cx="40013" cy="481737"/>
              <a:chOff x="3757687" y="3113506"/>
              <a:chExt cx="121245" cy="1459722"/>
            </a:xfrm>
            <a:grpFill/>
          </p:grpSpPr>
          <p:sp>
            <p:nvSpPr>
              <p:cNvPr id="739" name="Freeform: Shape 224">
                <a:extLst>
                  <a:ext uri="{FF2B5EF4-FFF2-40B4-BE49-F238E27FC236}">
                    <a16:creationId xmlns:a16="http://schemas.microsoft.com/office/drawing/2014/main" xmlns="" id="{DF76ED48-6A23-4D21-826B-418C1FE8D060}"/>
                  </a:ext>
                </a:extLst>
              </p:cNvPr>
              <p:cNvSpPr/>
              <p:nvPr/>
            </p:nvSpPr>
            <p:spPr>
              <a:xfrm>
                <a:off x="3809649" y="3139629"/>
                <a:ext cx="17320" cy="1384841"/>
              </a:xfrm>
              <a:custGeom>
                <a:avLst/>
                <a:gdLst>
                  <a:gd name="connsiteX0" fmla="*/ 0 w 17320"/>
                  <a:gd name="connsiteY0" fmla="*/ 6495 h 1384841"/>
                  <a:gd name="connsiteX1" fmla="*/ 0 w 17320"/>
                  <a:gd name="connsiteY1" fmla="*/ 1374842 h 1384841"/>
                  <a:gd name="connsiteX2" fmla="*/ 17321 w 17320"/>
                  <a:gd name="connsiteY2" fmla="*/ 1374842 h 1384841"/>
                  <a:gd name="connsiteX3" fmla="*/ 17321 w 17320"/>
                  <a:gd name="connsiteY3" fmla="*/ 6495 h 1384841"/>
                  <a:gd name="connsiteX4" fmla="*/ 0 w 17320"/>
                  <a:gd name="connsiteY4" fmla="*/ 6495 h 138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384841">
                    <a:moveTo>
                      <a:pt x="0" y="6495"/>
                    </a:moveTo>
                    <a:cubicBezTo>
                      <a:pt x="0" y="465498"/>
                      <a:pt x="0" y="924500"/>
                      <a:pt x="0" y="1374842"/>
                    </a:cubicBezTo>
                    <a:cubicBezTo>
                      <a:pt x="0" y="1383502"/>
                      <a:pt x="17321" y="1392162"/>
                      <a:pt x="17321" y="1374842"/>
                    </a:cubicBezTo>
                    <a:cubicBezTo>
                      <a:pt x="17321" y="915839"/>
                      <a:pt x="17321" y="4568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0" name="Freeform: Shape 225">
                <a:extLst>
                  <a:ext uri="{FF2B5EF4-FFF2-40B4-BE49-F238E27FC236}">
                    <a16:creationId xmlns:a16="http://schemas.microsoft.com/office/drawing/2014/main" xmlns="" id="{3AA53FD1-13F9-41CE-A924-2C1ACF0E137D}"/>
                  </a:ext>
                </a:extLst>
              </p:cNvPr>
              <p:cNvSpPr/>
              <p:nvPr/>
            </p:nvSpPr>
            <p:spPr>
              <a:xfrm>
                <a:off x="3757687" y="4442064"/>
                <a:ext cx="121245" cy="131164"/>
              </a:xfrm>
              <a:custGeom>
                <a:avLst/>
                <a:gdLst>
                  <a:gd name="connsiteX0" fmla="*/ 60623 w 121245"/>
                  <a:gd name="connsiteY0" fmla="*/ 3124 h 131164"/>
                  <a:gd name="connsiteX1" fmla="*/ 0 w 121245"/>
                  <a:gd name="connsiteY1" fmla="*/ 37765 h 131164"/>
                  <a:gd name="connsiteX2" fmla="*/ 60623 w 121245"/>
                  <a:gd name="connsiteY2" fmla="*/ 124369 h 131164"/>
                  <a:gd name="connsiteX3" fmla="*/ 121246 w 121245"/>
                  <a:gd name="connsiteY3" fmla="*/ 89728 h 131164"/>
                  <a:gd name="connsiteX4" fmla="*/ 60623 w 121245"/>
                  <a:gd name="connsiteY4" fmla="*/ 3124 h 131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64">
                    <a:moveTo>
                      <a:pt x="60623" y="3124"/>
                    </a:moveTo>
                    <a:cubicBezTo>
                      <a:pt x="25981" y="-5537"/>
                      <a:pt x="0" y="3124"/>
                      <a:pt x="0" y="37765"/>
                    </a:cubicBezTo>
                    <a:cubicBezTo>
                      <a:pt x="0" y="72407"/>
                      <a:pt x="25981" y="107049"/>
                      <a:pt x="60623" y="124369"/>
                    </a:cubicBezTo>
                    <a:cubicBezTo>
                      <a:pt x="95264" y="141690"/>
                      <a:pt x="121246" y="124369"/>
                      <a:pt x="121246" y="89728"/>
                    </a:cubicBezTo>
                    <a:cubicBezTo>
                      <a:pt x="121246" y="46426"/>
                      <a:pt x="95264" y="11784"/>
                      <a:pt x="60623" y="312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1" name="Freeform: Shape 226">
                <a:extLst>
                  <a:ext uri="{FF2B5EF4-FFF2-40B4-BE49-F238E27FC236}">
                    <a16:creationId xmlns:a16="http://schemas.microsoft.com/office/drawing/2014/main" xmlns="" id="{C1DB6E7A-AF71-4836-BB32-1242B42C11ED}"/>
                  </a:ext>
                </a:extLst>
              </p:cNvPr>
              <p:cNvSpPr/>
              <p:nvPr/>
            </p:nvSpPr>
            <p:spPr>
              <a:xfrm>
                <a:off x="3757687" y="3113506"/>
                <a:ext cx="121245" cy="131006"/>
              </a:xfrm>
              <a:custGeom>
                <a:avLst/>
                <a:gdLst>
                  <a:gd name="connsiteX0" fmla="*/ 60623 w 121245"/>
                  <a:gd name="connsiteY0" fmla="*/ 6637 h 131006"/>
                  <a:gd name="connsiteX1" fmla="*/ 0 w 121245"/>
                  <a:gd name="connsiteY1" fmla="*/ 93242 h 131006"/>
                  <a:gd name="connsiteX2" fmla="*/ 60623 w 121245"/>
                  <a:gd name="connsiteY2" fmla="*/ 127883 h 131006"/>
                  <a:gd name="connsiteX3" fmla="*/ 121246 w 121245"/>
                  <a:gd name="connsiteY3" fmla="*/ 49939 h 131006"/>
                  <a:gd name="connsiteX4" fmla="*/ 60623 w 121245"/>
                  <a:gd name="connsiteY4" fmla="*/ 6637 h 13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006">
                    <a:moveTo>
                      <a:pt x="60623" y="6637"/>
                    </a:moveTo>
                    <a:cubicBezTo>
                      <a:pt x="25981" y="23958"/>
                      <a:pt x="0" y="58600"/>
                      <a:pt x="0" y="93242"/>
                    </a:cubicBezTo>
                    <a:cubicBezTo>
                      <a:pt x="0" y="127883"/>
                      <a:pt x="25981" y="136544"/>
                      <a:pt x="60623" y="127883"/>
                    </a:cubicBezTo>
                    <a:cubicBezTo>
                      <a:pt x="95264" y="119223"/>
                      <a:pt x="121246" y="84581"/>
                      <a:pt x="121246" y="49939"/>
                    </a:cubicBezTo>
                    <a:cubicBezTo>
                      <a:pt x="121246" y="6637"/>
                      <a:pt x="95264" y="-10683"/>
                      <a:pt x="60623" y="66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0" name="Graphic 1">
              <a:extLst>
                <a:ext uri="{FF2B5EF4-FFF2-40B4-BE49-F238E27FC236}">
                  <a16:creationId xmlns:a16="http://schemas.microsoft.com/office/drawing/2014/main" xmlns="" id="{4BD8CCF2-79FB-4C7F-9DC1-DFFEDF6B569E}"/>
                </a:ext>
              </a:extLst>
            </p:cNvPr>
            <p:cNvGrpSpPr/>
            <p:nvPr/>
          </p:nvGrpSpPr>
          <p:grpSpPr>
            <a:xfrm>
              <a:off x="1213059" y="2984005"/>
              <a:ext cx="40013" cy="506329"/>
              <a:chOff x="4043481" y="3075495"/>
              <a:chExt cx="121245" cy="1534240"/>
            </a:xfrm>
            <a:grpFill/>
          </p:grpSpPr>
          <p:sp>
            <p:nvSpPr>
              <p:cNvPr id="736" name="Freeform: Shape 221">
                <a:extLst>
                  <a:ext uri="{FF2B5EF4-FFF2-40B4-BE49-F238E27FC236}">
                    <a16:creationId xmlns:a16="http://schemas.microsoft.com/office/drawing/2014/main" xmlns="" id="{AF956DAC-4EBD-4E20-8393-1885133E14E4}"/>
                  </a:ext>
                </a:extLst>
              </p:cNvPr>
              <p:cNvSpPr/>
              <p:nvPr/>
            </p:nvSpPr>
            <p:spPr>
              <a:xfrm>
                <a:off x="4095443" y="3096327"/>
                <a:ext cx="17320" cy="1471445"/>
              </a:xfrm>
              <a:custGeom>
                <a:avLst/>
                <a:gdLst>
                  <a:gd name="connsiteX0" fmla="*/ 0 w 17320"/>
                  <a:gd name="connsiteY0" fmla="*/ 6495 h 1471445"/>
                  <a:gd name="connsiteX1" fmla="*/ 0 w 17320"/>
                  <a:gd name="connsiteY1" fmla="*/ 1461446 h 1471445"/>
                  <a:gd name="connsiteX2" fmla="*/ 17321 w 17320"/>
                  <a:gd name="connsiteY2" fmla="*/ 1461446 h 1471445"/>
                  <a:gd name="connsiteX3" fmla="*/ 17321 w 17320"/>
                  <a:gd name="connsiteY3" fmla="*/ 6495 h 1471445"/>
                  <a:gd name="connsiteX4" fmla="*/ 0 w 17320"/>
                  <a:gd name="connsiteY4" fmla="*/ 6495 h 147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71445">
                    <a:moveTo>
                      <a:pt x="0" y="6495"/>
                    </a:moveTo>
                    <a:cubicBezTo>
                      <a:pt x="0" y="491479"/>
                      <a:pt x="0" y="976462"/>
                      <a:pt x="0" y="1461446"/>
                    </a:cubicBezTo>
                    <a:cubicBezTo>
                      <a:pt x="0" y="1470106"/>
                      <a:pt x="17321" y="1478767"/>
                      <a:pt x="17321" y="1461446"/>
                    </a:cubicBezTo>
                    <a:cubicBezTo>
                      <a:pt x="17321" y="976462"/>
                      <a:pt x="17321" y="491479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7" name="Freeform: Shape 222">
                <a:extLst>
                  <a:ext uri="{FF2B5EF4-FFF2-40B4-BE49-F238E27FC236}">
                    <a16:creationId xmlns:a16="http://schemas.microsoft.com/office/drawing/2014/main" xmlns="" id="{2B68876E-3BF2-41D6-93C9-6843DC51D036}"/>
                  </a:ext>
                </a:extLst>
              </p:cNvPr>
              <p:cNvSpPr/>
              <p:nvPr/>
            </p:nvSpPr>
            <p:spPr>
              <a:xfrm>
                <a:off x="4043481" y="4479829"/>
                <a:ext cx="121245" cy="129906"/>
              </a:xfrm>
              <a:custGeom>
                <a:avLst/>
                <a:gdLst>
                  <a:gd name="connsiteX0" fmla="*/ 60623 w 121245"/>
                  <a:gd name="connsiteY0" fmla="*/ 0 h 129906"/>
                  <a:gd name="connsiteX1" fmla="*/ 0 w 121245"/>
                  <a:gd name="connsiteY1" fmla="*/ 69283 h 129906"/>
                  <a:gd name="connsiteX2" fmla="*/ 60623 w 121245"/>
                  <a:gd name="connsiteY2" fmla="*/ 129906 h 129906"/>
                  <a:gd name="connsiteX3" fmla="*/ 121246 w 121245"/>
                  <a:gd name="connsiteY3" fmla="*/ 51963 h 129906"/>
                  <a:gd name="connsiteX4" fmla="*/ 60623 w 121245"/>
                  <a:gd name="connsiteY4" fmla="*/ 0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29906">
                    <a:moveTo>
                      <a:pt x="60623" y="0"/>
                    </a:moveTo>
                    <a:cubicBezTo>
                      <a:pt x="25981" y="0"/>
                      <a:pt x="0" y="34642"/>
                      <a:pt x="0" y="69283"/>
                    </a:cubicBezTo>
                    <a:cubicBezTo>
                      <a:pt x="0" y="103925"/>
                      <a:pt x="25981" y="129906"/>
                      <a:pt x="60623" y="129906"/>
                    </a:cubicBezTo>
                    <a:cubicBezTo>
                      <a:pt x="95265" y="121246"/>
                      <a:pt x="121246" y="86604"/>
                      <a:pt x="121246" y="51963"/>
                    </a:cubicBezTo>
                    <a:cubicBezTo>
                      <a:pt x="121246" y="17321"/>
                      <a:pt x="95265" y="0"/>
                      <a:pt x="60623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8" name="Freeform: Shape 223">
                <a:extLst>
                  <a:ext uri="{FF2B5EF4-FFF2-40B4-BE49-F238E27FC236}">
                    <a16:creationId xmlns:a16="http://schemas.microsoft.com/office/drawing/2014/main" xmlns="" id="{7E23D096-3B30-444A-A178-9250D87FAE18}"/>
                  </a:ext>
                </a:extLst>
              </p:cNvPr>
              <p:cNvSpPr/>
              <p:nvPr/>
            </p:nvSpPr>
            <p:spPr>
              <a:xfrm>
                <a:off x="4043481" y="3075495"/>
                <a:ext cx="121245" cy="131252"/>
              </a:xfrm>
              <a:custGeom>
                <a:avLst/>
                <a:gdLst>
                  <a:gd name="connsiteX0" fmla="*/ 60623 w 121245"/>
                  <a:gd name="connsiteY0" fmla="*/ 1346 h 131252"/>
                  <a:gd name="connsiteX1" fmla="*/ 0 w 121245"/>
                  <a:gd name="connsiteY1" fmla="*/ 61969 h 131252"/>
                  <a:gd name="connsiteX2" fmla="*/ 60623 w 121245"/>
                  <a:gd name="connsiteY2" fmla="*/ 131252 h 131252"/>
                  <a:gd name="connsiteX3" fmla="*/ 121246 w 121245"/>
                  <a:gd name="connsiteY3" fmla="*/ 79290 h 131252"/>
                  <a:gd name="connsiteX4" fmla="*/ 60623 w 121245"/>
                  <a:gd name="connsiteY4" fmla="*/ 1346 h 13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252">
                    <a:moveTo>
                      <a:pt x="60623" y="1346"/>
                    </a:moveTo>
                    <a:cubicBezTo>
                      <a:pt x="25981" y="-7314"/>
                      <a:pt x="0" y="27327"/>
                      <a:pt x="0" y="61969"/>
                    </a:cubicBezTo>
                    <a:cubicBezTo>
                      <a:pt x="0" y="96611"/>
                      <a:pt x="25981" y="122592"/>
                      <a:pt x="60623" y="131252"/>
                    </a:cubicBezTo>
                    <a:cubicBezTo>
                      <a:pt x="95265" y="131252"/>
                      <a:pt x="121246" y="113931"/>
                      <a:pt x="121246" y="79290"/>
                    </a:cubicBezTo>
                    <a:cubicBezTo>
                      <a:pt x="121246" y="44648"/>
                      <a:pt x="95265" y="1346"/>
                      <a:pt x="60623" y="134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1" name="Graphic 1">
              <a:extLst>
                <a:ext uri="{FF2B5EF4-FFF2-40B4-BE49-F238E27FC236}">
                  <a16:creationId xmlns:a16="http://schemas.microsoft.com/office/drawing/2014/main" xmlns="" id="{399B7775-4F24-41E6-9F53-1506A545049A}"/>
                </a:ext>
              </a:extLst>
            </p:cNvPr>
            <p:cNvGrpSpPr/>
            <p:nvPr/>
          </p:nvGrpSpPr>
          <p:grpSpPr>
            <a:xfrm>
              <a:off x="1307376" y="3019477"/>
              <a:ext cx="40561" cy="435829"/>
              <a:chOff x="4329274" y="3182980"/>
              <a:chExt cx="122905" cy="1320615"/>
            </a:xfrm>
            <a:grpFill/>
          </p:grpSpPr>
          <p:sp>
            <p:nvSpPr>
              <p:cNvPr id="733" name="Freeform: Shape 218">
                <a:extLst>
                  <a:ext uri="{FF2B5EF4-FFF2-40B4-BE49-F238E27FC236}">
                    <a16:creationId xmlns:a16="http://schemas.microsoft.com/office/drawing/2014/main" xmlns="" id="{4859699E-FC71-4DAD-9CA7-B36AF2378625}"/>
                  </a:ext>
                </a:extLst>
              </p:cNvPr>
              <p:cNvSpPr/>
              <p:nvPr/>
            </p:nvSpPr>
            <p:spPr>
              <a:xfrm>
                <a:off x="4381237" y="3211078"/>
                <a:ext cx="19088" cy="1252770"/>
              </a:xfrm>
              <a:custGeom>
                <a:avLst/>
                <a:gdLst>
                  <a:gd name="connsiteX0" fmla="*/ 0 w 19088"/>
                  <a:gd name="connsiteY0" fmla="*/ 12991 h 1252770"/>
                  <a:gd name="connsiteX1" fmla="*/ 0 w 19088"/>
                  <a:gd name="connsiteY1" fmla="*/ 1242770 h 1252770"/>
                  <a:gd name="connsiteX2" fmla="*/ 17321 w 19088"/>
                  <a:gd name="connsiteY2" fmla="*/ 1242770 h 1252770"/>
                  <a:gd name="connsiteX3" fmla="*/ 17321 w 19088"/>
                  <a:gd name="connsiteY3" fmla="*/ 12991 h 1252770"/>
                  <a:gd name="connsiteX4" fmla="*/ 0 w 19088"/>
                  <a:gd name="connsiteY4" fmla="*/ 12991 h 125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88" h="1252770">
                    <a:moveTo>
                      <a:pt x="0" y="12991"/>
                    </a:moveTo>
                    <a:cubicBezTo>
                      <a:pt x="0" y="420030"/>
                      <a:pt x="0" y="835731"/>
                      <a:pt x="0" y="1242770"/>
                    </a:cubicBezTo>
                    <a:cubicBezTo>
                      <a:pt x="0" y="1251431"/>
                      <a:pt x="17321" y="1260091"/>
                      <a:pt x="17321" y="1242770"/>
                    </a:cubicBezTo>
                    <a:cubicBezTo>
                      <a:pt x="17321" y="835731"/>
                      <a:pt x="17321" y="420030"/>
                      <a:pt x="1732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4" name="Freeform: Shape 219">
                <a:extLst>
                  <a:ext uri="{FF2B5EF4-FFF2-40B4-BE49-F238E27FC236}">
                    <a16:creationId xmlns:a16="http://schemas.microsoft.com/office/drawing/2014/main" xmlns="" id="{4D74C33E-AEF9-4F9E-B9C1-A9DFD4280661}"/>
                  </a:ext>
                </a:extLst>
              </p:cNvPr>
              <p:cNvSpPr/>
              <p:nvPr/>
            </p:nvSpPr>
            <p:spPr>
              <a:xfrm>
                <a:off x="4329274" y="4372493"/>
                <a:ext cx="121245" cy="131103"/>
              </a:xfrm>
              <a:custGeom>
                <a:avLst/>
                <a:gdLst>
                  <a:gd name="connsiteX0" fmla="*/ 60623 w 121245"/>
                  <a:gd name="connsiteY0" fmla="*/ 12072 h 131103"/>
                  <a:gd name="connsiteX1" fmla="*/ 0 w 121245"/>
                  <a:gd name="connsiteY1" fmla="*/ 98676 h 131103"/>
                  <a:gd name="connsiteX2" fmla="*/ 60623 w 121245"/>
                  <a:gd name="connsiteY2" fmla="*/ 115997 h 131103"/>
                  <a:gd name="connsiteX3" fmla="*/ 121246 w 121245"/>
                  <a:gd name="connsiteY3" fmla="*/ 20732 h 131103"/>
                  <a:gd name="connsiteX4" fmla="*/ 60623 w 121245"/>
                  <a:gd name="connsiteY4" fmla="*/ 12072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1103">
                    <a:moveTo>
                      <a:pt x="60623" y="12072"/>
                    </a:moveTo>
                    <a:cubicBezTo>
                      <a:pt x="25982" y="29393"/>
                      <a:pt x="0" y="72695"/>
                      <a:pt x="0" y="98676"/>
                    </a:cubicBezTo>
                    <a:cubicBezTo>
                      <a:pt x="0" y="133317"/>
                      <a:pt x="25982" y="141978"/>
                      <a:pt x="60623" y="115997"/>
                    </a:cubicBezTo>
                    <a:cubicBezTo>
                      <a:pt x="95265" y="90015"/>
                      <a:pt x="121246" y="46713"/>
                      <a:pt x="121246" y="20732"/>
                    </a:cubicBezTo>
                    <a:cubicBezTo>
                      <a:pt x="121246" y="-5249"/>
                      <a:pt x="103925" y="-5249"/>
                      <a:pt x="60623" y="1207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5" name="Freeform: Shape 220">
                <a:extLst>
                  <a:ext uri="{FF2B5EF4-FFF2-40B4-BE49-F238E27FC236}">
                    <a16:creationId xmlns:a16="http://schemas.microsoft.com/office/drawing/2014/main" xmlns="" id="{9428608D-68DD-4C94-BFA4-066D80B28985}"/>
                  </a:ext>
                </a:extLst>
              </p:cNvPr>
              <p:cNvSpPr/>
              <p:nvPr/>
            </p:nvSpPr>
            <p:spPr>
              <a:xfrm>
                <a:off x="4329274" y="3182980"/>
                <a:ext cx="122905" cy="131103"/>
              </a:xfrm>
              <a:custGeom>
                <a:avLst/>
                <a:gdLst>
                  <a:gd name="connsiteX0" fmla="*/ 60623 w 122905"/>
                  <a:gd name="connsiteY0" fmla="*/ 15107 h 131103"/>
                  <a:gd name="connsiteX1" fmla="*/ 0 w 122905"/>
                  <a:gd name="connsiteY1" fmla="*/ 32427 h 131103"/>
                  <a:gd name="connsiteX2" fmla="*/ 60623 w 122905"/>
                  <a:gd name="connsiteY2" fmla="*/ 119032 h 131103"/>
                  <a:gd name="connsiteX3" fmla="*/ 121246 w 122905"/>
                  <a:gd name="connsiteY3" fmla="*/ 110371 h 131103"/>
                  <a:gd name="connsiteX4" fmla="*/ 60623 w 122905"/>
                  <a:gd name="connsiteY4" fmla="*/ 15107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905" h="131103">
                    <a:moveTo>
                      <a:pt x="60623" y="15107"/>
                    </a:moveTo>
                    <a:cubicBezTo>
                      <a:pt x="25982" y="-10875"/>
                      <a:pt x="0" y="-2214"/>
                      <a:pt x="0" y="32427"/>
                    </a:cubicBezTo>
                    <a:cubicBezTo>
                      <a:pt x="0" y="67069"/>
                      <a:pt x="25982" y="101711"/>
                      <a:pt x="60623" y="119032"/>
                    </a:cubicBezTo>
                    <a:cubicBezTo>
                      <a:pt x="95265" y="136352"/>
                      <a:pt x="121246" y="136352"/>
                      <a:pt x="121246" y="110371"/>
                    </a:cubicBezTo>
                    <a:cubicBezTo>
                      <a:pt x="129906" y="75730"/>
                      <a:pt x="103925" y="32427"/>
                      <a:pt x="60623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2" name="Graphic 1">
              <a:extLst>
                <a:ext uri="{FF2B5EF4-FFF2-40B4-BE49-F238E27FC236}">
                  <a16:creationId xmlns:a16="http://schemas.microsoft.com/office/drawing/2014/main" xmlns="" id="{4CBCF71C-3D5D-49FA-AD41-7BADE88B3F18}"/>
                </a:ext>
              </a:extLst>
            </p:cNvPr>
            <p:cNvGrpSpPr/>
            <p:nvPr/>
          </p:nvGrpSpPr>
          <p:grpSpPr>
            <a:xfrm>
              <a:off x="1404552" y="3096013"/>
              <a:ext cx="40013" cy="284125"/>
              <a:chOff x="4623729" y="3414894"/>
              <a:chExt cx="121245" cy="860933"/>
            </a:xfrm>
            <a:grpFill/>
          </p:grpSpPr>
          <p:sp>
            <p:nvSpPr>
              <p:cNvPr id="730" name="Freeform: Shape 215">
                <a:extLst>
                  <a:ext uri="{FF2B5EF4-FFF2-40B4-BE49-F238E27FC236}">
                    <a16:creationId xmlns:a16="http://schemas.microsoft.com/office/drawing/2014/main" xmlns="" id="{B91A06D9-1887-4C1C-AF94-F0C947E83683}"/>
                  </a:ext>
                </a:extLst>
              </p:cNvPr>
              <p:cNvSpPr/>
              <p:nvPr/>
            </p:nvSpPr>
            <p:spPr>
              <a:xfrm>
                <a:off x="4675691" y="3456560"/>
                <a:ext cx="17320" cy="764796"/>
              </a:xfrm>
              <a:custGeom>
                <a:avLst/>
                <a:gdLst>
                  <a:gd name="connsiteX0" fmla="*/ 0 w 17320"/>
                  <a:gd name="connsiteY0" fmla="*/ 10000 h 764796"/>
                  <a:gd name="connsiteX1" fmla="*/ 0 w 17320"/>
                  <a:gd name="connsiteY1" fmla="*/ 754796 h 764796"/>
                  <a:gd name="connsiteX2" fmla="*/ 17321 w 17320"/>
                  <a:gd name="connsiteY2" fmla="*/ 754796 h 764796"/>
                  <a:gd name="connsiteX3" fmla="*/ 17321 w 17320"/>
                  <a:gd name="connsiteY3" fmla="*/ 10000 h 764796"/>
                  <a:gd name="connsiteX4" fmla="*/ 0 w 17320"/>
                  <a:gd name="connsiteY4" fmla="*/ 10000 h 76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764796">
                    <a:moveTo>
                      <a:pt x="0" y="10000"/>
                    </a:moveTo>
                    <a:cubicBezTo>
                      <a:pt x="0" y="261152"/>
                      <a:pt x="0" y="503644"/>
                      <a:pt x="0" y="754796"/>
                    </a:cubicBezTo>
                    <a:cubicBezTo>
                      <a:pt x="0" y="763457"/>
                      <a:pt x="17321" y="772117"/>
                      <a:pt x="17321" y="754796"/>
                    </a:cubicBezTo>
                    <a:cubicBezTo>
                      <a:pt x="17321" y="503644"/>
                      <a:pt x="17321" y="261152"/>
                      <a:pt x="17321" y="10000"/>
                    </a:cubicBezTo>
                    <a:cubicBezTo>
                      <a:pt x="17321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1" name="Freeform: Shape 216">
                <a:extLst>
                  <a:ext uri="{FF2B5EF4-FFF2-40B4-BE49-F238E27FC236}">
                    <a16:creationId xmlns:a16="http://schemas.microsoft.com/office/drawing/2014/main" xmlns="" id="{FA34CDF2-E6C8-41F7-9A17-BD440358B311}"/>
                  </a:ext>
                </a:extLst>
              </p:cNvPr>
              <p:cNvSpPr/>
              <p:nvPr/>
            </p:nvSpPr>
            <p:spPr>
              <a:xfrm>
                <a:off x="4623729" y="4135101"/>
                <a:ext cx="121245" cy="140727"/>
              </a:xfrm>
              <a:custGeom>
                <a:avLst/>
                <a:gdLst>
                  <a:gd name="connsiteX0" fmla="*/ 60623 w 121245"/>
                  <a:gd name="connsiteY0" fmla="*/ 32953 h 140727"/>
                  <a:gd name="connsiteX1" fmla="*/ 0 w 121245"/>
                  <a:gd name="connsiteY1" fmla="*/ 128218 h 140727"/>
                  <a:gd name="connsiteX2" fmla="*/ 60623 w 121245"/>
                  <a:gd name="connsiteY2" fmla="*/ 102237 h 140727"/>
                  <a:gd name="connsiteX3" fmla="*/ 121246 w 121245"/>
                  <a:gd name="connsiteY3" fmla="*/ 6972 h 140727"/>
                  <a:gd name="connsiteX4" fmla="*/ 60623 w 121245"/>
                  <a:gd name="connsiteY4" fmla="*/ 32953 h 140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0727">
                    <a:moveTo>
                      <a:pt x="60623" y="32953"/>
                    </a:moveTo>
                    <a:cubicBezTo>
                      <a:pt x="25981" y="67595"/>
                      <a:pt x="0" y="102237"/>
                      <a:pt x="0" y="128218"/>
                    </a:cubicBezTo>
                    <a:cubicBezTo>
                      <a:pt x="0" y="154199"/>
                      <a:pt x="25981" y="136878"/>
                      <a:pt x="60623" y="102237"/>
                    </a:cubicBezTo>
                    <a:cubicBezTo>
                      <a:pt x="95264" y="67595"/>
                      <a:pt x="121246" y="24293"/>
                      <a:pt x="121246" y="6972"/>
                    </a:cubicBezTo>
                    <a:cubicBezTo>
                      <a:pt x="121246" y="-10349"/>
                      <a:pt x="95264" y="6972"/>
                      <a:pt x="60623" y="32953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2" name="Freeform: Shape 217">
                <a:extLst>
                  <a:ext uri="{FF2B5EF4-FFF2-40B4-BE49-F238E27FC236}">
                    <a16:creationId xmlns:a16="http://schemas.microsoft.com/office/drawing/2014/main" xmlns="" id="{8D4F9B6B-8303-4134-9549-702DCB92E81D}"/>
                  </a:ext>
                </a:extLst>
              </p:cNvPr>
              <p:cNvSpPr/>
              <p:nvPr/>
            </p:nvSpPr>
            <p:spPr>
              <a:xfrm>
                <a:off x="4623729" y="3414894"/>
                <a:ext cx="121245" cy="141393"/>
              </a:xfrm>
              <a:custGeom>
                <a:avLst/>
                <a:gdLst>
                  <a:gd name="connsiteX0" fmla="*/ 0 w 121245"/>
                  <a:gd name="connsiteY0" fmla="*/ 8364 h 141393"/>
                  <a:gd name="connsiteX1" fmla="*/ 60623 w 121245"/>
                  <a:gd name="connsiteY1" fmla="*/ 103628 h 141393"/>
                  <a:gd name="connsiteX2" fmla="*/ 121246 w 121245"/>
                  <a:gd name="connsiteY2" fmla="*/ 138270 h 141393"/>
                  <a:gd name="connsiteX3" fmla="*/ 60623 w 121245"/>
                  <a:gd name="connsiteY3" fmla="*/ 43005 h 141393"/>
                  <a:gd name="connsiteX4" fmla="*/ 0 w 121245"/>
                  <a:gd name="connsiteY4" fmla="*/ 8364 h 14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1393">
                    <a:moveTo>
                      <a:pt x="0" y="8364"/>
                    </a:moveTo>
                    <a:cubicBezTo>
                      <a:pt x="0" y="25685"/>
                      <a:pt x="25981" y="68987"/>
                      <a:pt x="60623" y="103628"/>
                    </a:cubicBezTo>
                    <a:cubicBezTo>
                      <a:pt x="95264" y="138270"/>
                      <a:pt x="121246" y="146930"/>
                      <a:pt x="121246" y="138270"/>
                    </a:cubicBezTo>
                    <a:cubicBezTo>
                      <a:pt x="121246" y="120949"/>
                      <a:pt x="95264" y="77647"/>
                      <a:pt x="60623" y="43005"/>
                    </a:cubicBezTo>
                    <a:cubicBezTo>
                      <a:pt x="25981" y="-297"/>
                      <a:pt x="0" y="-8957"/>
                      <a:pt x="0" y="836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3" name="Graphic 1">
              <a:extLst>
                <a:ext uri="{FF2B5EF4-FFF2-40B4-BE49-F238E27FC236}">
                  <a16:creationId xmlns:a16="http://schemas.microsoft.com/office/drawing/2014/main" xmlns="" id="{539CF841-29BD-4A83-8605-55A0FC8A331D}"/>
                </a:ext>
              </a:extLst>
            </p:cNvPr>
            <p:cNvGrpSpPr/>
            <p:nvPr/>
          </p:nvGrpSpPr>
          <p:grpSpPr>
            <a:xfrm>
              <a:off x="1498870" y="3198265"/>
              <a:ext cx="40013" cy="78151"/>
              <a:chOff x="4909523" y="3724731"/>
              <a:chExt cx="121245" cy="236808"/>
            </a:xfrm>
            <a:grpFill/>
          </p:grpSpPr>
          <p:sp>
            <p:nvSpPr>
              <p:cNvPr id="725" name="Freeform: Shape 210">
                <a:extLst>
                  <a:ext uri="{FF2B5EF4-FFF2-40B4-BE49-F238E27FC236}">
                    <a16:creationId xmlns:a16="http://schemas.microsoft.com/office/drawing/2014/main" xmlns="" id="{961FC40A-20FF-4B5B-8097-98FE6BA6AB37}"/>
                  </a:ext>
                </a:extLst>
              </p:cNvPr>
              <p:cNvSpPr/>
              <p:nvPr/>
            </p:nvSpPr>
            <p:spPr>
              <a:xfrm>
                <a:off x="4961485" y="3780500"/>
                <a:ext cx="17320" cy="120420"/>
              </a:xfrm>
              <a:custGeom>
                <a:avLst/>
                <a:gdLst>
                  <a:gd name="connsiteX0" fmla="*/ 0 w 17320"/>
                  <a:gd name="connsiteY0" fmla="*/ 6495 h 120420"/>
                  <a:gd name="connsiteX1" fmla="*/ 0 w 17320"/>
                  <a:gd name="connsiteY1" fmla="*/ 110420 h 120420"/>
                  <a:gd name="connsiteX2" fmla="*/ 17321 w 17320"/>
                  <a:gd name="connsiteY2" fmla="*/ 110420 h 120420"/>
                  <a:gd name="connsiteX3" fmla="*/ 17321 w 17320"/>
                  <a:gd name="connsiteY3" fmla="*/ 6495 h 120420"/>
                  <a:gd name="connsiteX4" fmla="*/ 0 w 17320"/>
                  <a:gd name="connsiteY4" fmla="*/ 6495 h 120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20420">
                    <a:moveTo>
                      <a:pt x="0" y="6495"/>
                    </a:moveTo>
                    <a:cubicBezTo>
                      <a:pt x="0" y="41137"/>
                      <a:pt x="0" y="75779"/>
                      <a:pt x="0" y="110420"/>
                    </a:cubicBezTo>
                    <a:cubicBezTo>
                      <a:pt x="0" y="119081"/>
                      <a:pt x="17321" y="127741"/>
                      <a:pt x="17321" y="110420"/>
                    </a:cubicBezTo>
                    <a:cubicBezTo>
                      <a:pt x="17321" y="75779"/>
                      <a:pt x="17321" y="41137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6" name="Freeform: Shape 211">
                <a:extLst>
                  <a:ext uri="{FF2B5EF4-FFF2-40B4-BE49-F238E27FC236}">
                    <a16:creationId xmlns:a16="http://schemas.microsoft.com/office/drawing/2014/main" xmlns="" id="{6EBAD58D-02C7-40C4-BCBC-654B89DF7180}"/>
                  </a:ext>
                </a:extLst>
              </p:cNvPr>
              <p:cNvSpPr/>
              <p:nvPr/>
            </p:nvSpPr>
            <p:spPr>
              <a:xfrm>
                <a:off x="5022108" y="3821637"/>
                <a:ext cx="8660" cy="8660"/>
              </a:xfrm>
              <a:custGeom>
                <a:avLst/>
                <a:gdLst>
                  <a:gd name="connsiteX0" fmla="*/ 8660 w 8660"/>
                  <a:gd name="connsiteY0" fmla="*/ 0 h 8660"/>
                  <a:gd name="connsiteX1" fmla="*/ 0 w 8660"/>
                  <a:gd name="connsiteY1" fmla="*/ 8660 h 8660"/>
                  <a:gd name="connsiteX2" fmla="*/ 8660 w 8660"/>
                  <a:gd name="connsiteY2" fmla="*/ 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0"/>
                    </a:moveTo>
                    <a:cubicBezTo>
                      <a:pt x="8660" y="0"/>
                      <a:pt x="8660" y="8660"/>
                      <a:pt x="0" y="8660"/>
                    </a:cubicBezTo>
                    <a:cubicBezTo>
                      <a:pt x="8660" y="0"/>
                      <a:pt x="8660" y="0"/>
                      <a:pt x="8660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7" name="Freeform: Shape 212">
                <a:extLst>
                  <a:ext uri="{FF2B5EF4-FFF2-40B4-BE49-F238E27FC236}">
                    <a16:creationId xmlns:a16="http://schemas.microsoft.com/office/drawing/2014/main" xmlns="" id="{24D05377-9EBC-42AF-AA54-B6629BDAF5BE}"/>
                  </a:ext>
                </a:extLst>
              </p:cNvPr>
              <p:cNvSpPr/>
              <p:nvPr/>
            </p:nvSpPr>
            <p:spPr>
              <a:xfrm>
                <a:off x="4909523" y="3830298"/>
                <a:ext cx="112585" cy="131242"/>
              </a:xfrm>
              <a:custGeom>
                <a:avLst/>
                <a:gdLst>
                  <a:gd name="connsiteX0" fmla="*/ 0 w 112585"/>
                  <a:gd name="connsiteY0" fmla="*/ 129906 h 131242"/>
                  <a:gd name="connsiteX1" fmla="*/ 60623 w 112585"/>
                  <a:gd name="connsiteY1" fmla="*/ 60623 h 131242"/>
                  <a:gd name="connsiteX2" fmla="*/ 112585 w 112585"/>
                  <a:gd name="connsiteY2" fmla="*/ 0 h 131242"/>
                  <a:gd name="connsiteX3" fmla="*/ 60623 w 112585"/>
                  <a:gd name="connsiteY3" fmla="*/ 51963 h 131242"/>
                  <a:gd name="connsiteX4" fmla="*/ 0 w 112585"/>
                  <a:gd name="connsiteY4" fmla="*/ 129906 h 131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242">
                    <a:moveTo>
                      <a:pt x="0" y="129906"/>
                    </a:moveTo>
                    <a:cubicBezTo>
                      <a:pt x="0" y="138567"/>
                      <a:pt x="25981" y="103925"/>
                      <a:pt x="60623" y="60623"/>
                    </a:cubicBezTo>
                    <a:cubicBezTo>
                      <a:pt x="77943" y="34642"/>
                      <a:pt x="103925" y="8660"/>
                      <a:pt x="112585" y="0"/>
                    </a:cubicBezTo>
                    <a:cubicBezTo>
                      <a:pt x="103925" y="8660"/>
                      <a:pt x="86604" y="34642"/>
                      <a:pt x="60623" y="51963"/>
                    </a:cubicBezTo>
                    <a:cubicBezTo>
                      <a:pt x="25981" y="95265"/>
                      <a:pt x="0" y="121246"/>
                      <a:pt x="0" y="12990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8" name="Freeform: Shape 213">
                <a:extLst>
                  <a:ext uri="{FF2B5EF4-FFF2-40B4-BE49-F238E27FC236}">
                    <a16:creationId xmlns:a16="http://schemas.microsoft.com/office/drawing/2014/main" xmlns="" id="{836582A6-C22A-463A-BB24-F483486DE029}"/>
                  </a:ext>
                </a:extLst>
              </p:cNvPr>
              <p:cNvSpPr/>
              <p:nvPr/>
            </p:nvSpPr>
            <p:spPr>
              <a:xfrm>
                <a:off x="5022108" y="3856279"/>
                <a:ext cx="8660" cy="8660"/>
              </a:xfrm>
              <a:custGeom>
                <a:avLst/>
                <a:gdLst>
                  <a:gd name="connsiteX0" fmla="*/ 8660 w 8660"/>
                  <a:gd name="connsiteY0" fmla="*/ 8660 h 8660"/>
                  <a:gd name="connsiteX1" fmla="*/ 0 w 8660"/>
                  <a:gd name="connsiteY1" fmla="*/ 0 h 8660"/>
                  <a:gd name="connsiteX2" fmla="*/ 8660 w 8660"/>
                  <a:gd name="connsiteY2" fmla="*/ 8660 h 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60" h="8660">
                    <a:moveTo>
                      <a:pt x="8660" y="8660"/>
                    </a:moveTo>
                    <a:cubicBezTo>
                      <a:pt x="8660" y="8660"/>
                      <a:pt x="8660" y="0"/>
                      <a:pt x="0" y="0"/>
                    </a:cubicBezTo>
                    <a:cubicBezTo>
                      <a:pt x="8660" y="0"/>
                      <a:pt x="8660" y="8660"/>
                      <a:pt x="8660" y="866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9" name="Freeform: Shape 214">
                <a:extLst>
                  <a:ext uri="{FF2B5EF4-FFF2-40B4-BE49-F238E27FC236}">
                    <a16:creationId xmlns:a16="http://schemas.microsoft.com/office/drawing/2014/main" xmlns="" id="{6D1A9731-EF44-48BA-A730-B2DCCE993853}"/>
                  </a:ext>
                </a:extLst>
              </p:cNvPr>
              <p:cNvSpPr/>
              <p:nvPr/>
            </p:nvSpPr>
            <p:spPr>
              <a:xfrm>
                <a:off x="4909523" y="3724731"/>
                <a:ext cx="112585" cy="131547"/>
              </a:xfrm>
              <a:custGeom>
                <a:avLst/>
                <a:gdLst>
                  <a:gd name="connsiteX0" fmla="*/ 0 w 112585"/>
                  <a:gd name="connsiteY0" fmla="*/ 1641 h 131547"/>
                  <a:gd name="connsiteX1" fmla="*/ 60623 w 112585"/>
                  <a:gd name="connsiteY1" fmla="*/ 79585 h 131547"/>
                  <a:gd name="connsiteX2" fmla="*/ 112585 w 112585"/>
                  <a:gd name="connsiteY2" fmla="*/ 131547 h 131547"/>
                  <a:gd name="connsiteX3" fmla="*/ 60623 w 112585"/>
                  <a:gd name="connsiteY3" fmla="*/ 70925 h 131547"/>
                  <a:gd name="connsiteX4" fmla="*/ 0 w 112585"/>
                  <a:gd name="connsiteY4" fmla="*/ 1641 h 13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585" h="131547">
                    <a:moveTo>
                      <a:pt x="0" y="1641"/>
                    </a:moveTo>
                    <a:cubicBezTo>
                      <a:pt x="0" y="10302"/>
                      <a:pt x="25981" y="44943"/>
                      <a:pt x="60623" y="79585"/>
                    </a:cubicBezTo>
                    <a:cubicBezTo>
                      <a:pt x="77943" y="105566"/>
                      <a:pt x="103925" y="122887"/>
                      <a:pt x="112585" y="131547"/>
                    </a:cubicBezTo>
                    <a:cubicBezTo>
                      <a:pt x="103925" y="114227"/>
                      <a:pt x="86604" y="96906"/>
                      <a:pt x="60623" y="70925"/>
                    </a:cubicBezTo>
                    <a:cubicBezTo>
                      <a:pt x="25981" y="18962"/>
                      <a:pt x="0" y="-7019"/>
                      <a:pt x="0" y="164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4" name="Graphic 1">
              <a:extLst>
                <a:ext uri="{FF2B5EF4-FFF2-40B4-BE49-F238E27FC236}">
                  <a16:creationId xmlns:a16="http://schemas.microsoft.com/office/drawing/2014/main" xmlns="" id="{70D0A474-2B2B-4987-9EED-F35373D6D267}"/>
                </a:ext>
              </a:extLst>
            </p:cNvPr>
            <p:cNvGrpSpPr/>
            <p:nvPr/>
          </p:nvGrpSpPr>
          <p:grpSpPr>
            <a:xfrm>
              <a:off x="1593187" y="3125112"/>
              <a:ext cx="42872" cy="227365"/>
              <a:chOff x="5195316" y="3503067"/>
              <a:chExt cx="129906" cy="688945"/>
            </a:xfrm>
            <a:grpFill/>
          </p:grpSpPr>
          <p:sp>
            <p:nvSpPr>
              <p:cNvPr id="722" name="Freeform: Shape 207">
                <a:extLst>
                  <a:ext uri="{FF2B5EF4-FFF2-40B4-BE49-F238E27FC236}">
                    <a16:creationId xmlns:a16="http://schemas.microsoft.com/office/drawing/2014/main" xmlns="" id="{EA693B1B-8C83-4BE3-B75C-B7FC395D1B42}"/>
                  </a:ext>
                </a:extLst>
              </p:cNvPr>
              <p:cNvSpPr/>
              <p:nvPr/>
            </p:nvSpPr>
            <p:spPr>
              <a:xfrm>
                <a:off x="5255940" y="3555329"/>
                <a:ext cx="17320" cy="579422"/>
              </a:xfrm>
              <a:custGeom>
                <a:avLst/>
                <a:gdLst>
                  <a:gd name="connsiteX0" fmla="*/ 0 w 17320"/>
                  <a:gd name="connsiteY0" fmla="*/ 6495 h 579422"/>
                  <a:gd name="connsiteX1" fmla="*/ 0 w 17320"/>
                  <a:gd name="connsiteY1" fmla="*/ 569423 h 579422"/>
                  <a:gd name="connsiteX2" fmla="*/ 17321 w 17320"/>
                  <a:gd name="connsiteY2" fmla="*/ 569423 h 579422"/>
                  <a:gd name="connsiteX3" fmla="*/ 17321 w 17320"/>
                  <a:gd name="connsiteY3" fmla="*/ 6495 h 579422"/>
                  <a:gd name="connsiteX4" fmla="*/ 0 w 17320"/>
                  <a:gd name="connsiteY4" fmla="*/ 6495 h 579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579422">
                    <a:moveTo>
                      <a:pt x="0" y="6495"/>
                    </a:moveTo>
                    <a:cubicBezTo>
                      <a:pt x="0" y="197025"/>
                      <a:pt x="0" y="378893"/>
                      <a:pt x="0" y="569423"/>
                    </a:cubicBezTo>
                    <a:cubicBezTo>
                      <a:pt x="0" y="578083"/>
                      <a:pt x="17321" y="586744"/>
                      <a:pt x="17321" y="569423"/>
                    </a:cubicBezTo>
                    <a:cubicBezTo>
                      <a:pt x="17321" y="378893"/>
                      <a:pt x="17321" y="197025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3" name="Freeform: Shape 208">
                <a:extLst>
                  <a:ext uri="{FF2B5EF4-FFF2-40B4-BE49-F238E27FC236}">
                    <a16:creationId xmlns:a16="http://schemas.microsoft.com/office/drawing/2014/main" xmlns="" id="{C79BA866-236D-4F9D-B68A-81EF3B3EA477}"/>
                  </a:ext>
                </a:extLst>
              </p:cNvPr>
              <p:cNvSpPr/>
              <p:nvPr/>
            </p:nvSpPr>
            <p:spPr>
              <a:xfrm>
                <a:off x="5203977" y="3503067"/>
                <a:ext cx="121245" cy="138908"/>
              </a:xfrm>
              <a:custGeom>
                <a:avLst/>
                <a:gdLst>
                  <a:gd name="connsiteX0" fmla="*/ 60623 w 121245"/>
                  <a:gd name="connsiteY0" fmla="*/ 41437 h 138908"/>
                  <a:gd name="connsiteX1" fmla="*/ 0 w 121245"/>
                  <a:gd name="connsiteY1" fmla="*/ 136701 h 138908"/>
                  <a:gd name="connsiteX2" fmla="*/ 60623 w 121245"/>
                  <a:gd name="connsiteY2" fmla="*/ 93399 h 138908"/>
                  <a:gd name="connsiteX3" fmla="*/ 121246 w 121245"/>
                  <a:gd name="connsiteY3" fmla="*/ 6795 h 138908"/>
                  <a:gd name="connsiteX4" fmla="*/ 60623 w 121245"/>
                  <a:gd name="connsiteY4" fmla="*/ 41437 h 138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8908">
                    <a:moveTo>
                      <a:pt x="60623" y="41437"/>
                    </a:moveTo>
                    <a:cubicBezTo>
                      <a:pt x="25982" y="84739"/>
                      <a:pt x="0" y="119381"/>
                      <a:pt x="0" y="136701"/>
                    </a:cubicBezTo>
                    <a:cubicBezTo>
                      <a:pt x="0" y="145362"/>
                      <a:pt x="25982" y="128041"/>
                      <a:pt x="60623" y="93399"/>
                    </a:cubicBezTo>
                    <a:cubicBezTo>
                      <a:pt x="95265" y="58758"/>
                      <a:pt x="121246" y="24116"/>
                      <a:pt x="121246" y="6795"/>
                    </a:cubicBezTo>
                    <a:cubicBezTo>
                      <a:pt x="121246" y="-10526"/>
                      <a:pt x="95265" y="6795"/>
                      <a:pt x="60623" y="4143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4" name="Freeform: Shape 209">
                <a:extLst>
                  <a:ext uri="{FF2B5EF4-FFF2-40B4-BE49-F238E27FC236}">
                    <a16:creationId xmlns:a16="http://schemas.microsoft.com/office/drawing/2014/main" xmlns="" id="{317E48A4-7A75-44D3-B195-9C017D310334}"/>
                  </a:ext>
                </a:extLst>
              </p:cNvPr>
              <p:cNvSpPr/>
              <p:nvPr/>
            </p:nvSpPr>
            <p:spPr>
              <a:xfrm>
                <a:off x="5195316" y="4044643"/>
                <a:ext cx="121245" cy="147369"/>
              </a:xfrm>
              <a:custGeom>
                <a:avLst/>
                <a:gdLst>
                  <a:gd name="connsiteX0" fmla="*/ 0 w 121245"/>
                  <a:gd name="connsiteY0" fmla="*/ 2165 h 147369"/>
                  <a:gd name="connsiteX1" fmla="*/ 60623 w 121245"/>
                  <a:gd name="connsiteY1" fmla="*/ 97430 h 147369"/>
                  <a:gd name="connsiteX2" fmla="*/ 121246 w 121245"/>
                  <a:gd name="connsiteY2" fmla="*/ 140732 h 147369"/>
                  <a:gd name="connsiteX3" fmla="*/ 60623 w 121245"/>
                  <a:gd name="connsiteY3" fmla="*/ 54128 h 147369"/>
                  <a:gd name="connsiteX4" fmla="*/ 0 w 121245"/>
                  <a:gd name="connsiteY4" fmla="*/ 2165 h 14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47369">
                    <a:moveTo>
                      <a:pt x="0" y="2165"/>
                    </a:moveTo>
                    <a:cubicBezTo>
                      <a:pt x="0" y="10826"/>
                      <a:pt x="25982" y="54128"/>
                      <a:pt x="60623" y="97430"/>
                    </a:cubicBezTo>
                    <a:cubicBezTo>
                      <a:pt x="95264" y="140732"/>
                      <a:pt x="121246" y="158053"/>
                      <a:pt x="121246" y="140732"/>
                    </a:cubicBezTo>
                    <a:cubicBezTo>
                      <a:pt x="121246" y="123411"/>
                      <a:pt x="95264" y="88769"/>
                      <a:pt x="60623" y="54128"/>
                    </a:cubicBezTo>
                    <a:cubicBezTo>
                      <a:pt x="34642" y="10826"/>
                      <a:pt x="0" y="-6495"/>
                      <a:pt x="0" y="21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5" name="Graphic 1">
              <a:extLst>
                <a:ext uri="{FF2B5EF4-FFF2-40B4-BE49-F238E27FC236}">
                  <a16:creationId xmlns:a16="http://schemas.microsoft.com/office/drawing/2014/main" xmlns="" id="{FCEB7D9D-64F8-463A-9817-9D636FF416E1}"/>
                </a:ext>
              </a:extLst>
            </p:cNvPr>
            <p:cNvGrpSpPr/>
            <p:nvPr/>
          </p:nvGrpSpPr>
          <p:grpSpPr>
            <a:xfrm>
              <a:off x="1690363" y="3038039"/>
              <a:ext cx="40013" cy="398706"/>
              <a:chOff x="5489771" y="3239224"/>
              <a:chExt cx="121245" cy="1208128"/>
            </a:xfrm>
            <a:grpFill/>
          </p:grpSpPr>
          <p:sp>
            <p:nvSpPr>
              <p:cNvPr id="719" name="Freeform: Shape 204">
                <a:extLst>
                  <a:ext uri="{FF2B5EF4-FFF2-40B4-BE49-F238E27FC236}">
                    <a16:creationId xmlns:a16="http://schemas.microsoft.com/office/drawing/2014/main" xmlns="" id="{DE90A46B-85E3-4DF3-8E93-1B433E75235D}"/>
                  </a:ext>
                </a:extLst>
              </p:cNvPr>
              <p:cNvSpPr/>
              <p:nvPr/>
            </p:nvSpPr>
            <p:spPr>
              <a:xfrm>
                <a:off x="5541733" y="3280361"/>
                <a:ext cx="17321" cy="1131524"/>
              </a:xfrm>
              <a:custGeom>
                <a:avLst/>
                <a:gdLst>
                  <a:gd name="connsiteX0" fmla="*/ 0 w 17321"/>
                  <a:gd name="connsiteY0" fmla="*/ 12991 h 1131524"/>
                  <a:gd name="connsiteX1" fmla="*/ 0 w 17321"/>
                  <a:gd name="connsiteY1" fmla="*/ 1121524 h 1131524"/>
                  <a:gd name="connsiteX2" fmla="*/ 17321 w 17321"/>
                  <a:gd name="connsiteY2" fmla="*/ 1121524 h 1131524"/>
                  <a:gd name="connsiteX3" fmla="*/ 17321 w 17321"/>
                  <a:gd name="connsiteY3" fmla="*/ 12991 h 1131524"/>
                  <a:gd name="connsiteX4" fmla="*/ 0 w 17321"/>
                  <a:gd name="connsiteY4" fmla="*/ 12991 h 113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1" h="1131524">
                    <a:moveTo>
                      <a:pt x="0" y="12991"/>
                    </a:moveTo>
                    <a:cubicBezTo>
                      <a:pt x="0" y="385389"/>
                      <a:pt x="0" y="749126"/>
                      <a:pt x="0" y="1121524"/>
                    </a:cubicBezTo>
                    <a:cubicBezTo>
                      <a:pt x="0" y="1130185"/>
                      <a:pt x="17321" y="1138845"/>
                      <a:pt x="17321" y="1121524"/>
                    </a:cubicBezTo>
                    <a:cubicBezTo>
                      <a:pt x="17321" y="749126"/>
                      <a:pt x="17321" y="385389"/>
                      <a:pt x="17321" y="12991"/>
                    </a:cubicBezTo>
                    <a:cubicBezTo>
                      <a:pt x="1732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0" name="Freeform: Shape 205">
                <a:extLst>
                  <a:ext uri="{FF2B5EF4-FFF2-40B4-BE49-F238E27FC236}">
                    <a16:creationId xmlns:a16="http://schemas.microsoft.com/office/drawing/2014/main" xmlns="" id="{954E8EAB-9490-40FE-B728-D360BD7CFDAB}"/>
                  </a:ext>
                </a:extLst>
              </p:cNvPr>
              <p:cNvSpPr/>
              <p:nvPr/>
            </p:nvSpPr>
            <p:spPr>
              <a:xfrm>
                <a:off x="5489771" y="3239224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14751 h 134236"/>
                  <a:gd name="connsiteX2" fmla="*/ 60623 w 121245"/>
                  <a:gd name="connsiteY2" fmla="*/ 114751 h 134236"/>
                  <a:gd name="connsiteX3" fmla="*/ 121246 w 121245"/>
                  <a:gd name="connsiteY3" fmla="*/ 19486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45467"/>
                      <a:pt x="0" y="88769"/>
                      <a:pt x="0" y="114751"/>
                    </a:cubicBezTo>
                    <a:cubicBezTo>
                      <a:pt x="0" y="140732"/>
                      <a:pt x="25982" y="140732"/>
                      <a:pt x="60623" y="114751"/>
                    </a:cubicBezTo>
                    <a:cubicBezTo>
                      <a:pt x="95264" y="88769"/>
                      <a:pt x="121246" y="54128"/>
                      <a:pt x="121246" y="19486"/>
                    </a:cubicBezTo>
                    <a:cubicBezTo>
                      <a:pt x="121246" y="-6495"/>
                      <a:pt x="95264" y="-6495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1" name="Freeform: Shape 206">
                <a:extLst>
                  <a:ext uri="{FF2B5EF4-FFF2-40B4-BE49-F238E27FC236}">
                    <a16:creationId xmlns:a16="http://schemas.microsoft.com/office/drawing/2014/main" xmlns="" id="{77345FE9-F092-4FFB-968E-6FCB98FF6C5F}"/>
                  </a:ext>
                </a:extLst>
              </p:cNvPr>
              <p:cNvSpPr/>
              <p:nvPr/>
            </p:nvSpPr>
            <p:spPr>
              <a:xfrm>
                <a:off x="5489771" y="4313116"/>
                <a:ext cx="121245" cy="134236"/>
              </a:xfrm>
              <a:custGeom>
                <a:avLst/>
                <a:gdLst>
                  <a:gd name="connsiteX0" fmla="*/ 60623 w 121245"/>
                  <a:gd name="connsiteY0" fmla="*/ 19486 h 134236"/>
                  <a:gd name="connsiteX1" fmla="*/ 0 w 121245"/>
                  <a:gd name="connsiteY1" fmla="*/ 19486 h 134236"/>
                  <a:gd name="connsiteX2" fmla="*/ 60623 w 121245"/>
                  <a:gd name="connsiteY2" fmla="*/ 114751 h 134236"/>
                  <a:gd name="connsiteX3" fmla="*/ 121246 w 121245"/>
                  <a:gd name="connsiteY3" fmla="*/ 114751 h 134236"/>
                  <a:gd name="connsiteX4" fmla="*/ 60623 w 121245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245" h="134236">
                    <a:moveTo>
                      <a:pt x="60623" y="19486"/>
                    </a:moveTo>
                    <a:cubicBezTo>
                      <a:pt x="25982" y="-6495"/>
                      <a:pt x="0" y="-6495"/>
                      <a:pt x="0" y="19486"/>
                    </a:cubicBezTo>
                    <a:cubicBezTo>
                      <a:pt x="0" y="45467"/>
                      <a:pt x="25982" y="88769"/>
                      <a:pt x="60623" y="114751"/>
                    </a:cubicBezTo>
                    <a:cubicBezTo>
                      <a:pt x="95264" y="140732"/>
                      <a:pt x="121246" y="140732"/>
                      <a:pt x="121246" y="114751"/>
                    </a:cubicBezTo>
                    <a:cubicBezTo>
                      <a:pt x="121246" y="80109"/>
                      <a:pt x="95264" y="36807"/>
                      <a:pt x="60623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6" name="Graphic 1">
              <a:extLst>
                <a:ext uri="{FF2B5EF4-FFF2-40B4-BE49-F238E27FC236}">
                  <a16:creationId xmlns:a16="http://schemas.microsoft.com/office/drawing/2014/main" xmlns="" id="{B0AF0FC1-D96F-4824-AC31-4ED483F744FA}"/>
                </a:ext>
              </a:extLst>
            </p:cNvPr>
            <p:cNvGrpSpPr/>
            <p:nvPr/>
          </p:nvGrpSpPr>
          <p:grpSpPr>
            <a:xfrm>
              <a:off x="1784680" y="2989605"/>
              <a:ext cx="40457" cy="492883"/>
              <a:chOff x="5775565" y="3092463"/>
              <a:chExt cx="122591" cy="1493497"/>
            </a:xfrm>
            <a:grpFill/>
          </p:grpSpPr>
          <p:sp>
            <p:nvSpPr>
              <p:cNvPr id="716" name="Freeform: Shape 201">
                <a:extLst>
                  <a:ext uri="{FF2B5EF4-FFF2-40B4-BE49-F238E27FC236}">
                    <a16:creationId xmlns:a16="http://schemas.microsoft.com/office/drawing/2014/main" xmlns="" id="{3055588C-CD87-4E17-A32B-1165D2364400}"/>
                  </a:ext>
                </a:extLst>
              </p:cNvPr>
              <p:cNvSpPr/>
              <p:nvPr/>
            </p:nvSpPr>
            <p:spPr>
              <a:xfrm>
                <a:off x="5827527" y="3130969"/>
                <a:ext cx="17320" cy="1436804"/>
              </a:xfrm>
              <a:custGeom>
                <a:avLst/>
                <a:gdLst>
                  <a:gd name="connsiteX0" fmla="*/ 0 w 17320"/>
                  <a:gd name="connsiteY0" fmla="*/ 6495 h 1436804"/>
                  <a:gd name="connsiteX1" fmla="*/ 0 w 17320"/>
                  <a:gd name="connsiteY1" fmla="*/ 1426804 h 1436804"/>
                  <a:gd name="connsiteX2" fmla="*/ 17321 w 17320"/>
                  <a:gd name="connsiteY2" fmla="*/ 1426804 h 1436804"/>
                  <a:gd name="connsiteX3" fmla="*/ 17321 w 17320"/>
                  <a:gd name="connsiteY3" fmla="*/ 6495 h 1436804"/>
                  <a:gd name="connsiteX4" fmla="*/ 0 w 17320"/>
                  <a:gd name="connsiteY4" fmla="*/ 6495 h 143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20" h="1436804">
                    <a:moveTo>
                      <a:pt x="0" y="6495"/>
                    </a:moveTo>
                    <a:cubicBezTo>
                      <a:pt x="0" y="482818"/>
                      <a:pt x="0" y="950481"/>
                      <a:pt x="0" y="1426804"/>
                    </a:cubicBezTo>
                    <a:cubicBezTo>
                      <a:pt x="0" y="1435465"/>
                      <a:pt x="17321" y="1444125"/>
                      <a:pt x="17321" y="1426804"/>
                    </a:cubicBezTo>
                    <a:cubicBezTo>
                      <a:pt x="17321" y="950481"/>
                      <a:pt x="17321" y="482818"/>
                      <a:pt x="17321" y="6495"/>
                    </a:cubicBezTo>
                    <a:cubicBezTo>
                      <a:pt x="17321" y="-2165"/>
                      <a:pt x="0" y="-2165"/>
                      <a:pt x="0" y="64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7" name="Freeform: Shape 202">
                <a:extLst>
                  <a:ext uri="{FF2B5EF4-FFF2-40B4-BE49-F238E27FC236}">
                    <a16:creationId xmlns:a16="http://schemas.microsoft.com/office/drawing/2014/main" xmlns="" id="{2DDF4284-022E-4CCD-B0FD-4FBBFC6677B6}"/>
                  </a:ext>
                </a:extLst>
              </p:cNvPr>
              <p:cNvSpPr/>
              <p:nvPr/>
            </p:nvSpPr>
            <p:spPr>
              <a:xfrm>
                <a:off x="5775565" y="3092463"/>
                <a:ext cx="122591" cy="125151"/>
              </a:xfrm>
              <a:custGeom>
                <a:avLst/>
                <a:gdLst>
                  <a:gd name="connsiteX0" fmla="*/ 60623 w 122591"/>
                  <a:gd name="connsiteY0" fmla="*/ 1699 h 125151"/>
                  <a:gd name="connsiteX1" fmla="*/ 0 w 122591"/>
                  <a:gd name="connsiteY1" fmla="*/ 79643 h 125151"/>
                  <a:gd name="connsiteX2" fmla="*/ 60623 w 122591"/>
                  <a:gd name="connsiteY2" fmla="*/ 122945 h 125151"/>
                  <a:gd name="connsiteX3" fmla="*/ 121245 w 122591"/>
                  <a:gd name="connsiteY3" fmla="*/ 45001 h 125151"/>
                  <a:gd name="connsiteX4" fmla="*/ 60623 w 122591"/>
                  <a:gd name="connsiteY4" fmla="*/ 1699 h 12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151">
                    <a:moveTo>
                      <a:pt x="60623" y="1699"/>
                    </a:moveTo>
                    <a:cubicBezTo>
                      <a:pt x="25981" y="10359"/>
                      <a:pt x="0" y="53661"/>
                      <a:pt x="0" y="79643"/>
                    </a:cubicBezTo>
                    <a:cubicBezTo>
                      <a:pt x="0" y="114284"/>
                      <a:pt x="25981" y="131605"/>
                      <a:pt x="60623" y="122945"/>
                    </a:cubicBezTo>
                    <a:cubicBezTo>
                      <a:pt x="95264" y="114284"/>
                      <a:pt x="121245" y="79643"/>
                      <a:pt x="121245" y="45001"/>
                    </a:cubicBezTo>
                    <a:cubicBezTo>
                      <a:pt x="129906" y="19020"/>
                      <a:pt x="95264" y="-6962"/>
                      <a:pt x="60623" y="169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8" name="Freeform: Shape 203">
                <a:extLst>
                  <a:ext uri="{FF2B5EF4-FFF2-40B4-BE49-F238E27FC236}">
                    <a16:creationId xmlns:a16="http://schemas.microsoft.com/office/drawing/2014/main" xmlns="" id="{A2F1162E-DA28-4442-B0EF-FB88DD641412}"/>
                  </a:ext>
                </a:extLst>
              </p:cNvPr>
              <p:cNvSpPr/>
              <p:nvPr/>
            </p:nvSpPr>
            <p:spPr>
              <a:xfrm>
                <a:off x="5775565" y="4460301"/>
                <a:ext cx="122591" cy="125659"/>
              </a:xfrm>
              <a:custGeom>
                <a:avLst/>
                <a:gdLst>
                  <a:gd name="connsiteX0" fmla="*/ 60623 w 122591"/>
                  <a:gd name="connsiteY0" fmla="*/ 2207 h 125659"/>
                  <a:gd name="connsiteX1" fmla="*/ 0 w 122591"/>
                  <a:gd name="connsiteY1" fmla="*/ 45509 h 125659"/>
                  <a:gd name="connsiteX2" fmla="*/ 60623 w 122591"/>
                  <a:gd name="connsiteY2" fmla="*/ 123453 h 125659"/>
                  <a:gd name="connsiteX3" fmla="*/ 121245 w 122591"/>
                  <a:gd name="connsiteY3" fmla="*/ 80151 h 125659"/>
                  <a:gd name="connsiteX4" fmla="*/ 60623 w 122591"/>
                  <a:gd name="connsiteY4" fmla="*/ 2207 h 125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91" h="125659">
                    <a:moveTo>
                      <a:pt x="60623" y="2207"/>
                    </a:moveTo>
                    <a:cubicBezTo>
                      <a:pt x="25981" y="-6453"/>
                      <a:pt x="0" y="10867"/>
                      <a:pt x="0" y="45509"/>
                    </a:cubicBezTo>
                    <a:cubicBezTo>
                      <a:pt x="0" y="80151"/>
                      <a:pt x="25981" y="114793"/>
                      <a:pt x="60623" y="123453"/>
                    </a:cubicBezTo>
                    <a:cubicBezTo>
                      <a:pt x="95264" y="132113"/>
                      <a:pt x="121245" y="114793"/>
                      <a:pt x="121245" y="80151"/>
                    </a:cubicBezTo>
                    <a:cubicBezTo>
                      <a:pt x="129906" y="45509"/>
                      <a:pt x="95264" y="10867"/>
                      <a:pt x="60623" y="22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7" name="Freeform: Shape 110">
              <a:extLst>
                <a:ext uri="{FF2B5EF4-FFF2-40B4-BE49-F238E27FC236}">
                  <a16:creationId xmlns:a16="http://schemas.microsoft.com/office/drawing/2014/main" xmlns="" id="{C8AD84A1-B5B8-4C0A-91EE-761C91BFAEBA}"/>
                </a:ext>
              </a:extLst>
            </p:cNvPr>
            <p:cNvSpPr/>
            <p:nvPr/>
          </p:nvSpPr>
          <p:spPr>
            <a:xfrm>
              <a:off x="1890430" y="2886309"/>
              <a:ext cx="2232182" cy="546863"/>
            </a:xfrm>
            <a:custGeom>
              <a:avLst/>
              <a:gdLst>
                <a:gd name="connsiteX0" fmla="*/ 5265535 w 6763787"/>
                <a:gd name="connsiteY0" fmla="*/ 245415 h 1657063"/>
                <a:gd name="connsiteX1" fmla="*/ 4157001 w 6763787"/>
                <a:gd name="connsiteY1" fmla="*/ 2923 h 1657063"/>
                <a:gd name="connsiteX2" fmla="*/ 3013826 w 6763787"/>
                <a:gd name="connsiteY2" fmla="*/ 158811 h 1657063"/>
                <a:gd name="connsiteX3" fmla="*/ 805419 w 6763787"/>
                <a:gd name="connsiteY3" fmla="*/ 1215382 h 1657063"/>
                <a:gd name="connsiteX4" fmla="*/ 0 w 6763787"/>
                <a:gd name="connsiteY4" fmla="*/ 1631082 h 1657063"/>
                <a:gd name="connsiteX5" fmla="*/ 0 w 6763787"/>
                <a:gd name="connsiteY5" fmla="*/ 1657064 h 1657063"/>
                <a:gd name="connsiteX6" fmla="*/ 476323 w 6763787"/>
                <a:gd name="connsiteY6" fmla="*/ 1423232 h 1657063"/>
                <a:gd name="connsiteX7" fmla="*/ 2702050 w 6763787"/>
                <a:gd name="connsiteY7" fmla="*/ 297378 h 1657063"/>
                <a:gd name="connsiteX8" fmla="*/ 3853886 w 6763787"/>
                <a:gd name="connsiteY8" fmla="*/ 28905 h 1657063"/>
                <a:gd name="connsiteX9" fmla="*/ 5057684 w 6763787"/>
                <a:gd name="connsiteY9" fmla="*/ 193453 h 1657063"/>
                <a:gd name="connsiteX10" fmla="*/ 6763788 w 6763787"/>
                <a:gd name="connsiteY10" fmla="*/ 981551 h 1657063"/>
                <a:gd name="connsiteX11" fmla="*/ 6763788 w 6763787"/>
                <a:gd name="connsiteY11" fmla="*/ 946909 h 1657063"/>
                <a:gd name="connsiteX12" fmla="*/ 5265535 w 6763787"/>
                <a:gd name="connsiteY12" fmla="*/ 245415 h 165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63787" h="1657063">
                  <a:moveTo>
                    <a:pt x="5265535" y="245415"/>
                  </a:moveTo>
                  <a:cubicBezTo>
                    <a:pt x="4910457" y="115509"/>
                    <a:pt x="4538059" y="20244"/>
                    <a:pt x="4157001" y="2923"/>
                  </a:cubicBezTo>
                  <a:cubicBezTo>
                    <a:pt x="3767282" y="-14397"/>
                    <a:pt x="3386224" y="46226"/>
                    <a:pt x="3013826" y="158811"/>
                  </a:cubicBezTo>
                  <a:cubicBezTo>
                    <a:pt x="2225727" y="392642"/>
                    <a:pt x="1515573" y="825663"/>
                    <a:pt x="805419" y="1215382"/>
                  </a:cubicBezTo>
                  <a:cubicBezTo>
                    <a:pt x="545607" y="1362609"/>
                    <a:pt x="277133" y="1501176"/>
                    <a:pt x="0" y="1631082"/>
                  </a:cubicBezTo>
                  <a:lnTo>
                    <a:pt x="0" y="1657064"/>
                  </a:lnTo>
                  <a:cubicBezTo>
                    <a:pt x="164548" y="1579120"/>
                    <a:pt x="320435" y="1501176"/>
                    <a:pt x="476323" y="1423232"/>
                  </a:cubicBezTo>
                  <a:cubicBezTo>
                    <a:pt x="1212459" y="1042174"/>
                    <a:pt x="1922613" y="591832"/>
                    <a:pt x="2702050" y="297378"/>
                  </a:cubicBezTo>
                  <a:cubicBezTo>
                    <a:pt x="3074449" y="158811"/>
                    <a:pt x="3455507" y="54886"/>
                    <a:pt x="3853886" y="28905"/>
                  </a:cubicBezTo>
                  <a:cubicBezTo>
                    <a:pt x="4260926" y="2923"/>
                    <a:pt x="4667965" y="72207"/>
                    <a:pt x="5057684" y="193453"/>
                  </a:cubicBezTo>
                  <a:cubicBezTo>
                    <a:pt x="5655254" y="383982"/>
                    <a:pt x="6209520" y="678436"/>
                    <a:pt x="6763788" y="981551"/>
                  </a:cubicBezTo>
                  <a:lnTo>
                    <a:pt x="6763788" y="946909"/>
                  </a:lnTo>
                  <a:cubicBezTo>
                    <a:pt x="6270143" y="695757"/>
                    <a:pt x="5785160" y="435944"/>
                    <a:pt x="5265535" y="24541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111">
              <a:extLst>
                <a:ext uri="{FF2B5EF4-FFF2-40B4-BE49-F238E27FC236}">
                  <a16:creationId xmlns:a16="http://schemas.microsoft.com/office/drawing/2014/main" xmlns="" id="{79C54CD3-3138-4E2C-B982-4D307617A714}"/>
                </a:ext>
              </a:extLst>
            </p:cNvPr>
            <p:cNvSpPr/>
            <p:nvPr/>
          </p:nvSpPr>
          <p:spPr>
            <a:xfrm>
              <a:off x="1887572" y="3041612"/>
              <a:ext cx="2229323" cy="549721"/>
            </a:xfrm>
            <a:custGeom>
              <a:avLst/>
              <a:gdLst>
                <a:gd name="connsiteX0" fmla="*/ 5334818 w 6755125"/>
                <a:gd name="connsiteY0" fmla="*/ 1359686 h 1665723"/>
                <a:gd name="connsiteX1" fmla="*/ 4182982 w 6755125"/>
                <a:gd name="connsiteY1" fmla="*/ 1628159 h 1665723"/>
                <a:gd name="connsiteX2" fmla="*/ 2979184 w 6755125"/>
                <a:gd name="connsiteY2" fmla="*/ 1463611 h 1665723"/>
                <a:gd name="connsiteX3" fmla="*/ 727475 w 6755125"/>
                <a:gd name="connsiteY3" fmla="*/ 372398 h 1665723"/>
                <a:gd name="connsiteX4" fmla="*/ 0 w 6755125"/>
                <a:gd name="connsiteY4" fmla="*/ 0 h 1665723"/>
                <a:gd name="connsiteX5" fmla="*/ 0 w 6755125"/>
                <a:gd name="connsiteY5" fmla="*/ 34642 h 1665723"/>
                <a:gd name="connsiteX6" fmla="*/ 554267 w 6755125"/>
                <a:gd name="connsiteY6" fmla="*/ 311775 h 1665723"/>
                <a:gd name="connsiteX7" fmla="*/ 2762674 w 6755125"/>
                <a:gd name="connsiteY7" fmla="*/ 1420309 h 1665723"/>
                <a:gd name="connsiteX8" fmla="*/ 3871207 w 6755125"/>
                <a:gd name="connsiteY8" fmla="*/ 1662800 h 1665723"/>
                <a:gd name="connsiteX9" fmla="*/ 5014383 w 6755125"/>
                <a:gd name="connsiteY9" fmla="*/ 1506913 h 1665723"/>
                <a:gd name="connsiteX10" fmla="*/ 6755126 w 6755125"/>
                <a:gd name="connsiteY10" fmla="*/ 710154 h 1665723"/>
                <a:gd name="connsiteX11" fmla="*/ 6755126 w 6755125"/>
                <a:gd name="connsiteY11" fmla="*/ 675513 h 1665723"/>
                <a:gd name="connsiteX12" fmla="*/ 5334818 w 6755125"/>
                <a:gd name="connsiteY12" fmla="*/ 1359686 h 1665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55125" h="1665723">
                  <a:moveTo>
                    <a:pt x="5334818" y="1359686"/>
                  </a:moveTo>
                  <a:cubicBezTo>
                    <a:pt x="4962420" y="1498253"/>
                    <a:pt x="4581362" y="1602178"/>
                    <a:pt x="4182982" y="1628159"/>
                  </a:cubicBezTo>
                  <a:cubicBezTo>
                    <a:pt x="3775942" y="1654140"/>
                    <a:pt x="3368903" y="1584857"/>
                    <a:pt x="2979184" y="1463611"/>
                  </a:cubicBezTo>
                  <a:cubicBezTo>
                    <a:pt x="2182425" y="1212459"/>
                    <a:pt x="1463611" y="770777"/>
                    <a:pt x="727475" y="372398"/>
                  </a:cubicBezTo>
                  <a:cubicBezTo>
                    <a:pt x="493644" y="242492"/>
                    <a:pt x="242491" y="112585"/>
                    <a:pt x="0" y="0"/>
                  </a:cubicBezTo>
                  <a:lnTo>
                    <a:pt x="0" y="34642"/>
                  </a:lnTo>
                  <a:cubicBezTo>
                    <a:pt x="190529" y="121246"/>
                    <a:pt x="372398" y="216510"/>
                    <a:pt x="554267" y="311775"/>
                  </a:cubicBezTo>
                  <a:cubicBezTo>
                    <a:pt x="1281742" y="692834"/>
                    <a:pt x="1983236" y="1143175"/>
                    <a:pt x="2762674" y="1420309"/>
                  </a:cubicBezTo>
                  <a:cubicBezTo>
                    <a:pt x="3117751" y="1550215"/>
                    <a:pt x="3490148" y="1645480"/>
                    <a:pt x="3871207" y="1662800"/>
                  </a:cubicBezTo>
                  <a:cubicBezTo>
                    <a:pt x="4260926" y="1680121"/>
                    <a:pt x="4641984" y="1619498"/>
                    <a:pt x="5014383" y="1506913"/>
                  </a:cubicBezTo>
                  <a:cubicBezTo>
                    <a:pt x="5629272" y="1325044"/>
                    <a:pt x="6192199" y="1013269"/>
                    <a:pt x="6755126" y="710154"/>
                  </a:cubicBezTo>
                  <a:lnTo>
                    <a:pt x="6755126" y="675513"/>
                  </a:lnTo>
                  <a:cubicBezTo>
                    <a:pt x="6296125" y="918004"/>
                    <a:pt x="5828462" y="1169157"/>
                    <a:pt x="5334818" y="13596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79" name="Graphic 1">
              <a:extLst>
                <a:ext uri="{FF2B5EF4-FFF2-40B4-BE49-F238E27FC236}">
                  <a16:creationId xmlns:a16="http://schemas.microsoft.com/office/drawing/2014/main" xmlns="" id="{F758004B-569C-49A8-8D2F-D06BB1B67404}"/>
                </a:ext>
              </a:extLst>
            </p:cNvPr>
            <p:cNvGrpSpPr/>
            <p:nvPr/>
          </p:nvGrpSpPr>
          <p:grpSpPr>
            <a:xfrm>
              <a:off x="4031152" y="3157763"/>
              <a:ext cx="62879" cy="159257"/>
              <a:chOff x="12582653" y="3602003"/>
              <a:chExt cx="190530" cy="482570"/>
            </a:xfrm>
            <a:grpFill/>
          </p:grpSpPr>
          <p:sp>
            <p:nvSpPr>
              <p:cNvPr id="713" name="Freeform: Shape 173">
                <a:extLst>
                  <a:ext uri="{FF2B5EF4-FFF2-40B4-BE49-F238E27FC236}">
                    <a16:creationId xmlns:a16="http://schemas.microsoft.com/office/drawing/2014/main" xmlns="" id="{BB37D653-ABC9-41C7-88FE-B4E97DA2BD07}"/>
                  </a:ext>
                </a:extLst>
              </p:cNvPr>
              <p:cNvSpPr/>
              <p:nvPr/>
            </p:nvSpPr>
            <p:spPr>
              <a:xfrm>
                <a:off x="12660598" y="3640692"/>
                <a:ext cx="27371" cy="410446"/>
              </a:xfrm>
              <a:custGeom>
                <a:avLst/>
                <a:gdLst>
                  <a:gd name="connsiteX0" fmla="*/ 0 w 27371"/>
                  <a:gd name="connsiteY0" fmla="*/ 16398 h 410446"/>
                  <a:gd name="connsiteX1" fmla="*/ 0 w 27371"/>
                  <a:gd name="connsiteY1" fmla="*/ 397456 h 410446"/>
                  <a:gd name="connsiteX2" fmla="*/ 25982 w 27371"/>
                  <a:gd name="connsiteY2" fmla="*/ 397456 h 410446"/>
                  <a:gd name="connsiteX3" fmla="*/ 25982 w 27371"/>
                  <a:gd name="connsiteY3" fmla="*/ 16398 h 410446"/>
                  <a:gd name="connsiteX4" fmla="*/ 0 w 27371"/>
                  <a:gd name="connsiteY4" fmla="*/ 16398 h 410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410446">
                    <a:moveTo>
                      <a:pt x="0" y="16398"/>
                    </a:moveTo>
                    <a:cubicBezTo>
                      <a:pt x="0" y="146304"/>
                      <a:pt x="0" y="267550"/>
                      <a:pt x="0" y="397456"/>
                    </a:cubicBezTo>
                    <a:cubicBezTo>
                      <a:pt x="0" y="414777"/>
                      <a:pt x="25982" y="414777"/>
                      <a:pt x="25982" y="397456"/>
                    </a:cubicBezTo>
                    <a:cubicBezTo>
                      <a:pt x="25982" y="267550"/>
                      <a:pt x="25982" y="146304"/>
                      <a:pt x="25982" y="16398"/>
                    </a:cubicBezTo>
                    <a:cubicBezTo>
                      <a:pt x="34641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4" name="Freeform: Shape 174">
                <a:extLst>
                  <a:ext uri="{FF2B5EF4-FFF2-40B4-BE49-F238E27FC236}">
                    <a16:creationId xmlns:a16="http://schemas.microsoft.com/office/drawing/2014/main" xmlns="" id="{D262CAD4-ECD0-4E48-9B35-5B62296FFBDF}"/>
                  </a:ext>
                </a:extLst>
              </p:cNvPr>
              <p:cNvSpPr/>
              <p:nvPr/>
            </p:nvSpPr>
            <p:spPr>
              <a:xfrm>
                <a:off x="12582653" y="3602003"/>
                <a:ext cx="190530" cy="109301"/>
              </a:xfrm>
              <a:custGeom>
                <a:avLst/>
                <a:gdLst>
                  <a:gd name="connsiteX0" fmla="*/ 95265 w 190530"/>
                  <a:gd name="connsiteY0" fmla="*/ 37765 h 109301"/>
                  <a:gd name="connsiteX1" fmla="*/ 0 w 190530"/>
                  <a:gd name="connsiteY1" fmla="*/ 3124 h 109301"/>
                  <a:gd name="connsiteX2" fmla="*/ 95265 w 190530"/>
                  <a:gd name="connsiteY2" fmla="*/ 72407 h 109301"/>
                  <a:gd name="connsiteX3" fmla="*/ 190530 w 190530"/>
                  <a:gd name="connsiteY3" fmla="*/ 107049 h 109301"/>
                  <a:gd name="connsiteX4" fmla="*/ 95265 w 190530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09301">
                    <a:moveTo>
                      <a:pt x="95265" y="37765"/>
                    </a:moveTo>
                    <a:cubicBezTo>
                      <a:pt x="43302" y="3124"/>
                      <a:pt x="0" y="-5537"/>
                      <a:pt x="0" y="3124"/>
                    </a:cubicBezTo>
                    <a:cubicBezTo>
                      <a:pt x="0" y="11784"/>
                      <a:pt x="43302" y="46426"/>
                      <a:pt x="95265" y="72407"/>
                    </a:cubicBezTo>
                    <a:cubicBezTo>
                      <a:pt x="147228" y="98388"/>
                      <a:pt x="190530" y="115709"/>
                      <a:pt x="190530" y="107049"/>
                    </a:cubicBezTo>
                    <a:cubicBezTo>
                      <a:pt x="190530" y="107049"/>
                      <a:pt x="147228" y="72407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5" name="Freeform: Shape 175">
                <a:extLst>
                  <a:ext uri="{FF2B5EF4-FFF2-40B4-BE49-F238E27FC236}">
                    <a16:creationId xmlns:a16="http://schemas.microsoft.com/office/drawing/2014/main" xmlns="" id="{156D0511-4F6F-4748-A2A6-E2D87906F445}"/>
                  </a:ext>
                </a:extLst>
              </p:cNvPr>
              <p:cNvSpPr/>
              <p:nvPr/>
            </p:nvSpPr>
            <p:spPr>
              <a:xfrm>
                <a:off x="12582653" y="3974401"/>
                <a:ext cx="190530" cy="110172"/>
              </a:xfrm>
              <a:custGeom>
                <a:avLst/>
                <a:gdLst>
                  <a:gd name="connsiteX0" fmla="*/ 95265 w 190530"/>
                  <a:gd name="connsiteY0" fmla="*/ 37765 h 110172"/>
                  <a:gd name="connsiteX1" fmla="*/ 0 w 190530"/>
                  <a:gd name="connsiteY1" fmla="*/ 107049 h 110172"/>
                  <a:gd name="connsiteX2" fmla="*/ 95265 w 190530"/>
                  <a:gd name="connsiteY2" fmla="*/ 72407 h 110172"/>
                  <a:gd name="connsiteX3" fmla="*/ 190530 w 190530"/>
                  <a:gd name="connsiteY3" fmla="*/ 3124 h 110172"/>
                  <a:gd name="connsiteX4" fmla="*/ 95265 w 190530"/>
                  <a:gd name="connsiteY4" fmla="*/ 37765 h 11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10172">
                    <a:moveTo>
                      <a:pt x="95265" y="37765"/>
                    </a:moveTo>
                    <a:cubicBezTo>
                      <a:pt x="43302" y="63747"/>
                      <a:pt x="0" y="98388"/>
                      <a:pt x="0" y="107049"/>
                    </a:cubicBezTo>
                    <a:cubicBezTo>
                      <a:pt x="0" y="115709"/>
                      <a:pt x="43302" y="107049"/>
                      <a:pt x="95265" y="72407"/>
                    </a:cubicBezTo>
                    <a:cubicBezTo>
                      <a:pt x="147228" y="37765"/>
                      <a:pt x="190530" y="11784"/>
                      <a:pt x="190530" y="3124"/>
                    </a:cubicBezTo>
                    <a:cubicBezTo>
                      <a:pt x="190530" y="-5537"/>
                      <a:pt x="147228" y="3124"/>
                      <a:pt x="95265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0" name="Graphic 1">
              <a:extLst>
                <a:ext uri="{FF2B5EF4-FFF2-40B4-BE49-F238E27FC236}">
                  <a16:creationId xmlns:a16="http://schemas.microsoft.com/office/drawing/2014/main" xmlns="" id="{6B4786A7-5C94-4F9F-9AD8-DD0689E95CC3}"/>
                </a:ext>
              </a:extLst>
            </p:cNvPr>
            <p:cNvGrpSpPr/>
            <p:nvPr/>
          </p:nvGrpSpPr>
          <p:grpSpPr>
            <a:xfrm>
              <a:off x="3888247" y="3079306"/>
              <a:ext cx="62879" cy="316172"/>
              <a:chOff x="12149632" y="3364268"/>
              <a:chExt cx="190530" cy="958039"/>
            </a:xfrm>
            <a:grpFill/>
          </p:grpSpPr>
          <p:sp>
            <p:nvSpPr>
              <p:cNvPr id="710" name="Freeform: Shape 170">
                <a:extLst>
                  <a:ext uri="{FF2B5EF4-FFF2-40B4-BE49-F238E27FC236}">
                    <a16:creationId xmlns:a16="http://schemas.microsoft.com/office/drawing/2014/main" xmlns="" id="{89653DCC-8574-4BC4-8313-9539A2E4723E}"/>
                  </a:ext>
                </a:extLst>
              </p:cNvPr>
              <p:cNvSpPr/>
              <p:nvPr/>
            </p:nvSpPr>
            <p:spPr>
              <a:xfrm>
                <a:off x="12236236" y="3401607"/>
                <a:ext cx="25981" cy="883362"/>
              </a:xfrm>
              <a:custGeom>
                <a:avLst/>
                <a:gdLst>
                  <a:gd name="connsiteX0" fmla="*/ 0 w 25981"/>
                  <a:gd name="connsiteY0" fmla="*/ 12991 h 883362"/>
                  <a:gd name="connsiteX1" fmla="*/ 0 w 25981"/>
                  <a:gd name="connsiteY1" fmla="*/ 870372 h 883362"/>
                  <a:gd name="connsiteX2" fmla="*/ 25982 w 25981"/>
                  <a:gd name="connsiteY2" fmla="*/ 870372 h 883362"/>
                  <a:gd name="connsiteX3" fmla="*/ 25982 w 25981"/>
                  <a:gd name="connsiteY3" fmla="*/ 12991 h 883362"/>
                  <a:gd name="connsiteX4" fmla="*/ 0 w 25981"/>
                  <a:gd name="connsiteY4" fmla="*/ 12991 h 883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883362">
                    <a:moveTo>
                      <a:pt x="0" y="12991"/>
                    </a:moveTo>
                    <a:cubicBezTo>
                      <a:pt x="0" y="298784"/>
                      <a:pt x="0" y="584578"/>
                      <a:pt x="0" y="870372"/>
                    </a:cubicBezTo>
                    <a:cubicBezTo>
                      <a:pt x="0" y="887693"/>
                      <a:pt x="25982" y="887693"/>
                      <a:pt x="25982" y="870372"/>
                    </a:cubicBezTo>
                    <a:cubicBezTo>
                      <a:pt x="25982" y="584578"/>
                      <a:pt x="25982" y="298784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1" name="Freeform: Shape 171">
                <a:extLst>
                  <a:ext uri="{FF2B5EF4-FFF2-40B4-BE49-F238E27FC236}">
                    <a16:creationId xmlns:a16="http://schemas.microsoft.com/office/drawing/2014/main" xmlns="" id="{42FBFF83-FAC7-4DFF-B0CF-7A954A2393C8}"/>
                  </a:ext>
                </a:extLst>
              </p:cNvPr>
              <p:cNvSpPr/>
              <p:nvPr/>
            </p:nvSpPr>
            <p:spPr>
              <a:xfrm>
                <a:off x="12149632" y="3364268"/>
                <a:ext cx="190530" cy="123023"/>
              </a:xfrm>
              <a:custGeom>
                <a:avLst/>
                <a:gdLst>
                  <a:gd name="connsiteX0" fmla="*/ 95265 w 190530"/>
                  <a:gd name="connsiteY0" fmla="*/ 24348 h 123023"/>
                  <a:gd name="connsiteX1" fmla="*/ 0 w 190530"/>
                  <a:gd name="connsiteY1" fmla="*/ 15687 h 123023"/>
                  <a:gd name="connsiteX2" fmla="*/ 95265 w 190530"/>
                  <a:gd name="connsiteY2" fmla="*/ 102292 h 123023"/>
                  <a:gd name="connsiteX3" fmla="*/ 190530 w 190530"/>
                  <a:gd name="connsiteY3" fmla="*/ 110952 h 123023"/>
                  <a:gd name="connsiteX4" fmla="*/ 95265 w 190530"/>
                  <a:gd name="connsiteY4" fmla="*/ 24348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4348"/>
                    </a:moveTo>
                    <a:cubicBezTo>
                      <a:pt x="43302" y="-1633"/>
                      <a:pt x="0" y="-10294"/>
                      <a:pt x="0" y="15687"/>
                    </a:cubicBezTo>
                    <a:cubicBezTo>
                      <a:pt x="0" y="41669"/>
                      <a:pt x="43302" y="76310"/>
                      <a:pt x="95265" y="102292"/>
                    </a:cubicBezTo>
                    <a:cubicBezTo>
                      <a:pt x="147228" y="128273"/>
                      <a:pt x="190530" y="128273"/>
                      <a:pt x="190530" y="110952"/>
                    </a:cubicBezTo>
                    <a:cubicBezTo>
                      <a:pt x="190530" y="93631"/>
                      <a:pt x="147228" y="58989"/>
                      <a:pt x="95265" y="2434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2" name="Freeform: Shape 172">
                <a:extLst>
                  <a:ext uri="{FF2B5EF4-FFF2-40B4-BE49-F238E27FC236}">
                    <a16:creationId xmlns:a16="http://schemas.microsoft.com/office/drawing/2014/main" xmlns="" id="{E19170AD-2609-4764-B296-28D4B9941DDE}"/>
                  </a:ext>
                </a:extLst>
              </p:cNvPr>
              <p:cNvSpPr/>
              <p:nvPr/>
            </p:nvSpPr>
            <p:spPr>
              <a:xfrm>
                <a:off x="12149632" y="4199284"/>
                <a:ext cx="190530" cy="123023"/>
              </a:xfrm>
              <a:custGeom>
                <a:avLst/>
                <a:gdLst>
                  <a:gd name="connsiteX0" fmla="*/ 95265 w 190530"/>
                  <a:gd name="connsiteY0" fmla="*/ 20732 h 123023"/>
                  <a:gd name="connsiteX1" fmla="*/ 0 w 190530"/>
                  <a:gd name="connsiteY1" fmla="*/ 107336 h 123023"/>
                  <a:gd name="connsiteX2" fmla="*/ 95265 w 190530"/>
                  <a:gd name="connsiteY2" fmla="*/ 98676 h 123023"/>
                  <a:gd name="connsiteX3" fmla="*/ 190530 w 190530"/>
                  <a:gd name="connsiteY3" fmla="*/ 12072 h 123023"/>
                  <a:gd name="connsiteX4" fmla="*/ 95265 w 190530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30" h="123023">
                    <a:moveTo>
                      <a:pt x="95265" y="20732"/>
                    </a:moveTo>
                    <a:cubicBezTo>
                      <a:pt x="43302" y="46713"/>
                      <a:pt x="0" y="81355"/>
                      <a:pt x="0" y="107336"/>
                    </a:cubicBezTo>
                    <a:cubicBezTo>
                      <a:pt x="0" y="133317"/>
                      <a:pt x="43302" y="124657"/>
                      <a:pt x="95265" y="98676"/>
                    </a:cubicBezTo>
                    <a:cubicBezTo>
                      <a:pt x="147228" y="72695"/>
                      <a:pt x="190530" y="29393"/>
                      <a:pt x="190530" y="12072"/>
                    </a:cubicBezTo>
                    <a:cubicBezTo>
                      <a:pt x="190530" y="-5249"/>
                      <a:pt x="147228" y="-5249"/>
                      <a:pt x="95265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1" name="Graphic 1">
              <a:extLst>
                <a:ext uri="{FF2B5EF4-FFF2-40B4-BE49-F238E27FC236}">
                  <a16:creationId xmlns:a16="http://schemas.microsoft.com/office/drawing/2014/main" xmlns="" id="{845CBBD7-B730-4E4E-BFB5-A61809A1377F}"/>
                </a:ext>
              </a:extLst>
            </p:cNvPr>
            <p:cNvGrpSpPr/>
            <p:nvPr/>
          </p:nvGrpSpPr>
          <p:grpSpPr>
            <a:xfrm>
              <a:off x="3748200" y="3008045"/>
              <a:ext cx="62878" cy="458694"/>
              <a:chOff x="11725272" y="3148339"/>
              <a:chExt cx="190528" cy="1389899"/>
            </a:xfrm>
            <a:grpFill/>
          </p:grpSpPr>
          <p:sp>
            <p:nvSpPr>
              <p:cNvPr id="707" name="Freeform: Shape 167">
                <a:extLst>
                  <a:ext uri="{FF2B5EF4-FFF2-40B4-BE49-F238E27FC236}">
                    <a16:creationId xmlns:a16="http://schemas.microsoft.com/office/drawing/2014/main" xmlns="" id="{E2E48398-A267-4C43-A02F-988DCF99CCAD}"/>
                  </a:ext>
                </a:extLst>
              </p:cNvPr>
              <p:cNvSpPr/>
              <p:nvPr/>
            </p:nvSpPr>
            <p:spPr>
              <a:xfrm>
                <a:off x="11803215" y="3185096"/>
                <a:ext cx="27371" cy="1325044"/>
              </a:xfrm>
              <a:custGeom>
                <a:avLst/>
                <a:gdLst>
                  <a:gd name="connsiteX0" fmla="*/ 0 w 27371"/>
                  <a:gd name="connsiteY0" fmla="*/ 12991 h 1325044"/>
                  <a:gd name="connsiteX1" fmla="*/ 0 w 27371"/>
                  <a:gd name="connsiteY1" fmla="*/ 1312053 h 1325044"/>
                  <a:gd name="connsiteX2" fmla="*/ 25982 w 27371"/>
                  <a:gd name="connsiteY2" fmla="*/ 1312053 h 1325044"/>
                  <a:gd name="connsiteX3" fmla="*/ 25982 w 27371"/>
                  <a:gd name="connsiteY3" fmla="*/ 12991 h 1325044"/>
                  <a:gd name="connsiteX4" fmla="*/ 0 w 27371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2" y="1329374"/>
                      <a:pt x="25982" y="1312053"/>
                    </a:cubicBezTo>
                    <a:cubicBezTo>
                      <a:pt x="25982" y="879032"/>
                      <a:pt x="25982" y="446011"/>
                      <a:pt x="25982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8" name="Freeform: Shape 168">
                <a:extLst>
                  <a:ext uri="{FF2B5EF4-FFF2-40B4-BE49-F238E27FC236}">
                    <a16:creationId xmlns:a16="http://schemas.microsoft.com/office/drawing/2014/main" xmlns="" id="{254D25ED-F83B-41D3-AD66-4CBE94F6B3CC}"/>
                  </a:ext>
                </a:extLst>
              </p:cNvPr>
              <p:cNvSpPr/>
              <p:nvPr/>
            </p:nvSpPr>
            <p:spPr>
              <a:xfrm>
                <a:off x="11725272" y="3148339"/>
                <a:ext cx="190528" cy="139763"/>
              </a:xfrm>
              <a:custGeom>
                <a:avLst/>
                <a:gdLst>
                  <a:gd name="connsiteX0" fmla="*/ 95265 w 190528"/>
                  <a:gd name="connsiteY0" fmla="*/ 15107 h 139763"/>
                  <a:gd name="connsiteX1" fmla="*/ 0 w 190528"/>
                  <a:gd name="connsiteY1" fmla="*/ 32428 h 139763"/>
                  <a:gd name="connsiteX2" fmla="*/ 95265 w 190528"/>
                  <a:gd name="connsiteY2" fmla="*/ 127692 h 139763"/>
                  <a:gd name="connsiteX3" fmla="*/ 190529 w 190528"/>
                  <a:gd name="connsiteY3" fmla="*/ 119032 h 139763"/>
                  <a:gd name="connsiteX4" fmla="*/ 95265 w 190528"/>
                  <a:gd name="connsiteY4" fmla="*/ 15107 h 13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763">
                    <a:moveTo>
                      <a:pt x="95265" y="15107"/>
                    </a:moveTo>
                    <a:cubicBezTo>
                      <a:pt x="43302" y="-10875"/>
                      <a:pt x="0" y="-2214"/>
                      <a:pt x="0" y="32428"/>
                    </a:cubicBezTo>
                    <a:cubicBezTo>
                      <a:pt x="0" y="67069"/>
                      <a:pt x="43302" y="110371"/>
                      <a:pt x="95265" y="127692"/>
                    </a:cubicBezTo>
                    <a:cubicBezTo>
                      <a:pt x="147227" y="145013"/>
                      <a:pt x="190529" y="145013"/>
                      <a:pt x="190529" y="119032"/>
                    </a:cubicBezTo>
                    <a:cubicBezTo>
                      <a:pt x="190529" y="84390"/>
                      <a:pt x="147227" y="41088"/>
                      <a:pt x="95265" y="1510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9" name="Freeform: Shape 169">
                <a:extLst>
                  <a:ext uri="{FF2B5EF4-FFF2-40B4-BE49-F238E27FC236}">
                    <a16:creationId xmlns:a16="http://schemas.microsoft.com/office/drawing/2014/main" xmlns="" id="{892E33A0-6163-49C0-BB00-D1049978F09C}"/>
                  </a:ext>
                </a:extLst>
              </p:cNvPr>
              <p:cNvSpPr/>
              <p:nvPr/>
            </p:nvSpPr>
            <p:spPr>
              <a:xfrm>
                <a:off x="11725272" y="4399168"/>
                <a:ext cx="190528" cy="139069"/>
              </a:xfrm>
              <a:custGeom>
                <a:avLst/>
                <a:gdLst>
                  <a:gd name="connsiteX0" fmla="*/ 95265 w 190528"/>
                  <a:gd name="connsiteY0" fmla="*/ 11377 h 139069"/>
                  <a:gd name="connsiteX1" fmla="*/ 0 w 190528"/>
                  <a:gd name="connsiteY1" fmla="*/ 106642 h 139069"/>
                  <a:gd name="connsiteX2" fmla="*/ 95265 w 190528"/>
                  <a:gd name="connsiteY2" fmla="*/ 123963 h 139069"/>
                  <a:gd name="connsiteX3" fmla="*/ 190529 w 190528"/>
                  <a:gd name="connsiteY3" fmla="*/ 28698 h 139069"/>
                  <a:gd name="connsiteX4" fmla="*/ 95265 w 190528"/>
                  <a:gd name="connsiteY4" fmla="*/ 11377 h 13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9069">
                    <a:moveTo>
                      <a:pt x="95265" y="11377"/>
                    </a:moveTo>
                    <a:cubicBezTo>
                      <a:pt x="43302" y="28698"/>
                      <a:pt x="0" y="72000"/>
                      <a:pt x="0" y="106642"/>
                    </a:cubicBezTo>
                    <a:cubicBezTo>
                      <a:pt x="0" y="141283"/>
                      <a:pt x="43302" y="149944"/>
                      <a:pt x="95265" y="123963"/>
                    </a:cubicBezTo>
                    <a:cubicBezTo>
                      <a:pt x="147227" y="97981"/>
                      <a:pt x="190529" y="54679"/>
                      <a:pt x="190529" y="28698"/>
                    </a:cubicBezTo>
                    <a:cubicBezTo>
                      <a:pt x="190529" y="-5944"/>
                      <a:pt x="147227" y="-5944"/>
                      <a:pt x="95265" y="1137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2" name="Graphic 1">
              <a:extLst>
                <a:ext uri="{FF2B5EF4-FFF2-40B4-BE49-F238E27FC236}">
                  <a16:creationId xmlns:a16="http://schemas.microsoft.com/office/drawing/2014/main" xmlns="" id="{2849613A-89B6-4294-8CBF-04B7E97DC15C}"/>
                </a:ext>
              </a:extLst>
            </p:cNvPr>
            <p:cNvGrpSpPr/>
            <p:nvPr/>
          </p:nvGrpSpPr>
          <p:grpSpPr>
            <a:xfrm>
              <a:off x="3608153" y="2945052"/>
              <a:ext cx="62878" cy="583608"/>
              <a:chOff x="11300912" y="2957461"/>
              <a:chExt cx="190528" cy="1768406"/>
            </a:xfrm>
            <a:grpFill/>
          </p:grpSpPr>
          <p:sp>
            <p:nvSpPr>
              <p:cNvPr id="704" name="Freeform: Shape 164">
                <a:extLst>
                  <a:ext uri="{FF2B5EF4-FFF2-40B4-BE49-F238E27FC236}">
                    <a16:creationId xmlns:a16="http://schemas.microsoft.com/office/drawing/2014/main" xmlns="" id="{1868D612-A410-419F-BB80-B22BE8765DBA}"/>
                  </a:ext>
                </a:extLst>
              </p:cNvPr>
              <p:cNvSpPr/>
              <p:nvPr/>
            </p:nvSpPr>
            <p:spPr>
              <a:xfrm>
                <a:off x="11378855" y="3003228"/>
                <a:ext cx="25981" cy="1688781"/>
              </a:xfrm>
              <a:custGeom>
                <a:avLst/>
                <a:gdLst>
                  <a:gd name="connsiteX0" fmla="*/ 0 w 25981"/>
                  <a:gd name="connsiteY0" fmla="*/ 12991 h 1688781"/>
                  <a:gd name="connsiteX1" fmla="*/ 0 w 25981"/>
                  <a:gd name="connsiteY1" fmla="*/ 1675791 h 1688781"/>
                  <a:gd name="connsiteX2" fmla="*/ 25982 w 25981"/>
                  <a:gd name="connsiteY2" fmla="*/ 1675791 h 1688781"/>
                  <a:gd name="connsiteX3" fmla="*/ 25982 w 25981"/>
                  <a:gd name="connsiteY3" fmla="*/ 12991 h 1688781"/>
                  <a:gd name="connsiteX4" fmla="*/ 0 w 25981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2" y="1693112"/>
                      <a:pt x="25982" y="1675791"/>
                    </a:cubicBezTo>
                    <a:cubicBezTo>
                      <a:pt x="25982" y="1121524"/>
                      <a:pt x="25982" y="56725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5" name="Freeform: Shape 165">
                <a:extLst>
                  <a:ext uri="{FF2B5EF4-FFF2-40B4-BE49-F238E27FC236}">
                    <a16:creationId xmlns:a16="http://schemas.microsoft.com/office/drawing/2014/main" xmlns="" id="{2C8ABE24-C446-49FD-BBAA-CBA371A4B9A2}"/>
                  </a:ext>
                </a:extLst>
              </p:cNvPr>
              <p:cNvSpPr/>
              <p:nvPr/>
            </p:nvSpPr>
            <p:spPr>
              <a:xfrm>
                <a:off x="11300912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84739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81868" y="76078"/>
                      <a:pt x="147227" y="3277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6" name="Freeform: Shape 166">
                <a:extLst>
                  <a:ext uri="{FF2B5EF4-FFF2-40B4-BE49-F238E27FC236}">
                    <a16:creationId xmlns:a16="http://schemas.microsoft.com/office/drawing/2014/main" xmlns="" id="{A4A5D8CF-AF8E-4155-BB4A-A7B80D5D66EC}"/>
                  </a:ext>
                </a:extLst>
              </p:cNvPr>
              <p:cNvSpPr/>
              <p:nvPr/>
            </p:nvSpPr>
            <p:spPr>
              <a:xfrm>
                <a:off x="11300912" y="4568299"/>
                <a:ext cx="190528" cy="157568"/>
              </a:xfrm>
              <a:custGeom>
                <a:avLst/>
                <a:gdLst>
                  <a:gd name="connsiteX0" fmla="*/ 95264 w 190528"/>
                  <a:gd name="connsiteY0" fmla="*/ 6795 h 157568"/>
                  <a:gd name="connsiteX1" fmla="*/ 0 w 190528"/>
                  <a:gd name="connsiteY1" fmla="*/ 110720 h 157568"/>
                  <a:gd name="connsiteX2" fmla="*/ 95264 w 190528"/>
                  <a:gd name="connsiteY2" fmla="*/ 145362 h 157568"/>
                  <a:gd name="connsiteX3" fmla="*/ 190529 w 190528"/>
                  <a:gd name="connsiteY3" fmla="*/ 41437 h 157568"/>
                  <a:gd name="connsiteX4" fmla="*/ 95264 w 190528"/>
                  <a:gd name="connsiteY4" fmla="*/ 6795 h 1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7568">
                    <a:moveTo>
                      <a:pt x="95264" y="6795"/>
                    </a:moveTo>
                    <a:cubicBezTo>
                      <a:pt x="43302" y="24116"/>
                      <a:pt x="0" y="67418"/>
                      <a:pt x="0" y="110720"/>
                    </a:cubicBezTo>
                    <a:cubicBezTo>
                      <a:pt x="0" y="154022"/>
                      <a:pt x="43302" y="171343"/>
                      <a:pt x="95264" y="145362"/>
                    </a:cubicBezTo>
                    <a:cubicBezTo>
                      <a:pt x="147227" y="128041"/>
                      <a:pt x="190529" y="76078"/>
                      <a:pt x="190529" y="41437"/>
                    </a:cubicBezTo>
                    <a:cubicBezTo>
                      <a:pt x="181868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3" name="Graphic 1">
              <a:extLst>
                <a:ext uri="{FF2B5EF4-FFF2-40B4-BE49-F238E27FC236}">
                  <a16:creationId xmlns:a16="http://schemas.microsoft.com/office/drawing/2014/main" xmlns="" id="{289CEABB-39BE-467E-A718-350CF70C5CCA}"/>
                </a:ext>
              </a:extLst>
            </p:cNvPr>
            <p:cNvGrpSpPr/>
            <p:nvPr/>
          </p:nvGrpSpPr>
          <p:grpSpPr>
            <a:xfrm>
              <a:off x="3465247" y="2900061"/>
              <a:ext cx="62878" cy="674661"/>
              <a:chOff x="10867891" y="2821134"/>
              <a:chExt cx="190528" cy="2044308"/>
            </a:xfrm>
            <a:grpFill/>
          </p:grpSpPr>
          <p:sp>
            <p:nvSpPr>
              <p:cNvPr id="701" name="Freeform: Shape 161">
                <a:extLst>
                  <a:ext uri="{FF2B5EF4-FFF2-40B4-BE49-F238E27FC236}">
                    <a16:creationId xmlns:a16="http://schemas.microsoft.com/office/drawing/2014/main" xmlns="" id="{858FB86E-1C2B-4DE2-8B13-ECA5B8495FF1}"/>
                  </a:ext>
                </a:extLst>
              </p:cNvPr>
              <p:cNvSpPr/>
              <p:nvPr/>
            </p:nvSpPr>
            <p:spPr>
              <a:xfrm>
                <a:off x="10954495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0 w 25980"/>
                  <a:gd name="connsiteY2" fmla="*/ 1952925 h 1965915"/>
                  <a:gd name="connsiteX3" fmla="*/ 25980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0" y="1970245"/>
                      <a:pt x="25980" y="1952925"/>
                    </a:cubicBezTo>
                    <a:cubicBezTo>
                      <a:pt x="25980" y="1303393"/>
                      <a:pt x="25980" y="662522"/>
                      <a:pt x="25980" y="12991"/>
                    </a:cubicBezTo>
                    <a:cubicBezTo>
                      <a:pt x="25980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2" name="Freeform: Shape 162">
                <a:extLst>
                  <a:ext uri="{FF2B5EF4-FFF2-40B4-BE49-F238E27FC236}">
                    <a16:creationId xmlns:a16="http://schemas.microsoft.com/office/drawing/2014/main" xmlns="" id="{85081977-5689-4BB6-96C5-E0C6C2E001F3}"/>
                  </a:ext>
                </a:extLst>
              </p:cNvPr>
              <p:cNvSpPr/>
              <p:nvPr/>
            </p:nvSpPr>
            <p:spPr>
              <a:xfrm>
                <a:off x="10867891" y="2821134"/>
                <a:ext cx="190528" cy="170762"/>
              </a:xfrm>
              <a:custGeom>
                <a:avLst/>
                <a:gdLst>
                  <a:gd name="connsiteX0" fmla="*/ 95264 w 190528"/>
                  <a:gd name="connsiteY0" fmla="*/ 4555 h 170762"/>
                  <a:gd name="connsiteX1" fmla="*/ 0 w 190528"/>
                  <a:gd name="connsiteY1" fmla="*/ 65178 h 170762"/>
                  <a:gd name="connsiteX2" fmla="*/ 95264 w 190528"/>
                  <a:gd name="connsiteY2" fmla="*/ 169103 h 170762"/>
                  <a:gd name="connsiteX3" fmla="*/ 190529 w 190528"/>
                  <a:gd name="connsiteY3" fmla="*/ 108480 h 170762"/>
                  <a:gd name="connsiteX4" fmla="*/ 95264 w 190528"/>
                  <a:gd name="connsiteY4" fmla="*/ 4555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4555"/>
                    </a:moveTo>
                    <a:cubicBezTo>
                      <a:pt x="43302" y="-12766"/>
                      <a:pt x="0" y="21876"/>
                      <a:pt x="0" y="65178"/>
                    </a:cubicBezTo>
                    <a:cubicBezTo>
                      <a:pt x="0" y="108480"/>
                      <a:pt x="43302" y="160443"/>
                      <a:pt x="95264" y="169103"/>
                    </a:cubicBezTo>
                    <a:cubicBezTo>
                      <a:pt x="147227" y="177763"/>
                      <a:pt x="190529" y="151782"/>
                      <a:pt x="190529" y="108480"/>
                    </a:cubicBezTo>
                    <a:cubicBezTo>
                      <a:pt x="190529" y="65178"/>
                      <a:pt x="147227" y="13215"/>
                      <a:pt x="95264" y="455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3" name="Freeform: Shape 163">
                <a:extLst>
                  <a:ext uri="{FF2B5EF4-FFF2-40B4-BE49-F238E27FC236}">
                    <a16:creationId xmlns:a16="http://schemas.microsoft.com/office/drawing/2014/main" xmlns="" id="{83688370-DEFD-4ECA-AB60-815CACF8EA8E}"/>
                  </a:ext>
                </a:extLst>
              </p:cNvPr>
              <p:cNvSpPr/>
              <p:nvPr/>
            </p:nvSpPr>
            <p:spPr>
              <a:xfrm>
                <a:off x="10867891" y="4690996"/>
                <a:ext cx="190528" cy="174446"/>
              </a:xfrm>
              <a:custGeom>
                <a:avLst/>
                <a:gdLst>
                  <a:gd name="connsiteX0" fmla="*/ 95264 w 190528"/>
                  <a:gd name="connsiteY0" fmla="*/ 5344 h 174446"/>
                  <a:gd name="connsiteX1" fmla="*/ 0 w 190528"/>
                  <a:gd name="connsiteY1" fmla="*/ 109269 h 174446"/>
                  <a:gd name="connsiteX2" fmla="*/ 95264 w 190528"/>
                  <a:gd name="connsiteY2" fmla="*/ 169892 h 174446"/>
                  <a:gd name="connsiteX3" fmla="*/ 190529 w 190528"/>
                  <a:gd name="connsiteY3" fmla="*/ 65967 h 174446"/>
                  <a:gd name="connsiteX4" fmla="*/ 95264 w 190528"/>
                  <a:gd name="connsiteY4" fmla="*/ 5344 h 17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4446">
                    <a:moveTo>
                      <a:pt x="95264" y="5344"/>
                    </a:moveTo>
                    <a:cubicBezTo>
                      <a:pt x="43302" y="14004"/>
                      <a:pt x="0" y="65967"/>
                      <a:pt x="0" y="109269"/>
                    </a:cubicBezTo>
                    <a:cubicBezTo>
                      <a:pt x="0" y="152571"/>
                      <a:pt x="43302" y="187213"/>
                      <a:pt x="95264" y="169892"/>
                    </a:cubicBezTo>
                    <a:cubicBezTo>
                      <a:pt x="147227" y="15257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4" name="Graphic 1">
              <a:extLst>
                <a:ext uri="{FF2B5EF4-FFF2-40B4-BE49-F238E27FC236}">
                  <a16:creationId xmlns:a16="http://schemas.microsoft.com/office/drawing/2014/main" xmlns="" id="{CE9D15DF-CC0A-4920-A4A8-AAF2BA4D398C}"/>
                </a:ext>
              </a:extLst>
            </p:cNvPr>
            <p:cNvGrpSpPr/>
            <p:nvPr/>
          </p:nvGrpSpPr>
          <p:grpSpPr>
            <a:xfrm>
              <a:off x="3325200" y="2869688"/>
              <a:ext cx="62878" cy="735409"/>
              <a:chOff x="10443530" y="2729098"/>
              <a:chExt cx="190528" cy="2228380"/>
            </a:xfrm>
            <a:grpFill/>
          </p:grpSpPr>
          <p:sp>
            <p:nvSpPr>
              <p:cNvPr id="698" name="Freeform: Shape 158">
                <a:extLst>
                  <a:ext uri="{FF2B5EF4-FFF2-40B4-BE49-F238E27FC236}">
                    <a16:creationId xmlns:a16="http://schemas.microsoft.com/office/drawing/2014/main" xmlns="" id="{8673F15B-0CE1-4D43-9352-E8B99583116B}"/>
                  </a:ext>
                </a:extLst>
              </p:cNvPr>
              <p:cNvSpPr/>
              <p:nvPr/>
            </p:nvSpPr>
            <p:spPr>
              <a:xfrm>
                <a:off x="10521474" y="2781047"/>
                <a:ext cx="25980" cy="2136133"/>
              </a:xfrm>
              <a:custGeom>
                <a:avLst/>
                <a:gdLst>
                  <a:gd name="connsiteX0" fmla="*/ 0 w 25980"/>
                  <a:gd name="connsiteY0" fmla="*/ 10000 h 2136133"/>
                  <a:gd name="connsiteX1" fmla="*/ 0 w 25980"/>
                  <a:gd name="connsiteY1" fmla="*/ 2123143 h 2136133"/>
                  <a:gd name="connsiteX2" fmla="*/ 25980 w 25980"/>
                  <a:gd name="connsiteY2" fmla="*/ 2123143 h 2136133"/>
                  <a:gd name="connsiteX3" fmla="*/ 25980 w 25980"/>
                  <a:gd name="connsiteY3" fmla="*/ 10000 h 2136133"/>
                  <a:gd name="connsiteX4" fmla="*/ 0 w 25980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2136133">
                    <a:moveTo>
                      <a:pt x="0" y="10000"/>
                    </a:moveTo>
                    <a:cubicBezTo>
                      <a:pt x="0" y="711494"/>
                      <a:pt x="0" y="1412988"/>
                      <a:pt x="0" y="2123143"/>
                    </a:cubicBezTo>
                    <a:cubicBezTo>
                      <a:pt x="0" y="2140463"/>
                      <a:pt x="25980" y="2140463"/>
                      <a:pt x="25980" y="2123143"/>
                    </a:cubicBezTo>
                    <a:cubicBezTo>
                      <a:pt x="25980" y="1421649"/>
                      <a:pt x="25980" y="720155"/>
                      <a:pt x="25980" y="10000"/>
                    </a:cubicBezTo>
                    <a:cubicBezTo>
                      <a:pt x="25980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9" name="Freeform: Shape 159">
                <a:extLst>
                  <a:ext uri="{FF2B5EF4-FFF2-40B4-BE49-F238E27FC236}">
                    <a16:creationId xmlns:a16="http://schemas.microsoft.com/office/drawing/2014/main" xmlns="" id="{E3C3ECE5-9D5C-4F37-8CF7-3B46F7B13C31}"/>
                  </a:ext>
                </a:extLst>
              </p:cNvPr>
              <p:cNvSpPr/>
              <p:nvPr/>
            </p:nvSpPr>
            <p:spPr>
              <a:xfrm>
                <a:off x="10443530" y="2729098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79270 h 184521"/>
                  <a:gd name="connsiteX2" fmla="*/ 95265 w 190528"/>
                  <a:gd name="connsiteY2" fmla="*/ 183195 h 184521"/>
                  <a:gd name="connsiteX3" fmla="*/ 190529 w 190528"/>
                  <a:gd name="connsiteY3" fmla="*/ 105251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-7334"/>
                      <a:pt x="0" y="27308"/>
                      <a:pt x="0" y="79270"/>
                    </a:cubicBezTo>
                    <a:cubicBezTo>
                      <a:pt x="0" y="131233"/>
                      <a:pt x="43302" y="174535"/>
                      <a:pt x="95265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81869" y="61949"/>
                      <a:pt x="147227" y="9987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0" name="Freeform: Shape 160">
                <a:extLst>
                  <a:ext uri="{FF2B5EF4-FFF2-40B4-BE49-F238E27FC236}">
                    <a16:creationId xmlns:a16="http://schemas.microsoft.com/office/drawing/2014/main" xmlns="" id="{35E260DD-D6A2-4080-8774-1F0DD849D7B6}"/>
                  </a:ext>
                </a:extLst>
              </p:cNvPr>
              <p:cNvSpPr/>
              <p:nvPr/>
            </p:nvSpPr>
            <p:spPr>
              <a:xfrm>
                <a:off x="10443530" y="4772957"/>
                <a:ext cx="190528" cy="184521"/>
              </a:xfrm>
              <a:custGeom>
                <a:avLst/>
                <a:gdLst>
                  <a:gd name="connsiteX0" fmla="*/ 95265 w 190528"/>
                  <a:gd name="connsiteY0" fmla="*/ 1326 h 184521"/>
                  <a:gd name="connsiteX1" fmla="*/ 0 w 190528"/>
                  <a:gd name="connsiteY1" fmla="*/ 105251 h 184521"/>
                  <a:gd name="connsiteX2" fmla="*/ 95265 w 190528"/>
                  <a:gd name="connsiteY2" fmla="*/ 183195 h 184521"/>
                  <a:gd name="connsiteX3" fmla="*/ 190529 w 190528"/>
                  <a:gd name="connsiteY3" fmla="*/ 79270 h 184521"/>
                  <a:gd name="connsiteX4" fmla="*/ 95265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5" y="1326"/>
                    </a:moveTo>
                    <a:cubicBezTo>
                      <a:pt x="43302" y="9987"/>
                      <a:pt x="0" y="53289"/>
                      <a:pt x="0" y="105251"/>
                    </a:cubicBezTo>
                    <a:cubicBezTo>
                      <a:pt x="0" y="157214"/>
                      <a:pt x="43302" y="191856"/>
                      <a:pt x="95265" y="183195"/>
                    </a:cubicBezTo>
                    <a:cubicBezTo>
                      <a:pt x="147227" y="174535"/>
                      <a:pt x="190529" y="131233"/>
                      <a:pt x="190529" y="79270"/>
                    </a:cubicBezTo>
                    <a:cubicBezTo>
                      <a:pt x="181869" y="27307"/>
                      <a:pt x="147227" y="-7334"/>
                      <a:pt x="95265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5" name="Graphic 1">
              <a:extLst>
                <a:ext uri="{FF2B5EF4-FFF2-40B4-BE49-F238E27FC236}">
                  <a16:creationId xmlns:a16="http://schemas.microsoft.com/office/drawing/2014/main" xmlns="" id="{710879E7-4D41-418D-96A8-9E11C39A34A1}"/>
                </a:ext>
              </a:extLst>
            </p:cNvPr>
            <p:cNvGrpSpPr/>
            <p:nvPr/>
          </p:nvGrpSpPr>
          <p:grpSpPr>
            <a:xfrm>
              <a:off x="3182295" y="2861551"/>
              <a:ext cx="62878" cy="754540"/>
              <a:chOff x="10010509" y="2704443"/>
              <a:chExt cx="190529" cy="2286350"/>
            </a:xfrm>
            <a:grpFill/>
          </p:grpSpPr>
          <p:sp>
            <p:nvSpPr>
              <p:cNvPr id="695" name="Freeform: Shape 155">
                <a:extLst>
                  <a:ext uri="{FF2B5EF4-FFF2-40B4-BE49-F238E27FC236}">
                    <a16:creationId xmlns:a16="http://schemas.microsoft.com/office/drawing/2014/main" xmlns="" id="{64E93D6F-FCD0-49A7-A966-DE312F070840}"/>
                  </a:ext>
                </a:extLst>
              </p:cNvPr>
              <p:cNvSpPr/>
              <p:nvPr/>
            </p:nvSpPr>
            <p:spPr>
              <a:xfrm>
                <a:off x="10097113" y="2752075"/>
                <a:ext cx="25981" cy="2191085"/>
              </a:xfrm>
              <a:custGeom>
                <a:avLst/>
                <a:gdLst>
                  <a:gd name="connsiteX0" fmla="*/ 0 w 25981"/>
                  <a:gd name="connsiteY0" fmla="*/ 12991 h 2191085"/>
                  <a:gd name="connsiteX1" fmla="*/ 0 w 25981"/>
                  <a:gd name="connsiteY1" fmla="*/ 2178095 h 2191085"/>
                  <a:gd name="connsiteX2" fmla="*/ 25982 w 25981"/>
                  <a:gd name="connsiteY2" fmla="*/ 2178095 h 2191085"/>
                  <a:gd name="connsiteX3" fmla="*/ 25982 w 25981"/>
                  <a:gd name="connsiteY3" fmla="*/ 12991 h 2191085"/>
                  <a:gd name="connsiteX4" fmla="*/ 0 w 25981"/>
                  <a:gd name="connsiteY4" fmla="*/ 12991 h 2191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91085">
                    <a:moveTo>
                      <a:pt x="0" y="12991"/>
                    </a:moveTo>
                    <a:cubicBezTo>
                      <a:pt x="0" y="731805"/>
                      <a:pt x="0" y="1459281"/>
                      <a:pt x="0" y="2178095"/>
                    </a:cubicBezTo>
                    <a:cubicBezTo>
                      <a:pt x="0" y="2195416"/>
                      <a:pt x="25982" y="2195416"/>
                      <a:pt x="25982" y="2178095"/>
                    </a:cubicBezTo>
                    <a:cubicBezTo>
                      <a:pt x="25982" y="1459281"/>
                      <a:pt x="25982" y="731805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6" name="Freeform: Shape 156">
                <a:extLst>
                  <a:ext uri="{FF2B5EF4-FFF2-40B4-BE49-F238E27FC236}">
                    <a16:creationId xmlns:a16="http://schemas.microsoft.com/office/drawing/2014/main" xmlns="" id="{C676D5E3-F656-4225-BC00-50A27423939B}"/>
                  </a:ext>
                </a:extLst>
              </p:cNvPr>
              <p:cNvSpPr/>
              <p:nvPr/>
            </p:nvSpPr>
            <p:spPr>
              <a:xfrm>
                <a:off x="10010509" y="2704443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4330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7" name="Freeform: Shape 157">
                <a:extLst>
                  <a:ext uri="{FF2B5EF4-FFF2-40B4-BE49-F238E27FC236}">
                    <a16:creationId xmlns:a16="http://schemas.microsoft.com/office/drawing/2014/main" xmlns="" id="{D4236854-D779-4D35-856C-A4A2EBA188AA}"/>
                  </a:ext>
                </a:extLst>
              </p:cNvPr>
              <p:cNvSpPr/>
              <p:nvPr/>
            </p:nvSpPr>
            <p:spPr>
              <a:xfrm>
                <a:off x="10010509" y="4800264"/>
                <a:ext cx="190529" cy="190529"/>
              </a:xfrm>
              <a:custGeom>
                <a:avLst/>
                <a:gdLst>
                  <a:gd name="connsiteX0" fmla="*/ 95265 w 190529"/>
                  <a:gd name="connsiteY0" fmla="*/ 0 h 190529"/>
                  <a:gd name="connsiteX1" fmla="*/ 0 w 190529"/>
                  <a:gd name="connsiteY1" fmla="*/ 95265 h 190529"/>
                  <a:gd name="connsiteX2" fmla="*/ 95265 w 190529"/>
                  <a:gd name="connsiteY2" fmla="*/ 190529 h 190529"/>
                  <a:gd name="connsiteX3" fmla="*/ 190530 w 190529"/>
                  <a:gd name="connsiteY3" fmla="*/ 95265 h 190529"/>
                  <a:gd name="connsiteX4" fmla="*/ 95265 w 190529"/>
                  <a:gd name="connsiteY4" fmla="*/ 0 h 19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90529">
                    <a:moveTo>
                      <a:pt x="95265" y="0"/>
                    </a:moveTo>
                    <a:cubicBezTo>
                      <a:pt x="43302" y="0"/>
                      <a:pt x="0" y="43302"/>
                      <a:pt x="0" y="95265"/>
                    </a:cubicBezTo>
                    <a:cubicBezTo>
                      <a:pt x="0" y="147227"/>
                      <a:pt x="43302" y="190529"/>
                      <a:pt x="95265" y="190529"/>
                    </a:cubicBezTo>
                    <a:cubicBezTo>
                      <a:pt x="147228" y="190529"/>
                      <a:pt x="190530" y="147227"/>
                      <a:pt x="190530" y="95265"/>
                    </a:cubicBezTo>
                    <a:cubicBezTo>
                      <a:pt x="190530" y="34642"/>
                      <a:pt x="147228" y="0"/>
                      <a:pt x="95265" y="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6" name="Graphic 1">
              <a:extLst>
                <a:ext uri="{FF2B5EF4-FFF2-40B4-BE49-F238E27FC236}">
                  <a16:creationId xmlns:a16="http://schemas.microsoft.com/office/drawing/2014/main" xmlns="" id="{81E0D170-17A3-4769-A7FC-C57B9DA969C5}"/>
                </a:ext>
              </a:extLst>
            </p:cNvPr>
            <p:cNvGrpSpPr/>
            <p:nvPr/>
          </p:nvGrpSpPr>
          <p:grpSpPr>
            <a:xfrm>
              <a:off x="3042247" y="2869758"/>
              <a:ext cx="62878" cy="735339"/>
              <a:chOff x="9586149" y="2729310"/>
              <a:chExt cx="190528" cy="2228168"/>
            </a:xfrm>
            <a:grpFill/>
          </p:grpSpPr>
          <p:sp>
            <p:nvSpPr>
              <p:cNvPr id="692" name="Freeform: Shape 152">
                <a:extLst>
                  <a:ext uri="{FF2B5EF4-FFF2-40B4-BE49-F238E27FC236}">
                    <a16:creationId xmlns:a16="http://schemas.microsoft.com/office/drawing/2014/main" xmlns="" id="{FCBE6B98-AFC3-4235-B59D-670CB2E3ECF0}"/>
                  </a:ext>
                </a:extLst>
              </p:cNvPr>
              <p:cNvSpPr/>
              <p:nvPr/>
            </p:nvSpPr>
            <p:spPr>
              <a:xfrm>
                <a:off x="9664092" y="2781047"/>
                <a:ext cx="25981" cy="2136133"/>
              </a:xfrm>
              <a:custGeom>
                <a:avLst/>
                <a:gdLst>
                  <a:gd name="connsiteX0" fmla="*/ 0 w 25981"/>
                  <a:gd name="connsiteY0" fmla="*/ 10000 h 2136133"/>
                  <a:gd name="connsiteX1" fmla="*/ 0 w 25981"/>
                  <a:gd name="connsiteY1" fmla="*/ 2123143 h 2136133"/>
                  <a:gd name="connsiteX2" fmla="*/ 25982 w 25981"/>
                  <a:gd name="connsiteY2" fmla="*/ 2123143 h 2136133"/>
                  <a:gd name="connsiteX3" fmla="*/ 25982 w 25981"/>
                  <a:gd name="connsiteY3" fmla="*/ 10000 h 2136133"/>
                  <a:gd name="connsiteX4" fmla="*/ 0 w 25981"/>
                  <a:gd name="connsiteY4" fmla="*/ 10000 h 213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2136133">
                    <a:moveTo>
                      <a:pt x="0" y="10000"/>
                    </a:moveTo>
                    <a:cubicBezTo>
                      <a:pt x="0" y="711494"/>
                      <a:pt x="0" y="1421649"/>
                      <a:pt x="0" y="2123143"/>
                    </a:cubicBezTo>
                    <a:cubicBezTo>
                      <a:pt x="0" y="2140463"/>
                      <a:pt x="25982" y="2140463"/>
                      <a:pt x="25982" y="2123143"/>
                    </a:cubicBezTo>
                    <a:cubicBezTo>
                      <a:pt x="25982" y="1421649"/>
                      <a:pt x="25982" y="711494"/>
                      <a:pt x="25982" y="10000"/>
                    </a:cubicBezTo>
                    <a:cubicBezTo>
                      <a:pt x="2598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3" name="Freeform: Shape 153">
                <a:extLst>
                  <a:ext uri="{FF2B5EF4-FFF2-40B4-BE49-F238E27FC236}">
                    <a16:creationId xmlns:a16="http://schemas.microsoft.com/office/drawing/2014/main" xmlns="" id="{3577908C-C637-4BB9-A7F0-FD5CB5F766FD}"/>
                  </a:ext>
                </a:extLst>
              </p:cNvPr>
              <p:cNvSpPr/>
              <p:nvPr/>
            </p:nvSpPr>
            <p:spPr>
              <a:xfrm>
                <a:off x="9586149" y="2729310"/>
                <a:ext cx="190528" cy="184309"/>
              </a:xfrm>
              <a:custGeom>
                <a:avLst/>
                <a:gdLst>
                  <a:gd name="connsiteX0" fmla="*/ 95264 w 190528"/>
                  <a:gd name="connsiteY0" fmla="*/ 1115 h 184309"/>
                  <a:gd name="connsiteX1" fmla="*/ 0 w 190528"/>
                  <a:gd name="connsiteY1" fmla="*/ 105040 h 184309"/>
                  <a:gd name="connsiteX2" fmla="*/ 95264 w 190528"/>
                  <a:gd name="connsiteY2" fmla="*/ 182983 h 184309"/>
                  <a:gd name="connsiteX3" fmla="*/ 190529 w 190528"/>
                  <a:gd name="connsiteY3" fmla="*/ 79058 h 184309"/>
                  <a:gd name="connsiteX4" fmla="*/ 95264 w 190528"/>
                  <a:gd name="connsiteY4" fmla="*/ 1115 h 18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309">
                    <a:moveTo>
                      <a:pt x="95264" y="1115"/>
                    </a:moveTo>
                    <a:cubicBezTo>
                      <a:pt x="43302" y="9775"/>
                      <a:pt x="0" y="53077"/>
                      <a:pt x="0" y="105040"/>
                    </a:cubicBezTo>
                    <a:cubicBezTo>
                      <a:pt x="0" y="157002"/>
                      <a:pt x="43302" y="191644"/>
                      <a:pt x="95264" y="182983"/>
                    </a:cubicBezTo>
                    <a:cubicBezTo>
                      <a:pt x="147227" y="174323"/>
                      <a:pt x="190529" y="131021"/>
                      <a:pt x="190529" y="79058"/>
                    </a:cubicBezTo>
                    <a:cubicBezTo>
                      <a:pt x="190529" y="35756"/>
                      <a:pt x="147227" y="-7546"/>
                      <a:pt x="95264" y="111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4" name="Freeform: Shape 154">
                <a:extLst>
                  <a:ext uri="{FF2B5EF4-FFF2-40B4-BE49-F238E27FC236}">
                    <a16:creationId xmlns:a16="http://schemas.microsoft.com/office/drawing/2014/main" xmlns="" id="{041A78A9-A440-4372-9FAA-4C4BBCA80B82}"/>
                  </a:ext>
                </a:extLst>
              </p:cNvPr>
              <p:cNvSpPr/>
              <p:nvPr/>
            </p:nvSpPr>
            <p:spPr>
              <a:xfrm>
                <a:off x="9586149" y="4772957"/>
                <a:ext cx="190528" cy="184521"/>
              </a:xfrm>
              <a:custGeom>
                <a:avLst/>
                <a:gdLst>
                  <a:gd name="connsiteX0" fmla="*/ 95264 w 190528"/>
                  <a:gd name="connsiteY0" fmla="*/ 1326 h 184521"/>
                  <a:gd name="connsiteX1" fmla="*/ 0 w 190528"/>
                  <a:gd name="connsiteY1" fmla="*/ 79270 h 184521"/>
                  <a:gd name="connsiteX2" fmla="*/ 95264 w 190528"/>
                  <a:gd name="connsiteY2" fmla="*/ 183195 h 184521"/>
                  <a:gd name="connsiteX3" fmla="*/ 190529 w 190528"/>
                  <a:gd name="connsiteY3" fmla="*/ 105251 h 184521"/>
                  <a:gd name="connsiteX4" fmla="*/ 95264 w 190528"/>
                  <a:gd name="connsiteY4" fmla="*/ 1326 h 184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84521">
                    <a:moveTo>
                      <a:pt x="95264" y="1326"/>
                    </a:moveTo>
                    <a:cubicBezTo>
                      <a:pt x="43302" y="-7334"/>
                      <a:pt x="0" y="27307"/>
                      <a:pt x="0" y="79270"/>
                    </a:cubicBezTo>
                    <a:cubicBezTo>
                      <a:pt x="0" y="131233"/>
                      <a:pt x="43302" y="174535"/>
                      <a:pt x="95264" y="183195"/>
                    </a:cubicBezTo>
                    <a:cubicBezTo>
                      <a:pt x="147227" y="191856"/>
                      <a:pt x="190529" y="157214"/>
                      <a:pt x="190529" y="105251"/>
                    </a:cubicBezTo>
                    <a:cubicBezTo>
                      <a:pt x="190529" y="44628"/>
                      <a:pt x="147227" y="1326"/>
                      <a:pt x="95264" y="132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7" name="Graphic 1">
              <a:extLst>
                <a:ext uri="{FF2B5EF4-FFF2-40B4-BE49-F238E27FC236}">
                  <a16:creationId xmlns:a16="http://schemas.microsoft.com/office/drawing/2014/main" xmlns="" id="{503B97DB-1AE5-4DEE-A6C4-3087A0AA1B53}"/>
                </a:ext>
              </a:extLst>
            </p:cNvPr>
            <p:cNvGrpSpPr/>
            <p:nvPr/>
          </p:nvGrpSpPr>
          <p:grpSpPr>
            <a:xfrm>
              <a:off x="2899342" y="2899801"/>
              <a:ext cx="62878" cy="674922"/>
              <a:chOff x="9153128" y="2820345"/>
              <a:chExt cx="190528" cy="2045097"/>
            </a:xfrm>
            <a:grpFill/>
          </p:grpSpPr>
          <p:sp>
            <p:nvSpPr>
              <p:cNvPr id="689" name="Freeform: Shape 149">
                <a:extLst>
                  <a:ext uri="{FF2B5EF4-FFF2-40B4-BE49-F238E27FC236}">
                    <a16:creationId xmlns:a16="http://schemas.microsoft.com/office/drawing/2014/main" xmlns="" id="{0772D68D-C5D2-4D7B-9047-CE9183EF51BE}"/>
                  </a:ext>
                </a:extLst>
              </p:cNvPr>
              <p:cNvSpPr/>
              <p:nvPr/>
            </p:nvSpPr>
            <p:spPr>
              <a:xfrm>
                <a:off x="9239732" y="2864661"/>
                <a:ext cx="25980" cy="1965915"/>
              </a:xfrm>
              <a:custGeom>
                <a:avLst/>
                <a:gdLst>
                  <a:gd name="connsiteX0" fmla="*/ 0 w 25980"/>
                  <a:gd name="connsiteY0" fmla="*/ 12991 h 1965915"/>
                  <a:gd name="connsiteX1" fmla="*/ 0 w 25980"/>
                  <a:gd name="connsiteY1" fmla="*/ 1952925 h 1965915"/>
                  <a:gd name="connsiteX2" fmla="*/ 25981 w 25980"/>
                  <a:gd name="connsiteY2" fmla="*/ 1952925 h 1965915"/>
                  <a:gd name="connsiteX3" fmla="*/ 25981 w 25980"/>
                  <a:gd name="connsiteY3" fmla="*/ 12991 h 1965915"/>
                  <a:gd name="connsiteX4" fmla="*/ 0 w 25980"/>
                  <a:gd name="connsiteY4" fmla="*/ 12991 h 1965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965915">
                    <a:moveTo>
                      <a:pt x="0" y="12991"/>
                    </a:moveTo>
                    <a:cubicBezTo>
                      <a:pt x="0" y="662522"/>
                      <a:pt x="0" y="1303393"/>
                      <a:pt x="0" y="1952925"/>
                    </a:cubicBezTo>
                    <a:cubicBezTo>
                      <a:pt x="0" y="1970245"/>
                      <a:pt x="25981" y="1970245"/>
                      <a:pt x="25981" y="1952925"/>
                    </a:cubicBezTo>
                    <a:cubicBezTo>
                      <a:pt x="25981" y="1303393"/>
                      <a:pt x="25981" y="662522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0" name="Freeform: Shape 150">
                <a:extLst>
                  <a:ext uri="{FF2B5EF4-FFF2-40B4-BE49-F238E27FC236}">
                    <a16:creationId xmlns:a16="http://schemas.microsoft.com/office/drawing/2014/main" xmlns="" id="{E404C0B9-61A0-48DA-9AE9-AF3DAF110FDF}"/>
                  </a:ext>
                </a:extLst>
              </p:cNvPr>
              <p:cNvSpPr/>
              <p:nvPr/>
            </p:nvSpPr>
            <p:spPr>
              <a:xfrm>
                <a:off x="9153128" y="2820345"/>
                <a:ext cx="190528" cy="171551"/>
              </a:xfrm>
              <a:custGeom>
                <a:avLst/>
                <a:gdLst>
                  <a:gd name="connsiteX0" fmla="*/ 95264 w 190528"/>
                  <a:gd name="connsiteY0" fmla="*/ 5344 h 171551"/>
                  <a:gd name="connsiteX1" fmla="*/ 0 w 190528"/>
                  <a:gd name="connsiteY1" fmla="*/ 109269 h 171551"/>
                  <a:gd name="connsiteX2" fmla="*/ 95264 w 190528"/>
                  <a:gd name="connsiteY2" fmla="*/ 169892 h 171551"/>
                  <a:gd name="connsiteX3" fmla="*/ 190529 w 190528"/>
                  <a:gd name="connsiteY3" fmla="*/ 65967 h 171551"/>
                  <a:gd name="connsiteX4" fmla="*/ 95264 w 190528"/>
                  <a:gd name="connsiteY4" fmla="*/ 5344 h 171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1551">
                    <a:moveTo>
                      <a:pt x="95264" y="5344"/>
                    </a:moveTo>
                    <a:cubicBezTo>
                      <a:pt x="43302" y="22665"/>
                      <a:pt x="0" y="65967"/>
                      <a:pt x="0" y="109269"/>
                    </a:cubicBezTo>
                    <a:cubicBezTo>
                      <a:pt x="0" y="152571"/>
                      <a:pt x="43302" y="178552"/>
                      <a:pt x="95264" y="169892"/>
                    </a:cubicBezTo>
                    <a:cubicBezTo>
                      <a:pt x="147227" y="161231"/>
                      <a:pt x="190529" y="109269"/>
                      <a:pt x="190529" y="65967"/>
                    </a:cubicBezTo>
                    <a:cubicBezTo>
                      <a:pt x="190529" y="14004"/>
                      <a:pt x="147227" y="-11977"/>
                      <a:pt x="95264" y="5344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1" name="Freeform: Shape 151">
                <a:extLst>
                  <a:ext uri="{FF2B5EF4-FFF2-40B4-BE49-F238E27FC236}">
                    <a16:creationId xmlns:a16="http://schemas.microsoft.com/office/drawing/2014/main" xmlns="" id="{EC4FFC72-F48A-484A-AED9-4A988AAA190F}"/>
                  </a:ext>
                </a:extLst>
              </p:cNvPr>
              <p:cNvSpPr/>
              <p:nvPr/>
            </p:nvSpPr>
            <p:spPr>
              <a:xfrm>
                <a:off x="9153128" y="4694680"/>
                <a:ext cx="190528" cy="170762"/>
              </a:xfrm>
              <a:custGeom>
                <a:avLst/>
                <a:gdLst>
                  <a:gd name="connsiteX0" fmla="*/ 95264 w 190528"/>
                  <a:gd name="connsiteY0" fmla="*/ 1659 h 170762"/>
                  <a:gd name="connsiteX1" fmla="*/ 0 w 190528"/>
                  <a:gd name="connsiteY1" fmla="*/ 62282 h 170762"/>
                  <a:gd name="connsiteX2" fmla="*/ 95264 w 190528"/>
                  <a:gd name="connsiteY2" fmla="*/ 166207 h 170762"/>
                  <a:gd name="connsiteX3" fmla="*/ 190529 w 190528"/>
                  <a:gd name="connsiteY3" fmla="*/ 105584 h 170762"/>
                  <a:gd name="connsiteX4" fmla="*/ 95264 w 190528"/>
                  <a:gd name="connsiteY4" fmla="*/ 1659 h 17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70762">
                    <a:moveTo>
                      <a:pt x="95264" y="1659"/>
                    </a:moveTo>
                    <a:cubicBezTo>
                      <a:pt x="43302" y="-7001"/>
                      <a:pt x="0" y="18980"/>
                      <a:pt x="0" y="62282"/>
                    </a:cubicBezTo>
                    <a:cubicBezTo>
                      <a:pt x="0" y="105584"/>
                      <a:pt x="43302" y="157547"/>
                      <a:pt x="95264" y="166207"/>
                    </a:cubicBezTo>
                    <a:cubicBezTo>
                      <a:pt x="147227" y="183528"/>
                      <a:pt x="190529" y="148886"/>
                      <a:pt x="190529" y="105584"/>
                    </a:cubicBezTo>
                    <a:cubicBezTo>
                      <a:pt x="190529" y="62282"/>
                      <a:pt x="147227" y="10320"/>
                      <a:pt x="95264" y="165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8" name="Graphic 1">
              <a:extLst>
                <a:ext uri="{FF2B5EF4-FFF2-40B4-BE49-F238E27FC236}">
                  <a16:creationId xmlns:a16="http://schemas.microsoft.com/office/drawing/2014/main" xmlns="" id="{7DF1428A-48A2-4351-B3B8-AF726CD1A885}"/>
                </a:ext>
              </a:extLst>
            </p:cNvPr>
            <p:cNvGrpSpPr/>
            <p:nvPr/>
          </p:nvGrpSpPr>
          <p:grpSpPr>
            <a:xfrm>
              <a:off x="2759295" y="2945052"/>
              <a:ext cx="62878" cy="581822"/>
              <a:chOff x="8728767" y="2957461"/>
              <a:chExt cx="190528" cy="1762994"/>
            </a:xfrm>
            <a:grpFill/>
          </p:grpSpPr>
          <p:sp>
            <p:nvSpPr>
              <p:cNvPr id="686" name="Freeform: Shape 146">
                <a:extLst>
                  <a:ext uri="{FF2B5EF4-FFF2-40B4-BE49-F238E27FC236}">
                    <a16:creationId xmlns:a16="http://schemas.microsoft.com/office/drawing/2014/main" xmlns="" id="{61A03704-7717-4996-8C88-ED919F1C0745}"/>
                  </a:ext>
                </a:extLst>
              </p:cNvPr>
              <p:cNvSpPr/>
              <p:nvPr/>
            </p:nvSpPr>
            <p:spPr>
              <a:xfrm>
                <a:off x="8806711" y="3003228"/>
                <a:ext cx="25980" cy="1688781"/>
              </a:xfrm>
              <a:custGeom>
                <a:avLst/>
                <a:gdLst>
                  <a:gd name="connsiteX0" fmla="*/ 0 w 25980"/>
                  <a:gd name="connsiteY0" fmla="*/ 12991 h 1688781"/>
                  <a:gd name="connsiteX1" fmla="*/ 0 w 25980"/>
                  <a:gd name="connsiteY1" fmla="*/ 1675791 h 1688781"/>
                  <a:gd name="connsiteX2" fmla="*/ 25981 w 25980"/>
                  <a:gd name="connsiteY2" fmla="*/ 1675791 h 1688781"/>
                  <a:gd name="connsiteX3" fmla="*/ 25981 w 25980"/>
                  <a:gd name="connsiteY3" fmla="*/ 12991 h 1688781"/>
                  <a:gd name="connsiteX4" fmla="*/ 0 w 25980"/>
                  <a:gd name="connsiteY4" fmla="*/ 12991 h 168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688781">
                    <a:moveTo>
                      <a:pt x="0" y="12991"/>
                    </a:moveTo>
                    <a:cubicBezTo>
                      <a:pt x="0" y="567258"/>
                      <a:pt x="0" y="1121524"/>
                      <a:pt x="0" y="1675791"/>
                    </a:cubicBezTo>
                    <a:cubicBezTo>
                      <a:pt x="0" y="1693112"/>
                      <a:pt x="25981" y="1693112"/>
                      <a:pt x="25981" y="1675791"/>
                    </a:cubicBezTo>
                    <a:cubicBezTo>
                      <a:pt x="25981" y="1121524"/>
                      <a:pt x="25981" y="567258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7" name="Freeform: Shape 147">
                <a:extLst>
                  <a:ext uri="{FF2B5EF4-FFF2-40B4-BE49-F238E27FC236}">
                    <a16:creationId xmlns:a16="http://schemas.microsoft.com/office/drawing/2014/main" xmlns="" id="{FAC09A29-AB6F-412E-8579-E123A7722C86}"/>
                  </a:ext>
                </a:extLst>
              </p:cNvPr>
              <p:cNvSpPr/>
              <p:nvPr/>
            </p:nvSpPr>
            <p:spPr>
              <a:xfrm>
                <a:off x="8728767" y="2957461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110720 h 152156"/>
                  <a:gd name="connsiteX2" fmla="*/ 95264 w 190528"/>
                  <a:gd name="connsiteY2" fmla="*/ 145362 h 152156"/>
                  <a:gd name="connsiteX3" fmla="*/ 190529 w 190528"/>
                  <a:gd name="connsiteY3" fmla="*/ 41437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24116"/>
                      <a:pt x="0" y="76078"/>
                      <a:pt x="0" y="110720"/>
                    </a:cubicBezTo>
                    <a:cubicBezTo>
                      <a:pt x="0" y="145362"/>
                      <a:pt x="43302" y="162683"/>
                      <a:pt x="95264" y="145362"/>
                    </a:cubicBezTo>
                    <a:cubicBezTo>
                      <a:pt x="147227" y="128041"/>
                      <a:pt x="190529" y="84739"/>
                      <a:pt x="190529" y="41437"/>
                    </a:cubicBezTo>
                    <a:cubicBezTo>
                      <a:pt x="190529" y="6795"/>
                      <a:pt x="147227" y="-1052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8" name="Freeform: Shape 148">
                <a:extLst>
                  <a:ext uri="{FF2B5EF4-FFF2-40B4-BE49-F238E27FC236}">
                    <a16:creationId xmlns:a16="http://schemas.microsoft.com/office/drawing/2014/main" xmlns="" id="{5CB09C32-0BF6-46DE-9488-28BAAF096F40}"/>
                  </a:ext>
                </a:extLst>
              </p:cNvPr>
              <p:cNvSpPr/>
              <p:nvPr/>
            </p:nvSpPr>
            <p:spPr>
              <a:xfrm>
                <a:off x="8728767" y="4568299"/>
                <a:ext cx="190528" cy="152156"/>
              </a:xfrm>
              <a:custGeom>
                <a:avLst/>
                <a:gdLst>
                  <a:gd name="connsiteX0" fmla="*/ 95264 w 190528"/>
                  <a:gd name="connsiteY0" fmla="*/ 6795 h 152156"/>
                  <a:gd name="connsiteX1" fmla="*/ 0 w 190528"/>
                  <a:gd name="connsiteY1" fmla="*/ 41437 h 152156"/>
                  <a:gd name="connsiteX2" fmla="*/ 95264 w 190528"/>
                  <a:gd name="connsiteY2" fmla="*/ 145362 h 152156"/>
                  <a:gd name="connsiteX3" fmla="*/ 190529 w 190528"/>
                  <a:gd name="connsiteY3" fmla="*/ 110720 h 152156"/>
                  <a:gd name="connsiteX4" fmla="*/ 95264 w 190528"/>
                  <a:gd name="connsiteY4" fmla="*/ 6795 h 15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52156">
                    <a:moveTo>
                      <a:pt x="95264" y="6795"/>
                    </a:moveTo>
                    <a:cubicBezTo>
                      <a:pt x="43302" y="-10526"/>
                      <a:pt x="0" y="6795"/>
                      <a:pt x="0" y="41437"/>
                    </a:cubicBezTo>
                    <a:cubicBezTo>
                      <a:pt x="0" y="76078"/>
                      <a:pt x="43302" y="128041"/>
                      <a:pt x="95264" y="145362"/>
                    </a:cubicBezTo>
                    <a:cubicBezTo>
                      <a:pt x="147227" y="162683"/>
                      <a:pt x="190529" y="145362"/>
                      <a:pt x="190529" y="110720"/>
                    </a:cubicBezTo>
                    <a:cubicBezTo>
                      <a:pt x="190529" y="67418"/>
                      <a:pt x="147227" y="24116"/>
                      <a:pt x="95264" y="67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89" name="Graphic 1">
              <a:extLst>
                <a:ext uri="{FF2B5EF4-FFF2-40B4-BE49-F238E27FC236}">
                  <a16:creationId xmlns:a16="http://schemas.microsoft.com/office/drawing/2014/main" xmlns="" id="{5850CAE1-00DB-4675-B858-706CA4DD5F56}"/>
                </a:ext>
              </a:extLst>
            </p:cNvPr>
            <p:cNvGrpSpPr/>
            <p:nvPr/>
          </p:nvGrpSpPr>
          <p:grpSpPr>
            <a:xfrm>
              <a:off x="2616389" y="3004996"/>
              <a:ext cx="62878" cy="458885"/>
              <a:chOff x="8295746" y="3139098"/>
              <a:chExt cx="190528" cy="1390479"/>
            </a:xfrm>
            <a:grpFill/>
          </p:grpSpPr>
          <p:sp>
            <p:nvSpPr>
              <p:cNvPr id="683" name="Freeform: Shape 143">
                <a:extLst>
                  <a:ext uri="{FF2B5EF4-FFF2-40B4-BE49-F238E27FC236}">
                    <a16:creationId xmlns:a16="http://schemas.microsoft.com/office/drawing/2014/main" xmlns="" id="{7D8E001C-57CE-49D0-9A6E-FB979AAD7755}"/>
                  </a:ext>
                </a:extLst>
              </p:cNvPr>
              <p:cNvSpPr/>
              <p:nvPr/>
            </p:nvSpPr>
            <p:spPr>
              <a:xfrm>
                <a:off x="8382351" y="3185096"/>
                <a:ext cx="25980" cy="1325044"/>
              </a:xfrm>
              <a:custGeom>
                <a:avLst/>
                <a:gdLst>
                  <a:gd name="connsiteX0" fmla="*/ 0 w 25980"/>
                  <a:gd name="connsiteY0" fmla="*/ 12991 h 1325044"/>
                  <a:gd name="connsiteX1" fmla="*/ 0 w 25980"/>
                  <a:gd name="connsiteY1" fmla="*/ 1312053 h 1325044"/>
                  <a:gd name="connsiteX2" fmla="*/ 25981 w 25980"/>
                  <a:gd name="connsiteY2" fmla="*/ 1312053 h 1325044"/>
                  <a:gd name="connsiteX3" fmla="*/ 25981 w 25980"/>
                  <a:gd name="connsiteY3" fmla="*/ 12991 h 1325044"/>
                  <a:gd name="connsiteX4" fmla="*/ 0 w 25980"/>
                  <a:gd name="connsiteY4" fmla="*/ 12991 h 13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" h="1325044">
                    <a:moveTo>
                      <a:pt x="0" y="12991"/>
                    </a:moveTo>
                    <a:cubicBezTo>
                      <a:pt x="0" y="446011"/>
                      <a:pt x="0" y="879032"/>
                      <a:pt x="0" y="1312053"/>
                    </a:cubicBezTo>
                    <a:cubicBezTo>
                      <a:pt x="0" y="1329374"/>
                      <a:pt x="25981" y="1329374"/>
                      <a:pt x="25981" y="1312053"/>
                    </a:cubicBezTo>
                    <a:cubicBezTo>
                      <a:pt x="25981" y="879032"/>
                      <a:pt x="25981" y="446011"/>
                      <a:pt x="25981" y="12991"/>
                    </a:cubicBezTo>
                    <a:cubicBezTo>
                      <a:pt x="25981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4" name="Freeform: Shape 144">
                <a:extLst>
                  <a:ext uri="{FF2B5EF4-FFF2-40B4-BE49-F238E27FC236}">
                    <a16:creationId xmlns:a16="http://schemas.microsoft.com/office/drawing/2014/main" xmlns="" id="{117BB0B0-3404-4B17-8976-BB905E9BEF30}"/>
                  </a:ext>
                </a:extLst>
              </p:cNvPr>
              <p:cNvSpPr/>
              <p:nvPr/>
            </p:nvSpPr>
            <p:spPr>
              <a:xfrm>
                <a:off x="8295746" y="3139098"/>
                <a:ext cx="190528" cy="135299"/>
              </a:xfrm>
              <a:custGeom>
                <a:avLst/>
                <a:gdLst>
                  <a:gd name="connsiteX0" fmla="*/ 95264 w 190528"/>
                  <a:gd name="connsiteY0" fmla="*/ 15687 h 135299"/>
                  <a:gd name="connsiteX1" fmla="*/ 0 w 190528"/>
                  <a:gd name="connsiteY1" fmla="*/ 110952 h 135299"/>
                  <a:gd name="connsiteX2" fmla="*/ 95264 w 190528"/>
                  <a:gd name="connsiteY2" fmla="*/ 119612 h 135299"/>
                  <a:gd name="connsiteX3" fmla="*/ 190529 w 190528"/>
                  <a:gd name="connsiteY3" fmla="*/ 24348 h 135299"/>
                  <a:gd name="connsiteX4" fmla="*/ 95264 w 190528"/>
                  <a:gd name="connsiteY4" fmla="*/ 15687 h 135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5299">
                    <a:moveTo>
                      <a:pt x="95264" y="15687"/>
                    </a:moveTo>
                    <a:cubicBezTo>
                      <a:pt x="43302" y="41669"/>
                      <a:pt x="0" y="84971"/>
                      <a:pt x="0" y="110952"/>
                    </a:cubicBezTo>
                    <a:cubicBezTo>
                      <a:pt x="0" y="136933"/>
                      <a:pt x="43302" y="145594"/>
                      <a:pt x="95264" y="119612"/>
                    </a:cubicBezTo>
                    <a:cubicBezTo>
                      <a:pt x="147227" y="102292"/>
                      <a:pt x="190529" y="58989"/>
                      <a:pt x="190529" y="24348"/>
                    </a:cubicBezTo>
                    <a:cubicBezTo>
                      <a:pt x="190529" y="-1633"/>
                      <a:pt x="147227" y="-10294"/>
                      <a:pt x="95264" y="15687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5" name="Freeform: Shape 145">
                <a:extLst>
                  <a:ext uri="{FF2B5EF4-FFF2-40B4-BE49-F238E27FC236}">
                    <a16:creationId xmlns:a16="http://schemas.microsoft.com/office/drawing/2014/main" xmlns="" id="{B3681A61-1B0A-482C-9D66-BABDFABC28EA}"/>
                  </a:ext>
                </a:extLst>
              </p:cNvPr>
              <p:cNvSpPr/>
              <p:nvPr/>
            </p:nvSpPr>
            <p:spPr>
              <a:xfrm>
                <a:off x="8295746" y="4398474"/>
                <a:ext cx="190528" cy="131103"/>
              </a:xfrm>
              <a:custGeom>
                <a:avLst/>
                <a:gdLst>
                  <a:gd name="connsiteX0" fmla="*/ 95264 w 190528"/>
                  <a:gd name="connsiteY0" fmla="*/ 12071 h 131103"/>
                  <a:gd name="connsiteX1" fmla="*/ 0 w 190528"/>
                  <a:gd name="connsiteY1" fmla="*/ 20732 h 131103"/>
                  <a:gd name="connsiteX2" fmla="*/ 95264 w 190528"/>
                  <a:gd name="connsiteY2" fmla="*/ 115997 h 131103"/>
                  <a:gd name="connsiteX3" fmla="*/ 190529 w 190528"/>
                  <a:gd name="connsiteY3" fmla="*/ 98676 h 131103"/>
                  <a:gd name="connsiteX4" fmla="*/ 95264 w 190528"/>
                  <a:gd name="connsiteY4" fmla="*/ 12071 h 13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31103">
                    <a:moveTo>
                      <a:pt x="95264" y="12071"/>
                    </a:moveTo>
                    <a:cubicBezTo>
                      <a:pt x="43302" y="-5249"/>
                      <a:pt x="0" y="-5249"/>
                      <a:pt x="0" y="20732"/>
                    </a:cubicBezTo>
                    <a:cubicBezTo>
                      <a:pt x="0" y="46713"/>
                      <a:pt x="43302" y="90015"/>
                      <a:pt x="95264" y="115997"/>
                    </a:cubicBezTo>
                    <a:cubicBezTo>
                      <a:pt x="147227" y="141978"/>
                      <a:pt x="190529" y="133317"/>
                      <a:pt x="190529" y="98676"/>
                    </a:cubicBezTo>
                    <a:cubicBezTo>
                      <a:pt x="190529" y="81355"/>
                      <a:pt x="147227" y="38053"/>
                      <a:pt x="95264" y="1207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0" name="Graphic 1">
              <a:extLst>
                <a:ext uri="{FF2B5EF4-FFF2-40B4-BE49-F238E27FC236}">
                  <a16:creationId xmlns:a16="http://schemas.microsoft.com/office/drawing/2014/main" xmlns="" id="{F302541D-62AC-4725-8535-CDCD5F461CE7}"/>
                </a:ext>
              </a:extLst>
            </p:cNvPr>
            <p:cNvGrpSpPr/>
            <p:nvPr/>
          </p:nvGrpSpPr>
          <p:grpSpPr>
            <a:xfrm>
              <a:off x="2476342" y="3078371"/>
              <a:ext cx="62878" cy="317106"/>
              <a:chOff x="7871386" y="3361436"/>
              <a:chExt cx="190528" cy="960871"/>
            </a:xfrm>
            <a:grpFill/>
          </p:grpSpPr>
          <p:sp>
            <p:nvSpPr>
              <p:cNvPr id="680" name="Freeform: Shape 140">
                <a:extLst>
                  <a:ext uri="{FF2B5EF4-FFF2-40B4-BE49-F238E27FC236}">
                    <a16:creationId xmlns:a16="http://schemas.microsoft.com/office/drawing/2014/main" xmlns="" id="{2520551C-991B-4980-ABF2-0334574DB77B}"/>
                  </a:ext>
                </a:extLst>
              </p:cNvPr>
              <p:cNvSpPr/>
              <p:nvPr/>
            </p:nvSpPr>
            <p:spPr>
              <a:xfrm>
                <a:off x="7949330" y="3401607"/>
                <a:ext cx="27370" cy="892023"/>
              </a:xfrm>
              <a:custGeom>
                <a:avLst/>
                <a:gdLst>
                  <a:gd name="connsiteX0" fmla="*/ 0 w 27370"/>
                  <a:gd name="connsiteY0" fmla="*/ 12991 h 892023"/>
                  <a:gd name="connsiteX1" fmla="*/ 0 w 27370"/>
                  <a:gd name="connsiteY1" fmla="*/ 879032 h 892023"/>
                  <a:gd name="connsiteX2" fmla="*/ 25981 w 27370"/>
                  <a:gd name="connsiteY2" fmla="*/ 879032 h 892023"/>
                  <a:gd name="connsiteX3" fmla="*/ 25981 w 27370"/>
                  <a:gd name="connsiteY3" fmla="*/ 12991 h 892023"/>
                  <a:gd name="connsiteX4" fmla="*/ 0 w 27370"/>
                  <a:gd name="connsiteY4" fmla="*/ 12991 h 89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0" h="892023">
                    <a:moveTo>
                      <a:pt x="0" y="12991"/>
                    </a:moveTo>
                    <a:cubicBezTo>
                      <a:pt x="0" y="298784"/>
                      <a:pt x="0" y="593239"/>
                      <a:pt x="0" y="879032"/>
                    </a:cubicBezTo>
                    <a:cubicBezTo>
                      <a:pt x="0" y="896353"/>
                      <a:pt x="25981" y="896353"/>
                      <a:pt x="25981" y="879032"/>
                    </a:cubicBezTo>
                    <a:cubicBezTo>
                      <a:pt x="25981" y="593239"/>
                      <a:pt x="25981" y="298784"/>
                      <a:pt x="25981" y="12991"/>
                    </a:cubicBezTo>
                    <a:cubicBezTo>
                      <a:pt x="3464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1" name="Freeform: Shape 141">
                <a:extLst>
                  <a:ext uri="{FF2B5EF4-FFF2-40B4-BE49-F238E27FC236}">
                    <a16:creationId xmlns:a16="http://schemas.microsoft.com/office/drawing/2014/main" xmlns="" id="{449EAAC7-0387-4C68-ADD0-D462F943E73C}"/>
                  </a:ext>
                </a:extLst>
              </p:cNvPr>
              <p:cNvSpPr/>
              <p:nvPr/>
            </p:nvSpPr>
            <p:spPr>
              <a:xfrm>
                <a:off x="7871386" y="3361436"/>
                <a:ext cx="190528" cy="123225"/>
              </a:xfrm>
              <a:custGeom>
                <a:avLst/>
                <a:gdLst>
                  <a:gd name="connsiteX0" fmla="*/ 95264 w 190528"/>
                  <a:gd name="connsiteY0" fmla="*/ 27180 h 123225"/>
                  <a:gd name="connsiteX1" fmla="*/ 0 w 190528"/>
                  <a:gd name="connsiteY1" fmla="*/ 113784 h 123225"/>
                  <a:gd name="connsiteX2" fmla="*/ 95264 w 190528"/>
                  <a:gd name="connsiteY2" fmla="*/ 105124 h 123225"/>
                  <a:gd name="connsiteX3" fmla="*/ 190529 w 190528"/>
                  <a:gd name="connsiteY3" fmla="*/ 18520 h 123225"/>
                  <a:gd name="connsiteX4" fmla="*/ 95264 w 190528"/>
                  <a:gd name="connsiteY4" fmla="*/ 27180 h 12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225">
                    <a:moveTo>
                      <a:pt x="95264" y="27180"/>
                    </a:moveTo>
                    <a:cubicBezTo>
                      <a:pt x="43302" y="53161"/>
                      <a:pt x="0" y="96464"/>
                      <a:pt x="0" y="113784"/>
                    </a:cubicBezTo>
                    <a:cubicBezTo>
                      <a:pt x="0" y="131105"/>
                      <a:pt x="43302" y="122445"/>
                      <a:pt x="95264" y="105124"/>
                    </a:cubicBezTo>
                    <a:cubicBezTo>
                      <a:pt x="147227" y="79143"/>
                      <a:pt x="190529" y="44501"/>
                      <a:pt x="190529" y="18520"/>
                    </a:cubicBezTo>
                    <a:cubicBezTo>
                      <a:pt x="190529" y="-7461"/>
                      <a:pt x="147227" y="-7461"/>
                      <a:pt x="95264" y="2718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2" name="Freeform: Shape 142">
                <a:extLst>
                  <a:ext uri="{FF2B5EF4-FFF2-40B4-BE49-F238E27FC236}">
                    <a16:creationId xmlns:a16="http://schemas.microsoft.com/office/drawing/2014/main" xmlns="" id="{EC771AEA-7812-4593-ADE1-06C6A3798F26}"/>
                  </a:ext>
                </a:extLst>
              </p:cNvPr>
              <p:cNvSpPr/>
              <p:nvPr/>
            </p:nvSpPr>
            <p:spPr>
              <a:xfrm>
                <a:off x="7871386" y="4199284"/>
                <a:ext cx="190528" cy="123023"/>
              </a:xfrm>
              <a:custGeom>
                <a:avLst/>
                <a:gdLst>
                  <a:gd name="connsiteX0" fmla="*/ 95264 w 190528"/>
                  <a:gd name="connsiteY0" fmla="*/ 20732 h 123023"/>
                  <a:gd name="connsiteX1" fmla="*/ 0 w 190528"/>
                  <a:gd name="connsiteY1" fmla="*/ 12072 h 123023"/>
                  <a:gd name="connsiteX2" fmla="*/ 95264 w 190528"/>
                  <a:gd name="connsiteY2" fmla="*/ 98676 h 123023"/>
                  <a:gd name="connsiteX3" fmla="*/ 190529 w 190528"/>
                  <a:gd name="connsiteY3" fmla="*/ 107336 h 123023"/>
                  <a:gd name="connsiteX4" fmla="*/ 95264 w 190528"/>
                  <a:gd name="connsiteY4" fmla="*/ 20732 h 123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8" h="123023">
                    <a:moveTo>
                      <a:pt x="95264" y="20732"/>
                    </a:moveTo>
                    <a:cubicBezTo>
                      <a:pt x="43302" y="-5249"/>
                      <a:pt x="0" y="-5249"/>
                      <a:pt x="0" y="12072"/>
                    </a:cubicBezTo>
                    <a:cubicBezTo>
                      <a:pt x="0" y="29393"/>
                      <a:pt x="43302" y="72695"/>
                      <a:pt x="95264" y="98676"/>
                    </a:cubicBezTo>
                    <a:cubicBezTo>
                      <a:pt x="147227" y="124657"/>
                      <a:pt x="190529" y="133317"/>
                      <a:pt x="190529" y="107336"/>
                    </a:cubicBezTo>
                    <a:cubicBezTo>
                      <a:pt x="190529" y="90015"/>
                      <a:pt x="147227" y="46713"/>
                      <a:pt x="95264" y="2073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1" name="Graphic 1">
              <a:extLst>
                <a:ext uri="{FF2B5EF4-FFF2-40B4-BE49-F238E27FC236}">
                  <a16:creationId xmlns:a16="http://schemas.microsoft.com/office/drawing/2014/main" xmlns="" id="{760A9E31-A313-4666-A509-D7C4D0C5C567}"/>
                </a:ext>
              </a:extLst>
            </p:cNvPr>
            <p:cNvGrpSpPr/>
            <p:nvPr/>
          </p:nvGrpSpPr>
          <p:grpSpPr>
            <a:xfrm>
              <a:off x="2336295" y="3157763"/>
              <a:ext cx="62878" cy="159257"/>
              <a:chOff x="7447025" y="3602003"/>
              <a:chExt cx="190529" cy="482570"/>
            </a:xfrm>
            <a:grpFill/>
          </p:grpSpPr>
          <p:sp>
            <p:nvSpPr>
              <p:cNvPr id="677" name="Freeform: Shape 137">
                <a:extLst>
                  <a:ext uri="{FF2B5EF4-FFF2-40B4-BE49-F238E27FC236}">
                    <a16:creationId xmlns:a16="http://schemas.microsoft.com/office/drawing/2014/main" xmlns="" id="{B7E1B9B0-C347-4005-9A78-F25ABFF6061D}"/>
                  </a:ext>
                </a:extLst>
              </p:cNvPr>
              <p:cNvSpPr/>
              <p:nvPr/>
            </p:nvSpPr>
            <p:spPr>
              <a:xfrm>
                <a:off x="7524969" y="3635438"/>
                <a:ext cx="25981" cy="407039"/>
              </a:xfrm>
              <a:custGeom>
                <a:avLst/>
                <a:gdLst>
                  <a:gd name="connsiteX0" fmla="*/ 0 w 25981"/>
                  <a:gd name="connsiteY0" fmla="*/ 12991 h 407039"/>
                  <a:gd name="connsiteX1" fmla="*/ 0 w 25981"/>
                  <a:gd name="connsiteY1" fmla="*/ 394049 h 407039"/>
                  <a:gd name="connsiteX2" fmla="*/ 25982 w 25981"/>
                  <a:gd name="connsiteY2" fmla="*/ 394049 h 407039"/>
                  <a:gd name="connsiteX3" fmla="*/ 25982 w 25981"/>
                  <a:gd name="connsiteY3" fmla="*/ 12991 h 407039"/>
                  <a:gd name="connsiteX4" fmla="*/ 0 w 25981"/>
                  <a:gd name="connsiteY4" fmla="*/ 12991 h 40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407039">
                    <a:moveTo>
                      <a:pt x="0" y="12991"/>
                    </a:moveTo>
                    <a:cubicBezTo>
                      <a:pt x="0" y="142897"/>
                      <a:pt x="0" y="272803"/>
                      <a:pt x="0" y="394049"/>
                    </a:cubicBezTo>
                    <a:cubicBezTo>
                      <a:pt x="0" y="411370"/>
                      <a:pt x="25982" y="411370"/>
                      <a:pt x="25982" y="394049"/>
                    </a:cubicBezTo>
                    <a:cubicBezTo>
                      <a:pt x="25982" y="264143"/>
                      <a:pt x="25982" y="134237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8" name="Freeform: Shape 138">
                <a:extLst>
                  <a:ext uri="{FF2B5EF4-FFF2-40B4-BE49-F238E27FC236}">
                    <a16:creationId xmlns:a16="http://schemas.microsoft.com/office/drawing/2014/main" xmlns="" id="{85A57FB9-1849-4990-94BF-6925B14F7CF4}"/>
                  </a:ext>
                </a:extLst>
              </p:cNvPr>
              <p:cNvSpPr/>
              <p:nvPr/>
            </p:nvSpPr>
            <p:spPr>
              <a:xfrm>
                <a:off x="7447025" y="3602003"/>
                <a:ext cx="190529" cy="109301"/>
              </a:xfrm>
              <a:custGeom>
                <a:avLst/>
                <a:gdLst>
                  <a:gd name="connsiteX0" fmla="*/ 95264 w 190529"/>
                  <a:gd name="connsiteY0" fmla="*/ 37765 h 109301"/>
                  <a:gd name="connsiteX1" fmla="*/ 0 w 190529"/>
                  <a:gd name="connsiteY1" fmla="*/ 107049 h 109301"/>
                  <a:gd name="connsiteX2" fmla="*/ 95264 w 190529"/>
                  <a:gd name="connsiteY2" fmla="*/ 72407 h 109301"/>
                  <a:gd name="connsiteX3" fmla="*/ 190530 w 190529"/>
                  <a:gd name="connsiteY3" fmla="*/ 3124 h 109301"/>
                  <a:gd name="connsiteX4" fmla="*/ 95264 w 190529"/>
                  <a:gd name="connsiteY4" fmla="*/ 3776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7765"/>
                    </a:moveTo>
                    <a:cubicBezTo>
                      <a:pt x="43302" y="72407"/>
                      <a:pt x="0" y="98388"/>
                      <a:pt x="0" y="107049"/>
                    </a:cubicBezTo>
                    <a:cubicBezTo>
                      <a:pt x="0" y="115709"/>
                      <a:pt x="43302" y="98388"/>
                      <a:pt x="95264" y="72407"/>
                    </a:cubicBezTo>
                    <a:cubicBezTo>
                      <a:pt x="147228" y="46426"/>
                      <a:pt x="190530" y="11784"/>
                      <a:pt x="190530" y="3124"/>
                    </a:cubicBezTo>
                    <a:cubicBezTo>
                      <a:pt x="190530" y="-5537"/>
                      <a:pt x="138567" y="3124"/>
                      <a:pt x="95264" y="3776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9" name="Freeform: Shape 139">
                <a:extLst>
                  <a:ext uri="{FF2B5EF4-FFF2-40B4-BE49-F238E27FC236}">
                    <a16:creationId xmlns:a16="http://schemas.microsoft.com/office/drawing/2014/main" xmlns="" id="{4DE42E60-138D-463E-B131-C9A67C8F4CD5}"/>
                  </a:ext>
                </a:extLst>
              </p:cNvPr>
              <p:cNvSpPr/>
              <p:nvPr/>
            </p:nvSpPr>
            <p:spPr>
              <a:xfrm>
                <a:off x="7447025" y="3975272"/>
                <a:ext cx="190529" cy="109301"/>
              </a:xfrm>
              <a:custGeom>
                <a:avLst/>
                <a:gdLst>
                  <a:gd name="connsiteX0" fmla="*/ 95264 w 190529"/>
                  <a:gd name="connsiteY0" fmla="*/ 36895 h 109301"/>
                  <a:gd name="connsiteX1" fmla="*/ 0 w 190529"/>
                  <a:gd name="connsiteY1" fmla="*/ 2253 h 109301"/>
                  <a:gd name="connsiteX2" fmla="*/ 95264 w 190529"/>
                  <a:gd name="connsiteY2" fmla="*/ 71536 h 109301"/>
                  <a:gd name="connsiteX3" fmla="*/ 190530 w 190529"/>
                  <a:gd name="connsiteY3" fmla="*/ 106178 h 109301"/>
                  <a:gd name="connsiteX4" fmla="*/ 95264 w 190529"/>
                  <a:gd name="connsiteY4" fmla="*/ 36895 h 10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09301">
                    <a:moveTo>
                      <a:pt x="95264" y="36895"/>
                    </a:moveTo>
                    <a:cubicBezTo>
                      <a:pt x="43302" y="10913"/>
                      <a:pt x="0" y="-6408"/>
                      <a:pt x="0" y="2253"/>
                    </a:cubicBezTo>
                    <a:cubicBezTo>
                      <a:pt x="0" y="10913"/>
                      <a:pt x="43302" y="36895"/>
                      <a:pt x="95264" y="71536"/>
                    </a:cubicBezTo>
                    <a:cubicBezTo>
                      <a:pt x="147228" y="106178"/>
                      <a:pt x="190530" y="114838"/>
                      <a:pt x="190530" y="106178"/>
                    </a:cubicBezTo>
                    <a:cubicBezTo>
                      <a:pt x="181869" y="88857"/>
                      <a:pt x="138567" y="62876"/>
                      <a:pt x="95264" y="3689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2" name="Graphic 1">
              <a:extLst>
                <a:ext uri="{FF2B5EF4-FFF2-40B4-BE49-F238E27FC236}">
                  <a16:creationId xmlns:a16="http://schemas.microsoft.com/office/drawing/2014/main" xmlns="" id="{BD9BBA1D-DC5A-4DC7-A97F-C9FC8FDF97B9}"/>
                </a:ext>
              </a:extLst>
            </p:cNvPr>
            <p:cNvGrpSpPr/>
            <p:nvPr/>
          </p:nvGrpSpPr>
          <p:grpSpPr>
            <a:xfrm>
              <a:off x="2193389" y="3201112"/>
              <a:ext cx="62878" cy="72560"/>
              <a:chOff x="7014004" y="3733354"/>
              <a:chExt cx="190529" cy="219867"/>
            </a:xfrm>
            <a:grpFill/>
          </p:grpSpPr>
          <p:sp>
            <p:nvSpPr>
              <p:cNvPr id="674" name="Freeform: Shape 134">
                <a:extLst>
                  <a:ext uri="{FF2B5EF4-FFF2-40B4-BE49-F238E27FC236}">
                    <a16:creationId xmlns:a16="http://schemas.microsoft.com/office/drawing/2014/main" xmlns="" id="{DA62CAA7-5662-4B42-9451-7893E14937FE}"/>
                  </a:ext>
                </a:extLst>
              </p:cNvPr>
              <p:cNvSpPr/>
              <p:nvPr/>
            </p:nvSpPr>
            <p:spPr>
              <a:xfrm>
                <a:off x="7091948" y="3768335"/>
                <a:ext cx="27371" cy="135576"/>
              </a:xfrm>
              <a:custGeom>
                <a:avLst/>
                <a:gdLst>
                  <a:gd name="connsiteX0" fmla="*/ 0 w 27371"/>
                  <a:gd name="connsiteY0" fmla="*/ 10000 h 135576"/>
                  <a:gd name="connsiteX1" fmla="*/ 0 w 27371"/>
                  <a:gd name="connsiteY1" fmla="*/ 122586 h 135576"/>
                  <a:gd name="connsiteX2" fmla="*/ 25982 w 27371"/>
                  <a:gd name="connsiteY2" fmla="*/ 122586 h 135576"/>
                  <a:gd name="connsiteX3" fmla="*/ 25982 w 27371"/>
                  <a:gd name="connsiteY3" fmla="*/ 10000 h 135576"/>
                  <a:gd name="connsiteX4" fmla="*/ 0 w 27371"/>
                  <a:gd name="connsiteY4" fmla="*/ 10000 h 135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71" h="135576">
                    <a:moveTo>
                      <a:pt x="0" y="10000"/>
                    </a:moveTo>
                    <a:cubicBezTo>
                      <a:pt x="0" y="44642"/>
                      <a:pt x="0" y="87944"/>
                      <a:pt x="0" y="122586"/>
                    </a:cubicBezTo>
                    <a:cubicBezTo>
                      <a:pt x="0" y="139907"/>
                      <a:pt x="25982" y="139907"/>
                      <a:pt x="25982" y="122586"/>
                    </a:cubicBezTo>
                    <a:cubicBezTo>
                      <a:pt x="25982" y="87944"/>
                      <a:pt x="25982" y="44642"/>
                      <a:pt x="25982" y="10000"/>
                    </a:cubicBezTo>
                    <a:cubicBezTo>
                      <a:pt x="34642" y="1340"/>
                      <a:pt x="0" y="-7321"/>
                      <a:pt x="0" y="10000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5" name="Freeform: Shape 135">
                <a:extLst>
                  <a:ext uri="{FF2B5EF4-FFF2-40B4-BE49-F238E27FC236}">
                    <a16:creationId xmlns:a16="http://schemas.microsoft.com/office/drawing/2014/main" xmlns="" id="{CE37D376-E5BF-46BA-9BEE-5643B4F04650}"/>
                  </a:ext>
                </a:extLst>
              </p:cNvPr>
              <p:cNvSpPr/>
              <p:nvPr/>
            </p:nvSpPr>
            <p:spPr>
              <a:xfrm>
                <a:off x="7014004" y="3838958"/>
                <a:ext cx="190529" cy="114263"/>
              </a:xfrm>
              <a:custGeom>
                <a:avLst/>
                <a:gdLst>
                  <a:gd name="connsiteX0" fmla="*/ 0 w 190529"/>
                  <a:gd name="connsiteY0" fmla="*/ 112585 h 114263"/>
                  <a:gd name="connsiteX1" fmla="*/ 95264 w 190529"/>
                  <a:gd name="connsiteY1" fmla="*/ 60623 h 114263"/>
                  <a:gd name="connsiteX2" fmla="*/ 190530 w 190529"/>
                  <a:gd name="connsiteY2" fmla="*/ 0 h 114263"/>
                  <a:gd name="connsiteX3" fmla="*/ 95264 w 190529"/>
                  <a:gd name="connsiteY3" fmla="*/ 51962 h 114263"/>
                  <a:gd name="connsiteX4" fmla="*/ 0 w 190529"/>
                  <a:gd name="connsiteY4" fmla="*/ 112585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12585"/>
                    </a:moveTo>
                    <a:cubicBezTo>
                      <a:pt x="0" y="121246"/>
                      <a:pt x="43302" y="95264"/>
                      <a:pt x="95264" y="60623"/>
                    </a:cubicBezTo>
                    <a:cubicBezTo>
                      <a:pt x="147228" y="25981"/>
                      <a:pt x="190530" y="0"/>
                      <a:pt x="190530" y="0"/>
                    </a:cubicBezTo>
                    <a:cubicBezTo>
                      <a:pt x="190530" y="0"/>
                      <a:pt x="147228" y="17321"/>
                      <a:pt x="95264" y="51962"/>
                    </a:cubicBezTo>
                    <a:cubicBezTo>
                      <a:pt x="43302" y="77944"/>
                      <a:pt x="0" y="103925"/>
                      <a:pt x="0" y="112585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6" name="Freeform: Shape 136">
                <a:extLst>
                  <a:ext uri="{FF2B5EF4-FFF2-40B4-BE49-F238E27FC236}">
                    <a16:creationId xmlns:a16="http://schemas.microsoft.com/office/drawing/2014/main" xmlns="" id="{67040A80-A093-4272-8D9A-9E5D84CC9803}"/>
                  </a:ext>
                </a:extLst>
              </p:cNvPr>
              <p:cNvSpPr/>
              <p:nvPr/>
            </p:nvSpPr>
            <p:spPr>
              <a:xfrm>
                <a:off x="7014004" y="3733354"/>
                <a:ext cx="190529" cy="114263"/>
              </a:xfrm>
              <a:custGeom>
                <a:avLst/>
                <a:gdLst>
                  <a:gd name="connsiteX0" fmla="*/ 0 w 190529"/>
                  <a:gd name="connsiteY0" fmla="*/ 1679 h 114263"/>
                  <a:gd name="connsiteX1" fmla="*/ 95264 w 190529"/>
                  <a:gd name="connsiteY1" fmla="*/ 62302 h 114263"/>
                  <a:gd name="connsiteX2" fmla="*/ 190530 w 190529"/>
                  <a:gd name="connsiteY2" fmla="*/ 114264 h 114263"/>
                  <a:gd name="connsiteX3" fmla="*/ 95264 w 190529"/>
                  <a:gd name="connsiteY3" fmla="*/ 53641 h 114263"/>
                  <a:gd name="connsiteX4" fmla="*/ 0 w 190529"/>
                  <a:gd name="connsiteY4" fmla="*/ 1679 h 114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4263">
                    <a:moveTo>
                      <a:pt x="0" y="1679"/>
                    </a:moveTo>
                    <a:cubicBezTo>
                      <a:pt x="0" y="10339"/>
                      <a:pt x="43302" y="36320"/>
                      <a:pt x="95264" y="62302"/>
                    </a:cubicBezTo>
                    <a:cubicBezTo>
                      <a:pt x="147228" y="88283"/>
                      <a:pt x="190530" y="114264"/>
                      <a:pt x="190530" y="114264"/>
                    </a:cubicBezTo>
                    <a:cubicBezTo>
                      <a:pt x="190530" y="114264"/>
                      <a:pt x="147228" y="88283"/>
                      <a:pt x="95264" y="53641"/>
                    </a:cubicBezTo>
                    <a:cubicBezTo>
                      <a:pt x="43302" y="18999"/>
                      <a:pt x="0" y="-6982"/>
                      <a:pt x="0" y="167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3" name="Graphic 1">
              <a:extLst>
                <a:ext uri="{FF2B5EF4-FFF2-40B4-BE49-F238E27FC236}">
                  <a16:creationId xmlns:a16="http://schemas.microsoft.com/office/drawing/2014/main" xmlns="" id="{87CFD052-5989-4A9E-96BA-BB0200B44E1D}"/>
                </a:ext>
              </a:extLst>
            </p:cNvPr>
            <p:cNvGrpSpPr/>
            <p:nvPr/>
          </p:nvGrpSpPr>
          <p:grpSpPr>
            <a:xfrm>
              <a:off x="2053342" y="3118781"/>
              <a:ext cx="62878" cy="234365"/>
              <a:chOff x="6589644" y="3483881"/>
              <a:chExt cx="190529" cy="710154"/>
            </a:xfrm>
            <a:grpFill/>
          </p:grpSpPr>
          <p:sp>
            <p:nvSpPr>
              <p:cNvPr id="671" name="Freeform: Shape 131">
                <a:extLst>
                  <a:ext uri="{FF2B5EF4-FFF2-40B4-BE49-F238E27FC236}">
                    <a16:creationId xmlns:a16="http://schemas.microsoft.com/office/drawing/2014/main" xmlns="" id="{BD9FDCE5-17DC-4B56-B687-9F1EE6DB6D27}"/>
                  </a:ext>
                </a:extLst>
              </p:cNvPr>
              <p:cNvSpPr/>
              <p:nvPr/>
            </p:nvSpPr>
            <p:spPr>
              <a:xfrm>
                <a:off x="6667587" y="3519446"/>
                <a:ext cx="25981" cy="644277"/>
              </a:xfrm>
              <a:custGeom>
                <a:avLst/>
                <a:gdLst>
                  <a:gd name="connsiteX0" fmla="*/ 0 w 25981"/>
                  <a:gd name="connsiteY0" fmla="*/ 16398 h 644277"/>
                  <a:gd name="connsiteX1" fmla="*/ 0 w 25981"/>
                  <a:gd name="connsiteY1" fmla="*/ 631287 h 644277"/>
                  <a:gd name="connsiteX2" fmla="*/ 25982 w 25981"/>
                  <a:gd name="connsiteY2" fmla="*/ 631287 h 644277"/>
                  <a:gd name="connsiteX3" fmla="*/ 25982 w 25981"/>
                  <a:gd name="connsiteY3" fmla="*/ 16398 h 644277"/>
                  <a:gd name="connsiteX4" fmla="*/ 0 w 25981"/>
                  <a:gd name="connsiteY4" fmla="*/ 16398 h 644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644277">
                    <a:moveTo>
                      <a:pt x="0" y="16398"/>
                    </a:moveTo>
                    <a:cubicBezTo>
                      <a:pt x="0" y="224248"/>
                      <a:pt x="0" y="423437"/>
                      <a:pt x="0" y="631287"/>
                    </a:cubicBezTo>
                    <a:cubicBezTo>
                      <a:pt x="0" y="648608"/>
                      <a:pt x="25982" y="648608"/>
                      <a:pt x="25982" y="631287"/>
                    </a:cubicBezTo>
                    <a:cubicBezTo>
                      <a:pt x="25982" y="423437"/>
                      <a:pt x="25982" y="224248"/>
                      <a:pt x="25982" y="16398"/>
                    </a:cubicBezTo>
                    <a:cubicBezTo>
                      <a:pt x="25982" y="-923"/>
                      <a:pt x="0" y="-9584"/>
                      <a:pt x="0" y="16398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2" name="Freeform: Shape 132">
                <a:extLst>
                  <a:ext uri="{FF2B5EF4-FFF2-40B4-BE49-F238E27FC236}">
                    <a16:creationId xmlns:a16="http://schemas.microsoft.com/office/drawing/2014/main" xmlns="" id="{610751D4-7004-4CEC-921D-2C0149168BF7}"/>
                  </a:ext>
                </a:extLst>
              </p:cNvPr>
              <p:cNvSpPr/>
              <p:nvPr/>
            </p:nvSpPr>
            <p:spPr>
              <a:xfrm>
                <a:off x="6589644" y="4078202"/>
                <a:ext cx="190529" cy="115833"/>
              </a:xfrm>
              <a:custGeom>
                <a:avLst/>
                <a:gdLst>
                  <a:gd name="connsiteX0" fmla="*/ 95265 w 190529"/>
                  <a:gd name="connsiteY0" fmla="*/ 29229 h 115833"/>
                  <a:gd name="connsiteX1" fmla="*/ 0 w 190529"/>
                  <a:gd name="connsiteY1" fmla="*/ 107173 h 115833"/>
                  <a:gd name="connsiteX2" fmla="*/ 95265 w 190529"/>
                  <a:gd name="connsiteY2" fmla="*/ 81191 h 115833"/>
                  <a:gd name="connsiteX3" fmla="*/ 190530 w 190529"/>
                  <a:gd name="connsiteY3" fmla="*/ 3248 h 115833"/>
                  <a:gd name="connsiteX4" fmla="*/ 95265 w 190529"/>
                  <a:gd name="connsiteY4" fmla="*/ 29229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29229"/>
                    </a:moveTo>
                    <a:cubicBezTo>
                      <a:pt x="43302" y="55210"/>
                      <a:pt x="0" y="89852"/>
                      <a:pt x="0" y="107173"/>
                    </a:cubicBezTo>
                    <a:cubicBezTo>
                      <a:pt x="0" y="124494"/>
                      <a:pt x="43302" y="115833"/>
                      <a:pt x="95265" y="81191"/>
                    </a:cubicBezTo>
                    <a:cubicBezTo>
                      <a:pt x="147228" y="46550"/>
                      <a:pt x="190530" y="11908"/>
                      <a:pt x="190530" y="3248"/>
                    </a:cubicBezTo>
                    <a:cubicBezTo>
                      <a:pt x="181869" y="-5413"/>
                      <a:pt x="147228" y="3248"/>
                      <a:pt x="95265" y="29229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3" name="Freeform: Shape 133">
                <a:extLst>
                  <a:ext uri="{FF2B5EF4-FFF2-40B4-BE49-F238E27FC236}">
                    <a16:creationId xmlns:a16="http://schemas.microsoft.com/office/drawing/2014/main" xmlns="" id="{CCABE479-7933-44F1-BAB8-C052430B36A7}"/>
                  </a:ext>
                </a:extLst>
              </p:cNvPr>
              <p:cNvSpPr/>
              <p:nvPr/>
            </p:nvSpPr>
            <p:spPr>
              <a:xfrm>
                <a:off x="6589644" y="3483881"/>
                <a:ext cx="190529" cy="115833"/>
              </a:xfrm>
              <a:custGeom>
                <a:avLst/>
                <a:gdLst>
                  <a:gd name="connsiteX0" fmla="*/ 95265 w 190529"/>
                  <a:gd name="connsiteY0" fmla="*/ 34642 h 115833"/>
                  <a:gd name="connsiteX1" fmla="*/ 0 w 190529"/>
                  <a:gd name="connsiteY1" fmla="*/ 8660 h 115833"/>
                  <a:gd name="connsiteX2" fmla="*/ 95265 w 190529"/>
                  <a:gd name="connsiteY2" fmla="*/ 86604 h 115833"/>
                  <a:gd name="connsiteX3" fmla="*/ 190530 w 190529"/>
                  <a:gd name="connsiteY3" fmla="*/ 112585 h 115833"/>
                  <a:gd name="connsiteX4" fmla="*/ 95265 w 190529"/>
                  <a:gd name="connsiteY4" fmla="*/ 34642 h 11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15833">
                    <a:moveTo>
                      <a:pt x="95265" y="34642"/>
                    </a:moveTo>
                    <a:cubicBezTo>
                      <a:pt x="43302" y="0"/>
                      <a:pt x="0" y="-8660"/>
                      <a:pt x="0" y="8660"/>
                    </a:cubicBezTo>
                    <a:cubicBezTo>
                      <a:pt x="0" y="25981"/>
                      <a:pt x="43302" y="60623"/>
                      <a:pt x="95265" y="86604"/>
                    </a:cubicBezTo>
                    <a:cubicBezTo>
                      <a:pt x="147228" y="112585"/>
                      <a:pt x="190530" y="121246"/>
                      <a:pt x="190530" y="112585"/>
                    </a:cubicBezTo>
                    <a:cubicBezTo>
                      <a:pt x="181869" y="103925"/>
                      <a:pt x="147228" y="69283"/>
                      <a:pt x="95265" y="34642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94" name="Graphic 1">
              <a:extLst>
                <a:ext uri="{FF2B5EF4-FFF2-40B4-BE49-F238E27FC236}">
                  <a16:creationId xmlns:a16="http://schemas.microsoft.com/office/drawing/2014/main" xmlns="" id="{6DF2F70D-3ECC-4946-B325-F8B9B09CFCD9}"/>
                </a:ext>
              </a:extLst>
            </p:cNvPr>
            <p:cNvGrpSpPr/>
            <p:nvPr/>
          </p:nvGrpSpPr>
          <p:grpSpPr>
            <a:xfrm>
              <a:off x="1910437" y="3043755"/>
              <a:ext cx="62878" cy="387273"/>
              <a:chOff x="6156623" y="3256545"/>
              <a:chExt cx="190529" cy="1173486"/>
            </a:xfrm>
            <a:grpFill/>
          </p:grpSpPr>
          <p:sp>
            <p:nvSpPr>
              <p:cNvPr id="668" name="Freeform: Shape 128">
                <a:extLst>
                  <a:ext uri="{FF2B5EF4-FFF2-40B4-BE49-F238E27FC236}">
                    <a16:creationId xmlns:a16="http://schemas.microsoft.com/office/drawing/2014/main" xmlns="" id="{E5167F22-8B72-4581-829E-19A4BB7DB1ED}"/>
                  </a:ext>
                </a:extLst>
              </p:cNvPr>
              <p:cNvSpPr/>
              <p:nvPr/>
            </p:nvSpPr>
            <p:spPr>
              <a:xfrm>
                <a:off x="6243227" y="3289021"/>
                <a:ext cx="25981" cy="1099873"/>
              </a:xfrm>
              <a:custGeom>
                <a:avLst/>
                <a:gdLst>
                  <a:gd name="connsiteX0" fmla="*/ 0 w 25981"/>
                  <a:gd name="connsiteY0" fmla="*/ 12991 h 1099873"/>
                  <a:gd name="connsiteX1" fmla="*/ 0 w 25981"/>
                  <a:gd name="connsiteY1" fmla="*/ 1086883 h 1099873"/>
                  <a:gd name="connsiteX2" fmla="*/ 25982 w 25981"/>
                  <a:gd name="connsiteY2" fmla="*/ 1086883 h 1099873"/>
                  <a:gd name="connsiteX3" fmla="*/ 25982 w 25981"/>
                  <a:gd name="connsiteY3" fmla="*/ 12991 h 1099873"/>
                  <a:gd name="connsiteX4" fmla="*/ 0 w 25981"/>
                  <a:gd name="connsiteY4" fmla="*/ 12991 h 109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1" h="1099873">
                    <a:moveTo>
                      <a:pt x="0" y="12991"/>
                    </a:moveTo>
                    <a:cubicBezTo>
                      <a:pt x="0" y="368068"/>
                      <a:pt x="0" y="731805"/>
                      <a:pt x="0" y="1086883"/>
                    </a:cubicBezTo>
                    <a:cubicBezTo>
                      <a:pt x="0" y="1104203"/>
                      <a:pt x="25982" y="1104203"/>
                      <a:pt x="25982" y="1086883"/>
                    </a:cubicBezTo>
                    <a:cubicBezTo>
                      <a:pt x="25982" y="731805"/>
                      <a:pt x="25982" y="368068"/>
                      <a:pt x="25982" y="12991"/>
                    </a:cubicBezTo>
                    <a:cubicBezTo>
                      <a:pt x="25982" y="-4330"/>
                      <a:pt x="0" y="-4330"/>
                      <a:pt x="0" y="12991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9" name="Freeform: Shape 129">
                <a:extLst>
                  <a:ext uri="{FF2B5EF4-FFF2-40B4-BE49-F238E27FC236}">
                    <a16:creationId xmlns:a16="http://schemas.microsoft.com/office/drawing/2014/main" xmlns="" id="{F767134E-814F-4EB5-A907-873E2BC75317}"/>
                  </a:ext>
                </a:extLst>
              </p:cNvPr>
              <p:cNvSpPr/>
              <p:nvPr/>
            </p:nvSpPr>
            <p:spPr>
              <a:xfrm>
                <a:off x="6156623" y="429579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14750 h 134236"/>
                  <a:gd name="connsiteX2" fmla="*/ 95265 w 190529"/>
                  <a:gd name="connsiteY2" fmla="*/ 114750 h 134236"/>
                  <a:gd name="connsiteX3" fmla="*/ 190530 w 190529"/>
                  <a:gd name="connsiteY3" fmla="*/ 19486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45467"/>
                      <a:pt x="0" y="80109"/>
                      <a:pt x="0" y="114750"/>
                    </a:cubicBezTo>
                    <a:cubicBezTo>
                      <a:pt x="0" y="140732"/>
                      <a:pt x="43302" y="140732"/>
                      <a:pt x="95265" y="114750"/>
                    </a:cubicBezTo>
                    <a:cubicBezTo>
                      <a:pt x="147228" y="88769"/>
                      <a:pt x="190530" y="45467"/>
                      <a:pt x="190530" y="19486"/>
                    </a:cubicBezTo>
                    <a:cubicBezTo>
                      <a:pt x="190530" y="-6495"/>
                      <a:pt x="147228" y="-6495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0" name="Freeform: Shape 130">
                <a:extLst>
                  <a:ext uri="{FF2B5EF4-FFF2-40B4-BE49-F238E27FC236}">
                    <a16:creationId xmlns:a16="http://schemas.microsoft.com/office/drawing/2014/main" xmlns="" id="{32480060-6F12-4960-8C80-52F402C829C2}"/>
                  </a:ext>
                </a:extLst>
              </p:cNvPr>
              <p:cNvSpPr/>
              <p:nvPr/>
            </p:nvSpPr>
            <p:spPr>
              <a:xfrm>
                <a:off x="6156623" y="3256545"/>
                <a:ext cx="190529" cy="134236"/>
              </a:xfrm>
              <a:custGeom>
                <a:avLst/>
                <a:gdLst>
                  <a:gd name="connsiteX0" fmla="*/ 95265 w 190529"/>
                  <a:gd name="connsiteY0" fmla="*/ 19486 h 134236"/>
                  <a:gd name="connsiteX1" fmla="*/ 0 w 190529"/>
                  <a:gd name="connsiteY1" fmla="*/ 19486 h 134236"/>
                  <a:gd name="connsiteX2" fmla="*/ 95265 w 190529"/>
                  <a:gd name="connsiteY2" fmla="*/ 114751 h 134236"/>
                  <a:gd name="connsiteX3" fmla="*/ 190530 w 190529"/>
                  <a:gd name="connsiteY3" fmla="*/ 114751 h 134236"/>
                  <a:gd name="connsiteX4" fmla="*/ 95265 w 190529"/>
                  <a:gd name="connsiteY4" fmla="*/ 19486 h 134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29" h="134236">
                    <a:moveTo>
                      <a:pt x="95265" y="19486"/>
                    </a:moveTo>
                    <a:cubicBezTo>
                      <a:pt x="43302" y="-6495"/>
                      <a:pt x="0" y="-6495"/>
                      <a:pt x="0" y="19486"/>
                    </a:cubicBezTo>
                    <a:cubicBezTo>
                      <a:pt x="0" y="45467"/>
                      <a:pt x="43302" y="88769"/>
                      <a:pt x="95265" y="114751"/>
                    </a:cubicBezTo>
                    <a:cubicBezTo>
                      <a:pt x="147228" y="140732"/>
                      <a:pt x="190530" y="140732"/>
                      <a:pt x="190530" y="114751"/>
                    </a:cubicBezTo>
                    <a:cubicBezTo>
                      <a:pt x="190530" y="88769"/>
                      <a:pt x="147228" y="45467"/>
                      <a:pt x="95265" y="19486"/>
                    </a:cubicBezTo>
                    <a:close/>
                  </a:path>
                </a:pathLst>
              </a:custGeom>
              <a:grpFill/>
              <a:ln w="8658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5" name="Freeform: Shape 14">
              <a:extLst>
                <a:ext uri="{FF2B5EF4-FFF2-40B4-BE49-F238E27FC236}">
                  <a16:creationId xmlns:a16="http://schemas.microsoft.com/office/drawing/2014/main" xmlns="" id="{078BBAFB-B24E-4940-8E45-7A7377FA8B2F}"/>
                </a:ext>
              </a:extLst>
            </p:cNvPr>
            <p:cNvSpPr/>
            <p:nvPr/>
          </p:nvSpPr>
          <p:spPr>
            <a:xfrm>
              <a:off x="1918569" y="3000337"/>
              <a:ext cx="2198326" cy="472848"/>
            </a:xfrm>
            <a:custGeom>
              <a:avLst/>
              <a:gdLst>
                <a:gd name="connsiteX0" fmla="*/ 6280143 w 6661201"/>
                <a:gd name="connsiteY0" fmla="*/ 151046 h 1432788"/>
                <a:gd name="connsiteX1" fmla="*/ 5925066 w 6661201"/>
                <a:gd name="connsiteY1" fmla="*/ 3819 h 1432788"/>
                <a:gd name="connsiteX2" fmla="*/ 5552669 w 6661201"/>
                <a:gd name="connsiteY2" fmla="*/ 99084 h 1432788"/>
                <a:gd name="connsiteX3" fmla="*/ 4825193 w 6661201"/>
                <a:gd name="connsiteY3" fmla="*/ 783257 h 1432788"/>
                <a:gd name="connsiteX4" fmla="*/ 4444135 w 6661201"/>
                <a:gd name="connsiteY4" fmla="*/ 1172976 h 1432788"/>
                <a:gd name="connsiteX5" fmla="*/ 4037095 w 6661201"/>
                <a:gd name="connsiteY5" fmla="*/ 1398147 h 1432788"/>
                <a:gd name="connsiteX6" fmla="*/ 3205695 w 6661201"/>
                <a:gd name="connsiteY6" fmla="*/ 991107 h 1432788"/>
                <a:gd name="connsiteX7" fmla="*/ 2469559 w 6661201"/>
                <a:gd name="connsiteY7" fmla="*/ 220330 h 1432788"/>
                <a:gd name="connsiteX8" fmla="*/ 1742084 w 6661201"/>
                <a:gd name="connsiteY8" fmla="*/ 47121 h 1432788"/>
                <a:gd name="connsiteX9" fmla="*/ 1335044 w 6661201"/>
                <a:gd name="connsiteY9" fmla="*/ 332915 h 1432788"/>
                <a:gd name="connsiteX10" fmla="*/ 936665 w 6661201"/>
                <a:gd name="connsiteY10" fmla="*/ 765936 h 1432788"/>
                <a:gd name="connsiteX11" fmla="*/ 503644 w 6661201"/>
                <a:gd name="connsiteY11" fmla="*/ 1198957 h 1432788"/>
                <a:gd name="connsiteX12" fmla="*/ 10000 w 6661201"/>
                <a:gd name="connsiteY12" fmla="*/ 1415468 h 1432788"/>
                <a:gd name="connsiteX13" fmla="*/ 10000 w 6661201"/>
                <a:gd name="connsiteY13" fmla="*/ 1432789 h 1432788"/>
                <a:gd name="connsiteX14" fmla="*/ 737475 w 6661201"/>
                <a:gd name="connsiteY14" fmla="*/ 999768 h 1432788"/>
                <a:gd name="connsiteX15" fmla="*/ 1490932 w 6661201"/>
                <a:gd name="connsiteY15" fmla="*/ 220330 h 1432788"/>
                <a:gd name="connsiteX16" fmla="*/ 1897972 w 6661201"/>
                <a:gd name="connsiteY16" fmla="*/ 21140 h 1432788"/>
                <a:gd name="connsiteX17" fmla="*/ 2339653 w 6661201"/>
                <a:gd name="connsiteY17" fmla="*/ 151046 h 1432788"/>
                <a:gd name="connsiteX18" fmla="*/ 3110430 w 6661201"/>
                <a:gd name="connsiteY18" fmla="*/ 913163 h 1432788"/>
                <a:gd name="connsiteX19" fmla="*/ 3820584 w 6661201"/>
                <a:gd name="connsiteY19" fmla="*/ 1415468 h 1432788"/>
                <a:gd name="connsiteX20" fmla="*/ 4556721 w 6661201"/>
                <a:gd name="connsiteY20" fmla="*/ 1095032 h 1432788"/>
                <a:gd name="connsiteX21" fmla="*/ 5310177 w 6661201"/>
                <a:gd name="connsiteY21" fmla="*/ 298274 h 1432788"/>
                <a:gd name="connsiteX22" fmla="*/ 5699896 w 6661201"/>
                <a:gd name="connsiteY22" fmla="*/ 47121 h 1432788"/>
                <a:gd name="connsiteX23" fmla="*/ 6141576 w 6661201"/>
                <a:gd name="connsiteY23" fmla="*/ 81763 h 1432788"/>
                <a:gd name="connsiteX24" fmla="*/ 6591919 w 6661201"/>
                <a:gd name="connsiteY24" fmla="*/ 436840 h 1432788"/>
                <a:gd name="connsiteX25" fmla="*/ 6661201 w 6661201"/>
                <a:gd name="connsiteY25" fmla="*/ 514784 h 1432788"/>
                <a:gd name="connsiteX26" fmla="*/ 6661201 w 6661201"/>
                <a:gd name="connsiteY26" fmla="*/ 480142 h 1432788"/>
                <a:gd name="connsiteX27" fmla="*/ 6280143 w 6661201"/>
                <a:gd name="connsiteY27" fmla="*/ 151046 h 143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61201" h="1432788">
                  <a:moveTo>
                    <a:pt x="6280143" y="151046"/>
                  </a:moveTo>
                  <a:cubicBezTo>
                    <a:pt x="6176219" y="81763"/>
                    <a:pt x="6054972" y="21140"/>
                    <a:pt x="5925066" y="3819"/>
                  </a:cubicBezTo>
                  <a:cubicBezTo>
                    <a:pt x="5795160" y="-13501"/>
                    <a:pt x="5665253" y="29801"/>
                    <a:pt x="5552669" y="99084"/>
                  </a:cubicBezTo>
                  <a:cubicBezTo>
                    <a:pt x="5258214" y="263632"/>
                    <a:pt x="5041703" y="540765"/>
                    <a:pt x="4825193" y="783257"/>
                  </a:cubicBezTo>
                  <a:cubicBezTo>
                    <a:pt x="4703948" y="921824"/>
                    <a:pt x="4582701" y="1051730"/>
                    <a:pt x="4444135" y="1172976"/>
                  </a:cubicBezTo>
                  <a:cubicBezTo>
                    <a:pt x="4322888" y="1276901"/>
                    <a:pt x="4192983" y="1363505"/>
                    <a:pt x="4037095" y="1398147"/>
                  </a:cubicBezTo>
                  <a:cubicBezTo>
                    <a:pt x="3707999" y="1476091"/>
                    <a:pt x="3413545" y="1207618"/>
                    <a:pt x="3205695" y="991107"/>
                  </a:cubicBezTo>
                  <a:cubicBezTo>
                    <a:pt x="2954542" y="739955"/>
                    <a:pt x="2746692" y="445501"/>
                    <a:pt x="2469559" y="220330"/>
                  </a:cubicBezTo>
                  <a:cubicBezTo>
                    <a:pt x="2261709" y="47121"/>
                    <a:pt x="2010557" y="-56804"/>
                    <a:pt x="1742084" y="47121"/>
                  </a:cubicBezTo>
                  <a:cubicBezTo>
                    <a:pt x="1586197" y="107744"/>
                    <a:pt x="1456290" y="220330"/>
                    <a:pt x="1335044" y="332915"/>
                  </a:cubicBezTo>
                  <a:cubicBezTo>
                    <a:pt x="1196478" y="471482"/>
                    <a:pt x="1066572" y="618709"/>
                    <a:pt x="936665" y="765936"/>
                  </a:cubicBezTo>
                  <a:cubicBezTo>
                    <a:pt x="798098" y="921824"/>
                    <a:pt x="659531" y="1069051"/>
                    <a:pt x="503644" y="1198957"/>
                  </a:cubicBezTo>
                  <a:cubicBezTo>
                    <a:pt x="365077" y="1311543"/>
                    <a:pt x="200530" y="1415468"/>
                    <a:pt x="10000" y="1415468"/>
                  </a:cubicBezTo>
                  <a:cubicBezTo>
                    <a:pt x="1340" y="1415468"/>
                    <a:pt x="-7321" y="1432789"/>
                    <a:pt x="10000" y="1432789"/>
                  </a:cubicBezTo>
                  <a:cubicBezTo>
                    <a:pt x="304454" y="1424128"/>
                    <a:pt x="546946" y="1198957"/>
                    <a:pt x="737475" y="999768"/>
                  </a:cubicBezTo>
                  <a:cubicBezTo>
                    <a:pt x="988628" y="739955"/>
                    <a:pt x="1205138" y="445501"/>
                    <a:pt x="1490932" y="220330"/>
                  </a:cubicBezTo>
                  <a:cubicBezTo>
                    <a:pt x="1612178" y="125065"/>
                    <a:pt x="1750744" y="38461"/>
                    <a:pt x="1897972" y="21140"/>
                  </a:cubicBezTo>
                  <a:cubicBezTo>
                    <a:pt x="2053859" y="3819"/>
                    <a:pt x="2209747" y="64442"/>
                    <a:pt x="2339653" y="151046"/>
                  </a:cubicBezTo>
                  <a:cubicBezTo>
                    <a:pt x="2642768" y="350236"/>
                    <a:pt x="2867938" y="653351"/>
                    <a:pt x="3110430" y="913163"/>
                  </a:cubicBezTo>
                  <a:cubicBezTo>
                    <a:pt x="3300959" y="1121013"/>
                    <a:pt x="3534791" y="1363505"/>
                    <a:pt x="3820584" y="1415468"/>
                  </a:cubicBezTo>
                  <a:cubicBezTo>
                    <a:pt x="4106378" y="1467430"/>
                    <a:pt x="4357531" y="1276901"/>
                    <a:pt x="4556721" y="1095032"/>
                  </a:cubicBezTo>
                  <a:cubicBezTo>
                    <a:pt x="4825193" y="843880"/>
                    <a:pt x="5033044" y="549426"/>
                    <a:pt x="5310177" y="298274"/>
                  </a:cubicBezTo>
                  <a:cubicBezTo>
                    <a:pt x="5422763" y="194349"/>
                    <a:pt x="5552669" y="99084"/>
                    <a:pt x="5699896" y="47121"/>
                  </a:cubicBezTo>
                  <a:cubicBezTo>
                    <a:pt x="5847123" y="-4841"/>
                    <a:pt x="6003010" y="12480"/>
                    <a:pt x="6141576" y="81763"/>
                  </a:cubicBezTo>
                  <a:cubicBezTo>
                    <a:pt x="6314785" y="168367"/>
                    <a:pt x="6462013" y="306934"/>
                    <a:pt x="6591919" y="436840"/>
                  </a:cubicBezTo>
                  <a:cubicBezTo>
                    <a:pt x="6617899" y="462821"/>
                    <a:pt x="6635221" y="488803"/>
                    <a:pt x="6661201" y="514784"/>
                  </a:cubicBezTo>
                  <a:lnTo>
                    <a:pt x="6661201" y="480142"/>
                  </a:lnTo>
                  <a:cubicBezTo>
                    <a:pt x="6548617" y="358897"/>
                    <a:pt x="6427370" y="246311"/>
                    <a:pt x="6280143" y="1510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15">
              <a:extLst>
                <a:ext uri="{FF2B5EF4-FFF2-40B4-BE49-F238E27FC236}">
                  <a16:creationId xmlns:a16="http://schemas.microsoft.com/office/drawing/2014/main" xmlns="" id="{4C918BE7-1E6B-45FD-B660-D4794A570503}"/>
                </a:ext>
              </a:extLst>
            </p:cNvPr>
            <p:cNvSpPr/>
            <p:nvPr/>
          </p:nvSpPr>
          <p:spPr>
            <a:xfrm>
              <a:off x="1918569" y="2995881"/>
              <a:ext cx="2198326" cy="475706"/>
            </a:xfrm>
            <a:custGeom>
              <a:avLst/>
              <a:gdLst>
                <a:gd name="connsiteX0" fmla="*/ 6349427 w 6661201"/>
                <a:gd name="connsiteY0" fmla="*/ 1221119 h 1441448"/>
                <a:gd name="connsiteX1" fmla="*/ 5942388 w 6661201"/>
                <a:gd name="connsiteY1" fmla="*/ 1420309 h 1441448"/>
                <a:gd name="connsiteX2" fmla="*/ 5500706 w 6661201"/>
                <a:gd name="connsiteY2" fmla="*/ 1290403 h 1441448"/>
                <a:gd name="connsiteX3" fmla="*/ 4729929 w 6661201"/>
                <a:gd name="connsiteY3" fmla="*/ 519625 h 1441448"/>
                <a:gd name="connsiteX4" fmla="*/ 4019774 w 6661201"/>
                <a:gd name="connsiteY4" fmla="*/ 17321 h 1441448"/>
                <a:gd name="connsiteX5" fmla="*/ 3283639 w 6661201"/>
                <a:gd name="connsiteY5" fmla="*/ 337756 h 1441448"/>
                <a:gd name="connsiteX6" fmla="*/ 2530182 w 6661201"/>
                <a:gd name="connsiteY6" fmla="*/ 1134515 h 1441448"/>
                <a:gd name="connsiteX7" fmla="*/ 2140463 w 6661201"/>
                <a:gd name="connsiteY7" fmla="*/ 1385667 h 1441448"/>
                <a:gd name="connsiteX8" fmla="*/ 1698782 w 6661201"/>
                <a:gd name="connsiteY8" fmla="*/ 1351025 h 1441448"/>
                <a:gd name="connsiteX9" fmla="*/ 1248440 w 6661201"/>
                <a:gd name="connsiteY9" fmla="*/ 995948 h 1441448"/>
                <a:gd name="connsiteX10" fmla="*/ 832740 w 6661201"/>
                <a:gd name="connsiteY10" fmla="*/ 536946 h 1441448"/>
                <a:gd name="connsiteX11" fmla="*/ 10000 w 6661201"/>
                <a:gd name="connsiteY11" fmla="*/ 0 h 1441448"/>
                <a:gd name="connsiteX12" fmla="*/ 10000 w 6661201"/>
                <a:gd name="connsiteY12" fmla="*/ 17321 h 1441448"/>
                <a:gd name="connsiteX13" fmla="*/ 824080 w 6661201"/>
                <a:gd name="connsiteY13" fmla="*/ 545606 h 1441448"/>
                <a:gd name="connsiteX14" fmla="*/ 1560215 w 6661201"/>
                <a:gd name="connsiteY14" fmla="*/ 1290403 h 1441448"/>
                <a:gd name="connsiteX15" fmla="*/ 1915292 w 6661201"/>
                <a:gd name="connsiteY15" fmla="*/ 1437630 h 1441448"/>
                <a:gd name="connsiteX16" fmla="*/ 2287691 w 6661201"/>
                <a:gd name="connsiteY16" fmla="*/ 1342365 h 1441448"/>
                <a:gd name="connsiteX17" fmla="*/ 3015166 w 6661201"/>
                <a:gd name="connsiteY17" fmla="*/ 658192 h 1441448"/>
                <a:gd name="connsiteX18" fmla="*/ 3396224 w 6661201"/>
                <a:gd name="connsiteY18" fmla="*/ 268473 h 1441448"/>
                <a:gd name="connsiteX19" fmla="*/ 3803264 w 6661201"/>
                <a:gd name="connsiteY19" fmla="*/ 43302 h 1441448"/>
                <a:gd name="connsiteX20" fmla="*/ 4634664 w 6661201"/>
                <a:gd name="connsiteY20" fmla="*/ 450342 h 1441448"/>
                <a:gd name="connsiteX21" fmla="*/ 5370800 w 6661201"/>
                <a:gd name="connsiteY21" fmla="*/ 1221119 h 1441448"/>
                <a:gd name="connsiteX22" fmla="*/ 6098274 w 6661201"/>
                <a:gd name="connsiteY22" fmla="*/ 1394327 h 1441448"/>
                <a:gd name="connsiteX23" fmla="*/ 6505315 w 6661201"/>
                <a:gd name="connsiteY23" fmla="*/ 1108534 h 1441448"/>
                <a:gd name="connsiteX24" fmla="*/ 6661201 w 6661201"/>
                <a:gd name="connsiteY24" fmla="*/ 952646 h 1441448"/>
                <a:gd name="connsiteX25" fmla="*/ 6661201 w 6661201"/>
                <a:gd name="connsiteY25" fmla="*/ 926665 h 1441448"/>
                <a:gd name="connsiteX26" fmla="*/ 6349427 w 6661201"/>
                <a:gd name="connsiteY26" fmla="*/ 1221119 h 144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61201" h="1441448">
                  <a:moveTo>
                    <a:pt x="6349427" y="1221119"/>
                  </a:moveTo>
                  <a:cubicBezTo>
                    <a:pt x="6228180" y="1316384"/>
                    <a:pt x="6089615" y="1402988"/>
                    <a:pt x="5942388" y="1420309"/>
                  </a:cubicBezTo>
                  <a:cubicBezTo>
                    <a:pt x="5786500" y="1437630"/>
                    <a:pt x="5630612" y="1377007"/>
                    <a:pt x="5500706" y="1290403"/>
                  </a:cubicBezTo>
                  <a:cubicBezTo>
                    <a:pt x="5197591" y="1091213"/>
                    <a:pt x="4972420" y="788098"/>
                    <a:pt x="4729929" y="519625"/>
                  </a:cubicBezTo>
                  <a:cubicBezTo>
                    <a:pt x="4539399" y="311775"/>
                    <a:pt x="4305568" y="69283"/>
                    <a:pt x="4019774" y="17321"/>
                  </a:cubicBezTo>
                  <a:cubicBezTo>
                    <a:pt x="3733980" y="-34642"/>
                    <a:pt x="3482828" y="155888"/>
                    <a:pt x="3283639" y="337756"/>
                  </a:cubicBezTo>
                  <a:cubicBezTo>
                    <a:pt x="3015166" y="588909"/>
                    <a:pt x="2807316" y="883363"/>
                    <a:pt x="2530182" y="1134515"/>
                  </a:cubicBezTo>
                  <a:cubicBezTo>
                    <a:pt x="2417597" y="1238440"/>
                    <a:pt x="2287691" y="1333705"/>
                    <a:pt x="2140463" y="1385667"/>
                  </a:cubicBezTo>
                  <a:cubicBezTo>
                    <a:pt x="1993236" y="1437630"/>
                    <a:pt x="1837348" y="1420309"/>
                    <a:pt x="1698782" y="1351025"/>
                  </a:cubicBezTo>
                  <a:cubicBezTo>
                    <a:pt x="1525573" y="1264421"/>
                    <a:pt x="1378347" y="1125854"/>
                    <a:pt x="1248440" y="995948"/>
                  </a:cubicBezTo>
                  <a:cubicBezTo>
                    <a:pt x="1101213" y="848721"/>
                    <a:pt x="971306" y="692833"/>
                    <a:pt x="832740" y="536946"/>
                  </a:cubicBezTo>
                  <a:cubicBezTo>
                    <a:pt x="616229" y="303115"/>
                    <a:pt x="347757" y="8660"/>
                    <a:pt x="10000" y="0"/>
                  </a:cubicBezTo>
                  <a:cubicBezTo>
                    <a:pt x="1340" y="0"/>
                    <a:pt x="-7321" y="17321"/>
                    <a:pt x="10000" y="17321"/>
                  </a:cubicBezTo>
                  <a:cubicBezTo>
                    <a:pt x="347757" y="25981"/>
                    <a:pt x="616229" y="311775"/>
                    <a:pt x="824080" y="545606"/>
                  </a:cubicBezTo>
                  <a:cubicBezTo>
                    <a:pt x="1057911" y="796759"/>
                    <a:pt x="1274421" y="1091213"/>
                    <a:pt x="1560215" y="1290403"/>
                  </a:cubicBezTo>
                  <a:cubicBezTo>
                    <a:pt x="1664140" y="1359686"/>
                    <a:pt x="1785386" y="1420309"/>
                    <a:pt x="1915292" y="1437630"/>
                  </a:cubicBezTo>
                  <a:cubicBezTo>
                    <a:pt x="2045198" y="1454950"/>
                    <a:pt x="2175105" y="1411648"/>
                    <a:pt x="2287691" y="1342365"/>
                  </a:cubicBezTo>
                  <a:cubicBezTo>
                    <a:pt x="2582145" y="1177817"/>
                    <a:pt x="2798655" y="900684"/>
                    <a:pt x="3015166" y="658192"/>
                  </a:cubicBezTo>
                  <a:cubicBezTo>
                    <a:pt x="3136411" y="519625"/>
                    <a:pt x="3257657" y="389719"/>
                    <a:pt x="3396224" y="268473"/>
                  </a:cubicBezTo>
                  <a:cubicBezTo>
                    <a:pt x="3517470" y="164548"/>
                    <a:pt x="3647376" y="77944"/>
                    <a:pt x="3803264" y="43302"/>
                  </a:cubicBezTo>
                  <a:cubicBezTo>
                    <a:pt x="4132359" y="-34642"/>
                    <a:pt x="4426814" y="233831"/>
                    <a:pt x="4634664" y="450342"/>
                  </a:cubicBezTo>
                  <a:cubicBezTo>
                    <a:pt x="4885816" y="701494"/>
                    <a:pt x="5093666" y="995948"/>
                    <a:pt x="5370800" y="1221119"/>
                  </a:cubicBezTo>
                  <a:cubicBezTo>
                    <a:pt x="5578649" y="1394327"/>
                    <a:pt x="5829802" y="1498253"/>
                    <a:pt x="6098274" y="1394327"/>
                  </a:cubicBezTo>
                  <a:cubicBezTo>
                    <a:pt x="6254162" y="1333705"/>
                    <a:pt x="6384068" y="1221119"/>
                    <a:pt x="6505315" y="1108534"/>
                  </a:cubicBezTo>
                  <a:cubicBezTo>
                    <a:pt x="6557277" y="1056571"/>
                    <a:pt x="6609240" y="1004609"/>
                    <a:pt x="6661201" y="952646"/>
                  </a:cubicBezTo>
                  <a:lnTo>
                    <a:pt x="6661201" y="926665"/>
                  </a:lnTo>
                  <a:cubicBezTo>
                    <a:pt x="6565938" y="1039250"/>
                    <a:pt x="6462013" y="1134515"/>
                    <a:pt x="6349427" y="122111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107">
              <a:extLst>
                <a:ext uri="{FF2B5EF4-FFF2-40B4-BE49-F238E27FC236}">
                  <a16:creationId xmlns:a16="http://schemas.microsoft.com/office/drawing/2014/main" xmlns="" id="{D5DE404B-9AD7-4446-B796-B8C0BEF4B216}"/>
                </a:ext>
              </a:extLst>
            </p:cNvPr>
            <p:cNvSpPr/>
            <p:nvPr/>
          </p:nvSpPr>
          <p:spPr>
            <a:xfrm>
              <a:off x="4071166" y="3113778"/>
              <a:ext cx="5716" cy="248383"/>
            </a:xfrm>
            <a:custGeom>
              <a:avLst/>
              <a:gdLst>
                <a:gd name="connsiteX0" fmla="*/ 0 w 17320"/>
                <a:gd name="connsiteY0" fmla="*/ 6495 h 752631"/>
                <a:gd name="connsiteX1" fmla="*/ 0 w 17320"/>
                <a:gd name="connsiteY1" fmla="*/ 742631 h 752631"/>
                <a:gd name="connsiteX2" fmla="*/ 17321 w 17320"/>
                <a:gd name="connsiteY2" fmla="*/ 742631 h 752631"/>
                <a:gd name="connsiteX3" fmla="*/ 17321 w 17320"/>
                <a:gd name="connsiteY3" fmla="*/ 6495 h 752631"/>
                <a:gd name="connsiteX4" fmla="*/ 0 w 17320"/>
                <a:gd name="connsiteY4" fmla="*/ 6495 h 75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752631">
                  <a:moveTo>
                    <a:pt x="0" y="6495"/>
                  </a:moveTo>
                  <a:cubicBezTo>
                    <a:pt x="0" y="248987"/>
                    <a:pt x="0" y="500139"/>
                    <a:pt x="0" y="742631"/>
                  </a:cubicBezTo>
                  <a:cubicBezTo>
                    <a:pt x="0" y="751291"/>
                    <a:pt x="17321" y="759952"/>
                    <a:pt x="17321" y="742631"/>
                  </a:cubicBezTo>
                  <a:cubicBezTo>
                    <a:pt x="17321" y="500139"/>
                    <a:pt x="17321" y="24898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108">
              <a:extLst>
                <a:ext uri="{FF2B5EF4-FFF2-40B4-BE49-F238E27FC236}">
                  <a16:creationId xmlns:a16="http://schemas.microsoft.com/office/drawing/2014/main" xmlns="" id="{27404A2B-3409-49E0-B4B1-A3EEDC53286E}"/>
                </a:ext>
              </a:extLst>
            </p:cNvPr>
            <p:cNvSpPr/>
            <p:nvPr/>
          </p:nvSpPr>
          <p:spPr>
            <a:xfrm>
              <a:off x="4051159" y="3096013"/>
              <a:ext cx="40014" cy="46662"/>
            </a:xfrm>
            <a:custGeom>
              <a:avLst/>
              <a:gdLst>
                <a:gd name="connsiteX0" fmla="*/ 0 w 121245"/>
                <a:gd name="connsiteY0" fmla="*/ 8364 h 141393"/>
                <a:gd name="connsiteX1" fmla="*/ 60623 w 121245"/>
                <a:gd name="connsiteY1" fmla="*/ 103628 h 141393"/>
                <a:gd name="connsiteX2" fmla="*/ 121245 w 121245"/>
                <a:gd name="connsiteY2" fmla="*/ 138270 h 141393"/>
                <a:gd name="connsiteX3" fmla="*/ 60623 w 121245"/>
                <a:gd name="connsiteY3" fmla="*/ 43005 h 141393"/>
                <a:gd name="connsiteX4" fmla="*/ 0 w 121245"/>
                <a:gd name="connsiteY4" fmla="*/ 8364 h 14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393">
                  <a:moveTo>
                    <a:pt x="0" y="8364"/>
                  </a:moveTo>
                  <a:cubicBezTo>
                    <a:pt x="0" y="25685"/>
                    <a:pt x="25980" y="68987"/>
                    <a:pt x="60623" y="103628"/>
                  </a:cubicBezTo>
                  <a:cubicBezTo>
                    <a:pt x="95264" y="138270"/>
                    <a:pt x="121245" y="146930"/>
                    <a:pt x="121245" y="138270"/>
                  </a:cubicBezTo>
                  <a:cubicBezTo>
                    <a:pt x="121245" y="120949"/>
                    <a:pt x="95264" y="77647"/>
                    <a:pt x="60623" y="43005"/>
                  </a:cubicBezTo>
                  <a:cubicBezTo>
                    <a:pt x="34641" y="-297"/>
                    <a:pt x="0" y="-8957"/>
                    <a:pt x="0" y="836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109">
              <a:extLst>
                <a:ext uri="{FF2B5EF4-FFF2-40B4-BE49-F238E27FC236}">
                  <a16:creationId xmlns:a16="http://schemas.microsoft.com/office/drawing/2014/main" xmlns="" id="{03D49B7D-3E88-4934-A79B-BB3533B700E1}"/>
                </a:ext>
              </a:extLst>
            </p:cNvPr>
            <p:cNvSpPr/>
            <p:nvPr/>
          </p:nvSpPr>
          <p:spPr>
            <a:xfrm>
              <a:off x="4054017" y="3331867"/>
              <a:ext cx="40014" cy="47000"/>
            </a:xfrm>
            <a:custGeom>
              <a:avLst/>
              <a:gdLst>
                <a:gd name="connsiteX0" fmla="*/ 60623 w 121246"/>
                <a:gd name="connsiteY0" fmla="*/ 38491 h 142415"/>
                <a:gd name="connsiteX1" fmla="*/ 0 w 121246"/>
                <a:gd name="connsiteY1" fmla="*/ 133755 h 142415"/>
                <a:gd name="connsiteX2" fmla="*/ 60623 w 121246"/>
                <a:gd name="connsiteY2" fmla="*/ 107774 h 142415"/>
                <a:gd name="connsiteX3" fmla="*/ 121247 w 121246"/>
                <a:gd name="connsiteY3" fmla="*/ 12510 h 142415"/>
                <a:gd name="connsiteX4" fmla="*/ 60623 w 121246"/>
                <a:gd name="connsiteY4" fmla="*/ 38491 h 14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5">
                  <a:moveTo>
                    <a:pt x="60623" y="38491"/>
                  </a:moveTo>
                  <a:cubicBezTo>
                    <a:pt x="25982" y="73132"/>
                    <a:pt x="0" y="107774"/>
                    <a:pt x="0" y="133755"/>
                  </a:cubicBezTo>
                  <a:cubicBezTo>
                    <a:pt x="0" y="151076"/>
                    <a:pt x="25982" y="142416"/>
                    <a:pt x="60623" y="107774"/>
                  </a:cubicBezTo>
                  <a:cubicBezTo>
                    <a:pt x="95265" y="73132"/>
                    <a:pt x="121247" y="29830"/>
                    <a:pt x="121247" y="12510"/>
                  </a:cubicBezTo>
                  <a:cubicBezTo>
                    <a:pt x="121247" y="-13472"/>
                    <a:pt x="95265" y="3849"/>
                    <a:pt x="60623" y="384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104">
              <a:extLst>
                <a:ext uri="{FF2B5EF4-FFF2-40B4-BE49-F238E27FC236}">
                  <a16:creationId xmlns:a16="http://schemas.microsoft.com/office/drawing/2014/main" xmlns="" id="{C5635006-89A2-4211-A644-5659A1C43539}"/>
                </a:ext>
              </a:extLst>
            </p:cNvPr>
            <p:cNvSpPr/>
            <p:nvPr/>
          </p:nvSpPr>
          <p:spPr>
            <a:xfrm>
              <a:off x="3973989" y="3033751"/>
              <a:ext cx="5716" cy="411295"/>
            </a:xfrm>
            <a:custGeom>
              <a:avLst/>
              <a:gdLst>
                <a:gd name="connsiteX0" fmla="*/ 0 w 17321"/>
                <a:gd name="connsiteY0" fmla="*/ 6495 h 1246274"/>
                <a:gd name="connsiteX1" fmla="*/ 0 w 17321"/>
                <a:gd name="connsiteY1" fmla="*/ 1236275 h 1246274"/>
                <a:gd name="connsiteX2" fmla="*/ 17322 w 17321"/>
                <a:gd name="connsiteY2" fmla="*/ 1236275 h 1246274"/>
                <a:gd name="connsiteX3" fmla="*/ 17322 w 17321"/>
                <a:gd name="connsiteY3" fmla="*/ 6495 h 1246274"/>
                <a:gd name="connsiteX4" fmla="*/ 0 w 17321"/>
                <a:gd name="connsiteY4" fmla="*/ 6495 h 124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246274">
                  <a:moveTo>
                    <a:pt x="0" y="6495"/>
                  </a:moveTo>
                  <a:cubicBezTo>
                    <a:pt x="0" y="413535"/>
                    <a:pt x="0" y="820575"/>
                    <a:pt x="0" y="1236275"/>
                  </a:cubicBezTo>
                  <a:cubicBezTo>
                    <a:pt x="0" y="1244935"/>
                    <a:pt x="17322" y="1253596"/>
                    <a:pt x="17322" y="1236275"/>
                  </a:cubicBezTo>
                  <a:cubicBezTo>
                    <a:pt x="17322" y="829235"/>
                    <a:pt x="17322" y="422195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105">
              <a:extLst>
                <a:ext uri="{FF2B5EF4-FFF2-40B4-BE49-F238E27FC236}">
                  <a16:creationId xmlns:a16="http://schemas.microsoft.com/office/drawing/2014/main" xmlns="" id="{2A04D0A4-11D6-47CD-A595-5A877ADE9517}"/>
                </a:ext>
              </a:extLst>
            </p:cNvPr>
            <p:cNvSpPr/>
            <p:nvPr/>
          </p:nvSpPr>
          <p:spPr>
            <a:xfrm>
              <a:off x="3956841" y="3019477"/>
              <a:ext cx="40013" cy="43267"/>
            </a:xfrm>
            <a:custGeom>
              <a:avLst/>
              <a:gdLst>
                <a:gd name="connsiteX0" fmla="*/ 60623 w 121245"/>
                <a:gd name="connsiteY0" fmla="*/ 15107 h 131103"/>
                <a:gd name="connsiteX1" fmla="*/ 0 w 121245"/>
                <a:gd name="connsiteY1" fmla="*/ 32427 h 131103"/>
                <a:gd name="connsiteX2" fmla="*/ 60623 w 121245"/>
                <a:gd name="connsiteY2" fmla="*/ 119032 h 131103"/>
                <a:gd name="connsiteX3" fmla="*/ 121245 w 121245"/>
                <a:gd name="connsiteY3" fmla="*/ 110371 h 131103"/>
                <a:gd name="connsiteX4" fmla="*/ 60623 w 121245"/>
                <a:gd name="connsiteY4" fmla="*/ 15107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5107"/>
                  </a:moveTo>
                  <a:cubicBezTo>
                    <a:pt x="25982" y="-10875"/>
                    <a:pt x="0" y="-2214"/>
                    <a:pt x="0" y="32427"/>
                  </a:cubicBezTo>
                  <a:cubicBezTo>
                    <a:pt x="0" y="67069"/>
                    <a:pt x="25982" y="101711"/>
                    <a:pt x="60623" y="119032"/>
                  </a:cubicBezTo>
                  <a:cubicBezTo>
                    <a:pt x="95264" y="136352"/>
                    <a:pt x="121245" y="136352"/>
                    <a:pt x="121245" y="110371"/>
                  </a:cubicBezTo>
                  <a:cubicBezTo>
                    <a:pt x="121245" y="84390"/>
                    <a:pt x="95264" y="41088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106">
              <a:extLst>
                <a:ext uri="{FF2B5EF4-FFF2-40B4-BE49-F238E27FC236}">
                  <a16:creationId xmlns:a16="http://schemas.microsoft.com/office/drawing/2014/main" xmlns="" id="{6B6F57A1-0A6E-4CD7-963A-6D8D4567290C}"/>
                </a:ext>
              </a:extLst>
            </p:cNvPr>
            <p:cNvSpPr/>
            <p:nvPr/>
          </p:nvSpPr>
          <p:spPr>
            <a:xfrm>
              <a:off x="3956841" y="3410846"/>
              <a:ext cx="40013" cy="44460"/>
            </a:xfrm>
            <a:custGeom>
              <a:avLst/>
              <a:gdLst>
                <a:gd name="connsiteX0" fmla="*/ 60623 w 121245"/>
                <a:gd name="connsiteY0" fmla="*/ 15687 h 134719"/>
                <a:gd name="connsiteX1" fmla="*/ 0 w 121245"/>
                <a:gd name="connsiteY1" fmla="*/ 102292 h 134719"/>
                <a:gd name="connsiteX2" fmla="*/ 60623 w 121245"/>
                <a:gd name="connsiteY2" fmla="*/ 119612 h 134719"/>
                <a:gd name="connsiteX3" fmla="*/ 121245 w 121245"/>
                <a:gd name="connsiteY3" fmla="*/ 24348 h 134719"/>
                <a:gd name="connsiteX4" fmla="*/ 60623 w 121245"/>
                <a:gd name="connsiteY4" fmla="*/ 1568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687"/>
                  </a:moveTo>
                  <a:cubicBezTo>
                    <a:pt x="25982" y="33008"/>
                    <a:pt x="0" y="76310"/>
                    <a:pt x="0" y="102292"/>
                  </a:cubicBezTo>
                  <a:cubicBezTo>
                    <a:pt x="0" y="136933"/>
                    <a:pt x="25982" y="145594"/>
                    <a:pt x="60623" y="119612"/>
                  </a:cubicBezTo>
                  <a:cubicBezTo>
                    <a:pt x="95264" y="93631"/>
                    <a:pt x="121245" y="50329"/>
                    <a:pt x="121245" y="24348"/>
                  </a:cubicBezTo>
                  <a:cubicBezTo>
                    <a:pt x="121245" y="-1634"/>
                    <a:pt x="95264" y="-10294"/>
                    <a:pt x="60623" y="1568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101">
              <a:extLst>
                <a:ext uri="{FF2B5EF4-FFF2-40B4-BE49-F238E27FC236}">
                  <a16:creationId xmlns:a16="http://schemas.microsoft.com/office/drawing/2014/main" xmlns="" id="{FC8AEE26-F4A0-48AB-91D9-D5CE08EE2901}"/>
                </a:ext>
              </a:extLst>
            </p:cNvPr>
            <p:cNvSpPr/>
            <p:nvPr/>
          </p:nvSpPr>
          <p:spPr>
            <a:xfrm>
              <a:off x="3879673" y="2996596"/>
              <a:ext cx="5716" cy="485605"/>
            </a:xfrm>
            <a:custGeom>
              <a:avLst/>
              <a:gdLst>
                <a:gd name="connsiteX0" fmla="*/ 0 w 17320"/>
                <a:gd name="connsiteY0" fmla="*/ 6495 h 1471445"/>
                <a:gd name="connsiteX1" fmla="*/ 0 w 17320"/>
                <a:gd name="connsiteY1" fmla="*/ 1461446 h 1471445"/>
                <a:gd name="connsiteX2" fmla="*/ 17321 w 17320"/>
                <a:gd name="connsiteY2" fmla="*/ 1461446 h 1471445"/>
                <a:gd name="connsiteX3" fmla="*/ 17321 w 17320"/>
                <a:gd name="connsiteY3" fmla="*/ 6495 h 1471445"/>
                <a:gd name="connsiteX4" fmla="*/ 0 w 17320"/>
                <a:gd name="connsiteY4" fmla="*/ 6495 h 147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1445">
                  <a:moveTo>
                    <a:pt x="0" y="6495"/>
                  </a:moveTo>
                  <a:cubicBezTo>
                    <a:pt x="0" y="491479"/>
                    <a:pt x="0" y="976462"/>
                    <a:pt x="0" y="1461446"/>
                  </a:cubicBezTo>
                  <a:cubicBezTo>
                    <a:pt x="0" y="1470106"/>
                    <a:pt x="17321" y="1478767"/>
                    <a:pt x="17321" y="1461446"/>
                  </a:cubicBezTo>
                  <a:cubicBezTo>
                    <a:pt x="17321" y="976462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102">
              <a:extLst>
                <a:ext uri="{FF2B5EF4-FFF2-40B4-BE49-F238E27FC236}">
                  <a16:creationId xmlns:a16="http://schemas.microsoft.com/office/drawing/2014/main" xmlns="" id="{8D555E23-8F6C-484A-9EDF-4DCEC27BAC2A}"/>
                </a:ext>
              </a:extLst>
            </p:cNvPr>
            <p:cNvSpPr/>
            <p:nvPr/>
          </p:nvSpPr>
          <p:spPr>
            <a:xfrm>
              <a:off x="3862524" y="2984005"/>
              <a:ext cx="40013" cy="43316"/>
            </a:xfrm>
            <a:custGeom>
              <a:avLst/>
              <a:gdLst>
                <a:gd name="connsiteX0" fmla="*/ 60623 w 121245"/>
                <a:gd name="connsiteY0" fmla="*/ 1346 h 131252"/>
                <a:gd name="connsiteX1" fmla="*/ 0 w 121245"/>
                <a:gd name="connsiteY1" fmla="*/ 61969 h 131252"/>
                <a:gd name="connsiteX2" fmla="*/ 60623 w 121245"/>
                <a:gd name="connsiteY2" fmla="*/ 131252 h 131252"/>
                <a:gd name="connsiteX3" fmla="*/ 121245 w 121245"/>
                <a:gd name="connsiteY3" fmla="*/ 79290 h 131252"/>
                <a:gd name="connsiteX4" fmla="*/ 60623 w 121245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252">
                  <a:moveTo>
                    <a:pt x="60623" y="1346"/>
                  </a:moveTo>
                  <a:cubicBezTo>
                    <a:pt x="25982" y="-7314"/>
                    <a:pt x="0" y="27327"/>
                    <a:pt x="0" y="61969"/>
                  </a:cubicBezTo>
                  <a:cubicBezTo>
                    <a:pt x="0" y="96611"/>
                    <a:pt x="25982" y="122592"/>
                    <a:pt x="60623" y="131252"/>
                  </a:cubicBezTo>
                  <a:cubicBezTo>
                    <a:pt x="95265" y="131252"/>
                    <a:pt x="121245" y="113931"/>
                    <a:pt x="121245" y="79290"/>
                  </a:cubicBezTo>
                  <a:cubicBezTo>
                    <a:pt x="121245" y="44648"/>
                    <a:pt x="95265" y="10006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103">
              <a:extLst>
                <a:ext uri="{FF2B5EF4-FFF2-40B4-BE49-F238E27FC236}">
                  <a16:creationId xmlns:a16="http://schemas.microsoft.com/office/drawing/2014/main" xmlns="" id="{65C2CC4A-1CA8-4C01-82A7-6A828046363E}"/>
                </a:ext>
              </a:extLst>
            </p:cNvPr>
            <p:cNvSpPr/>
            <p:nvPr/>
          </p:nvSpPr>
          <p:spPr>
            <a:xfrm>
              <a:off x="3862524" y="3447462"/>
              <a:ext cx="40013" cy="42872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5 w 121245"/>
                <a:gd name="connsiteY3" fmla="*/ 5196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5" y="121246"/>
                    <a:pt x="121245" y="86604"/>
                    <a:pt x="121245" y="51963"/>
                  </a:cubicBezTo>
                  <a:cubicBezTo>
                    <a:pt x="121245" y="17321"/>
                    <a:pt x="95265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98">
              <a:extLst>
                <a:ext uri="{FF2B5EF4-FFF2-40B4-BE49-F238E27FC236}">
                  <a16:creationId xmlns:a16="http://schemas.microsoft.com/office/drawing/2014/main" xmlns="" id="{767E95A7-F31C-4A38-98E1-44EF7BCAB508}"/>
                </a:ext>
              </a:extLst>
            </p:cNvPr>
            <p:cNvSpPr/>
            <p:nvPr/>
          </p:nvSpPr>
          <p:spPr>
            <a:xfrm>
              <a:off x="3782496" y="3008028"/>
              <a:ext cx="6299" cy="459883"/>
            </a:xfrm>
            <a:custGeom>
              <a:avLst/>
              <a:gdLst>
                <a:gd name="connsiteX0" fmla="*/ 0 w 19088"/>
                <a:gd name="connsiteY0" fmla="*/ 6495 h 1393502"/>
                <a:gd name="connsiteX1" fmla="*/ 0 w 19088"/>
                <a:gd name="connsiteY1" fmla="*/ 1383502 h 1393502"/>
                <a:gd name="connsiteX2" fmla="*/ 17321 w 19088"/>
                <a:gd name="connsiteY2" fmla="*/ 1383502 h 1393502"/>
                <a:gd name="connsiteX3" fmla="*/ 17321 w 19088"/>
                <a:gd name="connsiteY3" fmla="*/ 6495 h 1393502"/>
                <a:gd name="connsiteX4" fmla="*/ 0 w 19088"/>
                <a:gd name="connsiteY4" fmla="*/ 6495 h 1393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93502">
                  <a:moveTo>
                    <a:pt x="0" y="6495"/>
                  </a:moveTo>
                  <a:cubicBezTo>
                    <a:pt x="0" y="465498"/>
                    <a:pt x="0" y="924500"/>
                    <a:pt x="0" y="1383502"/>
                  </a:cubicBezTo>
                  <a:cubicBezTo>
                    <a:pt x="0" y="1392162"/>
                    <a:pt x="17321" y="1400823"/>
                    <a:pt x="17321" y="1383502"/>
                  </a:cubicBezTo>
                  <a:cubicBezTo>
                    <a:pt x="17321" y="924500"/>
                    <a:pt x="17321" y="465498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7" name="Freeform: Shape 99">
              <a:extLst>
                <a:ext uri="{FF2B5EF4-FFF2-40B4-BE49-F238E27FC236}">
                  <a16:creationId xmlns:a16="http://schemas.microsoft.com/office/drawing/2014/main" xmlns="" id="{072AFEFD-A95B-43FD-9F81-726498E6791E}"/>
                </a:ext>
              </a:extLst>
            </p:cNvPr>
            <p:cNvSpPr/>
            <p:nvPr/>
          </p:nvSpPr>
          <p:spPr>
            <a:xfrm>
              <a:off x="3765348" y="2996549"/>
              <a:ext cx="40457" cy="43235"/>
            </a:xfrm>
            <a:custGeom>
              <a:avLst/>
              <a:gdLst>
                <a:gd name="connsiteX0" fmla="*/ 60623 w 122591"/>
                <a:gd name="connsiteY0" fmla="*/ 6637 h 131006"/>
                <a:gd name="connsiteX1" fmla="*/ 0 w 122591"/>
                <a:gd name="connsiteY1" fmla="*/ 93242 h 131006"/>
                <a:gd name="connsiteX2" fmla="*/ 60623 w 122591"/>
                <a:gd name="connsiteY2" fmla="*/ 127883 h 131006"/>
                <a:gd name="connsiteX3" fmla="*/ 121245 w 122591"/>
                <a:gd name="connsiteY3" fmla="*/ 49939 h 131006"/>
                <a:gd name="connsiteX4" fmla="*/ 60623 w 122591"/>
                <a:gd name="connsiteY4" fmla="*/ 6637 h 1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006">
                  <a:moveTo>
                    <a:pt x="60623" y="6637"/>
                  </a:moveTo>
                  <a:cubicBezTo>
                    <a:pt x="25980" y="23958"/>
                    <a:pt x="0" y="58600"/>
                    <a:pt x="0" y="93242"/>
                  </a:cubicBezTo>
                  <a:cubicBezTo>
                    <a:pt x="0" y="127883"/>
                    <a:pt x="25980" y="136544"/>
                    <a:pt x="60623" y="127883"/>
                  </a:cubicBezTo>
                  <a:cubicBezTo>
                    <a:pt x="95264" y="119223"/>
                    <a:pt x="121245" y="84581"/>
                    <a:pt x="121245" y="49939"/>
                  </a:cubicBezTo>
                  <a:cubicBezTo>
                    <a:pt x="129906" y="6637"/>
                    <a:pt x="95264" y="-10683"/>
                    <a:pt x="60623" y="663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8" name="Freeform: Shape 100">
              <a:extLst>
                <a:ext uri="{FF2B5EF4-FFF2-40B4-BE49-F238E27FC236}">
                  <a16:creationId xmlns:a16="http://schemas.microsoft.com/office/drawing/2014/main" xmlns="" id="{B8D80EF8-F1AB-49F5-8BC6-D4A4934CBED1}"/>
                </a:ext>
              </a:extLst>
            </p:cNvPr>
            <p:cNvSpPr/>
            <p:nvPr/>
          </p:nvSpPr>
          <p:spPr>
            <a:xfrm>
              <a:off x="3765348" y="3434999"/>
              <a:ext cx="40457" cy="43287"/>
            </a:xfrm>
            <a:custGeom>
              <a:avLst/>
              <a:gdLst>
                <a:gd name="connsiteX0" fmla="*/ 60623 w 122591"/>
                <a:gd name="connsiteY0" fmla="*/ 3124 h 131164"/>
                <a:gd name="connsiteX1" fmla="*/ 0 w 122591"/>
                <a:gd name="connsiteY1" fmla="*/ 37765 h 131164"/>
                <a:gd name="connsiteX2" fmla="*/ 60623 w 122591"/>
                <a:gd name="connsiteY2" fmla="*/ 124369 h 131164"/>
                <a:gd name="connsiteX3" fmla="*/ 121245 w 122591"/>
                <a:gd name="connsiteY3" fmla="*/ 89728 h 131164"/>
                <a:gd name="connsiteX4" fmla="*/ 60623 w 122591"/>
                <a:gd name="connsiteY4" fmla="*/ 3124 h 13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164">
                  <a:moveTo>
                    <a:pt x="60623" y="3124"/>
                  </a:moveTo>
                  <a:cubicBezTo>
                    <a:pt x="25980" y="-5537"/>
                    <a:pt x="0" y="3124"/>
                    <a:pt x="0" y="37765"/>
                  </a:cubicBezTo>
                  <a:cubicBezTo>
                    <a:pt x="0" y="72407"/>
                    <a:pt x="25980" y="107049"/>
                    <a:pt x="60623" y="124369"/>
                  </a:cubicBezTo>
                  <a:cubicBezTo>
                    <a:pt x="95264" y="141690"/>
                    <a:pt x="121245" y="124369"/>
                    <a:pt x="121245" y="89728"/>
                  </a:cubicBezTo>
                  <a:cubicBezTo>
                    <a:pt x="129906" y="55086"/>
                    <a:pt x="95264" y="20444"/>
                    <a:pt x="60623" y="3124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95">
              <a:extLst>
                <a:ext uri="{FF2B5EF4-FFF2-40B4-BE49-F238E27FC236}">
                  <a16:creationId xmlns:a16="http://schemas.microsoft.com/office/drawing/2014/main" xmlns="" id="{A0D5B046-B1F0-43CE-8475-F43076F6AEB7}"/>
                </a:ext>
              </a:extLst>
            </p:cNvPr>
            <p:cNvSpPr/>
            <p:nvPr/>
          </p:nvSpPr>
          <p:spPr>
            <a:xfrm>
              <a:off x="3688179" y="3069750"/>
              <a:ext cx="5716" cy="338141"/>
            </a:xfrm>
            <a:custGeom>
              <a:avLst/>
              <a:gdLst>
                <a:gd name="connsiteX0" fmla="*/ 0 w 17321"/>
                <a:gd name="connsiteY0" fmla="*/ 10000 h 1024608"/>
                <a:gd name="connsiteX1" fmla="*/ 0 w 17321"/>
                <a:gd name="connsiteY1" fmla="*/ 1014609 h 1024608"/>
                <a:gd name="connsiteX2" fmla="*/ 17322 w 17321"/>
                <a:gd name="connsiteY2" fmla="*/ 1014609 h 1024608"/>
                <a:gd name="connsiteX3" fmla="*/ 17322 w 17321"/>
                <a:gd name="connsiteY3" fmla="*/ 10000 h 1024608"/>
                <a:gd name="connsiteX4" fmla="*/ 0 w 17321"/>
                <a:gd name="connsiteY4" fmla="*/ 10000 h 102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024608">
                  <a:moveTo>
                    <a:pt x="0" y="10000"/>
                  </a:moveTo>
                  <a:cubicBezTo>
                    <a:pt x="0" y="347757"/>
                    <a:pt x="0" y="676853"/>
                    <a:pt x="0" y="1014609"/>
                  </a:cubicBezTo>
                  <a:cubicBezTo>
                    <a:pt x="0" y="1023269"/>
                    <a:pt x="17322" y="1031930"/>
                    <a:pt x="17322" y="1014609"/>
                  </a:cubicBezTo>
                  <a:cubicBezTo>
                    <a:pt x="17322" y="676853"/>
                    <a:pt x="17322" y="347757"/>
                    <a:pt x="17322" y="10000"/>
                  </a:cubicBezTo>
                  <a:cubicBezTo>
                    <a:pt x="17322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96">
              <a:extLst>
                <a:ext uri="{FF2B5EF4-FFF2-40B4-BE49-F238E27FC236}">
                  <a16:creationId xmlns:a16="http://schemas.microsoft.com/office/drawing/2014/main" xmlns="" id="{F2A050F2-E9B9-479C-B7C6-22168B95955A}"/>
                </a:ext>
              </a:extLst>
            </p:cNvPr>
            <p:cNvSpPr/>
            <p:nvPr/>
          </p:nvSpPr>
          <p:spPr>
            <a:xfrm>
              <a:off x="3671031" y="3054776"/>
              <a:ext cx="40013" cy="42265"/>
            </a:xfrm>
            <a:custGeom>
              <a:avLst/>
              <a:gdLst>
                <a:gd name="connsiteX0" fmla="*/ 60623 w 121245"/>
                <a:gd name="connsiteY0" fmla="*/ 20732 h 128068"/>
                <a:gd name="connsiteX1" fmla="*/ 0 w 121245"/>
                <a:gd name="connsiteY1" fmla="*/ 115997 h 128068"/>
                <a:gd name="connsiteX2" fmla="*/ 60623 w 121245"/>
                <a:gd name="connsiteY2" fmla="*/ 107336 h 128068"/>
                <a:gd name="connsiteX3" fmla="*/ 121245 w 121245"/>
                <a:gd name="connsiteY3" fmla="*/ 12072 h 128068"/>
                <a:gd name="connsiteX4" fmla="*/ 60623 w 121245"/>
                <a:gd name="connsiteY4" fmla="*/ 20732 h 12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068">
                  <a:moveTo>
                    <a:pt x="60623" y="20732"/>
                  </a:moveTo>
                  <a:cubicBezTo>
                    <a:pt x="25982" y="55374"/>
                    <a:pt x="0" y="98676"/>
                    <a:pt x="0" y="115997"/>
                  </a:cubicBezTo>
                  <a:cubicBezTo>
                    <a:pt x="0" y="133317"/>
                    <a:pt x="25982" y="133317"/>
                    <a:pt x="60623" y="107336"/>
                  </a:cubicBezTo>
                  <a:cubicBezTo>
                    <a:pt x="95264" y="81355"/>
                    <a:pt x="121245" y="38053"/>
                    <a:pt x="121245" y="12072"/>
                  </a:cubicBezTo>
                  <a:cubicBezTo>
                    <a:pt x="121245" y="-5249"/>
                    <a:pt x="95264" y="-5249"/>
                    <a:pt x="60623" y="2073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97">
              <a:extLst>
                <a:ext uri="{FF2B5EF4-FFF2-40B4-BE49-F238E27FC236}">
                  <a16:creationId xmlns:a16="http://schemas.microsoft.com/office/drawing/2014/main" xmlns="" id="{EA91800C-C392-4D01-9B80-8681FA9F2D46}"/>
                </a:ext>
              </a:extLst>
            </p:cNvPr>
            <p:cNvSpPr/>
            <p:nvPr/>
          </p:nvSpPr>
          <p:spPr>
            <a:xfrm>
              <a:off x="3671031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5687 h 138132"/>
                <a:gd name="connsiteX2" fmla="*/ 60623 w 121245"/>
                <a:gd name="connsiteY2" fmla="*/ 110952 h 138132"/>
                <a:gd name="connsiteX3" fmla="*/ 121245 w 121245"/>
                <a:gd name="connsiteY3" fmla="*/ 119612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2" y="-1633"/>
                    <a:pt x="0" y="-10294"/>
                    <a:pt x="0" y="15687"/>
                  </a:cubicBezTo>
                  <a:cubicBezTo>
                    <a:pt x="0" y="33008"/>
                    <a:pt x="25982" y="84971"/>
                    <a:pt x="60623" y="110952"/>
                  </a:cubicBezTo>
                  <a:cubicBezTo>
                    <a:pt x="95264" y="145594"/>
                    <a:pt x="121245" y="145594"/>
                    <a:pt x="121245" y="119612"/>
                  </a:cubicBezTo>
                  <a:cubicBezTo>
                    <a:pt x="121245" y="93631"/>
                    <a:pt x="95264" y="50329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92">
              <a:extLst>
                <a:ext uri="{FF2B5EF4-FFF2-40B4-BE49-F238E27FC236}">
                  <a16:creationId xmlns:a16="http://schemas.microsoft.com/office/drawing/2014/main" xmlns="" id="{A3C75A6C-B59E-4536-9874-90BDC45EF46D}"/>
                </a:ext>
              </a:extLst>
            </p:cNvPr>
            <p:cNvSpPr/>
            <p:nvPr/>
          </p:nvSpPr>
          <p:spPr>
            <a:xfrm>
              <a:off x="3593862" y="3165225"/>
              <a:ext cx="5716" cy="145491"/>
            </a:xfrm>
            <a:custGeom>
              <a:avLst/>
              <a:gdLst>
                <a:gd name="connsiteX0" fmla="*/ 0 w 17320"/>
                <a:gd name="connsiteY0" fmla="*/ 6495 h 440855"/>
                <a:gd name="connsiteX1" fmla="*/ 0 w 17320"/>
                <a:gd name="connsiteY1" fmla="*/ 430856 h 440855"/>
                <a:gd name="connsiteX2" fmla="*/ 17321 w 17320"/>
                <a:gd name="connsiteY2" fmla="*/ 430856 h 440855"/>
                <a:gd name="connsiteX3" fmla="*/ 17321 w 17320"/>
                <a:gd name="connsiteY3" fmla="*/ 6495 h 440855"/>
                <a:gd name="connsiteX4" fmla="*/ 0 w 17320"/>
                <a:gd name="connsiteY4" fmla="*/ 6495 h 44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440855">
                  <a:moveTo>
                    <a:pt x="0" y="6495"/>
                  </a:moveTo>
                  <a:cubicBezTo>
                    <a:pt x="0" y="145062"/>
                    <a:pt x="0" y="283629"/>
                    <a:pt x="0" y="430856"/>
                  </a:cubicBezTo>
                  <a:cubicBezTo>
                    <a:pt x="0" y="439516"/>
                    <a:pt x="17321" y="448177"/>
                    <a:pt x="17321" y="430856"/>
                  </a:cubicBezTo>
                  <a:cubicBezTo>
                    <a:pt x="17321" y="292289"/>
                    <a:pt x="17321" y="153722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93">
              <a:extLst>
                <a:ext uri="{FF2B5EF4-FFF2-40B4-BE49-F238E27FC236}">
                  <a16:creationId xmlns:a16="http://schemas.microsoft.com/office/drawing/2014/main" xmlns="" id="{9EF050C3-9E99-4DFE-8FD4-7F59E9D9C543}"/>
                </a:ext>
              </a:extLst>
            </p:cNvPr>
            <p:cNvSpPr/>
            <p:nvPr/>
          </p:nvSpPr>
          <p:spPr>
            <a:xfrm>
              <a:off x="3576713" y="3146647"/>
              <a:ext cx="40014" cy="46998"/>
            </a:xfrm>
            <a:custGeom>
              <a:avLst/>
              <a:gdLst>
                <a:gd name="connsiteX0" fmla="*/ 60623 w 121245"/>
                <a:gd name="connsiteY0" fmla="*/ 54128 h 142410"/>
                <a:gd name="connsiteX1" fmla="*/ 0 w 121245"/>
                <a:gd name="connsiteY1" fmla="*/ 140732 h 142410"/>
                <a:gd name="connsiteX2" fmla="*/ 60623 w 121245"/>
                <a:gd name="connsiteY2" fmla="*/ 88769 h 142410"/>
                <a:gd name="connsiteX3" fmla="*/ 121245 w 121245"/>
                <a:gd name="connsiteY3" fmla="*/ 2165 h 142410"/>
                <a:gd name="connsiteX4" fmla="*/ 60623 w 121245"/>
                <a:gd name="connsiteY4" fmla="*/ 5412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410">
                  <a:moveTo>
                    <a:pt x="60623" y="54128"/>
                  </a:moveTo>
                  <a:cubicBezTo>
                    <a:pt x="25982" y="97430"/>
                    <a:pt x="0" y="132071"/>
                    <a:pt x="0" y="140732"/>
                  </a:cubicBezTo>
                  <a:cubicBezTo>
                    <a:pt x="0" y="149392"/>
                    <a:pt x="25982" y="123411"/>
                    <a:pt x="60623" y="88769"/>
                  </a:cubicBezTo>
                  <a:cubicBezTo>
                    <a:pt x="95265" y="54128"/>
                    <a:pt x="121245" y="19486"/>
                    <a:pt x="121245" y="2165"/>
                  </a:cubicBezTo>
                  <a:cubicBezTo>
                    <a:pt x="121245" y="-6495"/>
                    <a:pt x="95265" y="10826"/>
                    <a:pt x="60623" y="541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94">
              <a:extLst>
                <a:ext uri="{FF2B5EF4-FFF2-40B4-BE49-F238E27FC236}">
                  <a16:creationId xmlns:a16="http://schemas.microsoft.com/office/drawing/2014/main" xmlns="" id="{C2EB49DC-7E4D-4D26-87D7-CA88FF339D9E}"/>
                </a:ext>
              </a:extLst>
            </p:cNvPr>
            <p:cNvSpPr/>
            <p:nvPr/>
          </p:nvSpPr>
          <p:spPr>
            <a:xfrm>
              <a:off x="3573855" y="3281139"/>
              <a:ext cx="40014" cy="46998"/>
            </a:xfrm>
            <a:custGeom>
              <a:avLst/>
              <a:gdLst>
                <a:gd name="connsiteX0" fmla="*/ 0 w 121246"/>
                <a:gd name="connsiteY0" fmla="*/ 1678 h 142410"/>
                <a:gd name="connsiteX1" fmla="*/ 60624 w 121246"/>
                <a:gd name="connsiteY1" fmla="*/ 88283 h 142410"/>
                <a:gd name="connsiteX2" fmla="*/ 121247 w 121246"/>
                <a:gd name="connsiteY2" fmla="*/ 140245 h 142410"/>
                <a:gd name="connsiteX3" fmla="*/ 60624 w 121246"/>
                <a:gd name="connsiteY3" fmla="*/ 53641 h 142410"/>
                <a:gd name="connsiteX4" fmla="*/ 0 w 121246"/>
                <a:gd name="connsiteY4" fmla="*/ 1678 h 14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6" h="142410">
                  <a:moveTo>
                    <a:pt x="0" y="1678"/>
                  </a:moveTo>
                  <a:cubicBezTo>
                    <a:pt x="0" y="10339"/>
                    <a:pt x="25982" y="44981"/>
                    <a:pt x="60624" y="88283"/>
                  </a:cubicBezTo>
                  <a:cubicBezTo>
                    <a:pt x="95265" y="131585"/>
                    <a:pt x="121247" y="148906"/>
                    <a:pt x="121247" y="140245"/>
                  </a:cubicBezTo>
                  <a:cubicBezTo>
                    <a:pt x="121247" y="122924"/>
                    <a:pt x="95265" y="88283"/>
                    <a:pt x="60624" y="53641"/>
                  </a:cubicBezTo>
                  <a:cubicBezTo>
                    <a:pt x="34642" y="18999"/>
                    <a:pt x="0" y="-6982"/>
                    <a:pt x="0" y="167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89">
              <a:extLst>
                <a:ext uri="{FF2B5EF4-FFF2-40B4-BE49-F238E27FC236}">
                  <a16:creationId xmlns:a16="http://schemas.microsoft.com/office/drawing/2014/main" xmlns="" id="{A03A8F3B-0A70-4251-BB30-1ABAA0F05693}"/>
                </a:ext>
              </a:extLst>
            </p:cNvPr>
            <p:cNvSpPr/>
            <p:nvPr/>
          </p:nvSpPr>
          <p:spPr>
            <a:xfrm>
              <a:off x="3496686" y="3191662"/>
              <a:ext cx="5716" cy="90472"/>
            </a:xfrm>
            <a:custGeom>
              <a:avLst/>
              <a:gdLst>
                <a:gd name="connsiteX0" fmla="*/ 0 w 17320"/>
                <a:gd name="connsiteY0" fmla="*/ 12991 h 274142"/>
                <a:gd name="connsiteX1" fmla="*/ 0 w 17320"/>
                <a:gd name="connsiteY1" fmla="*/ 264143 h 274142"/>
                <a:gd name="connsiteX2" fmla="*/ 17321 w 17320"/>
                <a:gd name="connsiteY2" fmla="*/ 264143 h 274142"/>
                <a:gd name="connsiteX3" fmla="*/ 17321 w 17320"/>
                <a:gd name="connsiteY3" fmla="*/ 12991 h 274142"/>
                <a:gd name="connsiteX4" fmla="*/ 0 w 17320"/>
                <a:gd name="connsiteY4" fmla="*/ 12991 h 27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274142">
                  <a:moveTo>
                    <a:pt x="0" y="12991"/>
                  </a:moveTo>
                  <a:cubicBezTo>
                    <a:pt x="0" y="99595"/>
                    <a:pt x="0" y="177539"/>
                    <a:pt x="0" y="264143"/>
                  </a:cubicBezTo>
                  <a:cubicBezTo>
                    <a:pt x="0" y="272803"/>
                    <a:pt x="17321" y="281464"/>
                    <a:pt x="17321" y="264143"/>
                  </a:cubicBezTo>
                  <a:cubicBezTo>
                    <a:pt x="17321" y="177539"/>
                    <a:pt x="17321" y="99595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90">
              <a:extLst>
                <a:ext uri="{FF2B5EF4-FFF2-40B4-BE49-F238E27FC236}">
                  <a16:creationId xmlns:a16="http://schemas.microsoft.com/office/drawing/2014/main" xmlns="" id="{CC0F7CA1-468A-44C2-885E-5D3FDCFF481D}"/>
                </a:ext>
              </a:extLst>
            </p:cNvPr>
            <p:cNvSpPr/>
            <p:nvPr/>
          </p:nvSpPr>
          <p:spPr>
            <a:xfrm>
              <a:off x="3479538" y="3253111"/>
              <a:ext cx="40457" cy="46277"/>
            </a:xfrm>
            <a:custGeom>
              <a:avLst/>
              <a:gdLst>
                <a:gd name="connsiteX0" fmla="*/ 60623 w 122591"/>
                <a:gd name="connsiteY0" fmla="*/ 60623 h 140226"/>
                <a:gd name="connsiteX1" fmla="*/ 0 w 122591"/>
                <a:gd name="connsiteY1" fmla="*/ 138567 h 140226"/>
                <a:gd name="connsiteX2" fmla="*/ 60623 w 122591"/>
                <a:gd name="connsiteY2" fmla="*/ 77944 h 140226"/>
                <a:gd name="connsiteX3" fmla="*/ 121245 w 122591"/>
                <a:gd name="connsiteY3" fmla="*/ 0 h 140226"/>
                <a:gd name="connsiteX4" fmla="*/ 60623 w 122591"/>
                <a:gd name="connsiteY4" fmla="*/ 60623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226">
                  <a:moveTo>
                    <a:pt x="60623" y="60623"/>
                  </a:moveTo>
                  <a:cubicBezTo>
                    <a:pt x="25980" y="95265"/>
                    <a:pt x="0" y="129906"/>
                    <a:pt x="0" y="138567"/>
                  </a:cubicBezTo>
                  <a:cubicBezTo>
                    <a:pt x="0" y="147227"/>
                    <a:pt x="25980" y="121246"/>
                    <a:pt x="60623" y="77944"/>
                  </a:cubicBezTo>
                  <a:cubicBezTo>
                    <a:pt x="95264" y="34642"/>
                    <a:pt x="121245" y="0"/>
                    <a:pt x="121245" y="0"/>
                  </a:cubicBezTo>
                  <a:cubicBezTo>
                    <a:pt x="12990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91">
              <a:extLst>
                <a:ext uri="{FF2B5EF4-FFF2-40B4-BE49-F238E27FC236}">
                  <a16:creationId xmlns:a16="http://schemas.microsoft.com/office/drawing/2014/main" xmlns="" id="{D81AC410-847A-44A4-89E6-E306B4846FF1}"/>
                </a:ext>
              </a:extLst>
            </p:cNvPr>
            <p:cNvSpPr/>
            <p:nvPr/>
          </p:nvSpPr>
          <p:spPr>
            <a:xfrm>
              <a:off x="3479538" y="3172536"/>
              <a:ext cx="40013" cy="46277"/>
            </a:xfrm>
            <a:custGeom>
              <a:avLst/>
              <a:gdLst>
                <a:gd name="connsiteX0" fmla="*/ 0 w 121245"/>
                <a:gd name="connsiteY0" fmla="*/ 1659 h 140226"/>
                <a:gd name="connsiteX1" fmla="*/ 60623 w 121245"/>
                <a:gd name="connsiteY1" fmla="*/ 79603 h 140226"/>
                <a:gd name="connsiteX2" fmla="*/ 121245 w 121245"/>
                <a:gd name="connsiteY2" fmla="*/ 140226 h 140226"/>
                <a:gd name="connsiteX3" fmla="*/ 60623 w 121245"/>
                <a:gd name="connsiteY3" fmla="*/ 62282 h 140226"/>
                <a:gd name="connsiteX4" fmla="*/ 0 w 121245"/>
                <a:gd name="connsiteY4" fmla="*/ 1659 h 140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0226">
                  <a:moveTo>
                    <a:pt x="0" y="1659"/>
                  </a:moveTo>
                  <a:cubicBezTo>
                    <a:pt x="0" y="10320"/>
                    <a:pt x="25980" y="44961"/>
                    <a:pt x="60623" y="79603"/>
                  </a:cubicBezTo>
                  <a:cubicBezTo>
                    <a:pt x="95264" y="114245"/>
                    <a:pt x="121245" y="140226"/>
                    <a:pt x="121245" y="140226"/>
                  </a:cubicBezTo>
                  <a:cubicBezTo>
                    <a:pt x="121245" y="140226"/>
                    <a:pt x="95264" y="96924"/>
                    <a:pt x="60623" y="62282"/>
                  </a:cubicBezTo>
                  <a:cubicBezTo>
                    <a:pt x="25980" y="18980"/>
                    <a:pt x="0" y="-7001"/>
                    <a:pt x="0" y="1659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86">
              <a:extLst>
                <a:ext uri="{FF2B5EF4-FFF2-40B4-BE49-F238E27FC236}">
                  <a16:creationId xmlns:a16="http://schemas.microsoft.com/office/drawing/2014/main" xmlns="" id="{D1C3D7EE-CB2A-46F5-9DA2-0751C6589938}"/>
                </a:ext>
              </a:extLst>
            </p:cNvPr>
            <p:cNvSpPr/>
            <p:nvPr/>
          </p:nvSpPr>
          <p:spPr>
            <a:xfrm>
              <a:off x="3402368" y="3088055"/>
              <a:ext cx="5716" cy="294112"/>
            </a:xfrm>
            <a:custGeom>
              <a:avLst/>
              <a:gdLst>
                <a:gd name="connsiteX0" fmla="*/ 0 w 17321"/>
                <a:gd name="connsiteY0" fmla="*/ 6495 h 891197"/>
                <a:gd name="connsiteX1" fmla="*/ 0 w 17321"/>
                <a:gd name="connsiteY1" fmla="*/ 881198 h 891197"/>
                <a:gd name="connsiteX2" fmla="*/ 17322 w 17321"/>
                <a:gd name="connsiteY2" fmla="*/ 881198 h 891197"/>
                <a:gd name="connsiteX3" fmla="*/ 17322 w 17321"/>
                <a:gd name="connsiteY3" fmla="*/ 6495 h 891197"/>
                <a:gd name="connsiteX4" fmla="*/ 0 w 17321"/>
                <a:gd name="connsiteY4" fmla="*/ 6495 h 89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891197">
                  <a:moveTo>
                    <a:pt x="0" y="6495"/>
                  </a:moveTo>
                  <a:cubicBezTo>
                    <a:pt x="0" y="300950"/>
                    <a:pt x="0" y="586743"/>
                    <a:pt x="0" y="881198"/>
                  </a:cubicBezTo>
                  <a:cubicBezTo>
                    <a:pt x="0" y="889858"/>
                    <a:pt x="17322" y="898518"/>
                    <a:pt x="17322" y="881198"/>
                  </a:cubicBezTo>
                  <a:cubicBezTo>
                    <a:pt x="17322" y="586743"/>
                    <a:pt x="17322" y="300950"/>
                    <a:pt x="17322" y="6495"/>
                  </a:cubicBezTo>
                  <a:cubicBezTo>
                    <a:pt x="1732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87">
              <a:extLst>
                <a:ext uri="{FF2B5EF4-FFF2-40B4-BE49-F238E27FC236}">
                  <a16:creationId xmlns:a16="http://schemas.microsoft.com/office/drawing/2014/main" xmlns="" id="{19192089-430F-46B1-90BA-1D143F44EF86}"/>
                </a:ext>
              </a:extLst>
            </p:cNvPr>
            <p:cNvSpPr/>
            <p:nvPr/>
          </p:nvSpPr>
          <p:spPr>
            <a:xfrm>
              <a:off x="3385220" y="3353875"/>
              <a:ext cx="40013" cy="47126"/>
            </a:xfrm>
            <a:custGeom>
              <a:avLst/>
              <a:gdLst>
                <a:gd name="connsiteX0" fmla="*/ 60623 w 121245"/>
                <a:gd name="connsiteY0" fmla="*/ 32428 h 142798"/>
                <a:gd name="connsiteX1" fmla="*/ 0 w 121245"/>
                <a:gd name="connsiteY1" fmla="*/ 127692 h 142798"/>
                <a:gd name="connsiteX2" fmla="*/ 60623 w 121245"/>
                <a:gd name="connsiteY2" fmla="*/ 110371 h 142798"/>
                <a:gd name="connsiteX3" fmla="*/ 121245 w 121245"/>
                <a:gd name="connsiteY3" fmla="*/ 15107 h 142798"/>
                <a:gd name="connsiteX4" fmla="*/ 60623 w 121245"/>
                <a:gd name="connsiteY4" fmla="*/ 32428 h 14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2798">
                  <a:moveTo>
                    <a:pt x="60623" y="32428"/>
                  </a:moveTo>
                  <a:cubicBezTo>
                    <a:pt x="25982" y="58409"/>
                    <a:pt x="0" y="101711"/>
                    <a:pt x="0" y="127692"/>
                  </a:cubicBezTo>
                  <a:cubicBezTo>
                    <a:pt x="0" y="153673"/>
                    <a:pt x="25982" y="145013"/>
                    <a:pt x="60623" y="110371"/>
                  </a:cubicBezTo>
                  <a:cubicBezTo>
                    <a:pt x="95264" y="75730"/>
                    <a:pt x="121245" y="32428"/>
                    <a:pt x="121245" y="15107"/>
                  </a:cubicBezTo>
                  <a:cubicBezTo>
                    <a:pt x="121245" y="-10875"/>
                    <a:pt x="95264" y="-2214"/>
                    <a:pt x="60623" y="3242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88">
              <a:extLst>
                <a:ext uri="{FF2B5EF4-FFF2-40B4-BE49-F238E27FC236}">
                  <a16:creationId xmlns:a16="http://schemas.microsoft.com/office/drawing/2014/main" xmlns="" id="{4129F087-FEEB-4B70-8A09-FFD3261C4E6C}"/>
                </a:ext>
              </a:extLst>
            </p:cNvPr>
            <p:cNvSpPr/>
            <p:nvPr/>
          </p:nvSpPr>
          <p:spPr>
            <a:xfrm>
              <a:off x="3385220" y="3075195"/>
              <a:ext cx="40013" cy="45886"/>
            </a:xfrm>
            <a:custGeom>
              <a:avLst/>
              <a:gdLst>
                <a:gd name="connsiteX0" fmla="*/ 0 w 121245"/>
                <a:gd name="connsiteY0" fmla="*/ 10821 h 139039"/>
                <a:gd name="connsiteX1" fmla="*/ 60623 w 121245"/>
                <a:gd name="connsiteY1" fmla="*/ 106086 h 139039"/>
                <a:gd name="connsiteX2" fmla="*/ 121245 w 121245"/>
                <a:gd name="connsiteY2" fmla="*/ 132067 h 139039"/>
                <a:gd name="connsiteX3" fmla="*/ 60623 w 121245"/>
                <a:gd name="connsiteY3" fmla="*/ 36803 h 139039"/>
                <a:gd name="connsiteX4" fmla="*/ 0 w 121245"/>
                <a:gd name="connsiteY4" fmla="*/ 10821 h 13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039">
                  <a:moveTo>
                    <a:pt x="0" y="10821"/>
                  </a:moveTo>
                  <a:cubicBezTo>
                    <a:pt x="0" y="36803"/>
                    <a:pt x="25982" y="71444"/>
                    <a:pt x="60623" y="106086"/>
                  </a:cubicBezTo>
                  <a:cubicBezTo>
                    <a:pt x="95264" y="132067"/>
                    <a:pt x="121245" y="149388"/>
                    <a:pt x="121245" y="132067"/>
                  </a:cubicBezTo>
                  <a:cubicBezTo>
                    <a:pt x="121245" y="114746"/>
                    <a:pt x="95264" y="71444"/>
                    <a:pt x="60623" y="36803"/>
                  </a:cubicBezTo>
                  <a:cubicBezTo>
                    <a:pt x="25982" y="-6500"/>
                    <a:pt x="0" y="-6500"/>
                    <a:pt x="0" y="1082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83">
              <a:extLst>
                <a:ext uri="{FF2B5EF4-FFF2-40B4-BE49-F238E27FC236}">
                  <a16:creationId xmlns:a16="http://schemas.microsoft.com/office/drawing/2014/main" xmlns="" id="{0BB5A097-BAE4-4684-94D9-95D35FF14D43}"/>
                </a:ext>
              </a:extLst>
            </p:cNvPr>
            <p:cNvSpPr/>
            <p:nvPr/>
          </p:nvSpPr>
          <p:spPr>
            <a:xfrm>
              <a:off x="3305193" y="3016603"/>
              <a:ext cx="6299" cy="437018"/>
            </a:xfrm>
            <a:custGeom>
              <a:avLst/>
              <a:gdLst>
                <a:gd name="connsiteX0" fmla="*/ 0 w 19088"/>
                <a:gd name="connsiteY0" fmla="*/ 6495 h 1324218"/>
                <a:gd name="connsiteX1" fmla="*/ 0 w 19088"/>
                <a:gd name="connsiteY1" fmla="*/ 1314219 h 1324218"/>
                <a:gd name="connsiteX2" fmla="*/ 17321 w 19088"/>
                <a:gd name="connsiteY2" fmla="*/ 1314219 h 1324218"/>
                <a:gd name="connsiteX3" fmla="*/ 17321 w 19088"/>
                <a:gd name="connsiteY3" fmla="*/ 6495 h 1324218"/>
                <a:gd name="connsiteX4" fmla="*/ 0 w 19088"/>
                <a:gd name="connsiteY4" fmla="*/ 6495 h 1324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324218">
                  <a:moveTo>
                    <a:pt x="0" y="6495"/>
                  </a:moveTo>
                  <a:cubicBezTo>
                    <a:pt x="0" y="439516"/>
                    <a:pt x="0" y="881198"/>
                    <a:pt x="0" y="1314219"/>
                  </a:cubicBezTo>
                  <a:cubicBezTo>
                    <a:pt x="0" y="1322879"/>
                    <a:pt x="17321" y="1331539"/>
                    <a:pt x="17321" y="1314219"/>
                  </a:cubicBezTo>
                  <a:cubicBezTo>
                    <a:pt x="17321" y="881198"/>
                    <a:pt x="17321" y="439516"/>
                    <a:pt x="17321" y="6495"/>
                  </a:cubicBezTo>
                  <a:cubicBezTo>
                    <a:pt x="25982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84">
              <a:extLst>
                <a:ext uri="{FF2B5EF4-FFF2-40B4-BE49-F238E27FC236}">
                  <a16:creationId xmlns:a16="http://schemas.microsoft.com/office/drawing/2014/main" xmlns="" id="{FBA43758-ABD3-49FB-8C75-C9ACE51D80C1}"/>
                </a:ext>
              </a:extLst>
            </p:cNvPr>
            <p:cNvSpPr/>
            <p:nvPr/>
          </p:nvSpPr>
          <p:spPr>
            <a:xfrm>
              <a:off x="3288045" y="3424482"/>
              <a:ext cx="40561" cy="42987"/>
            </a:xfrm>
            <a:custGeom>
              <a:avLst/>
              <a:gdLst>
                <a:gd name="connsiteX0" fmla="*/ 60623 w 122905"/>
                <a:gd name="connsiteY0" fmla="*/ 9011 h 130257"/>
                <a:gd name="connsiteX1" fmla="*/ 0 w 122905"/>
                <a:gd name="connsiteY1" fmla="*/ 95615 h 130257"/>
                <a:gd name="connsiteX2" fmla="*/ 60623 w 122905"/>
                <a:gd name="connsiteY2" fmla="*/ 121597 h 130257"/>
                <a:gd name="connsiteX3" fmla="*/ 121246 w 122905"/>
                <a:gd name="connsiteY3" fmla="*/ 26332 h 130257"/>
                <a:gd name="connsiteX4" fmla="*/ 60623 w 12290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9011"/>
                  </a:moveTo>
                  <a:cubicBezTo>
                    <a:pt x="25981" y="26332"/>
                    <a:pt x="0" y="60974"/>
                    <a:pt x="0" y="95615"/>
                  </a:cubicBezTo>
                  <a:cubicBezTo>
                    <a:pt x="0" y="130257"/>
                    <a:pt x="25981" y="138918"/>
                    <a:pt x="60623" y="121597"/>
                  </a:cubicBezTo>
                  <a:cubicBezTo>
                    <a:pt x="95264" y="104276"/>
                    <a:pt x="121246" y="60974"/>
                    <a:pt x="121246" y="26332"/>
                  </a:cubicBezTo>
                  <a:cubicBezTo>
                    <a:pt x="129906" y="351"/>
                    <a:pt x="103925" y="-8309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85">
              <a:extLst>
                <a:ext uri="{FF2B5EF4-FFF2-40B4-BE49-F238E27FC236}">
                  <a16:creationId xmlns:a16="http://schemas.microsoft.com/office/drawing/2014/main" xmlns="" id="{659B3A87-14C7-4A73-A06B-158BA9913F01}"/>
                </a:ext>
              </a:extLst>
            </p:cNvPr>
            <p:cNvSpPr/>
            <p:nvPr/>
          </p:nvSpPr>
          <p:spPr>
            <a:xfrm>
              <a:off x="3288045" y="3007314"/>
              <a:ext cx="40561" cy="42987"/>
            </a:xfrm>
            <a:custGeom>
              <a:avLst/>
              <a:gdLst>
                <a:gd name="connsiteX0" fmla="*/ 60623 w 122905"/>
                <a:gd name="connsiteY0" fmla="*/ 8660 h 130257"/>
                <a:gd name="connsiteX1" fmla="*/ 0 w 122905"/>
                <a:gd name="connsiteY1" fmla="*/ 34642 h 130257"/>
                <a:gd name="connsiteX2" fmla="*/ 60623 w 122905"/>
                <a:gd name="connsiteY2" fmla="*/ 121246 h 130257"/>
                <a:gd name="connsiteX3" fmla="*/ 121246 w 122905"/>
                <a:gd name="connsiteY3" fmla="*/ 103925 h 130257"/>
                <a:gd name="connsiteX4" fmla="*/ 60623 w 12290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05" h="130257">
                  <a:moveTo>
                    <a:pt x="60623" y="8660"/>
                  </a:moveTo>
                  <a:cubicBezTo>
                    <a:pt x="25981" y="-8660"/>
                    <a:pt x="0" y="0"/>
                    <a:pt x="0" y="34642"/>
                  </a:cubicBezTo>
                  <a:cubicBezTo>
                    <a:pt x="0" y="69283"/>
                    <a:pt x="25981" y="103925"/>
                    <a:pt x="60623" y="121246"/>
                  </a:cubicBezTo>
                  <a:cubicBezTo>
                    <a:pt x="95264" y="138567"/>
                    <a:pt x="121246" y="129906"/>
                    <a:pt x="121246" y="103925"/>
                  </a:cubicBezTo>
                  <a:cubicBezTo>
                    <a:pt x="129906" y="69283"/>
                    <a:pt x="103925" y="25981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80">
              <a:extLst>
                <a:ext uri="{FF2B5EF4-FFF2-40B4-BE49-F238E27FC236}">
                  <a16:creationId xmlns:a16="http://schemas.microsoft.com/office/drawing/2014/main" xmlns="" id="{3D2F85C5-83ED-49BD-9C88-A457AAB8DF56}"/>
                </a:ext>
              </a:extLst>
            </p:cNvPr>
            <p:cNvSpPr/>
            <p:nvPr/>
          </p:nvSpPr>
          <p:spPr>
            <a:xfrm>
              <a:off x="3210875" y="2990880"/>
              <a:ext cx="5716" cy="488464"/>
            </a:xfrm>
            <a:custGeom>
              <a:avLst/>
              <a:gdLst>
                <a:gd name="connsiteX0" fmla="*/ 0 w 17321"/>
                <a:gd name="connsiteY0" fmla="*/ 6495 h 1480106"/>
                <a:gd name="connsiteX1" fmla="*/ 0 w 17321"/>
                <a:gd name="connsiteY1" fmla="*/ 1470106 h 1480106"/>
                <a:gd name="connsiteX2" fmla="*/ 17321 w 17321"/>
                <a:gd name="connsiteY2" fmla="*/ 1470106 h 1480106"/>
                <a:gd name="connsiteX3" fmla="*/ 17321 w 17321"/>
                <a:gd name="connsiteY3" fmla="*/ 6495 h 1480106"/>
                <a:gd name="connsiteX4" fmla="*/ 0 w 17321"/>
                <a:gd name="connsiteY4" fmla="*/ 6495 h 148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480106">
                  <a:moveTo>
                    <a:pt x="0" y="6495"/>
                  </a:moveTo>
                  <a:cubicBezTo>
                    <a:pt x="0" y="491479"/>
                    <a:pt x="0" y="985123"/>
                    <a:pt x="0" y="1470106"/>
                  </a:cubicBezTo>
                  <a:cubicBezTo>
                    <a:pt x="0" y="1478767"/>
                    <a:pt x="17321" y="1487427"/>
                    <a:pt x="17321" y="1470106"/>
                  </a:cubicBezTo>
                  <a:cubicBezTo>
                    <a:pt x="17321" y="985123"/>
                    <a:pt x="17321" y="491479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81">
              <a:extLst>
                <a:ext uri="{FF2B5EF4-FFF2-40B4-BE49-F238E27FC236}">
                  <a16:creationId xmlns:a16="http://schemas.microsoft.com/office/drawing/2014/main" xmlns="" id="{3B720C84-3D4D-4928-903F-D8B5D4B15F68}"/>
                </a:ext>
              </a:extLst>
            </p:cNvPr>
            <p:cNvSpPr/>
            <p:nvPr/>
          </p:nvSpPr>
          <p:spPr>
            <a:xfrm>
              <a:off x="3193727" y="345032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0623 h 129906"/>
                <a:gd name="connsiteX2" fmla="*/ 60623 w 121245"/>
                <a:gd name="connsiteY2" fmla="*/ 129906 h 129906"/>
                <a:gd name="connsiteX3" fmla="*/ 121246 w 121245"/>
                <a:gd name="connsiteY3" fmla="*/ 6062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25981"/>
                    <a:pt x="0" y="60623"/>
                  </a:cubicBezTo>
                  <a:cubicBezTo>
                    <a:pt x="0" y="95264"/>
                    <a:pt x="25982" y="129906"/>
                    <a:pt x="60623" y="129906"/>
                  </a:cubicBezTo>
                  <a:cubicBezTo>
                    <a:pt x="95264" y="129906"/>
                    <a:pt x="121246" y="95264"/>
                    <a:pt x="121246" y="60623"/>
                  </a:cubicBezTo>
                  <a:cubicBezTo>
                    <a:pt x="121246" y="25981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82">
              <a:extLst>
                <a:ext uri="{FF2B5EF4-FFF2-40B4-BE49-F238E27FC236}">
                  <a16:creationId xmlns:a16="http://schemas.microsoft.com/office/drawing/2014/main" xmlns="" id="{48F5FBA6-FE24-4166-A745-4E67D5097BAB}"/>
                </a:ext>
              </a:extLst>
            </p:cNvPr>
            <p:cNvSpPr/>
            <p:nvPr/>
          </p:nvSpPr>
          <p:spPr>
            <a:xfrm>
              <a:off x="3193727" y="2981591"/>
              <a:ext cx="40013" cy="42871"/>
            </a:xfrm>
            <a:custGeom>
              <a:avLst/>
              <a:gdLst>
                <a:gd name="connsiteX0" fmla="*/ 60623 w 121245"/>
                <a:gd name="connsiteY0" fmla="*/ 0 h 129906"/>
                <a:gd name="connsiteX1" fmla="*/ 0 w 121245"/>
                <a:gd name="connsiteY1" fmla="*/ 69283 h 129906"/>
                <a:gd name="connsiteX2" fmla="*/ 60623 w 121245"/>
                <a:gd name="connsiteY2" fmla="*/ 129906 h 129906"/>
                <a:gd name="connsiteX3" fmla="*/ 121246 w 121245"/>
                <a:gd name="connsiteY3" fmla="*/ 69283 h 129906"/>
                <a:gd name="connsiteX4" fmla="*/ 60623 w 12124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9906">
                  <a:moveTo>
                    <a:pt x="60623" y="0"/>
                  </a:moveTo>
                  <a:cubicBezTo>
                    <a:pt x="25982" y="0"/>
                    <a:pt x="0" y="34642"/>
                    <a:pt x="0" y="69283"/>
                  </a:cubicBezTo>
                  <a:cubicBezTo>
                    <a:pt x="0" y="103925"/>
                    <a:pt x="25982" y="129906"/>
                    <a:pt x="60623" y="129906"/>
                  </a:cubicBezTo>
                  <a:cubicBezTo>
                    <a:pt x="95264" y="129906"/>
                    <a:pt x="121246" y="103925"/>
                    <a:pt x="121246" y="69283"/>
                  </a:cubicBezTo>
                  <a:cubicBezTo>
                    <a:pt x="121246" y="34642"/>
                    <a:pt x="95264" y="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77">
              <a:extLst>
                <a:ext uri="{FF2B5EF4-FFF2-40B4-BE49-F238E27FC236}">
                  <a16:creationId xmlns:a16="http://schemas.microsoft.com/office/drawing/2014/main" xmlns="" id="{04B12763-4CC7-4A4F-A9C9-5D50F2A5F2CD}"/>
                </a:ext>
              </a:extLst>
            </p:cNvPr>
            <p:cNvSpPr/>
            <p:nvPr/>
          </p:nvSpPr>
          <p:spPr>
            <a:xfrm>
              <a:off x="3116558" y="3015446"/>
              <a:ext cx="5716" cy="438174"/>
            </a:xfrm>
            <a:custGeom>
              <a:avLst/>
              <a:gdLst>
                <a:gd name="connsiteX0" fmla="*/ 0 w 17320"/>
                <a:gd name="connsiteY0" fmla="*/ 10000 h 1327723"/>
                <a:gd name="connsiteX1" fmla="*/ 0 w 17320"/>
                <a:gd name="connsiteY1" fmla="*/ 1317724 h 1327723"/>
                <a:gd name="connsiteX2" fmla="*/ 17321 w 17320"/>
                <a:gd name="connsiteY2" fmla="*/ 1317724 h 1327723"/>
                <a:gd name="connsiteX3" fmla="*/ 17321 w 17320"/>
                <a:gd name="connsiteY3" fmla="*/ 10000 h 1327723"/>
                <a:gd name="connsiteX4" fmla="*/ 0 w 17320"/>
                <a:gd name="connsiteY4" fmla="*/ 10000 h 132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327723">
                  <a:moveTo>
                    <a:pt x="0" y="10000"/>
                  </a:moveTo>
                  <a:cubicBezTo>
                    <a:pt x="0" y="443021"/>
                    <a:pt x="0" y="884703"/>
                    <a:pt x="0" y="1317724"/>
                  </a:cubicBezTo>
                  <a:cubicBezTo>
                    <a:pt x="0" y="1326384"/>
                    <a:pt x="17321" y="1335044"/>
                    <a:pt x="17321" y="1317724"/>
                  </a:cubicBezTo>
                  <a:cubicBezTo>
                    <a:pt x="17321" y="884703"/>
                    <a:pt x="17321" y="443021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78">
              <a:extLst>
                <a:ext uri="{FF2B5EF4-FFF2-40B4-BE49-F238E27FC236}">
                  <a16:creationId xmlns:a16="http://schemas.microsoft.com/office/drawing/2014/main" xmlns="" id="{53FD58F6-1AD9-4F19-B24D-63E0224B5AEA}"/>
                </a:ext>
              </a:extLst>
            </p:cNvPr>
            <p:cNvSpPr/>
            <p:nvPr/>
          </p:nvSpPr>
          <p:spPr>
            <a:xfrm>
              <a:off x="3099409" y="3424482"/>
              <a:ext cx="40013" cy="42987"/>
            </a:xfrm>
            <a:custGeom>
              <a:avLst/>
              <a:gdLst>
                <a:gd name="connsiteX0" fmla="*/ 60623 w 121245"/>
                <a:gd name="connsiteY0" fmla="*/ 9011 h 130257"/>
                <a:gd name="connsiteX1" fmla="*/ 0 w 121245"/>
                <a:gd name="connsiteY1" fmla="*/ 26332 h 130257"/>
                <a:gd name="connsiteX2" fmla="*/ 60623 w 121245"/>
                <a:gd name="connsiteY2" fmla="*/ 121597 h 130257"/>
                <a:gd name="connsiteX3" fmla="*/ 121245 w 121245"/>
                <a:gd name="connsiteY3" fmla="*/ 95615 h 130257"/>
                <a:gd name="connsiteX4" fmla="*/ 60623 w 121245"/>
                <a:gd name="connsiteY4" fmla="*/ 9011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9011"/>
                  </a:moveTo>
                  <a:cubicBezTo>
                    <a:pt x="25981" y="-8309"/>
                    <a:pt x="0" y="351"/>
                    <a:pt x="0" y="26332"/>
                  </a:cubicBezTo>
                  <a:cubicBezTo>
                    <a:pt x="0" y="52313"/>
                    <a:pt x="25981" y="95615"/>
                    <a:pt x="60623" y="121597"/>
                  </a:cubicBezTo>
                  <a:cubicBezTo>
                    <a:pt x="95264" y="138918"/>
                    <a:pt x="121245" y="130257"/>
                    <a:pt x="121245" y="95615"/>
                  </a:cubicBezTo>
                  <a:cubicBezTo>
                    <a:pt x="121245" y="60974"/>
                    <a:pt x="95264" y="26332"/>
                    <a:pt x="60623" y="901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79">
              <a:extLst>
                <a:ext uri="{FF2B5EF4-FFF2-40B4-BE49-F238E27FC236}">
                  <a16:creationId xmlns:a16="http://schemas.microsoft.com/office/drawing/2014/main" xmlns="" id="{2D3AAA24-CA2A-42DA-8676-826A8F5B562D}"/>
                </a:ext>
              </a:extLst>
            </p:cNvPr>
            <p:cNvSpPr/>
            <p:nvPr/>
          </p:nvSpPr>
          <p:spPr>
            <a:xfrm>
              <a:off x="3099409" y="3007314"/>
              <a:ext cx="40013" cy="42987"/>
            </a:xfrm>
            <a:custGeom>
              <a:avLst/>
              <a:gdLst>
                <a:gd name="connsiteX0" fmla="*/ 60623 w 121245"/>
                <a:gd name="connsiteY0" fmla="*/ 8660 h 130257"/>
                <a:gd name="connsiteX1" fmla="*/ 0 w 121245"/>
                <a:gd name="connsiteY1" fmla="*/ 103925 h 130257"/>
                <a:gd name="connsiteX2" fmla="*/ 60623 w 121245"/>
                <a:gd name="connsiteY2" fmla="*/ 121246 h 130257"/>
                <a:gd name="connsiteX3" fmla="*/ 121245 w 121245"/>
                <a:gd name="connsiteY3" fmla="*/ 34642 h 130257"/>
                <a:gd name="connsiteX4" fmla="*/ 60623 w 121245"/>
                <a:gd name="connsiteY4" fmla="*/ 8660 h 13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0257">
                  <a:moveTo>
                    <a:pt x="60623" y="8660"/>
                  </a:moveTo>
                  <a:cubicBezTo>
                    <a:pt x="25981" y="25981"/>
                    <a:pt x="0" y="69283"/>
                    <a:pt x="0" y="103925"/>
                  </a:cubicBezTo>
                  <a:cubicBezTo>
                    <a:pt x="0" y="129906"/>
                    <a:pt x="25981" y="138567"/>
                    <a:pt x="60623" y="121246"/>
                  </a:cubicBezTo>
                  <a:cubicBezTo>
                    <a:pt x="95264" y="103925"/>
                    <a:pt x="121245" y="69283"/>
                    <a:pt x="121245" y="34642"/>
                  </a:cubicBezTo>
                  <a:cubicBezTo>
                    <a:pt x="121245" y="0"/>
                    <a:pt x="95264" y="-8660"/>
                    <a:pt x="60623" y="866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74">
              <a:extLst>
                <a:ext uri="{FF2B5EF4-FFF2-40B4-BE49-F238E27FC236}">
                  <a16:creationId xmlns:a16="http://schemas.microsoft.com/office/drawing/2014/main" xmlns="" id="{0C87A845-29D4-4480-9008-91B651D35F52}"/>
                </a:ext>
              </a:extLst>
            </p:cNvPr>
            <p:cNvSpPr/>
            <p:nvPr/>
          </p:nvSpPr>
          <p:spPr>
            <a:xfrm>
              <a:off x="3019382" y="3088055"/>
              <a:ext cx="5716" cy="296970"/>
            </a:xfrm>
            <a:custGeom>
              <a:avLst/>
              <a:gdLst>
                <a:gd name="connsiteX0" fmla="*/ 0 w 17320"/>
                <a:gd name="connsiteY0" fmla="*/ 6495 h 899858"/>
                <a:gd name="connsiteX1" fmla="*/ 0 w 17320"/>
                <a:gd name="connsiteY1" fmla="*/ 889858 h 899858"/>
                <a:gd name="connsiteX2" fmla="*/ 17321 w 17320"/>
                <a:gd name="connsiteY2" fmla="*/ 889858 h 899858"/>
                <a:gd name="connsiteX3" fmla="*/ 17321 w 17320"/>
                <a:gd name="connsiteY3" fmla="*/ 6495 h 899858"/>
                <a:gd name="connsiteX4" fmla="*/ 0 w 17320"/>
                <a:gd name="connsiteY4" fmla="*/ 6495 h 89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899858">
                  <a:moveTo>
                    <a:pt x="0" y="6495"/>
                  </a:moveTo>
                  <a:cubicBezTo>
                    <a:pt x="0" y="300950"/>
                    <a:pt x="0" y="595404"/>
                    <a:pt x="0" y="889858"/>
                  </a:cubicBezTo>
                  <a:cubicBezTo>
                    <a:pt x="0" y="898518"/>
                    <a:pt x="17321" y="907179"/>
                    <a:pt x="17321" y="889858"/>
                  </a:cubicBezTo>
                  <a:cubicBezTo>
                    <a:pt x="17321" y="595404"/>
                    <a:pt x="17321" y="30095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75">
              <a:extLst>
                <a:ext uri="{FF2B5EF4-FFF2-40B4-BE49-F238E27FC236}">
                  <a16:creationId xmlns:a16="http://schemas.microsoft.com/office/drawing/2014/main" xmlns="" id="{6217518D-E663-4631-A7FE-620F96E4DE1B}"/>
                </a:ext>
              </a:extLst>
            </p:cNvPr>
            <p:cNvSpPr/>
            <p:nvPr/>
          </p:nvSpPr>
          <p:spPr>
            <a:xfrm>
              <a:off x="3002234" y="3354619"/>
              <a:ext cx="40457" cy="46382"/>
            </a:xfrm>
            <a:custGeom>
              <a:avLst/>
              <a:gdLst>
                <a:gd name="connsiteX0" fmla="*/ 60623 w 122591"/>
                <a:gd name="connsiteY0" fmla="*/ 30173 h 140544"/>
                <a:gd name="connsiteX1" fmla="*/ 0 w 122591"/>
                <a:gd name="connsiteY1" fmla="*/ 12852 h 140544"/>
                <a:gd name="connsiteX2" fmla="*/ 60623 w 122591"/>
                <a:gd name="connsiteY2" fmla="*/ 108117 h 140544"/>
                <a:gd name="connsiteX3" fmla="*/ 121246 w 122591"/>
                <a:gd name="connsiteY3" fmla="*/ 125438 h 140544"/>
                <a:gd name="connsiteX4" fmla="*/ 60623 w 122591"/>
                <a:gd name="connsiteY4" fmla="*/ 30173 h 1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40544">
                  <a:moveTo>
                    <a:pt x="60623" y="30173"/>
                  </a:moveTo>
                  <a:cubicBezTo>
                    <a:pt x="25981" y="4192"/>
                    <a:pt x="0" y="-13129"/>
                    <a:pt x="0" y="12852"/>
                  </a:cubicBezTo>
                  <a:cubicBezTo>
                    <a:pt x="0" y="30173"/>
                    <a:pt x="25981" y="73475"/>
                    <a:pt x="60623" y="108117"/>
                  </a:cubicBezTo>
                  <a:cubicBezTo>
                    <a:pt x="95264" y="142759"/>
                    <a:pt x="121246" y="151419"/>
                    <a:pt x="121246" y="125438"/>
                  </a:cubicBezTo>
                  <a:cubicBezTo>
                    <a:pt x="129906" y="99456"/>
                    <a:pt x="95264" y="56154"/>
                    <a:pt x="60623" y="3017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76">
              <a:extLst>
                <a:ext uri="{FF2B5EF4-FFF2-40B4-BE49-F238E27FC236}">
                  <a16:creationId xmlns:a16="http://schemas.microsoft.com/office/drawing/2014/main" xmlns="" id="{2AA607A6-529B-40A7-AB22-A70CAE06914D}"/>
                </a:ext>
              </a:extLst>
            </p:cNvPr>
            <p:cNvSpPr/>
            <p:nvPr/>
          </p:nvSpPr>
          <p:spPr>
            <a:xfrm>
              <a:off x="3002234" y="3073781"/>
              <a:ext cx="40457" cy="45115"/>
            </a:xfrm>
            <a:custGeom>
              <a:avLst/>
              <a:gdLst>
                <a:gd name="connsiteX0" fmla="*/ 60623 w 122591"/>
                <a:gd name="connsiteY0" fmla="*/ 32427 h 136703"/>
                <a:gd name="connsiteX1" fmla="*/ 0 w 122591"/>
                <a:gd name="connsiteY1" fmla="*/ 127692 h 136703"/>
                <a:gd name="connsiteX2" fmla="*/ 60623 w 122591"/>
                <a:gd name="connsiteY2" fmla="*/ 110371 h 136703"/>
                <a:gd name="connsiteX3" fmla="*/ 121246 w 122591"/>
                <a:gd name="connsiteY3" fmla="*/ 15107 h 136703"/>
                <a:gd name="connsiteX4" fmla="*/ 60623 w 122591"/>
                <a:gd name="connsiteY4" fmla="*/ 32427 h 136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6703">
                  <a:moveTo>
                    <a:pt x="60623" y="32427"/>
                  </a:moveTo>
                  <a:cubicBezTo>
                    <a:pt x="25981" y="67069"/>
                    <a:pt x="0" y="110371"/>
                    <a:pt x="0" y="127692"/>
                  </a:cubicBezTo>
                  <a:cubicBezTo>
                    <a:pt x="0" y="145013"/>
                    <a:pt x="25981" y="136353"/>
                    <a:pt x="60623" y="110371"/>
                  </a:cubicBezTo>
                  <a:cubicBezTo>
                    <a:pt x="95264" y="84390"/>
                    <a:pt x="121246" y="41088"/>
                    <a:pt x="121246" y="15107"/>
                  </a:cubicBezTo>
                  <a:cubicBezTo>
                    <a:pt x="129906" y="-10875"/>
                    <a:pt x="95264" y="-2214"/>
                    <a:pt x="60623" y="3242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71">
              <a:extLst>
                <a:ext uri="{FF2B5EF4-FFF2-40B4-BE49-F238E27FC236}">
                  <a16:creationId xmlns:a16="http://schemas.microsoft.com/office/drawing/2014/main" xmlns="" id="{48C15DEF-CCF0-4803-9CE5-F34D889C1FB6}"/>
                </a:ext>
              </a:extLst>
            </p:cNvPr>
            <p:cNvSpPr/>
            <p:nvPr/>
          </p:nvSpPr>
          <p:spPr>
            <a:xfrm>
              <a:off x="2925064" y="3190947"/>
              <a:ext cx="5716" cy="91187"/>
            </a:xfrm>
            <a:custGeom>
              <a:avLst/>
              <a:gdLst>
                <a:gd name="connsiteX0" fmla="*/ 0 w 17321"/>
                <a:gd name="connsiteY0" fmla="*/ 6495 h 276308"/>
                <a:gd name="connsiteX1" fmla="*/ 0 w 17321"/>
                <a:gd name="connsiteY1" fmla="*/ 266308 h 276308"/>
                <a:gd name="connsiteX2" fmla="*/ 17321 w 17321"/>
                <a:gd name="connsiteY2" fmla="*/ 266308 h 276308"/>
                <a:gd name="connsiteX3" fmla="*/ 17321 w 17321"/>
                <a:gd name="connsiteY3" fmla="*/ 6495 h 276308"/>
                <a:gd name="connsiteX4" fmla="*/ 0 w 17321"/>
                <a:gd name="connsiteY4" fmla="*/ 6495 h 276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276308">
                  <a:moveTo>
                    <a:pt x="0" y="6495"/>
                  </a:moveTo>
                  <a:cubicBezTo>
                    <a:pt x="0" y="93100"/>
                    <a:pt x="0" y="179704"/>
                    <a:pt x="0" y="266308"/>
                  </a:cubicBezTo>
                  <a:cubicBezTo>
                    <a:pt x="0" y="274968"/>
                    <a:pt x="17321" y="283629"/>
                    <a:pt x="17321" y="266308"/>
                  </a:cubicBezTo>
                  <a:cubicBezTo>
                    <a:pt x="17321" y="179704"/>
                    <a:pt x="17321" y="93100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72">
              <a:extLst>
                <a:ext uri="{FF2B5EF4-FFF2-40B4-BE49-F238E27FC236}">
                  <a16:creationId xmlns:a16="http://schemas.microsoft.com/office/drawing/2014/main" xmlns="" id="{F16C5C84-DEBD-43EB-A160-6B2A274CC638}"/>
                </a:ext>
              </a:extLst>
            </p:cNvPr>
            <p:cNvSpPr/>
            <p:nvPr/>
          </p:nvSpPr>
          <p:spPr>
            <a:xfrm>
              <a:off x="2907916" y="3255525"/>
              <a:ext cx="40013" cy="46721"/>
            </a:xfrm>
            <a:custGeom>
              <a:avLst/>
              <a:gdLst>
                <a:gd name="connsiteX0" fmla="*/ 0 w 121245"/>
                <a:gd name="connsiteY0" fmla="*/ 1346 h 141572"/>
                <a:gd name="connsiteX1" fmla="*/ 60623 w 121245"/>
                <a:gd name="connsiteY1" fmla="*/ 79290 h 141572"/>
                <a:gd name="connsiteX2" fmla="*/ 121246 w 121245"/>
                <a:gd name="connsiteY2" fmla="*/ 139913 h 141572"/>
                <a:gd name="connsiteX3" fmla="*/ 60623 w 121245"/>
                <a:gd name="connsiteY3" fmla="*/ 61969 h 141572"/>
                <a:gd name="connsiteX4" fmla="*/ 0 w 121245"/>
                <a:gd name="connsiteY4" fmla="*/ 1346 h 14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1572">
                  <a:moveTo>
                    <a:pt x="0" y="1346"/>
                  </a:moveTo>
                  <a:cubicBezTo>
                    <a:pt x="0" y="1346"/>
                    <a:pt x="25982" y="44648"/>
                    <a:pt x="60623" y="79290"/>
                  </a:cubicBezTo>
                  <a:cubicBezTo>
                    <a:pt x="95264" y="122592"/>
                    <a:pt x="121246" y="148573"/>
                    <a:pt x="121246" y="139913"/>
                  </a:cubicBezTo>
                  <a:cubicBezTo>
                    <a:pt x="121246" y="131252"/>
                    <a:pt x="95264" y="96611"/>
                    <a:pt x="60623" y="61969"/>
                  </a:cubicBezTo>
                  <a:cubicBezTo>
                    <a:pt x="25982" y="27327"/>
                    <a:pt x="0" y="-7314"/>
                    <a:pt x="0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73">
              <a:extLst>
                <a:ext uri="{FF2B5EF4-FFF2-40B4-BE49-F238E27FC236}">
                  <a16:creationId xmlns:a16="http://schemas.microsoft.com/office/drawing/2014/main" xmlns="" id="{317BB690-570B-49BF-8F0C-CCF642C29BAA}"/>
                </a:ext>
              </a:extLst>
            </p:cNvPr>
            <p:cNvSpPr/>
            <p:nvPr/>
          </p:nvSpPr>
          <p:spPr>
            <a:xfrm>
              <a:off x="2907916" y="3170226"/>
              <a:ext cx="40013" cy="45729"/>
            </a:xfrm>
            <a:custGeom>
              <a:avLst/>
              <a:gdLst>
                <a:gd name="connsiteX0" fmla="*/ 60623 w 121245"/>
                <a:gd name="connsiteY0" fmla="*/ 60623 h 138566"/>
                <a:gd name="connsiteX1" fmla="*/ 0 w 121245"/>
                <a:gd name="connsiteY1" fmla="*/ 138567 h 138566"/>
                <a:gd name="connsiteX2" fmla="*/ 60623 w 121245"/>
                <a:gd name="connsiteY2" fmla="*/ 77944 h 138566"/>
                <a:gd name="connsiteX3" fmla="*/ 121246 w 121245"/>
                <a:gd name="connsiteY3" fmla="*/ 0 h 138566"/>
                <a:gd name="connsiteX4" fmla="*/ 60623 w 121245"/>
                <a:gd name="connsiteY4" fmla="*/ 60623 h 138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566">
                  <a:moveTo>
                    <a:pt x="60623" y="60623"/>
                  </a:moveTo>
                  <a:cubicBezTo>
                    <a:pt x="25982" y="103925"/>
                    <a:pt x="0" y="138567"/>
                    <a:pt x="0" y="138567"/>
                  </a:cubicBezTo>
                  <a:cubicBezTo>
                    <a:pt x="0" y="138567"/>
                    <a:pt x="25982" y="112586"/>
                    <a:pt x="60623" y="77944"/>
                  </a:cubicBezTo>
                  <a:cubicBezTo>
                    <a:pt x="95264" y="43302"/>
                    <a:pt x="121246" y="8660"/>
                    <a:pt x="121246" y="0"/>
                  </a:cubicBezTo>
                  <a:cubicBezTo>
                    <a:pt x="121246" y="0"/>
                    <a:pt x="95264" y="25981"/>
                    <a:pt x="60623" y="6062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8">
              <a:extLst>
                <a:ext uri="{FF2B5EF4-FFF2-40B4-BE49-F238E27FC236}">
                  <a16:creationId xmlns:a16="http://schemas.microsoft.com/office/drawing/2014/main" xmlns="" id="{3DC03B0E-4E51-45DB-AAA3-66AD44DAFCF0}"/>
                </a:ext>
              </a:extLst>
            </p:cNvPr>
            <p:cNvSpPr/>
            <p:nvPr/>
          </p:nvSpPr>
          <p:spPr>
            <a:xfrm>
              <a:off x="2827890" y="3166926"/>
              <a:ext cx="6299" cy="140931"/>
            </a:xfrm>
            <a:custGeom>
              <a:avLst/>
              <a:gdLst>
                <a:gd name="connsiteX0" fmla="*/ 0 w 19087"/>
                <a:gd name="connsiteY0" fmla="*/ 10000 h 427040"/>
                <a:gd name="connsiteX1" fmla="*/ 0 w 19087"/>
                <a:gd name="connsiteY1" fmla="*/ 417040 h 427040"/>
                <a:gd name="connsiteX2" fmla="*/ 17321 w 19087"/>
                <a:gd name="connsiteY2" fmla="*/ 417040 h 427040"/>
                <a:gd name="connsiteX3" fmla="*/ 17321 w 19087"/>
                <a:gd name="connsiteY3" fmla="*/ 10000 h 427040"/>
                <a:gd name="connsiteX4" fmla="*/ 0 w 19087"/>
                <a:gd name="connsiteY4" fmla="*/ 10000 h 42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7" h="427040">
                  <a:moveTo>
                    <a:pt x="0" y="10000"/>
                  </a:moveTo>
                  <a:cubicBezTo>
                    <a:pt x="0" y="148567"/>
                    <a:pt x="0" y="287134"/>
                    <a:pt x="0" y="417040"/>
                  </a:cubicBezTo>
                  <a:cubicBezTo>
                    <a:pt x="0" y="425700"/>
                    <a:pt x="17321" y="434361"/>
                    <a:pt x="17321" y="417040"/>
                  </a:cubicBezTo>
                  <a:cubicBezTo>
                    <a:pt x="17321" y="278473"/>
                    <a:pt x="17321" y="139906"/>
                    <a:pt x="17321" y="10000"/>
                  </a:cubicBezTo>
                  <a:cubicBezTo>
                    <a:pt x="2598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9">
              <a:extLst>
                <a:ext uri="{FF2B5EF4-FFF2-40B4-BE49-F238E27FC236}">
                  <a16:creationId xmlns:a16="http://schemas.microsoft.com/office/drawing/2014/main" xmlns="" id="{D07BEECA-0195-4AD1-A732-8DC2AD4840CD}"/>
                </a:ext>
              </a:extLst>
            </p:cNvPr>
            <p:cNvSpPr/>
            <p:nvPr/>
          </p:nvSpPr>
          <p:spPr>
            <a:xfrm>
              <a:off x="2810741" y="3148429"/>
              <a:ext cx="40013" cy="48074"/>
            </a:xfrm>
            <a:custGeom>
              <a:avLst/>
              <a:gdLst>
                <a:gd name="connsiteX0" fmla="*/ 0 w 121245"/>
                <a:gd name="connsiteY0" fmla="*/ 5425 h 145670"/>
                <a:gd name="connsiteX1" fmla="*/ 60623 w 121245"/>
                <a:gd name="connsiteY1" fmla="*/ 92030 h 145670"/>
                <a:gd name="connsiteX2" fmla="*/ 121246 w 121245"/>
                <a:gd name="connsiteY2" fmla="*/ 143992 h 145670"/>
                <a:gd name="connsiteX3" fmla="*/ 60623 w 121245"/>
                <a:gd name="connsiteY3" fmla="*/ 57388 h 145670"/>
                <a:gd name="connsiteX4" fmla="*/ 0 w 121245"/>
                <a:gd name="connsiteY4" fmla="*/ 542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5425"/>
                  </a:moveTo>
                  <a:cubicBezTo>
                    <a:pt x="0" y="22746"/>
                    <a:pt x="25982" y="57388"/>
                    <a:pt x="60623" y="92030"/>
                  </a:cubicBezTo>
                  <a:cubicBezTo>
                    <a:pt x="95265" y="126671"/>
                    <a:pt x="121246" y="152652"/>
                    <a:pt x="121246" y="143992"/>
                  </a:cubicBezTo>
                  <a:cubicBezTo>
                    <a:pt x="121246" y="135332"/>
                    <a:pt x="95265" y="100690"/>
                    <a:pt x="60623" y="57388"/>
                  </a:cubicBezTo>
                  <a:cubicBezTo>
                    <a:pt x="34642" y="14086"/>
                    <a:pt x="0" y="-11895"/>
                    <a:pt x="0" y="542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70">
              <a:extLst>
                <a:ext uri="{FF2B5EF4-FFF2-40B4-BE49-F238E27FC236}">
                  <a16:creationId xmlns:a16="http://schemas.microsoft.com/office/drawing/2014/main" xmlns="" id="{F2D6D1DB-7130-45DA-AD39-358E6D2956DE}"/>
                </a:ext>
              </a:extLst>
            </p:cNvPr>
            <p:cNvSpPr/>
            <p:nvPr/>
          </p:nvSpPr>
          <p:spPr>
            <a:xfrm>
              <a:off x="2810741" y="3278280"/>
              <a:ext cx="40013" cy="48074"/>
            </a:xfrm>
            <a:custGeom>
              <a:avLst/>
              <a:gdLst>
                <a:gd name="connsiteX0" fmla="*/ 0 w 121245"/>
                <a:gd name="connsiteY0" fmla="*/ 140245 h 145670"/>
                <a:gd name="connsiteX1" fmla="*/ 60623 w 121245"/>
                <a:gd name="connsiteY1" fmla="*/ 88283 h 145670"/>
                <a:gd name="connsiteX2" fmla="*/ 121246 w 121245"/>
                <a:gd name="connsiteY2" fmla="*/ 1679 h 145670"/>
                <a:gd name="connsiteX3" fmla="*/ 60623 w 121245"/>
                <a:gd name="connsiteY3" fmla="*/ 53641 h 145670"/>
                <a:gd name="connsiteX4" fmla="*/ 0 w 121245"/>
                <a:gd name="connsiteY4" fmla="*/ 140245 h 14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670">
                  <a:moveTo>
                    <a:pt x="0" y="140245"/>
                  </a:moveTo>
                  <a:cubicBezTo>
                    <a:pt x="0" y="157566"/>
                    <a:pt x="25982" y="131585"/>
                    <a:pt x="60623" y="88283"/>
                  </a:cubicBezTo>
                  <a:cubicBezTo>
                    <a:pt x="95265" y="44981"/>
                    <a:pt x="121246" y="10339"/>
                    <a:pt x="121246" y="1679"/>
                  </a:cubicBezTo>
                  <a:cubicBezTo>
                    <a:pt x="121246" y="-6982"/>
                    <a:pt x="95265" y="18999"/>
                    <a:pt x="60623" y="53641"/>
                  </a:cubicBezTo>
                  <a:cubicBezTo>
                    <a:pt x="34642" y="88283"/>
                    <a:pt x="0" y="131585"/>
                    <a:pt x="0" y="14024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5">
              <a:extLst>
                <a:ext uri="{FF2B5EF4-FFF2-40B4-BE49-F238E27FC236}">
                  <a16:creationId xmlns:a16="http://schemas.microsoft.com/office/drawing/2014/main" xmlns="" id="{143F6213-502B-4503-A3B9-920F71E71A07}"/>
                </a:ext>
              </a:extLst>
            </p:cNvPr>
            <p:cNvSpPr/>
            <p:nvPr/>
          </p:nvSpPr>
          <p:spPr>
            <a:xfrm>
              <a:off x="2733571" y="3070907"/>
              <a:ext cx="5716" cy="334126"/>
            </a:xfrm>
            <a:custGeom>
              <a:avLst/>
              <a:gdLst>
                <a:gd name="connsiteX0" fmla="*/ 0 w 17320"/>
                <a:gd name="connsiteY0" fmla="*/ 6495 h 1012443"/>
                <a:gd name="connsiteX1" fmla="*/ 0 w 17320"/>
                <a:gd name="connsiteY1" fmla="*/ 1002444 h 1012443"/>
                <a:gd name="connsiteX2" fmla="*/ 17321 w 17320"/>
                <a:gd name="connsiteY2" fmla="*/ 1002444 h 1012443"/>
                <a:gd name="connsiteX3" fmla="*/ 17321 w 17320"/>
                <a:gd name="connsiteY3" fmla="*/ 6495 h 1012443"/>
                <a:gd name="connsiteX4" fmla="*/ 0 w 17320"/>
                <a:gd name="connsiteY4" fmla="*/ 6495 h 101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012443">
                  <a:moveTo>
                    <a:pt x="0" y="6495"/>
                  </a:moveTo>
                  <a:cubicBezTo>
                    <a:pt x="0" y="335591"/>
                    <a:pt x="0" y="673348"/>
                    <a:pt x="0" y="1002444"/>
                  </a:cubicBezTo>
                  <a:cubicBezTo>
                    <a:pt x="0" y="1011104"/>
                    <a:pt x="17321" y="1019764"/>
                    <a:pt x="17321" y="1002444"/>
                  </a:cubicBezTo>
                  <a:cubicBezTo>
                    <a:pt x="17321" y="673348"/>
                    <a:pt x="17321" y="335591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6">
              <a:extLst>
                <a:ext uri="{FF2B5EF4-FFF2-40B4-BE49-F238E27FC236}">
                  <a16:creationId xmlns:a16="http://schemas.microsoft.com/office/drawing/2014/main" xmlns="" id="{7ECCA6D7-104D-4232-B328-EA82AD0357F2}"/>
                </a:ext>
              </a:extLst>
            </p:cNvPr>
            <p:cNvSpPr/>
            <p:nvPr/>
          </p:nvSpPr>
          <p:spPr>
            <a:xfrm>
              <a:off x="2716423" y="3055506"/>
              <a:ext cx="40013" cy="45586"/>
            </a:xfrm>
            <a:custGeom>
              <a:avLst/>
              <a:gdLst>
                <a:gd name="connsiteX0" fmla="*/ 0 w 121245"/>
                <a:gd name="connsiteY0" fmla="*/ 18520 h 138132"/>
                <a:gd name="connsiteX1" fmla="*/ 60623 w 121245"/>
                <a:gd name="connsiteY1" fmla="*/ 113784 h 138132"/>
                <a:gd name="connsiteX2" fmla="*/ 121246 w 121245"/>
                <a:gd name="connsiteY2" fmla="*/ 122445 h 138132"/>
                <a:gd name="connsiteX3" fmla="*/ 60623 w 121245"/>
                <a:gd name="connsiteY3" fmla="*/ 27180 h 138132"/>
                <a:gd name="connsiteX4" fmla="*/ 0 w 121245"/>
                <a:gd name="connsiteY4" fmla="*/ 18520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0" y="18520"/>
                  </a:moveTo>
                  <a:cubicBezTo>
                    <a:pt x="0" y="44501"/>
                    <a:pt x="25981" y="87803"/>
                    <a:pt x="60623" y="113784"/>
                  </a:cubicBezTo>
                  <a:cubicBezTo>
                    <a:pt x="95264" y="139766"/>
                    <a:pt x="121246" y="148426"/>
                    <a:pt x="121246" y="122445"/>
                  </a:cubicBezTo>
                  <a:cubicBezTo>
                    <a:pt x="121246" y="105124"/>
                    <a:pt x="95264" y="53161"/>
                    <a:pt x="60623" y="27180"/>
                  </a:cubicBezTo>
                  <a:cubicBezTo>
                    <a:pt x="25981" y="-7461"/>
                    <a:pt x="0" y="-7461"/>
                    <a:pt x="0" y="1852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7">
              <a:extLst>
                <a:ext uri="{FF2B5EF4-FFF2-40B4-BE49-F238E27FC236}">
                  <a16:creationId xmlns:a16="http://schemas.microsoft.com/office/drawing/2014/main" xmlns="" id="{A7C328F0-3888-48EB-A883-4D0F359C108B}"/>
                </a:ext>
              </a:extLst>
            </p:cNvPr>
            <p:cNvSpPr/>
            <p:nvPr/>
          </p:nvSpPr>
          <p:spPr>
            <a:xfrm>
              <a:off x="2716423" y="3373691"/>
              <a:ext cx="40013" cy="45586"/>
            </a:xfrm>
            <a:custGeom>
              <a:avLst/>
              <a:gdLst>
                <a:gd name="connsiteX0" fmla="*/ 60623 w 121245"/>
                <a:gd name="connsiteY0" fmla="*/ 24348 h 138132"/>
                <a:gd name="connsiteX1" fmla="*/ 0 w 121245"/>
                <a:gd name="connsiteY1" fmla="*/ 119612 h 138132"/>
                <a:gd name="connsiteX2" fmla="*/ 60623 w 121245"/>
                <a:gd name="connsiteY2" fmla="*/ 110952 h 138132"/>
                <a:gd name="connsiteX3" fmla="*/ 121246 w 121245"/>
                <a:gd name="connsiteY3" fmla="*/ 15687 h 138132"/>
                <a:gd name="connsiteX4" fmla="*/ 60623 w 121245"/>
                <a:gd name="connsiteY4" fmla="*/ 24348 h 1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8132">
                  <a:moveTo>
                    <a:pt x="60623" y="24348"/>
                  </a:moveTo>
                  <a:cubicBezTo>
                    <a:pt x="25981" y="50329"/>
                    <a:pt x="0" y="93631"/>
                    <a:pt x="0" y="119612"/>
                  </a:cubicBezTo>
                  <a:cubicBezTo>
                    <a:pt x="0" y="145594"/>
                    <a:pt x="25981" y="145594"/>
                    <a:pt x="60623" y="110952"/>
                  </a:cubicBezTo>
                  <a:cubicBezTo>
                    <a:pt x="95264" y="76310"/>
                    <a:pt x="121246" y="33008"/>
                    <a:pt x="121246" y="15687"/>
                  </a:cubicBezTo>
                  <a:cubicBezTo>
                    <a:pt x="121246" y="-10294"/>
                    <a:pt x="95264" y="-1633"/>
                    <a:pt x="60623" y="243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2">
              <a:extLst>
                <a:ext uri="{FF2B5EF4-FFF2-40B4-BE49-F238E27FC236}">
                  <a16:creationId xmlns:a16="http://schemas.microsoft.com/office/drawing/2014/main" xmlns="" id="{4F697E73-0D29-449B-8DF0-CF14B2105F34}"/>
                </a:ext>
              </a:extLst>
            </p:cNvPr>
            <p:cNvSpPr/>
            <p:nvPr/>
          </p:nvSpPr>
          <p:spPr>
            <a:xfrm>
              <a:off x="2639253" y="3008743"/>
              <a:ext cx="5716" cy="459168"/>
            </a:xfrm>
            <a:custGeom>
              <a:avLst/>
              <a:gdLst>
                <a:gd name="connsiteX0" fmla="*/ 0 w 17321"/>
                <a:gd name="connsiteY0" fmla="*/ 12991 h 1391337"/>
                <a:gd name="connsiteX1" fmla="*/ 0 w 17321"/>
                <a:gd name="connsiteY1" fmla="*/ 1381337 h 1391337"/>
                <a:gd name="connsiteX2" fmla="*/ 17321 w 17321"/>
                <a:gd name="connsiteY2" fmla="*/ 1381337 h 1391337"/>
                <a:gd name="connsiteX3" fmla="*/ 17321 w 17321"/>
                <a:gd name="connsiteY3" fmla="*/ 12991 h 1391337"/>
                <a:gd name="connsiteX4" fmla="*/ 0 w 17321"/>
                <a:gd name="connsiteY4" fmla="*/ 12991 h 139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1391337">
                  <a:moveTo>
                    <a:pt x="0" y="12991"/>
                  </a:moveTo>
                  <a:cubicBezTo>
                    <a:pt x="0" y="471993"/>
                    <a:pt x="0" y="930995"/>
                    <a:pt x="0" y="1381337"/>
                  </a:cubicBezTo>
                  <a:cubicBezTo>
                    <a:pt x="0" y="1389997"/>
                    <a:pt x="17321" y="1398658"/>
                    <a:pt x="17321" y="1381337"/>
                  </a:cubicBezTo>
                  <a:cubicBezTo>
                    <a:pt x="17321" y="922335"/>
                    <a:pt x="17321" y="463332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3">
              <a:extLst>
                <a:ext uri="{FF2B5EF4-FFF2-40B4-BE49-F238E27FC236}">
                  <a16:creationId xmlns:a16="http://schemas.microsoft.com/office/drawing/2014/main" xmlns="" id="{47ACC537-C3F8-414C-891D-226A2C25001A}"/>
                </a:ext>
              </a:extLst>
            </p:cNvPr>
            <p:cNvSpPr/>
            <p:nvPr/>
          </p:nvSpPr>
          <p:spPr>
            <a:xfrm>
              <a:off x="2622105" y="2996497"/>
              <a:ext cx="40013" cy="40429"/>
            </a:xfrm>
            <a:custGeom>
              <a:avLst/>
              <a:gdLst>
                <a:gd name="connsiteX0" fmla="*/ 60623 w 121245"/>
                <a:gd name="connsiteY0" fmla="*/ 6795 h 122504"/>
                <a:gd name="connsiteX1" fmla="*/ 0 w 121245"/>
                <a:gd name="connsiteY1" fmla="*/ 41437 h 122504"/>
                <a:gd name="connsiteX2" fmla="*/ 60623 w 121245"/>
                <a:gd name="connsiteY2" fmla="*/ 119381 h 122504"/>
                <a:gd name="connsiteX3" fmla="*/ 121246 w 121245"/>
                <a:gd name="connsiteY3" fmla="*/ 84739 h 122504"/>
                <a:gd name="connsiteX4" fmla="*/ 60623 w 121245"/>
                <a:gd name="connsiteY4" fmla="*/ 6795 h 12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504">
                  <a:moveTo>
                    <a:pt x="60623" y="6795"/>
                  </a:moveTo>
                  <a:cubicBezTo>
                    <a:pt x="25982" y="-10526"/>
                    <a:pt x="0" y="6795"/>
                    <a:pt x="0" y="41437"/>
                  </a:cubicBezTo>
                  <a:cubicBezTo>
                    <a:pt x="0" y="76078"/>
                    <a:pt x="25982" y="110720"/>
                    <a:pt x="60623" y="119381"/>
                  </a:cubicBezTo>
                  <a:cubicBezTo>
                    <a:pt x="95264" y="128041"/>
                    <a:pt x="121246" y="119381"/>
                    <a:pt x="121246" y="84739"/>
                  </a:cubicBezTo>
                  <a:cubicBezTo>
                    <a:pt x="121246" y="58758"/>
                    <a:pt x="95264" y="24116"/>
                    <a:pt x="60623" y="67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">
              <a:extLst>
                <a:ext uri="{FF2B5EF4-FFF2-40B4-BE49-F238E27FC236}">
                  <a16:creationId xmlns:a16="http://schemas.microsoft.com/office/drawing/2014/main" xmlns="" id="{FB08B7CA-B922-4613-A1B1-CA6D2D81286B}"/>
                </a:ext>
              </a:extLst>
            </p:cNvPr>
            <p:cNvSpPr/>
            <p:nvPr/>
          </p:nvSpPr>
          <p:spPr>
            <a:xfrm>
              <a:off x="2622105" y="3434958"/>
              <a:ext cx="40013" cy="40470"/>
            </a:xfrm>
            <a:custGeom>
              <a:avLst/>
              <a:gdLst>
                <a:gd name="connsiteX0" fmla="*/ 60623 w 121245"/>
                <a:gd name="connsiteY0" fmla="*/ 3248 h 122628"/>
                <a:gd name="connsiteX1" fmla="*/ 0 w 121245"/>
                <a:gd name="connsiteY1" fmla="*/ 81191 h 122628"/>
                <a:gd name="connsiteX2" fmla="*/ 60623 w 121245"/>
                <a:gd name="connsiteY2" fmla="*/ 115833 h 122628"/>
                <a:gd name="connsiteX3" fmla="*/ 121246 w 121245"/>
                <a:gd name="connsiteY3" fmla="*/ 29229 h 122628"/>
                <a:gd name="connsiteX4" fmla="*/ 60623 w 121245"/>
                <a:gd name="connsiteY4" fmla="*/ 3248 h 1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2628">
                  <a:moveTo>
                    <a:pt x="60623" y="3248"/>
                  </a:moveTo>
                  <a:cubicBezTo>
                    <a:pt x="25982" y="11908"/>
                    <a:pt x="0" y="46550"/>
                    <a:pt x="0" y="81191"/>
                  </a:cubicBezTo>
                  <a:cubicBezTo>
                    <a:pt x="0" y="115833"/>
                    <a:pt x="25982" y="133154"/>
                    <a:pt x="60623" y="115833"/>
                  </a:cubicBezTo>
                  <a:cubicBezTo>
                    <a:pt x="95264" y="98512"/>
                    <a:pt x="121246" y="63871"/>
                    <a:pt x="121246" y="29229"/>
                  </a:cubicBezTo>
                  <a:cubicBezTo>
                    <a:pt x="121246" y="3248"/>
                    <a:pt x="95264" y="-5413"/>
                    <a:pt x="60623" y="3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59">
              <a:extLst>
                <a:ext uri="{FF2B5EF4-FFF2-40B4-BE49-F238E27FC236}">
                  <a16:creationId xmlns:a16="http://schemas.microsoft.com/office/drawing/2014/main" xmlns="" id="{5DEBC7F5-BD6C-42E1-85D7-9456AB38FBE7}"/>
                </a:ext>
              </a:extLst>
            </p:cNvPr>
            <p:cNvSpPr/>
            <p:nvPr/>
          </p:nvSpPr>
          <p:spPr>
            <a:xfrm>
              <a:off x="2542079" y="2995440"/>
              <a:ext cx="5716" cy="486762"/>
            </a:xfrm>
            <a:custGeom>
              <a:avLst/>
              <a:gdLst>
                <a:gd name="connsiteX0" fmla="*/ 0 w 17320"/>
                <a:gd name="connsiteY0" fmla="*/ 10000 h 1474950"/>
                <a:gd name="connsiteX1" fmla="*/ 0 w 17320"/>
                <a:gd name="connsiteY1" fmla="*/ 1464951 h 1474950"/>
                <a:gd name="connsiteX2" fmla="*/ 17321 w 17320"/>
                <a:gd name="connsiteY2" fmla="*/ 1464951 h 1474950"/>
                <a:gd name="connsiteX3" fmla="*/ 17321 w 17320"/>
                <a:gd name="connsiteY3" fmla="*/ 10000 h 1474950"/>
                <a:gd name="connsiteX4" fmla="*/ 0 w 17320"/>
                <a:gd name="connsiteY4" fmla="*/ 10000 h 147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74950">
                  <a:moveTo>
                    <a:pt x="0" y="10000"/>
                  </a:moveTo>
                  <a:cubicBezTo>
                    <a:pt x="0" y="494984"/>
                    <a:pt x="0" y="979967"/>
                    <a:pt x="0" y="1464951"/>
                  </a:cubicBezTo>
                  <a:cubicBezTo>
                    <a:pt x="0" y="1473611"/>
                    <a:pt x="17321" y="1482271"/>
                    <a:pt x="17321" y="1464951"/>
                  </a:cubicBezTo>
                  <a:cubicBezTo>
                    <a:pt x="17321" y="979967"/>
                    <a:pt x="17321" y="494984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0">
              <a:extLst>
                <a:ext uri="{FF2B5EF4-FFF2-40B4-BE49-F238E27FC236}">
                  <a16:creationId xmlns:a16="http://schemas.microsoft.com/office/drawing/2014/main" xmlns="" id="{93BF1928-F8D5-4803-935D-DFE22E5682FF}"/>
                </a:ext>
              </a:extLst>
            </p:cNvPr>
            <p:cNvSpPr/>
            <p:nvPr/>
          </p:nvSpPr>
          <p:spPr>
            <a:xfrm>
              <a:off x="2524930" y="2984005"/>
              <a:ext cx="40457" cy="43316"/>
            </a:xfrm>
            <a:custGeom>
              <a:avLst/>
              <a:gdLst>
                <a:gd name="connsiteX0" fmla="*/ 60623 w 122591"/>
                <a:gd name="connsiteY0" fmla="*/ 1346 h 131252"/>
                <a:gd name="connsiteX1" fmla="*/ 0 w 122591"/>
                <a:gd name="connsiteY1" fmla="*/ 79290 h 131252"/>
                <a:gd name="connsiteX2" fmla="*/ 60623 w 122591"/>
                <a:gd name="connsiteY2" fmla="*/ 131252 h 131252"/>
                <a:gd name="connsiteX3" fmla="*/ 121246 w 122591"/>
                <a:gd name="connsiteY3" fmla="*/ 61969 h 131252"/>
                <a:gd name="connsiteX4" fmla="*/ 60623 w 122591"/>
                <a:gd name="connsiteY4" fmla="*/ 1346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1346"/>
                  </a:moveTo>
                  <a:cubicBezTo>
                    <a:pt x="25982" y="10006"/>
                    <a:pt x="0" y="44648"/>
                    <a:pt x="0" y="79290"/>
                  </a:cubicBezTo>
                  <a:cubicBezTo>
                    <a:pt x="0" y="113931"/>
                    <a:pt x="25982" y="131252"/>
                    <a:pt x="60623" y="131252"/>
                  </a:cubicBezTo>
                  <a:cubicBezTo>
                    <a:pt x="95265" y="131252"/>
                    <a:pt x="121246" y="96611"/>
                    <a:pt x="121246" y="61969"/>
                  </a:cubicBezTo>
                  <a:cubicBezTo>
                    <a:pt x="129906" y="27327"/>
                    <a:pt x="95265" y="-7314"/>
                    <a:pt x="60623" y="134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7" name="Freeform: Shape 61">
              <a:extLst>
                <a:ext uri="{FF2B5EF4-FFF2-40B4-BE49-F238E27FC236}">
                  <a16:creationId xmlns:a16="http://schemas.microsoft.com/office/drawing/2014/main" xmlns="" id="{2C5AC0BC-1DD7-47F8-A443-1403F595320C}"/>
                </a:ext>
              </a:extLst>
            </p:cNvPr>
            <p:cNvSpPr/>
            <p:nvPr/>
          </p:nvSpPr>
          <p:spPr>
            <a:xfrm>
              <a:off x="2524930" y="3447462"/>
              <a:ext cx="40457" cy="43316"/>
            </a:xfrm>
            <a:custGeom>
              <a:avLst/>
              <a:gdLst>
                <a:gd name="connsiteX0" fmla="*/ 60623 w 122591"/>
                <a:gd name="connsiteY0" fmla="*/ 0 h 131252"/>
                <a:gd name="connsiteX1" fmla="*/ 0 w 122591"/>
                <a:gd name="connsiteY1" fmla="*/ 51963 h 131252"/>
                <a:gd name="connsiteX2" fmla="*/ 60623 w 122591"/>
                <a:gd name="connsiteY2" fmla="*/ 129906 h 131252"/>
                <a:gd name="connsiteX3" fmla="*/ 121246 w 122591"/>
                <a:gd name="connsiteY3" fmla="*/ 69283 h 131252"/>
                <a:gd name="connsiteX4" fmla="*/ 60623 w 122591"/>
                <a:gd name="connsiteY4" fmla="*/ 0 h 13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1252">
                  <a:moveTo>
                    <a:pt x="60623" y="0"/>
                  </a:moveTo>
                  <a:cubicBezTo>
                    <a:pt x="25982" y="0"/>
                    <a:pt x="0" y="17321"/>
                    <a:pt x="0" y="51963"/>
                  </a:cubicBezTo>
                  <a:cubicBezTo>
                    <a:pt x="0" y="86604"/>
                    <a:pt x="25982" y="121246"/>
                    <a:pt x="60623" y="129906"/>
                  </a:cubicBezTo>
                  <a:cubicBezTo>
                    <a:pt x="95265" y="138567"/>
                    <a:pt x="121246" y="103925"/>
                    <a:pt x="121246" y="69283"/>
                  </a:cubicBezTo>
                  <a:cubicBezTo>
                    <a:pt x="129906" y="34642"/>
                    <a:pt x="95265" y="8660"/>
                    <a:pt x="60623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8" name="Freeform: Shape 56">
              <a:extLst>
                <a:ext uri="{FF2B5EF4-FFF2-40B4-BE49-F238E27FC236}">
                  <a16:creationId xmlns:a16="http://schemas.microsoft.com/office/drawing/2014/main" xmlns="" id="{844B664F-61F7-45C9-8A6D-A4D75E84AB04}"/>
                </a:ext>
              </a:extLst>
            </p:cNvPr>
            <p:cNvSpPr/>
            <p:nvPr/>
          </p:nvSpPr>
          <p:spPr>
            <a:xfrm>
              <a:off x="2447761" y="3032595"/>
              <a:ext cx="5716" cy="412452"/>
            </a:xfrm>
            <a:custGeom>
              <a:avLst/>
              <a:gdLst>
                <a:gd name="connsiteX0" fmla="*/ 0 w 17320"/>
                <a:gd name="connsiteY0" fmla="*/ 10000 h 1249779"/>
                <a:gd name="connsiteX1" fmla="*/ 0 w 17320"/>
                <a:gd name="connsiteY1" fmla="*/ 1239780 h 1249779"/>
                <a:gd name="connsiteX2" fmla="*/ 17321 w 17320"/>
                <a:gd name="connsiteY2" fmla="*/ 1239780 h 1249779"/>
                <a:gd name="connsiteX3" fmla="*/ 17321 w 17320"/>
                <a:gd name="connsiteY3" fmla="*/ 10000 h 1249779"/>
                <a:gd name="connsiteX4" fmla="*/ 0 w 17320"/>
                <a:gd name="connsiteY4" fmla="*/ 10000 h 124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49779">
                  <a:moveTo>
                    <a:pt x="0" y="10000"/>
                  </a:moveTo>
                  <a:cubicBezTo>
                    <a:pt x="0" y="417040"/>
                    <a:pt x="0" y="832740"/>
                    <a:pt x="0" y="1239780"/>
                  </a:cubicBezTo>
                  <a:cubicBezTo>
                    <a:pt x="0" y="1248440"/>
                    <a:pt x="17321" y="1257101"/>
                    <a:pt x="17321" y="1239780"/>
                  </a:cubicBezTo>
                  <a:cubicBezTo>
                    <a:pt x="17321" y="832740"/>
                    <a:pt x="17321" y="417040"/>
                    <a:pt x="17321" y="10000"/>
                  </a:cubicBezTo>
                  <a:cubicBezTo>
                    <a:pt x="17321" y="1340"/>
                    <a:pt x="0" y="-7321"/>
                    <a:pt x="0" y="1000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57">
              <a:extLst>
                <a:ext uri="{FF2B5EF4-FFF2-40B4-BE49-F238E27FC236}">
                  <a16:creationId xmlns:a16="http://schemas.microsoft.com/office/drawing/2014/main" xmlns="" id="{F5404E37-9581-46F8-8099-DB1B728500FD}"/>
                </a:ext>
              </a:extLst>
            </p:cNvPr>
            <p:cNvSpPr/>
            <p:nvPr/>
          </p:nvSpPr>
          <p:spPr>
            <a:xfrm>
              <a:off x="2430612" y="3019477"/>
              <a:ext cx="40013" cy="44460"/>
            </a:xfrm>
            <a:custGeom>
              <a:avLst/>
              <a:gdLst>
                <a:gd name="connsiteX0" fmla="*/ 60623 w 121245"/>
                <a:gd name="connsiteY0" fmla="*/ 15107 h 134719"/>
                <a:gd name="connsiteX1" fmla="*/ 0 w 121245"/>
                <a:gd name="connsiteY1" fmla="*/ 110371 h 134719"/>
                <a:gd name="connsiteX2" fmla="*/ 60623 w 121245"/>
                <a:gd name="connsiteY2" fmla="*/ 119032 h 134719"/>
                <a:gd name="connsiteX3" fmla="*/ 121246 w 121245"/>
                <a:gd name="connsiteY3" fmla="*/ 32427 h 134719"/>
                <a:gd name="connsiteX4" fmla="*/ 60623 w 121245"/>
                <a:gd name="connsiteY4" fmla="*/ 15107 h 13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719">
                  <a:moveTo>
                    <a:pt x="60623" y="15107"/>
                  </a:moveTo>
                  <a:cubicBezTo>
                    <a:pt x="25981" y="41088"/>
                    <a:pt x="0" y="84390"/>
                    <a:pt x="0" y="110371"/>
                  </a:cubicBezTo>
                  <a:cubicBezTo>
                    <a:pt x="0" y="136352"/>
                    <a:pt x="25981" y="145013"/>
                    <a:pt x="60623" y="119032"/>
                  </a:cubicBezTo>
                  <a:cubicBezTo>
                    <a:pt x="95264" y="101711"/>
                    <a:pt x="121246" y="58409"/>
                    <a:pt x="121246" y="32427"/>
                  </a:cubicBezTo>
                  <a:cubicBezTo>
                    <a:pt x="121246" y="-2214"/>
                    <a:pt x="95264" y="-10875"/>
                    <a:pt x="60623" y="151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58">
              <a:extLst>
                <a:ext uri="{FF2B5EF4-FFF2-40B4-BE49-F238E27FC236}">
                  <a16:creationId xmlns:a16="http://schemas.microsoft.com/office/drawing/2014/main" xmlns="" id="{633AD114-BE12-45D7-BB37-EC0EA716CA01}"/>
                </a:ext>
              </a:extLst>
            </p:cNvPr>
            <p:cNvSpPr/>
            <p:nvPr/>
          </p:nvSpPr>
          <p:spPr>
            <a:xfrm>
              <a:off x="2430612" y="3412040"/>
              <a:ext cx="40013" cy="43267"/>
            </a:xfrm>
            <a:custGeom>
              <a:avLst/>
              <a:gdLst>
                <a:gd name="connsiteX0" fmla="*/ 60623 w 121245"/>
                <a:gd name="connsiteY0" fmla="*/ 12072 h 131103"/>
                <a:gd name="connsiteX1" fmla="*/ 0 w 121245"/>
                <a:gd name="connsiteY1" fmla="*/ 20732 h 131103"/>
                <a:gd name="connsiteX2" fmla="*/ 60623 w 121245"/>
                <a:gd name="connsiteY2" fmla="*/ 115997 h 131103"/>
                <a:gd name="connsiteX3" fmla="*/ 121246 w 121245"/>
                <a:gd name="connsiteY3" fmla="*/ 98676 h 131103"/>
                <a:gd name="connsiteX4" fmla="*/ 60623 w 121245"/>
                <a:gd name="connsiteY4" fmla="*/ 12072 h 13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1103">
                  <a:moveTo>
                    <a:pt x="60623" y="12072"/>
                  </a:moveTo>
                  <a:cubicBezTo>
                    <a:pt x="25981" y="-5249"/>
                    <a:pt x="0" y="-5249"/>
                    <a:pt x="0" y="20732"/>
                  </a:cubicBezTo>
                  <a:cubicBezTo>
                    <a:pt x="0" y="46713"/>
                    <a:pt x="25981" y="90015"/>
                    <a:pt x="60623" y="115997"/>
                  </a:cubicBezTo>
                  <a:cubicBezTo>
                    <a:pt x="95264" y="141978"/>
                    <a:pt x="121246" y="133317"/>
                    <a:pt x="121246" y="98676"/>
                  </a:cubicBezTo>
                  <a:cubicBezTo>
                    <a:pt x="121246" y="72695"/>
                    <a:pt x="95264" y="29393"/>
                    <a:pt x="60623" y="12072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53">
              <a:extLst>
                <a:ext uri="{FF2B5EF4-FFF2-40B4-BE49-F238E27FC236}">
                  <a16:creationId xmlns:a16="http://schemas.microsoft.com/office/drawing/2014/main" xmlns="" id="{E11681B4-50C9-4564-8CD7-8393C9B2271E}"/>
                </a:ext>
              </a:extLst>
            </p:cNvPr>
            <p:cNvSpPr/>
            <p:nvPr/>
          </p:nvSpPr>
          <p:spPr>
            <a:xfrm>
              <a:off x="2353444" y="3111634"/>
              <a:ext cx="5716" cy="253384"/>
            </a:xfrm>
            <a:custGeom>
              <a:avLst/>
              <a:gdLst>
                <a:gd name="connsiteX0" fmla="*/ 0 w 17321"/>
                <a:gd name="connsiteY0" fmla="*/ 12991 h 767786"/>
                <a:gd name="connsiteX1" fmla="*/ 0 w 17321"/>
                <a:gd name="connsiteY1" fmla="*/ 757787 h 767786"/>
                <a:gd name="connsiteX2" fmla="*/ 17321 w 17321"/>
                <a:gd name="connsiteY2" fmla="*/ 757787 h 767786"/>
                <a:gd name="connsiteX3" fmla="*/ 17321 w 17321"/>
                <a:gd name="connsiteY3" fmla="*/ 12991 h 767786"/>
                <a:gd name="connsiteX4" fmla="*/ 0 w 17321"/>
                <a:gd name="connsiteY4" fmla="*/ 12991 h 76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1" h="767786">
                  <a:moveTo>
                    <a:pt x="0" y="12991"/>
                  </a:moveTo>
                  <a:cubicBezTo>
                    <a:pt x="0" y="264143"/>
                    <a:pt x="0" y="506635"/>
                    <a:pt x="0" y="757787"/>
                  </a:cubicBezTo>
                  <a:cubicBezTo>
                    <a:pt x="0" y="766447"/>
                    <a:pt x="17321" y="775107"/>
                    <a:pt x="17321" y="757787"/>
                  </a:cubicBezTo>
                  <a:cubicBezTo>
                    <a:pt x="17321" y="506635"/>
                    <a:pt x="17321" y="264143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54">
              <a:extLst>
                <a:ext uri="{FF2B5EF4-FFF2-40B4-BE49-F238E27FC236}">
                  <a16:creationId xmlns:a16="http://schemas.microsoft.com/office/drawing/2014/main" xmlns="" id="{8489A2F8-9A83-4879-8459-588236E86652}"/>
                </a:ext>
              </a:extLst>
            </p:cNvPr>
            <p:cNvSpPr/>
            <p:nvPr/>
          </p:nvSpPr>
          <p:spPr>
            <a:xfrm>
              <a:off x="2336295" y="3094884"/>
              <a:ext cx="40013" cy="46145"/>
            </a:xfrm>
            <a:custGeom>
              <a:avLst/>
              <a:gdLst>
                <a:gd name="connsiteX0" fmla="*/ 60623 w 121245"/>
                <a:gd name="connsiteY0" fmla="*/ 37765 h 139824"/>
                <a:gd name="connsiteX1" fmla="*/ 0 w 121245"/>
                <a:gd name="connsiteY1" fmla="*/ 133030 h 139824"/>
                <a:gd name="connsiteX2" fmla="*/ 60623 w 121245"/>
                <a:gd name="connsiteY2" fmla="*/ 98388 h 139824"/>
                <a:gd name="connsiteX3" fmla="*/ 121246 w 121245"/>
                <a:gd name="connsiteY3" fmla="*/ 3124 h 139824"/>
                <a:gd name="connsiteX4" fmla="*/ 60623 w 121245"/>
                <a:gd name="connsiteY4" fmla="*/ 37765 h 13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9824">
                  <a:moveTo>
                    <a:pt x="60623" y="37765"/>
                  </a:moveTo>
                  <a:cubicBezTo>
                    <a:pt x="25982" y="72407"/>
                    <a:pt x="0" y="115709"/>
                    <a:pt x="0" y="133030"/>
                  </a:cubicBezTo>
                  <a:cubicBezTo>
                    <a:pt x="0" y="150351"/>
                    <a:pt x="25982" y="133030"/>
                    <a:pt x="60623" y="98388"/>
                  </a:cubicBezTo>
                  <a:cubicBezTo>
                    <a:pt x="95264" y="63747"/>
                    <a:pt x="121246" y="29105"/>
                    <a:pt x="121246" y="3124"/>
                  </a:cubicBezTo>
                  <a:cubicBezTo>
                    <a:pt x="121246" y="-5537"/>
                    <a:pt x="95264" y="3124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55">
              <a:extLst>
                <a:ext uri="{FF2B5EF4-FFF2-40B4-BE49-F238E27FC236}">
                  <a16:creationId xmlns:a16="http://schemas.microsoft.com/office/drawing/2014/main" xmlns="" id="{EAE4CBD6-764E-48A9-9807-2A596264B75A}"/>
                </a:ext>
              </a:extLst>
            </p:cNvPr>
            <p:cNvSpPr/>
            <p:nvPr/>
          </p:nvSpPr>
          <p:spPr>
            <a:xfrm>
              <a:off x="2336295" y="3332107"/>
              <a:ext cx="40013" cy="45172"/>
            </a:xfrm>
            <a:custGeom>
              <a:avLst/>
              <a:gdLst>
                <a:gd name="connsiteX0" fmla="*/ 60623 w 121245"/>
                <a:gd name="connsiteY0" fmla="*/ 37765 h 136878"/>
                <a:gd name="connsiteX1" fmla="*/ 0 w 121245"/>
                <a:gd name="connsiteY1" fmla="*/ 3124 h 136878"/>
                <a:gd name="connsiteX2" fmla="*/ 60623 w 121245"/>
                <a:gd name="connsiteY2" fmla="*/ 98388 h 136878"/>
                <a:gd name="connsiteX3" fmla="*/ 121246 w 121245"/>
                <a:gd name="connsiteY3" fmla="*/ 124369 h 136878"/>
                <a:gd name="connsiteX4" fmla="*/ 60623 w 121245"/>
                <a:gd name="connsiteY4" fmla="*/ 37765 h 1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6878">
                  <a:moveTo>
                    <a:pt x="60623" y="37765"/>
                  </a:moveTo>
                  <a:cubicBezTo>
                    <a:pt x="25982" y="3124"/>
                    <a:pt x="0" y="-5537"/>
                    <a:pt x="0" y="3124"/>
                  </a:cubicBezTo>
                  <a:cubicBezTo>
                    <a:pt x="0" y="20444"/>
                    <a:pt x="25982" y="63746"/>
                    <a:pt x="60623" y="98388"/>
                  </a:cubicBezTo>
                  <a:cubicBezTo>
                    <a:pt x="95264" y="133030"/>
                    <a:pt x="121246" y="150351"/>
                    <a:pt x="121246" y="124369"/>
                  </a:cubicBezTo>
                  <a:cubicBezTo>
                    <a:pt x="121246" y="107049"/>
                    <a:pt x="95264" y="72407"/>
                    <a:pt x="60623" y="3776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48">
              <a:extLst>
                <a:ext uri="{FF2B5EF4-FFF2-40B4-BE49-F238E27FC236}">
                  <a16:creationId xmlns:a16="http://schemas.microsoft.com/office/drawing/2014/main" xmlns="" id="{3395197B-02A1-4307-B873-1256CEFB6B25}"/>
                </a:ext>
              </a:extLst>
            </p:cNvPr>
            <p:cNvSpPr/>
            <p:nvPr/>
          </p:nvSpPr>
          <p:spPr>
            <a:xfrm>
              <a:off x="2256268" y="3216670"/>
              <a:ext cx="5716" cy="39741"/>
            </a:xfrm>
            <a:custGeom>
              <a:avLst/>
              <a:gdLst>
                <a:gd name="connsiteX0" fmla="*/ 0 w 17320"/>
                <a:gd name="connsiteY0" fmla="*/ 6495 h 120420"/>
                <a:gd name="connsiteX1" fmla="*/ 0 w 17320"/>
                <a:gd name="connsiteY1" fmla="*/ 110420 h 120420"/>
                <a:gd name="connsiteX2" fmla="*/ 17321 w 17320"/>
                <a:gd name="connsiteY2" fmla="*/ 110420 h 120420"/>
                <a:gd name="connsiteX3" fmla="*/ 17321 w 17320"/>
                <a:gd name="connsiteY3" fmla="*/ 6495 h 120420"/>
                <a:gd name="connsiteX4" fmla="*/ 0 w 17320"/>
                <a:gd name="connsiteY4" fmla="*/ 6495 h 120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20420">
                  <a:moveTo>
                    <a:pt x="0" y="6495"/>
                  </a:moveTo>
                  <a:cubicBezTo>
                    <a:pt x="0" y="41137"/>
                    <a:pt x="0" y="75779"/>
                    <a:pt x="0" y="110420"/>
                  </a:cubicBezTo>
                  <a:cubicBezTo>
                    <a:pt x="0" y="119081"/>
                    <a:pt x="17321" y="127741"/>
                    <a:pt x="17321" y="110420"/>
                  </a:cubicBezTo>
                  <a:cubicBezTo>
                    <a:pt x="17321" y="75779"/>
                    <a:pt x="17321" y="41137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49">
              <a:extLst>
                <a:ext uri="{FF2B5EF4-FFF2-40B4-BE49-F238E27FC236}">
                  <a16:creationId xmlns:a16="http://schemas.microsoft.com/office/drawing/2014/main" xmlns="" id="{588D8C78-159D-4DC2-8686-D66553A9793D}"/>
                </a:ext>
              </a:extLst>
            </p:cNvPr>
            <p:cNvSpPr/>
            <p:nvPr/>
          </p:nvSpPr>
          <p:spPr>
            <a:xfrm>
              <a:off x="2239119" y="3238821"/>
              <a:ext cx="2858" cy="4042"/>
            </a:xfrm>
            <a:custGeom>
              <a:avLst/>
              <a:gdLst>
                <a:gd name="connsiteX0" fmla="*/ 8661 w 8660"/>
                <a:gd name="connsiteY0" fmla="*/ 0 h 12247"/>
                <a:gd name="connsiteX1" fmla="*/ 0 w 8660"/>
                <a:gd name="connsiteY1" fmla="*/ 8660 h 12247"/>
                <a:gd name="connsiteX2" fmla="*/ 8661 w 8660"/>
                <a:gd name="connsiteY2" fmla="*/ 0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0"/>
                  </a:moveTo>
                  <a:cubicBezTo>
                    <a:pt x="0" y="8660"/>
                    <a:pt x="0" y="8660"/>
                    <a:pt x="0" y="8660"/>
                  </a:cubicBezTo>
                  <a:cubicBezTo>
                    <a:pt x="0" y="17321"/>
                    <a:pt x="0" y="8660"/>
                    <a:pt x="8661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50">
              <a:extLst>
                <a:ext uri="{FF2B5EF4-FFF2-40B4-BE49-F238E27FC236}">
                  <a16:creationId xmlns:a16="http://schemas.microsoft.com/office/drawing/2014/main" xmlns="" id="{E0C8ECE3-C459-4501-BF92-EEFD304732D3}"/>
                </a:ext>
              </a:extLst>
            </p:cNvPr>
            <p:cNvSpPr/>
            <p:nvPr/>
          </p:nvSpPr>
          <p:spPr>
            <a:xfrm>
              <a:off x="2241977" y="3195949"/>
              <a:ext cx="37155" cy="42872"/>
            </a:xfrm>
            <a:custGeom>
              <a:avLst/>
              <a:gdLst>
                <a:gd name="connsiteX0" fmla="*/ 51962 w 112585"/>
                <a:gd name="connsiteY0" fmla="*/ 69283 h 129906"/>
                <a:gd name="connsiteX1" fmla="*/ 0 w 112585"/>
                <a:gd name="connsiteY1" fmla="*/ 129906 h 129906"/>
                <a:gd name="connsiteX2" fmla="*/ 51962 w 112585"/>
                <a:gd name="connsiteY2" fmla="*/ 77944 h 129906"/>
                <a:gd name="connsiteX3" fmla="*/ 112585 w 112585"/>
                <a:gd name="connsiteY3" fmla="*/ 0 h 129906"/>
                <a:gd name="connsiteX4" fmla="*/ 51962 w 112585"/>
                <a:gd name="connsiteY4" fmla="*/ 69283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51962" y="69283"/>
                  </a:moveTo>
                  <a:cubicBezTo>
                    <a:pt x="34641" y="95265"/>
                    <a:pt x="8660" y="121246"/>
                    <a:pt x="0" y="129906"/>
                  </a:cubicBezTo>
                  <a:cubicBezTo>
                    <a:pt x="8660" y="121246"/>
                    <a:pt x="25981" y="95265"/>
                    <a:pt x="51962" y="77944"/>
                  </a:cubicBezTo>
                  <a:cubicBezTo>
                    <a:pt x="86604" y="43302"/>
                    <a:pt x="112585" y="8660"/>
                    <a:pt x="112585" y="0"/>
                  </a:cubicBezTo>
                  <a:cubicBezTo>
                    <a:pt x="112585" y="0"/>
                    <a:pt x="86604" y="25981"/>
                    <a:pt x="51962" y="6928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51">
              <a:extLst>
                <a:ext uri="{FF2B5EF4-FFF2-40B4-BE49-F238E27FC236}">
                  <a16:creationId xmlns:a16="http://schemas.microsoft.com/office/drawing/2014/main" xmlns="" id="{98576A74-A814-4BF2-A90E-C4AFE2F9A758}"/>
                </a:ext>
              </a:extLst>
            </p:cNvPr>
            <p:cNvSpPr/>
            <p:nvPr/>
          </p:nvSpPr>
          <p:spPr>
            <a:xfrm>
              <a:off x="2239119" y="3229063"/>
              <a:ext cx="2858" cy="4042"/>
            </a:xfrm>
            <a:custGeom>
              <a:avLst/>
              <a:gdLst>
                <a:gd name="connsiteX0" fmla="*/ 8661 w 8660"/>
                <a:gd name="connsiteY0" fmla="*/ 12248 h 12247"/>
                <a:gd name="connsiteX1" fmla="*/ 0 w 8660"/>
                <a:gd name="connsiteY1" fmla="*/ 3587 h 12247"/>
                <a:gd name="connsiteX2" fmla="*/ 8661 w 8660"/>
                <a:gd name="connsiteY2" fmla="*/ 12248 h 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60" h="12247">
                  <a:moveTo>
                    <a:pt x="8661" y="12248"/>
                  </a:moveTo>
                  <a:cubicBezTo>
                    <a:pt x="0" y="3587"/>
                    <a:pt x="0" y="-5073"/>
                    <a:pt x="0" y="3587"/>
                  </a:cubicBezTo>
                  <a:cubicBezTo>
                    <a:pt x="0" y="3587"/>
                    <a:pt x="0" y="3587"/>
                    <a:pt x="8661" y="12248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52">
              <a:extLst>
                <a:ext uri="{FF2B5EF4-FFF2-40B4-BE49-F238E27FC236}">
                  <a16:creationId xmlns:a16="http://schemas.microsoft.com/office/drawing/2014/main" xmlns="" id="{423BCC67-53BC-44B4-822E-BDAD3FD10CD2}"/>
                </a:ext>
              </a:extLst>
            </p:cNvPr>
            <p:cNvSpPr/>
            <p:nvPr/>
          </p:nvSpPr>
          <p:spPr>
            <a:xfrm>
              <a:off x="2241977" y="3233105"/>
              <a:ext cx="37155" cy="42872"/>
            </a:xfrm>
            <a:custGeom>
              <a:avLst/>
              <a:gdLst>
                <a:gd name="connsiteX0" fmla="*/ 0 w 112585"/>
                <a:gd name="connsiteY0" fmla="*/ 0 h 129906"/>
                <a:gd name="connsiteX1" fmla="*/ 51962 w 112585"/>
                <a:gd name="connsiteY1" fmla="*/ 60623 h 129906"/>
                <a:gd name="connsiteX2" fmla="*/ 112585 w 112585"/>
                <a:gd name="connsiteY2" fmla="*/ 129906 h 129906"/>
                <a:gd name="connsiteX3" fmla="*/ 51962 w 112585"/>
                <a:gd name="connsiteY3" fmla="*/ 51963 h 129906"/>
                <a:gd name="connsiteX4" fmla="*/ 0 w 112585"/>
                <a:gd name="connsiteY4" fmla="*/ 0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85" h="129906">
                  <a:moveTo>
                    <a:pt x="0" y="0"/>
                  </a:moveTo>
                  <a:cubicBezTo>
                    <a:pt x="8660" y="17321"/>
                    <a:pt x="25981" y="34642"/>
                    <a:pt x="51962" y="60623"/>
                  </a:cubicBezTo>
                  <a:cubicBezTo>
                    <a:pt x="86604" y="103925"/>
                    <a:pt x="112585" y="129906"/>
                    <a:pt x="112585" y="129906"/>
                  </a:cubicBezTo>
                  <a:cubicBezTo>
                    <a:pt x="112585" y="121246"/>
                    <a:pt x="86604" y="86604"/>
                    <a:pt x="51962" y="51963"/>
                  </a:cubicBezTo>
                  <a:cubicBezTo>
                    <a:pt x="34641" y="34642"/>
                    <a:pt x="17321" y="17321"/>
                    <a:pt x="0" y="0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45">
              <a:extLst>
                <a:ext uri="{FF2B5EF4-FFF2-40B4-BE49-F238E27FC236}">
                  <a16:creationId xmlns:a16="http://schemas.microsoft.com/office/drawing/2014/main" xmlns="" id="{D19B5352-6435-43F2-A54D-28B4E2089ADE}"/>
                </a:ext>
              </a:extLst>
            </p:cNvPr>
            <p:cNvSpPr/>
            <p:nvPr/>
          </p:nvSpPr>
          <p:spPr>
            <a:xfrm>
              <a:off x="2161951" y="3139502"/>
              <a:ext cx="5716" cy="191221"/>
            </a:xfrm>
            <a:custGeom>
              <a:avLst/>
              <a:gdLst>
                <a:gd name="connsiteX0" fmla="*/ 0 w 17320"/>
                <a:gd name="connsiteY0" fmla="*/ 6495 h 579422"/>
                <a:gd name="connsiteX1" fmla="*/ 0 w 17320"/>
                <a:gd name="connsiteY1" fmla="*/ 569423 h 579422"/>
                <a:gd name="connsiteX2" fmla="*/ 17321 w 17320"/>
                <a:gd name="connsiteY2" fmla="*/ 569423 h 579422"/>
                <a:gd name="connsiteX3" fmla="*/ 17321 w 17320"/>
                <a:gd name="connsiteY3" fmla="*/ 6495 h 579422"/>
                <a:gd name="connsiteX4" fmla="*/ 0 w 17320"/>
                <a:gd name="connsiteY4" fmla="*/ 6495 h 579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579422">
                  <a:moveTo>
                    <a:pt x="0" y="6495"/>
                  </a:moveTo>
                  <a:cubicBezTo>
                    <a:pt x="0" y="197025"/>
                    <a:pt x="0" y="378893"/>
                    <a:pt x="0" y="569423"/>
                  </a:cubicBezTo>
                  <a:cubicBezTo>
                    <a:pt x="0" y="578083"/>
                    <a:pt x="17321" y="586744"/>
                    <a:pt x="17321" y="569423"/>
                  </a:cubicBezTo>
                  <a:cubicBezTo>
                    <a:pt x="17321" y="378893"/>
                    <a:pt x="17321" y="197025"/>
                    <a:pt x="17321" y="6495"/>
                  </a:cubicBezTo>
                  <a:cubicBezTo>
                    <a:pt x="17321" y="-2165"/>
                    <a:pt x="0" y="-2165"/>
                    <a:pt x="0" y="6495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46">
              <a:extLst>
                <a:ext uri="{FF2B5EF4-FFF2-40B4-BE49-F238E27FC236}">
                  <a16:creationId xmlns:a16="http://schemas.microsoft.com/office/drawing/2014/main" xmlns="" id="{DE3E5560-EB0F-438A-8415-867ACDE7CC97}"/>
                </a:ext>
              </a:extLst>
            </p:cNvPr>
            <p:cNvSpPr/>
            <p:nvPr/>
          </p:nvSpPr>
          <p:spPr>
            <a:xfrm>
              <a:off x="2144802" y="3301699"/>
              <a:ext cx="40013" cy="47920"/>
            </a:xfrm>
            <a:custGeom>
              <a:avLst/>
              <a:gdLst>
                <a:gd name="connsiteX0" fmla="*/ 60623 w 121245"/>
                <a:gd name="connsiteY0" fmla="*/ 51963 h 145204"/>
                <a:gd name="connsiteX1" fmla="*/ 0 w 121245"/>
                <a:gd name="connsiteY1" fmla="*/ 138567 h 145204"/>
                <a:gd name="connsiteX2" fmla="*/ 60623 w 121245"/>
                <a:gd name="connsiteY2" fmla="*/ 95265 h 145204"/>
                <a:gd name="connsiteX3" fmla="*/ 121246 w 121245"/>
                <a:gd name="connsiteY3" fmla="*/ 0 h 145204"/>
                <a:gd name="connsiteX4" fmla="*/ 60623 w 121245"/>
                <a:gd name="connsiteY4" fmla="*/ 51963 h 14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45204">
                  <a:moveTo>
                    <a:pt x="60623" y="51963"/>
                  </a:moveTo>
                  <a:cubicBezTo>
                    <a:pt x="25981" y="86604"/>
                    <a:pt x="0" y="121246"/>
                    <a:pt x="0" y="138567"/>
                  </a:cubicBezTo>
                  <a:cubicBezTo>
                    <a:pt x="0" y="155887"/>
                    <a:pt x="25981" y="138567"/>
                    <a:pt x="60623" y="95265"/>
                  </a:cubicBezTo>
                  <a:cubicBezTo>
                    <a:pt x="95264" y="51963"/>
                    <a:pt x="121246" y="17321"/>
                    <a:pt x="121246" y="0"/>
                  </a:cubicBezTo>
                  <a:cubicBezTo>
                    <a:pt x="121246" y="0"/>
                    <a:pt x="95264" y="17321"/>
                    <a:pt x="60623" y="5196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47">
              <a:extLst>
                <a:ext uri="{FF2B5EF4-FFF2-40B4-BE49-F238E27FC236}">
                  <a16:creationId xmlns:a16="http://schemas.microsoft.com/office/drawing/2014/main" xmlns="" id="{7A8C97E8-F3AD-4725-957E-A2D662179289}"/>
                </a:ext>
              </a:extLst>
            </p:cNvPr>
            <p:cNvSpPr/>
            <p:nvPr/>
          </p:nvSpPr>
          <p:spPr>
            <a:xfrm>
              <a:off x="2144802" y="3123753"/>
              <a:ext cx="40013" cy="44343"/>
            </a:xfrm>
            <a:custGeom>
              <a:avLst/>
              <a:gdLst>
                <a:gd name="connsiteX0" fmla="*/ 0 w 121245"/>
                <a:gd name="connsiteY0" fmla="*/ 2253 h 134366"/>
                <a:gd name="connsiteX1" fmla="*/ 60623 w 121245"/>
                <a:gd name="connsiteY1" fmla="*/ 88857 h 134366"/>
                <a:gd name="connsiteX2" fmla="*/ 121246 w 121245"/>
                <a:gd name="connsiteY2" fmla="*/ 132159 h 134366"/>
                <a:gd name="connsiteX3" fmla="*/ 60623 w 121245"/>
                <a:gd name="connsiteY3" fmla="*/ 36895 h 134366"/>
                <a:gd name="connsiteX4" fmla="*/ 0 w 121245"/>
                <a:gd name="connsiteY4" fmla="*/ 2253 h 1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34366">
                  <a:moveTo>
                    <a:pt x="0" y="2253"/>
                  </a:moveTo>
                  <a:cubicBezTo>
                    <a:pt x="0" y="19574"/>
                    <a:pt x="25981" y="54215"/>
                    <a:pt x="60623" y="88857"/>
                  </a:cubicBezTo>
                  <a:cubicBezTo>
                    <a:pt x="95264" y="123499"/>
                    <a:pt x="121246" y="140820"/>
                    <a:pt x="121246" y="132159"/>
                  </a:cubicBezTo>
                  <a:cubicBezTo>
                    <a:pt x="121246" y="123499"/>
                    <a:pt x="95264" y="80197"/>
                    <a:pt x="60623" y="36895"/>
                  </a:cubicBezTo>
                  <a:cubicBezTo>
                    <a:pt x="25981" y="10913"/>
                    <a:pt x="0" y="-6408"/>
                    <a:pt x="0" y="2253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42">
              <a:extLst>
                <a:ext uri="{FF2B5EF4-FFF2-40B4-BE49-F238E27FC236}">
                  <a16:creationId xmlns:a16="http://schemas.microsoft.com/office/drawing/2014/main" xmlns="" id="{21D136D5-C94E-412E-BCF1-F8EA6E69BD2B}"/>
                </a:ext>
              </a:extLst>
            </p:cNvPr>
            <p:cNvSpPr/>
            <p:nvPr/>
          </p:nvSpPr>
          <p:spPr>
            <a:xfrm>
              <a:off x="2064774" y="3048757"/>
              <a:ext cx="6299" cy="373425"/>
            </a:xfrm>
            <a:custGeom>
              <a:avLst/>
              <a:gdLst>
                <a:gd name="connsiteX0" fmla="*/ 0 w 19088"/>
                <a:gd name="connsiteY0" fmla="*/ 12991 h 1131524"/>
                <a:gd name="connsiteX1" fmla="*/ 0 w 19088"/>
                <a:gd name="connsiteY1" fmla="*/ 1121524 h 1131524"/>
                <a:gd name="connsiteX2" fmla="*/ 17321 w 19088"/>
                <a:gd name="connsiteY2" fmla="*/ 1121524 h 1131524"/>
                <a:gd name="connsiteX3" fmla="*/ 17321 w 19088"/>
                <a:gd name="connsiteY3" fmla="*/ 12991 h 1131524"/>
                <a:gd name="connsiteX4" fmla="*/ 0 w 19088"/>
                <a:gd name="connsiteY4" fmla="*/ 12991 h 113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88" h="1131524">
                  <a:moveTo>
                    <a:pt x="0" y="12991"/>
                  </a:moveTo>
                  <a:cubicBezTo>
                    <a:pt x="0" y="385389"/>
                    <a:pt x="0" y="749126"/>
                    <a:pt x="0" y="1121524"/>
                  </a:cubicBezTo>
                  <a:cubicBezTo>
                    <a:pt x="0" y="1130185"/>
                    <a:pt x="17321" y="1138845"/>
                    <a:pt x="17321" y="1121524"/>
                  </a:cubicBezTo>
                  <a:cubicBezTo>
                    <a:pt x="17321" y="749126"/>
                    <a:pt x="17321" y="385389"/>
                    <a:pt x="17321" y="12991"/>
                  </a:cubicBezTo>
                  <a:cubicBezTo>
                    <a:pt x="25982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43">
              <a:extLst>
                <a:ext uri="{FF2B5EF4-FFF2-40B4-BE49-F238E27FC236}">
                  <a16:creationId xmlns:a16="http://schemas.microsoft.com/office/drawing/2014/main" xmlns="" id="{72C4A655-BC2B-422E-A50A-26BB0E489A36}"/>
                </a:ext>
              </a:extLst>
            </p:cNvPr>
            <p:cNvSpPr/>
            <p:nvPr/>
          </p:nvSpPr>
          <p:spPr>
            <a:xfrm>
              <a:off x="2047626" y="3392444"/>
              <a:ext cx="40457" cy="45410"/>
            </a:xfrm>
            <a:custGeom>
              <a:avLst/>
              <a:gdLst>
                <a:gd name="connsiteX0" fmla="*/ 60623 w 122591"/>
                <a:gd name="connsiteY0" fmla="*/ 19486 h 137598"/>
                <a:gd name="connsiteX1" fmla="*/ 0 w 122591"/>
                <a:gd name="connsiteY1" fmla="*/ 114751 h 137598"/>
                <a:gd name="connsiteX2" fmla="*/ 60623 w 122591"/>
                <a:gd name="connsiteY2" fmla="*/ 114751 h 137598"/>
                <a:gd name="connsiteX3" fmla="*/ 121246 w 122591"/>
                <a:gd name="connsiteY3" fmla="*/ 19486 h 137598"/>
                <a:gd name="connsiteX4" fmla="*/ 60623 w 122591"/>
                <a:gd name="connsiteY4" fmla="*/ 19486 h 137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7598">
                  <a:moveTo>
                    <a:pt x="60623" y="19486"/>
                  </a:moveTo>
                  <a:cubicBezTo>
                    <a:pt x="25982" y="45467"/>
                    <a:pt x="0" y="80109"/>
                    <a:pt x="0" y="114751"/>
                  </a:cubicBezTo>
                  <a:cubicBezTo>
                    <a:pt x="0" y="140732"/>
                    <a:pt x="25982" y="149392"/>
                    <a:pt x="60623" y="114751"/>
                  </a:cubicBezTo>
                  <a:cubicBezTo>
                    <a:pt x="95264" y="88769"/>
                    <a:pt x="121246" y="45467"/>
                    <a:pt x="121246" y="19486"/>
                  </a:cubicBezTo>
                  <a:cubicBezTo>
                    <a:pt x="129906" y="-6495"/>
                    <a:pt x="95264" y="-6495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44">
              <a:extLst>
                <a:ext uri="{FF2B5EF4-FFF2-40B4-BE49-F238E27FC236}">
                  <a16:creationId xmlns:a16="http://schemas.microsoft.com/office/drawing/2014/main" xmlns="" id="{38566CE4-18E1-4C11-88E7-DA43D760C074}"/>
                </a:ext>
              </a:extLst>
            </p:cNvPr>
            <p:cNvSpPr/>
            <p:nvPr/>
          </p:nvSpPr>
          <p:spPr>
            <a:xfrm>
              <a:off x="2047626" y="3038039"/>
              <a:ext cx="40457" cy="44300"/>
            </a:xfrm>
            <a:custGeom>
              <a:avLst/>
              <a:gdLst>
                <a:gd name="connsiteX0" fmla="*/ 60623 w 122591"/>
                <a:gd name="connsiteY0" fmla="*/ 19486 h 134236"/>
                <a:gd name="connsiteX1" fmla="*/ 0 w 122591"/>
                <a:gd name="connsiteY1" fmla="*/ 19486 h 134236"/>
                <a:gd name="connsiteX2" fmla="*/ 60623 w 122591"/>
                <a:gd name="connsiteY2" fmla="*/ 114751 h 134236"/>
                <a:gd name="connsiteX3" fmla="*/ 121246 w 122591"/>
                <a:gd name="connsiteY3" fmla="*/ 114751 h 134236"/>
                <a:gd name="connsiteX4" fmla="*/ 60623 w 122591"/>
                <a:gd name="connsiteY4" fmla="*/ 19486 h 13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91" h="134236">
                  <a:moveTo>
                    <a:pt x="60623" y="19486"/>
                  </a:moveTo>
                  <a:cubicBezTo>
                    <a:pt x="25982" y="-6495"/>
                    <a:pt x="0" y="-6495"/>
                    <a:pt x="0" y="19486"/>
                  </a:cubicBezTo>
                  <a:cubicBezTo>
                    <a:pt x="0" y="45467"/>
                    <a:pt x="25982" y="88769"/>
                    <a:pt x="60623" y="114751"/>
                  </a:cubicBezTo>
                  <a:cubicBezTo>
                    <a:pt x="95264" y="140732"/>
                    <a:pt x="121246" y="140732"/>
                    <a:pt x="121246" y="114751"/>
                  </a:cubicBezTo>
                  <a:cubicBezTo>
                    <a:pt x="129906" y="88769"/>
                    <a:pt x="95264" y="45467"/>
                    <a:pt x="60623" y="19486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39">
              <a:extLst>
                <a:ext uri="{FF2B5EF4-FFF2-40B4-BE49-F238E27FC236}">
                  <a16:creationId xmlns:a16="http://schemas.microsoft.com/office/drawing/2014/main" xmlns="" id="{D4D30BEC-B683-4A27-9E2D-51F17EFF0C9D}"/>
                </a:ext>
              </a:extLst>
            </p:cNvPr>
            <p:cNvSpPr/>
            <p:nvPr/>
          </p:nvSpPr>
          <p:spPr>
            <a:xfrm>
              <a:off x="1970457" y="2997311"/>
              <a:ext cx="5716" cy="476317"/>
            </a:xfrm>
            <a:custGeom>
              <a:avLst/>
              <a:gdLst>
                <a:gd name="connsiteX0" fmla="*/ 0 w 17320"/>
                <a:gd name="connsiteY0" fmla="*/ 12991 h 1443299"/>
                <a:gd name="connsiteX1" fmla="*/ 0 w 17320"/>
                <a:gd name="connsiteY1" fmla="*/ 1433299 h 1443299"/>
                <a:gd name="connsiteX2" fmla="*/ 17321 w 17320"/>
                <a:gd name="connsiteY2" fmla="*/ 1433299 h 1443299"/>
                <a:gd name="connsiteX3" fmla="*/ 17321 w 17320"/>
                <a:gd name="connsiteY3" fmla="*/ 12991 h 1443299"/>
                <a:gd name="connsiteX4" fmla="*/ 0 w 17320"/>
                <a:gd name="connsiteY4" fmla="*/ 12991 h 144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0" h="1443299">
                  <a:moveTo>
                    <a:pt x="0" y="12991"/>
                  </a:moveTo>
                  <a:cubicBezTo>
                    <a:pt x="0" y="489314"/>
                    <a:pt x="0" y="956976"/>
                    <a:pt x="0" y="1433299"/>
                  </a:cubicBezTo>
                  <a:cubicBezTo>
                    <a:pt x="0" y="1441960"/>
                    <a:pt x="17321" y="1450620"/>
                    <a:pt x="17321" y="1433299"/>
                  </a:cubicBezTo>
                  <a:cubicBezTo>
                    <a:pt x="17321" y="956976"/>
                    <a:pt x="17321" y="489314"/>
                    <a:pt x="17321" y="12991"/>
                  </a:cubicBezTo>
                  <a:cubicBezTo>
                    <a:pt x="17321" y="-4330"/>
                    <a:pt x="0" y="-4330"/>
                    <a:pt x="0" y="12991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40">
              <a:extLst>
                <a:ext uri="{FF2B5EF4-FFF2-40B4-BE49-F238E27FC236}">
                  <a16:creationId xmlns:a16="http://schemas.microsoft.com/office/drawing/2014/main" xmlns="" id="{ED8854CF-5631-468F-94CB-4743806BBC6F}"/>
                </a:ext>
              </a:extLst>
            </p:cNvPr>
            <p:cNvSpPr/>
            <p:nvPr/>
          </p:nvSpPr>
          <p:spPr>
            <a:xfrm>
              <a:off x="1953308" y="3441018"/>
              <a:ext cx="40013" cy="42561"/>
            </a:xfrm>
            <a:custGeom>
              <a:avLst/>
              <a:gdLst>
                <a:gd name="connsiteX0" fmla="*/ 60623 w 121245"/>
                <a:gd name="connsiteY0" fmla="*/ 2207 h 128966"/>
                <a:gd name="connsiteX1" fmla="*/ 0 w 121245"/>
                <a:gd name="connsiteY1" fmla="*/ 80151 h 128966"/>
                <a:gd name="connsiteX2" fmla="*/ 60623 w 121245"/>
                <a:gd name="connsiteY2" fmla="*/ 123453 h 128966"/>
                <a:gd name="connsiteX3" fmla="*/ 121246 w 121245"/>
                <a:gd name="connsiteY3" fmla="*/ 45509 h 128966"/>
                <a:gd name="connsiteX4" fmla="*/ 60623 w 121245"/>
                <a:gd name="connsiteY4" fmla="*/ 2207 h 12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8966">
                  <a:moveTo>
                    <a:pt x="60623" y="2207"/>
                  </a:moveTo>
                  <a:cubicBezTo>
                    <a:pt x="25982" y="10867"/>
                    <a:pt x="0" y="45509"/>
                    <a:pt x="0" y="80151"/>
                  </a:cubicBezTo>
                  <a:cubicBezTo>
                    <a:pt x="0" y="114793"/>
                    <a:pt x="25982" y="140774"/>
                    <a:pt x="60623" y="123453"/>
                  </a:cubicBezTo>
                  <a:cubicBezTo>
                    <a:pt x="95265" y="114793"/>
                    <a:pt x="121246" y="71490"/>
                    <a:pt x="121246" y="45509"/>
                  </a:cubicBezTo>
                  <a:cubicBezTo>
                    <a:pt x="121246" y="10867"/>
                    <a:pt x="95265" y="-6453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41">
              <a:extLst>
                <a:ext uri="{FF2B5EF4-FFF2-40B4-BE49-F238E27FC236}">
                  <a16:creationId xmlns:a16="http://schemas.microsoft.com/office/drawing/2014/main" xmlns="" id="{860F03A0-7F27-40B3-A182-C88CFA8C8A18}"/>
                </a:ext>
              </a:extLst>
            </p:cNvPr>
            <p:cNvSpPr/>
            <p:nvPr/>
          </p:nvSpPr>
          <p:spPr>
            <a:xfrm>
              <a:off x="1953308" y="2989437"/>
              <a:ext cx="40013" cy="41470"/>
            </a:xfrm>
            <a:custGeom>
              <a:avLst/>
              <a:gdLst>
                <a:gd name="connsiteX0" fmla="*/ 60623 w 121245"/>
                <a:gd name="connsiteY0" fmla="*/ 2207 h 125659"/>
                <a:gd name="connsiteX1" fmla="*/ 0 w 121245"/>
                <a:gd name="connsiteY1" fmla="*/ 45509 h 125659"/>
                <a:gd name="connsiteX2" fmla="*/ 60623 w 121245"/>
                <a:gd name="connsiteY2" fmla="*/ 123453 h 125659"/>
                <a:gd name="connsiteX3" fmla="*/ 121246 w 121245"/>
                <a:gd name="connsiteY3" fmla="*/ 80151 h 125659"/>
                <a:gd name="connsiteX4" fmla="*/ 60623 w 121245"/>
                <a:gd name="connsiteY4" fmla="*/ 2207 h 12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245" h="125659">
                  <a:moveTo>
                    <a:pt x="60623" y="2207"/>
                  </a:moveTo>
                  <a:cubicBezTo>
                    <a:pt x="25982" y="-6453"/>
                    <a:pt x="0" y="10867"/>
                    <a:pt x="0" y="45509"/>
                  </a:cubicBezTo>
                  <a:cubicBezTo>
                    <a:pt x="0" y="80151"/>
                    <a:pt x="25982" y="114792"/>
                    <a:pt x="60623" y="123453"/>
                  </a:cubicBezTo>
                  <a:cubicBezTo>
                    <a:pt x="95265" y="132113"/>
                    <a:pt x="121246" y="114792"/>
                    <a:pt x="121246" y="80151"/>
                  </a:cubicBezTo>
                  <a:cubicBezTo>
                    <a:pt x="121246" y="54169"/>
                    <a:pt x="95265" y="10867"/>
                    <a:pt x="60623" y="2207"/>
                  </a:cubicBezTo>
                  <a:close/>
                </a:path>
              </a:pathLst>
            </a:custGeom>
            <a:grpFill/>
            <a:ln w="865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4" name="TextBox 993">
            <a:extLst>
              <a:ext uri="{FF2B5EF4-FFF2-40B4-BE49-F238E27FC236}">
                <a16:creationId xmlns:a16="http://schemas.microsoft.com/office/drawing/2014/main" xmlns="" id="{CB50C58E-CFA6-4251-B708-08DA1A30FA23}"/>
              </a:ext>
            </a:extLst>
          </p:cNvPr>
          <p:cNvSpPr txBox="1"/>
          <p:nvPr/>
        </p:nvSpPr>
        <p:spPr>
          <a:xfrm>
            <a:off x="-5025" y="1"/>
            <a:ext cx="84564" cy="774544"/>
          </a:xfrm>
          <a:prstGeom prst="rect">
            <a:avLst/>
          </a:prstGeom>
          <a:gradFill flip="none" rotWithShape="1">
            <a:gsLst>
              <a:gs pos="65000">
                <a:srgbClr val="C00000"/>
              </a:gs>
              <a:gs pos="100000">
                <a:srgbClr val="FF8F8F"/>
              </a:gs>
            </a:gsLst>
            <a:lin ang="16200000" scaled="1"/>
            <a:tileRect/>
          </a:gradFill>
        </p:spPr>
        <p:txBody>
          <a:bodyPr wrap="square" lIns="180000" tIns="72000" rIns="180000" bIns="72000" anchor="ctr">
            <a:noAutofit/>
          </a:bodyPr>
          <a:lstStyle/>
          <a:p>
            <a:pPr lvl="0" algn="ctr">
              <a:buClr>
                <a:schemeClr val="dk1"/>
              </a:buClr>
              <a:buSzPts val="2400"/>
            </a:pPr>
            <a:endParaRPr lang="ru-RU" sz="2000" dirty="0">
              <a:solidFill>
                <a:srgbClr val="FF0000"/>
              </a:solidFill>
              <a:latin typeface="Roboto Condensed" panose="02000000000000000000" pitchFamily="2" charset="0"/>
              <a:ea typeface="Roboto Condensed" panose="02000000000000000000" pitchFamily="2" charset="0"/>
              <a:cs typeface="Calibri" panose="020F0502020204030204" pitchFamily="34" charset="0"/>
              <a:sym typeface="Calibri"/>
            </a:endParaRPr>
          </a:p>
        </p:txBody>
      </p:sp>
      <p:pic>
        <p:nvPicPr>
          <p:cNvPr id="996" name="Graphic 2">
            <a:extLst>
              <a:ext uri="{FF2B5EF4-FFF2-40B4-BE49-F238E27FC236}">
                <a16:creationId xmlns:a16="http://schemas.microsoft.com/office/drawing/2014/main" xmlns="" id="{B8F57DB2-2ECE-4A49-89E8-727AA5FA3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134503" y="140204"/>
            <a:ext cx="296953" cy="509062"/>
          </a:xfrm>
          <a:prstGeom prst="rect">
            <a:avLst/>
          </a:prstGeom>
        </p:spPr>
      </p:pic>
      <p:sp>
        <p:nvSpPr>
          <p:cNvPr id="998" name="Прямоугольник 997"/>
          <p:cNvSpPr/>
          <p:nvPr/>
        </p:nvSpPr>
        <p:spPr>
          <a:xfrm>
            <a:off x="-324000" y="908243"/>
            <a:ext cx="1109036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3000" b="1" dirty="0">
                <a:solidFill>
                  <a:schemeClr val="accent6">
                    <a:lumMod val="75000"/>
                  </a:schemeClr>
                </a:solidFill>
                <a:latin typeface="Roboto Condensed" panose="020B0604020202020204" charset="0"/>
                <a:ea typeface="Roboto Condensed" panose="020B0604020202020204" charset="0"/>
              </a:rPr>
              <a:t>Для успешной работы в сервисе необходимы:</a:t>
            </a:r>
          </a:p>
          <a:p>
            <a:pPr algn="ctr"/>
            <a:endParaRPr lang="ru-RU" sz="3000" b="1" dirty="0">
              <a:solidFill>
                <a:schemeClr val="accent6">
                  <a:lumMod val="75000"/>
                </a:schemeClr>
              </a:solidFill>
              <a:latin typeface="Roboto Condensed" panose="020B0604020202020204" charset="0"/>
              <a:ea typeface="Roboto Condensed" panose="020B0604020202020204" charset="0"/>
            </a:endParaRPr>
          </a:p>
        </p:txBody>
      </p:sp>
      <p:sp>
        <p:nvSpPr>
          <p:cNvPr id="1002" name="TextBox 1001">
            <a:extLst>
              <a:ext uri="{FF2B5EF4-FFF2-40B4-BE49-F238E27FC236}">
                <a16:creationId xmlns="" xmlns:a16="http://schemas.microsoft.com/office/drawing/2014/main" id="{3AA6D50E-658C-4A4D-78F7-A8F0919EBA56}"/>
              </a:ext>
            </a:extLst>
          </p:cNvPr>
          <p:cNvSpPr txBox="1"/>
          <p:nvPr/>
        </p:nvSpPr>
        <p:spPr>
          <a:xfrm>
            <a:off x="1692000" y="2090094"/>
            <a:ext cx="5683498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400" b="1" dirty="0">
                <a:latin typeface="Arial Narrow" panose="020B0606020202030204" pitchFamily="34" charset="0"/>
              </a:rPr>
              <a:t>Подтверждённая учётная запись </a:t>
            </a:r>
            <a:r>
              <a:rPr lang="ru-RU" sz="2400" b="1" dirty="0" err="1">
                <a:latin typeface="Arial Narrow" panose="020B0606020202030204" pitchFamily="34" charset="0"/>
              </a:rPr>
              <a:t>Госуслуг</a:t>
            </a:r>
            <a:r>
              <a:rPr lang="ru-RU" sz="2400" b="1" dirty="0">
                <a:latin typeface="Arial Narrow" panose="020B0606020202030204" pitchFamily="34" charset="0"/>
              </a:rPr>
              <a:t> (ЕСИА)</a:t>
            </a:r>
          </a:p>
          <a:p>
            <a:pPr algn="just">
              <a:tabLst>
                <a:tab pos="542925" algn="l"/>
              </a:tabLst>
            </a:pPr>
            <a:r>
              <a:rPr lang="ru-RU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Узнайте больше об учётных записях </a:t>
            </a:r>
            <a:r>
              <a:rPr lang="ru-RU" sz="2400" dirty="0">
                <a:solidFill>
                  <a:srgbClr val="0063AA"/>
                </a:solidFill>
                <a:latin typeface="Arial Narrow" panose="020B0606020202030204" pitchFamily="34" charset="0"/>
              </a:rPr>
              <a:t>на</a:t>
            </a:r>
            <a:r>
              <a:rPr lang="ru-RU" sz="2400" dirty="0">
                <a:solidFill>
                  <a:schemeClr val="tx1">
                    <a:lumMod val="50000"/>
                    <a:lumOff val="50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sz="2400" dirty="0" err="1">
                <a:solidFill>
                  <a:srgbClr val="0063AA"/>
                </a:solidFill>
                <a:latin typeface="Arial Narrow" panose="020B0606020202030204" pitchFamily="34" charset="0"/>
              </a:rPr>
              <a:t>Госуслугах</a:t>
            </a:r>
            <a:endParaRPr lang="ru-RU" sz="2400" dirty="0">
              <a:solidFill>
                <a:srgbClr val="0063AA"/>
              </a:solidFill>
              <a:latin typeface="Arial Narrow" panose="020B0606020202030204" pitchFamily="34" charset="0"/>
            </a:endParaRPr>
          </a:p>
        </p:txBody>
      </p:sp>
      <p:sp>
        <p:nvSpPr>
          <p:cNvPr id="1006" name="TextBox 1005">
            <a:extLst>
              <a:ext uri="{FF2B5EF4-FFF2-40B4-BE49-F238E27FC236}">
                <a16:creationId xmlns="" xmlns:a16="http://schemas.microsoft.com/office/drawing/2014/main" id="{FB4F17B7-27BC-0980-8B6B-AC5CBA22E7E6}"/>
              </a:ext>
            </a:extLst>
          </p:cNvPr>
          <p:cNvSpPr txBox="1"/>
          <p:nvPr/>
        </p:nvSpPr>
        <p:spPr>
          <a:xfrm>
            <a:off x="1692000" y="3788439"/>
            <a:ext cx="853118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400" b="1" dirty="0">
                <a:latin typeface="Arial Narrow" panose="020B0606020202030204" pitchFamily="34" charset="0"/>
              </a:rPr>
              <a:t>Подтверждённая биометрия в Единой </a:t>
            </a:r>
            <a:endParaRPr lang="ru-RU" sz="2400" b="1" dirty="0" smtClean="0">
              <a:latin typeface="Arial Narrow" panose="020B0606020202030204" pitchFamily="34" charset="0"/>
            </a:endParaRPr>
          </a:p>
          <a:p>
            <a:pPr algn="just"/>
            <a:r>
              <a:rPr lang="ru-RU" sz="2400" b="1" dirty="0" smtClean="0">
                <a:latin typeface="Arial Narrow" panose="020B0606020202030204" pitchFamily="34" charset="0"/>
              </a:rPr>
              <a:t>биометрической </a:t>
            </a:r>
            <a:r>
              <a:rPr lang="ru-RU" sz="2400" b="1" dirty="0">
                <a:latin typeface="Arial Narrow" panose="020B0606020202030204" pitchFamily="34" charset="0"/>
              </a:rPr>
              <a:t>системе (ЕБС)</a:t>
            </a:r>
          </a:p>
          <a:p>
            <a:pPr algn="just"/>
            <a:r>
              <a:rPr lang="ru-RU" sz="2400" dirty="0">
                <a:latin typeface="Arial Narrow" panose="020B0606020202030204" pitchFamily="34" charset="0"/>
              </a:rPr>
              <a:t>Подробнее о регистрации </a:t>
            </a:r>
            <a:r>
              <a:rPr lang="ru-RU" sz="2400" dirty="0">
                <a:solidFill>
                  <a:srgbClr val="0063AA"/>
                </a:solidFill>
                <a:latin typeface="Arial Narrow" panose="020B0606020202030204" pitchFamily="34" charset="0"/>
              </a:rPr>
              <a:t>на сайте Единой биометрической системы</a:t>
            </a:r>
          </a:p>
        </p:txBody>
      </p:sp>
      <p:sp>
        <p:nvSpPr>
          <p:cNvPr id="1007" name="TextBox 1006">
            <a:extLst>
              <a:ext uri="{FF2B5EF4-FFF2-40B4-BE49-F238E27FC236}">
                <a16:creationId xmlns="" xmlns:a16="http://schemas.microsoft.com/office/drawing/2014/main" id="{C66FD796-A575-6761-A041-4D824805DE62}"/>
              </a:ext>
            </a:extLst>
          </p:cNvPr>
          <p:cNvSpPr txBox="1"/>
          <p:nvPr/>
        </p:nvSpPr>
        <p:spPr>
          <a:xfrm>
            <a:off x="1692000" y="5292000"/>
            <a:ext cx="903118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400" b="1" dirty="0">
                <a:latin typeface="Arial Narrow" panose="020B0606020202030204" pitchFamily="34" charset="0"/>
              </a:rPr>
              <a:t>Электронная подпись (УКЭП) физического лица</a:t>
            </a:r>
          </a:p>
          <a:p>
            <a:pPr algn="just"/>
            <a:r>
              <a:rPr lang="ru-RU" sz="2400" dirty="0">
                <a:latin typeface="Arial Narrow" panose="020B0606020202030204" pitchFamily="34" charset="0"/>
              </a:rPr>
              <a:t>Подпись можно оформить с помощью </a:t>
            </a:r>
            <a:r>
              <a:rPr lang="ru-RU" sz="2400" dirty="0">
                <a:solidFill>
                  <a:srgbClr val="0063AA"/>
                </a:solidFill>
                <a:latin typeface="Arial Narrow" panose="020B0606020202030204" pitchFamily="34" charset="0"/>
              </a:rPr>
              <a:t>мобильного приложения </a:t>
            </a:r>
            <a:r>
              <a:rPr lang="ru-RU" sz="2400" dirty="0" err="1">
                <a:solidFill>
                  <a:srgbClr val="0063AA"/>
                </a:solidFill>
                <a:latin typeface="Arial Narrow" panose="020B0606020202030204" pitchFamily="34" charset="0"/>
              </a:rPr>
              <a:t>Госключ</a:t>
            </a:r>
            <a:endParaRPr lang="ru-RU" sz="2400" dirty="0">
              <a:solidFill>
                <a:srgbClr val="0063AA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5" name="Группа 4"/>
          <p:cNvGrpSpPr/>
          <p:nvPr/>
        </p:nvGrpSpPr>
        <p:grpSpPr>
          <a:xfrm>
            <a:off x="396000" y="2196000"/>
            <a:ext cx="1041171" cy="1041171"/>
            <a:chOff x="2736000" y="2114137"/>
            <a:chExt cx="1041171" cy="1041171"/>
          </a:xfrm>
        </p:grpSpPr>
        <p:sp>
          <p:nvSpPr>
            <p:cNvPr id="1013" name="Oval 35">
              <a:extLst>
                <a:ext uri="{FF2B5EF4-FFF2-40B4-BE49-F238E27FC236}">
                  <a16:creationId xmlns="" xmlns:a16="http://schemas.microsoft.com/office/drawing/2014/main" id="{632B7C2F-592D-4A8E-AC52-1768295A6A2A}"/>
                </a:ext>
              </a:extLst>
            </p:cNvPr>
            <p:cNvSpPr/>
            <p:nvPr/>
          </p:nvSpPr>
          <p:spPr>
            <a:xfrm>
              <a:off x="2736000" y="2114137"/>
              <a:ext cx="1041171" cy="1041171"/>
            </a:xfrm>
            <a:prstGeom prst="ellipse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 w="2857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997" name="Рисунок 996">
              <a:extLst>
                <a:ext uri="{FF2B5EF4-FFF2-40B4-BE49-F238E27FC236}">
                  <a16:creationId xmlns="" xmlns:a16="http://schemas.microsoft.com/office/drawing/2014/main" id="{8D800A21-7BFB-85AD-F2B0-81EA4E948AB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2890989" y="2255198"/>
              <a:ext cx="754531" cy="716400"/>
            </a:xfrm>
            <a:prstGeom prst="rect">
              <a:avLst/>
            </a:prstGeom>
          </p:spPr>
        </p:pic>
      </p:grpSp>
      <p:grpSp>
        <p:nvGrpSpPr>
          <p:cNvPr id="4" name="Группа 3"/>
          <p:cNvGrpSpPr/>
          <p:nvPr/>
        </p:nvGrpSpPr>
        <p:grpSpPr>
          <a:xfrm>
            <a:off x="396000" y="3852000"/>
            <a:ext cx="1041171" cy="1041171"/>
            <a:chOff x="2736000" y="3456000"/>
            <a:chExt cx="1041171" cy="1041171"/>
          </a:xfrm>
        </p:grpSpPr>
        <p:sp>
          <p:nvSpPr>
            <p:cNvPr id="1015" name="Oval 35">
              <a:extLst>
                <a:ext uri="{FF2B5EF4-FFF2-40B4-BE49-F238E27FC236}">
                  <a16:creationId xmlns="" xmlns:a16="http://schemas.microsoft.com/office/drawing/2014/main" id="{632B7C2F-592D-4A8E-AC52-1768295A6A2A}"/>
                </a:ext>
              </a:extLst>
            </p:cNvPr>
            <p:cNvSpPr/>
            <p:nvPr/>
          </p:nvSpPr>
          <p:spPr>
            <a:xfrm>
              <a:off x="2736000" y="3456000"/>
              <a:ext cx="1041171" cy="1041171"/>
            </a:xfrm>
            <a:prstGeom prst="ellipse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 w="2857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004" name="Рисунок 1003">
              <a:extLst>
                <a:ext uri="{FF2B5EF4-FFF2-40B4-BE49-F238E27FC236}">
                  <a16:creationId xmlns="" xmlns:a16="http://schemas.microsoft.com/office/drawing/2014/main" id="{A1A46913-2852-A33A-4E94-346958C67B62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2836496" y="3617601"/>
              <a:ext cx="792009" cy="716400"/>
            </a:xfrm>
            <a:prstGeom prst="rect">
              <a:avLst/>
            </a:prstGeom>
          </p:spPr>
        </p:pic>
      </p:grpSp>
      <p:grpSp>
        <p:nvGrpSpPr>
          <p:cNvPr id="3" name="Группа 2"/>
          <p:cNvGrpSpPr/>
          <p:nvPr/>
        </p:nvGrpSpPr>
        <p:grpSpPr>
          <a:xfrm>
            <a:off x="396000" y="5220000"/>
            <a:ext cx="1041171" cy="1041171"/>
            <a:chOff x="2736000" y="4752000"/>
            <a:chExt cx="1041171" cy="1041171"/>
          </a:xfrm>
        </p:grpSpPr>
        <p:sp>
          <p:nvSpPr>
            <p:cNvPr id="1016" name="Oval 35">
              <a:extLst>
                <a:ext uri="{FF2B5EF4-FFF2-40B4-BE49-F238E27FC236}">
                  <a16:creationId xmlns="" xmlns:a16="http://schemas.microsoft.com/office/drawing/2014/main" id="{632B7C2F-592D-4A8E-AC52-1768295A6A2A}"/>
                </a:ext>
              </a:extLst>
            </p:cNvPr>
            <p:cNvSpPr/>
            <p:nvPr/>
          </p:nvSpPr>
          <p:spPr>
            <a:xfrm>
              <a:off x="2736000" y="4752000"/>
              <a:ext cx="1041171" cy="1041171"/>
            </a:xfrm>
            <a:prstGeom prst="ellipse">
              <a:avLst/>
            </a:prstGeom>
            <a:gradFill>
              <a:gsLst>
                <a:gs pos="22000">
                  <a:srgbClr val="2AA3D3">
                    <a:alpha val="74000"/>
                  </a:srgbClr>
                </a:gs>
                <a:gs pos="100000">
                  <a:srgbClr val="02F9C8"/>
                </a:gs>
              </a:gsLst>
              <a:lin ang="17400000" scaled="0"/>
            </a:gradFill>
            <a:ln w="28575">
              <a:solidFill>
                <a:schemeClr val="bg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1005" name="Рисунок 1004">
              <a:extLst>
                <a:ext uri="{FF2B5EF4-FFF2-40B4-BE49-F238E27FC236}">
                  <a16:creationId xmlns="" xmlns:a16="http://schemas.microsoft.com/office/drawing/2014/main" id="{265636CF-3BC4-4BCD-4B50-3F2F9873D0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2914779" y="4957580"/>
              <a:ext cx="703139" cy="648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135684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Светл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ный фон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Разделители и титулы">
  <a:themeElements>
    <a:clrScheme name="PRESIUM.PRO">
      <a:dk1>
        <a:srgbClr val="242834"/>
      </a:dk1>
      <a:lt1>
        <a:srgbClr val="FFFFFF"/>
      </a:lt1>
      <a:dk2>
        <a:srgbClr val="D1D1D1"/>
      </a:dk2>
      <a:lt2>
        <a:srgbClr val="111111"/>
      </a:lt2>
      <a:accent1>
        <a:srgbClr val="1568E8"/>
      </a:accent1>
      <a:accent2>
        <a:srgbClr val="D61B76"/>
      </a:accent2>
      <a:accent3>
        <a:srgbClr val="EF9718"/>
      </a:accent3>
      <a:accent4>
        <a:srgbClr val="771BCD"/>
      </a:accent4>
      <a:accent5>
        <a:srgbClr val="11E9BA"/>
      </a:accent5>
      <a:accent6>
        <a:srgbClr val="1ECAE4"/>
      </a:accent6>
      <a:hlink>
        <a:srgbClr val="C2DFFD"/>
      </a:hlink>
      <a:folHlink>
        <a:srgbClr val="954F72"/>
      </a:folHlink>
    </a:clrScheme>
    <a:fontScheme name="Custom 2">
      <a:majorFont>
        <a:latin typeface="Open Sans Semibo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12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 algn="l">
          <a:defRPr sz="140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6295</TotalTime>
  <Words>568</Words>
  <Application>Microsoft Office PowerPoint</Application>
  <PresentationFormat>Широкоэкранный</PresentationFormat>
  <Paragraphs>68</Paragraphs>
  <Slides>10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3</vt:i4>
      </vt:variant>
      <vt:variant>
        <vt:lpstr>Заголовки слайдов</vt:lpstr>
      </vt:variant>
      <vt:variant>
        <vt:i4>10</vt:i4>
      </vt:variant>
    </vt:vector>
  </HeadingPairs>
  <TitlesOfParts>
    <vt:vector size="22" baseType="lpstr">
      <vt:lpstr>Arial</vt:lpstr>
      <vt:lpstr>Arial Narrow</vt:lpstr>
      <vt:lpstr>Calibri</vt:lpstr>
      <vt:lpstr>Gotham Pro Bold</vt:lpstr>
      <vt:lpstr>Gotham Pro Light</vt:lpstr>
      <vt:lpstr>Open Sans</vt:lpstr>
      <vt:lpstr>Open Sans Light</vt:lpstr>
      <vt:lpstr>Open Sans Semibold</vt:lpstr>
      <vt:lpstr>Roboto Condensed</vt:lpstr>
      <vt:lpstr>Светлый фон</vt:lpstr>
      <vt:lpstr>Темный фон</vt:lpstr>
      <vt:lpstr>Разделители и титулы</vt:lpstr>
      <vt:lpstr>Изменения в сфере законодательства о государственной регистрации юридических лиц и индивидуальных предпринимателей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Благодарю за внимание!</vt:lpstr>
    </vt:vector>
  </TitlesOfParts>
  <LinksUpToDate>false</LinksUpToDate>
  <SharedDoc>false</SharedDoc>
  <HyperlinkBase/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Paul Ryabov</dc:creator>
  <cp:lastModifiedBy>Соболева Виктория Ивановна</cp:lastModifiedBy>
  <cp:revision>776</cp:revision>
  <cp:lastPrinted>2023-05-25T11:36:43Z</cp:lastPrinted>
  <dcterms:created xsi:type="dcterms:W3CDTF">2019-02-06T11:18:04Z</dcterms:created>
  <dcterms:modified xsi:type="dcterms:W3CDTF">2024-05-30T04:06:13Z</dcterms:modified>
</cp:coreProperties>
</file>