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8642" r:id="rId1"/>
  </p:sldMasterIdLst>
  <p:notesMasterIdLst>
    <p:notesMasterId r:id="rId20"/>
  </p:notesMasterIdLst>
  <p:sldIdLst>
    <p:sldId id="445" r:id="rId2"/>
    <p:sldId id="412" r:id="rId3"/>
    <p:sldId id="496" r:id="rId4"/>
    <p:sldId id="508" r:id="rId5"/>
    <p:sldId id="487" r:id="rId6"/>
    <p:sldId id="510" r:id="rId7"/>
    <p:sldId id="455" r:id="rId8"/>
    <p:sldId id="504" r:id="rId9"/>
    <p:sldId id="501" r:id="rId10"/>
    <p:sldId id="484" r:id="rId11"/>
    <p:sldId id="447" r:id="rId12"/>
    <p:sldId id="463" r:id="rId13"/>
    <p:sldId id="502" r:id="rId14"/>
    <p:sldId id="446" r:id="rId15"/>
    <p:sldId id="460" r:id="rId16"/>
    <p:sldId id="456" r:id="rId17"/>
    <p:sldId id="509" r:id="rId18"/>
    <p:sldId id="432" r:id="rId19"/>
  </p:sldIdLst>
  <p:sldSz cx="10693400" cy="7561263"/>
  <p:notesSz cx="6797675" cy="9926638"/>
  <p:defaultTextStyle>
    <a:defPPr>
      <a:defRPr lang="ru-RU"/>
    </a:defPPr>
    <a:lvl1pPr algn="l" defTabSz="103981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517525" indent="-60325" algn="l" defTabSz="103981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039813" indent="-125413" algn="l" defTabSz="103981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560513" indent="-188913" algn="l" defTabSz="103981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82800" indent="-254000" algn="l" defTabSz="103981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5AA9"/>
    <a:srgbClr val="A61304"/>
    <a:srgbClr val="009900"/>
    <a:srgbClr val="FF9933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8514" autoAdjust="0"/>
  </p:normalViewPr>
  <p:slideViewPr>
    <p:cSldViewPr>
      <p:cViewPr varScale="1">
        <p:scale>
          <a:sx n="104" d="100"/>
          <a:sy n="104" d="100"/>
        </p:scale>
        <p:origin x="-1620" y="-10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 defTabSz="104608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 defTabSz="104608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FB015D4-E143-4741-AC3C-DF3FD62191AF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57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lIns="91705" tIns="45853" rIns="91705" bIns="4585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 defTabSz="104608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defTabSz="1046013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189B66C-7814-4EF0-994B-04CBCB6015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6745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39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7525" algn="l" defTabSz="1039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9813" algn="l" defTabSz="1039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0513" algn="l" defTabSz="1039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2800" algn="l" defTabSz="1039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614" algn="l" defTabSz="10422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736" algn="l" defTabSz="10422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7860" algn="l" defTabSz="10422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8985" algn="l" defTabSz="10422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5175" y="744538"/>
            <a:ext cx="526732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3463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33463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33463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33463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33463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E1B76CBD-14CE-4C5C-91FE-A40BAB2BA5AD}" type="slidenum">
              <a:rPr lang="ru-RU" sz="1200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sz="1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5175" y="746125"/>
            <a:ext cx="526732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140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4140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414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414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414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fld id="{235FE192-62FC-4626-AAD7-1B26986C72D2}" type="slidenum">
              <a:rPr lang="ru-RU" sz="1200" smtClean="0">
                <a:solidFill>
                  <a:srgbClr val="000000"/>
                </a:solidFill>
                <a:latin typeface="Calibri" pitchFamily="34" charset="0"/>
              </a:rPr>
              <a:pPr/>
              <a:t>18</a:t>
            </a:fld>
            <a:endParaRPr lang="ru-RU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CDA26-EB30-454F-9D39-5DCA62CE5CB3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21E9-1C70-4954-872B-7CB487067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0623"/>
      </p:ext>
    </p:extLst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EC9E-F8C1-4DAB-82D5-E21F31ABA122}" type="datetime1">
              <a:rPr lang="en-US" altLang="ru-RU"/>
              <a:pPr>
                <a:defRPr/>
              </a:pPr>
              <a:t>8/23/2022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E3C1C-EE4D-4C20-A77C-E09B0CA2EE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576643"/>
      </p:ext>
    </p:extLst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0692-7B41-4640-85EF-873C2A2438D3}" type="datetime1">
              <a:rPr lang="en-US" altLang="ru-RU"/>
              <a:pPr>
                <a:defRPr/>
              </a:pPr>
              <a:t>8/23/2022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50D0-D148-41D4-8848-86BD5748E2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9540029"/>
      </p:ext>
    </p:extLst>
  </p:cSld>
  <p:clrMapOvr>
    <a:masterClrMapping/>
  </p:clrMapOvr>
  <p:transition spd="med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9913" tIns="44958" rIns="89913" bIns="44958"/>
          <a:lstStyle>
            <a:lvl1pPr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2"/>
            <a:ext cx="8561139" cy="5324476"/>
          </a:xfrm>
        </p:spPr>
        <p:txBody>
          <a:bodyPr/>
          <a:lstStyle>
            <a:lvl1pPr marL="357539" indent="0">
              <a:buFontTx/>
              <a:buNone/>
              <a:defRPr b="1">
                <a:latin typeface="+mj-lt"/>
              </a:defRPr>
            </a:lvl1pPr>
            <a:lvl2pPr marL="354429" indent="3175">
              <a:defRPr>
                <a:latin typeface="+mj-lt"/>
              </a:defRPr>
            </a:lvl2pPr>
            <a:lvl3pPr marL="618306" indent="-256069">
              <a:tabLst/>
              <a:defRPr>
                <a:latin typeface="+mj-lt"/>
              </a:defRPr>
            </a:lvl3pPr>
            <a:lvl4pPr marL="0" indent="35442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6"/>
            <a:ext cx="8580438" cy="1219199"/>
          </a:xfrm>
        </p:spPr>
        <p:txBody>
          <a:bodyPr/>
          <a:lstStyle>
            <a:lvl1pPr marL="0" marR="0" indent="0" defTabSz="10258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988E-7512-4557-BF7C-E09A9A9758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806435"/>
      </p:ext>
    </p:extLst>
  </p:cSld>
  <p:clrMapOvr>
    <a:masterClrMapping/>
  </p:clrMapOvr>
  <p:transition spd="med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7"/>
            <a:ext cx="8561139" cy="5324476"/>
          </a:xfrm>
        </p:spPr>
        <p:txBody>
          <a:bodyPr/>
          <a:lstStyle>
            <a:lvl1pPr marL="357224" indent="0">
              <a:buFontTx/>
              <a:buNone/>
              <a:defRPr b="1">
                <a:latin typeface="+mj-lt"/>
              </a:defRPr>
            </a:lvl1pPr>
            <a:lvl2pPr marL="357224" indent="0">
              <a:defRPr>
                <a:latin typeface="+mj-lt"/>
              </a:defRPr>
            </a:lvl2pPr>
            <a:lvl3pPr marL="617768" indent="-255846">
              <a:defRPr>
                <a:latin typeface="+mj-lt"/>
              </a:defRPr>
            </a:lvl3pPr>
            <a:lvl4pPr marL="0" indent="354117">
              <a:defRPr>
                <a:latin typeface="+mj-lt"/>
              </a:defRPr>
            </a:lvl4pPr>
            <a:lvl5pPr marL="141022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0"/>
            <a:ext cx="8581268" cy="1219199"/>
          </a:xfrm>
        </p:spPr>
        <p:txBody>
          <a:bodyPr/>
          <a:lstStyle>
            <a:lvl1pPr marL="0" marR="0" indent="0" defTabSz="102497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38C1-DB51-4D1E-A943-B99482BEB3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77711"/>
      </p:ext>
    </p:extLst>
  </p:cSld>
  <p:clrMapOvr>
    <a:masterClrMapping/>
  </p:clrMapOvr>
  <p:transition spd="med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115258"/>
      </p:ext>
    </p:extLst>
  </p:cSld>
  <p:clrMapOvr>
    <a:masterClrMapping/>
  </p:clrMapOvr>
  <p:transition spd="med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4"/>
            <a:ext cx="8561139" cy="5324476"/>
          </a:xfrm>
        </p:spPr>
        <p:txBody>
          <a:bodyPr/>
          <a:lstStyle>
            <a:lvl1pPr marL="356933" indent="0">
              <a:buFontTx/>
              <a:buNone/>
              <a:defRPr b="1">
                <a:latin typeface="+mj-lt"/>
              </a:defRPr>
            </a:lvl1pPr>
            <a:lvl2pPr marL="356933" indent="0">
              <a:defRPr>
                <a:latin typeface="+mj-lt"/>
              </a:defRPr>
            </a:lvl2pPr>
            <a:lvl3pPr marL="617262" indent="-255640">
              <a:defRPr>
                <a:latin typeface="+mj-lt"/>
              </a:defRPr>
            </a:lvl3pPr>
            <a:lvl4pPr marL="0" indent="353827">
              <a:defRPr>
                <a:latin typeface="+mj-lt"/>
              </a:defRPr>
            </a:lvl4pPr>
            <a:lvl5pPr marL="140905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7"/>
            <a:ext cx="8581268" cy="1219199"/>
          </a:xfrm>
        </p:spPr>
        <p:txBody>
          <a:bodyPr/>
          <a:lstStyle>
            <a:lvl1pPr marL="0" marR="0" indent="0" defTabSz="102412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CF353C-B49B-495A-A239-A4F0325A1F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940"/>
      </p:ext>
    </p:extLst>
  </p:cSld>
  <p:clrMapOvr>
    <a:masterClrMapping/>
  </p:clrMapOvr>
  <p:transition spd="med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7"/>
            <a:ext cx="8561139" cy="5324476"/>
          </a:xfrm>
        </p:spPr>
        <p:txBody>
          <a:bodyPr/>
          <a:lstStyle>
            <a:lvl1pPr marL="356741" indent="0">
              <a:buFontTx/>
              <a:buNone/>
              <a:defRPr b="1">
                <a:latin typeface="+mj-lt"/>
              </a:defRPr>
            </a:lvl1pPr>
            <a:lvl2pPr marL="356741" indent="0">
              <a:defRPr>
                <a:latin typeface="+mj-lt"/>
              </a:defRPr>
            </a:lvl2pPr>
            <a:lvl3pPr marL="616940" indent="-255502">
              <a:defRPr>
                <a:latin typeface="+mj-lt"/>
              </a:defRPr>
            </a:lvl3pPr>
            <a:lvl4pPr marL="0" indent="353638">
              <a:defRPr>
                <a:latin typeface="+mj-lt"/>
              </a:defRPr>
            </a:lvl4pPr>
            <a:lvl5pPr marL="140831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0"/>
            <a:ext cx="8581268" cy="1219199"/>
          </a:xfrm>
        </p:spPr>
        <p:txBody>
          <a:bodyPr/>
          <a:lstStyle>
            <a:lvl1pPr marL="0" marR="0" indent="0" defTabSz="10235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1A0F-E53C-47D8-8E07-AC51F0E66C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763837"/>
      </p:ext>
    </p:extLst>
  </p:cSld>
  <p:clrMapOvr>
    <a:masterClrMapping/>
  </p:clrMapOvr>
  <p:transition spd="med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898657" y="1375766"/>
            <a:ext cx="7136983" cy="5262983"/>
          </a:xfrm>
        </p:spPr>
        <p:txBody>
          <a:bodyPr anchor="t">
            <a:normAutofit/>
          </a:bodyPr>
          <a:lstStyle>
            <a:lvl1pPr algn="l">
              <a:lnSpc>
                <a:spcPts val="6886"/>
              </a:lnSpc>
              <a:defRPr sz="60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813448"/>
      </p:ext>
    </p:extLst>
  </p:cSld>
  <p:clrMapOvr>
    <a:masterClrMapping/>
  </p:clrMapOvr>
  <p:transition spd="med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8896" tIns="44460" rIns="88896" bIns="44460"/>
          <a:lstStyle>
            <a:lvl1pPr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655"/>
            <a:ext cx="8926019" cy="4714119"/>
          </a:xfrm>
        </p:spPr>
        <p:txBody>
          <a:bodyPr>
            <a:noAutofit/>
          </a:bodyPr>
          <a:lstStyle>
            <a:lvl1pPr marL="353599" indent="0">
              <a:buFontTx/>
              <a:buNone/>
              <a:defRPr b="1">
                <a:latin typeface="+mj-lt"/>
              </a:defRPr>
            </a:lvl1pPr>
            <a:lvl2pPr marL="350523" indent="3175">
              <a:defRPr>
                <a:latin typeface="+mj-lt"/>
              </a:defRPr>
            </a:lvl2pPr>
            <a:lvl3pPr marL="611524" indent="-253248">
              <a:tabLst/>
              <a:defRPr>
                <a:latin typeface="+mj-lt"/>
              </a:defRPr>
            </a:lvl3pPr>
            <a:lvl4pPr marL="0" indent="350523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751" y="821499"/>
            <a:ext cx="8827713" cy="1390900"/>
          </a:xfrm>
        </p:spPr>
        <p:txBody>
          <a:bodyPr/>
          <a:lstStyle>
            <a:lvl1pPr marL="0" marR="0" indent="0" defTabSz="1014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96B3-6130-4293-B2F3-B71E2B6B00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570675"/>
      </p:ext>
    </p:extLst>
  </p:cSld>
  <p:clrMapOvr>
    <a:masterClrMapping/>
  </p:clrMapOvr>
  <p:transition spd="med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8896" tIns="44460" rIns="88896" bIns="44460"/>
          <a:lstStyle>
            <a:lvl1pPr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655"/>
            <a:ext cx="8926019" cy="4714119"/>
          </a:xfrm>
        </p:spPr>
        <p:txBody>
          <a:bodyPr>
            <a:noAutofit/>
          </a:bodyPr>
          <a:lstStyle>
            <a:lvl1pPr marL="353599" indent="0">
              <a:buFontTx/>
              <a:buNone/>
              <a:defRPr b="1">
                <a:latin typeface="+mj-lt"/>
              </a:defRPr>
            </a:lvl1pPr>
            <a:lvl2pPr marL="350523" indent="3175">
              <a:defRPr>
                <a:latin typeface="+mj-lt"/>
              </a:defRPr>
            </a:lvl2pPr>
            <a:lvl3pPr marL="611524" indent="-253248">
              <a:tabLst/>
              <a:defRPr>
                <a:latin typeface="+mj-lt"/>
              </a:defRPr>
            </a:lvl3pPr>
            <a:lvl4pPr marL="0" indent="350523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990" y="821473"/>
            <a:ext cx="8926017" cy="1390899"/>
          </a:xfrm>
        </p:spPr>
        <p:txBody>
          <a:bodyPr>
            <a:noAutofit/>
          </a:bodyPr>
          <a:lstStyle>
            <a:lvl1pPr marL="0" marR="0" indent="0" defTabSz="1014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73DE4-7536-40B4-B07A-73F3C308D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885930"/>
      </p:ext>
    </p:extLst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9913" tIns="44958" rIns="89913" bIns="44958"/>
          <a:lstStyle>
            <a:lvl1pPr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087D-966A-4A0A-8C78-98443B68AF12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EAAE-2B52-4877-8269-D8DE9208FD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4358928"/>
      </p:ext>
    </p:extLst>
  </p:cSld>
  <p:clrMapOvr>
    <a:masterClrMapping/>
  </p:clrMapOvr>
  <p:transition spd="med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3400" cy="75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655"/>
            <a:ext cx="8926019" cy="4714119"/>
          </a:xfrm>
        </p:spPr>
        <p:txBody>
          <a:bodyPr>
            <a:noAutofit/>
          </a:bodyPr>
          <a:lstStyle>
            <a:lvl1pPr marL="353599" indent="0">
              <a:buFontTx/>
              <a:buNone/>
              <a:defRPr b="1">
                <a:latin typeface="+mj-lt"/>
              </a:defRPr>
            </a:lvl1pPr>
            <a:lvl2pPr marL="353599" indent="0">
              <a:defRPr>
                <a:latin typeface="+mj-lt"/>
              </a:defRPr>
            </a:lvl2pPr>
            <a:lvl3pPr marL="611524" indent="-253248">
              <a:defRPr>
                <a:latin typeface="+mj-lt"/>
              </a:defRPr>
            </a:lvl3pPr>
            <a:lvl4pPr marL="0" indent="350523">
              <a:defRPr>
                <a:latin typeface="+mj-lt"/>
              </a:defRPr>
            </a:lvl4pPr>
            <a:lvl5pPr marL="139591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14990" y="821473"/>
            <a:ext cx="8926017" cy="1390899"/>
          </a:xfrm>
        </p:spPr>
        <p:txBody>
          <a:bodyPr>
            <a:noAutofit/>
          </a:bodyPr>
          <a:lstStyle>
            <a:lvl1pPr marL="0" marR="0" indent="0" defTabSz="1014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FD32-FDF3-4262-9D5C-F1F8E0BE09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593210"/>
      </p:ext>
    </p:extLst>
  </p:cSld>
  <p:clrMapOvr>
    <a:masterClrMapping/>
  </p:clrMapOvr>
  <p:transition spd="med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8896" tIns="44460" rIns="88896" bIns="44460"/>
          <a:lstStyle>
            <a:lvl1pPr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655"/>
            <a:ext cx="8926019" cy="4714119"/>
          </a:xfrm>
        </p:spPr>
        <p:txBody>
          <a:bodyPr>
            <a:noAutofit/>
          </a:bodyPr>
          <a:lstStyle>
            <a:lvl1pPr marL="353599" indent="0">
              <a:buFontTx/>
              <a:buNone/>
              <a:defRPr b="1">
                <a:latin typeface="+mj-lt"/>
              </a:defRPr>
            </a:lvl1pPr>
            <a:lvl2pPr marL="350523" indent="3175">
              <a:defRPr>
                <a:latin typeface="+mj-lt"/>
              </a:defRPr>
            </a:lvl2pPr>
            <a:lvl3pPr marL="611524" indent="-253248">
              <a:tabLst/>
              <a:defRPr>
                <a:latin typeface="+mj-lt"/>
              </a:defRPr>
            </a:lvl3pPr>
            <a:lvl4pPr marL="0" indent="350523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751" y="821499"/>
            <a:ext cx="8827713" cy="1390900"/>
          </a:xfrm>
        </p:spPr>
        <p:txBody>
          <a:bodyPr/>
          <a:lstStyle>
            <a:lvl1pPr marL="0" marR="0" indent="0" defTabSz="1014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591181-C629-4B99-8C5E-9CAD2F60C2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294376"/>
      </p:ext>
    </p:extLst>
  </p:cSld>
  <p:clrMapOvr>
    <a:masterClrMapping/>
  </p:clrMapOvr>
  <p:transition spd="med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8896" tIns="44460" rIns="88896" bIns="44460"/>
          <a:lstStyle>
            <a:lvl1pPr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1441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655"/>
            <a:ext cx="8926019" cy="4714119"/>
          </a:xfrm>
        </p:spPr>
        <p:txBody>
          <a:bodyPr>
            <a:noAutofit/>
          </a:bodyPr>
          <a:lstStyle>
            <a:lvl1pPr marL="353599" indent="0">
              <a:buFontTx/>
              <a:buNone/>
              <a:defRPr b="1">
                <a:latin typeface="+mj-lt"/>
              </a:defRPr>
            </a:lvl1pPr>
            <a:lvl2pPr marL="350523" indent="3175">
              <a:defRPr>
                <a:latin typeface="+mj-lt"/>
              </a:defRPr>
            </a:lvl2pPr>
            <a:lvl3pPr marL="611524" indent="-253248">
              <a:tabLst/>
              <a:defRPr>
                <a:latin typeface="+mj-lt"/>
              </a:defRPr>
            </a:lvl3pPr>
            <a:lvl4pPr marL="0" indent="350523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990" y="821473"/>
            <a:ext cx="8926017" cy="1390899"/>
          </a:xfrm>
        </p:spPr>
        <p:txBody>
          <a:bodyPr>
            <a:noAutofit/>
          </a:bodyPr>
          <a:lstStyle>
            <a:lvl1pPr marL="0" marR="0" indent="0" defTabSz="1014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E380FE2-416E-4137-9AB6-A998B501D9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279670"/>
      </p:ext>
    </p:extLst>
  </p:cSld>
  <p:clrMapOvr>
    <a:masterClrMapping/>
  </p:clrMapOvr>
  <p:transition spd="med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3400" cy="75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50" y="2212655"/>
            <a:ext cx="8926019" cy="4714119"/>
          </a:xfrm>
        </p:spPr>
        <p:txBody>
          <a:bodyPr>
            <a:noAutofit/>
          </a:bodyPr>
          <a:lstStyle>
            <a:lvl1pPr marL="353599" indent="0">
              <a:buFontTx/>
              <a:buNone/>
              <a:defRPr b="1">
                <a:latin typeface="+mj-lt"/>
              </a:defRPr>
            </a:lvl1pPr>
            <a:lvl2pPr marL="353599" indent="0">
              <a:defRPr>
                <a:latin typeface="+mj-lt"/>
              </a:defRPr>
            </a:lvl2pPr>
            <a:lvl3pPr marL="611524" indent="-253248">
              <a:defRPr>
                <a:latin typeface="+mj-lt"/>
              </a:defRPr>
            </a:lvl3pPr>
            <a:lvl4pPr marL="0" indent="350523">
              <a:defRPr>
                <a:latin typeface="+mj-lt"/>
              </a:defRPr>
            </a:lvl4pPr>
            <a:lvl5pPr marL="139591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14990" y="821473"/>
            <a:ext cx="8926017" cy="1390899"/>
          </a:xfrm>
        </p:spPr>
        <p:txBody>
          <a:bodyPr>
            <a:noAutofit/>
          </a:bodyPr>
          <a:lstStyle>
            <a:lvl1pPr marL="0" marR="0" indent="0" defTabSz="10145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86319E-F1D6-4C11-ABB8-26FDC86146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188396"/>
      </p:ext>
    </p:extLst>
  </p:cSld>
  <p:clrMapOvr>
    <a:masterClrMapping/>
  </p:clrMapOvr>
  <p:transition spd="med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115953" tIns="57975" rIns="115953" bIns="57975"/>
          <a:lstStyle>
            <a:lvl1pPr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3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5" y="1771651"/>
            <a:ext cx="8561139" cy="5324476"/>
          </a:xfrm>
        </p:spPr>
        <p:txBody>
          <a:bodyPr/>
          <a:lstStyle>
            <a:lvl1pPr marL="394216" indent="0">
              <a:buFontTx/>
              <a:buNone/>
              <a:defRPr b="1">
                <a:latin typeface="+mj-lt"/>
              </a:defRPr>
            </a:lvl1pPr>
            <a:lvl2pPr marL="390786" indent="3469">
              <a:defRPr>
                <a:latin typeface="+mj-lt"/>
              </a:defRPr>
            </a:lvl2pPr>
            <a:lvl3pPr marL="681726" indent="-282339">
              <a:tabLst/>
              <a:defRPr>
                <a:latin typeface="+mj-lt"/>
              </a:defRPr>
            </a:lvl3pPr>
            <a:lvl4pPr marL="0" indent="390786">
              <a:lnSpc>
                <a:spcPts val="1965"/>
              </a:lnSpc>
              <a:spcBef>
                <a:spcPts val="437"/>
              </a:spcBef>
              <a:defRPr>
                <a:latin typeface="+mj-lt"/>
              </a:defRPr>
            </a:lvl4pPr>
            <a:lvl5pPr>
              <a:lnSpc>
                <a:spcPts val="1965"/>
              </a:lnSpc>
              <a:spcBef>
                <a:spcPts val="43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1311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AAD4E98-1254-47BE-B949-9A0551EB5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406056"/>
      </p:ext>
    </p:extLst>
  </p:cSld>
  <p:clrMapOvr>
    <a:masterClrMapping/>
  </p:clrMapOvr>
  <p:transition spd="med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5" y="1771651"/>
            <a:ext cx="8561139" cy="5324476"/>
          </a:xfrm>
        </p:spPr>
        <p:txBody>
          <a:bodyPr/>
          <a:lstStyle>
            <a:lvl1pPr marL="394216" indent="0">
              <a:buFontTx/>
              <a:buNone/>
              <a:defRPr b="1">
                <a:latin typeface="+mj-lt"/>
              </a:defRPr>
            </a:lvl1pPr>
            <a:lvl2pPr marL="394216" indent="0">
              <a:defRPr>
                <a:latin typeface="+mj-lt"/>
              </a:defRPr>
            </a:lvl2pPr>
            <a:lvl3pPr marL="681726" indent="-282339">
              <a:defRPr>
                <a:latin typeface="+mj-lt"/>
              </a:defRPr>
            </a:lvl3pPr>
            <a:lvl4pPr marL="0" indent="390786">
              <a:defRPr>
                <a:latin typeface="+mj-lt"/>
              </a:defRPr>
            </a:lvl4pPr>
            <a:lvl5pPr marL="155627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8" y="552454"/>
            <a:ext cx="8581268" cy="1219199"/>
          </a:xfrm>
        </p:spPr>
        <p:txBody>
          <a:bodyPr/>
          <a:lstStyle>
            <a:lvl1pPr marL="0" marR="0" indent="0" defTabSz="11311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6324A6B-7A27-4A74-A874-93C9D9E3EC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6293436"/>
      </p:ext>
    </p:extLst>
  </p:cSld>
  <p:clrMapOvr>
    <a:masterClrMapping/>
  </p:clrMapOvr>
  <p:transition spd="med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0"/>
            <a:ext cx="8561139" cy="5324476"/>
          </a:xfrm>
        </p:spPr>
        <p:txBody>
          <a:bodyPr/>
          <a:lstStyle>
            <a:lvl1pPr marL="353615" indent="0">
              <a:buFontTx/>
              <a:buNone/>
              <a:defRPr b="1">
                <a:latin typeface="+mj-lt"/>
              </a:defRPr>
            </a:lvl1pPr>
            <a:lvl2pPr marL="353615" indent="0">
              <a:defRPr>
                <a:latin typeface="+mj-lt"/>
              </a:defRPr>
            </a:lvl2pPr>
            <a:lvl3pPr marL="611560" indent="-253256">
              <a:defRPr>
                <a:latin typeface="+mj-lt"/>
              </a:defRPr>
            </a:lvl3pPr>
            <a:lvl4pPr marL="0" indent="350536">
              <a:defRPr>
                <a:latin typeface="+mj-lt"/>
              </a:defRPr>
            </a:lvl4pPr>
            <a:lvl5pPr marL="139598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3"/>
            <a:ext cx="8581268" cy="1219199"/>
          </a:xfrm>
        </p:spPr>
        <p:txBody>
          <a:bodyPr/>
          <a:lstStyle>
            <a:lvl1pPr marL="0" marR="0" indent="0" defTabSz="1014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AA9A-B436-4605-85BD-32C03FA652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4543912"/>
      </p:ext>
    </p:extLst>
  </p:cSld>
  <p:clrMapOvr>
    <a:masterClrMapping/>
  </p:clrMapOvr>
  <p:transition spd="med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0"/>
            <a:ext cx="8561139" cy="5324476"/>
          </a:xfrm>
        </p:spPr>
        <p:txBody>
          <a:bodyPr/>
          <a:lstStyle>
            <a:lvl1pPr marL="353674" indent="0">
              <a:buFontTx/>
              <a:buNone/>
              <a:defRPr b="1">
                <a:latin typeface="+mj-lt"/>
              </a:defRPr>
            </a:lvl1pPr>
            <a:lvl2pPr marL="353674" indent="0">
              <a:defRPr>
                <a:latin typeface="+mj-lt"/>
              </a:defRPr>
            </a:lvl2pPr>
            <a:lvl3pPr marL="611662" indent="-253303">
              <a:defRPr>
                <a:latin typeface="+mj-lt"/>
              </a:defRPr>
            </a:lvl3pPr>
            <a:lvl4pPr marL="0" indent="350598">
              <a:defRPr>
                <a:latin typeface="+mj-lt"/>
              </a:defRPr>
            </a:lvl4pPr>
            <a:lvl5pPr marL="139622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2"/>
            <a:ext cx="8581268" cy="1219199"/>
          </a:xfrm>
        </p:spPr>
        <p:txBody>
          <a:bodyPr/>
          <a:lstStyle>
            <a:lvl1pPr marL="0" marR="0" indent="0" defTabSz="10148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2EFF-1215-4686-96E7-054129EB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931199"/>
      </p:ext>
    </p:extLst>
  </p:cSld>
  <p:clrMapOvr>
    <a:masterClrMapping/>
  </p:clrMapOvr>
  <p:transition spd="med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0"/>
            <a:ext cx="8561139" cy="5324476"/>
          </a:xfrm>
        </p:spPr>
        <p:txBody>
          <a:bodyPr/>
          <a:lstStyle>
            <a:lvl1pPr marL="353674" indent="0">
              <a:buFontTx/>
              <a:buNone/>
              <a:defRPr b="1">
                <a:latin typeface="+mj-lt"/>
              </a:defRPr>
            </a:lvl1pPr>
            <a:lvl2pPr marL="353674" indent="0">
              <a:defRPr>
                <a:latin typeface="+mj-lt"/>
              </a:defRPr>
            </a:lvl2pPr>
            <a:lvl3pPr marL="611662" indent="-253303">
              <a:defRPr>
                <a:latin typeface="+mj-lt"/>
              </a:defRPr>
            </a:lvl3pPr>
            <a:lvl4pPr marL="0" indent="350598">
              <a:defRPr>
                <a:latin typeface="+mj-lt"/>
              </a:defRPr>
            </a:lvl4pPr>
            <a:lvl5pPr marL="139622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2"/>
            <a:ext cx="8581268" cy="1219199"/>
          </a:xfrm>
        </p:spPr>
        <p:txBody>
          <a:bodyPr/>
          <a:lstStyle>
            <a:lvl1pPr marL="0" marR="0" indent="0" defTabSz="10148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854E-8289-4651-9AFC-DA974AB8E0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9872367"/>
      </p:ext>
    </p:extLst>
  </p:cSld>
  <p:clrMapOvr>
    <a:masterClrMapping/>
  </p:clrMapOvr>
  <p:transition spd="med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A577F-4622-47E1-93E5-7F6077CAD2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2830826"/>
      </p:ext>
    </p:extLst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D043-33FA-43EC-836C-93764E187959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AC58F-9646-4F9A-868F-70DEEC9BEC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65090"/>
      </p:ext>
    </p:extLst>
  </p:cSld>
  <p:clrMapOvr>
    <a:masterClrMapping/>
  </p:clrMapOvr>
  <p:transition spd="med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0"/>
            <a:ext cx="8561139" cy="5324476"/>
          </a:xfrm>
        </p:spPr>
        <p:txBody>
          <a:bodyPr/>
          <a:lstStyle>
            <a:lvl1pPr marL="353615" indent="0">
              <a:buFontTx/>
              <a:buNone/>
              <a:defRPr b="1">
                <a:latin typeface="+mj-lt"/>
              </a:defRPr>
            </a:lvl1pPr>
            <a:lvl2pPr marL="353615" indent="0">
              <a:defRPr>
                <a:latin typeface="+mj-lt"/>
              </a:defRPr>
            </a:lvl2pPr>
            <a:lvl3pPr marL="611560" indent="-253256">
              <a:defRPr>
                <a:latin typeface="+mj-lt"/>
              </a:defRPr>
            </a:lvl3pPr>
            <a:lvl4pPr marL="0" indent="350536">
              <a:defRPr>
                <a:latin typeface="+mj-lt"/>
              </a:defRPr>
            </a:lvl4pPr>
            <a:lvl5pPr marL="139598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3"/>
            <a:ext cx="8581268" cy="1219199"/>
          </a:xfrm>
        </p:spPr>
        <p:txBody>
          <a:bodyPr/>
          <a:lstStyle>
            <a:lvl1pPr marL="0" marR="0" indent="0" defTabSz="1014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EC4B-EB5E-4C29-BB60-17611FD6EB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660588"/>
      </p:ext>
    </p:extLst>
  </p:cSld>
  <p:clrMapOvr>
    <a:masterClrMapping/>
  </p:clrMapOvr>
  <p:transition spd="med"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3"/>
            <a:ext cx="8561139" cy="5324476"/>
          </a:xfrm>
        </p:spPr>
        <p:txBody>
          <a:bodyPr/>
          <a:lstStyle>
            <a:lvl1pPr marL="353486" indent="0">
              <a:buFontTx/>
              <a:buNone/>
              <a:defRPr b="1">
                <a:latin typeface="+mj-lt"/>
              </a:defRPr>
            </a:lvl1pPr>
            <a:lvl2pPr marL="353486" indent="0">
              <a:defRPr>
                <a:latin typeface="+mj-lt"/>
              </a:defRPr>
            </a:lvl2pPr>
            <a:lvl3pPr marL="611339" indent="-253172">
              <a:defRPr>
                <a:latin typeface="+mj-lt"/>
              </a:defRPr>
            </a:lvl3pPr>
            <a:lvl4pPr marL="0" indent="350408">
              <a:defRPr>
                <a:latin typeface="+mj-lt"/>
              </a:defRPr>
            </a:lvl4pPr>
            <a:lvl5pPr marL="139549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6"/>
            <a:ext cx="8581268" cy="1219199"/>
          </a:xfrm>
        </p:spPr>
        <p:txBody>
          <a:bodyPr/>
          <a:lstStyle>
            <a:lvl1pPr marL="0" marR="0" indent="0" defTabSz="10142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641D-D462-42A5-8F3F-A95A7A7C43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067539"/>
      </p:ext>
    </p:extLst>
  </p:cSld>
  <p:clrMapOvr>
    <a:masterClrMapping/>
  </p:clrMapOvr>
  <p:transition spd="med"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C0B62-8569-403F-928E-7090133EA0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9991186"/>
      </p:ext>
    </p:extLst>
  </p:cSld>
  <p:clrMapOvr>
    <a:masterClrMapping/>
  </p:clrMapOvr>
  <p:transition spd="med"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49"/>
            <a:ext cx="8561139" cy="5324476"/>
          </a:xfrm>
        </p:spPr>
        <p:txBody>
          <a:bodyPr/>
          <a:lstStyle>
            <a:lvl1pPr marL="354239" indent="0">
              <a:buFontTx/>
              <a:buNone/>
              <a:defRPr b="1">
                <a:latin typeface="+mj-lt"/>
              </a:defRPr>
            </a:lvl1pPr>
            <a:lvl2pPr marL="354239" indent="0">
              <a:defRPr>
                <a:latin typeface="+mj-lt"/>
              </a:defRPr>
            </a:lvl2pPr>
            <a:lvl3pPr marL="612625" indent="-253709">
              <a:defRPr>
                <a:latin typeface="+mj-lt"/>
              </a:defRPr>
            </a:lvl3pPr>
            <a:lvl4pPr marL="0" indent="351155">
              <a:defRPr>
                <a:latin typeface="+mj-lt"/>
              </a:defRPr>
            </a:lvl4pPr>
            <a:lvl5pPr marL="139843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164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9CD3-E1D4-4DE4-9217-1AFEAC52D8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184243"/>
      </p:ext>
    </p:extLst>
  </p:cSld>
  <p:clrMapOvr>
    <a:masterClrMapping/>
  </p:clrMapOvr>
  <p:transition spd="med"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6DD4-56F7-46F7-B93C-1F78F6319B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181971"/>
      </p:ext>
    </p:extLst>
  </p:cSld>
  <p:clrMapOvr>
    <a:masterClrMapping/>
  </p:clrMapOvr>
  <p:transition spd="med"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36F8A-357A-4AB3-9BF3-080631011C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94546"/>
      </p:ext>
    </p:extLst>
  </p:cSld>
  <p:clrMapOvr>
    <a:masterClrMapping/>
  </p:clrMapOvr>
  <p:transition spd="med"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0"/>
            <a:ext cx="8561139" cy="5324476"/>
          </a:xfrm>
        </p:spPr>
        <p:txBody>
          <a:bodyPr/>
          <a:lstStyle>
            <a:lvl1pPr marL="353674" indent="0">
              <a:buFontTx/>
              <a:buNone/>
              <a:defRPr b="1">
                <a:latin typeface="+mj-lt"/>
              </a:defRPr>
            </a:lvl1pPr>
            <a:lvl2pPr marL="353674" indent="0">
              <a:defRPr>
                <a:latin typeface="+mj-lt"/>
              </a:defRPr>
            </a:lvl2pPr>
            <a:lvl3pPr marL="611662" indent="-253303">
              <a:defRPr>
                <a:latin typeface="+mj-lt"/>
              </a:defRPr>
            </a:lvl3pPr>
            <a:lvl4pPr marL="0" indent="350598">
              <a:defRPr>
                <a:latin typeface="+mj-lt"/>
              </a:defRPr>
            </a:lvl4pPr>
            <a:lvl5pPr marL="139622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2"/>
            <a:ext cx="8581268" cy="1219199"/>
          </a:xfrm>
        </p:spPr>
        <p:txBody>
          <a:bodyPr/>
          <a:lstStyle>
            <a:lvl1pPr marL="0" marR="0" indent="0" defTabSz="10148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87CC-0539-46C9-8F60-04D1A4BA9A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50319"/>
      </p:ext>
    </p:extLst>
  </p:cSld>
  <p:clrMapOvr>
    <a:masterClrMapping/>
  </p:clrMapOvr>
  <p:transition spd="med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0"/>
            <a:ext cx="8561139" cy="5324476"/>
          </a:xfrm>
        </p:spPr>
        <p:txBody>
          <a:bodyPr/>
          <a:lstStyle>
            <a:lvl1pPr marL="353674" indent="0">
              <a:buFontTx/>
              <a:buNone/>
              <a:defRPr b="1">
                <a:latin typeface="+mj-lt"/>
              </a:defRPr>
            </a:lvl1pPr>
            <a:lvl2pPr marL="353674" indent="0">
              <a:defRPr>
                <a:latin typeface="+mj-lt"/>
              </a:defRPr>
            </a:lvl2pPr>
            <a:lvl3pPr marL="611662" indent="-253303">
              <a:defRPr>
                <a:latin typeface="+mj-lt"/>
              </a:defRPr>
            </a:lvl3pPr>
            <a:lvl4pPr marL="0" indent="350598">
              <a:defRPr>
                <a:latin typeface="+mj-lt"/>
              </a:defRPr>
            </a:lvl4pPr>
            <a:lvl5pPr marL="139622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2"/>
            <a:ext cx="8581268" cy="1219199"/>
          </a:xfrm>
        </p:spPr>
        <p:txBody>
          <a:bodyPr/>
          <a:lstStyle>
            <a:lvl1pPr marL="0" marR="0" indent="0" defTabSz="10148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4DB4-D754-4B1E-B64B-71D476BB5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994547"/>
      </p:ext>
    </p:extLst>
  </p:cSld>
  <p:clrMapOvr>
    <a:masterClrMapping/>
  </p:clrMapOvr>
  <p:transition spd="med"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663"/>
            <a:ext cx="8561139" cy="5324476"/>
          </a:xfrm>
        </p:spPr>
        <p:txBody>
          <a:bodyPr/>
          <a:lstStyle>
            <a:lvl1pPr marL="353545" indent="0">
              <a:buFontTx/>
              <a:buNone/>
              <a:defRPr b="1">
                <a:latin typeface="+mj-lt"/>
              </a:defRPr>
            </a:lvl1pPr>
            <a:lvl2pPr marL="353545" indent="0">
              <a:defRPr>
                <a:latin typeface="+mj-lt"/>
              </a:defRPr>
            </a:lvl2pPr>
            <a:lvl3pPr marL="611445" indent="-253211">
              <a:defRPr>
                <a:latin typeface="+mj-lt"/>
              </a:defRPr>
            </a:lvl3pPr>
            <a:lvl4pPr marL="0" indent="350471">
              <a:defRPr>
                <a:latin typeface="+mj-lt"/>
              </a:defRPr>
            </a:lvl4pPr>
            <a:lvl5pPr marL="139573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5"/>
            <a:ext cx="8581268" cy="1219199"/>
          </a:xfrm>
        </p:spPr>
        <p:txBody>
          <a:bodyPr/>
          <a:lstStyle>
            <a:lvl1pPr marL="0" marR="0" indent="0" defTabSz="10144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EF23-88F1-4534-A4E1-CE38527746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316744"/>
      </p:ext>
    </p:extLst>
  </p:cSld>
  <p:clrMapOvr>
    <a:masterClrMapping/>
  </p:clrMapOvr>
  <p:transition spd="med"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8C448-5573-4E63-8738-7114401741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4568431"/>
      </p:ext>
    </p:extLst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2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1E71-776E-47E8-8A05-109CB8DF0252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9DC2-6DF3-4C8C-B9EC-84C7C1B9F0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735081"/>
      </p:ext>
    </p:extLst>
  </p:cSld>
  <p:clrMapOvr>
    <a:masterClrMapping/>
  </p:clrMapOvr>
  <p:transition spd="med">
    <p:wheel spokes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115953" tIns="57975" rIns="115953" bIns="57975"/>
          <a:lstStyle>
            <a:lvl1pPr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3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5" y="1771651"/>
            <a:ext cx="8561139" cy="5324476"/>
          </a:xfrm>
        </p:spPr>
        <p:txBody>
          <a:bodyPr/>
          <a:lstStyle>
            <a:lvl1pPr marL="394216" indent="0">
              <a:buFontTx/>
              <a:buNone/>
              <a:defRPr b="1">
                <a:latin typeface="+mj-lt"/>
              </a:defRPr>
            </a:lvl1pPr>
            <a:lvl2pPr marL="390786" indent="3469">
              <a:defRPr>
                <a:latin typeface="+mj-lt"/>
              </a:defRPr>
            </a:lvl2pPr>
            <a:lvl3pPr marL="681726" indent="-282339">
              <a:tabLst/>
              <a:defRPr>
                <a:latin typeface="+mj-lt"/>
              </a:defRPr>
            </a:lvl3pPr>
            <a:lvl4pPr marL="0" indent="390786">
              <a:lnSpc>
                <a:spcPts val="1965"/>
              </a:lnSpc>
              <a:spcBef>
                <a:spcPts val="437"/>
              </a:spcBef>
              <a:defRPr>
                <a:latin typeface="+mj-lt"/>
              </a:defRPr>
            </a:lvl4pPr>
            <a:lvl5pPr>
              <a:lnSpc>
                <a:spcPts val="1965"/>
              </a:lnSpc>
              <a:spcBef>
                <a:spcPts val="43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1311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AFE9F7C7-7FFB-4FC9-BB1E-6DFAA60A4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5396010"/>
      </p:ext>
    </p:extLst>
  </p:cSld>
  <p:clrMapOvr>
    <a:masterClrMapping/>
  </p:clrMapOvr>
  <p:transition spd="med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5" y="1771651"/>
            <a:ext cx="8561139" cy="5324476"/>
          </a:xfrm>
        </p:spPr>
        <p:txBody>
          <a:bodyPr/>
          <a:lstStyle>
            <a:lvl1pPr marL="394216" indent="0">
              <a:buFontTx/>
              <a:buNone/>
              <a:defRPr b="1">
                <a:latin typeface="+mj-lt"/>
              </a:defRPr>
            </a:lvl1pPr>
            <a:lvl2pPr marL="394216" indent="0">
              <a:defRPr>
                <a:latin typeface="+mj-lt"/>
              </a:defRPr>
            </a:lvl2pPr>
            <a:lvl3pPr marL="681726" indent="-282339">
              <a:defRPr>
                <a:latin typeface="+mj-lt"/>
              </a:defRPr>
            </a:lvl3pPr>
            <a:lvl4pPr marL="0" indent="390786">
              <a:defRPr>
                <a:latin typeface="+mj-lt"/>
              </a:defRPr>
            </a:lvl4pPr>
            <a:lvl5pPr marL="155627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8" y="552454"/>
            <a:ext cx="8581268" cy="1219199"/>
          </a:xfrm>
        </p:spPr>
        <p:txBody>
          <a:bodyPr/>
          <a:lstStyle>
            <a:lvl1pPr marL="0" marR="0" indent="0" defTabSz="11311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8BD4A1F-2E1E-4D17-B066-5F9A6AE86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422768"/>
      </p:ext>
    </p:extLst>
  </p:cSld>
  <p:clrMapOvr>
    <a:masterClrMapping/>
  </p:clrMapOvr>
  <p:transition spd="med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115953" tIns="57975" rIns="115953" bIns="57975"/>
          <a:lstStyle>
            <a:lvl1pPr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1318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131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3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5" y="1771651"/>
            <a:ext cx="8561139" cy="5324476"/>
          </a:xfrm>
        </p:spPr>
        <p:txBody>
          <a:bodyPr/>
          <a:lstStyle>
            <a:lvl1pPr marL="394216" indent="0">
              <a:buFontTx/>
              <a:buNone/>
              <a:defRPr b="1">
                <a:latin typeface="+mj-lt"/>
              </a:defRPr>
            </a:lvl1pPr>
            <a:lvl2pPr marL="390786" indent="3469">
              <a:defRPr>
                <a:latin typeface="+mj-lt"/>
              </a:defRPr>
            </a:lvl2pPr>
            <a:lvl3pPr marL="681726" indent="-282339">
              <a:tabLst/>
              <a:defRPr>
                <a:latin typeface="+mj-lt"/>
              </a:defRPr>
            </a:lvl3pPr>
            <a:lvl4pPr marL="0" indent="390786">
              <a:lnSpc>
                <a:spcPts val="1965"/>
              </a:lnSpc>
              <a:spcBef>
                <a:spcPts val="437"/>
              </a:spcBef>
              <a:defRPr>
                <a:latin typeface="+mj-lt"/>
              </a:defRPr>
            </a:lvl4pPr>
            <a:lvl5pPr>
              <a:lnSpc>
                <a:spcPts val="1965"/>
              </a:lnSpc>
              <a:spcBef>
                <a:spcPts val="43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1311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A5C8187-54B5-4B6A-9BAB-D79B9D6ED1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757431"/>
      </p:ext>
    </p:extLst>
  </p:cSld>
  <p:clrMapOvr>
    <a:masterClrMapping/>
  </p:clrMapOvr>
  <p:transition spd="med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5" y="1771651"/>
            <a:ext cx="8561139" cy="5324476"/>
          </a:xfrm>
        </p:spPr>
        <p:txBody>
          <a:bodyPr/>
          <a:lstStyle>
            <a:lvl1pPr marL="394216" indent="0">
              <a:buFontTx/>
              <a:buNone/>
              <a:defRPr b="1">
                <a:latin typeface="+mj-lt"/>
              </a:defRPr>
            </a:lvl1pPr>
            <a:lvl2pPr marL="394216" indent="0">
              <a:defRPr>
                <a:latin typeface="+mj-lt"/>
              </a:defRPr>
            </a:lvl2pPr>
            <a:lvl3pPr marL="681726" indent="-282339">
              <a:defRPr>
                <a:latin typeface="+mj-lt"/>
              </a:defRPr>
            </a:lvl3pPr>
            <a:lvl4pPr marL="0" indent="390786">
              <a:defRPr>
                <a:latin typeface="+mj-lt"/>
              </a:defRPr>
            </a:lvl4pPr>
            <a:lvl5pPr marL="155627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8" y="552454"/>
            <a:ext cx="8581268" cy="1219199"/>
          </a:xfrm>
        </p:spPr>
        <p:txBody>
          <a:bodyPr/>
          <a:lstStyle>
            <a:lvl1pPr marL="0" marR="0" indent="0" defTabSz="11311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AA43C1E-0B28-422E-8D95-2C60A9DC60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829798"/>
      </p:ext>
    </p:extLst>
  </p:cSld>
  <p:clrMapOvr>
    <a:masterClrMapping/>
  </p:clrMapOvr>
  <p:transition spd="med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109133" tIns="54529" rIns="109133" bIns="54529"/>
          <a:lstStyle>
            <a:lvl1pPr defTabSz="990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6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836"/>
            <a:ext cx="8561139" cy="5324476"/>
          </a:xfrm>
        </p:spPr>
        <p:txBody>
          <a:bodyPr/>
          <a:lstStyle>
            <a:lvl1pPr marL="433902" indent="0">
              <a:buFontTx/>
              <a:buNone/>
              <a:defRPr b="1">
                <a:latin typeface="+mj-lt"/>
              </a:defRPr>
            </a:lvl1pPr>
            <a:lvl2pPr marL="430139" indent="3883">
              <a:defRPr>
                <a:latin typeface="+mj-lt"/>
              </a:defRPr>
            </a:lvl2pPr>
            <a:lvl3pPr marL="750311" indent="-310799">
              <a:tabLst/>
              <a:defRPr>
                <a:latin typeface="+mj-lt"/>
              </a:defRPr>
            </a:lvl3pPr>
            <a:lvl4pPr marL="0" indent="430139">
              <a:lnSpc>
                <a:spcPts val="2203"/>
              </a:lnSpc>
              <a:spcBef>
                <a:spcPts val="489"/>
              </a:spcBef>
              <a:defRPr>
                <a:latin typeface="+mj-lt"/>
              </a:defRPr>
            </a:lvl4pPr>
            <a:lvl5pPr>
              <a:lnSpc>
                <a:spcPts val="2203"/>
              </a:lnSpc>
              <a:spcBef>
                <a:spcPts val="489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79"/>
            <a:ext cx="8580438" cy="1219199"/>
          </a:xfrm>
        </p:spPr>
        <p:txBody>
          <a:bodyPr/>
          <a:lstStyle>
            <a:lvl1pPr marL="0" marR="0" indent="0" defTabSz="12449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9665-279B-4F40-9EA2-688A8CA16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687644"/>
      </p:ext>
    </p:extLst>
  </p:cSld>
  <p:clrMapOvr>
    <a:masterClrMapping/>
  </p:clrMapOvr>
  <p:transition spd="med"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88" y="1771836"/>
            <a:ext cx="8561139" cy="5324476"/>
          </a:xfrm>
        </p:spPr>
        <p:txBody>
          <a:bodyPr/>
          <a:lstStyle>
            <a:lvl1pPr marL="433902" indent="0">
              <a:buFontTx/>
              <a:buNone/>
              <a:defRPr b="1">
                <a:latin typeface="+mj-lt"/>
              </a:defRPr>
            </a:lvl1pPr>
            <a:lvl2pPr marL="433902" indent="0">
              <a:defRPr>
                <a:latin typeface="+mj-lt"/>
              </a:defRPr>
            </a:lvl2pPr>
            <a:lvl3pPr marL="750311" indent="-310799">
              <a:defRPr>
                <a:latin typeface="+mj-lt"/>
              </a:defRPr>
            </a:lvl3pPr>
            <a:lvl4pPr marL="0" indent="430139">
              <a:defRPr>
                <a:latin typeface="+mj-lt"/>
              </a:defRPr>
            </a:lvl4pPr>
            <a:lvl5pPr marL="17128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8" y="552479"/>
            <a:ext cx="8581268" cy="1219199"/>
          </a:xfrm>
        </p:spPr>
        <p:txBody>
          <a:bodyPr/>
          <a:lstStyle>
            <a:lvl1pPr marL="0" marR="0" indent="0" defTabSz="12449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3383-0501-4259-AF83-7DC901F2AA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113335"/>
      </p:ext>
    </p:extLst>
  </p:cSld>
  <p:clrMapOvr>
    <a:masterClrMapping/>
  </p:clrMapOvr>
  <p:transition spd="med"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60"/>
            <a:ext cx="8561139" cy="5324476"/>
          </a:xfrm>
        </p:spPr>
        <p:txBody>
          <a:bodyPr/>
          <a:lstStyle>
            <a:lvl1pPr marL="399372" indent="0">
              <a:buFontTx/>
              <a:buNone/>
              <a:defRPr b="1">
                <a:latin typeface="+mj-lt"/>
              </a:defRPr>
            </a:lvl1pPr>
            <a:lvl2pPr marL="399372" indent="0">
              <a:defRPr>
                <a:latin typeface="+mj-lt"/>
              </a:defRPr>
            </a:lvl2pPr>
            <a:lvl3pPr marL="690573" indent="-286002">
              <a:defRPr>
                <a:latin typeface="+mj-lt"/>
              </a:defRPr>
            </a:lvl3pPr>
            <a:lvl4pPr marL="0" indent="395866">
              <a:defRPr>
                <a:latin typeface="+mj-lt"/>
              </a:defRPr>
            </a:lvl4pPr>
            <a:lvl5pPr marL="157649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8" y="552463"/>
            <a:ext cx="8581268" cy="1219199"/>
          </a:xfrm>
        </p:spPr>
        <p:txBody>
          <a:bodyPr/>
          <a:lstStyle>
            <a:lvl1pPr marL="0" marR="0" indent="0" defTabSz="11458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0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9F80-8A10-4931-AA62-8A618FA88D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228107"/>
      </p:ext>
    </p:extLst>
  </p:cSld>
  <p:clrMapOvr>
    <a:masterClrMapping/>
  </p:clrMapOvr>
  <p:transition spd="med"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706237"/>
      </p:ext>
    </p:extLst>
  </p:cSld>
  <p:clrMapOvr>
    <a:masterClrMapping/>
  </p:clrMapOvr>
  <p:transition spd="med">
    <p:wheel spokes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90594" tIns="45298" rIns="90594" bIns="45298"/>
          <a:lstStyle>
            <a:lvl1pPr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97" y="1771649"/>
            <a:ext cx="8561139" cy="5324476"/>
          </a:xfrm>
        </p:spPr>
        <p:txBody>
          <a:bodyPr/>
          <a:lstStyle>
            <a:lvl1pPr marL="360197" indent="0">
              <a:buFontTx/>
              <a:buNone/>
              <a:defRPr b="1">
                <a:latin typeface="+mj-lt"/>
              </a:defRPr>
            </a:lvl1pPr>
            <a:lvl2pPr marL="357071" indent="3175">
              <a:defRPr>
                <a:latin typeface="+mj-lt"/>
              </a:defRPr>
            </a:lvl2pPr>
            <a:lvl3pPr marL="622899" indent="-257968">
              <a:tabLst/>
              <a:defRPr>
                <a:latin typeface="+mj-lt"/>
              </a:defRPr>
            </a:lvl3pPr>
            <a:lvl4pPr marL="0" indent="35707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3351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94D3-0B1F-47B4-9977-7221B53A88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199155"/>
      </p:ext>
    </p:extLst>
  </p:cSld>
  <p:clrMapOvr>
    <a:masterClrMapping/>
  </p:clrMapOvr>
  <p:transition spd="med">
    <p:wheel spokes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97" y="1771649"/>
            <a:ext cx="8561139" cy="5324476"/>
          </a:xfrm>
        </p:spPr>
        <p:txBody>
          <a:bodyPr/>
          <a:lstStyle>
            <a:lvl1pPr marL="360197" indent="0">
              <a:buFontTx/>
              <a:buNone/>
              <a:defRPr b="1">
                <a:latin typeface="+mj-lt"/>
              </a:defRPr>
            </a:lvl1pPr>
            <a:lvl2pPr marL="360197" indent="0">
              <a:defRPr>
                <a:latin typeface="+mj-lt"/>
              </a:defRPr>
            </a:lvl2pPr>
            <a:lvl3pPr marL="622899" indent="-257968">
              <a:defRPr>
                <a:latin typeface="+mj-lt"/>
              </a:defRPr>
            </a:lvl3pPr>
            <a:lvl4pPr marL="0" indent="357071">
              <a:defRPr>
                <a:latin typeface="+mj-lt"/>
              </a:defRPr>
            </a:lvl4pPr>
            <a:lvl5pPr marL="142196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3351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3E26-E08C-4CF0-BC98-E4632FD623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026191"/>
      </p:ext>
    </p:extLst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2202-AEE5-49EF-802B-F167D501D289}" type="datetime1">
              <a:rPr lang="en-US" altLang="ru-RU"/>
              <a:pPr>
                <a:defRPr/>
              </a:pPr>
              <a:t>8/23/2022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BCC9-4DDD-4135-AF6C-EA87951C67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5086542"/>
      </p:ext>
    </p:extLst>
  </p:cSld>
  <p:clrMapOvr>
    <a:masterClrMapping/>
  </p:clrMapOvr>
  <p:transition spd="med">
    <p:wheel spokes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91215" tIns="45609" rIns="91215" bIns="45609"/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40459" eaLnBrk="1" hangingPunct="1">
              <a:defRPr/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44" y="1771649"/>
            <a:ext cx="8561139" cy="5324476"/>
          </a:xfrm>
        </p:spPr>
        <p:txBody>
          <a:bodyPr/>
          <a:lstStyle>
            <a:lvl1pPr marL="362652" indent="0">
              <a:buFontTx/>
              <a:buNone/>
              <a:defRPr b="1">
                <a:latin typeface="+mj-lt"/>
              </a:defRPr>
            </a:lvl1pPr>
            <a:lvl2pPr marL="359486" indent="3175">
              <a:defRPr>
                <a:latin typeface="+mj-lt"/>
              </a:defRPr>
            </a:lvl2pPr>
            <a:lvl3pPr marL="627123" indent="-259719">
              <a:tabLst/>
              <a:defRPr>
                <a:latin typeface="+mj-lt"/>
              </a:defRPr>
            </a:lvl3pPr>
            <a:lvl4pPr marL="0" indent="359486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05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FBF0-1215-42D4-8789-E7D8B9A10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586709"/>
      </p:ext>
    </p:extLst>
  </p:cSld>
  <p:clrMapOvr>
    <a:masterClrMapping/>
  </p:clrMapOvr>
  <p:transition spd="med">
    <p:wheel spokes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44" y="1771649"/>
            <a:ext cx="8561139" cy="5324476"/>
          </a:xfrm>
        </p:spPr>
        <p:txBody>
          <a:bodyPr/>
          <a:lstStyle>
            <a:lvl1pPr marL="362652" indent="0">
              <a:buFontTx/>
              <a:buNone/>
              <a:defRPr b="1">
                <a:latin typeface="+mj-lt"/>
              </a:defRPr>
            </a:lvl1pPr>
            <a:lvl2pPr marL="362652" indent="0">
              <a:defRPr>
                <a:latin typeface="+mj-lt"/>
              </a:defRPr>
            </a:lvl2pPr>
            <a:lvl3pPr marL="627123" indent="-259719">
              <a:defRPr>
                <a:latin typeface="+mj-lt"/>
              </a:defRPr>
            </a:lvl3pPr>
            <a:lvl4pPr marL="0" indent="359486">
              <a:defRPr>
                <a:latin typeface="+mj-lt"/>
              </a:defRPr>
            </a:lvl4pPr>
            <a:lvl5pPr marL="143161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05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D568-BABE-4070-B6BA-F87AB52579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147252"/>
      </p:ext>
    </p:extLst>
  </p:cSld>
  <p:clrMapOvr>
    <a:masterClrMapping/>
  </p:clrMapOvr>
  <p:transition spd="med">
    <p:wheel spokes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9835" tIns="44920" rIns="89835" bIns="44920"/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24938" eaLnBrk="1" hangingPunct="1">
              <a:defRPr/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49"/>
            <a:ext cx="8561139" cy="5324476"/>
          </a:xfrm>
        </p:spPr>
        <p:txBody>
          <a:bodyPr/>
          <a:lstStyle>
            <a:lvl1pPr marL="357240" indent="0">
              <a:buFontTx/>
              <a:buNone/>
              <a:defRPr b="1">
                <a:latin typeface="+mj-lt"/>
              </a:defRPr>
            </a:lvl1pPr>
            <a:lvl2pPr marL="354123" indent="3175">
              <a:defRPr>
                <a:latin typeface="+mj-lt"/>
              </a:defRPr>
            </a:lvl2pPr>
            <a:lvl3pPr marL="617777" indent="-255853">
              <a:tabLst/>
              <a:defRPr>
                <a:latin typeface="+mj-lt"/>
              </a:defRPr>
            </a:lvl3pPr>
            <a:lvl4pPr marL="0" indent="35412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25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1940-3474-47FE-A7BC-0DDF6D51DB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437270"/>
      </p:ext>
    </p:extLst>
  </p:cSld>
  <p:clrMapOvr>
    <a:masterClrMapping/>
  </p:clrMapOvr>
  <p:transition spd="med">
    <p:wheel spokes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49"/>
            <a:ext cx="8561139" cy="5324476"/>
          </a:xfrm>
        </p:spPr>
        <p:txBody>
          <a:bodyPr/>
          <a:lstStyle>
            <a:lvl1pPr marL="357240" indent="0">
              <a:buFontTx/>
              <a:buNone/>
              <a:defRPr b="1">
                <a:latin typeface="+mj-lt"/>
              </a:defRPr>
            </a:lvl1pPr>
            <a:lvl2pPr marL="357240" indent="0">
              <a:defRPr>
                <a:latin typeface="+mj-lt"/>
              </a:defRPr>
            </a:lvl2pPr>
            <a:lvl3pPr marL="617777" indent="-255853">
              <a:defRPr>
                <a:latin typeface="+mj-lt"/>
              </a:defRPr>
            </a:lvl3pPr>
            <a:lvl4pPr marL="0" indent="354123">
              <a:defRPr>
                <a:latin typeface="+mj-lt"/>
              </a:defRPr>
            </a:lvl4pPr>
            <a:lvl5pPr marL="141026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25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9EC9-A362-4D4F-95E4-EC047CC16C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1016817"/>
      </p:ext>
    </p:extLst>
  </p:cSld>
  <p:clrMapOvr>
    <a:masterClrMapping/>
  </p:clrMapOvr>
  <p:transition spd="med">
    <p:wheel spokes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90470" tIns="45236" rIns="90470" bIns="45236"/>
          <a:lstStyle>
            <a:lvl1pPr defTabSz="10318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318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318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318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318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07" y="1771649"/>
            <a:ext cx="8561139" cy="5324476"/>
          </a:xfrm>
        </p:spPr>
        <p:txBody>
          <a:bodyPr/>
          <a:lstStyle>
            <a:lvl1pPr marL="359707" indent="0">
              <a:buFontTx/>
              <a:buNone/>
              <a:defRPr b="1">
                <a:latin typeface="+mj-lt"/>
              </a:defRPr>
            </a:lvl1pPr>
            <a:lvl2pPr marL="356589" indent="3175">
              <a:defRPr>
                <a:latin typeface="+mj-lt"/>
              </a:defRPr>
            </a:lvl2pPr>
            <a:lvl3pPr marL="622056" indent="-257618">
              <a:tabLst/>
              <a:defRPr>
                <a:latin typeface="+mj-lt"/>
              </a:defRPr>
            </a:lvl3pPr>
            <a:lvl4pPr marL="0" indent="35658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321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F8F68-F137-4DDB-BCC3-28EE906C01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4380485"/>
      </p:ext>
    </p:extLst>
  </p:cSld>
  <p:clrMapOvr>
    <a:masterClrMapping/>
  </p:clrMapOvr>
  <p:transition spd="med">
    <p:wheel spokes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07" y="1771649"/>
            <a:ext cx="8561139" cy="5324476"/>
          </a:xfrm>
        </p:spPr>
        <p:txBody>
          <a:bodyPr/>
          <a:lstStyle>
            <a:lvl1pPr marL="359707" indent="0">
              <a:buFontTx/>
              <a:buNone/>
              <a:defRPr b="1">
                <a:latin typeface="+mj-lt"/>
              </a:defRPr>
            </a:lvl1pPr>
            <a:lvl2pPr marL="359707" indent="0">
              <a:defRPr>
                <a:latin typeface="+mj-lt"/>
              </a:defRPr>
            </a:lvl2pPr>
            <a:lvl3pPr marL="622056" indent="-257618">
              <a:defRPr>
                <a:latin typeface="+mj-lt"/>
              </a:defRPr>
            </a:lvl3pPr>
            <a:lvl4pPr marL="0" indent="356589">
              <a:defRPr>
                <a:latin typeface="+mj-lt"/>
              </a:defRPr>
            </a:lvl4pPr>
            <a:lvl5pPr marL="142003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321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DCC0-BAD4-4829-982B-6CA13EE74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3293880"/>
      </p:ext>
    </p:extLst>
  </p:cSld>
  <p:clrMapOvr>
    <a:masterClrMapping/>
  </p:clrMapOvr>
  <p:transition spd="med">
    <p:wheel spokes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90897" tIns="45450" rIns="90897" bIns="45450"/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36867" eaLnBrk="1" hangingPunct="1">
              <a:defRPr/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71" y="1771649"/>
            <a:ext cx="8561139" cy="5324476"/>
          </a:xfrm>
        </p:spPr>
        <p:txBody>
          <a:bodyPr/>
          <a:lstStyle>
            <a:lvl1pPr marL="361397" indent="0">
              <a:buFontTx/>
              <a:buNone/>
              <a:defRPr b="1">
                <a:latin typeface="+mj-lt"/>
              </a:defRPr>
            </a:lvl1pPr>
            <a:lvl2pPr marL="358251" indent="3175">
              <a:defRPr>
                <a:latin typeface="+mj-lt"/>
              </a:defRPr>
            </a:lvl2pPr>
            <a:lvl3pPr marL="624960" indent="-258825">
              <a:tabLst/>
              <a:defRPr>
                <a:latin typeface="+mj-lt"/>
              </a:defRPr>
            </a:lvl3pPr>
            <a:lvl4pPr marL="0" indent="35825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369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34A6-670C-419D-AA0C-47AEE667B7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747700"/>
      </p:ext>
    </p:extLst>
  </p:cSld>
  <p:clrMapOvr>
    <a:masterClrMapping/>
  </p:clrMapOvr>
  <p:transition spd="med">
    <p:wheel spokes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71" y="1771649"/>
            <a:ext cx="8561139" cy="5324476"/>
          </a:xfrm>
        </p:spPr>
        <p:txBody>
          <a:bodyPr/>
          <a:lstStyle>
            <a:lvl1pPr marL="361397" indent="0">
              <a:buFontTx/>
              <a:buNone/>
              <a:defRPr b="1">
                <a:latin typeface="+mj-lt"/>
              </a:defRPr>
            </a:lvl1pPr>
            <a:lvl2pPr marL="361397" indent="0">
              <a:defRPr>
                <a:latin typeface="+mj-lt"/>
              </a:defRPr>
            </a:lvl2pPr>
            <a:lvl3pPr marL="624960" indent="-258825">
              <a:defRPr>
                <a:latin typeface="+mj-lt"/>
              </a:defRPr>
            </a:lvl3pPr>
            <a:lvl4pPr marL="0" indent="358251">
              <a:defRPr>
                <a:latin typeface="+mj-lt"/>
              </a:defRPr>
            </a:lvl4pPr>
            <a:lvl5pPr marL="142667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369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1501D-D101-4A02-808F-6DB524D899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6876006"/>
      </p:ext>
    </p:extLst>
  </p:cSld>
  <p:clrMapOvr>
    <a:masterClrMapping/>
  </p:clrMapOvr>
  <p:transition spd="med">
    <p:wheel spokes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49"/>
            <a:ext cx="8561139" cy="5324476"/>
          </a:xfrm>
        </p:spPr>
        <p:txBody>
          <a:bodyPr/>
          <a:lstStyle>
            <a:lvl1pPr marL="356542" indent="0">
              <a:buFontTx/>
              <a:buNone/>
              <a:defRPr b="1">
                <a:latin typeface="+mj-lt"/>
              </a:defRPr>
            </a:lvl1pPr>
            <a:lvl2pPr marL="356542" indent="0">
              <a:defRPr>
                <a:latin typeface="+mj-lt"/>
              </a:defRPr>
            </a:lvl2pPr>
            <a:lvl3pPr marL="616581" indent="-255356">
              <a:defRPr>
                <a:latin typeface="+mj-lt"/>
              </a:defRPr>
            </a:lvl3pPr>
            <a:lvl4pPr marL="0" indent="353432">
              <a:defRPr>
                <a:latin typeface="+mj-lt"/>
              </a:defRPr>
            </a:lvl4pPr>
            <a:lvl5pPr marL="140751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23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5B58735-50D4-47B0-ACEC-4F5FBD578E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9055192"/>
      </p:ext>
    </p:extLst>
  </p:cSld>
  <p:clrMapOvr>
    <a:masterClrMapping/>
  </p:clrMapOvr>
  <p:transition spd="med">
    <p:wheel spokes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114766" tIns="57373" rIns="114766" bIns="57373"/>
          <a:lstStyle>
            <a:lvl1pPr defTabSz="11191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1191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1191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1191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11918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3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1"/>
            <a:ext cx="8561139" cy="5324476"/>
          </a:xfrm>
        </p:spPr>
        <p:txBody>
          <a:bodyPr/>
          <a:lstStyle>
            <a:lvl1pPr marL="390198" indent="0">
              <a:buFontTx/>
              <a:buNone/>
              <a:defRPr b="1">
                <a:latin typeface="+mj-lt"/>
              </a:defRPr>
            </a:lvl1pPr>
            <a:lvl2pPr marL="386807" indent="3469">
              <a:defRPr>
                <a:latin typeface="+mj-lt"/>
              </a:defRPr>
            </a:lvl2pPr>
            <a:lvl3pPr marL="674808" indent="-279473">
              <a:tabLst/>
              <a:defRPr>
                <a:latin typeface="+mj-lt"/>
              </a:defRPr>
            </a:lvl3pPr>
            <a:lvl4pPr marL="0" indent="386807">
              <a:lnSpc>
                <a:spcPts val="1965"/>
              </a:lnSpc>
              <a:spcBef>
                <a:spcPts val="437"/>
              </a:spcBef>
              <a:defRPr>
                <a:latin typeface="+mj-lt"/>
              </a:defRPr>
            </a:lvl4pPr>
            <a:lvl5pPr>
              <a:lnSpc>
                <a:spcPts val="1965"/>
              </a:lnSpc>
              <a:spcBef>
                <a:spcPts val="43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1196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676B978-88A9-41CD-981B-A3A6E59D83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485919"/>
      </p:ext>
    </p:extLst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7C5D6-F756-4435-B84E-EB56515EE05C}" type="datetime1">
              <a:rPr lang="en-US" altLang="ru-RU"/>
              <a:pPr>
                <a:defRPr/>
              </a:pPr>
              <a:t>8/23/2022</a:t>
            </a:fld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13EA-52A7-4E04-89F8-9D61BFFE76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3649715"/>
      </p:ext>
    </p:extLst>
  </p:cSld>
  <p:clrMapOvr>
    <a:masterClrMapping/>
  </p:clrMapOvr>
  <p:transition spd="med">
    <p:wheel spokes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1"/>
            <a:ext cx="8561139" cy="5324476"/>
          </a:xfrm>
        </p:spPr>
        <p:txBody>
          <a:bodyPr/>
          <a:lstStyle>
            <a:lvl1pPr marL="390198" indent="0">
              <a:buFontTx/>
              <a:buNone/>
              <a:defRPr b="1">
                <a:latin typeface="+mj-lt"/>
              </a:defRPr>
            </a:lvl1pPr>
            <a:lvl2pPr marL="390198" indent="0">
              <a:defRPr>
                <a:latin typeface="+mj-lt"/>
              </a:defRPr>
            </a:lvl2pPr>
            <a:lvl3pPr marL="674808" indent="-279473">
              <a:defRPr>
                <a:latin typeface="+mj-lt"/>
              </a:defRPr>
            </a:lvl3pPr>
            <a:lvl4pPr marL="0" indent="386807">
              <a:defRPr>
                <a:latin typeface="+mj-lt"/>
              </a:defRPr>
            </a:lvl4pPr>
            <a:lvl5pPr marL="154045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8" y="552454"/>
            <a:ext cx="8581268" cy="1219199"/>
          </a:xfrm>
        </p:spPr>
        <p:txBody>
          <a:bodyPr/>
          <a:lstStyle>
            <a:lvl1pPr marL="0" marR="0" indent="0" defTabSz="11196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6041991-F937-4455-8178-6BC5DAB42F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449650"/>
      </p:ext>
    </p:extLst>
  </p:cSld>
  <p:clrMapOvr>
    <a:masterClrMapping/>
  </p:clrMapOvr>
  <p:transition spd="med">
    <p:wheel spokes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9844" tIns="44923" rIns="89844" bIns="44923"/>
          <a:lstStyle>
            <a:lvl1pPr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23938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2"/>
            <a:ext cx="8561139" cy="5324476"/>
          </a:xfrm>
        </p:spPr>
        <p:txBody>
          <a:bodyPr/>
          <a:lstStyle>
            <a:lvl1pPr marL="357270" indent="0">
              <a:buFontTx/>
              <a:buNone/>
              <a:defRPr b="1">
                <a:latin typeface="+mj-lt"/>
              </a:defRPr>
            </a:lvl1pPr>
            <a:lvl2pPr marL="354162" indent="3175">
              <a:defRPr>
                <a:latin typeface="+mj-lt"/>
              </a:defRPr>
            </a:lvl2pPr>
            <a:lvl3pPr marL="617846" indent="-255877">
              <a:tabLst/>
              <a:defRPr>
                <a:latin typeface="+mj-lt"/>
              </a:defRPr>
            </a:lvl3pPr>
            <a:lvl4pPr marL="0" indent="354162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6"/>
            <a:ext cx="8580438" cy="1219199"/>
          </a:xfrm>
        </p:spPr>
        <p:txBody>
          <a:bodyPr/>
          <a:lstStyle>
            <a:lvl1pPr marL="0" marR="0" indent="0" defTabSz="10251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3A58-F35E-4736-8717-7AD345DEC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4819246"/>
      </p:ext>
    </p:extLst>
  </p:cSld>
  <p:clrMapOvr>
    <a:masterClrMapping/>
  </p:clrMapOvr>
  <p:transition spd="med">
    <p:wheel spokes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2"/>
            <a:ext cx="8561139" cy="5324476"/>
          </a:xfrm>
        </p:spPr>
        <p:txBody>
          <a:bodyPr/>
          <a:lstStyle>
            <a:lvl1pPr marL="357270" indent="0">
              <a:buFontTx/>
              <a:buNone/>
              <a:defRPr b="1">
                <a:latin typeface="+mj-lt"/>
              </a:defRPr>
            </a:lvl1pPr>
            <a:lvl2pPr marL="357270" indent="0">
              <a:defRPr>
                <a:latin typeface="+mj-lt"/>
              </a:defRPr>
            </a:lvl2pPr>
            <a:lvl3pPr marL="617846" indent="-255877">
              <a:defRPr>
                <a:latin typeface="+mj-lt"/>
              </a:defRPr>
            </a:lvl3pPr>
            <a:lvl4pPr marL="0" indent="354162">
              <a:defRPr>
                <a:latin typeface="+mj-lt"/>
              </a:defRPr>
            </a:lvl4pPr>
            <a:lvl5pPr marL="141040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6"/>
            <a:ext cx="8581268" cy="1219199"/>
          </a:xfrm>
        </p:spPr>
        <p:txBody>
          <a:bodyPr/>
          <a:lstStyle>
            <a:lvl1pPr marL="0" marR="0" indent="0" defTabSz="10251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4481-4652-4BA4-8865-B4037BB69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5534140"/>
      </p:ext>
    </p:extLst>
  </p:cSld>
  <p:clrMapOvr>
    <a:masterClrMapping/>
  </p:clrMapOvr>
  <p:transition spd="med">
    <p:wheel spokes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7"/>
            <a:ext cx="8561139" cy="5324476"/>
          </a:xfrm>
        </p:spPr>
        <p:txBody>
          <a:bodyPr/>
          <a:lstStyle>
            <a:lvl1pPr marL="356956" indent="0">
              <a:buFontTx/>
              <a:buNone/>
              <a:defRPr b="1">
                <a:latin typeface="+mj-lt"/>
              </a:defRPr>
            </a:lvl1pPr>
            <a:lvl2pPr marL="356956" indent="0">
              <a:defRPr>
                <a:latin typeface="+mj-lt"/>
              </a:defRPr>
            </a:lvl2pPr>
            <a:lvl3pPr marL="617308" indent="-255655">
              <a:defRPr>
                <a:latin typeface="+mj-lt"/>
              </a:defRPr>
            </a:lvl3pPr>
            <a:lvl4pPr marL="0" indent="353850">
              <a:defRPr>
                <a:latin typeface="+mj-lt"/>
              </a:defRPr>
            </a:lvl4pPr>
            <a:lvl5pPr marL="140916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0"/>
            <a:ext cx="8581268" cy="1219199"/>
          </a:xfrm>
        </p:spPr>
        <p:txBody>
          <a:bodyPr/>
          <a:lstStyle>
            <a:lvl1pPr marL="0" marR="0" indent="0" defTabSz="10242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2761-82EE-4300-A642-4B10C43051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439823"/>
      </p:ext>
    </p:extLst>
  </p:cSld>
  <p:clrMapOvr>
    <a:masterClrMapping/>
  </p:clrMapOvr>
  <p:transition spd="med">
    <p:wheel spokes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90713" tIns="45358" rIns="90713" bIns="45358"/>
          <a:lstStyle>
            <a:lvl1pPr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033463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1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6" y="1771652"/>
            <a:ext cx="8561139" cy="5324476"/>
          </a:xfrm>
        </p:spPr>
        <p:txBody>
          <a:bodyPr/>
          <a:lstStyle>
            <a:lvl1pPr marL="360667" indent="0">
              <a:buFontTx/>
              <a:buNone/>
              <a:defRPr b="1">
                <a:latin typeface="+mj-lt"/>
              </a:defRPr>
            </a:lvl1pPr>
            <a:lvl2pPr marL="357539" indent="3175">
              <a:defRPr>
                <a:latin typeface="+mj-lt"/>
              </a:defRPr>
            </a:lvl2pPr>
            <a:lvl3pPr marL="623709" indent="-258305">
              <a:tabLst/>
              <a:defRPr>
                <a:latin typeface="+mj-lt"/>
              </a:defRPr>
            </a:lvl3pPr>
            <a:lvl4pPr marL="0" indent="35753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6"/>
            <a:ext cx="8580438" cy="1219199"/>
          </a:xfrm>
        </p:spPr>
        <p:txBody>
          <a:bodyPr/>
          <a:lstStyle>
            <a:lvl1pPr marL="0" marR="0" indent="0" defTabSz="10348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3C35E-3C57-4D6B-8667-5F211A3749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849059"/>
      </p:ext>
    </p:extLst>
  </p:cSld>
  <p:clrMapOvr>
    <a:masterClrMapping/>
  </p:clrMapOvr>
  <p:transition spd="med">
    <p:wheel spokes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86" y="1771652"/>
            <a:ext cx="8561139" cy="5324476"/>
          </a:xfrm>
        </p:spPr>
        <p:txBody>
          <a:bodyPr/>
          <a:lstStyle>
            <a:lvl1pPr marL="360667" indent="0">
              <a:buFontTx/>
              <a:buNone/>
              <a:defRPr b="1">
                <a:latin typeface="+mj-lt"/>
              </a:defRPr>
            </a:lvl1pPr>
            <a:lvl2pPr marL="360667" indent="0">
              <a:defRPr>
                <a:latin typeface="+mj-lt"/>
              </a:defRPr>
            </a:lvl2pPr>
            <a:lvl3pPr marL="623709" indent="-258305">
              <a:defRPr>
                <a:latin typeface="+mj-lt"/>
              </a:defRPr>
            </a:lvl3pPr>
            <a:lvl4pPr marL="0" indent="357539">
              <a:defRPr>
                <a:latin typeface="+mj-lt"/>
              </a:defRPr>
            </a:lvl4pPr>
            <a:lvl5pPr marL="142381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6"/>
            <a:ext cx="8581268" cy="1219199"/>
          </a:xfrm>
        </p:spPr>
        <p:txBody>
          <a:bodyPr/>
          <a:lstStyle>
            <a:lvl1pPr marL="0" marR="0" indent="0" defTabSz="10348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332CD-EA07-44A7-806C-A311A49B5D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6335924"/>
      </p:ext>
    </p:extLst>
  </p:cSld>
  <p:clrMapOvr>
    <a:masterClrMapping/>
  </p:clrMapOvr>
  <p:transition spd="med">
    <p:wheel spokes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92" y="1771657"/>
            <a:ext cx="8561139" cy="5324476"/>
          </a:xfrm>
        </p:spPr>
        <p:txBody>
          <a:bodyPr/>
          <a:lstStyle>
            <a:lvl1pPr marL="360348" indent="0">
              <a:buFontTx/>
              <a:buNone/>
              <a:defRPr b="1">
                <a:latin typeface="+mj-lt"/>
              </a:defRPr>
            </a:lvl1pPr>
            <a:lvl2pPr marL="360348" indent="0">
              <a:defRPr>
                <a:latin typeface="+mj-lt"/>
              </a:defRPr>
            </a:lvl2pPr>
            <a:lvl3pPr marL="623158" indent="-258075">
              <a:defRPr>
                <a:latin typeface="+mj-lt"/>
              </a:defRPr>
            </a:lvl3pPr>
            <a:lvl4pPr marL="0" indent="357224">
              <a:defRPr>
                <a:latin typeface="+mj-lt"/>
              </a:defRPr>
            </a:lvl4pPr>
            <a:lvl5pPr marL="142256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0"/>
            <a:ext cx="8581268" cy="1219199"/>
          </a:xfrm>
        </p:spPr>
        <p:txBody>
          <a:bodyPr/>
          <a:lstStyle>
            <a:lvl1pPr marL="0" marR="0" indent="0" defTabSz="1033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EA91-B836-428F-9B65-59F26B4D8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5284716"/>
      </p:ext>
    </p:extLst>
  </p:cSld>
  <p:clrMapOvr>
    <a:masterClrMapping/>
  </p:clrMapOvr>
  <p:transition spd="med">
    <p:wheel spokes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116147" tIns="58072" rIns="116147" bIns="58072"/>
          <a:lstStyle>
            <a:lvl1pPr defTabSz="11334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defTabSz="11334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defTabSz="11334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defTabSz="11334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defTabSz="1133475" eaLnBrk="0" hangingPunct="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3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72" y="1771651"/>
            <a:ext cx="8561139" cy="5324476"/>
          </a:xfrm>
        </p:spPr>
        <p:txBody>
          <a:bodyPr/>
          <a:lstStyle>
            <a:lvl1pPr marL="394874" indent="0">
              <a:buFontTx/>
              <a:buNone/>
              <a:defRPr b="1">
                <a:latin typeface="+mj-lt"/>
              </a:defRPr>
            </a:lvl1pPr>
            <a:lvl2pPr marL="391432" indent="3469">
              <a:defRPr>
                <a:latin typeface="+mj-lt"/>
              </a:defRPr>
            </a:lvl2pPr>
            <a:lvl3pPr marL="682854" indent="-282806">
              <a:tabLst/>
              <a:defRPr>
                <a:latin typeface="+mj-lt"/>
              </a:defRPr>
            </a:lvl3pPr>
            <a:lvl4pPr marL="0" indent="391432">
              <a:lnSpc>
                <a:spcPts val="1965"/>
              </a:lnSpc>
              <a:spcBef>
                <a:spcPts val="437"/>
              </a:spcBef>
              <a:defRPr>
                <a:latin typeface="+mj-lt"/>
              </a:defRPr>
            </a:lvl4pPr>
            <a:lvl5pPr>
              <a:lnSpc>
                <a:spcPts val="1965"/>
              </a:lnSpc>
              <a:spcBef>
                <a:spcPts val="43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1330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08939AE-420B-4BA9-A463-A2EAB5A2F1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9217082"/>
      </p:ext>
    </p:extLst>
  </p:cSld>
  <p:clrMapOvr>
    <a:masterClrMapping/>
  </p:clrMapOvr>
  <p:transition spd="med">
    <p:wheel spokes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72" y="1771651"/>
            <a:ext cx="8561139" cy="5324476"/>
          </a:xfrm>
        </p:spPr>
        <p:txBody>
          <a:bodyPr/>
          <a:lstStyle>
            <a:lvl1pPr marL="394874" indent="0">
              <a:buFontTx/>
              <a:buNone/>
              <a:defRPr b="1">
                <a:latin typeface="+mj-lt"/>
              </a:defRPr>
            </a:lvl1pPr>
            <a:lvl2pPr marL="394874" indent="0">
              <a:defRPr>
                <a:latin typeface="+mj-lt"/>
              </a:defRPr>
            </a:lvl2pPr>
            <a:lvl3pPr marL="682854" indent="-282806">
              <a:defRPr>
                <a:latin typeface="+mj-lt"/>
              </a:defRPr>
            </a:lvl3pPr>
            <a:lvl4pPr marL="0" indent="391432">
              <a:defRPr>
                <a:latin typeface="+mj-lt"/>
              </a:defRPr>
            </a:lvl4pPr>
            <a:lvl5pPr marL="155884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8" y="552454"/>
            <a:ext cx="8581268" cy="1219199"/>
          </a:xfrm>
        </p:spPr>
        <p:txBody>
          <a:bodyPr/>
          <a:lstStyle>
            <a:lvl1pPr marL="0" marR="0" indent="0" defTabSz="11330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2871294-7124-4924-89D3-D449545CDC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100629"/>
      </p:ext>
    </p:extLst>
  </p:cSld>
  <p:clrMapOvr>
    <a:masterClrMapping/>
  </p:clrMapOvr>
  <p:transition spd="med">
    <p:wheel spokes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lIns="89959" tIns="44981" rIns="89959" bIns="44981"/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26325" eaLnBrk="1" hangingPunct="1">
              <a:defRPr/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49"/>
            <a:ext cx="8561139" cy="5324476"/>
          </a:xfrm>
        </p:spPr>
        <p:txBody>
          <a:bodyPr/>
          <a:lstStyle>
            <a:lvl1pPr marL="357722" indent="0">
              <a:buFontTx/>
              <a:buNone/>
              <a:defRPr b="1">
                <a:latin typeface="+mj-lt"/>
              </a:defRPr>
            </a:lvl1pPr>
            <a:lvl2pPr marL="354606" indent="3175">
              <a:defRPr>
                <a:latin typeface="+mj-lt"/>
              </a:defRPr>
            </a:lvl2pPr>
            <a:lvl3pPr marL="618606" indent="-256199">
              <a:tabLst/>
              <a:defRPr>
                <a:latin typeface="+mj-lt"/>
              </a:defRPr>
            </a:lvl3pPr>
            <a:lvl4pPr marL="0" indent="354606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263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0C32-9BD5-406A-90A2-40185BBE83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3139763"/>
      </p:ext>
    </p:extLst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5D2B-78D2-42E3-8989-8234ACD6E7F2}" type="datetime1">
              <a:rPr lang="en-US" altLang="ru-RU"/>
              <a:pPr>
                <a:defRPr/>
              </a:pPr>
              <a:t>8/23/2022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ECF5-4298-438D-8B5E-242ED61521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1920442"/>
      </p:ext>
    </p:extLst>
  </p:cSld>
  <p:clrMapOvr>
    <a:masterClrMapping/>
  </p:clrMapOvr>
  <p:transition spd="med">
    <p:wheel spokes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49"/>
            <a:ext cx="8561139" cy="5324476"/>
          </a:xfrm>
        </p:spPr>
        <p:txBody>
          <a:bodyPr/>
          <a:lstStyle>
            <a:lvl1pPr marL="357722" indent="0">
              <a:buFontTx/>
              <a:buNone/>
              <a:defRPr b="1">
                <a:latin typeface="+mj-lt"/>
              </a:defRPr>
            </a:lvl1pPr>
            <a:lvl2pPr marL="357722" indent="0">
              <a:defRPr>
                <a:latin typeface="+mj-lt"/>
              </a:defRPr>
            </a:lvl2pPr>
            <a:lvl3pPr marL="618606" indent="-256199">
              <a:defRPr>
                <a:latin typeface="+mj-lt"/>
              </a:defRPr>
            </a:lvl3pPr>
            <a:lvl4pPr marL="0" indent="354606">
              <a:defRPr>
                <a:latin typeface="+mj-lt"/>
              </a:defRPr>
            </a:lvl4pPr>
            <a:lvl5pPr marL="141217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263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F1B5D-5AB9-408D-89F3-473D6E3153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080023"/>
      </p:ext>
    </p:extLst>
  </p:cSld>
  <p:clrMapOvr>
    <a:masterClrMapping/>
  </p:clrMapOvr>
  <p:transition spd="med">
    <p:wheel spokes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066B-619A-4DA5-8CD9-F0EC03E000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532850"/>
      </p:ext>
    </p:extLst>
  </p:cSld>
  <p:clrMapOvr>
    <a:masterClrMapping/>
  </p:clrMapOvr>
  <p:transition spd="med">
    <p:wheel spokes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9" y="1771654"/>
            <a:ext cx="8561139" cy="5324476"/>
          </a:xfrm>
        </p:spPr>
        <p:txBody>
          <a:bodyPr/>
          <a:lstStyle>
            <a:lvl1pPr marL="357531" indent="0">
              <a:buFontTx/>
              <a:buNone/>
              <a:defRPr b="1">
                <a:latin typeface="+mj-lt"/>
              </a:defRPr>
            </a:lvl1pPr>
            <a:lvl2pPr marL="357531" indent="0">
              <a:defRPr>
                <a:latin typeface="+mj-lt"/>
              </a:defRPr>
            </a:lvl2pPr>
            <a:lvl3pPr marL="618283" indent="-256069">
              <a:defRPr>
                <a:latin typeface="+mj-lt"/>
              </a:defRPr>
            </a:lvl3pPr>
            <a:lvl4pPr marL="0" indent="354421">
              <a:defRPr>
                <a:latin typeface="+mj-lt"/>
              </a:defRPr>
            </a:lvl4pPr>
            <a:lvl5pPr marL="14114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6"/>
            <a:ext cx="8581268" cy="1219199"/>
          </a:xfrm>
        </p:spPr>
        <p:txBody>
          <a:bodyPr/>
          <a:lstStyle>
            <a:lvl1pPr marL="0" marR="0" indent="0" defTabSz="10258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6293-A076-4FBA-BD74-D54CC57D56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0122076"/>
      </p:ext>
    </p:extLst>
  </p:cSld>
  <p:clrMapOvr>
    <a:masterClrMapping/>
  </p:clrMapOvr>
  <p:transition spd="med">
    <p:wheel spokes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(белый фо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0" y="0"/>
            <a:ext cx="10693400" cy="1239838"/>
            <a:chOff x="0" y="6856"/>
            <a:chExt cx="9144000" cy="843558"/>
          </a:xfrm>
        </p:grpSpPr>
        <p:sp>
          <p:nvSpPr>
            <p:cNvPr id="5" name="Прямоугольник 4"/>
            <p:cNvSpPr/>
            <p:nvPr userDrawn="1"/>
          </p:nvSpPr>
          <p:spPr>
            <a:xfrm rot="5400000">
              <a:off x="4150221" y="-4143365"/>
              <a:ext cx="843558" cy="9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6325" eaLnBrk="1" hangingPunct="1">
                <a:defRPr/>
              </a:pPr>
              <a:endParaRPr lang="ru-RU" sz="2100" dirty="0">
                <a:solidFill>
                  <a:srgbClr val="F15A22"/>
                </a:solidFill>
              </a:endParaRPr>
            </a:p>
          </p:txBody>
        </p:sp>
        <p:pic>
          <p:nvPicPr>
            <p:cNvPr id="6" name="Рисунок 8" descr="C:\Users\panova_ea\Desktop\ФНС\Новая папка\word\jpg\1_razdel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7" t="8458"/>
            <a:stretch>
              <a:fillRect/>
            </a:stretch>
          </p:blipFill>
          <p:spPr bwMode="auto">
            <a:xfrm>
              <a:off x="8314348" y="61127"/>
              <a:ext cx="811579" cy="779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 rot="5400000">
            <a:off x="10109200" y="6850063"/>
            <a:ext cx="422275" cy="74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38" tIns="57463" rIns="114938" bIns="57463" anchor="ctr"/>
          <a:lstStyle/>
          <a:p>
            <a:pPr algn="ctr" defTabSz="1026325" eaLnBrk="1" hangingPunct="1">
              <a:defRPr/>
            </a:pPr>
            <a:endParaRPr lang="ru-RU" sz="2100" dirty="0">
              <a:solidFill>
                <a:srgbClr val="4F81BD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10061575" y="7026275"/>
            <a:ext cx="517525" cy="384175"/>
          </a:xfrm>
          <a:prstGeom prst="rect">
            <a:avLst/>
          </a:prstGeom>
        </p:spPr>
        <p:txBody>
          <a:bodyPr lIns="114938" tIns="57463" rIns="114938" bIns="57463" anchor="ctr"/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914239" eaLnBrk="1" hangingPunct="1">
              <a:defRPr/>
            </a:pPr>
            <a:fld id="{F80C4362-C4FA-4EEE-AB1C-69E5EB34BA50}" type="slidenum">
              <a:rPr lang="ru-RU" altLang="ru-RU" sz="1300" smtClean="0">
                <a:solidFill>
                  <a:srgbClr val="FFFFFF"/>
                </a:solidFill>
                <a:latin typeface="Calibri" pitchFamily="34" charset="0"/>
              </a:rPr>
              <a:pPr algn="ctr" defTabSz="914239" eaLnBrk="1" hangingPunct="1">
                <a:defRPr/>
              </a:pPr>
              <a:t>‹#›</a:t>
            </a:fld>
            <a:endParaRPr lang="ru-RU" altLang="ru-RU" sz="13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/>
          </p:nvPr>
        </p:nvSpPr>
        <p:spPr>
          <a:xfrm>
            <a:off x="294139" y="50453"/>
            <a:ext cx="9420008" cy="1139176"/>
          </a:xfrm>
        </p:spPr>
        <p:txBody>
          <a:bodyPr anchor="ctr">
            <a:noAutofit/>
          </a:bodyPr>
          <a:lstStyle>
            <a:lvl1pPr marL="0" indent="0">
              <a:buNone/>
              <a:defRPr sz="33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34670" y="1764360"/>
            <a:ext cx="9624060" cy="1794351"/>
          </a:xfrm>
          <a:noFill/>
        </p:spPr>
        <p:txBody>
          <a:bodyPr rtlCol="0">
            <a:spAutoFit/>
          </a:bodyPr>
          <a:lstStyle>
            <a:lvl1pPr>
              <a:def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  <a:lvl2pPr>
              <a:defRPr lang="ru-RU" sz="2300" dirty="0" smtClean="0"/>
            </a:lvl2pPr>
            <a:lvl3pPr>
              <a:defRPr lang="ru-RU" sz="2300" dirty="0" smtClean="0"/>
            </a:lvl3pPr>
            <a:lvl4pPr>
              <a:defRPr lang="ru-RU" sz="2300" dirty="0" smtClean="0"/>
            </a:lvl4pPr>
            <a:lvl5pPr>
              <a:defRPr lang="ru-RU" sz="2300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5887579"/>
      </p:ext>
    </p:extLst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ECD6-8E6A-4C32-B0BC-97E6E1360DA4}" type="datetime1">
              <a:rPr lang="en-US" altLang="ru-RU"/>
              <a:pPr>
                <a:defRPr/>
              </a:pPr>
              <a:t>8/23/2022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710E-AD98-4A1B-BF04-A2CE419B21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8041444"/>
      </p:ext>
    </p:extLst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CF61-8862-49FD-B858-B8731702C016}" type="datetime1">
              <a:rPr lang="en-US" altLang="ru-RU"/>
              <a:pPr>
                <a:defRPr/>
              </a:pPr>
              <a:t>8/23/2022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7CE0-0C28-4B37-BD82-13190C53A5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617560"/>
      </p:ext>
    </p:extLst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 defTabSz="1041216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 defTabSz="1041216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 defTabSz="1041216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AA072D-2ADF-4975-B23D-6A463D97A8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27" r:id="rId1"/>
    <p:sldLayoutId id="2147491228" r:id="rId2"/>
    <p:sldLayoutId id="2147491229" r:id="rId3"/>
    <p:sldLayoutId id="2147491230" r:id="rId4"/>
    <p:sldLayoutId id="2147491231" r:id="rId5"/>
    <p:sldLayoutId id="2147491232" r:id="rId6"/>
    <p:sldLayoutId id="2147491233" r:id="rId7"/>
    <p:sldLayoutId id="2147491234" r:id="rId8"/>
    <p:sldLayoutId id="2147491235" r:id="rId9"/>
    <p:sldLayoutId id="2147491236" r:id="rId10"/>
    <p:sldLayoutId id="2147491237" r:id="rId11"/>
    <p:sldLayoutId id="2147491238" r:id="rId12"/>
    <p:sldLayoutId id="2147491239" r:id="rId13"/>
    <p:sldLayoutId id="2147491240" r:id="rId14"/>
    <p:sldLayoutId id="2147491241" r:id="rId15"/>
    <p:sldLayoutId id="2147491242" r:id="rId16"/>
    <p:sldLayoutId id="2147491243" r:id="rId17"/>
    <p:sldLayoutId id="2147491244" r:id="rId18"/>
    <p:sldLayoutId id="2147491245" r:id="rId19"/>
    <p:sldLayoutId id="2147491246" r:id="rId20"/>
    <p:sldLayoutId id="2147491247" r:id="rId21"/>
    <p:sldLayoutId id="2147491248" r:id="rId22"/>
    <p:sldLayoutId id="2147491249" r:id="rId23"/>
    <p:sldLayoutId id="2147491250" r:id="rId24"/>
    <p:sldLayoutId id="2147491251" r:id="rId25"/>
    <p:sldLayoutId id="2147491252" r:id="rId26"/>
    <p:sldLayoutId id="2147491253" r:id="rId27"/>
    <p:sldLayoutId id="2147491254" r:id="rId28"/>
    <p:sldLayoutId id="2147491255" r:id="rId29"/>
    <p:sldLayoutId id="2147491256" r:id="rId30"/>
    <p:sldLayoutId id="2147491257" r:id="rId31"/>
    <p:sldLayoutId id="2147491258" r:id="rId32"/>
    <p:sldLayoutId id="2147491259" r:id="rId33"/>
    <p:sldLayoutId id="2147491260" r:id="rId34"/>
    <p:sldLayoutId id="2147491261" r:id="rId35"/>
    <p:sldLayoutId id="2147491262" r:id="rId36"/>
    <p:sldLayoutId id="2147491263" r:id="rId37"/>
    <p:sldLayoutId id="2147491264" r:id="rId38"/>
    <p:sldLayoutId id="2147491265" r:id="rId39"/>
    <p:sldLayoutId id="2147491266" r:id="rId40"/>
    <p:sldLayoutId id="2147491267" r:id="rId41"/>
    <p:sldLayoutId id="2147491268" r:id="rId42"/>
    <p:sldLayoutId id="2147491269" r:id="rId43"/>
    <p:sldLayoutId id="2147491270" r:id="rId44"/>
    <p:sldLayoutId id="2147491271" r:id="rId45"/>
    <p:sldLayoutId id="2147491272" r:id="rId46"/>
    <p:sldLayoutId id="2147491273" r:id="rId47"/>
    <p:sldLayoutId id="2147491274" r:id="rId48"/>
    <p:sldLayoutId id="2147491275" r:id="rId49"/>
    <p:sldLayoutId id="2147491276" r:id="rId50"/>
    <p:sldLayoutId id="2147491277" r:id="rId51"/>
    <p:sldLayoutId id="2147491278" r:id="rId52"/>
    <p:sldLayoutId id="2147491279" r:id="rId53"/>
    <p:sldLayoutId id="2147491280" r:id="rId54"/>
    <p:sldLayoutId id="2147491281" r:id="rId55"/>
    <p:sldLayoutId id="2147491282" r:id="rId56"/>
    <p:sldLayoutId id="2147491283" r:id="rId57"/>
    <p:sldLayoutId id="2147491284" r:id="rId58"/>
    <p:sldLayoutId id="2147491285" r:id="rId59"/>
    <p:sldLayoutId id="2147491286" r:id="rId60"/>
    <p:sldLayoutId id="2147491287" r:id="rId61"/>
    <p:sldLayoutId id="2147491288" r:id="rId62"/>
    <p:sldLayoutId id="2147491289" r:id="rId63"/>
    <p:sldLayoutId id="2147491290" r:id="rId64"/>
    <p:sldLayoutId id="2147491291" r:id="rId65"/>
    <p:sldLayoutId id="2147491292" r:id="rId66"/>
    <p:sldLayoutId id="2147491293" r:id="rId67"/>
    <p:sldLayoutId id="2147491294" r:id="rId68"/>
    <p:sldLayoutId id="2147491295" r:id="rId69"/>
    <p:sldLayoutId id="2147491296" r:id="rId70"/>
    <p:sldLayoutId id="2147491297" r:id="rId71"/>
    <p:sldLayoutId id="2147491298" r:id="rId72"/>
    <p:sldLayoutId id="2147491299" r:id="rId73"/>
  </p:sldLayoutIdLst>
  <p:transition spd="med">
    <p:wheel spokes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414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nalog.gov.ru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2288" y="344488"/>
            <a:ext cx="9864972" cy="6985000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019" tIns="62020" rIns="124019" bIns="62020" anchor="ctr"/>
          <a:lstStyle/>
          <a:p>
            <a:pPr algn="ctr" defTabSz="123954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900" dirty="0">
              <a:solidFill>
                <a:prstClr val="white"/>
              </a:solidFill>
            </a:endParaRPr>
          </a:p>
        </p:txBody>
      </p:sp>
      <p:pic>
        <p:nvPicPr>
          <p:cNvPr id="76802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409" y1="81227" x2="57197" y2="80866"/>
                        <a14:foregroundMark x1="55682" y1="93141" x2="29167" y2="94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3" y="612775"/>
            <a:ext cx="170891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Box 42"/>
          <p:cNvSpPr txBox="1">
            <a:spLocks noChangeArrowheads="1"/>
          </p:cNvSpPr>
          <p:nvPr/>
        </p:nvSpPr>
        <p:spPr bwMode="auto">
          <a:xfrm>
            <a:off x="939800" y="6580188"/>
            <a:ext cx="8813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019" tIns="62020" rIns="124019" bIns="62020">
            <a:spAutoFit/>
          </a:bodyPr>
          <a:lstStyle>
            <a:lvl1pPr defTabSz="1247775" eaLnBrk="0" hangingPunct="0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247775" eaLnBrk="0" hangingPunct="0">
              <a:spcBef>
                <a:spcPct val="20000"/>
              </a:spcBef>
              <a:buFont typeface="Arial" pitchFamily="34" charset="0"/>
              <a:defRPr sz="29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247775" eaLnBrk="0" hangingPunct="0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247775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 sz="20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247775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2022</a:t>
            </a:r>
            <a:endParaRPr lang="ru-RU" altLang="ru-RU" sz="3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9335" name="TextBox 42"/>
          <p:cNvSpPr txBox="1">
            <a:spLocks noChangeArrowheads="1"/>
          </p:cNvSpPr>
          <p:nvPr/>
        </p:nvSpPr>
        <p:spPr bwMode="auto">
          <a:xfrm>
            <a:off x="680837" y="3060551"/>
            <a:ext cx="9706423" cy="12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655" tIns="54338" rIns="108655" bIns="54338">
            <a:spAutoFit/>
          </a:bodyPr>
          <a:lstStyle>
            <a:lvl1pPr defTabSz="1027113" eaLnBrk="0" hangingPunct="0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27113" eaLnBrk="0" hangingPunct="0">
              <a:spcBef>
                <a:spcPct val="20000"/>
              </a:spcBef>
              <a:buFont typeface="Arial" pitchFamily="34" charset="0"/>
              <a:defRPr sz="29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027113" eaLnBrk="0" hangingPunct="0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27113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 sz="20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27113" eaLnBrk="0" hangingPunct="0">
              <a:lnSpc>
                <a:spcPts val="2263"/>
              </a:lnSpc>
              <a:spcBef>
                <a:spcPts val="500"/>
              </a:spcBef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преимуществах получения  электронной подписи  в Удостоверяющем центре ФНС России</a:t>
            </a:r>
            <a:endParaRPr lang="ru-RU" alt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196" y="5221288"/>
            <a:ext cx="59114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11078" y="360437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defRPr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dirty="0"/>
              <a:t>ДОВЕРЕННЫЕ ЛИЦА УЦ ФНС РОССИИ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10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8998" y="1891092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FF0000"/>
                </a:solidFill>
              </a:rPr>
              <a:t>ПАО «Сбербанк России» </a:t>
            </a:r>
          </a:p>
          <a:p>
            <a:pPr algn="just"/>
            <a:r>
              <a:rPr lang="en-US" sz="1600" i="1" dirty="0" smtClean="0">
                <a:solidFill>
                  <a:srgbClr val="FF0000"/>
                </a:solidFill>
              </a:rPr>
              <a:t>https://www.sberbank.ru</a:t>
            </a:r>
            <a:endParaRPr lang="ru-RU" sz="1600" i="1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AutoNum type="arabicPeriod"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2. АО «Аналитический </a:t>
            </a:r>
            <a:r>
              <a:rPr lang="ru-RU" sz="1600" dirty="0">
                <a:solidFill>
                  <a:srgbClr val="FF0000"/>
                </a:solidFill>
              </a:rPr>
              <a:t>центр</a:t>
            </a:r>
            <a:r>
              <a:rPr lang="ru-RU" sz="1600" dirty="0" smtClean="0">
                <a:solidFill>
                  <a:srgbClr val="FF0000"/>
                </a:solidFill>
              </a:rPr>
              <a:t>» 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(УЦ «Основание»)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just"/>
            <a:r>
              <a:rPr lang="en-US" sz="1600" dirty="0">
                <a:solidFill>
                  <a:srgbClr val="FF0000"/>
                </a:solidFill>
              </a:rPr>
              <a:t>https://</a:t>
            </a:r>
            <a:r>
              <a:rPr lang="en-US" sz="1600" dirty="0" smtClean="0">
                <a:solidFill>
                  <a:srgbClr val="FF0000"/>
                </a:solidFill>
              </a:rPr>
              <a:t>uc-osnovanie.ru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just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Банк ВТБ (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ПАО)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https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://www.vtb.ru/malyj-biznes/ukep/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57" y="1793991"/>
            <a:ext cx="813215" cy="75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57" y="2945377"/>
            <a:ext cx="790055" cy="77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6998" y="5076775"/>
            <a:ext cx="890817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Примечания: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Услугу оказывают </a:t>
            </a:r>
            <a:r>
              <a:rPr lang="ru-RU" sz="2600" dirty="0" smtClean="0">
                <a:solidFill>
                  <a:srgbClr val="FF0000"/>
                </a:solidFill>
              </a:rPr>
              <a:t>бесплатно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Выдают КСКПЭП и КЭП с использованием личной идентификации заявителя.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Записывают КЭП на сертифицированные носители ключевой информации, имеющие сертификат ФСБ России (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Рутокен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ЭЦП 2.0,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Джакарта-2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ГОСТ,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Есмарт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Токен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ГОСТ и др.)</a:t>
            </a:r>
          </a:p>
        </p:txBody>
      </p:sp>
      <p:pic>
        <p:nvPicPr>
          <p:cNvPr id="6148" name="Picture 4" descr="C:\Users\Андрей\Desktop\Сбе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8" y="1745831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ндрей\Desktop\Основание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1" y="2781120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299" y="7119110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https://www.nalog.gov.ru/rn77/related_activities/ucfns/dlucfns/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C:\Users\5200-01-321\Desktop\ДЛ УЦ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76" y="445076"/>
            <a:ext cx="1173992" cy="117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24" y="1980432"/>
            <a:ext cx="4699744" cy="229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33" y="4140671"/>
            <a:ext cx="1082305" cy="5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Андрей\Desktop\ВТБ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1" y="3806475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4775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ДОКУМЕНТОВ ДЛЯ ПОЛУЧЕНИЯ КЭП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УЦ ФНС РОССИИ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11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6777" y="1980431"/>
            <a:ext cx="9073008" cy="4031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Заявление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 выпуск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КЭП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457200" lvl="0" indent="-457200" algn="just">
              <a:buAutoNum type="arabicPeriod"/>
            </a:pPr>
            <a:endParaRPr lang="ru-RU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just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Основной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документ, удостоверяющий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личность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(паспорт гражданина Российской Федерации или иностранного гражданина).</a:t>
            </a:r>
          </a:p>
          <a:p>
            <a:pPr marL="457200" lvl="0" indent="-457200" algn="just">
              <a:buAutoNum type="arabicPeriod"/>
            </a:pPr>
            <a:endParaRPr lang="ru-RU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Сведения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СНИЛС,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ИНН заявителя-физического лица, ИНН и ОГРН заявителя-юридического лица (для ЮЛ), ОГРНИП заявителя-индивидуального предпринимателя (для ИП).</a:t>
            </a:r>
          </a:p>
          <a:p>
            <a:pPr marL="457200" indent="-457200" algn="just">
              <a:buFontTx/>
              <a:buAutoNum type="arabicPeriod"/>
            </a:pPr>
            <a:endParaRPr lang="ru-RU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endParaRPr lang="ru-RU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4. Сертифицированный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носитель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ключевой информации.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510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86718" y="515632"/>
            <a:ext cx="10033258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УЦ ФНС РОССИИ ПОДДЕРЖИВАЕТ СЛЕДУЮЩИЕ ОСНОВНЫЕ СЕРТИФИЦИРОВАННЫЕ КЛЮЧЕВЫЕ НОСИТЕЛИ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12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382" y="1577176"/>
            <a:ext cx="941883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1. Основные сертифицированные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носители информации семейства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Rutoken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(РУТОКЕН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Rutoken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Lite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Рутокен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Lite)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Rutoken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S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Рутокен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S)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Rutoken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ЭЦП 2.0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Рутокен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ЭЦП 2.0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 др.</a:t>
            </a:r>
          </a:p>
          <a:p>
            <a:pPr marL="342900" indent="-342900" algn="just">
              <a:buAutoNum type="arabicPeriod"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Основные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сертифицированные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носители информации семейства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JaCarta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(Джакарта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JaCarta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PRO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Джакарта ПРО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JaCarta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LT (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Джакарта ЛТ)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JaCarta-2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ГОСТ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Джакарта-2 ГОСТ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др.</a:t>
            </a:r>
          </a:p>
          <a:p>
            <a:pPr marL="342900" indent="-342900" algn="just">
              <a:buAutoNum type="arabicPeriod"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Основные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сертифицированные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носители информации семейства ESMART (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Есмарт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ESMART Token 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Есмарт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Токен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ESMART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Token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ГОСТ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Есмарт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Токен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ГОСТ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 др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4. Иные сертифицированные носители ключевой информации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22" name="Picture 6" descr="C:\Users\5200-01-321\Desktop\etoken51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2364" r="4778" b="16168"/>
          <a:stretch/>
        </p:blipFill>
        <p:spPr bwMode="auto">
          <a:xfrm>
            <a:off x="8114550" y="5292799"/>
            <a:ext cx="1110375" cy="65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5200-01-321\Desktop\Esmar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10270" r="35446" b="56589"/>
          <a:stretch/>
        </p:blipFill>
        <p:spPr bwMode="auto">
          <a:xfrm>
            <a:off x="8114857" y="4347596"/>
            <a:ext cx="1051536" cy="50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5200-01-321\Desktop\f0a744d0a818f46f3ea00034f51fd41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1799" b="12404"/>
          <a:stretch/>
        </p:blipFill>
        <p:spPr bwMode="auto">
          <a:xfrm>
            <a:off x="8114550" y="3102787"/>
            <a:ext cx="1051843" cy="8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5200-01-321\Desktop\rutoken_s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48" y="1954398"/>
            <a:ext cx="1269248" cy="70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8382" y="6228903"/>
            <a:ext cx="9130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Ключевой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носитель должен быть в форм-факторе USB-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токенов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Type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-A». Сертификат соответствия на ключевой носитель </a:t>
            </a:r>
            <a:r>
              <a:rPr lang="ru-RU" sz="2000" dirty="0" smtClean="0">
                <a:solidFill>
                  <a:srgbClr val="FF0000"/>
                </a:solidFill>
              </a:rPr>
              <a:t>предъявлять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необязательно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Ключевая информация на 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флешки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sz="2000" dirty="0" smtClean="0">
                <a:solidFill>
                  <a:srgbClr val="FF0000"/>
                </a:solidFill>
              </a:rPr>
              <a:t>не записывается</a:t>
            </a:r>
            <a:r>
              <a:rPr lang="ru-RU" sz="20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507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515632"/>
            <a:ext cx="9457194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ОТКАЗА В ПРЕДОСТАВЛЕНИИ УСЛУГИ </a:t>
            </a:r>
          </a:p>
          <a:p>
            <a:pPr algn="l"/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13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180" y="1609943"/>
            <a:ext cx="914501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200" dirty="0" smtClean="0">
                <a:solidFill>
                  <a:srgbClr val="FF0000"/>
                </a:solidFill>
              </a:rPr>
              <a:t>отказ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заявителя от прохождения </a:t>
            </a:r>
            <a:r>
              <a:rPr lang="ru-RU" sz="2200" dirty="0">
                <a:solidFill>
                  <a:srgbClr val="FF0000"/>
                </a:solidFill>
              </a:rPr>
              <a:t>идентификации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;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solidFill>
                  <a:srgbClr val="FF0000"/>
                </a:solidFill>
              </a:rPr>
              <a:t>отказ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заявителя </a:t>
            </a:r>
            <a:r>
              <a:rPr lang="ru-RU" sz="2200" dirty="0">
                <a:solidFill>
                  <a:srgbClr val="FF0000"/>
                </a:solidFill>
              </a:rPr>
              <a:t>от согласия на обработку персональных данных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solidFill>
                  <a:srgbClr val="FF0000"/>
                </a:solidFill>
              </a:rPr>
              <a:t>отсутствие </a:t>
            </a:r>
            <a:r>
              <a:rPr lang="ru-RU" sz="2200" dirty="0">
                <a:solidFill>
                  <a:srgbClr val="FF0000"/>
                </a:solidFill>
              </a:rPr>
              <a:t>документа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, удостоверяющего личность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заявителя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, СНИЛС или отказ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заявителя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предъявить должностному лицу структурного подразделения территориального налогового органа (далее – ТНО) данные документы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несоответствие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>
                <a:solidFill>
                  <a:srgbClr val="FF0000"/>
                </a:solidFill>
              </a:rPr>
              <a:t>данных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в представленных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заявителем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документах с данными, содержащимися </a:t>
            </a:r>
            <a:r>
              <a:rPr lang="ru-RU" sz="2200" dirty="0">
                <a:solidFill>
                  <a:srgbClr val="FF0000"/>
                </a:solidFill>
              </a:rPr>
              <a:t>в информационных ресурсах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solidFill>
                  <a:srgbClr val="FF0000"/>
                </a:solidFill>
              </a:rPr>
              <a:t>отсутствие </a:t>
            </a:r>
            <a:r>
              <a:rPr lang="ru-RU" sz="2200" dirty="0">
                <a:solidFill>
                  <a:srgbClr val="FF0000"/>
                </a:solidFill>
              </a:rPr>
              <a:t>носителя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ключей электронной подписи для записи ключей электронной подписи, неработоспособность носителя ключей электронной подписи, не соответствие носителя ключей электронной подписи предъявляемым требованиям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6050" y="3251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ВЫДАЮТ КЭП НАЛОГОВЫЕ ОРГАНЫ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14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7513" y="6660951"/>
            <a:ext cx="907272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i="1" dirty="0" smtClean="0">
                <a:solidFill>
                  <a:schemeClr val="tx2">
                    <a:lumMod val="75000"/>
                  </a:schemeClr>
                </a:solidFill>
              </a:rPr>
              <a:t>Порядок получения электронной подписи в налоговых органах указан также на сайте ФНС России </a:t>
            </a:r>
            <a:r>
              <a:rPr lang="en-US" sz="1300" b="1" i="1" dirty="0" smtClean="0">
                <a:solidFill>
                  <a:schemeClr val="tx2">
                    <a:lumMod val="75000"/>
                  </a:schemeClr>
                </a:solidFill>
              </a:rPr>
              <a:t>https</a:t>
            </a:r>
            <a:r>
              <a:rPr lang="en-US" sz="1300" b="1" i="1" dirty="0">
                <a:solidFill>
                  <a:schemeClr val="tx2">
                    <a:lumMod val="75000"/>
                  </a:schemeClr>
                </a:solidFill>
              </a:rPr>
              <a:t>://www.nalog.gov.ru/rn77/related_activities/ucfns/el_sign_getting/</a:t>
            </a:r>
            <a:endParaRPr lang="ru-RU" sz="13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5200-01-321\Desktop\Новость - порядок получе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697" y="452053"/>
            <a:ext cx="1089077" cy="10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75663" y="1600047"/>
            <a:ext cx="955267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Руководителю организации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(лицу, действующему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без доверенности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 имени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организации)</a:t>
            </a:r>
          </a:p>
          <a:p>
            <a:pPr marL="457200" indent="-457200" algn="just">
              <a:buAutoNum type="arabicPeriod"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Индивидуальному предпринимателю</a:t>
            </a:r>
          </a:p>
          <a:p>
            <a:pPr algn="just"/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 Нотариусу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6050" y="3785261"/>
            <a:ext cx="88660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u="sng" dirty="0">
                <a:solidFill>
                  <a:schemeClr val="tx2">
                    <a:lumMod val="75000"/>
                  </a:schemeClr>
                </a:solidFill>
              </a:rPr>
              <a:t>Примечания: </a:t>
            </a:r>
          </a:p>
          <a:p>
            <a:pPr marL="285750" indent="-285750" algn="just">
              <a:buFontTx/>
              <a:buChar char="-"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выдача осуществляется лично с идентификацией заявителя;</a:t>
            </a:r>
          </a:p>
          <a:p>
            <a:pPr marL="285750" indent="-285750" algn="just">
              <a:buFontTx/>
              <a:buChar char="-"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организацию или 1 ИП </a:t>
            </a: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выдается только 1 КЭП, при этом для филиалов с этим же ИНН и разными КПП – ключи ЭП не выдаются;</a:t>
            </a:r>
          </a:p>
          <a:p>
            <a:pPr marL="285750" indent="-285750" algn="just">
              <a:buFontTx/>
              <a:buChar char="-"/>
            </a:pP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если у руководителя несколько организаций – выдаются ключи ЭП на каждую организацию (могут записываться на 1 ключевой 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носитель или разные носители);</a:t>
            </a:r>
          </a:p>
          <a:p>
            <a:pPr marL="285750" indent="-285750" algn="just">
              <a:buFontTx/>
              <a:buChar char="-"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за услугу по выдаче  КЭП пошлина не взымается;</a:t>
            </a:r>
          </a:p>
          <a:p>
            <a:pPr marL="285750" indent="-285750" algn="just">
              <a:buFontTx/>
              <a:buChar char="-"/>
            </a:pPr>
            <a:r>
              <a:rPr lang="ru-RU" sz="1800" i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олучить КЭП можно в налоговом органе вне зависимости от постановки на учет;</a:t>
            </a:r>
          </a:p>
        </p:txBody>
      </p:sp>
    </p:spTree>
    <p:extLst>
      <p:ext uri="{BB962C8B-B14F-4D97-AF65-F5344CB8AC3E}">
        <p14:creationId xmlns:p14="http://schemas.microsoft.com/office/powerpoint/2010/main" val="164265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99892" y="462501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defRPr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dirty="0"/>
              <a:t>ЧТО ВЫДАЮТ НАЛОГОВЫЕ ОРГАНЫ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ДОВЕРЕННЫЕ </a:t>
            </a:r>
            <a:r>
              <a:rPr lang="ru-RU" dirty="0" smtClean="0"/>
              <a:t>ЛИЦА УЦ </a:t>
            </a:r>
            <a:r>
              <a:rPr lang="ru-RU" dirty="0"/>
              <a:t>ФНС РОССИИ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15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007" y="1692399"/>
            <a:ext cx="5170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На сертифицированном носителе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ключевой информации заявителя </a:t>
            </a:r>
          </a:p>
          <a:p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</a:rPr>
              <a:t>выдают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ключ ЭП,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ключ проверки ЭП,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КСКПЭП.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C:\Users\5200-01-321\Desktop\ico2-768x4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867">
            <a:off x="600988" y="3110105"/>
            <a:ext cx="3799188" cy="198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34"/>
          <a:stretch/>
        </p:blipFill>
        <p:spPr bwMode="auto">
          <a:xfrm>
            <a:off x="6546552" y="2366823"/>
            <a:ext cx="3144329" cy="163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люс 1"/>
          <p:cNvSpPr/>
          <p:nvPr/>
        </p:nvSpPr>
        <p:spPr>
          <a:xfrm>
            <a:off x="4341555" y="3407891"/>
            <a:ext cx="1347632" cy="1224136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64352" y="1563702"/>
            <a:ext cx="4162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Квалифицированный сертификат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ключа проверки ЭП (КСКПЭП)</a:t>
            </a:r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1960" y="6306427"/>
            <a:ext cx="4805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Полученный КЭП и КСКПЭП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полностью </a:t>
            </a:r>
            <a:r>
              <a:rPr lang="ru-RU" sz="1800" dirty="0" smtClean="0">
                <a:solidFill>
                  <a:srgbClr val="FF0000"/>
                </a:solidFill>
              </a:rPr>
              <a:t>легитимны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и имеют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срок действия 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15 </a:t>
            </a:r>
            <a:r>
              <a:rPr lang="ru-RU" sz="1800" dirty="0">
                <a:solidFill>
                  <a:srgbClr val="FF0000"/>
                </a:solidFill>
              </a:rPr>
              <a:t>месяцев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6681" y="6151461"/>
            <a:ext cx="4459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Ключи </a:t>
            </a:r>
            <a:r>
              <a:rPr lang="ru-RU" sz="1800" dirty="0" err="1">
                <a:solidFill>
                  <a:srgbClr val="FF0000"/>
                </a:solidFill>
              </a:rPr>
              <a:t>неэкспортируемые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то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есть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нельзя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скопировать или извлечь с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носителя.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2450" y="4644727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Токен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заявителя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(это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флешка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»)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2" descr="C:\Users\Андрей\Desktop\УЦ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756" y="405601"/>
            <a:ext cx="1171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664350" y="4506227"/>
            <a:ext cx="4026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ВНИМАНИЕ!!! </a:t>
            </a:r>
            <a:r>
              <a:rPr lang="ru-RU" sz="1800" b="1" dirty="0" smtClean="0">
                <a:solidFill>
                  <a:srgbClr val="FF0000"/>
                </a:solidFill>
              </a:rPr>
              <a:t>До 28.10.2022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выдаются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КСКПЭП со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встроенной</a:t>
            </a:r>
            <a:r>
              <a:rPr lang="ru-RU" sz="1800" b="1" dirty="0" smtClean="0">
                <a:solidFill>
                  <a:srgbClr val="FF0000"/>
                </a:solidFill>
              </a:rPr>
              <a:t> лицензией на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использование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КриптоПро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CSP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сроком действия КЭП.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10210" y="396255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ПОДДЕРЖКА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УДОСТОВЕРЯЮЩЕГО ЦЕНТРА ФНС РОССИИ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16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7790" y="1992362"/>
            <a:ext cx="94571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Служба технической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поддержки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УЦ ФНС России 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обращение подается на сайте ФНС России    </a:t>
            </a:r>
          </a:p>
          <a:p>
            <a:pPr marL="3175"/>
            <a:r>
              <a:rPr lang="ru-RU" dirty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https</a:t>
            </a:r>
            <a:r>
              <a:rPr lang="en-US" dirty="0">
                <a:solidFill>
                  <a:srgbClr val="FF0000"/>
                </a:solidFill>
              </a:rPr>
              <a:t>://www.nalog.gov.ru/rn77/service/service_feedback/?service=83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Единый контакт-центр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ФНС России: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3538"/>
            <a:r>
              <a:rPr lang="ru-RU" dirty="0" smtClean="0">
                <a:solidFill>
                  <a:srgbClr val="FF0000"/>
                </a:solidFill>
              </a:rPr>
              <a:t>8-800-222-2222.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63538" indent="-363538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 Операторы электронного документооборота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у которых налогоплательщик обслуживается.</a:t>
            </a:r>
          </a:p>
          <a:p>
            <a:pPr marL="363538" indent="-363538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5200-01-321\Desktop\Техподдерж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489" y="1980431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14609" y="444640"/>
            <a:ext cx="9577050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defRPr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dirty="0" smtClean="0"/>
              <a:t>ДОКУМЕНТЫ УДОСТОВЕРЯЮЩЕГО ЦЕНТРА  ФНС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17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180" y="2720744"/>
            <a:ext cx="91054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AutoNum type="arabicPeriod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Порядок реализации Федеральной налоговой службой функций аккредитованного удостоверяющего центра и исполнения его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обязанностей. 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Регламент Удостоверяющего центра ФНС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России.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63538" indent="-363538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Руководство по обеспечению безопасности использования электронной подписи и средств электронной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подписи.</a:t>
            </a:r>
          </a:p>
          <a:p>
            <a:pPr marL="363538" indent="-363538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363538" indent="-363538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3166" y="6845617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https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://www.nalog.gov.ru/rn77/related_activities/ucfns/el_sign_basic_provisions/</a:t>
            </a:r>
          </a:p>
          <a:p>
            <a:endParaRPr lang="ru-RU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71" y="1151045"/>
            <a:ext cx="1569699" cy="156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OECD_4smal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478" r="7600"/>
          <a:stretch>
            <a:fillRect/>
          </a:stretch>
        </p:blipFill>
        <p:spPr>
          <a:xfrm rot="19428370">
            <a:off x="4336190" y="1038550"/>
            <a:ext cx="6147283" cy="5060382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3688" y="287338"/>
            <a:ext cx="10106025" cy="7000875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10" tIns="60720" rIns="121410" bIns="60720" anchor="ctr"/>
          <a:lstStyle/>
          <a:p>
            <a:pPr algn="ctr" defTabSz="12136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301625" y="3054350"/>
            <a:ext cx="9559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402" tIns="53222" rIns="106402" bIns="53222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990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100" i="1" dirty="0">
                <a:ln w="0"/>
                <a:solidFill>
                  <a:srgbClr val="005AA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СПАСИБО ЗА ВНИМАНИЕ!</a:t>
            </a:r>
          </a:p>
        </p:txBody>
      </p:sp>
      <p:pic>
        <p:nvPicPr>
          <p:cNvPr id="5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8409" y1="81227" x2="57197" y2="80866"/>
                        <a14:foregroundMark x1="55682" y1="93141" x2="29167" y2="94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480219"/>
            <a:ext cx="1656184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883775" y="6805613"/>
            <a:ext cx="419100" cy="388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defTabSz="1039813"/>
            <a:fld id="{1BA1C160-3F6D-4AB5-B3AA-374F276BC7BF}" type="slidenum">
              <a:rPr lang="ru-RU" altLang="ru-RU" sz="2000" b="1" smtClean="0"/>
              <a:pPr defTabSz="1039813"/>
              <a:t>2</a:t>
            </a:fld>
            <a:endParaRPr lang="ru-RU" altLang="ru-RU" sz="2000" b="1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86050" y="515632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ФЕДЕРАЛЬНЫЙ ЗАКОН 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ЭЛЕКТРОННОЙ ПОДПИСИ»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051" y="1577176"/>
            <a:ext cx="9241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1600" b="1" dirty="0" smtClean="0">
                <a:solidFill>
                  <a:srgbClr val="FF0000"/>
                </a:solidFill>
              </a:rPr>
              <a:t>01.01.2022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вступили в силу все положения Федерального закона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от 27 декабря 2019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№ 476-ФЗ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(изменения в Федеральный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закон от 06.04.2011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№63-ФЗ «Об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электронной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подписи»)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9190" y="2622161"/>
            <a:ext cx="4076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Удостоверяющие </a:t>
            </a:r>
            <a:r>
              <a:rPr lang="ru-RU" sz="2400" b="1" dirty="0" smtClean="0">
                <a:solidFill>
                  <a:srgbClr val="FF0000"/>
                </a:solidFill>
              </a:rPr>
              <a:t>центры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827263" y="3091349"/>
            <a:ext cx="1594614" cy="9606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317441" y="3141040"/>
            <a:ext cx="723811" cy="957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04758" y="3068591"/>
            <a:ext cx="1181053" cy="9759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88327" y="4114809"/>
            <a:ext cx="1984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УЦ ФНС </a:t>
            </a:r>
            <a:r>
              <a:rPr lang="ru-RU" sz="1800" b="1" dirty="0" smtClean="0">
                <a:solidFill>
                  <a:srgbClr val="FF0000"/>
                </a:solidFill>
              </a:rPr>
              <a:t>России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(для ЮЛ/ИП,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нотариусам)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74490" y="4098872"/>
            <a:ext cx="21315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УЦ Банка </a:t>
            </a:r>
            <a:r>
              <a:rPr lang="ru-RU" sz="1800" b="1" dirty="0" smtClean="0">
                <a:solidFill>
                  <a:srgbClr val="FF0000"/>
                </a:solidFill>
              </a:rPr>
              <a:t>России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(для кредитных и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финансовых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ЮЛ и ИП)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5271" y="4084703"/>
            <a:ext cx="25086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УЦ Федерального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Казначейства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(для 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гос.органов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органов МСУ, их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подведомственным ЮЛ)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32727" y="4114809"/>
            <a:ext cx="21089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Коммерческие УЦ</a:t>
            </a:r>
            <a:r>
              <a:rPr lang="ru-RU" sz="1600" b="1" dirty="0">
                <a:solidFill>
                  <a:srgbClr val="FF0000"/>
                </a:solidFill>
              </a:rPr>
              <a:t>,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получившие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аккредитацию </a:t>
            </a:r>
          </a:p>
          <a:p>
            <a:pPr algn="ctr"/>
            <a:r>
              <a:rPr lang="ru-RU" sz="1600" b="1" dirty="0" err="1" smtClean="0">
                <a:solidFill>
                  <a:srgbClr val="FF0000"/>
                </a:solidFill>
              </a:rPr>
              <a:t>Минцифры</a:t>
            </a:r>
            <a:r>
              <a:rPr lang="ru-RU" sz="1600" b="1" dirty="0" smtClean="0">
                <a:solidFill>
                  <a:srgbClr val="FF0000"/>
                </a:solidFill>
              </a:rPr>
              <a:t> РФ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(для ФЛ)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347" y="5657044"/>
            <a:ext cx="9085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01.01.2022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закончился срок действия «старых» 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ЭП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полученных в УЦ со «старой» аккредитацией (которые </a:t>
            </a:r>
            <a:r>
              <a:rPr lang="ru-RU" sz="1600" dirty="0">
                <a:solidFill>
                  <a:srgbClr val="FF0000"/>
                </a:solidFill>
              </a:rPr>
              <a:t>не входят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 список </a:t>
            </a:r>
            <a:r>
              <a:rPr lang="ru-RU" sz="1600" dirty="0" smtClean="0">
                <a:solidFill>
                  <a:srgbClr val="FF0000"/>
                </a:solidFill>
              </a:rPr>
              <a:t>41 аккредитованных УЦ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С </a:t>
            </a:r>
            <a:r>
              <a:rPr lang="ru-RU" sz="1600" b="1" dirty="0">
                <a:solidFill>
                  <a:srgbClr val="FF0000"/>
                </a:solidFill>
              </a:rPr>
              <a:t>01.01.2022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руководители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ЮЛ, ИП, нотариусы должны использовать КЭП и КСКПЭП, полученные в УЦ ФНС России или ранее полученные </a:t>
            </a:r>
            <a:r>
              <a:rPr lang="ru-RU" sz="1600" dirty="0">
                <a:solidFill>
                  <a:srgbClr val="FF0000"/>
                </a:solidFill>
              </a:rPr>
              <a:t>в аккредитованных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 новым требованиям коммерческих УЦ (</a:t>
            </a:r>
            <a:r>
              <a:rPr lang="ru-RU" sz="1600" dirty="0">
                <a:solidFill>
                  <a:srgbClr val="FF0000"/>
                </a:solidFill>
              </a:rPr>
              <a:t>с учетом разъяснений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Минцифры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от 10.08.2021 № ОП-П15-085-33604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52" y="3324667"/>
            <a:ext cx="682774" cy="7600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35" y="3451550"/>
            <a:ext cx="890589" cy="633153"/>
          </a:xfrm>
          <a:prstGeom prst="rect">
            <a:avLst/>
          </a:prstGeom>
        </p:spPr>
      </p:pic>
      <p:pic>
        <p:nvPicPr>
          <p:cNvPr id="19" name="Picture 2" descr="C:\Users\5200-01-321\Desktop\bank-rossii-snova-povysil-stavk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814" y1="72414" x2="20465" y2="69951"/>
                        <a14:foregroundMark x1="24651" y1="82266" x2="25581" y2="75862"/>
                        <a14:foregroundMark x1="27907" y1="85222" x2="29767" y2="79310"/>
                        <a14:foregroundMark x1="46977" y1="85222" x2="46977" y2="91133"/>
                        <a14:foregroundMark x1="54419" y1="86207" x2="52558" y2="89163"/>
                        <a14:foregroundMark x1="61395" y1="88177" x2="61395" y2="88177"/>
                        <a14:foregroundMark x1="68372" y1="83744" x2="68372" y2="83744"/>
                        <a14:backgroundMark x1="20930" y1="64039" x2="32558" y2="75862"/>
                        <a14:backgroundMark x1="37209" y1="80788" x2="53488" y2="82759"/>
                        <a14:backgroundMark x1="55814" y1="82266" x2="71163" y2="75369"/>
                        <a14:backgroundMark x1="35814" y1="68473" x2="38140" y2="61576"/>
                        <a14:backgroundMark x1="32093" y1="56158" x2="32558" y2="48276"/>
                        <a14:backgroundMark x1="39070" y1="27094" x2="33488" y2="20197"/>
                        <a14:backgroundMark x1="49302" y1="20197" x2="49302" y2="15271"/>
                        <a14:backgroundMark x1="63256" y1="29557" x2="62791" y2="20197"/>
                        <a14:backgroundMark x1="65116" y1="48768" x2="73953" y2="54187"/>
                        <a14:backgroundMark x1="59535" y1="61084" x2="63256" y2="66010"/>
                        <a14:backgroundMark x1="55814" y1="88177" x2="55814" y2="88177"/>
                        <a14:backgroundMark x1="64651" y1="86207" x2="64651" y2="86207"/>
                        <a14:backgroundMark x1="34419" y1="86700" x2="34419" y2="86700"/>
                        <a14:backgroundMark x1="30233" y1="85714" x2="30233" y2="85714"/>
                        <a14:backgroundMark x1="27442" y1="81281" x2="27442" y2="81281"/>
                        <a14:backgroundMark x1="37674" y1="88670" x2="37674" y2="88670"/>
                        <a14:backgroundMark x1="80000" y1="74877" x2="80000" y2="74877"/>
                        <a14:backgroundMark x1="84186" y1="70443" x2="84186" y2="70443"/>
                        <a14:backgroundMark x1="71628" y1="83744" x2="71628" y2="83744"/>
                        <a14:backgroundMark x1="78605" y1="78818" x2="78605" y2="78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888" y="3324667"/>
            <a:ext cx="892813" cy="84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3943258" y="3163366"/>
            <a:ext cx="756101" cy="921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409" y1="81227" x2="57197" y2="80866"/>
                        <a14:foregroundMark x1="55682" y1="93141" x2="29167" y2="94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20" y="3375775"/>
            <a:ext cx="784635" cy="74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5200-01-321\Desktop\476 ФЗ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690" y="507744"/>
            <a:ext cx="1069429" cy="10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61790" y="478929"/>
            <a:ext cx="8097204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УЦ, АККРЕДИТОВАННЫЕ ПО НОВЫМ ТРЕБОВАНИЯМ НА 01.01.2022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2204" y="1814905"/>
            <a:ext cx="835337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ФНС России</a:t>
            </a: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Центральный Банк России</a:t>
            </a: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Федеральное Казначейство</a:t>
            </a: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ООО «Компания «Тензор»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ООО «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Такском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»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АО «ПФ«СКБ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Контур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АО «КАЛУГА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АСТРАЛ»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АО 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ИнфоТеКС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Интернет Траст»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ПАО «Сбербанк России»</a:t>
            </a: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АО «Аналитический центр»</a:t>
            </a: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Банк ВТБ ПАО</a:t>
            </a:r>
          </a:p>
          <a:p>
            <a:pPr marL="342900" indent="-342900" algn="just">
              <a:buFont typeface="+mj-lt"/>
              <a:buAutoNum type="arabicPeriod"/>
              <a:tabLst>
                <a:tab pos="542925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«Почта России»</a:t>
            </a:r>
          </a:p>
          <a:p>
            <a:pPr algn="just">
              <a:tabLst>
                <a:tab pos="542925" algn="l"/>
              </a:tabLst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……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ряд банков, операторов мобильной связи</a:t>
            </a:r>
          </a:p>
          <a:p>
            <a:pPr algn="just">
              <a:tabLst>
                <a:tab pos="542925" algn="l"/>
              </a:tabLst>
            </a:pPr>
            <a:endParaRPr lang="ru-RU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tabLst>
                <a:tab pos="542925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41. ПАО «Банк «Санкт-Петербург» 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557698" y="1814905"/>
            <a:ext cx="371789" cy="8856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562724" y="2832215"/>
            <a:ext cx="366763" cy="10952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5660" y="1965320"/>
            <a:ext cx="1905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2925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Аккредитованы по ФЗ №63-ФЗ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15660" y="3210573"/>
            <a:ext cx="21512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2925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Операторы ТКС</a:t>
            </a: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883775" y="6805613"/>
            <a:ext cx="419100" cy="388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defTabSz="1039813"/>
            <a:fld id="{1BA1C160-3F6D-4AB5-B3AA-374F276BC7BF}" type="slidenum">
              <a:rPr lang="ru-RU" altLang="ru-RU" sz="2000" b="1" smtClean="0"/>
              <a:pPr defTabSz="1039813"/>
              <a:t>3</a:t>
            </a:fld>
            <a:endParaRPr lang="ru-RU" alt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1268039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единительная линия 54"/>
          <p:cNvCxnSpPr/>
          <p:nvPr/>
        </p:nvCxnSpPr>
        <p:spPr>
          <a:xfrm>
            <a:off x="3309039" y="2011095"/>
            <a:ext cx="57629" cy="457784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981269" y="2011095"/>
            <a:ext cx="57629" cy="457784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49;p13" descr="image2020-2-3_13-6-8.png"/>
          <p:cNvSpPr/>
          <p:nvPr/>
        </p:nvSpPr>
        <p:spPr>
          <a:xfrm>
            <a:off x="1409414" y="180596"/>
            <a:ext cx="356447" cy="44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805" tIns="58385" rIns="116805" bIns="58385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F1113"/>
              </a:buClr>
              <a:buSzPts val="1200"/>
            </a:pPr>
            <a:endParaRPr sz="1500">
              <a:solidFill>
                <a:srgbClr val="0F111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147;p13" descr="https://dev.taxcom.ru/wiki/download/attachments/138222534/image2020-2-3_13-6-39.png?version=1&amp;modificationDate=1580724399380&amp;api=v2"/>
          <p:cNvSpPr/>
          <p:nvPr/>
        </p:nvSpPr>
        <p:spPr>
          <a:xfrm>
            <a:off x="1429499" y="1355894"/>
            <a:ext cx="356447" cy="44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805" tIns="58385" rIns="116805" bIns="58385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F1113"/>
              </a:buClr>
              <a:buSzPts val="1200"/>
            </a:pPr>
            <a:endParaRPr sz="1500">
              <a:solidFill>
                <a:srgbClr val="0F111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148;p13" descr="image2020-2-3_13-6-8.png"/>
          <p:cNvSpPr/>
          <p:nvPr/>
        </p:nvSpPr>
        <p:spPr>
          <a:xfrm>
            <a:off x="1208825" y="325902"/>
            <a:ext cx="356447" cy="44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805" tIns="58385" rIns="116805" bIns="58385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F1113"/>
              </a:buClr>
              <a:buSzPts val="1200"/>
            </a:pPr>
            <a:endParaRPr sz="1500">
              <a:solidFill>
                <a:srgbClr val="0F111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149;p13" descr="image2020-2-3_13-6-8.png"/>
          <p:cNvSpPr/>
          <p:nvPr/>
        </p:nvSpPr>
        <p:spPr>
          <a:xfrm>
            <a:off x="1387049" y="549938"/>
            <a:ext cx="356447" cy="44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805" tIns="58385" rIns="116805" bIns="58385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F1113"/>
              </a:buClr>
              <a:buSzPts val="1200"/>
            </a:pPr>
            <a:endParaRPr sz="1500">
              <a:solidFill>
                <a:srgbClr val="0F111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Пятиугольник 42"/>
          <p:cNvSpPr/>
          <p:nvPr/>
        </p:nvSpPr>
        <p:spPr>
          <a:xfrm>
            <a:off x="2571296" y="2147804"/>
            <a:ext cx="5391653" cy="423376"/>
          </a:xfrm>
          <a:prstGeom prst="homePlate">
            <a:avLst/>
          </a:prstGeom>
          <a:gradFill>
            <a:gsLst>
              <a:gs pos="91000">
                <a:srgbClr val="0070C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r>
              <a:rPr lang="ru-RU" dirty="0" smtClean="0"/>
              <a:t>руководители ЮЛ, ИП</a:t>
            </a:r>
            <a:endParaRPr lang="ru-RU" dirty="0"/>
          </a:p>
        </p:txBody>
      </p:sp>
      <p:sp>
        <p:nvSpPr>
          <p:cNvPr id="58" name="Умножение 57"/>
          <p:cNvSpPr/>
          <p:nvPr/>
        </p:nvSpPr>
        <p:spPr>
          <a:xfrm>
            <a:off x="8227020" y="2108753"/>
            <a:ext cx="1470252" cy="1460067"/>
          </a:xfrm>
          <a:prstGeom prst="mathMultiply">
            <a:avLst/>
          </a:prstGeom>
          <a:solidFill>
            <a:srgbClr val="D9D9D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98828" y="1223515"/>
            <a:ext cx="3891857" cy="51807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</a:rPr>
              <a:t>01.01.2023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(01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  <a:r>
              <a:rPr lang="en-US" sz="1800" b="1" dirty="0" smtClean="0">
                <a:solidFill>
                  <a:srgbClr val="FF0000"/>
                </a:solidFill>
              </a:rPr>
              <a:t>09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  <a:r>
              <a:rPr lang="en-US" sz="1800" b="1" dirty="0" smtClean="0">
                <a:solidFill>
                  <a:srgbClr val="FF0000"/>
                </a:solidFill>
              </a:rPr>
              <a:t>2023 </a:t>
            </a:r>
            <a:r>
              <a:rPr lang="ru-RU" sz="1800" b="1" dirty="0" smtClean="0">
                <a:solidFill>
                  <a:srgbClr val="FF0000"/>
                </a:solidFill>
              </a:rPr>
              <a:t>???)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752376" y="243208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ДЕЙСТВИЯ КЭП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68016" y="1223515"/>
            <a:ext cx="2339675" cy="51807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</a:rPr>
              <a:t>01.01.2022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361" y="2272311"/>
            <a:ext cx="20045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КЭП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выданы </a:t>
            </a:r>
            <a:r>
              <a:rPr lang="ru-RU" sz="2800" b="1" dirty="0" smtClean="0">
                <a:solidFill>
                  <a:schemeClr val="tx2"/>
                </a:solidFill>
              </a:rPr>
              <a:t>АУЦ</a:t>
            </a:r>
            <a:endParaRPr lang="ru-RU" sz="2800" b="1" dirty="0">
              <a:solidFill>
                <a:schemeClr val="tx2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558697" y="4561286"/>
            <a:ext cx="9831988" cy="0"/>
          </a:xfrm>
          <a:prstGeom prst="line">
            <a:avLst/>
          </a:prstGeom>
          <a:ln w="158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ятиугольник 65"/>
          <p:cNvSpPr/>
          <p:nvPr/>
        </p:nvSpPr>
        <p:spPr>
          <a:xfrm>
            <a:off x="2571472" y="2983953"/>
            <a:ext cx="5391653" cy="423376"/>
          </a:xfrm>
          <a:prstGeom prst="homePlate">
            <a:avLst/>
          </a:prstGeom>
          <a:gradFill>
            <a:gsLst>
              <a:gs pos="91000">
                <a:srgbClr val="0070C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r>
              <a:rPr lang="ru-RU" dirty="0" smtClean="0"/>
              <a:t>                 сотрудники ЮЛ, ИП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490115" y="4723242"/>
            <a:ext cx="2004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КЭП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выданы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УЦ ФНС России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8" name="Пятиугольник 67"/>
          <p:cNvSpPr/>
          <p:nvPr/>
        </p:nvSpPr>
        <p:spPr>
          <a:xfrm>
            <a:off x="2571295" y="5303313"/>
            <a:ext cx="7203347" cy="423376"/>
          </a:xfrm>
          <a:prstGeom prst="homePlate">
            <a:avLst/>
          </a:prstGeom>
          <a:gradFill>
            <a:gsLst>
              <a:gs pos="91000">
                <a:srgbClr val="0070C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r>
              <a:rPr lang="ru-RU" dirty="0" smtClean="0"/>
              <a:t>                  руководители  ЮЛ, ИП и нотариусы</a:t>
            </a:r>
            <a:endParaRPr lang="ru-RU" dirty="0"/>
          </a:p>
        </p:txBody>
      </p:sp>
      <p:sp>
        <p:nvSpPr>
          <p:cNvPr id="69" name="Пятиугольник 68"/>
          <p:cNvSpPr/>
          <p:nvPr/>
        </p:nvSpPr>
        <p:spPr>
          <a:xfrm>
            <a:off x="2571472" y="3784967"/>
            <a:ext cx="7203171" cy="423376"/>
          </a:xfrm>
          <a:prstGeom prst="homePlate">
            <a:avLst/>
          </a:prstGeom>
          <a:gradFill>
            <a:gsLst>
              <a:gs pos="91000">
                <a:srgbClr val="0070C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r>
              <a:rPr lang="ru-RU" dirty="0" smtClean="0"/>
              <a:t>                 физические лица</a:t>
            </a:r>
            <a:endParaRPr lang="ru-RU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58697" y="1923493"/>
            <a:ext cx="9831988" cy="0"/>
          </a:xfrm>
          <a:prstGeom prst="line">
            <a:avLst/>
          </a:prstGeom>
          <a:ln w="158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58697" y="6560947"/>
            <a:ext cx="9831988" cy="0"/>
          </a:xfrm>
          <a:prstGeom prst="line">
            <a:avLst/>
          </a:prstGeom>
          <a:ln w="158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134212" y="1741866"/>
            <a:ext cx="349654" cy="343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816403" y="1734374"/>
            <a:ext cx="349654" cy="343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883775" y="6805613"/>
            <a:ext cx="419100" cy="388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defTabSz="1039813"/>
            <a:fld id="{1BA1C160-3F6D-4AB5-B3AA-374F276BC7BF}" type="slidenum">
              <a:rPr lang="ru-RU" altLang="ru-RU" sz="2000" b="1" smtClean="0"/>
              <a:pPr defTabSz="1039813"/>
              <a:t>4</a:t>
            </a:fld>
            <a:endParaRPr lang="ru-RU" alt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9533477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85944" y="488206"/>
            <a:ext cx="8161050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РАЗЪЯСНЕНИЯ МИНЦИФРЫ ПО ИСПОЛЬЗОВАНИЮ КЭП В 2022 ГОДУ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5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164" y="6845617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https://www.nalog.gov.ru/rn77/related_activities/el_doc/use_electronic_sign/11198711/</a:t>
            </a:r>
            <a:endParaRPr lang="ru-RU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5200-01-321\Desktop\Минцифр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24" y="458816"/>
            <a:ext cx="1105420" cy="110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6942" y="1980431"/>
            <a:ext cx="9361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Порядок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применения после 1 января 2022 года сертификатов квалифицированной электронной подписи, выданных удостоверяющими центрами, аккредитованными после 1 июля 2020 года.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ЮЛ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ИП,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получившие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квалифицированные сертификаты КПЭП,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созданные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аккредитованными УЦ, </a:t>
            </a:r>
            <a:r>
              <a:rPr lang="ru-RU" sz="2000" b="1" dirty="0">
                <a:solidFill>
                  <a:srgbClr val="FF0000"/>
                </a:solidFill>
              </a:rPr>
              <a:t>вправе применять такие сертификаты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после 1 января 2022 года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до окончания срока действия таких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сертификатов,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но не  позднее 01 января 2023 года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соответствии  с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Федеральным законом от  30.12.202 № 443-ФЗ)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Министерством цифрового развития, связи и массовых коммуникаций Российской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едерации подготовлен законопроект, </a:t>
            </a:r>
            <a:r>
              <a:rPr lang="ru-RU" sz="2000" b="1" dirty="0" smtClean="0">
                <a:solidFill>
                  <a:srgbClr val="FF0000"/>
                </a:solidFill>
              </a:rPr>
              <a:t>о продлении «переходного периода» сроком до 31 августа 2023 года.</a:t>
            </a: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73434" y="6842419"/>
            <a:ext cx="432048" cy="401637"/>
          </a:xfrm>
        </p:spPr>
        <p:txBody>
          <a:bodyPr/>
          <a:lstStyle/>
          <a:p>
            <a:pPr algn="ctr" defTabSz="1039813">
              <a:defRPr/>
            </a:pPr>
            <a:fld id="{CC749DC2-6DF3-4C8C-B9EC-84C7C1B9F04E}" type="slidenum">
              <a:rPr lang="ru-RU" altLang="ru-RU" sz="2000">
                <a:solidFill>
                  <a:srgbClr val="FFFFFF"/>
                </a:solidFill>
                <a:cs typeface="Arial" pitchFamily="34" charset="0"/>
              </a:rPr>
              <a:pPr algn="ctr" defTabSz="1039813">
                <a:defRPr/>
              </a:pPr>
              <a:t>6</a:t>
            </a:fld>
            <a:endParaRPr lang="ru-RU" altLang="ru-RU" sz="2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99143" y="324247"/>
            <a:ext cx="10153128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ОКОНЧАНИЕ СРОКОВ ДЕЙСТВИЯ СЕРТИФИКАТОВ В 2022-2023 ГГ</a:t>
            </a:r>
            <a:endParaRPr lang="ru-RU" sz="23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9"/>
          <a:stretch/>
        </p:blipFill>
        <p:spPr>
          <a:xfrm>
            <a:off x="498282" y="1457799"/>
            <a:ext cx="9888977" cy="53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8683"/>
      </p:ext>
    </p:extLst>
  </p:cSld>
  <p:clrMapOvr>
    <a:masterClrMapping/>
  </p:clrMapOvr>
  <p:transition spd="med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10196" y="540271"/>
            <a:ext cx="9143726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defRPr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dirty="0" smtClean="0"/>
              <a:t>ОБРАТИТЕСЬ ЗА ПОЛУЧЕНИЕМ КЭП В ФНС РОССИИ КАК МОЖНО РАНЬШЕ. </a:t>
            </a:r>
            <a:r>
              <a:rPr lang="ru-RU" dirty="0" smtClean="0">
                <a:solidFill>
                  <a:srgbClr val="FF0000"/>
                </a:solidFill>
              </a:rPr>
              <a:t>ПОЧЕМУ?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7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900" y="1476375"/>
            <a:ext cx="928903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До </a:t>
            </a:r>
            <a:r>
              <a:rPr lang="ru-RU" sz="2200" dirty="0" smtClean="0">
                <a:solidFill>
                  <a:srgbClr val="FF0000"/>
                </a:solidFill>
              </a:rPr>
              <a:t>28.10.2022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выдаются КСКПЭП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ФНС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России со </a:t>
            </a:r>
            <a:r>
              <a:rPr lang="ru-RU" sz="2200" dirty="0">
                <a:solidFill>
                  <a:srgbClr val="FF0000"/>
                </a:solidFill>
              </a:rPr>
              <a:t>встроенной лицензией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на использование </a:t>
            </a:r>
            <a:r>
              <a:rPr lang="ru-RU" sz="2200" dirty="0" err="1" smtClean="0">
                <a:solidFill>
                  <a:srgbClr val="FF0000"/>
                </a:solidFill>
              </a:rPr>
              <a:t>КриптоПро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CSP</a:t>
            </a:r>
            <a:r>
              <a:rPr lang="ru-RU" sz="2200" dirty="0">
                <a:solidFill>
                  <a:srgbClr val="FF0000"/>
                </a:solidFill>
              </a:rPr>
              <a:t>.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Срок действия такой лицензии ограничивается сроком действия КЭП.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Воспользуйтесь этой возможностью!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Исключите </a:t>
            </a:r>
            <a:r>
              <a:rPr lang="ru-RU" sz="2200" dirty="0" smtClean="0">
                <a:solidFill>
                  <a:srgbClr val="FF0000"/>
                </a:solidFill>
              </a:rPr>
              <a:t>риск </a:t>
            </a:r>
            <a:r>
              <a:rPr lang="ru-RU" sz="2200" dirty="0">
                <a:solidFill>
                  <a:srgbClr val="FF0000"/>
                </a:solidFill>
              </a:rPr>
              <a:t>несвоевременного получения КЭП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в период сдачи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отчетности (конец 2022 года-начало 2023 года). КЭП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выданные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ЮЛ и ИП коммерческими удостоверяющими центрами,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действуют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не дольше, чем до 31.12.2022.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defTabSz="715963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i="1" dirty="0">
                <a:solidFill>
                  <a:srgbClr val="FF0000"/>
                </a:solidFill>
              </a:rPr>
              <a:t>30% КЭП, выданных АУЦ в округе </a:t>
            </a:r>
            <a:r>
              <a:rPr lang="ru-RU" sz="2000" i="1" dirty="0" smtClean="0">
                <a:solidFill>
                  <a:srgbClr val="FF0000"/>
                </a:solidFill>
              </a:rPr>
              <a:t>в конце 2021 года, 	перестанут действовать в декабре 2022 года и марте 2023 года.</a:t>
            </a:r>
            <a:endParaRPr lang="ru-RU" sz="2000" i="1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Воспользуйтесь возможностью  </a:t>
            </a:r>
            <a:r>
              <a:rPr lang="ru-RU" sz="2200" dirty="0" smtClean="0">
                <a:solidFill>
                  <a:srgbClr val="FF0000"/>
                </a:solidFill>
              </a:rPr>
              <a:t>перевыпуска </a:t>
            </a:r>
            <a:r>
              <a:rPr lang="ru-RU" sz="2200" dirty="0">
                <a:solidFill>
                  <a:srgbClr val="FF0000"/>
                </a:solidFill>
              </a:rPr>
              <a:t>КЭП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 дальнейшем </a:t>
            </a:r>
            <a:r>
              <a:rPr lang="ru-RU" sz="2200" dirty="0" smtClean="0">
                <a:solidFill>
                  <a:srgbClr val="FF0000"/>
                </a:solidFill>
              </a:rPr>
              <a:t>без </a:t>
            </a:r>
            <a:r>
              <a:rPr lang="ru-RU" sz="2200" dirty="0">
                <a:solidFill>
                  <a:srgbClr val="FF0000"/>
                </a:solidFill>
              </a:rPr>
              <a:t>посещения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налоговых органов с помощью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онлайн-сервиса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на сайте ФНС России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 Сервис уже проходит тестирование на опытном контуре.</a:t>
            </a:r>
          </a:p>
          <a:p>
            <a:pPr algn="just"/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70555" y="324247"/>
            <a:ext cx="8855652" cy="10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ИЗГОТОВЛЕНИЕ КСКПЭП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725025" y="6657975"/>
            <a:ext cx="7239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799" tIns="43409" rIns="86799" bIns="43409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1039813"/>
            <a:fld id="{01A21948-EB5C-4035-8ED1-DB2A0AAEF782}" type="slidenum">
              <a:rPr lang="ru-RU" sz="2000" smtClean="0">
                <a:solidFill>
                  <a:srgbClr val="FFFFFF"/>
                </a:solidFill>
                <a:cs typeface="Arial" pitchFamily="34" charset="0"/>
              </a:rPr>
              <a:pPr algn="ctr" defTabSz="1039813"/>
              <a:t>8</a:t>
            </a:fld>
            <a:endParaRPr lang="ru-RU" sz="2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180" y="1479078"/>
            <a:ext cx="91735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buAutoNum type="arabicPeriod"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Заполняется и направляется в электронном виде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через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Личный </a:t>
            </a: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</a:rPr>
              <a:t>кабинет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</a:rPr>
              <a:t>налогоплательщика – «</a:t>
            </a:r>
            <a:r>
              <a:rPr lang="ru-RU" sz="1900" i="1" dirty="0" smtClean="0">
                <a:solidFill>
                  <a:schemeClr val="tx2">
                    <a:lumMod val="75000"/>
                  </a:schemeClr>
                </a:solidFill>
              </a:rPr>
              <a:t>Личный кабинет физического лица»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(«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Жизненные ситуации –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Получить квалифицированную электронную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подпись»),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либо через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«Личный кабинет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юридического лица» или «Личный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кабинет индивидуального предпринимателя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pPr indent="358775" algn="just">
              <a:buAutoNum type="arabicPeriod"/>
            </a:pPr>
            <a:endParaRPr lang="ru-RU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По результатам успешных проверок приходит уведомление и заявитель на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сайте ФНС России </a:t>
            </a:r>
            <a:r>
              <a:rPr lang="ru-RU" sz="1900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www.nalog.gov.ru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посредством сервиса </a:t>
            </a:r>
            <a:r>
              <a:rPr lang="ru-RU" sz="1900" i="1" dirty="0">
                <a:solidFill>
                  <a:schemeClr val="tx2">
                    <a:lumMod val="75000"/>
                  </a:schemeClr>
                </a:solidFill>
              </a:rPr>
              <a:t>«Онлайн-запись на прием в инспекцию»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или </a:t>
            </a:r>
            <a:r>
              <a:rPr lang="ru-RU" sz="1900" i="1" dirty="0">
                <a:solidFill>
                  <a:schemeClr val="tx2">
                    <a:lumMod val="75000"/>
                  </a:schemeClr>
                </a:solidFill>
              </a:rPr>
              <a:t>«Личный кабинет </a:t>
            </a:r>
            <a:r>
              <a:rPr lang="ru-RU" sz="1900" i="1" dirty="0" smtClean="0">
                <a:solidFill>
                  <a:schemeClr val="tx2">
                    <a:lumMod val="75000"/>
                  </a:schemeClr>
                </a:solidFill>
              </a:rPr>
              <a:t>налогоплательщика»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записывается в точку выдачи КЭП для прохождения идентификации личности и записи ключей ЭП на сертифицированный носитель ключевой информации.</a:t>
            </a:r>
          </a:p>
          <a:p>
            <a:pPr algn="just"/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. Заполняется и подписывается в точке выдачи КЭП в налоговом органе.</a:t>
            </a:r>
          </a:p>
          <a:p>
            <a:pPr algn="just"/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Заявление заполняется оператором УЦ ФНС России при заявителе. Автоматические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проверки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заявления и данных налогоплательщика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запускаются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при заявителе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. При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длительных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 проверках заявитель будет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приглашен дополнительно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после получения результатов успешных проведенных проверок.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5200-01-321\Desktop\ЛК Ф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32" y="488478"/>
            <a:ext cx="10572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086" y="419164"/>
            <a:ext cx="9385334" cy="7992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defTabSz="1039813">
              <a:lnSpc>
                <a:spcPct val="9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И ГРАФИКИ РАБОТЫ ТОЧЕК ВЫДАЧИ КЭП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АВТОНОМНОМ ОКРУГЕ - ЮГРЕ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22570" y="6819406"/>
            <a:ext cx="552838" cy="402569"/>
          </a:xfrm>
          <a:prstGeom prst="rect">
            <a:avLst/>
          </a:prstGeom>
        </p:spPr>
        <p:txBody>
          <a:bodyPr lIns="111938" tIns="55969" rIns="111938" bIns="55969">
            <a:noAutofit/>
          </a:bodyPr>
          <a:lstStyle/>
          <a:p>
            <a:pPr>
              <a:defRPr/>
            </a:pPr>
            <a:fld id="{9302A372-EB85-4A14-9B9E-6F2305329C24}" type="slidenum">
              <a:rPr lang="ru-RU" sz="23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sz="2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248019"/>
              </p:ext>
            </p:extLst>
          </p:nvPr>
        </p:nvGraphicFramePr>
        <p:xfrm>
          <a:off x="522165" y="1259554"/>
          <a:ext cx="9865094" cy="6009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493"/>
                <a:gridCol w="4062928"/>
                <a:gridCol w="2076862"/>
                <a:gridCol w="3337811"/>
              </a:tblGrid>
              <a:tr h="4319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Адрес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График работы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Установка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вендингового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аппарата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для покупки носителя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628011, г. Ханты-Мансийск, ул. Дзержинского, д.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 9:00 - 18:00;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вт-чт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9:00-20:00;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9:00 - 16:45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 июле 2022 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628402,  г. Сургут, ул. Геологическая, д.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пн-чт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9:00  - 20:00;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9:00 - 16:45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установлен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628606, г. Нижневартовск, ул. Менделеева, д. 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9:00 - 18:00;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вт-пт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9:00 - 17:00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установлен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628260, г. Югорск, ул. Гастелло, д.1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пн-чт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9:00 - 18:00;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9:00 - 16:45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планируется  в сентябре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628285,  г. Урай, ул. Садовая, д.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пн-чт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9:00 - 18:00;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9:00 - 16:45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планируется  в сентябре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628187, г. Нягань, ул. Интернациональная, 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пн-чт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9:00 - 18:00;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9:00 - 16:45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планируется  в сентябре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628412, г. Сургут, ул. Республики, д. 73/1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пн-пт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9:00 -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17:00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планируется  в сентябре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628681, г. Мегион, ул. Ленина, д.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пн-пт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9:00  - 17:00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планируется  в сентябре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628310, г. Нефтеюганск,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мкр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12, стр. 18А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пн  9:00 - 18:00; </a:t>
                      </a:r>
                      <a:b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вт-чт 9:00 - 17:00; </a:t>
                      </a:r>
                      <a:b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пт 9:00 - 16:45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установлен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628162, г. Белоярский, ул. Молодости, д. 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9:00 - 18:00;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вт-чт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9:00 - 17:00;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9:00 - 16:45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планируется  в сентябре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628672, г.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Лангепас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ул. Комсомольская, д.3Б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пн-пт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9:00 - 17:00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планируется  в сентябре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11775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19195</TotalTime>
  <Words>1547</Words>
  <Application>Microsoft Office PowerPoint</Application>
  <PresentationFormat>Произвольный</PresentationFormat>
  <Paragraphs>247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АДРЕСА И ГРАФИКИ РАБОТЫ ТОЧЕК ВЫДАЧИ КЭП  В ХАНТЫ-МАНСИЙСКОМ АВТОНОМНОМ ОКРУГЕ - ЮГРЕ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Липатов Андрей Евгеньевич</dc:creator>
  <cp:lastModifiedBy>Новачук Семен Евгеньевич</cp:lastModifiedBy>
  <cp:revision>550</cp:revision>
  <cp:lastPrinted>2020-03-04T05:46:04Z</cp:lastPrinted>
  <dcterms:created xsi:type="dcterms:W3CDTF">2013-02-06T12:46:19Z</dcterms:created>
  <dcterms:modified xsi:type="dcterms:W3CDTF">2022-08-23T05:51:53Z</dcterms:modified>
</cp:coreProperties>
</file>