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6" r:id="rId2"/>
  </p:sldMasterIdLst>
  <p:notesMasterIdLst>
    <p:notesMasterId r:id="rId12"/>
  </p:notesMasterIdLst>
  <p:sldIdLst>
    <p:sldId id="1214" r:id="rId3"/>
    <p:sldId id="1170" r:id="rId4"/>
    <p:sldId id="1172" r:id="rId5"/>
    <p:sldId id="1174" r:id="rId6"/>
    <p:sldId id="1187" r:id="rId7"/>
    <p:sldId id="1177" r:id="rId8"/>
    <p:sldId id="1194" r:id="rId9"/>
    <p:sldId id="1208" r:id="rId10"/>
    <p:sldId id="1213" r:id="rId11"/>
  </p:sldIdLst>
  <p:sldSz cx="10693400" cy="7561263"/>
  <p:notesSz cx="6797675" cy="9874250"/>
  <p:defaultTextStyle>
    <a:defPPr>
      <a:defRPr lang="ru-RU"/>
    </a:defPPr>
    <a:lvl1pPr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150" indent="-63432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1885" indent="-128451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2036" indent="-191886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3768" indent="-256902" algn="l" defTabSz="1041885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3581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0298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7013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3728" algn="l" defTabSz="91343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A8ADB7"/>
    <a:srgbClr val="339966"/>
    <a:srgbClr val="FFFFCC"/>
    <a:srgbClr val="4F81BD"/>
    <a:srgbClr val="008080"/>
    <a:srgbClr val="6696DC"/>
    <a:srgbClr val="CC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5887" autoAdjust="0"/>
  </p:normalViewPr>
  <p:slideViewPr>
    <p:cSldViewPr>
      <p:cViewPr varScale="1">
        <p:scale>
          <a:sx n="98" d="100"/>
          <a:sy n="98" d="100"/>
        </p:scale>
        <p:origin x="-1494" y="-10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6F933-BDC9-41FD-AA30-0490490141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785B9-DE8A-488D-8428-C71EBFE47BEE}">
      <dgm:prSet phldrT="[Текст]"/>
      <dgm:spPr/>
      <dgm:t>
        <a:bodyPr/>
        <a:lstStyle/>
        <a:p>
          <a:r>
            <a:rPr lang="ru-RU" b="1" dirty="0" smtClean="0"/>
            <a:t>Регистрационное действие</a:t>
          </a:r>
          <a:endParaRPr lang="ru-RU" b="1" dirty="0"/>
        </a:p>
      </dgm:t>
    </dgm:pt>
    <dgm:pt modelId="{1BF75677-4E57-4E15-B5AD-A3AAAB544FB4}" type="parTrans" cxnId="{561FFBAF-4398-4BB1-AB97-2E1570079724}">
      <dgm:prSet/>
      <dgm:spPr/>
      <dgm:t>
        <a:bodyPr/>
        <a:lstStyle/>
        <a:p>
          <a:endParaRPr lang="ru-RU"/>
        </a:p>
      </dgm:t>
    </dgm:pt>
    <dgm:pt modelId="{093EED2B-383E-4598-B64D-EFDA3957EA21}" type="sibTrans" cxnId="{561FFBAF-4398-4BB1-AB97-2E1570079724}">
      <dgm:prSet/>
      <dgm:spPr/>
      <dgm:t>
        <a:bodyPr/>
        <a:lstStyle/>
        <a:p>
          <a:endParaRPr lang="ru-RU"/>
        </a:p>
      </dgm:t>
    </dgm:pt>
    <dgm:pt modelId="{21535060-D111-42E1-880D-DD142D3E6C4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Регистрация</a:t>
          </a:r>
          <a:endParaRPr lang="ru-RU" sz="1400" b="1" dirty="0"/>
        </a:p>
      </dgm:t>
    </dgm:pt>
    <dgm:pt modelId="{7DEE4DAD-7F1D-4959-9576-D2461AC5C8B3}" type="parTrans" cxnId="{19DD7737-91E0-4432-845A-F840ED66320A}">
      <dgm:prSet/>
      <dgm:spPr/>
      <dgm:t>
        <a:bodyPr/>
        <a:lstStyle/>
        <a:p>
          <a:endParaRPr lang="ru-RU"/>
        </a:p>
      </dgm:t>
    </dgm:pt>
    <dgm:pt modelId="{CA448FF3-E369-4BD3-9195-9F0386A724B3}" type="sibTrans" cxnId="{19DD7737-91E0-4432-845A-F840ED66320A}">
      <dgm:prSet/>
      <dgm:spPr/>
      <dgm:t>
        <a:bodyPr/>
        <a:lstStyle/>
        <a:p>
          <a:endParaRPr lang="ru-RU"/>
        </a:p>
      </dgm:t>
    </dgm:pt>
    <dgm:pt modelId="{5E5D2FB6-1B1F-48E7-8EA6-22899E2D41E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50" b="1" dirty="0" smtClean="0"/>
            <a:t>Перерегистрация</a:t>
          </a:r>
          <a:endParaRPr lang="ru-RU" sz="1150" b="1" dirty="0"/>
        </a:p>
      </dgm:t>
    </dgm:pt>
    <dgm:pt modelId="{E924AE38-9BEA-4C92-89E0-CB05CFE347C2}" type="parTrans" cxnId="{0C11B673-0B1C-473A-8617-FBED5231080D}">
      <dgm:prSet/>
      <dgm:spPr/>
      <dgm:t>
        <a:bodyPr/>
        <a:lstStyle/>
        <a:p>
          <a:endParaRPr lang="ru-RU"/>
        </a:p>
      </dgm:t>
    </dgm:pt>
    <dgm:pt modelId="{6FEEA824-532B-448C-A710-6E50975475BE}" type="sibTrans" cxnId="{0C11B673-0B1C-473A-8617-FBED5231080D}">
      <dgm:prSet/>
      <dgm:spPr/>
      <dgm:t>
        <a:bodyPr/>
        <a:lstStyle/>
        <a:p>
          <a:endParaRPr lang="ru-RU"/>
        </a:p>
      </dgm:t>
    </dgm:pt>
    <dgm:pt modelId="{741A65A2-5D0C-493B-9BFF-2DBF746D988C}">
      <dgm:prSet phldrT="[Текст]"/>
      <dgm:spPr/>
      <dgm:t>
        <a:bodyPr/>
        <a:lstStyle/>
        <a:p>
          <a:r>
            <a:rPr lang="ru-RU" b="1" dirty="0" smtClean="0"/>
            <a:t>Документ от пользователя</a:t>
          </a:r>
          <a:endParaRPr lang="ru-RU" b="1" dirty="0"/>
        </a:p>
      </dgm:t>
    </dgm:pt>
    <dgm:pt modelId="{621DB0F9-BF90-4615-A276-8BB4981E644E}" type="parTrans" cxnId="{981C1641-7203-4978-B3D0-A498F5FF247B}">
      <dgm:prSet/>
      <dgm:spPr/>
      <dgm:t>
        <a:bodyPr/>
        <a:lstStyle/>
        <a:p>
          <a:endParaRPr lang="ru-RU"/>
        </a:p>
      </dgm:t>
    </dgm:pt>
    <dgm:pt modelId="{1024E1AB-C55E-4E07-A8B7-F56BD88F5EB7}" type="sibTrans" cxnId="{981C1641-7203-4978-B3D0-A498F5FF247B}">
      <dgm:prSet/>
      <dgm:spPr/>
      <dgm:t>
        <a:bodyPr/>
        <a:lstStyle/>
        <a:p>
          <a:endParaRPr lang="ru-RU"/>
        </a:p>
      </dgm:t>
    </dgm:pt>
    <dgm:pt modelId="{4E1D47FE-9F52-41C1-A06A-76B0DBB00B6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/>
            <a:t>Заявление о регистрации (перерегистрации) ККТ</a:t>
          </a:r>
          <a:endParaRPr lang="ru-RU" sz="1200" b="1" dirty="0"/>
        </a:p>
      </dgm:t>
    </dgm:pt>
    <dgm:pt modelId="{9B8163D5-44F0-4C90-BF91-2C75104F3A1D}" type="parTrans" cxnId="{B7759778-352C-4E89-B076-37AF772F1ED5}">
      <dgm:prSet/>
      <dgm:spPr/>
      <dgm:t>
        <a:bodyPr/>
        <a:lstStyle/>
        <a:p>
          <a:endParaRPr lang="ru-RU"/>
        </a:p>
      </dgm:t>
    </dgm:pt>
    <dgm:pt modelId="{D06FC320-77CD-4FCD-AF59-15D88511D5D0}" type="sibTrans" cxnId="{B7759778-352C-4E89-B076-37AF772F1ED5}">
      <dgm:prSet/>
      <dgm:spPr/>
      <dgm:t>
        <a:bodyPr/>
        <a:lstStyle/>
        <a:p>
          <a:endParaRPr lang="ru-RU"/>
        </a:p>
      </dgm:t>
    </dgm:pt>
    <dgm:pt modelId="{EA2EB5DC-9DD9-43B2-B99A-2BAAE5FD9C7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/>
            <a:t>Заявление о снятии ККТ с регистрационного учета</a:t>
          </a:r>
          <a:endParaRPr lang="ru-RU" sz="1200" b="1" dirty="0"/>
        </a:p>
      </dgm:t>
    </dgm:pt>
    <dgm:pt modelId="{9AE45914-A7A9-4564-BB42-3E028AEC69AD}" type="parTrans" cxnId="{651633CB-CF42-47BE-8CA9-B8954CE894C2}">
      <dgm:prSet/>
      <dgm:spPr/>
      <dgm:t>
        <a:bodyPr/>
        <a:lstStyle/>
        <a:p>
          <a:endParaRPr lang="ru-RU"/>
        </a:p>
      </dgm:t>
    </dgm:pt>
    <dgm:pt modelId="{3F6E93D0-E0B5-41CA-81EF-CED3D913BE8D}" type="sibTrans" cxnId="{651633CB-CF42-47BE-8CA9-B8954CE894C2}">
      <dgm:prSet/>
      <dgm:spPr/>
      <dgm:t>
        <a:bodyPr/>
        <a:lstStyle/>
        <a:p>
          <a:endParaRPr lang="ru-RU"/>
        </a:p>
      </dgm:t>
    </dgm:pt>
    <dgm:pt modelId="{1D69A77E-1C6B-41F0-9386-7165B8104AEF}">
      <dgm:prSet phldrT="[Текст]"/>
      <dgm:spPr/>
      <dgm:t>
        <a:bodyPr/>
        <a:lstStyle/>
        <a:p>
          <a:r>
            <a:rPr lang="ru-RU" b="1" dirty="0" smtClean="0"/>
            <a:t>Содержание документа</a:t>
          </a:r>
          <a:endParaRPr lang="ru-RU" b="1" dirty="0"/>
        </a:p>
      </dgm:t>
    </dgm:pt>
    <dgm:pt modelId="{925579A4-3DD1-4811-B046-D0D80A0F5BCA}" type="parTrans" cxnId="{CB3B524E-1104-44B1-A248-3ABE83168DB8}">
      <dgm:prSet/>
      <dgm:spPr/>
      <dgm:t>
        <a:bodyPr/>
        <a:lstStyle/>
        <a:p>
          <a:endParaRPr lang="ru-RU"/>
        </a:p>
      </dgm:t>
    </dgm:pt>
    <dgm:pt modelId="{29B80302-6E07-4CFC-9E27-1E73B960FCB3}" type="sibTrans" cxnId="{CB3B524E-1104-44B1-A248-3ABE83168DB8}">
      <dgm:prSet/>
      <dgm:spPr/>
      <dgm:t>
        <a:bodyPr/>
        <a:lstStyle/>
        <a:p>
          <a:endParaRPr lang="ru-RU"/>
        </a:p>
      </dgm:t>
    </dgm:pt>
    <dgm:pt modelId="{B0D57B9E-6D41-4296-A612-44331EA78EE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/>
            <a:t>Установлено законом + дополнительные сведения, которые может установить ФНС России</a:t>
          </a:r>
          <a:endParaRPr lang="ru-RU" sz="1100" b="1" dirty="0"/>
        </a:p>
      </dgm:t>
    </dgm:pt>
    <dgm:pt modelId="{9B585F7A-555B-4AD8-8FAD-27CAE61A0E4D}" type="parTrans" cxnId="{310D6844-EF7C-496B-BA3A-ED6E4D044E34}">
      <dgm:prSet/>
      <dgm:spPr/>
      <dgm:t>
        <a:bodyPr/>
        <a:lstStyle/>
        <a:p>
          <a:endParaRPr lang="ru-RU"/>
        </a:p>
      </dgm:t>
    </dgm:pt>
    <dgm:pt modelId="{18AF3FCA-A834-46C2-8463-AEEE5DC19657}" type="sibTrans" cxnId="{310D6844-EF7C-496B-BA3A-ED6E4D044E34}">
      <dgm:prSet/>
      <dgm:spPr/>
      <dgm:t>
        <a:bodyPr/>
        <a:lstStyle/>
        <a:p>
          <a:endParaRPr lang="ru-RU"/>
        </a:p>
      </dgm:t>
    </dgm:pt>
    <dgm:pt modelId="{66BCF2B1-EC3D-408C-9415-78A989B48DF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/>
            <a:t>Сведения, представленные при регистрации ККТ, в которые вносятся изменения</a:t>
          </a:r>
          <a:endParaRPr lang="ru-RU" sz="1200" b="1" dirty="0"/>
        </a:p>
      </dgm:t>
    </dgm:pt>
    <dgm:pt modelId="{405B6D85-27CE-42F2-9CBF-33980B72307A}" type="parTrans" cxnId="{F57FC882-B53B-4069-816B-7528F1E26D8E}">
      <dgm:prSet/>
      <dgm:spPr/>
      <dgm:t>
        <a:bodyPr/>
        <a:lstStyle/>
        <a:p>
          <a:endParaRPr lang="ru-RU"/>
        </a:p>
      </dgm:t>
    </dgm:pt>
    <dgm:pt modelId="{AF062975-C6E3-4281-8053-B48B3C14B9BF}" type="sibTrans" cxnId="{F57FC882-B53B-4069-816B-7528F1E26D8E}">
      <dgm:prSet/>
      <dgm:spPr/>
      <dgm:t>
        <a:bodyPr/>
        <a:lstStyle/>
        <a:p>
          <a:endParaRPr lang="ru-RU"/>
        </a:p>
      </dgm:t>
    </dgm:pt>
    <dgm:pt modelId="{0380342E-D9DA-4B35-B382-9A48CC8B248E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Снятие с регистрации</a:t>
          </a:r>
          <a:endParaRPr lang="ru-RU" sz="1400" b="1" dirty="0"/>
        </a:p>
      </dgm:t>
    </dgm:pt>
    <dgm:pt modelId="{D0D0FBFE-B5BC-43A7-93AC-3033BC558EF3}" type="parTrans" cxnId="{61EACF65-0048-43EE-82E5-D066479330BC}">
      <dgm:prSet/>
      <dgm:spPr/>
      <dgm:t>
        <a:bodyPr/>
        <a:lstStyle/>
        <a:p>
          <a:endParaRPr lang="ru-RU"/>
        </a:p>
      </dgm:t>
    </dgm:pt>
    <dgm:pt modelId="{3E124815-F649-4FE0-84B7-752C8E5BDF43}" type="sibTrans" cxnId="{61EACF65-0048-43EE-82E5-D066479330BC}">
      <dgm:prSet/>
      <dgm:spPr/>
      <dgm:t>
        <a:bodyPr/>
        <a:lstStyle/>
        <a:p>
          <a:endParaRPr lang="ru-RU"/>
        </a:p>
      </dgm:t>
    </dgm:pt>
    <dgm:pt modelId="{2FF4F7E3-2DD0-4470-ADE3-4EF96991F36F}">
      <dgm:prSet phldrT="[Текст]"/>
      <dgm:spPr/>
      <dgm:t>
        <a:bodyPr/>
        <a:lstStyle/>
        <a:p>
          <a:r>
            <a:rPr lang="ru-RU" b="1" dirty="0" smtClean="0"/>
            <a:t>Форма учета сведений</a:t>
          </a:r>
          <a:endParaRPr lang="ru-RU" b="1" dirty="0"/>
        </a:p>
      </dgm:t>
    </dgm:pt>
    <dgm:pt modelId="{A4457667-3573-404A-8450-168ECFD3A1B0}" type="parTrans" cxnId="{2E89D52F-4FBA-463E-A0C2-4A2E77DAE3B9}">
      <dgm:prSet/>
      <dgm:spPr/>
      <dgm:t>
        <a:bodyPr/>
        <a:lstStyle/>
        <a:p>
          <a:endParaRPr lang="ru-RU"/>
        </a:p>
      </dgm:t>
    </dgm:pt>
    <dgm:pt modelId="{9B803DF6-D59A-4DD3-BB7C-BF96A617C71B}" type="sibTrans" cxnId="{2E89D52F-4FBA-463E-A0C2-4A2E77DAE3B9}">
      <dgm:prSet/>
      <dgm:spPr/>
      <dgm:t>
        <a:bodyPr/>
        <a:lstStyle/>
        <a:p>
          <a:endParaRPr lang="ru-RU"/>
        </a:p>
      </dgm:t>
    </dgm:pt>
    <dgm:pt modelId="{7DB372C7-5329-4CD6-A8B8-66ADFEF761A0}">
      <dgm:prSet phldrT="[Текст]"/>
      <dgm:spPr/>
      <dgm:t>
        <a:bodyPr/>
        <a:lstStyle/>
        <a:p>
          <a:r>
            <a:rPr lang="ru-RU" b="1" dirty="0" smtClean="0"/>
            <a:t>Документ от ФНС России</a:t>
          </a:r>
          <a:endParaRPr lang="ru-RU" b="1" dirty="0"/>
        </a:p>
      </dgm:t>
    </dgm:pt>
    <dgm:pt modelId="{E53575E0-C435-4A9E-A706-FE7575589257}" type="parTrans" cxnId="{B9E581B5-8AAA-49B8-9C2A-6F840FC64457}">
      <dgm:prSet/>
      <dgm:spPr/>
      <dgm:t>
        <a:bodyPr/>
        <a:lstStyle/>
        <a:p>
          <a:endParaRPr lang="ru-RU"/>
        </a:p>
      </dgm:t>
    </dgm:pt>
    <dgm:pt modelId="{02AB4D35-F1DE-4E47-AB42-EFDC8A00FA7D}" type="sibTrans" cxnId="{B9E581B5-8AAA-49B8-9C2A-6F840FC64457}">
      <dgm:prSet/>
      <dgm:spPr/>
      <dgm:t>
        <a:bodyPr/>
        <a:lstStyle/>
        <a:p>
          <a:endParaRPr lang="ru-RU"/>
        </a:p>
      </dgm:t>
    </dgm:pt>
    <dgm:pt modelId="{BC2C72D7-041D-4E37-AC93-9D672AAEF1C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Журнал учета</a:t>
          </a:r>
          <a:endParaRPr lang="ru-RU" sz="1600" b="1" dirty="0"/>
        </a:p>
      </dgm:t>
    </dgm:pt>
    <dgm:pt modelId="{433BBC95-FC5E-4E5E-9F0F-CD87ABD5A9E6}" type="parTrans" cxnId="{FCB388AC-D1E6-4DBD-B123-7E0B3F8FB9B5}">
      <dgm:prSet/>
      <dgm:spPr/>
      <dgm:t>
        <a:bodyPr/>
        <a:lstStyle/>
        <a:p>
          <a:endParaRPr lang="ru-RU"/>
        </a:p>
      </dgm:t>
    </dgm:pt>
    <dgm:pt modelId="{2747E2B9-4CD6-495D-ACCB-057E1C766597}" type="sibTrans" cxnId="{FCB388AC-D1E6-4DBD-B123-7E0B3F8FB9B5}">
      <dgm:prSet/>
      <dgm:spPr/>
      <dgm:t>
        <a:bodyPr/>
        <a:lstStyle/>
        <a:p>
          <a:endParaRPr lang="ru-RU"/>
        </a:p>
      </dgm:t>
    </dgm:pt>
    <dgm:pt modelId="{96E7363B-EE3D-488D-82FB-E978BB6DE8E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Карточка регистрации ККТ</a:t>
          </a:r>
          <a:endParaRPr lang="ru-RU" sz="1400" b="1" dirty="0"/>
        </a:p>
      </dgm:t>
    </dgm:pt>
    <dgm:pt modelId="{76416D92-E475-4A22-8705-F4DE80F63672}" type="parTrans" cxnId="{188D5250-F5A6-48D8-976D-2CBB3544D5E7}">
      <dgm:prSet/>
      <dgm:spPr/>
      <dgm:t>
        <a:bodyPr/>
        <a:lstStyle/>
        <a:p>
          <a:endParaRPr lang="ru-RU"/>
        </a:p>
      </dgm:t>
    </dgm:pt>
    <dgm:pt modelId="{01E6EE97-F07C-43C9-A23F-AC5E95548F1D}" type="sibTrans" cxnId="{188D5250-F5A6-48D8-976D-2CBB3544D5E7}">
      <dgm:prSet/>
      <dgm:spPr/>
      <dgm:t>
        <a:bodyPr/>
        <a:lstStyle/>
        <a:p>
          <a:endParaRPr lang="ru-RU"/>
        </a:p>
      </dgm:t>
    </dgm:pt>
    <dgm:pt modelId="{03F73F57-4A5C-4B4F-8524-2B6A6293725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Установлено законом</a:t>
          </a:r>
          <a:endParaRPr lang="ru-RU" sz="1400" b="1" dirty="0"/>
        </a:p>
      </dgm:t>
    </dgm:pt>
    <dgm:pt modelId="{7F5642DE-05EC-4FF9-97FF-EA46DB38DD0A}" type="parTrans" cxnId="{7DF727AD-1A27-40D6-A97A-B8D1D6532FE5}">
      <dgm:prSet/>
      <dgm:spPr/>
      <dgm:t>
        <a:bodyPr/>
        <a:lstStyle/>
        <a:p>
          <a:endParaRPr lang="ru-RU"/>
        </a:p>
      </dgm:t>
    </dgm:pt>
    <dgm:pt modelId="{F5C25827-684F-4045-87D4-614DD6E7127C}" type="sibTrans" cxnId="{7DF727AD-1A27-40D6-A97A-B8D1D6532FE5}">
      <dgm:prSet/>
      <dgm:spPr/>
      <dgm:t>
        <a:bodyPr/>
        <a:lstStyle/>
        <a:p>
          <a:endParaRPr lang="ru-RU"/>
        </a:p>
      </dgm:t>
    </dgm:pt>
    <dgm:pt modelId="{080A7BE8-C2E8-4020-8827-B261FD4FEEF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/>
            <a:t>Карточка о снятии ККТ с регистрационного учета</a:t>
          </a:r>
          <a:endParaRPr lang="ru-RU" sz="1200" b="1" dirty="0"/>
        </a:p>
      </dgm:t>
    </dgm:pt>
    <dgm:pt modelId="{C07D0F56-6175-47E1-A4CD-0B2160C6E8D2}" type="parTrans" cxnId="{3BEBC902-4070-4192-9BC8-E421DD027E48}">
      <dgm:prSet/>
      <dgm:spPr/>
      <dgm:t>
        <a:bodyPr/>
        <a:lstStyle/>
        <a:p>
          <a:endParaRPr lang="ru-RU"/>
        </a:p>
      </dgm:t>
    </dgm:pt>
    <dgm:pt modelId="{38F7122D-F998-4EDF-81D2-ADDF7DA2E4E9}" type="sibTrans" cxnId="{3BEBC902-4070-4192-9BC8-E421DD027E48}">
      <dgm:prSet/>
      <dgm:spPr/>
      <dgm:t>
        <a:bodyPr/>
        <a:lstStyle/>
        <a:p>
          <a:endParaRPr lang="ru-RU"/>
        </a:p>
      </dgm:t>
    </dgm:pt>
    <dgm:pt modelId="{AD6AD9AF-4FD6-40B8-8A95-8B9994A7887E}">
      <dgm:prSet phldrT="[Текст]"/>
      <dgm:spPr/>
      <dgm:t>
        <a:bodyPr/>
        <a:lstStyle/>
        <a:p>
          <a:r>
            <a:rPr lang="ru-RU" b="1" dirty="0" smtClean="0"/>
            <a:t>Формы представления</a:t>
          </a:r>
          <a:endParaRPr lang="ru-RU" b="1" dirty="0"/>
        </a:p>
      </dgm:t>
    </dgm:pt>
    <dgm:pt modelId="{C0571700-A920-4B16-81F1-79EC65084745}" type="parTrans" cxnId="{299750B5-8497-4CC7-A782-E5AB58066E32}">
      <dgm:prSet/>
      <dgm:spPr/>
      <dgm:t>
        <a:bodyPr/>
        <a:lstStyle/>
        <a:p>
          <a:endParaRPr lang="ru-RU"/>
        </a:p>
      </dgm:t>
    </dgm:pt>
    <dgm:pt modelId="{D6AFC42D-B0C8-407D-8CE3-DFCCBF278DB3}" type="sibTrans" cxnId="{299750B5-8497-4CC7-A782-E5AB58066E32}">
      <dgm:prSet/>
      <dgm:spPr/>
      <dgm:t>
        <a:bodyPr/>
        <a:lstStyle/>
        <a:p>
          <a:endParaRPr lang="ru-RU"/>
        </a:p>
      </dgm:t>
    </dgm:pt>
    <dgm:pt modelId="{562BDC68-7266-4AFE-BCED-E8259DFDABC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/>
            <a:t>1. На бумажном носителе в любой </a:t>
          </a:r>
          <a:r>
            <a:rPr lang="ru-RU" sz="1250" b="1" dirty="0" smtClean="0"/>
            <a:t>территориальный</a:t>
          </a:r>
          <a:r>
            <a:rPr lang="ru-RU" sz="1300" b="1" dirty="0" smtClean="0"/>
            <a:t> налоговый орган.</a:t>
          </a:r>
        </a:p>
        <a:p>
          <a:r>
            <a:rPr lang="ru-RU" sz="1300" b="1" dirty="0" smtClean="0"/>
            <a:t>2. Через кабинет ККТ либо через ОФД</a:t>
          </a:r>
          <a:endParaRPr lang="ru-RU" sz="1300" b="1" dirty="0"/>
        </a:p>
      </dgm:t>
    </dgm:pt>
    <dgm:pt modelId="{CC56D628-C2AA-47CF-9A7E-C38C23524CA6}" type="parTrans" cxnId="{A7335E1E-8D6E-42FF-88DD-4CB178AB4F34}">
      <dgm:prSet/>
      <dgm:spPr/>
      <dgm:t>
        <a:bodyPr/>
        <a:lstStyle/>
        <a:p>
          <a:endParaRPr lang="ru-RU"/>
        </a:p>
      </dgm:t>
    </dgm:pt>
    <dgm:pt modelId="{378C3FBF-79BF-44CA-9B00-092BB890D823}" type="sibTrans" cxnId="{A7335E1E-8D6E-42FF-88DD-4CB178AB4F34}">
      <dgm:prSet/>
      <dgm:spPr/>
      <dgm:t>
        <a:bodyPr/>
        <a:lstStyle/>
        <a:p>
          <a:endParaRPr lang="ru-RU"/>
        </a:p>
      </dgm:t>
    </dgm:pt>
    <dgm:pt modelId="{16E03D08-904A-43E8-9078-383D21DA13B6}" type="pres">
      <dgm:prSet presAssocID="{1326F933-BDC9-41FD-AA30-0490490141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5DFD2-7883-43C1-B558-13B8F6706CCD}" type="pres">
      <dgm:prSet presAssocID="{650785B9-DE8A-488D-8428-C71EBFE47BEE}" presName="compNode" presStyleCnt="0"/>
      <dgm:spPr/>
    </dgm:pt>
    <dgm:pt modelId="{A8B3ACF4-9CAE-4E3E-B22D-06C1C961A435}" type="pres">
      <dgm:prSet presAssocID="{650785B9-DE8A-488D-8428-C71EBFE47BEE}" presName="aNode" presStyleLbl="bgShp" presStyleIdx="0" presStyleCnt="6" custLinFactNeighborX="115" custLinFactNeighborY="1413"/>
      <dgm:spPr/>
      <dgm:t>
        <a:bodyPr/>
        <a:lstStyle/>
        <a:p>
          <a:endParaRPr lang="ru-RU"/>
        </a:p>
      </dgm:t>
    </dgm:pt>
    <dgm:pt modelId="{025A8638-E8BA-4EF1-AD75-D9C6D2B31957}" type="pres">
      <dgm:prSet presAssocID="{650785B9-DE8A-488D-8428-C71EBFE47BEE}" presName="textNode" presStyleLbl="bgShp" presStyleIdx="0" presStyleCnt="6"/>
      <dgm:spPr/>
      <dgm:t>
        <a:bodyPr/>
        <a:lstStyle/>
        <a:p>
          <a:endParaRPr lang="ru-RU"/>
        </a:p>
      </dgm:t>
    </dgm:pt>
    <dgm:pt modelId="{75972A3F-16EE-44B4-8C97-15131F079F9D}" type="pres">
      <dgm:prSet presAssocID="{650785B9-DE8A-488D-8428-C71EBFE47BEE}" presName="compChildNode" presStyleCnt="0"/>
      <dgm:spPr/>
    </dgm:pt>
    <dgm:pt modelId="{58FFEA8F-4EB2-480A-A48E-BC3C32D33253}" type="pres">
      <dgm:prSet presAssocID="{650785B9-DE8A-488D-8428-C71EBFE47BEE}" presName="theInnerList" presStyleCnt="0"/>
      <dgm:spPr/>
    </dgm:pt>
    <dgm:pt modelId="{C33EC34A-4229-4B1B-B3C1-4F0914CFEFF9}" type="pres">
      <dgm:prSet presAssocID="{21535060-D111-42E1-880D-DD142D3E6C4D}" presName="childNode" presStyleLbl="node1" presStyleIdx="0" presStyleCnt="12" custScaleX="114160" custLinFactY="-22001" custLinFactNeighborX="-15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940C-F3F7-44F5-BCB7-D4E6AA2CAAEB}" type="pres">
      <dgm:prSet presAssocID="{21535060-D111-42E1-880D-DD142D3E6C4D}" presName="aSpace2" presStyleCnt="0"/>
      <dgm:spPr/>
    </dgm:pt>
    <dgm:pt modelId="{D2708308-AA7E-4AE9-945B-5136ABEC9B71}" type="pres">
      <dgm:prSet presAssocID="{5E5D2FB6-1B1F-48E7-8EA6-22899E2D41EC}" presName="childNode" presStyleLbl="node1" presStyleIdx="1" presStyleCnt="12" custScaleX="116820" custLinFactY="-23091" custLinFactNeighborX="-28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9682A-F057-437A-ABCD-AEC90AF8B54E}" type="pres">
      <dgm:prSet presAssocID="{5E5D2FB6-1B1F-48E7-8EA6-22899E2D41EC}" presName="aSpace2" presStyleCnt="0"/>
      <dgm:spPr/>
    </dgm:pt>
    <dgm:pt modelId="{4EABB83B-1F50-4353-BA09-26FD8F139364}" type="pres">
      <dgm:prSet presAssocID="{0380342E-D9DA-4B35-B382-9A48CC8B248E}" presName="childNode" presStyleLbl="node1" presStyleIdx="2" presStyleCnt="12" custScaleX="116820" custLinFactY="-23832" custLinFactNeighborX="-28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2C91-3D2D-4E32-A15C-2C4881E8DFC0}" type="pres">
      <dgm:prSet presAssocID="{650785B9-DE8A-488D-8428-C71EBFE47BEE}" presName="aSpace" presStyleCnt="0"/>
      <dgm:spPr/>
    </dgm:pt>
    <dgm:pt modelId="{68EFE752-8BD7-4A7D-BEC9-CF666949DDCE}" type="pres">
      <dgm:prSet presAssocID="{741A65A2-5D0C-493B-9BFF-2DBF746D988C}" presName="compNode" presStyleCnt="0"/>
      <dgm:spPr/>
    </dgm:pt>
    <dgm:pt modelId="{F4AA2213-CF08-4875-9E89-57D061035C73}" type="pres">
      <dgm:prSet presAssocID="{741A65A2-5D0C-493B-9BFF-2DBF746D988C}" presName="aNode" presStyleLbl="bgShp" presStyleIdx="1" presStyleCnt="6"/>
      <dgm:spPr/>
      <dgm:t>
        <a:bodyPr/>
        <a:lstStyle/>
        <a:p>
          <a:endParaRPr lang="ru-RU"/>
        </a:p>
      </dgm:t>
    </dgm:pt>
    <dgm:pt modelId="{4A5A6D27-1A81-48E0-AD3E-DE1177439723}" type="pres">
      <dgm:prSet presAssocID="{741A65A2-5D0C-493B-9BFF-2DBF746D988C}" presName="textNode" presStyleLbl="bgShp" presStyleIdx="1" presStyleCnt="6"/>
      <dgm:spPr/>
      <dgm:t>
        <a:bodyPr/>
        <a:lstStyle/>
        <a:p>
          <a:endParaRPr lang="ru-RU"/>
        </a:p>
      </dgm:t>
    </dgm:pt>
    <dgm:pt modelId="{8FB9556F-79DE-4F88-801C-7862B3441667}" type="pres">
      <dgm:prSet presAssocID="{741A65A2-5D0C-493B-9BFF-2DBF746D988C}" presName="compChildNode" presStyleCnt="0"/>
      <dgm:spPr/>
    </dgm:pt>
    <dgm:pt modelId="{A428FE97-C8D2-42EB-99D8-550D680A97C1}" type="pres">
      <dgm:prSet presAssocID="{741A65A2-5D0C-493B-9BFF-2DBF746D988C}" presName="theInnerList" presStyleCnt="0"/>
      <dgm:spPr/>
    </dgm:pt>
    <dgm:pt modelId="{45A424FA-879B-4D20-9E4C-2E122540B6A2}" type="pres">
      <dgm:prSet presAssocID="{4E1D47FE-9F52-41C1-A06A-76B0DBB00B60}" presName="childNode" presStyleLbl="node1" presStyleIdx="3" presStyleCnt="12" custScaleX="122261" custLinFactY="-9868" custLinFactNeighborX="18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D2F87-BC5C-4DD6-A877-8457CE14F38B}" type="pres">
      <dgm:prSet presAssocID="{4E1D47FE-9F52-41C1-A06A-76B0DBB00B60}" presName="aSpace2" presStyleCnt="0"/>
      <dgm:spPr/>
    </dgm:pt>
    <dgm:pt modelId="{BE08A2EB-3357-47E2-9EFE-62CDB3630C3E}" type="pres">
      <dgm:prSet presAssocID="{EA2EB5DC-9DD9-43B2-B99A-2BAAE5FD9C76}" presName="childNode" presStyleLbl="node1" presStyleIdx="4" presStyleCnt="12" custScaleX="122261" custLinFactY="-13124" custLinFactNeighborX="18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1FF7-1F76-40A8-A9A2-EDA9E505DC79}" type="pres">
      <dgm:prSet presAssocID="{741A65A2-5D0C-493B-9BFF-2DBF746D988C}" presName="aSpace" presStyleCnt="0"/>
      <dgm:spPr/>
    </dgm:pt>
    <dgm:pt modelId="{C64F91DE-2618-4562-96BB-85470A45F092}" type="pres">
      <dgm:prSet presAssocID="{AD6AD9AF-4FD6-40B8-8A95-8B9994A7887E}" presName="compNode" presStyleCnt="0"/>
      <dgm:spPr/>
    </dgm:pt>
    <dgm:pt modelId="{61D7B277-2B6F-40B3-A320-D959873A78A5}" type="pres">
      <dgm:prSet presAssocID="{AD6AD9AF-4FD6-40B8-8A95-8B9994A7887E}" presName="aNode" presStyleLbl="bgShp" presStyleIdx="2" presStyleCnt="6"/>
      <dgm:spPr/>
      <dgm:t>
        <a:bodyPr/>
        <a:lstStyle/>
        <a:p>
          <a:endParaRPr lang="ru-RU"/>
        </a:p>
      </dgm:t>
    </dgm:pt>
    <dgm:pt modelId="{08DCAB6F-55EC-412C-B6F0-30DDF4242204}" type="pres">
      <dgm:prSet presAssocID="{AD6AD9AF-4FD6-40B8-8A95-8B9994A7887E}" presName="textNode" presStyleLbl="bgShp" presStyleIdx="2" presStyleCnt="6"/>
      <dgm:spPr/>
      <dgm:t>
        <a:bodyPr/>
        <a:lstStyle/>
        <a:p>
          <a:endParaRPr lang="ru-RU"/>
        </a:p>
      </dgm:t>
    </dgm:pt>
    <dgm:pt modelId="{08B07884-7132-4118-8F66-BA0FF8E76B7D}" type="pres">
      <dgm:prSet presAssocID="{AD6AD9AF-4FD6-40B8-8A95-8B9994A7887E}" presName="compChildNode" presStyleCnt="0"/>
      <dgm:spPr/>
    </dgm:pt>
    <dgm:pt modelId="{599AE149-A4CB-44A3-9D85-373FC94E3339}" type="pres">
      <dgm:prSet presAssocID="{AD6AD9AF-4FD6-40B8-8A95-8B9994A7887E}" presName="theInnerList" presStyleCnt="0"/>
      <dgm:spPr/>
    </dgm:pt>
    <dgm:pt modelId="{8853951E-D629-4177-BADE-F1D8705734EB}" type="pres">
      <dgm:prSet presAssocID="{562BDC68-7266-4AFE-BCED-E8259DFDABCF}" presName="childNode" presStyleLbl="node1" presStyleIdx="5" presStyleCnt="12" custScaleX="124134" custLinFactNeighborX="-585" custLinFactNeighborY="-1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50496-4D2F-493C-AA13-3A722E6F8AF3}" type="pres">
      <dgm:prSet presAssocID="{AD6AD9AF-4FD6-40B8-8A95-8B9994A7887E}" presName="aSpace" presStyleCnt="0"/>
      <dgm:spPr/>
    </dgm:pt>
    <dgm:pt modelId="{8B39B8FC-EB70-4C59-81F6-A0BC62F40E42}" type="pres">
      <dgm:prSet presAssocID="{1D69A77E-1C6B-41F0-9386-7165B8104AEF}" presName="compNode" presStyleCnt="0"/>
      <dgm:spPr/>
    </dgm:pt>
    <dgm:pt modelId="{538239FE-A6D0-4F96-B164-3F4BFAD42E9C}" type="pres">
      <dgm:prSet presAssocID="{1D69A77E-1C6B-41F0-9386-7165B8104AEF}" presName="aNode" presStyleLbl="bgShp" presStyleIdx="3" presStyleCnt="6"/>
      <dgm:spPr/>
      <dgm:t>
        <a:bodyPr/>
        <a:lstStyle/>
        <a:p>
          <a:endParaRPr lang="ru-RU"/>
        </a:p>
      </dgm:t>
    </dgm:pt>
    <dgm:pt modelId="{6C5CF969-ED97-4939-9E29-B93AAEE18AFA}" type="pres">
      <dgm:prSet presAssocID="{1D69A77E-1C6B-41F0-9386-7165B8104AEF}" presName="textNode" presStyleLbl="bgShp" presStyleIdx="3" presStyleCnt="6"/>
      <dgm:spPr/>
      <dgm:t>
        <a:bodyPr/>
        <a:lstStyle/>
        <a:p>
          <a:endParaRPr lang="ru-RU"/>
        </a:p>
      </dgm:t>
    </dgm:pt>
    <dgm:pt modelId="{37E8685F-0E50-497C-902E-26B7A5CACDC2}" type="pres">
      <dgm:prSet presAssocID="{1D69A77E-1C6B-41F0-9386-7165B8104AEF}" presName="compChildNode" presStyleCnt="0"/>
      <dgm:spPr/>
    </dgm:pt>
    <dgm:pt modelId="{EC7F3B0C-F5D6-42DA-B956-319CE017B925}" type="pres">
      <dgm:prSet presAssocID="{1D69A77E-1C6B-41F0-9386-7165B8104AEF}" presName="theInnerList" presStyleCnt="0"/>
      <dgm:spPr/>
    </dgm:pt>
    <dgm:pt modelId="{8DB5B175-8CF6-44DD-A91C-611F50790874}" type="pres">
      <dgm:prSet presAssocID="{B0D57B9E-6D41-4296-A612-44331EA78EED}" presName="childNode" presStyleLbl="node1" presStyleIdx="6" presStyleCnt="12" custScaleX="113706" custLinFactY="-19793" custLinFactNeighborX="26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C9C8-4010-4697-9613-F2A3C24F4CCC}" type="pres">
      <dgm:prSet presAssocID="{B0D57B9E-6D41-4296-A612-44331EA78EED}" presName="aSpace2" presStyleCnt="0"/>
      <dgm:spPr/>
    </dgm:pt>
    <dgm:pt modelId="{93392D8E-AB0E-4487-8A26-DA66B1039336}" type="pres">
      <dgm:prSet presAssocID="{66BCF2B1-EC3D-408C-9415-78A989B48DF0}" presName="childNode" presStyleLbl="node1" presStyleIdx="7" presStyleCnt="12" custScaleX="113706" custLinFactY="-25275" custLinFactNeighborX="26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EF29-6550-4988-AD3C-EAAC97B47395}" type="pres">
      <dgm:prSet presAssocID="{66BCF2B1-EC3D-408C-9415-78A989B48DF0}" presName="aSpace2" presStyleCnt="0"/>
      <dgm:spPr/>
    </dgm:pt>
    <dgm:pt modelId="{411C2761-7923-4048-8F82-DF35B97BEED0}" type="pres">
      <dgm:prSet presAssocID="{03F73F57-4A5C-4B4F-8524-2B6A62937258}" presName="childNode" presStyleLbl="node1" presStyleIdx="8" presStyleCnt="12" custScaleX="113706" custLinFactY="-20623" custLinFactNeighborX="26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1618-F6E3-4869-A5C9-ECD6E249D496}" type="pres">
      <dgm:prSet presAssocID="{1D69A77E-1C6B-41F0-9386-7165B8104AEF}" presName="aSpace" presStyleCnt="0"/>
      <dgm:spPr/>
    </dgm:pt>
    <dgm:pt modelId="{3219EF3F-F69D-4300-A71D-1BFB8D2FDDCE}" type="pres">
      <dgm:prSet presAssocID="{2FF4F7E3-2DD0-4470-ADE3-4EF96991F36F}" presName="compNode" presStyleCnt="0"/>
      <dgm:spPr/>
    </dgm:pt>
    <dgm:pt modelId="{D9E11753-34B8-4D09-8597-F0CAA940C599}" type="pres">
      <dgm:prSet presAssocID="{2FF4F7E3-2DD0-4470-ADE3-4EF96991F36F}" presName="aNode" presStyleLbl="bgShp" presStyleIdx="4" presStyleCnt="6"/>
      <dgm:spPr/>
      <dgm:t>
        <a:bodyPr/>
        <a:lstStyle/>
        <a:p>
          <a:endParaRPr lang="ru-RU"/>
        </a:p>
      </dgm:t>
    </dgm:pt>
    <dgm:pt modelId="{60D96725-40FA-4B79-B338-62648D0998BB}" type="pres">
      <dgm:prSet presAssocID="{2FF4F7E3-2DD0-4470-ADE3-4EF96991F36F}" presName="textNode" presStyleLbl="bgShp" presStyleIdx="4" presStyleCnt="6"/>
      <dgm:spPr/>
      <dgm:t>
        <a:bodyPr/>
        <a:lstStyle/>
        <a:p>
          <a:endParaRPr lang="ru-RU"/>
        </a:p>
      </dgm:t>
    </dgm:pt>
    <dgm:pt modelId="{DC40356A-82CE-41F3-AE13-79D364DBBB97}" type="pres">
      <dgm:prSet presAssocID="{2FF4F7E3-2DD0-4470-ADE3-4EF96991F36F}" presName="compChildNode" presStyleCnt="0"/>
      <dgm:spPr/>
    </dgm:pt>
    <dgm:pt modelId="{0FFFB2BE-9CCC-4E69-9365-456CB445F6E2}" type="pres">
      <dgm:prSet presAssocID="{2FF4F7E3-2DD0-4470-ADE3-4EF96991F36F}" presName="theInnerList" presStyleCnt="0"/>
      <dgm:spPr/>
    </dgm:pt>
    <dgm:pt modelId="{443C55DD-F054-4DC8-B23F-C75C7C8F58B2}" type="pres">
      <dgm:prSet presAssocID="{BC2C72D7-041D-4E37-AC93-9D672AAEF1CE}" presName="childNode" presStyleLbl="node1" presStyleIdx="9" presStyleCnt="12" custLinFactNeighborX="-1706" custLinFactNeighborY="-1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7D846-F2A2-4C98-BFF3-5128046EFA29}" type="pres">
      <dgm:prSet presAssocID="{2FF4F7E3-2DD0-4470-ADE3-4EF96991F36F}" presName="aSpace" presStyleCnt="0"/>
      <dgm:spPr/>
    </dgm:pt>
    <dgm:pt modelId="{8C3C007C-B3FD-4B77-B7B5-6410017954FB}" type="pres">
      <dgm:prSet presAssocID="{7DB372C7-5329-4CD6-A8B8-66ADFEF761A0}" presName="compNode" presStyleCnt="0"/>
      <dgm:spPr/>
    </dgm:pt>
    <dgm:pt modelId="{99224F2D-5CBB-4370-BE3C-AAA067603233}" type="pres">
      <dgm:prSet presAssocID="{7DB372C7-5329-4CD6-A8B8-66ADFEF761A0}" presName="aNode" presStyleLbl="bgShp" presStyleIdx="5" presStyleCnt="6"/>
      <dgm:spPr/>
      <dgm:t>
        <a:bodyPr/>
        <a:lstStyle/>
        <a:p>
          <a:endParaRPr lang="ru-RU"/>
        </a:p>
      </dgm:t>
    </dgm:pt>
    <dgm:pt modelId="{A7CC4E3B-D9B4-470A-ABC9-749692FBDAEC}" type="pres">
      <dgm:prSet presAssocID="{7DB372C7-5329-4CD6-A8B8-66ADFEF761A0}" presName="textNode" presStyleLbl="bgShp" presStyleIdx="5" presStyleCnt="6"/>
      <dgm:spPr/>
      <dgm:t>
        <a:bodyPr/>
        <a:lstStyle/>
        <a:p>
          <a:endParaRPr lang="ru-RU"/>
        </a:p>
      </dgm:t>
    </dgm:pt>
    <dgm:pt modelId="{44E8CDD0-1099-49C2-8F10-6996E626D228}" type="pres">
      <dgm:prSet presAssocID="{7DB372C7-5329-4CD6-A8B8-66ADFEF761A0}" presName="compChildNode" presStyleCnt="0"/>
      <dgm:spPr/>
    </dgm:pt>
    <dgm:pt modelId="{EC06CF22-8E71-4ACF-897E-17C5358CEF75}" type="pres">
      <dgm:prSet presAssocID="{7DB372C7-5329-4CD6-A8B8-66ADFEF761A0}" presName="theInnerList" presStyleCnt="0"/>
      <dgm:spPr/>
    </dgm:pt>
    <dgm:pt modelId="{1022815B-CA36-4438-81D9-4F1216D1C0B6}" type="pres">
      <dgm:prSet presAssocID="{96E7363B-EE3D-488D-82FB-E978BB6DE8EB}" presName="childNode" presStyleLbl="node1" presStyleIdx="10" presStyleCnt="12" custScaleX="117452" custLinFactY="-8734" custLinFactNeighborX="33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A5603-4977-4688-82F5-E05910492C4B}" type="pres">
      <dgm:prSet presAssocID="{96E7363B-EE3D-488D-82FB-E978BB6DE8EB}" presName="aSpace2" presStyleCnt="0"/>
      <dgm:spPr/>
    </dgm:pt>
    <dgm:pt modelId="{DF4FBD91-7FF3-472F-AC03-D948AA66BE37}" type="pres">
      <dgm:prSet presAssocID="{080A7BE8-C2E8-4020-8827-B261FD4FEEF0}" presName="childNode" presStyleLbl="node1" presStyleIdx="11" presStyleCnt="12" custScaleX="117452" custLinFactY="-13124" custLinFactNeighborX="33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9B52A0-177D-4A95-9DF8-E26985286D14}" type="presOf" srcId="{AD6AD9AF-4FD6-40B8-8A95-8B9994A7887E}" destId="{61D7B277-2B6F-40B3-A320-D959873A78A5}" srcOrd="0" destOrd="0" presId="urn:microsoft.com/office/officeart/2005/8/layout/lProcess2"/>
    <dgm:cxn modelId="{CB3B524E-1104-44B1-A248-3ABE83168DB8}" srcId="{1326F933-BDC9-41FD-AA30-0490490141B7}" destId="{1D69A77E-1C6B-41F0-9386-7165B8104AEF}" srcOrd="3" destOrd="0" parTransId="{925579A4-3DD1-4811-B046-D0D80A0F5BCA}" sibTransId="{29B80302-6E07-4CFC-9E27-1E73B960FCB3}"/>
    <dgm:cxn modelId="{B58F87E6-3D29-47CC-80F2-0F71C4DACB9A}" type="presOf" srcId="{650785B9-DE8A-488D-8428-C71EBFE47BEE}" destId="{A8B3ACF4-9CAE-4E3E-B22D-06C1C961A435}" srcOrd="0" destOrd="0" presId="urn:microsoft.com/office/officeart/2005/8/layout/lProcess2"/>
    <dgm:cxn modelId="{42629418-FA4C-4B4E-BB12-531B4AD54B8A}" type="presOf" srcId="{7DB372C7-5329-4CD6-A8B8-66ADFEF761A0}" destId="{A7CC4E3B-D9B4-470A-ABC9-749692FBDAEC}" srcOrd="1" destOrd="0" presId="urn:microsoft.com/office/officeart/2005/8/layout/lProcess2"/>
    <dgm:cxn modelId="{79EF0D0D-E835-464A-BA99-1208030735EA}" type="presOf" srcId="{562BDC68-7266-4AFE-BCED-E8259DFDABCF}" destId="{8853951E-D629-4177-BADE-F1D8705734EB}" srcOrd="0" destOrd="0" presId="urn:microsoft.com/office/officeart/2005/8/layout/lProcess2"/>
    <dgm:cxn modelId="{651633CB-CF42-47BE-8CA9-B8954CE894C2}" srcId="{741A65A2-5D0C-493B-9BFF-2DBF746D988C}" destId="{EA2EB5DC-9DD9-43B2-B99A-2BAAE5FD9C76}" srcOrd="1" destOrd="0" parTransId="{9AE45914-A7A9-4564-BB42-3E028AEC69AD}" sibTransId="{3F6E93D0-E0B5-41CA-81EF-CED3D913BE8D}"/>
    <dgm:cxn modelId="{F57FC882-B53B-4069-816B-7528F1E26D8E}" srcId="{1D69A77E-1C6B-41F0-9386-7165B8104AEF}" destId="{66BCF2B1-EC3D-408C-9415-78A989B48DF0}" srcOrd="1" destOrd="0" parTransId="{405B6D85-27CE-42F2-9CBF-33980B72307A}" sibTransId="{AF062975-C6E3-4281-8053-B48B3C14B9BF}"/>
    <dgm:cxn modelId="{8C3E0467-E70F-4273-8EC3-FC651FBC5D2F}" type="presOf" srcId="{AD6AD9AF-4FD6-40B8-8A95-8B9994A7887E}" destId="{08DCAB6F-55EC-412C-B6F0-30DDF4242204}" srcOrd="1" destOrd="0" presId="urn:microsoft.com/office/officeart/2005/8/layout/lProcess2"/>
    <dgm:cxn modelId="{2FF55A39-CCE3-43EE-9BE7-EF6EC9364CA3}" type="presOf" srcId="{21535060-D111-42E1-880D-DD142D3E6C4D}" destId="{C33EC34A-4229-4B1B-B3C1-4F0914CFEFF9}" srcOrd="0" destOrd="0" presId="urn:microsoft.com/office/officeart/2005/8/layout/lProcess2"/>
    <dgm:cxn modelId="{1D52CE45-4795-4058-A9F6-505ED2E2B8A7}" type="presOf" srcId="{741A65A2-5D0C-493B-9BFF-2DBF746D988C}" destId="{F4AA2213-CF08-4875-9E89-57D061035C73}" srcOrd="0" destOrd="0" presId="urn:microsoft.com/office/officeart/2005/8/layout/lProcess2"/>
    <dgm:cxn modelId="{188D5250-F5A6-48D8-976D-2CBB3544D5E7}" srcId="{7DB372C7-5329-4CD6-A8B8-66ADFEF761A0}" destId="{96E7363B-EE3D-488D-82FB-E978BB6DE8EB}" srcOrd="0" destOrd="0" parTransId="{76416D92-E475-4A22-8705-F4DE80F63672}" sibTransId="{01E6EE97-F07C-43C9-A23F-AC5E95548F1D}"/>
    <dgm:cxn modelId="{299750B5-8497-4CC7-A782-E5AB58066E32}" srcId="{1326F933-BDC9-41FD-AA30-0490490141B7}" destId="{AD6AD9AF-4FD6-40B8-8A95-8B9994A7887E}" srcOrd="2" destOrd="0" parTransId="{C0571700-A920-4B16-81F1-79EC65084745}" sibTransId="{D6AFC42D-B0C8-407D-8CE3-DFCCBF278DB3}"/>
    <dgm:cxn modelId="{981C1641-7203-4978-B3D0-A498F5FF247B}" srcId="{1326F933-BDC9-41FD-AA30-0490490141B7}" destId="{741A65A2-5D0C-493B-9BFF-2DBF746D988C}" srcOrd="1" destOrd="0" parTransId="{621DB0F9-BF90-4615-A276-8BB4981E644E}" sibTransId="{1024E1AB-C55E-4E07-A8B7-F56BD88F5EB7}"/>
    <dgm:cxn modelId="{7DF727AD-1A27-40D6-A97A-B8D1D6532FE5}" srcId="{1D69A77E-1C6B-41F0-9386-7165B8104AEF}" destId="{03F73F57-4A5C-4B4F-8524-2B6A62937258}" srcOrd="2" destOrd="0" parTransId="{7F5642DE-05EC-4FF9-97FF-EA46DB38DD0A}" sibTransId="{F5C25827-684F-4045-87D4-614DD6E7127C}"/>
    <dgm:cxn modelId="{8900AEBA-057E-47C9-BC74-C875622B9FF5}" type="presOf" srcId="{1D69A77E-1C6B-41F0-9386-7165B8104AEF}" destId="{6C5CF969-ED97-4939-9E29-B93AAEE18AFA}" srcOrd="1" destOrd="0" presId="urn:microsoft.com/office/officeart/2005/8/layout/lProcess2"/>
    <dgm:cxn modelId="{3BEBC902-4070-4192-9BC8-E421DD027E48}" srcId="{7DB372C7-5329-4CD6-A8B8-66ADFEF761A0}" destId="{080A7BE8-C2E8-4020-8827-B261FD4FEEF0}" srcOrd="1" destOrd="0" parTransId="{C07D0F56-6175-47E1-A4CD-0B2160C6E8D2}" sibTransId="{38F7122D-F998-4EDF-81D2-ADDF7DA2E4E9}"/>
    <dgm:cxn modelId="{B3D18E33-1FE2-4DA1-83B8-161BCC3A6B39}" type="presOf" srcId="{EA2EB5DC-9DD9-43B2-B99A-2BAAE5FD9C76}" destId="{BE08A2EB-3357-47E2-9EFE-62CDB3630C3E}" srcOrd="0" destOrd="0" presId="urn:microsoft.com/office/officeart/2005/8/layout/lProcess2"/>
    <dgm:cxn modelId="{DDD50009-7CF9-49F0-9E25-4B8651183370}" type="presOf" srcId="{7DB372C7-5329-4CD6-A8B8-66ADFEF761A0}" destId="{99224F2D-5CBB-4370-BE3C-AAA067603233}" srcOrd="0" destOrd="0" presId="urn:microsoft.com/office/officeart/2005/8/layout/lProcess2"/>
    <dgm:cxn modelId="{B7759778-352C-4E89-B076-37AF772F1ED5}" srcId="{741A65A2-5D0C-493B-9BFF-2DBF746D988C}" destId="{4E1D47FE-9F52-41C1-A06A-76B0DBB00B60}" srcOrd="0" destOrd="0" parTransId="{9B8163D5-44F0-4C90-BF91-2C75104F3A1D}" sibTransId="{D06FC320-77CD-4FCD-AF59-15D88511D5D0}"/>
    <dgm:cxn modelId="{4C90C492-F14D-48BE-A331-530A3A3BF115}" type="presOf" srcId="{1326F933-BDC9-41FD-AA30-0490490141B7}" destId="{16E03D08-904A-43E8-9078-383D21DA13B6}" srcOrd="0" destOrd="0" presId="urn:microsoft.com/office/officeart/2005/8/layout/lProcess2"/>
    <dgm:cxn modelId="{2E89D52F-4FBA-463E-A0C2-4A2E77DAE3B9}" srcId="{1326F933-BDC9-41FD-AA30-0490490141B7}" destId="{2FF4F7E3-2DD0-4470-ADE3-4EF96991F36F}" srcOrd="4" destOrd="0" parTransId="{A4457667-3573-404A-8450-168ECFD3A1B0}" sibTransId="{9B803DF6-D59A-4DD3-BB7C-BF96A617C71B}"/>
    <dgm:cxn modelId="{561FFBAF-4398-4BB1-AB97-2E1570079724}" srcId="{1326F933-BDC9-41FD-AA30-0490490141B7}" destId="{650785B9-DE8A-488D-8428-C71EBFE47BEE}" srcOrd="0" destOrd="0" parTransId="{1BF75677-4E57-4E15-B5AD-A3AAAB544FB4}" sibTransId="{093EED2B-383E-4598-B64D-EFDA3957EA21}"/>
    <dgm:cxn modelId="{DA943154-2724-48A4-81B6-EC2F6A2608EB}" type="presOf" srcId="{2FF4F7E3-2DD0-4470-ADE3-4EF96991F36F}" destId="{D9E11753-34B8-4D09-8597-F0CAA940C599}" srcOrd="0" destOrd="0" presId="urn:microsoft.com/office/officeart/2005/8/layout/lProcess2"/>
    <dgm:cxn modelId="{31F533FD-478E-44AD-A6DF-61C28F242AF5}" type="presOf" srcId="{2FF4F7E3-2DD0-4470-ADE3-4EF96991F36F}" destId="{60D96725-40FA-4B79-B338-62648D0998BB}" srcOrd="1" destOrd="0" presId="urn:microsoft.com/office/officeart/2005/8/layout/lProcess2"/>
    <dgm:cxn modelId="{FCB388AC-D1E6-4DBD-B123-7E0B3F8FB9B5}" srcId="{2FF4F7E3-2DD0-4470-ADE3-4EF96991F36F}" destId="{BC2C72D7-041D-4E37-AC93-9D672AAEF1CE}" srcOrd="0" destOrd="0" parTransId="{433BBC95-FC5E-4E5E-9F0F-CD87ABD5A9E6}" sibTransId="{2747E2B9-4CD6-495D-ACCB-057E1C766597}"/>
    <dgm:cxn modelId="{A7335E1E-8D6E-42FF-88DD-4CB178AB4F34}" srcId="{AD6AD9AF-4FD6-40B8-8A95-8B9994A7887E}" destId="{562BDC68-7266-4AFE-BCED-E8259DFDABCF}" srcOrd="0" destOrd="0" parTransId="{CC56D628-C2AA-47CF-9A7E-C38C23524CA6}" sibTransId="{378C3FBF-79BF-44CA-9B00-092BB890D823}"/>
    <dgm:cxn modelId="{2BFBA79B-1311-4D88-8AEC-29BB8CE81B10}" type="presOf" srcId="{080A7BE8-C2E8-4020-8827-B261FD4FEEF0}" destId="{DF4FBD91-7FF3-472F-AC03-D948AA66BE37}" srcOrd="0" destOrd="0" presId="urn:microsoft.com/office/officeart/2005/8/layout/lProcess2"/>
    <dgm:cxn modelId="{3F40B0A9-9E63-400A-96BF-4EC07998525C}" type="presOf" srcId="{5E5D2FB6-1B1F-48E7-8EA6-22899E2D41EC}" destId="{D2708308-AA7E-4AE9-945B-5136ABEC9B71}" srcOrd="0" destOrd="0" presId="urn:microsoft.com/office/officeart/2005/8/layout/lProcess2"/>
    <dgm:cxn modelId="{BF31008E-6481-4290-820D-38CD8A09BAD0}" type="presOf" srcId="{03F73F57-4A5C-4B4F-8524-2B6A62937258}" destId="{411C2761-7923-4048-8F82-DF35B97BEED0}" srcOrd="0" destOrd="0" presId="urn:microsoft.com/office/officeart/2005/8/layout/lProcess2"/>
    <dgm:cxn modelId="{B9E581B5-8AAA-49B8-9C2A-6F840FC64457}" srcId="{1326F933-BDC9-41FD-AA30-0490490141B7}" destId="{7DB372C7-5329-4CD6-A8B8-66ADFEF761A0}" srcOrd="5" destOrd="0" parTransId="{E53575E0-C435-4A9E-A706-FE7575589257}" sibTransId="{02AB4D35-F1DE-4E47-AB42-EFDC8A00FA7D}"/>
    <dgm:cxn modelId="{0C11B673-0B1C-473A-8617-FBED5231080D}" srcId="{650785B9-DE8A-488D-8428-C71EBFE47BEE}" destId="{5E5D2FB6-1B1F-48E7-8EA6-22899E2D41EC}" srcOrd="1" destOrd="0" parTransId="{E924AE38-9BEA-4C92-89E0-CB05CFE347C2}" sibTransId="{6FEEA824-532B-448C-A710-6E50975475BE}"/>
    <dgm:cxn modelId="{448A097C-E78F-4116-963E-17F7EAB7A87B}" type="presOf" srcId="{1D69A77E-1C6B-41F0-9386-7165B8104AEF}" destId="{538239FE-A6D0-4F96-B164-3F4BFAD42E9C}" srcOrd="0" destOrd="0" presId="urn:microsoft.com/office/officeart/2005/8/layout/lProcess2"/>
    <dgm:cxn modelId="{6E7758E3-366C-47DE-97F8-CC4F106CDFBC}" type="presOf" srcId="{741A65A2-5D0C-493B-9BFF-2DBF746D988C}" destId="{4A5A6D27-1A81-48E0-AD3E-DE1177439723}" srcOrd="1" destOrd="0" presId="urn:microsoft.com/office/officeart/2005/8/layout/lProcess2"/>
    <dgm:cxn modelId="{61EACF65-0048-43EE-82E5-D066479330BC}" srcId="{650785B9-DE8A-488D-8428-C71EBFE47BEE}" destId="{0380342E-D9DA-4B35-B382-9A48CC8B248E}" srcOrd="2" destOrd="0" parTransId="{D0D0FBFE-B5BC-43A7-93AC-3033BC558EF3}" sibTransId="{3E124815-F649-4FE0-84B7-752C8E5BDF43}"/>
    <dgm:cxn modelId="{A0BCAE91-C38B-4FFD-96EC-BBE3D114E22D}" type="presOf" srcId="{0380342E-D9DA-4B35-B382-9A48CC8B248E}" destId="{4EABB83B-1F50-4353-BA09-26FD8F139364}" srcOrd="0" destOrd="0" presId="urn:microsoft.com/office/officeart/2005/8/layout/lProcess2"/>
    <dgm:cxn modelId="{C1CCE9C6-8C12-4349-B885-ECE0DD3620CD}" type="presOf" srcId="{BC2C72D7-041D-4E37-AC93-9D672AAEF1CE}" destId="{443C55DD-F054-4DC8-B23F-C75C7C8F58B2}" srcOrd="0" destOrd="0" presId="urn:microsoft.com/office/officeart/2005/8/layout/lProcess2"/>
    <dgm:cxn modelId="{EA64307D-3897-43FE-BB82-87FB5FE67576}" type="presOf" srcId="{4E1D47FE-9F52-41C1-A06A-76B0DBB00B60}" destId="{45A424FA-879B-4D20-9E4C-2E122540B6A2}" srcOrd="0" destOrd="0" presId="urn:microsoft.com/office/officeart/2005/8/layout/lProcess2"/>
    <dgm:cxn modelId="{59B23F08-CFD8-4297-AD49-0811368A6AB8}" type="presOf" srcId="{66BCF2B1-EC3D-408C-9415-78A989B48DF0}" destId="{93392D8E-AB0E-4487-8A26-DA66B1039336}" srcOrd="0" destOrd="0" presId="urn:microsoft.com/office/officeart/2005/8/layout/lProcess2"/>
    <dgm:cxn modelId="{19DD7737-91E0-4432-845A-F840ED66320A}" srcId="{650785B9-DE8A-488D-8428-C71EBFE47BEE}" destId="{21535060-D111-42E1-880D-DD142D3E6C4D}" srcOrd="0" destOrd="0" parTransId="{7DEE4DAD-7F1D-4959-9576-D2461AC5C8B3}" sibTransId="{CA448FF3-E369-4BD3-9195-9F0386A724B3}"/>
    <dgm:cxn modelId="{E6643F01-F4A1-467E-9C7F-27BB38C805C5}" type="presOf" srcId="{650785B9-DE8A-488D-8428-C71EBFE47BEE}" destId="{025A8638-E8BA-4EF1-AD75-D9C6D2B31957}" srcOrd="1" destOrd="0" presId="urn:microsoft.com/office/officeart/2005/8/layout/lProcess2"/>
    <dgm:cxn modelId="{095B6813-CF4A-4B0F-B093-BFFA2E0D612D}" type="presOf" srcId="{B0D57B9E-6D41-4296-A612-44331EA78EED}" destId="{8DB5B175-8CF6-44DD-A91C-611F50790874}" srcOrd="0" destOrd="0" presId="urn:microsoft.com/office/officeart/2005/8/layout/lProcess2"/>
    <dgm:cxn modelId="{310D6844-EF7C-496B-BA3A-ED6E4D044E34}" srcId="{1D69A77E-1C6B-41F0-9386-7165B8104AEF}" destId="{B0D57B9E-6D41-4296-A612-44331EA78EED}" srcOrd="0" destOrd="0" parTransId="{9B585F7A-555B-4AD8-8FAD-27CAE61A0E4D}" sibTransId="{18AF3FCA-A834-46C2-8463-AEEE5DC19657}"/>
    <dgm:cxn modelId="{66DF19C1-1908-481D-A9A4-80EF423C595D}" type="presOf" srcId="{96E7363B-EE3D-488D-82FB-E978BB6DE8EB}" destId="{1022815B-CA36-4438-81D9-4F1216D1C0B6}" srcOrd="0" destOrd="0" presId="urn:microsoft.com/office/officeart/2005/8/layout/lProcess2"/>
    <dgm:cxn modelId="{63736BAB-94AC-4A31-9D07-134F9B632A06}" type="presParOf" srcId="{16E03D08-904A-43E8-9078-383D21DA13B6}" destId="{1C55DFD2-7883-43C1-B558-13B8F6706CCD}" srcOrd="0" destOrd="0" presId="urn:microsoft.com/office/officeart/2005/8/layout/lProcess2"/>
    <dgm:cxn modelId="{AEA0E810-985A-4011-AB98-56DE409D2D5B}" type="presParOf" srcId="{1C55DFD2-7883-43C1-B558-13B8F6706CCD}" destId="{A8B3ACF4-9CAE-4E3E-B22D-06C1C961A435}" srcOrd="0" destOrd="0" presId="urn:microsoft.com/office/officeart/2005/8/layout/lProcess2"/>
    <dgm:cxn modelId="{7E7D0939-A8D8-43B6-A39B-19B1A28FBB09}" type="presParOf" srcId="{1C55DFD2-7883-43C1-B558-13B8F6706CCD}" destId="{025A8638-E8BA-4EF1-AD75-D9C6D2B31957}" srcOrd="1" destOrd="0" presId="urn:microsoft.com/office/officeart/2005/8/layout/lProcess2"/>
    <dgm:cxn modelId="{96FEDB3F-9917-4BC3-8169-D171462D92C0}" type="presParOf" srcId="{1C55DFD2-7883-43C1-B558-13B8F6706CCD}" destId="{75972A3F-16EE-44B4-8C97-15131F079F9D}" srcOrd="2" destOrd="0" presId="urn:microsoft.com/office/officeart/2005/8/layout/lProcess2"/>
    <dgm:cxn modelId="{F1EA8D12-C3D4-4BD5-AF34-3A90446D70B6}" type="presParOf" srcId="{75972A3F-16EE-44B4-8C97-15131F079F9D}" destId="{58FFEA8F-4EB2-480A-A48E-BC3C32D33253}" srcOrd="0" destOrd="0" presId="urn:microsoft.com/office/officeart/2005/8/layout/lProcess2"/>
    <dgm:cxn modelId="{340CC152-5DAB-45E5-A1EB-88E84B5DE0E9}" type="presParOf" srcId="{58FFEA8F-4EB2-480A-A48E-BC3C32D33253}" destId="{C33EC34A-4229-4B1B-B3C1-4F0914CFEFF9}" srcOrd="0" destOrd="0" presId="urn:microsoft.com/office/officeart/2005/8/layout/lProcess2"/>
    <dgm:cxn modelId="{F4AFC648-944F-4074-8AD3-1C2C60FAA617}" type="presParOf" srcId="{58FFEA8F-4EB2-480A-A48E-BC3C32D33253}" destId="{240E940C-F3F7-44F5-BCB7-D4E6AA2CAAEB}" srcOrd="1" destOrd="0" presId="urn:microsoft.com/office/officeart/2005/8/layout/lProcess2"/>
    <dgm:cxn modelId="{2342E1AF-2894-4AB1-85C5-DF8124767441}" type="presParOf" srcId="{58FFEA8F-4EB2-480A-A48E-BC3C32D33253}" destId="{D2708308-AA7E-4AE9-945B-5136ABEC9B71}" srcOrd="2" destOrd="0" presId="urn:microsoft.com/office/officeart/2005/8/layout/lProcess2"/>
    <dgm:cxn modelId="{A0D32156-1DB6-4339-99BA-42AA71037E2C}" type="presParOf" srcId="{58FFEA8F-4EB2-480A-A48E-BC3C32D33253}" destId="{B409682A-F057-437A-ABCD-AEC90AF8B54E}" srcOrd="3" destOrd="0" presId="urn:microsoft.com/office/officeart/2005/8/layout/lProcess2"/>
    <dgm:cxn modelId="{784E9DF8-47A0-4F7E-97A2-B9BEE41C53BF}" type="presParOf" srcId="{58FFEA8F-4EB2-480A-A48E-BC3C32D33253}" destId="{4EABB83B-1F50-4353-BA09-26FD8F139364}" srcOrd="4" destOrd="0" presId="urn:microsoft.com/office/officeart/2005/8/layout/lProcess2"/>
    <dgm:cxn modelId="{0508B526-5E6C-4D5B-BD4A-1F22016626AE}" type="presParOf" srcId="{16E03D08-904A-43E8-9078-383D21DA13B6}" destId="{7FDE2C91-3D2D-4E32-A15C-2C4881E8DFC0}" srcOrd="1" destOrd="0" presId="urn:microsoft.com/office/officeart/2005/8/layout/lProcess2"/>
    <dgm:cxn modelId="{53C4AE99-C1DF-4D23-B148-6656E5C76541}" type="presParOf" srcId="{16E03D08-904A-43E8-9078-383D21DA13B6}" destId="{68EFE752-8BD7-4A7D-BEC9-CF666949DDCE}" srcOrd="2" destOrd="0" presId="urn:microsoft.com/office/officeart/2005/8/layout/lProcess2"/>
    <dgm:cxn modelId="{65858D06-BE28-4A8A-B3E9-7A4496F747A9}" type="presParOf" srcId="{68EFE752-8BD7-4A7D-BEC9-CF666949DDCE}" destId="{F4AA2213-CF08-4875-9E89-57D061035C73}" srcOrd="0" destOrd="0" presId="urn:microsoft.com/office/officeart/2005/8/layout/lProcess2"/>
    <dgm:cxn modelId="{B62CE4C7-2EC8-40A3-ABDD-DBCE3E35343A}" type="presParOf" srcId="{68EFE752-8BD7-4A7D-BEC9-CF666949DDCE}" destId="{4A5A6D27-1A81-48E0-AD3E-DE1177439723}" srcOrd="1" destOrd="0" presId="urn:microsoft.com/office/officeart/2005/8/layout/lProcess2"/>
    <dgm:cxn modelId="{42194A1D-F687-433C-9BA4-B7F6B73CBCC1}" type="presParOf" srcId="{68EFE752-8BD7-4A7D-BEC9-CF666949DDCE}" destId="{8FB9556F-79DE-4F88-801C-7862B3441667}" srcOrd="2" destOrd="0" presId="urn:microsoft.com/office/officeart/2005/8/layout/lProcess2"/>
    <dgm:cxn modelId="{1436C1A5-7853-4FEC-917D-642B9F1087B6}" type="presParOf" srcId="{8FB9556F-79DE-4F88-801C-7862B3441667}" destId="{A428FE97-C8D2-42EB-99D8-550D680A97C1}" srcOrd="0" destOrd="0" presId="urn:microsoft.com/office/officeart/2005/8/layout/lProcess2"/>
    <dgm:cxn modelId="{A9390F5F-B1EF-4616-B90D-93474F0B98CA}" type="presParOf" srcId="{A428FE97-C8D2-42EB-99D8-550D680A97C1}" destId="{45A424FA-879B-4D20-9E4C-2E122540B6A2}" srcOrd="0" destOrd="0" presId="urn:microsoft.com/office/officeart/2005/8/layout/lProcess2"/>
    <dgm:cxn modelId="{FDBB3076-8844-462B-BBFB-C70E602283E9}" type="presParOf" srcId="{A428FE97-C8D2-42EB-99D8-550D680A97C1}" destId="{A72D2F87-BC5C-4DD6-A877-8457CE14F38B}" srcOrd="1" destOrd="0" presId="urn:microsoft.com/office/officeart/2005/8/layout/lProcess2"/>
    <dgm:cxn modelId="{A6C3104D-8D2F-430A-BC14-A70FBEBAF592}" type="presParOf" srcId="{A428FE97-C8D2-42EB-99D8-550D680A97C1}" destId="{BE08A2EB-3357-47E2-9EFE-62CDB3630C3E}" srcOrd="2" destOrd="0" presId="urn:microsoft.com/office/officeart/2005/8/layout/lProcess2"/>
    <dgm:cxn modelId="{4F567CFB-8D80-4057-AF21-81B2C94ABE63}" type="presParOf" srcId="{16E03D08-904A-43E8-9078-383D21DA13B6}" destId="{684E1FF7-1F76-40A8-A9A2-EDA9E505DC79}" srcOrd="3" destOrd="0" presId="urn:microsoft.com/office/officeart/2005/8/layout/lProcess2"/>
    <dgm:cxn modelId="{F9F7AC5C-7DFB-4635-A6D7-6779837CAA3D}" type="presParOf" srcId="{16E03D08-904A-43E8-9078-383D21DA13B6}" destId="{C64F91DE-2618-4562-96BB-85470A45F092}" srcOrd="4" destOrd="0" presId="urn:microsoft.com/office/officeart/2005/8/layout/lProcess2"/>
    <dgm:cxn modelId="{D63FE3A1-8489-4820-A293-6326335A4E24}" type="presParOf" srcId="{C64F91DE-2618-4562-96BB-85470A45F092}" destId="{61D7B277-2B6F-40B3-A320-D959873A78A5}" srcOrd="0" destOrd="0" presId="urn:microsoft.com/office/officeart/2005/8/layout/lProcess2"/>
    <dgm:cxn modelId="{B2F3BE8C-8CB5-490B-A73B-6C563AF05A7C}" type="presParOf" srcId="{C64F91DE-2618-4562-96BB-85470A45F092}" destId="{08DCAB6F-55EC-412C-B6F0-30DDF4242204}" srcOrd="1" destOrd="0" presId="urn:microsoft.com/office/officeart/2005/8/layout/lProcess2"/>
    <dgm:cxn modelId="{CAC66520-F170-4973-BBDD-9C588E70EA7F}" type="presParOf" srcId="{C64F91DE-2618-4562-96BB-85470A45F092}" destId="{08B07884-7132-4118-8F66-BA0FF8E76B7D}" srcOrd="2" destOrd="0" presId="urn:microsoft.com/office/officeart/2005/8/layout/lProcess2"/>
    <dgm:cxn modelId="{8CAF1B94-B0D5-4152-B43D-111375807671}" type="presParOf" srcId="{08B07884-7132-4118-8F66-BA0FF8E76B7D}" destId="{599AE149-A4CB-44A3-9D85-373FC94E3339}" srcOrd="0" destOrd="0" presId="urn:microsoft.com/office/officeart/2005/8/layout/lProcess2"/>
    <dgm:cxn modelId="{96928460-C287-4C4B-B9B8-129778E3C6D5}" type="presParOf" srcId="{599AE149-A4CB-44A3-9D85-373FC94E3339}" destId="{8853951E-D629-4177-BADE-F1D8705734EB}" srcOrd="0" destOrd="0" presId="urn:microsoft.com/office/officeart/2005/8/layout/lProcess2"/>
    <dgm:cxn modelId="{D69ED101-0A35-47B8-9897-33248699C50F}" type="presParOf" srcId="{16E03D08-904A-43E8-9078-383D21DA13B6}" destId="{56950496-4D2F-493C-AA13-3A722E6F8AF3}" srcOrd="5" destOrd="0" presId="urn:microsoft.com/office/officeart/2005/8/layout/lProcess2"/>
    <dgm:cxn modelId="{95FD9FB8-A1C0-4492-966A-6D5CC8CF4A26}" type="presParOf" srcId="{16E03D08-904A-43E8-9078-383D21DA13B6}" destId="{8B39B8FC-EB70-4C59-81F6-A0BC62F40E42}" srcOrd="6" destOrd="0" presId="urn:microsoft.com/office/officeart/2005/8/layout/lProcess2"/>
    <dgm:cxn modelId="{2C7042DA-4B98-43DC-A502-43086CF77CF7}" type="presParOf" srcId="{8B39B8FC-EB70-4C59-81F6-A0BC62F40E42}" destId="{538239FE-A6D0-4F96-B164-3F4BFAD42E9C}" srcOrd="0" destOrd="0" presId="urn:microsoft.com/office/officeart/2005/8/layout/lProcess2"/>
    <dgm:cxn modelId="{F701750C-6B1B-4036-ACE0-026B39B20B3E}" type="presParOf" srcId="{8B39B8FC-EB70-4C59-81F6-A0BC62F40E42}" destId="{6C5CF969-ED97-4939-9E29-B93AAEE18AFA}" srcOrd="1" destOrd="0" presId="urn:microsoft.com/office/officeart/2005/8/layout/lProcess2"/>
    <dgm:cxn modelId="{20EE179F-D727-4ED9-B034-32AC9C81D3E7}" type="presParOf" srcId="{8B39B8FC-EB70-4C59-81F6-A0BC62F40E42}" destId="{37E8685F-0E50-497C-902E-26B7A5CACDC2}" srcOrd="2" destOrd="0" presId="urn:microsoft.com/office/officeart/2005/8/layout/lProcess2"/>
    <dgm:cxn modelId="{FAD5D447-D8D1-4C80-92B0-2C92E8263D4C}" type="presParOf" srcId="{37E8685F-0E50-497C-902E-26B7A5CACDC2}" destId="{EC7F3B0C-F5D6-42DA-B956-319CE017B925}" srcOrd="0" destOrd="0" presId="urn:microsoft.com/office/officeart/2005/8/layout/lProcess2"/>
    <dgm:cxn modelId="{FBBBFB24-4E74-451C-BD54-4321E148B772}" type="presParOf" srcId="{EC7F3B0C-F5D6-42DA-B956-319CE017B925}" destId="{8DB5B175-8CF6-44DD-A91C-611F50790874}" srcOrd="0" destOrd="0" presId="urn:microsoft.com/office/officeart/2005/8/layout/lProcess2"/>
    <dgm:cxn modelId="{24EE2C36-7906-4414-B2F0-BD13624F3B89}" type="presParOf" srcId="{EC7F3B0C-F5D6-42DA-B956-319CE017B925}" destId="{A55CC9C8-4010-4697-9613-F2A3C24F4CCC}" srcOrd="1" destOrd="0" presId="urn:microsoft.com/office/officeart/2005/8/layout/lProcess2"/>
    <dgm:cxn modelId="{AFA98BBF-D110-4E5B-8E71-0EEDECE89E2C}" type="presParOf" srcId="{EC7F3B0C-F5D6-42DA-B956-319CE017B925}" destId="{93392D8E-AB0E-4487-8A26-DA66B1039336}" srcOrd="2" destOrd="0" presId="urn:microsoft.com/office/officeart/2005/8/layout/lProcess2"/>
    <dgm:cxn modelId="{27EB020F-981C-418A-98AE-D9947280F209}" type="presParOf" srcId="{EC7F3B0C-F5D6-42DA-B956-319CE017B925}" destId="{AAB2EF29-6550-4988-AD3C-EAAC97B47395}" srcOrd="3" destOrd="0" presId="urn:microsoft.com/office/officeart/2005/8/layout/lProcess2"/>
    <dgm:cxn modelId="{A1923B9C-5CBD-4A99-A880-35E3061210CE}" type="presParOf" srcId="{EC7F3B0C-F5D6-42DA-B956-319CE017B925}" destId="{411C2761-7923-4048-8F82-DF35B97BEED0}" srcOrd="4" destOrd="0" presId="urn:microsoft.com/office/officeart/2005/8/layout/lProcess2"/>
    <dgm:cxn modelId="{ABD2A6B1-9B2F-44EC-95BE-4722CDBDC12A}" type="presParOf" srcId="{16E03D08-904A-43E8-9078-383D21DA13B6}" destId="{2FEE1618-F6E3-4869-A5C9-ECD6E249D496}" srcOrd="7" destOrd="0" presId="urn:microsoft.com/office/officeart/2005/8/layout/lProcess2"/>
    <dgm:cxn modelId="{0280DC26-AEE3-4A88-BA12-785CBA07BA0E}" type="presParOf" srcId="{16E03D08-904A-43E8-9078-383D21DA13B6}" destId="{3219EF3F-F69D-4300-A71D-1BFB8D2FDDCE}" srcOrd="8" destOrd="0" presId="urn:microsoft.com/office/officeart/2005/8/layout/lProcess2"/>
    <dgm:cxn modelId="{27DF3F3F-390B-4E1C-BCE3-B4EF3BE5813E}" type="presParOf" srcId="{3219EF3F-F69D-4300-A71D-1BFB8D2FDDCE}" destId="{D9E11753-34B8-4D09-8597-F0CAA940C599}" srcOrd="0" destOrd="0" presId="urn:microsoft.com/office/officeart/2005/8/layout/lProcess2"/>
    <dgm:cxn modelId="{96ECA630-FA20-4421-96A5-409DE2111B46}" type="presParOf" srcId="{3219EF3F-F69D-4300-A71D-1BFB8D2FDDCE}" destId="{60D96725-40FA-4B79-B338-62648D0998BB}" srcOrd="1" destOrd="0" presId="urn:microsoft.com/office/officeart/2005/8/layout/lProcess2"/>
    <dgm:cxn modelId="{29CF2C77-9664-4626-9FA6-6B78764B9DFB}" type="presParOf" srcId="{3219EF3F-F69D-4300-A71D-1BFB8D2FDDCE}" destId="{DC40356A-82CE-41F3-AE13-79D364DBBB97}" srcOrd="2" destOrd="0" presId="urn:microsoft.com/office/officeart/2005/8/layout/lProcess2"/>
    <dgm:cxn modelId="{55244B1B-9082-4B24-A0D5-E2311EE81107}" type="presParOf" srcId="{DC40356A-82CE-41F3-AE13-79D364DBBB97}" destId="{0FFFB2BE-9CCC-4E69-9365-456CB445F6E2}" srcOrd="0" destOrd="0" presId="urn:microsoft.com/office/officeart/2005/8/layout/lProcess2"/>
    <dgm:cxn modelId="{D10CE5BB-F011-45C2-A526-BB992EC49453}" type="presParOf" srcId="{0FFFB2BE-9CCC-4E69-9365-456CB445F6E2}" destId="{443C55DD-F054-4DC8-B23F-C75C7C8F58B2}" srcOrd="0" destOrd="0" presId="urn:microsoft.com/office/officeart/2005/8/layout/lProcess2"/>
    <dgm:cxn modelId="{30E7705B-5928-4B49-893F-4E27577D9FEE}" type="presParOf" srcId="{16E03D08-904A-43E8-9078-383D21DA13B6}" destId="{9867D846-F2A2-4C98-BFF3-5128046EFA29}" srcOrd="9" destOrd="0" presId="urn:microsoft.com/office/officeart/2005/8/layout/lProcess2"/>
    <dgm:cxn modelId="{2F8FB707-5CD2-4457-873D-678B9EDCFC0D}" type="presParOf" srcId="{16E03D08-904A-43E8-9078-383D21DA13B6}" destId="{8C3C007C-B3FD-4B77-B7B5-6410017954FB}" srcOrd="10" destOrd="0" presId="urn:microsoft.com/office/officeart/2005/8/layout/lProcess2"/>
    <dgm:cxn modelId="{DB2C2A0B-0D94-433E-9D40-A0FBF3E5B3AD}" type="presParOf" srcId="{8C3C007C-B3FD-4B77-B7B5-6410017954FB}" destId="{99224F2D-5CBB-4370-BE3C-AAA067603233}" srcOrd="0" destOrd="0" presId="urn:microsoft.com/office/officeart/2005/8/layout/lProcess2"/>
    <dgm:cxn modelId="{D895F72A-7FE9-411B-8007-DE52FDF6E649}" type="presParOf" srcId="{8C3C007C-B3FD-4B77-B7B5-6410017954FB}" destId="{A7CC4E3B-D9B4-470A-ABC9-749692FBDAEC}" srcOrd="1" destOrd="0" presId="urn:microsoft.com/office/officeart/2005/8/layout/lProcess2"/>
    <dgm:cxn modelId="{ACEEC891-B826-4FB0-A4F6-9BDDC2E27D19}" type="presParOf" srcId="{8C3C007C-B3FD-4B77-B7B5-6410017954FB}" destId="{44E8CDD0-1099-49C2-8F10-6996E626D228}" srcOrd="2" destOrd="0" presId="urn:microsoft.com/office/officeart/2005/8/layout/lProcess2"/>
    <dgm:cxn modelId="{55CD7B38-4379-4411-8F87-3F458D51891C}" type="presParOf" srcId="{44E8CDD0-1099-49C2-8F10-6996E626D228}" destId="{EC06CF22-8E71-4ACF-897E-17C5358CEF75}" srcOrd="0" destOrd="0" presId="urn:microsoft.com/office/officeart/2005/8/layout/lProcess2"/>
    <dgm:cxn modelId="{DB8EA888-5B7C-4D63-983D-EE034F57DF0F}" type="presParOf" srcId="{EC06CF22-8E71-4ACF-897E-17C5358CEF75}" destId="{1022815B-CA36-4438-81D9-4F1216D1C0B6}" srcOrd="0" destOrd="0" presId="urn:microsoft.com/office/officeart/2005/8/layout/lProcess2"/>
    <dgm:cxn modelId="{48DB4668-4E3C-4878-8388-419E9F7E73AB}" type="presParOf" srcId="{EC06CF22-8E71-4ACF-897E-17C5358CEF75}" destId="{DE7A5603-4977-4688-82F5-E05910492C4B}" srcOrd="1" destOrd="0" presId="urn:microsoft.com/office/officeart/2005/8/layout/lProcess2"/>
    <dgm:cxn modelId="{E9AFF3D7-7864-4615-8768-C0991D855ACA}" type="presParOf" srcId="{EC06CF22-8E71-4ACF-897E-17C5358CEF75}" destId="{DF4FBD91-7FF3-472F-AC03-D948AA66BE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63532-984B-4340-A05D-7DC37469455E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091858-73F4-4DDD-AEA8-00F5871A43F5}">
      <dgm:prSet phldrT="[Текст]" custT="1"/>
      <dgm:spPr/>
      <dgm:t>
        <a:bodyPr/>
        <a:lstStyle/>
        <a:p>
          <a:r>
            <a:rPr lang="ru-RU" sz="1400" b="1" dirty="0" smtClean="0"/>
            <a:t>1</a:t>
          </a:r>
          <a:endParaRPr lang="ru-RU" sz="1400" b="1" dirty="0"/>
        </a:p>
      </dgm:t>
    </dgm:pt>
    <dgm:pt modelId="{CC2D3B8C-D348-4144-AD53-598EB1FAC137}" type="parTrans" cxnId="{627A9243-EF9F-4C12-BED8-0BCF90A64926}">
      <dgm:prSet/>
      <dgm:spPr/>
      <dgm:t>
        <a:bodyPr/>
        <a:lstStyle/>
        <a:p>
          <a:endParaRPr lang="ru-RU" sz="1400" b="1"/>
        </a:p>
      </dgm:t>
    </dgm:pt>
    <dgm:pt modelId="{971E749F-38D8-470B-83A9-60AF0AC18CA2}" type="sibTrans" cxnId="{627A9243-EF9F-4C12-BED8-0BCF90A64926}">
      <dgm:prSet/>
      <dgm:spPr/>
      <dgm:t>
        <a:bodyPr/>
        <a:lstStyle/>
        <a:p>
          <a:endParaRPr lang="ru-RU" sz="1400" b="1"/>
        </a:p>
      </dgm:t>
    </dgm:pt>
    <dgm:pt modelId="{70FCE3C1-C3D5-4BFE-BDF6-821B0410E6C2}">
      <dgm:prSet phldrT="[Текст]" custT="1"/>
      <dgm:spPr/>
      <dgm:t>
        <a:bodyPr/>
        <a:lstStyle/>
        <a:p>
          <a:r>
            <a:rPr lang="ru-RU" sz="1400" b="1" dirty="0" smtClean="0"/>
            <a:t>при осуществлении  расчетов за товары, подлежащие обязательной маркировке средствами идентификации, приобретенные по образцам или дистанционным способом продажи;</a:t>
          </a:r>
          <a:endParaRPr lang="ru-RU" sz="1400" b="1" dirty="0"/>
        </a:p>
      </dgm:t>
    </dgm:pt>
    <dgm:pt modelId="{7D727699-FCD9-4442-8928-CA3E202E5303}" type="parTrans" cxnId="{8227DD41-EB80-4A01-82FD-42DACA20B37D}">
      <dgm:prSet/>
      <dgm:spPr/>
      <dgm:t>
        <a:bodyPr/>
        <a:lstStyle/>
        <a:p>
          <a:endParaRPr lang="ru-RU" sz="1400" b="1"/>
        </a:p>
      </dgm:t>
    </dgm:pt>
    <dgm:pt modelId="{CF7F644D-5088-4FED-8A77-7DCFAA25FD0A}" type="sibTrans" cxnId="{8227DD41-EB80-4A01-82FD-42DACA20B37D}">
      <dgm:prSet/>
      <dgm:spPr/>
      <dgm:t>
        <a:bodyPr/>
        <a:lstStyle/>
        <a:p>
          <a:endParaRPr lang="ru-RU" sz="1400" b="1"/>
        </a:p>
      </dgm:t>
    </dgm:pt>
    <dgm:pt modelId="{79788A9C-8D89-43D6-A8A4-F880E5B7995D}">
      <dgm:prSet phldrT="[Текст]" custT="1"/>
      <dgm:spPr/>
      <dgm:t>
        <a:bodyPr/>
        <a:lstStyle/>
        <a:p>
          <a:r>
            <a:rPr lang="ru-RU" sz="1400" b="1" dirty="0" smtClean="0"/>
            <a:t>2</a:t>
          </a:r>
          <a:endParaRPr lang="ru-RU" sz="1400" b="1" dirty="0"/>
        </a:p>
      </dgm:t>
    </dgm:pt>
    <dgm:pt modelId="{C2CD207C-8A5F-49CA-B7F9-64A183D8B523}" type="parTrans" cxnId="{0DBD9D79-D7CE-4AFA-AED3-5D6DD8733955}">
      <dgm:prSet/>
      <dgm:spPr/>
      <dgm:t>
        <a:bodyPr/>
        <a:lstStyle/>
        <a:p>
          <a:endParaRPr lang="ru-RU" sz="1400" b="1"/>
        </a:p>
      </dgm:t>
    </dgm:pt>
    <dgm:pt modelId="{B9291AA6-70FD-42CD-A90A-90AABEAF73BF}" type="sibTrans" cxnId="{0DBD9D79-D7CE-4AFA-AED3-5D6DD8733955}">
      <dgm:prSet/>
      <dgm:spPr/>
      <dgm:t>
        <a:bodyPr/>
        <a:lstStyle/>
        <a:p>
          <a:endParaRPr lang="ru-RU" sz="1400" b="1"/>
        </a:p>
      </dgm:t>
    </dgm:pt>
    <dgm:pt modelId="{37BF6E56-F164-40D3-A52F-9C5B90903DCC}">
      <dgm:prSet phldrT="[Текст]" custT="1"/>
      <dgm:spPr/>
      <dgm:t>
        <a:bodyPr/>
        <a:lstStyle/>
        <a:p>
          <a:r>
            <a:rPr lang="ru-RU" sz="1400" b="1" dirty="0" smtClean="0"/>
            <a:t>юридическими лицами и ИП, оказывающими курьерские услуги и услуги почтовой связи, связанные с доставкой маркированного товара конечным потребителям по поручению продавца, в том числе с доставкой такого товара наложенным платежом в отделение почтовой связи или иные пункты выдачи и временного хранения товара (включая </a:t>
          </a:r>
          <a:r>
            <a:rPr lang="ru-RU" sz="1400" b="1" dirty="0" err="1" smtClean="0"/>
            <a:t>постаматы</a:t>
          </a:r>
          <a:r>
            <a:rPr lang="ru-RU" sz="1400" b="1" dirty="0" smtClean="0"/>
            <a:t>);</a:t>
          </a:r>
          <a:endParaRPr lang="ru-RU" sz="1400" b="1" dirty="0"/>
        </a:p>
      </dgm:t>
    </dgm:pt>
    <dgm:pt modelId="{9256AED9-935B-4421-834D-D5451A3DA966}" type="parTrans" cxnId="{A9B75D08-2967-4C1C-BC0C-797409596902}">
      <dgm:prSet/>
      <dgm:spPr/>
      <dgm:t>
        <a:bodyPr/>
        <a:lstStyle/>
        <a:p>
          <a:endParaRPr lang="ru-RU" sz="1400" b="1"/>
        </a:p>
      </dgm:t>
    </dgm:pt>
    <dgm:pt modelId="{3229F6FC-21A5-47DB-A211-08C6D91CA50A}" type="sibTrans" cxnId="{A9B75D08-2967-4C1C-BC0C-797409596902}">
      <dgm:prSet/>
      <dgm:spPr/>
      <dgm:t>
        <a:bodyPr/>
        <a:lstStyle/>
        <a:p>
          <a:endParaRPr lang="ru-RU" sz="1400" b="1"/>
        </a:p>
      </dgm:t>
    </dgm:pt>
    <dgm:pt modelId="{2F9F6DB6-8C04-4E95-82DD-94324BB44148}">
      <dgm:prSet phldrT="[Текст]" custT="1"/>
      <dgm:spPr/>
      <dgm:t>
        <a:bodyPr/>
        <a:lstStyle/>
        <a:p>
          <a:r>
            <a:rPr lang="ru-RU" sz="1400" b="1" dirty="0" smtClean="0"/>
            <a:t>3</a:t>
          </a:r>
          <a:endParaRPr lang="ru-RU" sz="1400" b="1" dirty="0"/>
        </a:p>
      </dgm:t>
    </dgm:pt>
    <dgm:pt modelId="{E3F7824A-AD75-4B97-8C6E-63034E46B689}" type="sibTrans" cxnId="{CD2F9292-3A42-42ED-A15B-30D1F724228C}">
      <dgm:prSet/>
      <dgm:spPr/>
      <dgm:t>
        <a:bodyPr/>
        <a:lstStyle/>
        <a:p>
          <a:endParaRPr lang="ru-RU" sz="1400" b="1"/>
        </a:p>
      </dgm:t>
    </dgm:pt>
    <dgm:pt modelId="{45E6DC94-767B-4E85-AA78-DB14461AB14D}" type="parTrans" cxnId="{CD2F9292-3A42-42ED-A15B-30D1F724228C}">
      <dgm:prSet/>
      <dgm:spPr/>
      <dgm:t>
        <a:bodyPr/>
        <a:lstStyle/>
        <a:p>
          <a:endParaRPr lang="ru-RU" sz="1400" b="1"/>
        </a:p>
      </dgm:t>
    </dgm:pt>
    <dgm:pt modelId="{06D3BC09-E4D3-4270-BCBA-6B746A642998}">
      <dgm:prSet phldrT="[Текст]" custT="1"/>
      <dgm:spPr/>
      <dgm:t>
        <a:bodyPr/>
        <a:lstStyle/>
        <a:p>
          <a:r>
            <a:rPr lang="ru-RU" sz="1400" b="1" dirty="0" smtClean="0"/>
            <a:t>в </a:t>
          </a:r>
          <a:r>
            <a:rPr lang="ru-RU" sz="1400" b="1" dirty="0" err="1" smtClean="0"/>
            <a:t>вендинговых</a:t>
          </a:r>
          <a:r>
            <a:rPr lang="ru-RU" sz="1400" b="1" dirty="0" smtClean="0"/>
            <a:t> автоматах, оснащенных автоматическим устройством для расчетов.</a:t>
          </a:r>
          <a:endParaRPr lang="ru-RU" sz="1400" b="1" dirty="0"/>
        </a:p>
      </dgm:t>
    </dgm:pt>
    <dgm:pt modelId="{CBBAE7C4-FA6E-40F2-8460-2E3973975790}" type="sibTrans" cxnId="{6FACC423-19D0-44AC-AC76-FF9D5FD3B92C}">
      <dgm:prSet/>
      <dgm:spPr/>
      <dgm:t>
        <a:bodyPr/>
        <a:lstStyle/>
        <a:p>
          <a:endParaRPr lang="ru-RU" sz="1400" b="1"/>
        </a:p>
      </dgm:t>
    </dgm:pt>
    <dgm:pt modelId="{487F9C32-D91F-481B-85A1-0649B616272E}" type="parTrans" cxnId="{6FACC423-19D0-44AC-AC76-FF9D5FD3B92C}">
      <dgm:prSet/>
      <dgm:spPr/>
      <dgm:t>
        <a:bodyPr/>
        <a:lstStyle/>
        <a:p>
          <a:endParaRPr lang="ru-RU" sz="1400" b="1"/>
        </a:p>
      </dgm:t>
    </dgm:pt>
    <dgm:pt modelId="{C34E63D3-6664-4565-AB23-F0E652F8EF90}" type="pres">
      <dgm:prSet presAssocID="{03463532-984B-4340-A05D-7DC3746945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DBCE2-66AA-4C12-B116-05538C808322}" type="pres">
      <dgm:prSet presAssocID="{9E091858-73F4-4DDD-AEA8-00F5871A43F5}" presName="composite" presStyleCnt="0"/>
      <dgm:spPr/>
    </dgm:pt>
    <dgm:pt modelId="{EED09004-2D77-4C2E-843A-BE67605BB6E7}" type="pres">
      <dgm:prSet presAssocID="{9E091858-73F4-4DDD-AEA8-00F5871A43F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ACF8-49A5-48E8-9EDA-ED36826C259D}" type="pres">
      <dgm:prSet presAssocID="{9E091858-73F4-4DDD-AEA8-00F5871A43F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E21E2-8059-4B34-8F10-CD920648D435}" type="pres">
      <dgm:prSet presAssocID="{971E749F-38D8-470B-83A9-60AF0AC18CA2}" presName="sp" presStyleCnt="0"/>
      <dgm:spPr/>
    </dgm:pt>
    <dgm:pt modelId="{719531E6-AB97-473F-ABCC-1212E26DB861}" type="pres">
      <dgm:prSet presAssocID="{79788A9C-8D89-43D6-A8A4-F880E5B7995D}" presName="composite" presStyleCnt="0"/>
      <dgm:spPr/>
    </dgm:pt>
    <dgm:pt modelId="{CF65437D-2685-4D42-888F-0AF678560C4B}" type="pres">
      <dgm:prSet presAssocID="{79788A9C-8D89-43D6-A8A4-F880E5B7995D}" presName="parentText" presStyleLbl="alignNode1" presStyleIdx="1" presStyleCnt="3" custLinFactNeighborY="-2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E1085-B382-4A89-BA93-D60C722F2CC4}" type="pres">
      <dgm:prSet presAssocID="{79788A9C-8D89-43D6-A8A4-F880E5B7995D}" presName="descendantText" presStyleLbl="alignAcc1" presStyleIdx="1" presStyleCnt="3" custScaleY="1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8D0AE-8472-4595-B51D-5868BB9B0586}" type="pres">
      <dgm:prSet presAssocID="{B9291AA6-70FD-42CD-A90A-90AABEAF73BF}" presName="sp" presStyleCnt="0"/>
      <dgm:spPr/>
    </dgm:pt>
    <dgm:pt modelId="{4B354EEE-278B-459A-B658-239E4F48BFD4}" type="pres">
      <dgm:prSet presAssocID="{2F9F6DB6-8C04-4E95-82DD-94324BB44148}" presName="composite" presStyleCnt="0"/>
      <dgm:spPr/>
    </dgm:pt>
    <dgm:pt modelId="{BC82DDD8-0F11-4E80-AB9F-2208055894D3}" type="pres">
      <dgm:prSet presAssocID="{2F9F6DB6-8C04-4E95-82DD-94324BB4414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F1C30-E4E5-452C-9B17-A61DF06FBA5E}" type="pres">
      <dgm:prSet presAssocID="{2F9F6DB6-8C04-4E95-82DD-94324BB441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C16D6-E948-4931-A243-C06D391DCBB8}" type="presOf" srcId="{79788A9C-8D89-43D6-A8A4-F880E5B7995D}" destId="{CF65437D-2685-4D42-888F-0AF678560C4B}" srcOrd="0" destOrd="0" presId="urn:microsoft.com/office/officeart/2005/8/layout/chevron2"/>
    <dgm:cxn modelId="{6FACC423-19D0-44AC-AC76-FF9D5FD3B92C}" srcId="{2F9F6DB6-8C04-4E95-82DD-94324BB44148}" destId="{06D3BC09-E4D3-4270-BCBA-6B746A642998}" srcOrd="0" destOrd="0" parTransId="{487F9C32-D91F-481B-85A1-0649B616272E}" sibTransId="{CBBAE7C4-FA6E-40F2-8460-2E3973975790}"/>
    <dgm:cxn modelId="{73F95C45-A3A4-4ADA-AEA7-4B69B25C1AC0}" type="presOf" srcId="{70FCE3C1-C3D5-4BFE-BDF6-821B0410E6C2}" destId="{2614ACF8-49A5-48E8-9EDA-ED36826C259D}" srcOrd="0" destOrd="0" presId="urn:microsoft.com/office/officeart/2005/8/layout/chevron2"/>
    <dgm:cxn modelId="{EB8E22C1-56B2-46AF-BD1C-CB93F77EDE7B}" type="presOf" srcId="{9E091858-73F4-4DDD-AEA8-00F5871A43F5}" destId="{EED09004-2D77-4C2E-843A-BE67605BB6E7}" srcOrd="0" destOrd="0" presId="urn:microsoft.com/office/officeart/2005/8/layout/chevron2"/>
    <dgm:cxn modelId="{473A5B3F-2BEA-4487-920C-965A307D8AFE}" type="presOf" srcId="{37BF6E56-F164-40D3-A52F-9C5B90903DCC}" destId="{273E1085-B382-4A89-BA93-D60C722F2CC4}" srcOrd="0" destOrd="0" presId="urn:microsoft.com/office/officeart/2005/8/layout/chevron2"/>
    <dgm:cxn modelId="{A9B75D08-2967-4C1C-BC0C-797409596902}" srcId="{79788A9C-8D89-43D6-A8A4-F880E5B7995D}" destId="{37BF6E56-F164-40D3-A52F-9C5B90903DCC}" srcOrd="0" destOrd="0" parTransId="{9256AED9-935B-4421-834D-D5451A3DA966}" sibTransId="{3229F6FC-21A5-47DB-A211-08C6D91CA50A}"/>
    <dgm:cxn modelId="{9347EA86-514E-453D-9AEB-177E2ACB57A5}" type="presOf" srcId="{2F9F6DB6-8C04-4E95-82DD-94324BB44148}" destId="{BC82DDD8-0F11-4E80-AB9F-2208055894D3}" srcOrd="0" destOrd="0" presId="urn:microsoft.com/office/officeart/2005/8/layout/chevron2"/>
    <dgm:cxn modelId="{0DBD9D79-D7CE-4AFA-AED3-5D6DD8733955}" srcId="{03463532-984B-4340-A05D-7DC37469455E}" destId="{79788A9C-8D89-43D6-A8A4-F880E5B7995D}" srcOrd="1" destOrd="0" parTransId="{C2CD207C-8A5F-49CA-B7F9-64A183D8B523}" sibTransId="{B9291AA6-70FD-42CD-A90A-90AABEAF73BF}"/>
    <dgm:cxn modelId="{8227DD41-EB80-4A01-82FD-42DACA20B37D}" srcId="{9E091858-73F4-4DDD-AEA8-00F5871A43F5}" destId="{70FCE3C1-C3D5-4BFE-BDF6-821B0410E6C2}" srcOrd="0" destOrd="0" parTransId="{7D727699-FCD9-4442-8928-CA3E202E5303}" sibTransId="{CF7F644D-5088-4FED-8A77-7DCFAA25FD0A}"/>
    <dgm:cxn modelId="{3A44EC89-E8C4-4F60-AD2F-A30C5C646C75}" type="presOf" srcId="{03463532-984B-4340-A05D-7DC37469455E}" destId="{C34E63D3-6664-4565-AB23-F0E652F8EF90}" srcOrd="0" destOrd="0" presId="urn:microsoft.com/office/officeart/2005/8/layout/chevron2"/>
    <dgm:cxn modelId="{CD2F9292-3A42-42ED-A15B-30D1F724228C}" srcId="{03463532-984B-4340-A05D-7DC37469455E}" destId="{2F9F6DB6-8C04-4E95-82DD-94324BB44148}" srcOrd="2" destOrd="0" parTransId="{45E6DC94-767B-4E85-AA78-DB14461AB14D}" sibTransId="{E3F7824A-AD75-4B97-8C6E-63034E46B689}"/>
    <dgm:cxn modelId="{627A9243-EF9F-4C12-BED8-0BCF90A64926}" srcId="{03463532-984B-4340-A05D-7DC37469455E}" destId="{9E091858-73F4-4DDD-AEA8-00F5871A43F5}" srcOrd="0" destOrd="0" parTransId="{CC2D3B8C-D348-4144-AD53-598EB1FAC137}" sibTransId="{971E749F-38D8-470B-83A9-60AF0AC18CA2}"/>
    <dgm:cxn modelId="{45360224-7031-4F04-84A3-1A05B173C4A4}" type="presOf" srcId="{06D3BC09-E4D3-4270-BCBA-6B746A642998}" destId="{8BBF1C30-E4E5-452C-9B17-A61DF06FBA5E}" srcOrd="0" destOrd="0" presId="urn:microsoft.com/office/officeart/2005/8/layout/chevron2"/>
    <dgm:cxn modelId="{20D1D1BB-C1E6-4440-8EAC-13D17ED71DA9}" type="presParOf" srcId="{C34E63D3-6664-4565-AB23-F0E652F8EF90}" destId="{701DBCE2-66AA-4C12-B116-05538C808322}" srcOrd="0" destOrd="0" presId="urn:microsoft.com/office/officeart/2005/8/layout/chevron2"/>
    <dgm:cxn modelId="{B5B83F2E-46A4-44B2-A7F9-3D8458D1D6E1}" type="presParOf" srcId="{701DBCE2-66AA-4C12-B116-05538C808322}" destId="{EED09004-2D77-4C2E-843A-BE67605BB6E7}" srcOrd="0" destOrd="0" presId="urn:microsoft.com/office/officeart/2005/8/layout/chevron2"/>
    <dgm:cxn modelId="{5F313FB1-539C-4E15-97DA-4BC36EBAF3D5}" type="presParOf" srcId="{701DBCE2-66AA-4C12-B116-05538C808322}" destId="{2614ACF8-49A5-48E8-9EDA-ED36826C259D}" srcOrd="1" destOrd="0" presId="urn:microsoft.com/office/officeart/2005/8/layout/chevron2"/>
    <dgm:cxn modelId="{37F96867-75CB-4CF3-AB99-2A73C7952398}" type="presParOf" srcId="{C34E63D3-6664-4565-AB23-F0E652F8EF90}" destId="{429E21E2-8059-4B34-8F10-CD920648D435}" srcOrd="1" destOrd="0" presId="urn:microsoft.com/office/officeart/2005/8/layout/chevron2"/>
    <dgm:cxn modelId="{A876775B-D21B-47D6-B89D-5AEFAF8C4667}" type="presParOf" srcId="{C34E63D3-6664-4565-AB23-F0E652F8EF90}" destId="{719531E6-AB97-473F-ABCC-1212E26DB861}" srcOrd="2" destOrd="0" presId="urn:microsoft.com/office/officeart/2005/8/layout/chevron2"/>
    <dgm:cxn modelId="{B66B7F4E-278D-466B-BC15-BAA28065ECD5}" type="presParOf" srcId="{719531E6-AB97-473F-ABCC-1212E26DB861}" destId="{CF65437D-2685-4D42-888F-0AF678560C4B}" srcOrd="0" destOrd="0" presId="urn:microsoft.com/office/officeart/2005/8/layout/chevron2"/>
    <dgm:cxn modelId="{12BAE34C-9BE2-4030-AC3F-DECD85EE9DBA}" type="presParOf" srcId="{719531E6-AB97-473F-ABCC-1212E26DB861}" destId="{273E1085-B382-4A89-BA93-D60C722F2CC4}" srcOrd="1" destOrd="0" presId="urn:microsoft.com/office/officeart/2005/8/layout/chevron2"/>
    <dgm:cxn modelId="{DF4D3404-9C74-45D5-A95F-2589DC4C1F93}" type="presParOf" srcId="{C34E63D3-6664-4565-AB23-F0E652F8EF90}" destId="{C488D0AE-8472-4595-B51D-5868BB9B0586}" srcOrd="3" destOrd="0" presId="urn:microsoft.com/office/officeart/2005/8/layout/chevron2"/>
    <dgm:cxn modelId="{D286BF0C-DAEB-4CD4-B6D6-14AA4B2B5DFE}" type="presParOf" srcId="{C34E63D3-6664-4565-AB23-F0E652F8EF90}" destId="{4B354EEE-278B-459A-B658-239E4F48BFD4}" srcOrd="4" destOrd="0" presId="urn:microsoft.com/office/officeart/2005/8/layout/chevron2"/>
    <dgm:cxn modelId="{0089A290-444C-4EEA-B292-71B5B7172DD4}" type="presParOf" srcId="{4B354EEE-278B-459A-B658-239E4F48BFD4}" destId="{BC82DDD8-0F11-4E80-AB9F-2208055894D3}" srcOrd="0" destOrd="0" presId="urn:microsoft.com/office/officeart/2005/8/layout/chevron2"/>
    <dgm:cxn modelId="{E35B0FBC-721E-4677-8A85-C8010AD60056}" type="presParOf" srcId="{4B354EEE-278B-459A-B658-239E4F48BFD4}" destId="{8BBF1C30-E4E5-452C-9B17-A61DF06FBA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63532-984B-4340-A05D-7DC37469455E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FCE3C1-C3D5-4BFE-BDF6-821B0410E6C2}">
      <dgm:prSet phldrT="[Текст]" custT="1"/>
      <dgm:spPr/>
      <dgm:t>
        <a:bodyPr/>
        <a:lstStyle/>
        <a:p>
          <a:r>
            <a:rPr lang="ru-RU" sz="1600" b="1" dirty="0" smtClean="0"/>
            <a:t>картинка, </a:t>
          </a:r>
          <a:r>
            <a:rPr lang="ru-RU" sz="1600" b="1" dirty="0" err="1" smtClean="0"/>
            <a:t>pdf</a:t>
          </a:r>
          <a:r>
            <a:rPr lang="ru-RU" sz="1600" b="1" dirty="0" smtClean="0"/>
            <a:t>-документ;</a:t>
          </a:r>
          <a:endParaRPr lang="ru-RU" sz="1600" b="1" dirty="0"/>
        </a:p>
      </dgm:t>
    </dgm:pt>
    <dgm:pt modelId="{7D727699-FCD9-4442-8928-CA3E202E5303}" type="parTrans" cxnId="{8227DD41-EB80-4A01-82FD-42DACA20B37D}">
      <dgm:prSet/>
      <dgm:spPr/>
      <dgm:t>
        <a:bodyPr/>
        <a:lstStyle/>
        <a:p>
          <a:endParaRPr lang="ru-RU" sz="1600" b="1"/>
        </a:p>
      </dgm:t>
    </dgm:pt>
    <dgm:pt modelId="{CF7F644D-5088-4FED-8A77-7DCFAA25FD0A}" type="sibTrans" cxnId="{8227DD41-EB80-4A01-82FD-42DACA20B37D}">
      <dgm:prSet/>
      <dgm:spPr/>
      <dgm:t>
        <a:bodyPr/>
        <a:lstStyle/>
        <a:p>
          <a:endParaRPr lang="ru-RU" sz="1600" b="1"/>
        </a:p>
      </dgm:t>
    </dgm:pt>
    <dgm:pt modelId="{79788A9C-8D89-43D6-A8A4-F880E5B7995D}">
      <dgm:prSet phldrT="[Текст]" custT="1"/>
      <dgm:spPr/>
      <dgm:t>
        <a:bodyPr/>
        <a:lstStyle/>
        <a:p>
          <a:endParaRPr lang="ru-RU" sz="1600" b="1" dirty="0"/>
        </a:p>
      </dgm:t>
    </dgm:pt>
    <dgm:pt modelId="{C2CD207C-8A5F-49CA-B7F9-64A183D8B523}" type="parTrans" cxnId="{0DBD9D79-D7CE-4AFA-AED3-5D6DD8733955}">
      <dgm:prSet/>
      <dgm:spPr/>
      <dgm:t>
        <a:bodyPr/>
        <a:lstStyle/>
        <a:p>
          <a:endParaRPr lang="ru-RU" sz="1600" b="1"/>
        </a:p>
      </dgm:t>
    </dgm:pt>
    <dgm:pt modelId="{B9291AA6-70FD-42CD-A90A-90AABEAF73BF}" type="sibTrans" cxnId="{0DBD9D79-D7CE-4AFA-AED3-5D6DD8733955}">
      <dgm:prSet/>
      <dgm:spPr/>
      <dgm:t>
        <a:bodyPr/>
        <a:lstStyle/>
        <a:p>
          <a:endParaRPr lang="ru-RU" sz="1600" b="1"/>
        </a:p>
      </dgm:t>
    </dgm:pt>
    <dgm:pt modelId="{37BF6E56-F164-40D3-A52F-9C5B90903DCC}">
      <dgm:prSet phldrT="[Текст]" custT="1"/>
      <dgm:spPr/>
      <dgm:t>
        <a:bodyPr/>
        <a:lstStyle/>
        <a:p>
          <a:r>
            <a:rPr lang="ru-RU" sz="1600" b="1" dirty="0" smtClean="0"/>
            <a:t>ссылка с указанием даты, времени и суммы покупки;</a:t>
          </a:r>
          <a:endParaRPr lang="ru-RU" sz="1600" b="1" dirty="0"/>
        </a:p>
      </dgm:t>
    </dgm:pt>
    <dgm:pt modelId="{9256AED9-935B-4421-834D-D5451A3DA966}" type="parTrans" cxnId="{A9B75D08-2967-4C1C-BC0C-797409596902}">
      <dgm:prSet/>
      <dgm:spPr/>
      <dgm:t>
        <a:bodyPr/>
        <a:lstStyle/>
        <a:p>
          <a:endParaRPr lang="ru-RU" sz="1600" b="1"/>
        </a:p>
      </dgm:t>
    </dgm:pt>
    <dgm:pt modelId="{3229F6FC-21A5-47DB-A211-08C6D91CA50A}" type="sibTrans" cxnId="{A9B75D08-2967-4C1C-BC0C-797409596902}">
      <dgm:prSet/>
      <dgm:spPr/>
      <dgm:t>
        <a:bodyPr/>
        <a:lstStyle/>
        <a:p>
          <a:endParaRPr lang="ru-RU" sz="1600" b="1"/>
        </a:p>
      </dgm:t>
    </dgm:pt>
    <dgm:pt modelId="{2F9F6DB6-8C04-4E95-82DD-94324BB44148}">
      <dgm:prSet phldrT="[Текст]" custT="1"/>
      <dgm:spPr/>
      <dgm:t>
        <a:bodyPr/>
        <a:lstStyle/>
        <a:p>
          <a:endParaRPr lang="ru-RU" sz="1600" b="1" dirty="0"/>
        </a:p>
      </dgm:t>
    </dgm:pt>
    <dgm:pt modelId="{45E6DC94-767B-4E85-AA78-DB14461AB14D}" type="parTrans" cxnId="{CD2F9292-3A42-42ED-A15B-30D1F724228C}">
      <dgm:prSet/>
      <dgm:spPr/>
      <dgm:t>
        <a:bodyPr/>
        <a:lstStyle/>
        <a:p>
          <a:endParaRPr lang="ru-RU" sz="1600" b="1"/>
        </a:p>
      </dgm:t>
    </dgm:pt>
    <dgm:pt modelId="{E3F7824A-AD75-4B97-8C6E-63034E46B689}" type="sibTrans" cxnId="{CD2F9292-3A42-42ED-A15B-30D1F724228C}">
      <dgm:prSet/>
      <dgm:spPr/>
      <dgm:t>
        <a:bodyPr/>
        <a:lstStyle/>
        <a:p>
          <a:endParaRPr lang="ru-RU" sz="1600" b="1"/>
        </a:p>
      </dgm:t>
    </dgm:pt>
    <dgm:pt modelId="{06D3BC09-E4D3-4270-BCBA-6B746A642998}">
      <dgm:prSet phldrT="[Текст]" custT="1"/>
      <dgm:spPr/>
      <dgm:t>
        <a:bodyPr/>
        <a:lstStyle/>
        <a:p>
          <a:r>
            <a:rPr lang="ru-RU" sz="1600" b="1" dirty="0" smtClean="0"/>
            <a:t>сервис «Мои чеки онлайн»;</a:t>
          </a:r>
          <a:endParaRPr lang="ru-RU" sz="1600" b="1" dirty="0"/>
        </a:p>
      </dgm:t>
    </dgm:pt>
    <dgm:pt modelId="{487F9C32-D91F-481B-85A1-0649B616272E}" type="parTrans" cxnId="{6FACC423-19D0-44AC-AC76-FF9D5FD3B92C}">
      <dgm:prSet/>
      <dgm:spPr/>
      <dgm:t>
        <a:bodyPr/>
        <a:lstStyle/>
        <a:p>
          <a:endParaRPr lang="ru-RU" sz="1600" b="1"/>
        </a:p>
      </dgm:t>
    </dgm:pt>
    <dgm:pt modelId="{CBBAE7C4-FA6E-40F2-8460-2E3973975790}" type="sibTrans" cxnId="{6FACC423-19D0-44AC-AC76-FF9D5FD3B92C}">
      <dgm:prSet/>
      <dgm:spPr/>
      <dgm:t>
        <a:bodyPr/>
        <a:lstStyle/>
        <a:p>
          <a:endParaRPr lang="ru-RU" sz="1600" b="1"/>
        </a:p>
      </dgm:t>
    </dgm:pt>
    <dgm:pt modelId="{03A1631D-7FBC-4AC9-88E0-38018D3F1FED}">
      <dgm:prSet/>
      <dgm:spPr/>
      <dgm:t>
        <a:bodyPr/>
        <a:lstStyle/>
        <a:p>
          <a:endParaRPr lang="ru-RU" b="1"/>
        </a:p>
      </dgm:t>
    </dgm:pt>
    <dgm:pt modelId="{9C1A6ED0-6B6D-46C1-998E-1EAE925A1F7F}" type="parTrans" cxnId="{BFB936D8-2945-4BFB-8FD2-ED41E5E77775}">
      <dgm:prSet/>
      <dgm:spPr/>
      <dgm:t>
        <a:bodyPr/>
        <a:lstStyle/>
        <a:p>
          <a:endParaRPr lang="ru-RU" b="1"/>
        </a:p>
      </dgm:t>
    </dgm:pt>
    <dgm:pt modelId="{B5DA3496-C88A-4A0B-AA95-255953608C42}" type="sibTrans" cxnId="{BFB936D8-2945-4BFB-8FD2-ED41E5E77775}">
      <dgm:prSet/>
      <dgm:spPr/>
      <dgm:t>
        <a:bodyPr/>
        <a:lstStyle/>
        <a:p>
          <a:endParaRPr lang="ru-RU" b="1"/>
        </a:p>
      </dgm:t>
    </dgm:pt>
    <dgm:pt modelId="{A3822CA7-BE86-473C-BE68-44BE5665DE5F}">
      <dgm:prSet custT="1"/>
      <dgm:spPr/>
      <dgm:t>
        <a:bodyPr/>
        <a:lstStyle/>
        <a:p>
          <a:r>
            <a:rPr lang="ru-RU" sz="1600" b="1" dirty="0" smtClean="0"/>
            <a:t>отражения QR-кода на дисплее компьютерного устройства.</a:t>
          </a:r>
          <a:endParaRPr lang="ru-RU" sz="1600" b="1" dirty="0"/>
        </a:p>
      </dgm:t>
    </dgm:pt>
    <dgm:pt modelId="{1B7C7655-9071-4FEC-8FCE-59DBF38B3F39}" type="parTrans" cxnId="{CD2DB493-8C98-4D27-A3FA-222506431160}">
      <dgm:prSet/>
      <dgm:spPr/>
      <dgm:t>
        <a:bodyPr/>
        <a:lstStyle/>
        <a:p>
          <a:endParaRPr lang="ru-RU" b="1"/>
        </a:p>
      </dgm:t>
    </dgm:pt>
    <dgm:pt modelId="{66C08FA9-9A4D-4B87-BC80-107972384B91}" type="sibTrans" cxnId="{CD2DB493-8C98-4D27-A3FA-222506431160}">
      <dgm:prSet/>
      <dgm:spPr/>
      <dgm:t>
        <a:bodyPr/>
        <a:lstStyle/>
        <a:p>
          <a:endParaRPr lang="ru-RU" b="1"/>
        </a:p>
      </dgm:t>
    </dgm:pt>
    <dgm:pt modelId="{9E091858-73F4-4DDD-AEA8-00F5871A43F5}">
      <dgm:prSet phldrT="[Текст]" custT="1"/>
      <dgm:spPr/>
      <dgm:t>
        <a:bodyPr/>
        <a:lstStyle/>
        <a:p>
          <a:endParaRPr lang="ru-RU" sz="1600" b="1" dirty="0"/>
        </a:p>
      </dgm:t>
    </dgm:pt>
    <dgm:pt modelId="{971E749F-38D8-470B-83A9-60AF0AC18CA2}" type="sibTrans" cxnId="{627A9243-EF9F-4C12-BED8-0BCF90A64926}">
      <dgm:prSet/>
      <dgm:spPr/>
      <dgm:t>
        <a:bodyPr/>
        <a:lstStyle/>
        <a:p>
          <a:endParaRPr lang="ru-RU" sz="1600" b="1"/>
        </a:p>
      </dgm:t>
    </dgm:pt>
    <dgm:pt modelId="{CC2D3B8C-D348-4144-AD53-598EB1FAC137}" type="parTrans" cxnId="{627A9243-EF9F-4C12-BED8-0BCF90A64926}">
      <dgm:prSet/>
      <dgm:spPr/>
      <dgm:t>
        <a:bodyPr/>
        <a:lstStyle/>
        <a:p>
          <a:endParaRPr lang="ru-RU" sz="1600" b="1"/>
        </a:p>
      </dgm:t>
    </dgm:pt>
    <dgm:pt modelId="{C34E63D3-6664-4565-AB23-F0E652F8EF90}" type="pres">
      <dgm:prSet presAssocID="{03463532-984B-4340-A05D-7DC3746945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DBCE2-66AA-4C12-B116-05538C808322}" type="pres">
      <dgm:prSet presAssocID="{9E091858-73F4-4DDD-AEA8-00F5871A43F5}" presName="composite" presStyleCnt="0"/>
      <dgm:spPr/>
    </dgm:pt>
    <dgm:pt modelId="{EED09004-2D77-4C2E-843A-BE67605BB6E7}" type="pres">
      <dgm:prSet presAssocID="{9E091858-73F4-4DDD-AEA8-00F5871A43F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ACF8-49A5-48E8-9EDA-ED36826C259D}" type="pres">
      <dgm:prSet presAssocID="{9E091858-73F4-4DDD-AEA8-00F5871A43F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E21E2-8059-4B34-8F10-CD920648D435}" type="pres">
      <dgm:prSet presAssocID="{971E749F-38D8-470B-83A9-60AF0AC18CA2}" presName="sp" presStyleCnt="0"/>
      <dgm:spPr/>
    </dgm:pt>
    <dgm:pt modelId="{719531E6-AB97-473F-ABCC-1212E26DB861}" type="pres">
      <dgm:prSet presAssocID="{79788A9C-8D89-43D6-A8A4-F880E5B7995D}" presName="composite" presStyleCnt="0"/>
      <dgm:spPr/>
    </dgm:pt>
    <dgm:pt modelId="{CF65437D-2685-4D42-888F-0AF678560C4B}" type="pres">
      <dgm:prSet presAssocID="{79788A9C-8D89-43D6-A8A4-F880E5B7995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E1085-B382-4A89-BA93-D60C722F2CC4}" type="pres">
      <dgm:prSet presAssocID="{79788A9C-8D89-43D6-A8A4-F880E5B7995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8D0AE-8472-4595-B51D-5868BB9B0586}" type="pres">
      <dgm:prSet presAssocID="{B9291AA6-70FD-42CD-A90A-90AABEAF73BF}" presName="sp" presStyleCnt="0"/>
      <dgm:spPr/>
    </dgm:pt>
    <dgm:pt modelId="{4B354EEE-278B-459A-B658-239E4F48BFD4}" type="pres">
      <dgm:prSet presAssocID="{2F9F6DB6-8C04-4E95-82DD-94324BB44148}" presName="composite" presStyleCnt="0"/>
      <dgm:spPr/>
    </dgm:pt>
    <dgm:pt modelId="{BC82DDD8-0F11-4E80-AB9F-2208055894D3}" type="pres">
      <dgm:prSet presAssocID="{2F9F6DB6-8C04-4E95-82DD-94324BB44148}" presName="parentText" presStyleLbl="alignNode1" presStyleIdx="2" presStyleCnt="4" custLinFactNeighborX="-15764" custLinFactNeighborY="3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F1C30-E4E5-452C-9B17-A61DF06FBA5E}" type="pres">
      <dgm:prSet presAssocID="{2F9F6DB6-8C04-4E95-82DD-94324BB4414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F0547-35D5-4F13-9FAF-D1C820B9AE49}" type="pres">
      <dgm:prSet presAssocID="{E3F7824A-AD75-4B97-8C6E-63034E46B689}" presName="sp" presStyleCnt="0"/>
      <dgm:spPr/>
    </dgm:pt>
    <dgm:pt modelId="{7355567A-608D-4C67-B4EE-A89FC0460EBC}" type="pres">
      <dgm:prSet presAssocID="{03A1631D-7FBC-4AC9-88E0-38018D3F1FED}" presName="composite" presStyleCnt="0"/>
      <dgm:spPr/>
    </dgm:pt>
    <dgm:pt modelId="{D4447CF4-4917-43C9-90FC-AFEC79FABB00}" type="pres">
      <dgm:prSet presAssocID="{03A1631D-7FBC-4AC9-88E0-38018D3F1FE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E4BFF-3266-4DD2-A971-751553B7FFFD}" type="pres">
      <dgm:prSet presAssocID="{03A1631D-7FBC-4AC9-88E0-38018D3F1FE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CC423-19D0-44AC-AC76-FF9D5FD3B92C}" srcId="{2F9F6DB6-8C04-4E95-82DD-94324BB44148}" destId="{06D3BC09-E4D3-4270-BCBA-6B746A642998}" srcOrd="0" destOrd="0" parTransId="{487F9C32-D91F-481B-85A1-0649B616272E}" sibTransId="{CBBAE7C4-FA6E-40F2-8460-2E3973975790}"/>
    <dgm:cxn modelId="{CD2DB493-8C98-4D27-A3FA-222506431160}" srcId="{03A1631D-7FBC-4AC9-88E0-38018D3F1FED}" destId="{A3822CA7-BE86-473C-BE68-44BE5665DE5F}" srcOrd="0" destOrd="0" parTransId="{1B7C7655-9071-4FEC-8FCE-59DBF38B3F39}" sibTransId="{66C08FA9-9A4D-4B87-BC80-107972384B91}"/>
    <dgm:cxn modelId="{BFB936D8-2945-4BFB-8FD2-ED41E5E77775}" srcId="{03463532-984B-4340-A05D-7DC37469455E}" destId="{03A1631D-7FBC-4AC9-88E0-38018D3F1FED}" srcOrd="3" destOrd="0" parTransId="{9C1A6ED0-6B6D-46C1-998E-1EAE925A1F7F}" sibTransId="{B5DA3496-C88A-4A0B-AA95-255953608C42}"/>
    <dgm:cxn modelId="{C54D3811-CAB2-4F53-9C62-5C62EC178B27}" type="presOf" srcId="{9E091858-73F4-4DDD-AEA8-00F5871A43F5}" destId="{EED09004-2D77-4C2E-843A-BE67605BB6E7}" srcOrd="0" destOrd="0" presId="urn:microsoft.com/office/officeart/2005/8/layout/chevron2"/>
    <dgm:cxn modelId="{BD9541F4-1156-4350-AD32-5B910F2C5655}" type="presOf" srcId="{06D3BC09-E4D3-4270-BCBA-6B746A642998}" destId="{8BBF1C30-E4E5-452C-9B17-A61DF06FBA5E}" srcOrd="0" destOrd="0" presId="urn:microsoft.com/office/officeart/2005/8/layout/chevron2"/>
    <dgm:cxn modelId="{1C719559-F019-46AE-9197-A0D46877D0D5}" type="presOf" srcId="{03463532-984B-4340-A05D-7DC37469455E}" destId="{C34E63D3-6664-4565-AB23-F0E652F8EF90}" srcOrd="0" destOrd="0" presId="urn:microsoft.com/office/officeart/2005/8/layout/chevron2"/>
    <dgm:cxn modelId="{A9B75D08-2967-4C1C-BC0C-797409596902}" srcId="{79788A9C-8D89-43D6-A8A4-F880E5B7995D}" destId="{37BF6E56-F164-40D3-A52F-9C5B90903DCC}" srcOrd="0" destOrd="0" parTransId="{9256AED9-935B-4421-834D-D5451A3DA966}" sibTransId="{3229F6FC-21A5-47DB-A211-08C6D91CA50A}"/>
    <dgm:cxn modelId="{0DBD9D79-D7CE-4AFA-AED3-5D6DD8733955}" srcId="{03463532-984B-4340-A05D-7DC37469455E}" destId="{79788A9C-8D89-43D6-A8A4-F880E5B7995D}" srcOrd="1" destOrd="0" parTransId="{C2CD207C-8A5F-49CA-B7F9-64A183D8B523}" sibTransId="{B9291AA6-70FD-42CD-A90A-90AABEAF73BF}"/>
    <dgm:cxn modelId="{8227DD41-EB80-4A01-82FD-42DACA20B37D}" srcId="{9E091858-73F4-4DDD-AEA8-00F5871A43F5}" destId="{70FCE3C1-C3D5-4BFE-BDF6-821B0410E6C2}" srcOrd="0" destOrd="0" parTransId="{7D727699-FCD9-4442-8928-CA3E202E5303}" sibTransId="{CF7F644D-5088-4FED-8A77-7DCFAA25FD0A}"/>
    <dgm:cxn modelId="{8CE5C9A3-94B3-4B1C-850D-D580F9E2E02F}" type="presOf" srcId="{A3822CA7-BE86-473C-BE68-44BE5665DE5F}" destId="{ECEE4BFF-3266-4DD2-A971-751553B7FFFD}" srcOrd="0" destOrd="0" presId="urn:microsoft.com/office/officeart/2005/8/layout/chevron2"/>
    <dgm:cxn modelId="{4DE91917-81AF-4E9C-8EF3-40E302E83C0D}" type="presOf" srcId="{03A1631D-7FBC-4AC9-88E0-38018D3F1FED}" destId="{D4447CF4-4917-43C9-90FC-AFEC79FABB00}" srcOrd="0" destOrd="0" presId="urn:microsoft.com/office/officeart/2005/8/layout/chevron2"/>
    <dgm:cxn modelId="{CD2F9292-3A42-42ED-A15B-30D1F724228C}" srcId="{03463532-984B-4340-A05D-7DC37469455E}" destId="{2F9F6DB6-8C04-4E95-82DD-94324BB44148}" srcOrd="2" destOrd="0" parTransId="{45E6DC94-767B-4E85-AA78-DB14461AB14D}" sibTransId="{E3F7824A-AD75-4B97-8C6E-63034E46B689}"/>
    <dgm:cxn modelId="{8E73E58B-8978-4DF6-A4FA-AD9896EC8E93}" type="presOf" srcId="{79788A9C-8D89-43D6-A8A4-F880E5B7995D}" destId="{CF65437D-2685-4D42-888F-0AF678560C4B}" srcOrd="0" destOrd="0" presId="urn:microsoft.com/office/officeart/2005/8/layout/chevron2"/>
    <dgm:cxn modelId="{627A9243-EF9F-4C12-BED8-0BCF90A64926}" srcId="{03463532-984B-4340-A05D-7DC37469455E}" destId="{9E091858-73F4-4DDD-AEA8-00F5871A43F5}" srcOrd="0" destOrd="0" parTransId="{CC2D3B8C-D348-4144-AD53-598EB1FAC137}" sibTransId="{971E749F-38D8-470B-83A9-60AF0AC18CA2}"/>
    <dgm:cxn modelId="{44DC7496-435F-40C9-912A-46394CC1B55C}" type="presOf" srcId="{37BF6E56-F164-40D3-A52F-9C5B90903DCC}" destId="{273E1085-B382-4A89-BA93-D60C722F2CC4}" srcOrd="0" destOrd="0" presId="urn:microsoft.com/office/officeart/2005/8/layout/chevron2"/>
    <dgm:cxn modelId="{10291687-8140-4EC5-94C4-E7E13420C4B9}" type="presOf" srcId="{2F9F6DB6-8C04-4E95-82DD-94324BB44148}" destId="{BC82DDD8-0F11-4E80-AB9F-2208055894D3}" srcOrd="0" destOrd="0" presId="urn:microsoft.com/office/officeart/2005/8/layout/chevron2"/>
    <dgm:cxn modelId="{2ACDB70A-DFDE-4E23-A97D-ADA81A0BAB01}" type="presOf" srcId="{70FCE3C1-C3D5-4BFE-BDF6-821B0410E6C2}" destId="{2614ACF8-49A5-48E8-9EDA-ED36826C259D}" srcOrd="0" destOrd="0" presId="urn:microsoft.com/office/officeart/2005/8/layout/chevron2"/>
    <dgm:cxn modelId="{3E62CE4E-56D9-44D1-92B3-02B3D9FD5B06}" type="presParOf" srcId="{C34E63D3-6664-4565-AB23-F0E652F8EF90}" destId="{701DBCE2-66AA-4C12-B116-05538C808322}" srcOrd="0" destOrd="0" presId="urn:microsoft.com/office/officeart/2005/8/layout/chevron2"/>
    <dgm:cxn modelId="{3EDDD992-6C06-490F-AB32-D0AD35303E81}" type="presParOf" srcId="{701DBCE2-66AA-4C12-B116-05538C808322}" destId="{EED09004-2D77-4C2E-843A-BE67605BB6E7}" srcOrd="0" destOrd="0" presId="urn:microsoft.com/office/officeart/2005/8/layout/chevron2"/>
    <dgm:cxn modelId="{C174CB57-B255-4E50-A7E9-8B8658F40EF2}" type="presParOf" srcId="{701DBCE2-66AA-4C12-B116-05538C808322}" destId="{2614ACF8-49A5-48E8-9EDA-ED36826C259D}" srcOrd="1" destOrd="0" presId="urn:microsoft.com/office/officeart/2005/8/layout/chevron2"/>
    <dgm:cxn modelId="{0E614FDB-8423-4791-9557-FC6392B5BE9A}" type="presParOf" srcId="{C34E63D3-6664-4565-AB23-F0E652F8EF90}" destId="{429E21E2-8059-4B34-8F10-CD920648D435}" srcOrd="1" destOrd="0" presId="urn:microsoft.com/office/officeart/2005/8/layout/chevron2"/>
    <dgm:cxn modelId="{4AA38CE1-2E19-4E36-9AF4-8F6E0611A99F}" type="presParOf" srcId="{C34E63D3-6664-4565-AB23-F0E652F8EF90}" destId="{719531E6-AB97-473F-ABCC-1212E26DB861}" srcOrd="2" destOrd="0" presId="urn:microsoft.com/office/officeart/2005/8/layout/chevron2"/>
    <dgm:cxn modelId="{2236E628-2413-4A9B-808D-0F18190F9D11}" type="presParOf" srcId="{719531E6-AB97-473F-ABCC-1212E26DB861}" destId="{CF65437D-2685-4D42-888F-0AF678560C4B}" srcOrd="0" destOrd="0" presId="urn:microsoft.com/office/officeart/2005/8/layout/chevron2"/>
    <dgm:cxn modelId="{BC164959-A141-4800-9984-2F4B9F9E774A}" type="presParOf" srcId="{719531E6-AB97-473F-ABCC-1212E26DB861}" destId="{273E1085-B382-4A89-BA93-D60C722F2CC4}" srcOrd="1" destOrd="0" presId="urn:microsoft.com/office/officeart/2005/8/layout/chevron2"/>
    <dgm:cxn modelId="{00B79DBC-809A-4308-8AA3-A91C04A50B17}" type="presParOf" srcId="{C34E63D3-6664-4565-AB23-F0E652F8EF90}" destId="{C488D0AE-8472-4595-B51D-5868BB9B0586}" srcOrd="3" destOrd="0" presId="urn:microsoft.com/office/officeart/2005/8/layout/chevron2"/>
    <dgm:cxn modelId="{9242BE39-3664-45EE-993A-D0DB7FDF0BF1}" type="presParOf" srcId="{C34E63D3-6664-4565-AB23-F0E652F8EF90}" destId="{4B354EEE-278B-459A-B658-239E4F48BFD4}" srcOrd="4" destOrd="0" presId="urn:microsoft.com/office/officeart/2005/8/layout/chevron2"/>
    <dgm:cxn modelId="{635D75B0-65BA-48E9-9164-29499248A728}" type="presParOf" srcId="{4B354EEE-278B-459A-B658-239E4F48BFD4}" destId="{BC82DDD8-0F11-4E80-AB9F-2208055894D3}" srcOrd="0" destOrd="0" presId="urn:microsoft.com/office/officeart/2005/8/layout/chevron2"/>
    <dgm:cxn modelId="{63D9C3E5-6D84-4038-94CA-4392D3933411}" type="presParOf" srcId="{4B354EEE-278B-459A-B658-239E4F48BFD4}" destId="{8BBF1C30-E4E5-452C-9B17-A61DF06FBA5E}" srcOrd="1" destOrd="0" presId="urn:microsoft.com/office/officeart/2005/8/layout/chevron2"/>
    <dgm:cxn modelId="{89D49710-2156-45FC-99D8-45D536E08398}" type="presParOf" srcId="{C34E63D3-6664-4565-AB23-F0E652F8EF90}" destId="{A65F0547-35D5-4F13-9FAF-D1C820B9AE49}" srcOrd="5" destOrd="0" presId="urn:microsoft.com/office/officeart/2005/8/layout/chevron2"/>
    <dgm:cxn modelId="{954E33E2-C28E-481E-AAE2-863D30059DCA}" type="presParOf" srcId="{C34E63D3-6664-4565-AB23-F0E652F8EF90}" destId="{7355567A-608D-4C67-B4EE-A89FC0460EBC}" srcOrd="6" destOrd="0" presId="urn:microsoft.com/office/officeart/2005/8/layout/chevron2"/>
    <dgm:cxn modelId="{DEB0B96F-0AC6-4D69-A1DC-7D896C809B4D}" type="presParOf" srcId="{7355567A-608D-4C67-B4EE-A89FC0460EBC}" destId="{D4447CF4-4917-43C9-90FC-AFEC79FABB00}" srcOrd="0" destOrd="0" presId="urn:microsoft.com/office/officeart/2005/8/layout/chevron2"/>
    <dgm:cxn modelId="{6952F1F7-BEAF-4FE6-8AF1-ACB828D77021}" type="presParOf" srcId="{7355567A-608D-4C67-B4EE-A89FC0460EBC}" destId="{ECEE4BFF-3266-4DD2-A971-751553B7FF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4C60FF-D06A-45C5-AF88-5CD440F7F0B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33664-F7CF-4594-9A04-F5990993B3C2}">
      <dgm:prSet phldrT="[Текст]" custT="1"/>
      <dgm:spPr/>
      <dgm:t>
        <a:bodyPr/>
        <a:lstStyle/>
        <a:p>
          <a:endParaRPr lang="ru-RU" sz="1250" b="1" dirty="0"/>
        </a:p>
      </dgm:t>
    </dgm:pt>
    <dgm:pt modelId="{87774A40-B808-4661-B14D-B7D5437CFE58}" type="parTrans" cxnId="{AA195D2B-D063-4A57-89A1-84E403F16FD8}">
      <dgm:prSet/>
      <dgm:spPr/>
      <dgm:t>
        <a:bodyPr/>
        <a:lstStyle/>
        <a:p>
          <a:endParaRPr lang="ru-RU" sz="1250" b="1"/>
        </a:p>
      </dgm:t>
    </dgm:pt>
    <dgm:pt modelId="{50B5A26C-3727-4665-9BF2-22F2133EE315}" type="sibTrans" cxnId="{AA195D2B-D063-4A57-89A1-84E403F16FD8}">
      <dgm:prSet/>
      <dgm:spPr/>
      <dgm:t>
        <a:bodyPr/>
        <a:lstStyle/>
        <a:p>
          <a:endParaRPr lang="ru-RU" sz="1250" b="1"/>
        </a:p>
      </dgm:t>
    </dgm:pt>
    <dgm:pt modelId="{603A9D69-9C64-46D6-9EB3-57786507D8F2}">
      <dgm:prSet phldrT="[Текст]" custT="1"/>
      <dgm:spPr/>
      <dgm:t>
        <a:bodyPr/>
        <a:lstStyle/>
        <a:p>
          <a:r>
            <a:rPr lang="ru-RU" sz="1600" b="1" dirty="0" smtClean="0"/>
            <a:t>организации, которые занимаются разносной торговлей</a:t>
          </a:r>
          <a:r>
            <a:rPr lang="ru-RU" sz="1400" b="1" dirty="0" smtClean="0"/>
            <a:t>;</a:t>
          </a:r>
          <a:endParaRPr lang="ru-RU" sz="1400" b="1" dirty="0"/>
        </a:p>
      </dgm:t>
    </dgm:pt>
    <dgm:pt modelId="{804C2DA1-33AA-4E12-89EC-2607A34CE2AC}" type="parTrans" cxnId="{DB2B3881-1017-4157-BE96-922773811880}">
      <dgm:prSet/>
      <dgm:spPr/>
      <dgm:t>
        <a:bodyPr/>
        <a:lstStyle/>
        <a:p>
          <a:endParaRPr lang="ru-RU" sz="1250" b="1"/>
        </a:p>
      </dgm:t>
    </dgm:pt>
    <dgm:pt modelId="{F0A8E2E4-048E-4A94-9A55-87208C18BE13}" type="sibTrans" cxnId="{DB2B3881-1017-4157-BE96-922773811880}">
      <dgm:prSet/>
      <dgm:spPr/>
      <dgm:t>
        <a:bodyPr/>
        <a:lstStyle/>
        <a:p>
          <a:endParaRPr lang="ru-RU" sz="1250" b="1"/>
        </a:p>
      </dgm:t>
    </dgm:pt>
    <dgm:pt modelId="{637D41DD-964A-4C2B-ACD4-763175B50D89}">
      <dgm:prSet phldrT="[Текст]" custT="1"/>
      <dgm:spPr/>
      <dgm:t>
        <a:bodyPr/>
        <a:lstStyle/>
        <a:p>
          <a:endParaRPr lang="ru-RU" sz="1250" b="1" dirty="0"/>
        </a:p>
      </dgm:t>
    </dgm:pt>
    <dgm:pt modelId="{9104BA35-7891-4B29-AA3A-66DA3A759738}" type="parTrans" cxnId="{217CA315-F936-4961-BB48-41F244D16978}">
      <dgm:prSet/>
      <dgm:spPr/>
      <dgm:t>
        <a:bodyPr/>
        <a:lstStyle/>
        <a:p>
          <a:endParaRPr lang="ru-RU" sz="1250" b="1"/>
        </a:p>
      </dgm:t>
    </dgm:pt>
    <dgm:pt modelId="{970D7F19-B0BD-4E3F-964C-D25E86BE1C7F}" type="sibTrans" cxnId="{217CA315-F936-4961-BB48-41F244D16978}">
      <dgm:prSet/>
      <dgm:spPr/>
      <dgm:t>
        <a:bodyPr/>
        <a:lstStyle/>
        <a:p>
          <a:endParaRPr lang="ru-RU" sz="1250" b="1"/>
        </a:p>
      </dgm:t>
    </dgm:pt>
    <dgm:pt modelId="{05858EF3-B0EC-432E-BCA3-43F56D540736}">
      <dgm:prSet phldrT="[Текст]" custT="1"/>
      <dgm:spPr/>
      <dgm:t>
        <a:bodyPr/>
        <a:lstStyle/>
        <a:p>
          <a:r>
            <a:rPr lang="ru-RU" sz="1600" b="1" dirty="0" smtClean="0"/>
            <a:t>курьеры, которые принимают оплату в месте доставки</a:t>
          </a:r>
          <a:r>
            <a:rPr lang="ru-RU" sz="1250" b="1" dirty="0" smtClean="0"/>
            <a:t>;</a:t>
          </a:r>
          <a:endParaRPr lang="ru-RU" sz="1250" b="1" dirty="0"/>
        </a:p>
      </dgm:t>
    </dgm:pt>
    <dgm:pt modelId="{5961CFFA-EDA3-487F-9E08-6946B2F2C94B}" type="parTrans" cxnId="{1C24DFB9-DD66-4088-9A95-0560A10AD237}">
      <dgm:prSet/>
      <dgm:spPr/>
      <dgm:t>
        <a:bodyPr/>
        <a:lstStyle/>
        <a:p>
          <a:endParaRPr lang="ru-RU" sz="1250" b="1"/>
        </a:p>
      </dgm:t>
    </dgm:pt>
    <dgm:pt modelId="{DDA6BFE9-5045-472D-AD3B-CE82B1054601}" type="sibTrans" cxnId="{1C24DFB9-DD66-4088-9A95-0560A10AD237}">
      <dgm:prSet/>
      <dgm:spPr/>
      <dgm:t>
        <a:bodyPr/>
        <a:lstStyle/>
        <a:p>
          <a:endParaRPr lang="ru-RU" sz="1250" b="1"/>
        </a:p>
      </dgm:t>
    </dgm:pt>
    <dgm:pt modelId="{9EF7AF56-022B-43D0-A480-CF852E2CDD37}">
      <dgm:prSet phldrT="[Текст]" custT="1"/>
      <dgm:spPr/>
      <dgm:t>
        <a:bodyPr/>
        <a:lstStyle/>
        <a:p>
          <a:endParaRPr lang="ru-RU" sz="1250" b="1" dirty="0"/>
        </a:p>
      </dgm:t>
    </dgm:pt>
    <dgm:pt modelId="{8A4CB8D5-03E6-499D-B74E-9DD6EABD8760}" type="parTrans" cxnId="{1576992C-31FD-4D89-AEB0-A8137F1B8C15}">
      <dgm:prSet/>
      <dgm:spPr/>
      <dgm:t>
        <a:bodyPr/>
        <a:lstStyle/>
        <a:p>
          <a:endParaRPr lang="ru-RU" sz="1250" b="1"/>
        </a:p>
      </dgm:t>
    </dgm:pt>
    <dgm:pt modelId="{E0810D4E-666A-4DC3-B603-995B3683A4BD}" type="sibTrans" cxnId="{1576992C-31FD-4D89-AEB0-A8137F1B8C15}">
      <dgm:prSet/>
      <dgm:spPr/>
      <dgm:t>
        <a:bodyPr/>
        <a:lstStyle/>
        <a:p>
          <a:endParaRPr lang="ru-RU" sz="1250" b="1"/>
        </a:p>
      </dgm:t>
    </dgm:pt>
    <dgm:pt modelId="{98C39A44-D1D7-4D03-A31E-843039BB2553}">
      <dgm:prSet phldrT="[Текст]" custT="1"/>
      <dgm:spPr/>
      <dgm:t>
        <a:bodyPr/>
        <a:lstStyle/>
        <a:p>
          <a:r>
            <a:rPr lang="ru-RU" sz="1600" b="1" dirty="0" smtClean="0"/>
            <a:t>мастера (специалисты), которые оказывают услуги или проводят работы дома у клиента или на выезде;</a:t>
          </a:r>
          <a:endParaRPr lang="ru-RU" sz="1600" b="1" dirty="0"/>
        </a:p>
      </dgm:t>
    </dgm:pt>
    <dgm:pt modelId="{61EBFB7C-1367-4DF7-ACB1-7D46AE0082E0}" type="parTrans" cxnId="{4A147841-3DB5-4333-BD38-1672ACDCCAA2}">
      <dgm:prSet/>
      <dgm:spPr/>
      <dgm:t>
        <a:bodyPr/>
        <a:lstStyle/>
        <a:p>
          <a:endParaRPr lang="ru-RU" sz="1250" b="1"/>
        </a:p>
      </dgm:t>
    </dgm:pt>
    <dgm:pt modelId="{FF932C05-A8DD-4DA4-9BA4-4211ED06DE93}" type="sibTrans" cxnId="{4A147841-3DB5-4333-BD38-1672ACDCCAA2}">
      <dgm:prSet/>
      <dgm:spPr/>
      <dgm:t>
        <a:bodyPr/>
        <a:lstStyle/>
        <a:p>
          <a:endParaRPr lang="ru-RU" sz="1250" b="1"/>
        </a:p>
      </dgm:t>
    </dgm:pt>
    <dgm:pt modelId="{23D7EEC6-FB75-42F6-BC6B-3B0C55C9C3AC}">
      <dgm:prSet phldrT="[Текст]" custT="1"/>
      <dgm:spPr/>
      <dgm:t>
        <a:bodyPr/>
        <a:lstStyle/>
        <a:p>
          <a:endParaRPr lang="ru-RU" sz="1250" b="1" dirty="0"/>
        </a:p>
      </dgm:t>
    </dgm:pt>
    <dgm:pt modelId="{C2D626A7-0708-4FC6-AD10-163810C7233F}" type="parTrans" cxnId="{9C786A78-0FAC-47B0-848C-E32257F2815A}">
      <dgm:prSet/>
      <dgm:spPr/>
      <dgm:t>
        <a:bodyPr/>
        <a:lstStyle/>
        <a:p>
          <a:endParaRPr lang="ru-RU" sz="1250" b="1"/>
        </a:p>
      </dgm:t>
    </dgm:pt>
    <dgm:pt modelId="{BA1D8729-A4D5-42CE-848A-2793776E66B3}" type="sibTrans" cxnId="{9C786A78-0FAC-47B0-848C-E32257F2815A}">
      <dgm:prSet/>
      <dgm:spPr/>
      <dgm:t>
        <a:bodyPr/>
        <a:lstStyle/>
        <a:p>
          <a:endParaRPr lang="ru-RU" sz="1250" b="1"/>
        </a:p>
      </dgm:t>
    </dgm:pt>
    <dgm:pt modelId="{CB7E298A-850B-4F86-9A07-F4A8125E7BC8}">
      <dgm:prSet custT="1"/>
      <dgm:spPr/>
      <dgm:t>
        <a:bodyPr/>
        <a:lstStyle/>
        <a:p>
          <a:r>
            <a:rPr lang="ru-RU" sz="1600" b="1" dirty="0" smtClean="0"/>
            <a:t>при осуществлении деятельности через интернет-магазин и </a:t>
          </a:r>
          <a:r>
            <a:rPr lang="ru-RU" sz="1600" b="1" dirty="0" err="1" smtClean="0"/>
            <a:t>вендинговый</a:t>
          </a:r>
          <a:r>
            <a:rPr lang="ru-RU" sz="1600" b="1" dirty="0" smtClean="0"/>
            <a:t> аппарат;</a:t>
          </a:r>
          <a:endParaRPr lang="ru-RU" sz="1600" b="1" dirty="0"/>
        </a:p>
      </dgm:t>
    </dgm:pt>
    <dgm:pt modelId="{9E00C8E7-5B3D-4639-B2F6-5C926555F6AF}" type="parTrans" cxnId="{F4C9BC90-3004-4961-8C2D-99ED565DBE1E}">
      <dgm:prSet/>
      <dgm:spPr/>
      <dgm:t>
        <a:bodyPr/>
        <a:lstStyle/>
        <a:p>
          <a:endParaRPr lang="ru-RU" sz="1250" b="1"/>
        </a:p>
      </dgm:t>
    </dgm:pt>
    <dgm:pt modelId="{D83E3A41-C5E8-4EC9-B783-C1667410D5C4}" type="sibTrans" cxnId="{F4C9BC90-3004-4961-8C2D-99ED565DBE1E}">
      <dgm:prSet/>
      <dgm:spPr/>
      <dgm:t>
        <a:bodyPr/>
        <a:lstStyle/>
        <a:p>
          <a:endParaRPr lang="ru-RU" sz="1250" b="1"/>
        </a:p>
      </dgm:t>
    </dgm:pt>
    <dgm:pt modelId="{C63189D9-C014-4E59-B2C4-E8ACDE7716DD}">
      <dgm:prSet custT="1"/>
      <dgm:spPr/>
      <dgm:t>
        <a:bodyPr/>
        <a:lstStyle/>
        <a:p>
          <a:endParaRPr lang="ru-RU" sz="1250" b="1" dirty="0"/>
        </a:p>
      </dgm:t>
    </dgm:pt>
    <dgm:pt modelId="{E52EC821-748A-48CA-9668-C8707EA54116}" type="parTrans" cxnId="{670664DF-1397-4FFB-8BF4-E57940D58A50}">
      <dgm:prSet/>
      <dgm:spPr/>
      <dgm:t>
        <a:bodyPr/>
        <a:lstStyle/>
        <a:p>
          <a:endParaRPr lang="ru-RU" sz="1250" b="1"/>
        </a:p>
      </dgm:t>
    </dgm:pt>
    <dgm:pt modelId="{BEC4BA69-F2C3-4642-9246-5784E5F8E4DE}" type="sibTrans" cxnId="{670664DF-1397-4FFB-8BF4-E57940D58A50}">
      <dgm:prSet/>
      <dgm:spPr/>
      <dgm:t>
        <a:bodyPr/>
        <a:lstStyle/>
        <a:p>
          <a:endParaRPr lang="ru-RU" sz="1250" b="1"/>
        </a:p>
      </dgm:t>
    </dgm:pt>
    <dgm:pt modelId="{E3DAD35C-984C-4C03-B9E5-0D8D34241939}">
      <dgm:prSet custT="1"/>
      <dgm:spPr/>
      <dgm:t>
        <a:bodyPr/>
        <a:lstStyle/>
        <a:p>
          <a:r>
            <a:rPr lang="ru-RU" sz="1600" b="1" dirty="0" smtClean="0"/>
            <a:t>транспортные компании и таксопарки (водители или кондукторы);</a:t>
          </a:r>
          <a:endParaRPr lang="ru-RU" sz="1600" b="1" dirty="0"/>
        </a:p>
      </dgm:t>
    </dgm:pt>
    <dgm:pt modelId="{D2750F41-0838-4260-B2B2-D8B323096771}" type="parTrans" cxnId="{A3BFA55B-84F3-4C46-934B-E48B499A3D90}">
      <dgm:prSet/>
      <dgm:spPr/>
      <dgm:t>
        <a:bodyPr/>
        <a:lstStyle/>
        <a:p>
          <a:endParaRPr lang="ru-RU" sz="1250" b="1"/>
        </a:p>
      </dgm:t>
    </dgm:pt>
    <dgm:pt modelId="{D43B19E9-7CA2-4CDC-9FA3-A517823F7C82}" type="sibTrans" cxnId="{A3BFA55B-84F3-4C46-934B-E48B499A3D90}">
      <dgm:prSet/>
      <dgm:spPr/>
      <dgm:t>
        <a:bodyPr/>
        <a:lstStyle/>
        <a:p>
          <a:endParaRPr lang="ru-RU" sz="1250" b="1"/>
        </a:p>
      </dgm:t>
    </dgm:pt>
    <dgm:pt modelId="{5C5BF12C-228D-4DC3-875E-2117B1A0AAB0}">
      <dgm:prSet/>
      <dgm:spPr/>
      <dgm:t>
        <a:bodyPr/>
        <a:lstStyle/>
        <a:p>
          <a:endParaRPr lang="ru-RU" b="1"/>
        </a:p>
      </dgm:t>
    </dgm:pt>
    <dgm:pt modelId="{5E0E6F45-7791-433F-BFBD-F6A3A866EBD3}" type="parTrans" cxnId="{2DA71030-C487-4730-9A13-E9BBDF85B8A0}">
      <dgm:prSet/>
      <dgm:spPr/>
      <dgm:t>
        <a:bodyPr/>
        <a:lstStyle/>
        <a:p>
          <a:endParaRPr lang="ru-RU" b="1"/>
        </a:p>
      </dgm:t>
    </dgm:pt>
    <dgm:pt modelId="{9732054E-468D-45B4-ACE9-A4BCD1122A93}" type="sibTrans" cxnId="{2DA71030-C487-4730-9A13-E9BBDF85B8A0}">
      <dgm:prSet/>
      <dgm:spPr/>
      <dgm:t>
        <a:bodyPr/>
        <a:lstStyle/>
        <a:p>
          <a:endParaRPr lang="ru-RU" b="1"/>
        </a:p>
      </dgm:t>
    </dgm:pt>
    <dgm:pt modelId="{045FCC91-BD48-4D5F-B431-C18A50C25C64}">
      <dgm:prSet custT="1"/>
      <dgm:spPr/>
      <dgm:t>
        <a:bodyPr/>
        <a:lstStyle/>
        <a:p>
          <a:r>
            <a:rPr lang="ru-RU" sz="1600" b="1" dirty="0" smtClean="0"/>
            <a:t>управляющие компании и ТСЖ, ЖСК, ЖК, которые принимают оплату удаленно</a:t>
          </a:r>
          <a:r>
            <a:rPr lang="ru-RU" sz="1250" b="1" dirty="0" smtClean="0"/>
            <a:t>.</a:t>
          </a:r>
          <a:endParaRPr lang="ru-RU" sz="1250" b="1" dirty="0"/>
        </a:p>
      </dgm:t>
    </dgm:pt>
    <dgm:pt modelId="{506299C9-A6DE-43F1-ADAE-54C204EDF773}" type="parTrans" cxnId="{495DF24C-2F45-42A4-A230-8ACAC21005CB}">
      <dgm:prSet/>
      <dgm:spPr/>
      <dgm:t>
        <a:bodyPr/>
        <a:lstStyle/>
        <a:p>
          <a:endParaRPr lang="ru-RU" b="1"/>
        </a:p>
      </dgm:t>
    </dgm:pt>
    <dgm:pt modelId="{3B6C041B-711F-4381-9E69-81A0CCD8EC14}" type="sibTrans" cxnId="{495DF24C-2F45-42A4-A230-8ACAC21005CB}">
      <dgm:prSet/>
      <dgm:spPr/>
      <dgm:t>
        <a:bodyPr/>
        <a:lstStyle/>
        <a:p>
          <a:endParaRPr lang="ru-RU" b="1"/>
        </a:p>
      </dgm:t>
    </dgm:pt>
    <dgm:pt modelId="{663C63A5-6A51-4252-8B2D-DEB07EA9C3EF}" type="pres">
      <dgm:prSet presAssocID="{D84C60FF-D06A-45C5-AF88-5CD440F7F0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DA73B-0515-43A8-AF20-3403C53364FE}" type="pres">
      <dgm:prSet presAssocID="{93E33664-F7CF-4594-9A04-F5990993B3C2}" presName="composite" presStyleCnt="0"/>
      <dgm:spPr/>
    </dgm:pt>
    <dgm:pt modelId="{08F7CB1B-85CA-45BB-829D-AAF58AB72BB5}" type="pres">
      <dgm:prSet presAssocID="{93E33664-F7CF-4594-9A04-F5990993B3C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59B4D-DC28-493D-9246-671E97E940C1}" type="pres">
      <dgm:prSet presAssocID="{93E33664-F7CF-4594-9A04-F5990993B3C2}" presName="descendantText" presStyleLbl="alignAcc1" presStyleIdx="0" presStyleCnt="6" custLinFactNeighborX="397" custLinFactNeighborY="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18EC1-48B3-49B7-A545-CB71EB015167}" type="pres">
      <dgm:prSet presAssocID="{50B5A26C-3727-4665-9BF2-22F2133EE315}" presName="sp" presStyleCnt="0"/>
      <dgm:spPr/>
    </dgm:pt>
    <dgm:pt modelId="{7FFB7A0D-E096-40CE-A4BF-4F911BFCE969}" type="pres">
      <dgm:prSet presAssocID="{637D41DD-964A-4C2B-ACD4-763175B50D89}" presName="composite" presStyleCnt="0"/>
      <dgm:spPr/>
    </dgm:pt>
    <dgm:pt modelId="{F5A3C0B7-2C65-469C-8317-B5916EF99EE5}" type="pres">
      <dgm:prSet presAssocID="{637D41DD-964A-4C2B-ACD4-763175B50D8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F964-589E-4AE2-8CBE-875AA004DCBF}" type="pres">
      <dgm:prSet presAssocID="{637D41DD-964A-4C2B-ACD4-763175B50D8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49D93-7AED-422C-B6B2-5CBD9EB9446C}" type="pres">
      <dgm:prSet presAssocID="{970D7F19-B0BD-4E3F-964C-D25E86BE1C7F}" presName="sp" presStyleCnt="0"/>
      <dgm:spPr/>
    </dgm:pt>
    <dgm:pt modelId="{D69567DE-33FF-4155-BEE2-5C157C01E612}" type="pres">
      <dgm:prSet presAssocID="{9EF7AF56-022B-43D0-A480-CF852E2CDD37}" presName="composite" presStyleCnt="0"/>
      <dgm:spPr/>
    </dgm:pt>
    <dgm:pt modelId="{B7764855-8F0A-4E74-A504-696EA7A7C5A3}" type="pres">
      <dgm:prSet presAssocID="{9EF7AF56-022B-43D0-A480-CF852E2CDD3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FDCB9-12E3-4415-8DEE-C0B1C3BCB95E}" type="pres">
      <dgm:prSet presAssocID="{9EF7AF56-022B-43D0-A480-CF852E2CDD3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51D75-846C-4673-8CB4-606C94FFFFDE}" type="pres">
      <dgm:prSet presAssocID="{E0810D4E-666A-4DC3-B603-995B3683A4BD}" presName="sp" presStyleCnt="0"/>
      <dgm:spPr/>
    </dgm:pt>
    <dgm:pt modelId="{3F7D7D1B-0C00-42E7-8768-C67F1FAD1417}" type="pres">
      <dgm:prSet presAssocID="{23D7EEC6-FB75-42F6-BC6B-3B0C55C9C3AC}" presName="composite" presStyleCnt="0"/>
      <dgm:spPr/>
    </dgm:pt>
    <dgm:pt modelId="{5F91858A-457A-4156-99CC-8BB006048736}" type="pres">
      <dgm:prSet presAssocID="{23D7EEC6-FB75-42F6-BC6B-3B0C55C9C3A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A625F-035F-4EDF-91EC-FFB95ED9D895}" type="pres">
      <dgm:prSet presAssocID="{23D7EEC6-FB75-42F6-BC6B-3B0C55C9C3A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357AC-99B7-4A05-B95B-DB0D956E0088}" type="pres">
      <dgm:prSet presAssocID="{BA1D8729-A4D5-42CE-848A-2793776E66B3}" presName="sp" presStyleCnt="0"/>
      <dgm:spPr/>
    </dgm:pt>
    <dgm:pt modelId="{1EB2767B-E1C6-47B0-AAB8-737F583DC6EB}" type="pres">
      <dgm:prSet presAssocID="{C63189D9-C014-4E59-B2C4-E8ACDE7716DD}" presName="composite" presStyleCnt="0"/>
      <dgm:spPr/>
    </dgm:pt>
    <dgm:pt modelId="{99A45FD6-DE61-46D1-BBF8-F0AB0C23BF7C}" type="pres">
      <dgm:prSet presAssocID="{C63189D9-C014-4E59-B2C4-E8ACDE7716D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8BEA9-AC1F-478A-94F9-C96A6B5FA09B}" type="pres">
      <dgm:prSet presAssocID="{C63189D9-C014-4E59-B2C4-E8ACDE7716D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BF219-CE8A-44CA-BB88-BEC1683C2F77}" type="pres">
      <dgm:prSet presAssocID="{BEC4BA69-F2C3-4642-9246-5784E5F8E4DE}" presName="sp" presStyleCnt="0"/>
      <dgm:spPr/>
    </dgm:pt>
    <dgm:pt modelId="{387D3F49-A9B6-41D4-B379-65A469BDF229}" type="pres">
      <dgm:prSet presAssocID="{5C5BF12C-228D-4DC3-875E-2117B1A0AAB0}" presName="composite" presStyleCnt="0"/>
      <dgm:spPr/>
    </dgm:pt>
    <dgm:pt modelId="{F37E72A7-B331-4EA6-9755-B88C330EDB0D}" type="pres">
      <dgm:prSet presAssocID="{5C5BF12C-228D-4DC3-875E-2117B1A0AAB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AE11D-2E0B-44B8-9EDC-37553F71F285}" type="pres">
      <dgm:prSet presAssocID="{5C5BF12C-228D-4DC3-875E-2117B1A0AAB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379F0-B345-47FD-96B5-EF40402FAF45}" type="presOf" srcId="{CB7E298A-850B-4F86-9A07-F4A8125E7BC8}" destId="{957A625F-035F-4EDF-91EC-FFB95ED9D895}" srcOrd="0" destOrd="0" presId="urn:microsoft.com/office/officeart/2005/8/layout/chevron2"/>
    <dgm:cxn modelId="{AA195D2B-D063-4A57-89A1-84E403F16FD8}" srcId="{D84C60FF-D06A-45C5-AF88-5CD440F7F0B7}" destId="{93E33664-F7CF-4594-9A04-F5990993B3C2}" srcOrd="0" destOrd="0" parTransId="{87774A40-B808-4661-B14D-B7D5437CFE58}" sibTransId="{50B5A26C-3727-4665-9BF2-22F2133EE315}"/>
    <dgm:cxn modelId="{670664DF-1397-4FFB-8BF4-E57940D58A50}" srcId="{D84C60FF-D06A-45C5-AF88-5CD440F7F0B7}" destId="{C63189D9-C014-4E59-B2C4-E8ACDE7716DD}" srcOrd="4" destOrd="0" parTransId="{E52EC821-748A-48CA-9668-C8707EA54116}" sibTransId="{BEC4BA69-F2C3-4642-9246-5784E5F8E4DE}"/>
    <dgm:cxn modelId="{C279174F-4A1F-4817-B8DD-BBE824D9B51E}" type="presOf" srcId="{603A9D69-9C64-46D6-9EB3-57786507D8F2}" destId="{5A659B4D-DC28-493D-9246-671E97E940C1}" srcOrd="0" destOrd="0" presId="urn:microsoft.com/office/officeart/2005/8/layout/chevron2"/>
    <dgm:cxn modelId="{22ADB956-D462-4F45-98B5-A1F8BE62836A}" type="presOf" srcId="{93E33664-F7CF-4594-9A04-F5990993B3C2}" destId="{08F7CB1B-85CA-45BB-829D-AAF58AB72BB5}" srcOrd="0" destOrd="0" presId="urn:microsoft.com/office/officeart/2005/8/layout/chevron2"/>
    <dgm:cxn modelId="{CEC9A301-8E26-4088-AD3B-B63EAF943135}" type="presOf" srcId="{5C5BF12C-228D-4DC3-875E-2117B1A0AAB0}" destId="{F37E72A7-B331-4EA6-9755-B88C330EDB0D}" srcOrd="0" destOrd="0" presId="urn:microsoft.com/office/officeart/2005/8/layout/chevron2"/>
    <dgm:cxn modelId="{495DF24C-2F45-42A4-A230-8ACAC21005CB}" srcId="{5C5BF12C-228D-4DC3-875E-2117B1A0AAB0}" destId="{045FCC91-BD48-4D5F-B431-C18A50C25C64}" srcOrd="0" destOrd="0" parTransId="{506299C9-A6DE-43F1-ADAE-54C204EDF773}" sibTransId="{3B6C041B-711F-4381-9E69-81A0CCD8EC14}"/>
    <dgm:cxn modelId="{0FC016FE-C5A4-4980-AA9C-946715F56C54}" type="presOf" srcId="{98C39A44-D1D7-4D03-A31E-843039BB2553}" destId="{F4FFDCB9-12E3-4415-8DEE-C0B1C3BCB95E}" srcOrd="0" destOrd="0" presId="urn:microsoft.com/office/officeart/2005/8/layout/chevron2"/>
    <dgm:cxn modelId="{217CA315-F936-4961-BB48-41F244D16978}" srcId="{D84C60FF-D06A-45C5-AF88-5CD440F7F0B7}" destId="{637D41DD-964A-4C2B-ACD4-763175B50D89}" srcOrd="1" destOrd="0" parTransId="{9104BA35-7891-4B29-AA3A-66DA3A759738}" sibTransId="{970D7F19-B0BD-4E3F-964C-D25E86BE1C7F}"/>
    <dgm:cxn modelId="{E20EA7AD-3779-4A83-9B64-A467F7E88B70}" type="presOf" srcId="{637D41DD-964A-4C2B-ACD4-763175B50D89}" destId="{F5A3C0B7-2C65-469C-8317-B5916EF99EE5}" srcOrd="0" destOrd="0" presId="urn:microsoft.com/office/officeart/2005/8/layout/chevron2"/>
    <dgm:cxn modelId="{F4C9BC90-3004-4961-8C2D-99ED565DBE1E}" srcId="{23D7EEC6-FB75-42F6-BC6B-3B0C55C9C3AC}" destId="{CB7E298A-850B-4F86-9A07-F4A8125E7BC8}" srcOrd="0" destOrd="0" parTransId="{9E00C8E7-5B3D-4639-B2F6-5C926555F6AF}" sibTransId="{D83E3A41-C5E8-4EC9-B783-C1667410D5C4}"/>
    <dgm:cxn modelId="{79DBC851-B0A8-49D1-BD34-DAC2540297EB}" type="presOf" srcId="{E3DAD35C-984C-4C03-B9E5-0D8D34241939}" destId="{7D48BEA9-AC1F-478A-94F9-C96A6B5FA09B}" srcOrd="0" destOrd="0" presId="urn:microsoft.com/office/officeart/2005/8/layout/chevron2"/>
    <dgm:cxn modelId="{97E4B8A4-0600-4BEB-931D-7864586B0A77}" type="presOf" srcId="{23D7EEC6-FB75-42F6-BC6B-3B0C55C9C3AC}" destId="{5F91858A-457A-4156-99CC-8BB006048736}" srcOrd="0" destOrd="0" presId="urn:microsoft.com/office/officeart/2005/8/layout/chevron2"/>
    <dgm:cxn modelId="{38A7C1E1-EA17-4DE4-8524-460C0DA1128E}" type="presOf" srcId="{D84C60FF-D06A-45C5-AF88-5CD440F7F0B7}" destId="{663C63A5-6A51-4252-8B2D-DEB07EA9C3EF}" srcOrd="0" destOrd="0" presId="urn:microsoft.com/office/officeart/2005/8/layout/chevron2"/>
    <dgm:cxn modelId="{1C24DFB9-DD66-4088-9A95-0560A10AD237}" srcId="{637D41DD-964A-4C2B-ACD4-763175B50D89}" destId="{05858EF3-B0EC-432E-BCA3-43F56D540736}" srcOrd="0" destOrd="0" parTransId="{5961CFFA-EDA3-487F-9E08-6946B2F2C94B}" sibTransId="{DDA6BFE9-5045-472D-AD3B-CE82B1054601}"/>
    <dgm:cxn modelId="{9E04BB17-1A1E-4DEA-843A-7CCD0A0A99AA}" type="presOf" srcId="{9EF7AF56-022B-43D0-A480-CF852E2CDD37}" destId="{B7764855-8F0A-4E74-A504-696EA7A7C5A3}" srcOrd="0" destOrd="0" presId="urn:microsoft.com/office/officeart/2005/8/layout/chevron2"/>
    <dgm:cxn modelId="{2DA71030-C487-4730-9A13-E9BBDF85B8A0}" srcId="{D84C60FF-D06A-45C5-AF88-5CD440F7F0B7}" destId="{5C5BF12C-228D-4DC3-875E-2117B1A0AAB0}" srcOrd="5" destOrd="0" parTransId="{5E0E6F45-7791-433F-BFBD-F6A3A866EBD3}" sibTransId="{9732054E-468D-45B4-ACE9-A4BCD1122A93}"/>
    <dgm:cxn modelId="{9C786A78-0FAC-47B0-848C-E32257F2815A}" srcId="{D84C60FF-D06A-45C5-AF88-5CD440F7F0B7}" destId="{23D7EEC6-FB75-42F6-BC6B-3B0C55C9C3AC}" srcOrd="3" destOrd="0" parTransId="{C2D626A7-0708-4FC6-AD10-163810C7233F}" sibTransId="{BA1D8729-A4D5-42CE-848A-2793776E66B3}"/>
    <dgm:cxn modelId="{A3BFA55B-84F3-4C46-934B-E48B499A3D90}" srcId="{C63189D9-C014-4E59-B2C4-E8ACDE7716DD}" destId="{E3DAD35C-984C-4C03-B9E5-0D8D34241939}" srcOrd="0" destOrd="0" parTransId="{D2750F41-0838-4260-B2B2-D8B323096771}" sibTransId="{D43B19E9-7CA2-4CDC-9FA3-A517823F7C82}"/>
    <dgm:cxn modelId="{DB2B3881-1017-4157-BE96-922773811880}" srcId="{93E33664-F7CF-4594-9A04-F5990993B3C2}" destId="{603A9D69-9C64-46D6-9EB3-57786507D8F2}" srcOrd="0" destOrd="0" parTransId="{804C2DA1-33AA-4E12-89EC-2607A34CE2AC}" sibTransId="{F0A8E2E4-048E-4A94-9A55-87208C18BE13}"/>
    <dgm:cxn modelId="{1576992C-31FD-4D89-AEB0-A8137F1B8C15}" srcId="{D84C60FF-D06A-45C5-AF88-5CD440F7F0B7}" destId="{9EF7AF56-022B-43D0-A480-CF852E2CDD37}" srcOrd="2" destOrd="0" parTransId="{8A4CB8D5-03E6-499D-B74E-9DD6EABD8760}" sibTransId="{E0810D4E-666A-4DC3-B603-995B3683A4BD}"/>
    <dgm:cxn modelId="{E8487280-DE1F-4E72-BBB4-35B1C6B80978}" type="presOf" srcId="{045FCC91-BD48-4D5F-B431-C18A50C25C64}" destId="{5E5AE11D-2E0B-44B8-9EDC-37553F71F285}" srcOrd="0" destOrd="0" presId="urn:microsoft.com/office/officeart/2005/8/layout/chevron2"/>
    <dgm:cxn modelId="{4A147841-3DB5-4333-BD38-1672ACDCCAA2}" srcId="{9EF7AF56-022B-43D0-A480-CF852E2CDD37}" destId="{98C39A44-D1D7-4D03-A31E-843039BB2553}" srcOrd="0" destOrd="0" parTransId="{61EBFB7C-1367-4DF7-ACB1-7D46AE0082E0}" sibTransId="{FF932C05-A8DD-4DA4-9BA4-4211ED06DE93}"/>
    <dgm:cxn modelId="{89B32E12-0EF0-4F29-ACE2-A2E45F0DFB40}" type="presOf" srcId="{05858EF3-B0EC-432E-BCA3-43F56D540736}" destId="{EB86F964-589E-4AE2-8CBE-875AA004DCBF}" srcOrd="0" destOrd="0" presId="urn:microsoft.com/office/officeart/2005/8/layout/chevron2"/>
    <dgm:cxn modelId="{2B54634B-F72D-4A00-BE99-C3F701A506F1}" type="presOf" srcId="{C63189D9-C014-4E59-B2C4-E8ACDE7716DD}" destId="{99A45FD6-DE61-46D1-BBF8-F0AB0C23BF7C}" srcOrd="0" destOrd="0" presId="urn:microsoft.com/office/officeart/2005/8/layout/chevron2"/>
    <dgm:cxn modelId="{E6A90CA6-9D35-49EB-B032-919DFCA4373F}" type="presParOf" srcId="{663C63A5-6A51-4252-8B2D-DEB07EA9C3EF}" destId="{469DA73B-0515-43A8-AF20-3403C53364FE}" srcOrd="0" destOrd="0" presId="urn:microsoft.com/office/officeart/2005/8/layout/chevron2"/>
    <dgm:cxn modelId="{3B6B7827-2CA0-4D11-957A-72E12D6AD4F5}" type="presParOf" srcId="{469DA73B-0515-43A8-AF20-3403C53364FE}" destId="{08F7CB1B-85CA-45BB-829D-AAF58AB72BB5}" srcOrd="0" destOrd="0" presId="urn:microsoft.com/office/officeart/2005/8/layout/chevron2"/>
    <dgm:cxn modelId="{19E551C2-F6F0-4941-86B8-69C8FDE242F1}" type="presParOf" srcId="{469DA73B-0515-43A8-AF20-3403C53364FE}" destId="{5A659B4D-DC28-493D-9246-671E97E940C1}" srcOrd="1" destOrd="0" presId="urn:microsoft.com/office/officeart/2005/8/layout/chevron2"/>
    <dgm:cxn modelId="{6252B8C8-FF82-4603-B328-8B6DE54030AA}" type="presParOf" srcId="{663C63A5-6A51-4252-8B2D-DEB07EA9C3EF}" destId="{F6318EC1-48B3-49B7-A545-CB71EB015167}" srcOrd="1" destOrd="0" presId="urn:microsoft.com/office/officeart/2005/8/layout/chevron2"/>
    <dgm:cxn modelId="{AB6584F4-9527-4CDA-B347-0F51C8AC9B12}" type="presParOf" srcId="{663C63A5-6A51-4252-8B2D-DEB07EA9C3EF}" destId="{7FFB7A0D-E096-40CE-A4BF-4F911BFCE969}" srcOrd="2" destOrd="0" presId="urn:microsoft.com/office/officeart/2005/8/layout/chevron2"/>
    <dgm:cxn modelId="{C7E12243-464D-4DE6-A411-09F15D8A5FA3}" type="presParOf" srcId="{7FFB7A0D-E096-40CE-A4BF-4F911BFCE969}" destId="{F5A3C0B7-2C65-469C-8317-B5916EF99EE5}" srcOrd="0" destOrd="0" presId="urn:microsoft.com/office/officeart/2005/8/layout/chevron2"/>
    <dgm:cxn modelId="{A35820AA-ACB4-43B8-84A8-C4EE62D057CE}" type="presParOf" srcId="{7FFB7A0D-E096-40CE-A4BF-4F911BFCE969}" destId="{EB86F964-589E-4AE2-8CBE-875AA004DCBF}" srcOrd="1" destOrd="0" presId="urn:microsoft.com/office/officeart/2005/8/layout/chevron2"/>
    <dgm:cxn modelId="{75451436-18EA-4121-8B97-8B5586E9098F}" type="presParOf" srcId="{663C63A5-6A51-4252-8B2D-DEB07EA9C3EF}" destId="{A9D49D93-7AED-422C-B6B2-5CBD9EB9446C}" srcOrd="3" destOrd="0" presId="urn:microsoft.com/office/officeart/2005/8/layout/chevron2"/>
    <dgm:cxn modelId="{7D30FE2D-977C-43EA-A757-64283A6DFB08}" type="presParOf" srcId="{663C63A5-6A51-4252-8B2D-DEB07EA9C3EF}" destId="{D69567DE-33FF-4155-BEE2-5C157C01E612}" srcOrd="4" destOrd="0" presId="urn:microsoft.com/office/officeart/2005/8/layout/chevron2"/>
    <dgm:cxn modelId="{CF0AACD1-D1F5-4344-88CD-3BEC111C8932}" type="presParOf" srcId="{D69567DE-33FF-4155-BEE2-5C157C01E612}" destId="{B7764855-8F0A-4E74-A504-696EA7A7C5A3}" srcOrd="0" destOrd="0" presId="urn:microsoft.com/office/officeart/2005/8/layout/chevron2"/>
    <dgm:cxn modelId="{5C304232-0220-4CF0-B1D7-A0457FACD3DC}" type="presParOf" srcId="{D69567DE-33FF-4155-BEE2-5C157C01E612}" destId="{F4FFDCB9-12E3-4415-8DEE-C0B1C3BCB95E}" srcOrd="1" destOrd="0" presId="urn:microsoft.com/office/officeart/2005/8/layout/chevron2"/>
    <dgm:cxn modelId="{FD517F0C-A14F-4745-B1F5-07455D30B5FC}" type="presParOf" srcId="{663C63A5-6A51-4252-8B2D-DEB07EA9C3EF}" destId="{C3351D75-846C-4673-8CB4-606C94FFFFDE}" srcOrd="5" destOrd="0" presId="urn:microsoft.com/office/officeart/2005/8/layout/chevron2"/>
    <dgm:cxn modelId="{7540AEC3-5956-41D3-9FA9-0C217D9A0C8F}" type="presParOf" srcId="{663C63A5-6A51-4252-8B2D-DEB07EA9C3EF}" destId="{3F7D7D1B-0C00-42E7-8768-C67F1FAD1417}" srcOrd="6" destOrd="0" presId="urn:microsoft.com/office/officeart/2005/8/layout/chevron2"/>
    <dgm:cxn modelId="{60DF7A31-AC92-4807-8A34-D05A18CB74FE}" type="presParOf" srcId="{3F7D7D1B-0C00-42E7-8768-C67F1FAD1417}" destId="{5F91858A-457A-4156-99CC-8BB006048736}" srcOrd="0" destOrd="0" presId="urn:microsoft.com/office/officeart/2005/8/layout/chevron2"/>
    <dgm:cxn modelId="{C90BDB1E-ACBD-44D5-B6FB-A95634C01BC2}" type="presParOf" srcId="{3F7D7D1B-0C00-42E7-8768-C67F1FAD1417}" destId="{957A625F-035F-4EDF-91EC-FFB95ED9D895}" srcOrd="1" destOrd="0" presId="urn:microsoft.com/office/officeart/2005/8/layout/chevron2"/>
    <dgm:cxn modelId="{061DE112-C7D7-45F9-A1F4-82BA00D85423}" type="presParOf" srcId="{663C63A5-6A51-4252-8B2D-DEB07EA9C3EF}" destId="{D89357AC-99B7-4A05-B95B-DB0D956E0088}" srcOrd="7" destOrd="0" presId="urn:microsoft.com/office/officeart/2005/8/layout/chevron2"/>
    <dgm:cxn modelId="{1809FC01-AADB-4CA5-A92E-98E6BEC94380}" type="presParOf" srcId="{663C63A5-6A51-4252-8B2D-DEB07EA9C3EF}" destId="{1EB2767B-E1C6-47B0-AAB8-737F583DC6EB}" srcOrd="8" destOrd="0" presId="urn:microsoft.com/office/officeart/2005/8/layout/chevron2"/>
    <dgm:cxn modelId="{C10BED2B-52F6-4BF5-BA13-BF26D3A43CDD}" type="presParOf" srcId="{1EB2767B-E1C6-47B0-AAB8-737F583DC6EB}" destId="{99A45FD6-DE61-46D1-BBF8-F0AB0C23BF7C}" srcOrd="0" destOrd="0" presId="urn:microsoft.com/office/officeart/2005/8/layout/chevron2"/>
    <dgm:cxn modelId="{44BAB536-26AF-438D-B757-AA199EEA3EBD}" type="presParOf" srcId="{1EB2767B-E1C6-47B0-AAB8-737F583DC6EB}" destId="{7D48BEA9-AC1F-478A-94F9-C96A6B5FA09B}" srcOrd="1" destOrd="0" presId="urn:microsoft.com/office/officeart/2005/8/layout/chevron2"/>
    <dgm:cxn modelId="{3AF117B0-3C65-4A9C-8CA4-D3DE2991CFF7}" type="presParOf" srcId="{663C63A5-6A51-4252-8B2D-DEB07EA9C3EF}" destId="{5E3BF219-CE8A-44CA-BB88-BEC1683C2F77}" srcOrd="9" destOrd="0" presId="urn:microsoft.com/office/officeart/2005/8/layout/chevron2"/>
    <dgm:cxn modelId="{668371BF-384F-41B7-A0AF-057D3D821507}" type="presParOf" srcId="{663C63A5-6A51-4252-8B2D-DEB07EA9C3EF}" destId="{387D3F49-A9B6-41D4-B379-65A469BDF229}" srcOrd="10" destOrd="0" presId="urn:microsoft.com/office/officeart/2005/8/layout/chevron2"/>
    <dgm:cxn modelId="{74D3BF17-CAC0-481E-B852-025E3A24F1A0}" type="presParOf" srcId="{387D3F49-A9B6-41D4-B379-65A469BDF229}" destId="{F37E72A7-B331-4EA6-9755-B88C330EDB0D}" srcOrd="0" destOrd="0" presId="urn:microsoft.com/office/officeart/2005/8/layout/chevron2"/>
    <dgm:cxn modelId="{F3CF6D46-1DDA-4EEA-BCDD-45AB46DE9644}" type="presParOf" srcId="{387D3F49-A9B6-41D4-B379-65A469BDF229}" destId="{5E5AE11D-2E0B-44B8-9EDC-37553F71F2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3ACF4-9CAE-4E3E-B22D-06C1C961A435}">
      <dsp:nvSpPr>
        <dsp:cNvPr id="0" name=""/>
        <dsp:cNvSpPr/>
      </dsp:nvSpPr>
      <dsp:spPr>
        <a:xfrm>
          <a:off x="5318" y="0"/>
          <a:ext cx="1444660" cy="4968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Регистрационное действие</a:t>
          </a:r>
          <a:endParaRPr lang="ru-RU" sz="1300" b="1" kern="1200" dirty="0"/>
        </a:p>
      </dsp:txBody>
      <dsp:txXfrm>
        <a:off x="5318" y="0"/>
        <a:ext cx="1444660" cy="1490546"/>
      </dsp:txXfrm>
    </dsp:sp>
    <dsp:sp modelId="{C33EC34A-4229-4B1B-B3C1-4F0914CFEFF9}">
      <dsp:nvSpPr>
        <dsp:cNvPr id="0" name=""/>
        <dsp:cNvSpPr/>
      </dsp:nvSpPr>
      <dsp:spPr>
        <a:xfrm>
          <a:off x="48776" y="1126046"/>
          <a:ext cx="1319379" cy="976109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Регистрация</a:t>
          </a:r>
          <a:endParaRPr lang="ru-RU" sz="1400" b="1" kern="1200" dirty="0"/>
        </a:p>
      </dsp:txBody>
      <dsp:txXfrm>
        <a:off x="77365" y="1154635"/>
        <a:ext cx="1262201" cy="918931"/>
      </dsp:txXfrm>
    </dsp:sp>
    <dsp:sp modelId="{D2708308-AA7E-4AE9-945B-5136ABEC9B71}">
      <dsp:nvSpPr>
        <dsp:cNvPr id="0" name=""/>
        <dsp:cNvSpPr/>
      </dsp:nvSpPr>
      <dsp:spPr>
        <a:xfrm>
          <a:off x="18033" y="2241687"/>
          <a:ext cx="1350121" cy="976109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Перерегистрация</a:t>
          </a:r>
          <a:endParaRPr lang="ru-RU" sz="1150" b="1" kern="1200" dirty="0"/>
        </a:p>
      </dsp:txBody>
      <dsp:txXfrm>
        <a:off x="46622" y="2270276"/>
        <a:ext cx="1292943" cy="918931"/>
      </dsp:txXfrm>
    </dsp:sp>
    <dsp:sp modelId="{4EABB83B-1F50-4353-BA09-26FD8F139364}">
      <dsp:nvSpPr>
        <dsp:cNvPr id="0" name=""/>
        <dsp:cNvSpPr/>
      </dsp:nvSpPr>
      <dsp:spPr>
        <a:xfrm>
          <a:off x="18033" y="3360733"/>
          <a:ext cx="1350121" cy="97610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Снятие с регистрации</a:t>
          </a:r>
          <a:endParaRPr lang="ru-RU" sz="1400" b="1" kern="1200" dirty="0"/>
        </a:p>
      </dsp:txBody>
      <dsp:txXfrm>
        <a:off x="46622" y="3389322"/>
        <a:ext cx="1292943" cy="918931"/>
      </dsp:txXfrm>
    </dsp:sp>
    <dsp:sp modelId="{F4AA2213-CF08-4875-9E89-57D061035C73}">
      <dsp:nvSpPr>
        <dsp:cNvPr id="0" name=""/>
        <dsp:cNvSpPr/>
      </dsp:nvSpPr>
      <dsp:spPr>
        <a:xfrm>
          <a:off x="1556666" y="0"/>
          <a:ext cx="1444660" cy="4968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Документ от пользователя</a:t>
          </a:r>
          <a:endParaRPr lang="ru-RU" sz="1300" b="1" kern="1200" dirty="0"/>
        </a:p>
      </dsp:txBody>
      <dsp:txXfrm>
        <a:off x="1556666" y="0"/>
        <a:ext cx="1444660" cy="1490546"/>
      </dsp:txXfrm>
    </dsp:sp>
    <dsp:sp modelId="{45A424FA-879B-4D20-9E4C-2E122540B6A2}">
      <dsp:nvSpPr>
        <dsp:cNvPr id="0" name=""/>
        <dsp:cNvSpPr/>
      </dsp:nvSpPr>
      <dsp:spPr>
        <a:xfrm>
          <a:off x="1594083" y="1113701"/>
          <a:ext cx="1413004" cy="14980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Заявление о регистрации (перерегистрации) ККТ</a:t>
          </a:r>
          <a:endParaRPr lang="ru-RU" sz="1200" b="1" kern="1200" dirty="0"/>
        </a:p>
      </dsp:txBody>
      <dsp:txXfrm>
        <a:off x="1635468" y="1155086"/>
        <a:ext cx="1330234" cy="1415297"/>
      </dsp:txXfrm>
    </dsp:sp>
    <dsp:sp modelId="{BE08A2EB-3357-47E2-9EFE-62CDB3630C3E}">
      <dsp:nvSpPr>
        <dsp:cNvPr id="0" name=""/>
        <dsp:cNvSpPr/>
      </dsp:nvSpPr>
      <dsp:spPr>
        <a:xfrm>
          <a:off x="1594083" y="2793463"/>
          <a:ext cx="1413004" cy="14980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Заявление о снятии ККТ с регистрационного учета</a:t>
          </a:r>
          <a:endParaRPr lang="ru-RU" sz="1200" b="1" kern="1200" dirty="0"/>
        </a:p>
      </dsp:txBody>
      <dsp:txXfrm>
        <a:off x="1635468" y="2834848"/>
        <a:ext cx="1330234" cy="1415297"/>
      </dsp:txXfrm>
    </dsp:sp>
    <dsp:sp modelId="{61D7B277-2B6F-40B3-A320-D959873A78A5}">
      <dsp:nvSpPr>
        <dsp:cNvPr id="0" name=""/>
        <dsp:cNvSpPr/>
      </dsp:nvSpPr>
      <dsp:spPr>
        <a:xfrm>
          <a:off x="3109676" y="0"/>
          <a:ext cx="1444660" cy="4968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Формы представления</a:t>
          </a:r>
          <a:endParaRPr lang="ru-RU" sz="1300" b="1" kern="1200" dirty="0"/>
        </a:p>
      </dsp:txBody>
      <dsp:txXfrm>
        <a:off x="3109676" y="0"/>
        <a:ext cx="1444660" cy="1490546"/>
      </dsp:txXfrm>
    </dsp:sp>
    <dsp:sp modelId="{8853951E-D629-4177-BADE-F1D8705734EB}">
      <dsp:nvSpPr>
        <dsp:cNvPr id="0" name=""/>
        <dsp:cNvSpPr/>
      </dsp:nvSpPr>
      <dsp:spPr>
        <a:xfrm>
          <a:off x="3107919" y="1130681"/>
          <a:ext cx="1434651" cy="32295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1. На бумажном носителе в любой </a:t>
          </a:r>
          <a:r>
            <a:rPr lang="ru-RU" sz="1250" b="1" kern="1200" dirty="0" smtClean="0"/>
            <a:t>территориальный</a:t>
          </a:r>
          <a:r>
            <a:rPr lang="ru-RU" sz="1300" b="1" kern="1200" dirty="0" smtClean="0"/>
            <a:t> налоговый орган.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2. Через кабинет ККТ либо через ОФД</a:t>
          </a:r>
          <a:endParaRPr lang="ru-RU" sz="1300" b="1" kern="1200" dirty="0"/>
        </a:p>
      </dsp:txBody>
      <dsp:txXfrm>
        <a:off x="3149938" y="1172700"/>
        <a:ext cx="1350613" cy="3145479"/>
      </dsp:txXfrm>
    </dsp:sp>
    <dsp:sp modelId="{538239FE-A6D0-4F96-B164-3F4BFAD42E9C}">
      <dsp:nvSpPr>
        <dsp:cNvPr id="0" name=""/>
        <dsp:cNvSpPr/>
      </dsp:nvSpPr>
      <dsp:spPr>
        <a:xfrm>
          <a:off x="4662686" y="0"/>
          <a:ext cx="1444660" cy="4968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Содержание документа</a:t>
          </a:r>
          <a:endParaRPr lang="ru-RU" sz="1300" b="1" kern="1200" dirty="0"/>
        </a:p>
      </dsp:txBody>
      <dsp:txXfrm>
        <a:off x="4662686" y="0"/>
        <a:ext cx="1444660" cy="1490546"/>
      </dsp:txXfrm>
    </dsp:sp>
    <dsp:sp modelId="{8DB5B175-8CF6-44DD-A91C-611F50790874}">
      <dsp:nvSpPr>
        <dsp:cNvPr id="0" name=""/>
        <dsp:cNvSpPr/>
      </dsp:nvSpPr>
      <dsp:spPr>
        <a:xfrm>
          <a:off x="4758322" y="1147599"/>
          <a:ext cx="1314132" cy="9761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Установлено законом + дополнительные сведения, которые может установить ФНС России</a:t>
          </a:r>
          <a:endParaRPr lang="ru-RU" sz="1100" b="1" kern="1200" dirty="0"/>
        </a:p>
      </dsp:txBody>
      <dsp:txXfrm>
        <a:off x="4786911" y="1176188"/>
        <a:ext cx="1256954" cy="918931"/>
      </dsp:txXfrm>
    </dsp:sp>
    <dsp:sp modelId="{93392D8E-AB0E-4487-8A26-DA66B1039336}">
      <dsp:nvSpPr>
        <dsp:cNvPr id="0" name=""/>
        <dsp:cNvSpPr/>
      </dsp:nvSpPr>
      <dsp:spPr>
        <a:xfrm>
          <a:off x="4758322" y="2220368"/>
          <a:ext cx="1314132" cy="9761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Сведения, представленные при регистрации ККТ, в которые вносятся изменения</a:t>
          </a:r>
          <a:endParaRPr lang="ru-RU" sz="1200" b="1" kern="1200" dirty="0"/>
        </a:p>
      </dsp:txBody>
      <dsp:txXfrm>
        <a:off x="4786911" y="2248957"/>
        <a:ext cx="1256954" cy="918931"/>
      </dsp:txXfrm>
    </dsp:sp>
    <dsp:sp modelId="{411C2761-7923-4048-8F82-DF35B97BEED0}">
      <dsp:nvSpPr>
        <dsp:cNvPr id="0" name=""/>
        <dsp:cNvSpPr/>
      </dsp:nvSpPr>
      <dsp:spPr>
        <a:xfrm>
          <a:off x="4758322" y="3392057"/>
          <a:ext cx="1314132" cy="9761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Установлено законом</a:t>
          </a:r>
          <a:endParaRPr lang="ru-RU" sz="1400" b="1" kern="1200" dirty="0"/>
        </a:p>
      </dsp:txBody>
      <dsp:txXfrm>
        <a:off x="4786911" y="3420646"/>
        <a:ext cx="1256954" cy="918931"/>
      </dsp:txXfrm>
    </dsp:sp>
    <dsp:sp modelId="{D9E11753-34B8-4D09-8597-F0CAA940C599}">
      <dsp:nvSpPr>
        <dsp:cNvPr id="0" name=""/>
        <dsp:cNvSpPr/>
      </dsp:nvSpPr>
      <dsp:spPr>
        <a:xfrm>
          <a:off x="6215696" y="0"/>
          <a:ext cx="1444660" cy="4968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Форма учета сведений</a:t>
          </a:r>
          <a:endParaRPr lang="ru-RU" sz="1300" b="1" kern="1200" dirty="0"/>
        </a:p>
      </dsp:txBody>
      <dsp:txXfrm>
        <a:off x="6215696" y="0"/>
        <a:ext cx="1444660" cy="1490546"/>
      </dsp:txXfrm>
    </dsp:sp>
    <dsp:sp modelId="{443C55DD-F054-4DC8-B23F-C75C7C8F58B2}">
      <dsp:nvSpPr>
        <dsp:cNvPr id="0" name=""/>
        <dsp:cNvSpPr/>
      </dsp:nvSpPr>
      <dsp:spPr>
        <a:xfrm>
          <a:off x="6340445" y="1130681"/>
          <a:ext cx="1155728" cy="32295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Журнал учета</a:t>
          </a:r>
          <a:endParaRPr lang="ru-RU" sz="1600" b="1" kern="1200" dirty="0"/>
        </a:p>
      </dsp:txBody>
      <dsp:txXfrm>
        <a:off x="6374295" y="1164531"/>
        <a:ext cx="1088028" cy="3161817"/>
      </dsp:txXfrm>
    </dsp:sp>
    <dsp:sp modelId="{99224F2D-5CBB-4370-BE3C-AAA067603233}">
      <dsp:nvSpPr>
        <dsp:cNvPr id="0" name=""/>
        <dsp:cNvSpPr/>
      </dsp:nvSpPr>
      <dsp:spPr>
        <a:xfrm>
          <a:off x="7768706" y="0"/>
          <a:ext cx="1444660" cy="4968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Документ от ФНС России</a:t>
          </a:r>
          <a:endParaRPr lang="ru-RU" sz="1300" b="1" kern="1200" dirty="0"/>
        </a:p>
      </dsp:txBody>
      <dsp:txXfrm>
        <a:off x="7768706" y="0"/>
        <a:ext cx="1444660" cy="1490546"/>
      </dsp:txXfrm>
    </dsp:sp>
    <dsp:sp modelId="{1022815B-CA36-4438-81D9-4F1216D1C0B6}">
      <dsp:nvSpPr>
        <dsp:cNvPr id="0" name=""/>
        <dsp:cNvSpPr/>
      </dsp:nvSpPr>
      <dsp:spPr>
        <a:xfrm>
          <a:off x="7850647" y="1130689"/>
          <a:ext cx="1357425" cy="14980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Карточка регистрации ККТ</a:t>
          </a:r>
          <a:endParaRPr lang="ru-RU" sz="1400" b="1" kern="1200" dirty="0"/>
        </a:p>
      </dsp:txBody>
      <dsp:txXfrm>
        <a:off x="7890405" y="1170447"/>
        <a:ext cx="1277909" cy="1418551"/>
      </dsp:txXfrm>
    </dsp:sp>
    <dsp:sp modelId="{DF4FBD91-7FF3-472F-AC03-D948AA66BE37}">
      <dsp:nvSpPr>
        <dsp:cNvPr id="0" name=""/>
        <dsp:cNvSpPr/>
      </dsp:nvSpPr>
      <dsp:spPr>
        <a:xfrm>
          <a:off x="7850647" y="2793463"/>
          <a:ext cx="1357425" cy="14980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Карточка о снятии ККТ с регистрационного учета</a:t>
          </a:r>
          <a:endParaRPr lang="ru-RU" sz="1200" b="1" kern="1200" dirty="0"/>
        </a:p>
      </dsp:txBody>
      <dsp:txXfrm>
        <a:off x="7890405" y="2833221"/>
        <a:ext cx="1277909" cy="1418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09004-2D77-4C2E-843A-BE67605BB6E7}">
      <dsp:nvSpPr>
        <dsp:cNvPr id="0" name=""/>
        <dsp:cNvSpPr/>
      </dsp:nvSpPr>
      <dsp:spPr>
        <a:xfrm rot="5400000">
          <a:off x="-174032" y="176420"/>
          <a:ext cx="1160215" cy="812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</a:t>
          </a:r>
          <a:endParaRPr lang="ru-RU" sz="1400" b="1" kern="1200" dirty="0"/>
        </a:p>
      </dsp:txBody>
      <dsp:txXfrm rot="-5400000">
        <a:off x="1" y="408464"/>
        <a:ext cx="812151" cy="348064"/>
      </dsp:txXfrm>
    </dsp:sp>
    <dsp:sp modelId="{2614ACF8-49A5-48E8-9EDA-ED36826C259D}">
      <dsp:nvSpPr>
        <dsp:cNvPr id="0" name=""/>
        <dsp:cNvSpPr/>
      </dsp:nvSpPr>
      <dsp:spPr>
        <a:xfrm rot="5400000">
          <a:off x="4023130" y="-3208590"/>
          <a:ext cx="754140" cy="7176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 осуществлении  расчетов за товары, подлежащие обязательной маркировке средствами идентификации, приобретенные по образцам или дистанционным способом продажи;</a:t>
          </a:r>
          <a:endParaRPr lang="ru-RU" sz="1400" b="1" kern="1200" dirty="0"/>
        </a:p>
      </dsp:txBody>
      <dsp:txXfrm rot="-5400000">
        <a:off x="812151" y="39203"/>
        <a:ext cx="7139284" cy="680512"/>
      </dsp:txXfrm>
    </dsp:sp>
    <dsp:sp modelId="{CF65437D-2685-4D42-888F-0AF678560C4B}">
      <dsp:nvSpPr>
        <dsp:cNvPr id="0" name=""/>
        <dsp:cNvSpPr/>
      </dsp:nvSpPr>
      <dsp:spPr>
        <a:xfrm rot="5400000">
          <a:off x="-174032" y="1254150"/>
          <a:ext cx="1160215" cy="812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</a:t>
          </a:r>
          <a:endParaRPr lang="ru-RU" sz="1400" b="1" kern="1200" dirty="0"/>
        </a:p>
      </dsp:txBody>
      <dsp:txXfrm rot="-5400000">
        <a:off x="1" y="1486194"/>
        <a:ext cx="812151" cy="348064"/>
      </dsp:txXfrm>
    </dsp:sp>
    <dsp:sp modelId="{273E1085-B382-4A89-BA93-D60C722F2CC4}">
      <dsp:nvSpPr>
        <dsp:cNvPr id="0" name=""/>
        <dsp:cNvSpPr/>
      </dsp:nvSpPr>
      <dsp:spPr>
        <a:xfrm rot="5400000">
          <a:off x="3884568" y="-2101612"/>
          <a:ext cx="1031264" cy="7176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юридическими лицами и ИП, оказывающими курьерские услуги и услуги почтовой связи, связанные с доставкой маркированного товара конечным потребителям по поручению продавца, в том числе с доставкой такого товара наложенным платежом в отделение почтовой связи или иные пункты выдачи и временного хранения товара (включая </a:t>
          </a:r>
          <a:r>
            <a:rPr lang="ru-RU" sz="1400" b="1" kern="1200" dirty="0" err="1" smtClean="0"/>
            <a:t>постаматы</a:t>
          </a:r>
          <a:r>
            <a:rPr lang="ru-RU" sz="1400" b="1" kern="1200" dirty="0" smtClean="0"/>
            <a:t>);</a:t>
          </a:r>
          <a:endParaRPr lang="ru-RU" sz="1400" b="1" kern="1200" dirty="0"/>
        </a:p>
      </dsp:txBody>
      <dsp:txXfrm rot="-5400000">
        <a:off x="812151" y="1021147"/>
        <a:ext cx="7125756" cy="930580"/>
      </dsp:txXfrm>
    </dsp:sp>
    <dsp:sp modelId="{BC82DDD8-0F11-4E80-AB9F-2208055894D3}">
      <dsp:nvSpPr>
        <dsp:cNvPr id="0" name=""/>
        <dsp:cNvSpPr/>
      </dsp:nvSpPr>
      <dsp:spPr>
        <a:xfrm rot="5400000">
          <a:off x="-174032" y="2251815"/>
          <a:ext cx="1160215" cy="812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</a:t>
          </a:r>
          <a:endParaRPr lang="ru-RU" sz="1400" b="1" kern="1200" dirty="0"/>
        </a:p>
      </dsp:txBody>
      <dsp:txXfrm rot="-5400000">
        <a:off x="1" y="2483859"/>
        <a:ext cx="812151" cy="348064"/>
      </dsp:txXfrm>
    </dsp:sp>
    <dsp:sp modelId="{8BBF1C30-E4E5-452C-9B17-A61DF06FBA5E}">
      <dsp:nvSpPr>
        <dsp:cNvPr id="0" name=""/>
        <dsp:cNvSpPr/>
      </dsp:nvSpPr>
      <dsp:spPr>
        <a:xfrm rot="5400000">
          <a:off x="4023130" y="-1133195"/>
          <a:ext cx="754140" cy="7176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 </a:t>
          </a:r>
          <a:r>
            <a:rPr lang="ru-RU" sz="1400" b="1" kern="1200" dirty="0" err="1" smtClean="0"/>
            <a:t>вендинговых</a:t>
          </a:r>
          <a:r>
            <a:rPr lang="ru-RU" sz="1400" b="1" kern="1200" dirty="0" smtClean="0"/>
            <a:t> автоматах, оснащенных автоматическим устройством для расчетов.</a:t>
          </a:r>
          <a:endParaRPr lang="ru-RU" sz="1400" b="1" kern="1200" dirty="0"/>
        </a:p>
      </dsp:txBody>
      <dsp:txXfrm rot="-5400000">
        <a:off x="812151" y="2114598"/>
        <a:ext cx="7139284" cy="680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09004-2D77-4C2E-843A-BE67605BB6E7}">
      <dsp:nvSpPr>
        <dsp:cNvPr id="0" name=""/>
        <dsp:cNvSpPr/>
      </dsp:nvSpPr>
      <dsp:spPr>
        <a:xfrm rot="5400000">
          <a:off x="-113235" y="113389"/>
          <a:ext cx="754904" cy="528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-5400000">
        <a:off x="1" y="264371"/>
        <a:ext cx="528433" cy="226471"/>
      </dsp:txXfrm>
    </dsp:sp>
    <dsp:sp modelId="{2614ACF8-49A5-48E8-9EDA-ED36826C259D}">
      <dsp:nvSpPr>
        <dsp:cNvPr id="0" name=""/>
        <dsp:cNvSpPr/>
      </dsp:nvSpPr>
      <dsp:spPr>
        <a:xfrm rot="5400000">
          <a:off x="3397642" y="-2869055"/>
          <a:ext cx="490688" cy="6229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картинка, </a:t>
          </a:r>
          <a:r>
            <a:rPr lang="ru-RU" sz="1600" b="1" kern="1200" dirty="0" err="1" smtClean="0"/>
            <a:t>pdf</a:t>
          </a:r>
          <a:r>
            <a:rPr lang="ru-RU" sz="1600" b="1" kern="1200" dirty="0" smtClean="0"/>
            <a:t>-документ;</a:t>
          </a:r>
          <a:endParaRPr lang="ru-RU" sz="1600" b="1" kern="1200" dirty="0"/>
        </a:p>
      </dsp:txBody>
      <dsp:txXfrm rot="-5400000">
        <a:off x="528434" y="24106"/>
        <a:ext cx="6205153" cy="442782"/>
      </dsp:txXfrm>
    </dsp:sp>
    <dsp:sp modelId="{CF65437D-2685-4D42-888F-0AF678560C4B}">
      <dsp:nvSpPr>
        <dsp:cNvPr id="0" name=""/>
        <dsp:cNvSpPr/>
      </dsp:nvSpPr>
      <dsp:spPr>
        <a:xfrm rot="5400000">
          <a:off x="-113235" y="709264"/>
          <a:ext cx="754904" cy="528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-5400000">
        <a:off x="1" y="860246"/>
        <a:ext cx="528433" cy="226471"/>
      </dsp:txXfrm>
    </dsp:sp>
    <dsp:sp modelId="{273E1085-B382-4A89-BA93-D60C722F2CC4}">
      <dsp:nvSpPr>
        <dsp:cNvPr id="0" name=""/>
        <dsp:cNvSpPr/>
      </dsp:nvSpPr>
      <dsp:spPr>
        <a:xfrm rot="5400000">
          <a:off x="3397642" y="-2273180"/>
          <a:ext cx="490688" cy="6229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ссылка с указанием даты, времени и суммы покупки;</a:t>
          </a:r>
          <a:endParaRPr lang="ru-RU" sz="1600" b="1" kern="1200" dirty="0"/>
        </a:p>
      </dsp:txBody>
      <dsp:txXfrm rot="-5400000">
        <a:off x="528434" y="619981"/>
        <a:ext cx="6205153" cy="442782"/>
      </dsp:txXfrm>
    </dsp:sp>
    <dsp:sp modelId="{BC82DDD8-0F11-4E80-AB9F-2208055894D3}">
      <dsp:nvSpPr>
        <dsp:cNvPr id="0" name=""/>
        <dsp:cNvSpPr/>
      </dsp:nvSpPr>
      <dsp:spPr>
        <a:xfrm rot="5400000">
          <a:off x="-113235" y="1308090"/>
          <a:ext cx="754904" cy="528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-5400000">
        <a:off x="1" y="1459072"/>
        <a:ext cx="528433" cy="226471"/>
      </dsp:txXfrm>
    </dsp:sp>
    <dsp:sp modelId="{8BBF1C30-E4E5-452C-9B17-A61DF06FBA5E}">
      <dsp:nvSpPr>
        <dsp:cNvPr id="0" name=""/>
        <dsp:cNvSpPr/>
      </dsp:nvSpPr>
      <dsp:spPr>
        <a:xfrm rot="5400000">
          <a:off x="3397642" y="-1677305"/>
          <a:ext cx="490688" cy="6229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сервис «Мои чеки онлайн»;</a:t>
          </a:r>
          <a:endParaRPr lang="ru-RU" sz="1600" b="1" kern="1200" dirty="0"/>
        </a:p>
      </dsp:txBody>
      <dsp:txXfrm rot="-5400000">
        <a:off x="528434" y="1215856"/>
        <a:ext cx="6205153" cy="442782"/>
      </dsp:txXfrm>
    </dsp:sp>
    <dsp:sp modelId="{D4447CF4-4917-43C9-90FC-AFEC79FABB00}">
      <dsp:nvSpPr>
        <dsp:cNvPr id="0" name=""/>
        <dsp:cNvSpPr/>
      </dsp:nvSpPr>
      <dsp:spPr>
        <a:xfrm rot="5400000">
          <a:off x="-113235" y="1901013"/>
          <a:ext cx="754904" cy="528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-5400000">
        <a:off x="1" y="2051995"/>
        <a:ext cx="528433" cy="226471"/>
      </dsp:txXfrm>
    </dsp:sp>
    <dsp:sp modelId="{ECEE4BFF-3266-4DD2-A971-751553B7FFFD}">
      <dsp:nvSpPr>
        <dsp:cNvPr id="0" name=""/>
        <dsp:cNvSpPr/>
      </dsp:nvSpPr>
      <dsp:spPr>
        <a:xfrm rot="5400000">
          <a:off x="3397642" y="-1081431"/>
          <a:ext cx="490688" cy="6229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отражения QR-кода на дисплее компьютерного устройства.</a:t>
          </a:r>
          <a:endParaRPr lang="ru-RU" sz="1600" b="1" kern="1200" dirty="0"/>
        </a:p>
      </dsp:txBody>
      <dsp:txXfrm rot="-5400000">
        <a:off x="528434" y="1811730"/>
        <a:ext cx="6205153" cy="442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7CB1B-85CA-45BB-829D-AAF58AB72BB5}">
      <dsp:nvSpPr>
        <dsp:cNvPr id="0" name=""/>
        <dsp:cNvSpPr/>
      </dsp:nvSpPr>
      <dsp:spPr>
        <a:xfrm rot="5400000">
          <a:off x="-97407" y="99677"/>
          <a:ext cx="649383" cy="454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kern="1200" dirty="0"/>
        </a:p>
      </dsp:txBody>
      <dsp:txXfrm rot="-5400000">
        <a:off x="1" y="229553"/>
        <a:ext cx="454568" cy="194815"/>
      </dsp:txXfrm>
    </dsp:sp>
    <dsp:sp modelId="{5A659B4D-DC28-493D-9246-671E97E940C1}">
      <dsp:nvSpPr>
        <dsp:cNvPr id="0" name=""/>
        <dsp:cNvSpPr/>
      </dsp:nvSpPr>
      <dsp:spPr>
        <a:xfrm rot="5400000">
          <a:off x="4048682" y="-3574225"/>
          <a:ext cx="422099" cy="7610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организации, которые занимаются разносной торговлей</a:t>
          </a:r>
          <a:r>
            <a:rPr lang="ru-RU" sz="1400" b="1" kern="1200" dirty="0" smtClean="0"/>
            <a:t>;</a:t>
          </a:r>
          <a:endParaRPr lang="ru-RU" sz="1400" b="1" kern="1200" dirty="0"/>
        </a:p>
      </dsp:txBody>
      <dsp:txXfrm rot="-5400000">
        <a:off x="454569" y="40493"/>
        <a:ext cx="7589722" cy="380889"/>
      </dsp:txXfrm>
    </dsp:sp>
    <dsp:sp modelId="{F5A3C0B7-2C65-469C-8317-B5916EF99EE5}">
      <dsp:nvSpPr>
        <dsp:cNvPr id="0" name=""/>
        <dsp:cNvSpPr/>
      </dsp:nvSpPr>
      <dsp:spPr>
        <a:xfrm rot="5400000">
          <a:off x="-97407" y="646367"/>
          <a:ext cx="649383" cy="454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kern="1200" dirty="0"/>
        </a:p>
      </dsp:txBody>
      <dsp:txXfrm rot="-5400000">
        <a:off x="1" y="776243"/>
        <a:ext cx="454568" cy="194815"/>
      </dsp:txXfrm>
    </dsp:sp>
    <dsp:sp modelId="{EB86F964-589E-4AE2-8CBE-875AA004DCBF}">
      <dsp:nvSpPr>
        <dsp:cNvPr id="0" name=""/>
        <dsp:cNvSpPr/>
      </dsp:nvSpPr>
      <dsp:spPr>
        <a:xfrm rot="5400000">
          <a:off x="4048682" y="-3045154"/>
          <a:ext cx="422099" cy="7610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курьеры, которые принимают оплату в месте доставки</a:t>
          </a:r>
          <a:r>
            <a:rPr lang="ru-RU" sz="1250" b="1" kern="1200" dirty="0" smtClean="0"/>
            <a:t>;</a:t>
          </a:r>
          <a:endParaRPr lang="ru-RU" sz="1250" b="1" kern="1200" dirty="0"/>
        </a:p>
      </dsp:txBody>
      <dsp:txXfrm rot="-5400000">
        <a:off x="454569" y="569564"/>
        <a:ext cx="7589722" cy="380889"/>
      </dsp:txXfrm>
    </dsp:sp>
    <dsp:sp modelId="{B7764855-8F0A-4E74-A504-696EA7A7C5A3}">
      <dsp:nvSpPr>
        <dsp:cNvPr id="0" name=""/>
        <dsp:cNvSpPr/>
      </dsp:nvSpPr>
      <dsp:spPr>
        <a:xfrm rot="5400000">
          <a:off x="-97407" y="1193056"/>
          <a:ext cx="649383" cy="454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kern="1200" dirty="0"/>
        </a:p>
      </dsp:txBody>
      <dsp:txXfrm rot="-5400000">
        <a:off x="1" y="1322932"/>
        <a:ext cx="454568" cy="194815"/>
      </dsp:txXfrm>
    </dsp:sp>
    <dsp:sp modelId="{F4FFDCB9-12E3-4415-8DEE-C0B1C3BCB95E}">
      <dsp:nvSpPr>
        <dsp:cNvPr id="0" name=""/>
        <dsp:cNvSpPr/>
      </dsp:nvSpPr>
      <dsp:spPr>
        <a:xfrm rot="5400000">
          <a:off x="4048682" y="-2498465"/>
          <a:ext cx="422099" cy="7610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мастера (специалисты), которые оказывают услуги или проводят работы дома у клиента или на выезде;</a:t>
          </a:r>
          <a:endParaRPr lang="ru-RU" sz="1600" b="1" kern="1200" dirty="0"/>
        </a:p>
      </dsp:txBody>
      <dsp:txXfrm rot="-5400000">
        <a:off x="454569" y="1116253"/>
        <a:ext cx="7589722" cy="380889"/>
      </dsp:txXfrm>
    </dsp:sp>
    <dsp:sp modelId="{5F91858A-457A-4156-99CC-8BB006048736}">
      <dsp:nvSpPr>
        <dsp:cNvPr id="0" name=""/>
        <dsp:cNvSpPr/>
      </dsp:nvSpPr>
      <dsp:spPr>
        <a:xfrm rot="5400000">
          <a:off x="-97407" y="1739746"/>
          <a:ext cx="649383" cy="454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kern="1200" dirty="0"/>
        </a:p>
      </dsp:txBody>
      <dsp:txXfrm rot="-5400000">
        <a:off x="1" y="1869622"/>
        <a:ext cx="454568" cy="194815"/>
      </dsp:txXfrm>
    </dsp:sp>
    <dsp:sp modelId="{957A625F-035F-4EDF-91EC-FFB95ED9D895}">
      <dsp:nvSpPr>
        <dsp:cNvPr id="0" name=""/>
        <dsp:cNvSpPr/>
      </dsp:nvSpPr>
      <dsp:spPr>
        <a:xfrm rot="5400000">
          <a:off x="4048682" y="-1951775"/>
          <a:ext cx="422099" cy="7610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при осуществлении деятельности через интернет-магазин и </a:t>
          </a:r>
          <a:r>
            <a:rPr lang="ru-RU" sz="1600" b="1" kern="1200" dirty="0" err="1" smtClean="0"/>
            <a:t>вендинговый</a:t>
          </a:r>
          <a:r>
            <a:rPr lang="ru-RU" sz="1600" b="1" kern="1200" dirty="0" smtClean="0"/>
            <a:t> аппарат;</a:t>
          </a:r>
          <a:endParaRPr lang="ru-RU" sz="1600" b="1" kern="1200" dirty="0"/>
        </a:p>
      </dsp:txBody>
      <dsp:txXfrm rot="-5400000">
        <a:off x="454569" y="1662943"/>
        <a:ext cx="7589722" cy="380889"/>
      </dsp:txXfrm>
    </dsp:sp>
    <dsp:sp modelId="{99A45FD6-DE61-46D1-BBF8-F0AB0C23BF7C}">
      <dsp:nvSpPr>
        <dsp:cNvPr id="0" name=""/>
        <dsp:cNvSpPr/>
      </dsp:nvSpPr>
      <dsp:spPr>
        <a:xfrm rot="5400000">
          <a:off x="-97407" y="2286435"/>
          <a:ext cx="649383" cy="454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kern="1200" dirty="0"/>
        </a:p>
      </dsp:txBody>
      <dsp:txXfrm rot="-5400000">
        <a:off x="1" y="2416311"/>
        <a:ext cx="454568" cy="194815"/>
      </dsp:txXfrm>
    </dsp:sp>
    <dsp:sp modelId="{7D48BEA9-AC1F-478A-94F9-C96A6B5FA09B}">
      <dsp:nvSpPr>
        <dsp:cNvPr id="0" name=""/>
        <dsp:cNvSpPr/>
      </dsp:nvSpPr>
      <dsp:spPr>
        <a:xfrm rot="5400000">
          <a:off x="4048682" y="-1405086"/>
          <a:ext cx="422099" cy="7610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транспортные компании и таксопарки (водители или кондукторы);</a:t>
          </a:r>
          <a:endParaRPr lang="ru-RU" sz="1600" b="1" kern="1200" dirty="0"/>
        </a:p>
      </dsp:txBody>
      <dsp:txXfrm rot="-5400000">
        <a:off x="454569" y="2209632"/>
        <a:ext cx="7589722" cy="380889"/>
      </dsp:txXfrm>
    </dsp:sp>
    <dsp:sp modelId="{F37E72A7-B331-4EA6-9755-B88C330EDB0D}">
      <dsp:nvSpPr>
        <dsp:cNvPr id="0" name=""/>
        <dsp:cNvSpPr/>
      </dsp:nvSpPr>
      <dsp:spPr>
        <a:xfrm rot="5400000">
          <a:off x="-97407" y="2833125"/>
          <a:ext cx="649383" cy="454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1" y="2963001"/>
        <a:ext cx="454568" cy="194815"/>
      </dsp:txXfrm>
    </dsp:sp>
    <dsp:sp modelId="{5E5AE11D-2E0B-44B8-9EDC-37553F71F285}">
      <dsp:nvSpPr>
        <dsp:cNvPr id="0" name=""/>
        <dsp:cNvSpPr/>
      </dsp:nvSpPr>
      <dsp:spPr>
        <a:xfrm rot="5400000">
          <a:off x="4048682" y="-858396"/>
          <a:ext cx="422099" cy="7610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управляющие компании и ТСЖ, ЖСК, ЖК, которые принимают оплату удаленно</a:t>
          </a:r>
          <a:r>
            <a:rPr lang="ru-RU" sz="1250" b="1" kern="1200" dirty="0" smtClean="0"/>
            <a:t>.</a:t>
          </a:r>
          <a:endParaRPr lang="ru-RU" sz="1250" b="1" kern="1200" dirty="0"/>
        </a:p>
      </dsp:txBody>
      <dsp:txXfrm rot="-5400000">
        <a:off x="454569" y="2756322"/>
        <a:ext cx="7589722" cy="380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5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15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31C243-82ED-4956-958B-7531DF69CE14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746125"/>
            <a:ext cx="5229225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7" y="4690829"/>
            <a:ext cx="5438775" cy="444293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96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378496"/>
            <a:ext cx="2946400" cy="4941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defTabSz="10429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733DE2-7C0B-40E3-9E0F-704442F86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64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150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85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036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768" algn="l" defTabSz="104188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880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857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834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808" algn="l" defTabSz="104195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33DE2-7C0B-40E3-9E0F-704442F865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5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5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4C59-4A88-44B7-83CB-C2B4976526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4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1E56-BE48-448A-AE12-2F3D39406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9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5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59981" indent="3175">
              <a:defRPr>
                <a:latin typeface="+mj-lt"/>
              </a:defRPr>
            </a:lvl2pPr>
            <a:lvl3pPr marL="627985" indent="-260074">
              <a:tabLst/>
              <a:defRPr>
                <a:latin typeface="+mj-lt"/>
              </a:defRPr>
            </a:lvl3pPr>
            <a:lvl4pPr marL="0" indent="35998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8"/>
            <a:ext cx="858043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F310-B291-4786-974D-97BD93E1F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8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63154" indent="0">
              <a:defRPr>
                <a:latin typeface="+mj-lt"/>
              </a:defRPr>
            </a:lvl2pPr>
            <a:lvl3pPr marL="627985" indent="-260074">
              <a:defRPr>
                <a:latin typeface="+mj-lt"/>
              </a:defRPr>
            </a:lvl3pPr>
            <a:lvl4pPr marL="0" indent="359981">
              <a:defRPr>
                <a:latin typeface="+mj-lt"/>
              </a:defRPr>
            </a:lvl4pPr>
            <a:lvl5pPr marL="143358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8"/>
            <a:ext cx="858126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8D97-A298-41A3-9EB5-B8686FA38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5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B793-89FE-4CD4-B7F4-5BB413455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8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A909-54AE-4601-AF55-6097E2DE40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D31C-AA9B-4275-979E-5B37834A3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4B02B7BB-AE87-497A-ACFA-C1942D6ED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1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8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8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AD61-4183-41B4-8E8C-333F61CE20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4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59981" indent="3175">
              <a:defRPr>
                <a:latin typeface="+mj-lt"/>
              </a:defRPr>
            </a:lvl2pPr>
            <a:lvl3pPr marL="627985" indent="-260074">
              <a:tabLst/>
              <a:defRPr>
                <a:latin typeface="+mj-lt"/>
              </a:defRPr>
            </a:lvl3pPr>
            <a:lvl4pPr marL="0" indent="35998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8"/>
            <a:ext cx="858043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75E1-7648-4DEB-89F0-06E1E312E9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1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0976" indent="0">
              <a:buNone/>
              <a:defRPr sz="3200"/>
            </a:lvl2pPr>
            <a:lvl3pPr marL="1041952" indent="0">
              <a:buNone/>
              <a:defRPr sz="2700"/>
            </a:lvl3pPr>
            <a:lvl4pPr marL="1562928" indent="0">
              <a:buNone/>
              <a:defRPr sz="2300"/>
            </a:lvl4pPr>
            <a:lvl5pPr marL="2083905" indent="0">
              <a:buNone/>
              <a:defRPr sz="2300"/>
            </a:lvl5pPr>
            <a:lvl6pPr marL="2604880" indent="0">
              <a:buNone/>
              <a:defRPr sz="2300"/>
            </a:lvl6pPr>
            <a:lvl7pPr marL="3125857" indent="0">
              <a:buNone/>
              <a:defRPr sz="2300"/>
            </a:lvl7pPr>
            <a:lvl8pPr marL="3646834" indent="0">
              <a:buNone/>
              <a:defRPr sz="2300"/>
            </a:lvl8pPr>
            <a:lvl9pPr marL="4167808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D373-2886-45FD-8422-56BFF787FA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6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7DA6-BB73-4FB1-82FE-99BEDA67E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C2B1-A564-4476-999E-16BB264909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6"/>
            <a:ext cx="8561139" cy="5324475"/>
          </a:xfrm>
        </p:spPr>
        <p:txBody>
          <a:bodyPr/>
          <a:lstStyle>
            <a:lvl1pPr marL="363154" indent="0">
              <a:buFontTx/>
              <a:buNone/>
              <a:defRPr b="1">
                <a:latin typeface="+mj-lt"/>
              </a:defRPr>
            </a:lvl1pPr>
            <a:lvl2pPr marL="363154" indent="0">
              <a:defRPr>
                <a:latin typeface="+mj-lt"/>
              </a:defRPr>
            </a:lvl2pPr>
            <a:lvl3pPr marL="627985" indent="-260074">
              <a:defRPr>
                <a:latin typeface="+mj-lt"/>
              </a:defRPr>
            </a:lvl3pPr>
            <a:lvl4pPr marL="0" indent="359981">
              <a:defRPr>
                <a:latin typeface="+mj-lt"/>
              </a:defRPr>
            </a:lvl4pPr>
            <a:lvl5pPr marL="143358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8"/>
            <a:ext cx="8581268" cy="1219199"/>
          </a:xfrm>
        </p:spPr>
        <p:txBody>
          <a:bodyPr/>
          <a:lstStyle>
            <a:lvl1pPr marL="0" marR="0" indent="0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A0CA-C69B-4587-9267-9A52E5850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5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EEA4-04C3-42D4-ACD8-9C25406A0C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4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1180-901C-4487-AF3B-E4DAC473E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1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3361-D142-4808-9AB4-47E5304142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465DB4E6-1A61-400A-8C11-06F32EDC83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6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8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8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AA03-C8DE-4D5A-A6B6-66AC9674A6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7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0976" indent="0">
              <a:buNone/>
              <a:defRPr sz="3200"/>
            </a:lvl2pPr>
            <a:lvl3pPr marL="1041952" indent="0">
              <a:buNone/>
              <a:defRPr sz="2700"/>
            </a:lvl3pPr>
            <a:lvl4pPr marL="1562928" indent="0">
              <a:buNone/>
              <a:defRPr sz="2300"/>
            </a:lvl4pPr>
            <a:lvl5pPr marL="2083905" indent="0">
              <a:buNone/>
              <a:defRPr sz="2300"/>
            </a:lvl5pPr>
            <a:lvl6pPr marL="2604880" indent="0">
              <a:buNone/>
              <a:defRPr sz="2300"/>
            </a:lvl6pPr>
            <a:lvl7pPr marL="3125857" indent="0">
              <a:buNone/>
              <a:defRPr sz="2300"/>
            </a:lvl7pPr>
            <a:lvl8pPr marL="3646834" indent="0">
              <a:buNone/>
              <a:defRPr sz="2300"/>
            </a:lvl8pPr>
            <a:lvl9pPr marL="4167808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F376-D9A3-44A6-AD8C-8F73D707C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3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4" y="539755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4" y="1763720"/>
            <a:ext cx="8588375" cy="53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9"/>
            <a:ext cx="2495550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l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45" y="7008819"/>
            <a:ext cx="3387725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ctr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4"/>
            <a:ext cx="725488" cy="696913"/>
          </a:xfrm>
          <a:prstGeom prst="rect">
            <a:avLst/>
          </a:prstGeom>
        </p:spPr>
        <p:txBody>
          <a:bodyPr vert="horz" lIns="104196" tIns="52098" rIns="104196" bIns="52098" rtlCol="0" anchor="ctr">
            <a:normAutofit/>
          </a:bodyPr>
          <a:lstStyle>
            <a:lvl1pPr algn="ctr" defTabSz="104195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1B120E-270A-4A11-A1F3-93982F569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69" r:id="rId5"/>
    <p:sldLayoutId id="2147483783" r:id="rId6"/>
    <p:sldLayoutId id="2147483784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717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430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0148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864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54" indent="-363154" algn="l" defTabSz="1041885" rtl="0" fontAlgn="base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54" indent="93566" algn="l" defTabSz="1041885" rtl="0" fontAlgn="base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035" indent="-260074" algn="l" defTabSz="104188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506" indent="-1238524" algn="just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82" indent="393283" algn="l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5369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44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322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98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6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52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2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05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8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57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34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0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4" y="539755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4" y="1763720"/>
            <a:ext cx="8588375" cy="53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9"/>
            <a:ext cx="2495550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l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45" y="7008819"/>
            <a:ext cx="3387725" cy="40163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ctr" defTabSz="104195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4"/>
            <a:ext cx="725488" cy="696913"/>
          </a:xfrm>
          <a:prstGeom prst="rect">
            <a:avLst/>
          </a:prstGeom>
        </p:spPr>
        <p:txBody>
          <a:bodyPr vert="horz" lIns="104196" tIns="52098" rIns="104196" bIns="52098" rtlCol="0" anchor="ctr">
            <a:normAutofit/>
          </a:bodyPr>
          <a:lstStyle>
            <a:lvl1pPr algn="ctr" defTabSz="104195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52A48881-CE94-46FB-B800-1B49CA57BD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774" r:id="rId5"/>
    <p:sldLayoutId id="2147483808" r:id="rId6"/>
    <p:sldLayoutId id="2147483809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885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717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430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0148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864" algn="l" defTabSz="1041885" rtl="0" eaLnBrk="1" fontAlgn="base" hangingPunct="1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54" indent="-363154" algn="l" defTabSz="1041885" rtl="0" fontAlgn="base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54" indent="93566" algn="l" defTabSz="1041885" rtl="0" fontAlgn="base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035" indent="-260074" algn="l" defTabSz="104188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506" indent="-1238524" algn="just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82" indent="393283" algn="l" defTabSz="104188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5369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44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322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98" indent="-260488" algn="l" defTabSz="1041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6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52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2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05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8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57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34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0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66" y="324247"/>
            <a:ext cx="1282700" cy="13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746299" y="2268463"/>
            <a:ext cx="7487872" cy="16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600" b="1" dirty="0"/>
              <a:t>«Порядок и обязанность применения контрольно-кассовой техники на территории Российской Федерации»</a:t>
            </a:r>
          </a:p>
          <a:p>
            <a:pPr algn="ctr"/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1521659" y="6756400"/>
            <a:ext cx="7937153" cy="52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0" tIns="52145" rIns="104290" bIns="52145">
            <a:spAutoFit/>
          </a:bodyPr>
          <a:lstStyle/>
          <a:p>
            <a:pPr algn="ctr" defTabSz="1042532">
              <a:defRPr/>
            </a:pPr>
            <a:r>
              <a:rPr lang="ru-RU" sz="27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433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721021" y="6566468"/>
            <a:ext cx="691525" cy="696913"/>
          </a:xfrm>
        </p:spPr>
        <p:txBody>
          <a:bodyPr/>
          <a:lstStyle/>
          <a:p>
            <a:pPr>
              <a:defRPr/>
            </a:pPr>
            <a:fld id="{B356A0CA-C69B-4587-9267-9A52E585096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50356" y="438648"/>
            <a:ext cx="5620101" cy="592350"/>
          </a:xfrm>
        </p:spPr>
        <p:txBody>
          <a:bodyPr/>
          <a:lstStyle/>
          <a:p>
            <a:pPr algn="ctr"/>
            <a:r>
              <a:rPr lang="ru-RU" sz="2800" dirty="0"/>
              <a:t>Регистрационный учет ККТ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04079702"/>
              </p:ext>
            </p:extLst>
          </p:nvPr>
        </p:nvGraphicFramePr>
        <p:xfrm>
          <a:off x="666180" y="1570619"/>
          <a:ext cx="9217023" cy="496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374857" y="2744157"/>
            <a:ext cx="6314604" cy="0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74857" y="3752269"/>
            <a:ext cx="6314604" cy="0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4857" y="5624474"/>
            <a:ext cx="6314604" cy="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2257" y="6190442"/>
            <a:ext cx="7579804" cy="886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 Дата перерегистрации ККТ – дата формирования карточки регистрации.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Кассовые чеки, пробитые с начала процесса перерегистрации до момента формирования карточки регистрации, являются </a:t>
            </a:r>
            <a:r>
              <a:rPr lang="ru-RU" sz="1400" b="1" dirty="0">
                <a:solidFill>
                  <a:srgbClr val="C00000"/>
                </a:solidFill>
              </a:rPr>
              <a:t>не </a:t>
            </a:r>
            <a:r>
              <a:rPr lang="ru-RU" sz="1400" b="1" dirty="0" smtClean="0">
                <a:solidFill>
                  <a:srgbClr val="C00000"/>
                </a:solidFill>
              </a:rPr>
              <a:t>валидными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Блок-схема: объединение 1"/>
          <p:cNvSpPr/>
          <p:nvPr/>
        </p:nvSpPr>
        <p:spPr>
          <a:xfrm>
            <a:off x="1096695" y="6166027"/>
            <a:ext cx="381860" cy="682585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1238767" y="6920621"/>
            <a:ext cx="120511" cy="15539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5275" y="957530"/>
            <a:ext cx="5673714" cy="541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00" b="1" dirty="0"/>
              <a:t>Приказ ФНС России от 08.09.2021 № ЕД-7-20/799</a:t>
            </a:r>
            <a:r>
              <a:rPr lang="ru-RU" sz="1900" b="1" dirty="0" smtClean="0"/>
              <a:t>@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2526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29964" y="686193"/>
            <a:ext cx="9813455" cy="8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dirty="0" smtClean="0"/>
              <a:t>Применение </a:t>
            </a:r>
            <a:r>
              <a:rPr lang="ru-RU" sz="2200" dirty="0"/>
              <a:t>контрольно-кассовой техники, осуществляющей формирование фискальных документов в соответствии с форматами фискальных документов версии 1.2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5685" y="1654168"/>
            <a:ext cx="7214418" cy="9456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Перечень моделей контрольно-кассовой техники, которые соответствуют установленным законом требованиям, В</a:t>
            </a:r>
            <a:r>
              <a:rPr lang="ru-RU" sz="1300" b="1" dirty="0" smtClean="0"/>
              <a:t>ы </a:t>
            </a:r>
            <a:r>
              <a:rPr lang="ru-RU" sz="1300" b="1" dirty="0"/>
              <a:t>можете найти в реестре контрольно-кассовой </a:t>
            </a:r>
            <a:r>
              <a:rPr lang="ru-RU" sz="1300" b="1" dirty="0" smtClean="0"/>
              <a:t>техники,  </a:t>
            </a:r>
            <a:r>
              <a:rPr lang="ru-RU" sz="1300" b="1" dirty="0"/>
              <a:t>размещенном на официальном сайте ФНС по адресу: https://</a:t>
            </a:r>
            <a:r>
              <a:rPr lang="ru-RU" sz="1300" b="1" dirty="0" smtClean="0"/>
              <a:t>www.nalog.</a:t>
            </a:r>
            <a:r>
              <a:rPr lang="en-US" sz="1300" b="1" dirty="0" smtClean="0"/>
              <a:t>gov.</a:t>
            </a:r>
            <a:r>
              <a:rPr lang="ru-RU" sz="1300" b="1" dirty="0" err="1" smtClean="0"/>
              <a:t>ru</a:t>
            </a:r>
            <a:r>
              <a:rPr lang="ru-RU" sz="1300" b="1" dirty="0" smtClean="0"/>
              <a:t>/rn77/</a:t>
            </a:r>
            <a:r>
              <a:rPr lang="ru-RU" sz="1300" b="1" dirty="0" err="1" smtClean="0"/>
              <a:t>related_activities</a:t>
            </a:r>
            <a:r>
              <a:rPr lang="ru-RU" sz="1300" b="1" dirty="0" smtClean="0"/>
              <a:t>/</a:t>
            </a:r>
            <a:r>
              <a:rPr lang="ru-RU" sz="1300" b="1" dirty="0" err="1" smtClean="0"/>
              <a:t>registries</a:t>
            </a:r>
            <a:r>
              <a:rPr lang="ru-RU" sz="1300" b="1" dirty="0" smtClean="0"/>
              <a:t>/</a:t>
            </a:r>
            <a:r>
              <a:rPr lang="ru-RU" sz="1300" b="1" dirty="0" err="1" smtClean="0"/>
              <a:t>reestrkkt</a:t>
            </a:r>
            <a:r>
              <a:rPr lang="ru-RU" sz="1300" b="1" dirty="0"/>
              <a:t>/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191" y="2790047"/>
            <a:ext cx="3744416" cy="1483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Предоставлен </a:t>
            </a:r>
            <a:r>
              <a:rPr lang="ru-RU" sz="1200" b="1" dirty="0"/>
              <a:t>переходный период для приведения применяемой </a:t>
            </a:r>
            <a:r>
              <a:rPr lang="ru-RU" sz="1200" b="1" dirty="0" smtClean="0"/>
              <a:t>контрольно-кассовой техники </a:t>
            </a:r>
            <a:r>
              <a:rPr lang="ru-RU" sz="1200" b="1" dirty="0"/>
              <a:t>и внешних программных решений, под управлением которых работает </a:t>
            </a:r>
            <a:r>
              <a:rPr lang="ru-RU" sz="1200" b="1" dirty="0" smtClean="0"/>
              <a:t>контрольно-кассовая техника </a:t>
            </a:r>
            <a:r>
              <a:rPr lang="ru-RU" sz="1200" b="1" dirty="0"/>
              <a:t>, в соответствие с требованиями, обеспечивающими формирование фискальных документов в соответствии с ФФД 1.2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191" y="5579447"/>
            <a:ext cx="3744416" cy="1481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Зарегистрировать контрольно-кассовую технику, в случае реализации маркированного товара, можно только в случае включения модели в реестр  под ФФД 1.2</a:t>
            </a: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86260" y="4644727"/>
            <a:ext cx="2486269" cy="5458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1 февраля 2022 года</a:t>
            </a:r>
            <a:endParaRPr lang="ru-RU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94357" y="4271408"/>
            <a:ext cx="756084" cy="27306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45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До</a:t>
            </a:r>
            <a:endParaRPr kumimoji="0" lang="ru-RU" sz="145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3366" y="5302254"/>
            <a:ext cx="504056" cy="2455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45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</a:t>
            </a:r>
            <a:endParaRPr kumimoji="0" lang="ru-RU" sz="145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бъект 1"/>
          <p:cNvSpPr>
            <a:spLocks noGrp="1"/>
          </p:cNvSpPr>
          <p:nvPr>
            <p:ph idx="1"/>
          </p:nvPr>
        </p:nvSpPr>
        <p:spPr>
          <a:xfrm>
            <a:off x="4482604" y="3755630"/>
            <a:ext cx="4785478" cy="2376264"/>
          </a:xfrm>
        </p:spPr>
        <p:txBody>
          <a:bodyPr/>
          <a:lstStyle/>
          <a:p>
            <a:pPr algn="just"/>
            <a:endParaRPr lang="ru-RU" sz="1600" dirty="0"/>
          </a:p>
          <a:p>
            <a:pPr marL="652531" indent="-363668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не истек срок службы старого фискального накопителя – до истечения срока службы;</a:t>
            </a:r>
          </a:p>
          <a:p>
            <a:pPr marL="288863" algn="just"/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52531" indent="-363668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ККТ И ФН поддерживают ФФД 1.2, но ККТ включена в реестр под ФФД 1.2 менее 3-х месяцев назад – не позднее 3 месяцев с даты включения в реестр под ФФД 1.2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4693" y="3288458"/>
            <a:ext cx="4171960" cy="53326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7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Применение ФФД, отличных  от ФФД 1.2 после 1 февраля. Исключение по срокам:</a:t>
            </a:r>
          </a:p>
        </p:txBody>
      </p:sp>
    </p:spTree>
    <p:extLst>
      <p:ext uri="{BB962C8B-B14F-4D97-AF65-F5344CB8AC3E}">
        <p14:creationId xmlns:p14="http://schemas.microsoft.com/office/powerpoint/2010/main" val="24445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186460" y="435453"/>
            <a:ext cx="4536504" cy="8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 smtClean="0"/>
              <a:t>Реквизит «Код товара» 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30876" y="1219691"/>
            <a:ext cx="23762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20 апреля 2022 года</a:t>
            </a:r>
            <a:endParaRPr lang="ru-RU" sz="18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33404707"/>
              </p:ext>
            </p:extLst>
          </p:nvPr>
        </p:nvGraphicFramePr>
        <p:xfrm>
          <a:off x="1746300" y="3996655"/>
          <a:ext cx="7988250" cy="324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374" y="5196160"/>
            <a:ext cx="1512168" cy="69736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45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«Код товара» не указывается</a:t>
            </a:r>
            <a:endParaRPr kumimoji="0" lang="ru-RU" sz="145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4659" y="2158072"/>
            <a:ext cx="6316537" cy="15482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                         «Код товара» подлежит отражению на кассовой чеке при расчетах за товары, маркированные средствами идентификации. </a:t>
            </a:r>
            <a:endParaRPr lang="ru-RU" sz="1600" b="1" dirty="0"/>
          </a:p>
          <a:p>
            <a:pPr algn="ctr"/>
            <a:r>
              <a:rPr lang="ru-RU" sz="1600" b="1" dirty="0" smtClean="0"/>
              <a:t>В реквизите «код товара» указывается код идентификации, содержащийся в средстве идентификации товара.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2204" y="1418948"/>
            <a:ext cx="3908599" cy="11316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Пункт 3 постановления Правительства Российской Федерации от 21.02.2019 № 174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7" y="552458"/>
            <a:ext cx="8581268" cy="49186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757741" y="6660951"/>
            <a:ext cx="725488" cy="696913"/>
          </a:xfrm>
        </p:spPr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727091" y="349113"/>
            <a:ext cx="9505056" cy="8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 smtClean="0"/>
              <a:t>Электронные </a:t>
            </a:r>
            <a:r>
              <a:rPr lang="ru-RU" sz="3200" dirty="0"/>
              <a:t>кассовые чеки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37646178"/>
              </p:ext>
            </p:extLst>
          </p:nvPr>
        </p:nvGraphicFramePr>
        <p:xfrm>
          <a:off x="1873061" y="4564059"/>
          <a:ext cx="6757540" cy="254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258468" y="1790884"/>
            <a:ext cx="6737488" cy="20617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                                При </a:t>
            </a:r>
            <a:r>
              <a:rPr lang="ru-RU" sz="1400" b="1" dirty="0"/>
              <a:t>осуществлении расчета пользователь обязан выдать кассовый чек </a:t>
            </a:r>
            <a:r>
              <a:rPr lang="ru-RU" sz="1400" b="1" dirty="0" smtClean="0"/>
              <a:t>(БСО) на </a:t>
            </a:r>
            <a:r>
              <a:rPr lang="ru-RU" sz="1400" b="1" dirty="0"/>
              <a:t>бумажном носителе и (или) в случае предоставления покупателем (клиентом) пользователю до момента расчета абонентского номера либо адреса электронной почты направить кассовый чек или бланк строгой отчетности в электронной форме покупателю (клиенту) на предоставленные абонентский номер либо адрес электронной почты (при наличии технической возможности для передачи информации покупателю (клиенту) в электронной форме на адрес электронной почты), если иное не установлено Федеральным законом № 54-ФЗ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98228" y="1178465"/>
            <a:ext cx="3908599" cy="8581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Пункт </a:t>
            </a:r>
            <a:r>
              <a:rPr lang="ru-RU" sz="2000" b="1" dirty="0"/>
              <a:t>2 статьи 1.2 Федерального закона № </a:t>
            </a:r>
            <a:r>
              <a:rPr lang="ru-RU" sz="2000" b="1" dirty="0" smtClean="0"/>
              <a:t>54-ФЗ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54412" y="3931798"/>
            <a:ext cx="4808993" cy="53326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Альтернатива бумажному чеку: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85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761364" y="6661154"/>
            <a:ext cx="725488" cy="696913"/>
          </a:xfrm>
        </p:spPr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761364" y="6661154"/>
            <a:ext cx="725488" cy="696913"/>
          </a:xfrm>
          <a:prstGeom prst="rect">
            <a:avLst/>
          </a:prstGeom>
        </p:spPr>
        <p:txBody>
          <a:bodyPr vert="horz" lIns="104196" tIns="52098" rIns="104196" bIns="52098" rtlCol="0" anchor="ctr">
            <a:normAutofit/>
          </a:bodyPr>
          <a:lstStyle>
            <a:defPPr>
              <a:defRPr lang="ru-RU"/>
            </a:defPPr>
            <a:lvl1pPr algn="ctr" defTabSz="1041952" rtl="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20150" indent="-63432" algn="l" defTabSz="10418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41885" indent="-128451" algn="l" defTabSz="10418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62036" indent="-191886" algn="l" defTabSz="10418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83768" indent="-256902" algn="l" defTabSz="10418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3581" algn="l" defTabSz="91343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0298" algn="l" defTabSz="91343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197013" algn="l" defTabSz="91343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3728" algn="l" defTabSz="91343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970436" y="656366"/>
            <a:ext cx="4578672" cy="5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600" dirty="0" smtClean="0"/>
              <a:t>«Облачная» касса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26220" y="1548383"/>
            <a:ext cx="4896544" cy="11468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Облачная касса (касса </a:t>
            </a:r>
            <a:r>
              <a:rPr lang="ru-RU" sz="1800" b="1" dirty="0"/>
              <a:t>вне мест </a:t>
            </a:r>
            <a:r>
              <a:rPr lang="ru-RU" sz="1800" b="1" dirty="0" smtClean="0"/>
              <a:t>расчетов) —аналог </a:t>
            </a:r>
            <a:r>
              <a:rPr lang="ru-RU" sz="1800" b="1" dirty="0"/>
              <a:t>стационарной онлайн-кассы, </a:t>
            </a:r>
            <a:r>
              <a:rPr lang="ru-RU" sz="1800" b="1" dirty="0" smtClean="0"/>
              <a:t>расположенный в </a:t>
            </a:r>
            <a:r>
              <a:rPr lang="ru-RU" sz="1800" b="1" dirty="0"/>
              <a:t>защищенном дата-центре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83071711"/>
              </p:ext>
            </p:extLst>
          </p:nvPr>
        </p:nvGraphicFramePr>
        <p:xfrm>
          <a:off x="1053034" y="3780631"/>
          <a:ext cx="8064896" cy="338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63" y="1215340"/>
            <a:ext cx="3448880" cy="1895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6474" y="3178863"/>
            <a:ext cx="6026596" cy="53326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Применять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облачную кассу вместо обычной могут: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71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810196" y="786886"/>
            <a:ext cx="9289032" cy="813243"/>
          </a:xfrm>
        </p:spPr>
        <p:txBody>
          <a:bodyPr/>
          <a:lstStyle/>
          <a:p>
            <a:pPr algn="ctr"/>
            <a:r>
              <a:rPr lang="ru-RU" sz="2800" dirty="0" smtClean="0"/>
              <a:t>Контроль </a:t>
            </a:r>
            <a:r>
              <a:rPr lang="ru-RU" sz="2800" dirty="0"/>
              <a:t>за соблюдением законодательства РФ о применении контрольно-кассовой техники</a:t>
            </a:r>
          </a:p>
        </p:txBody>
      </p:sp>
      <p:sp>
        <p:nvSpPr>
          <p:cNvPr id="14" name="Объект 1"/>
          <p:cNvSpPr>
            <a:spLocks noGrp="1"/>
          </p:cNvSpPr>
          <p:nvPr>
            <p:ph idx="1"/>
          </p:nvPr>
        </p:nvSpPr>
        <p:spPr>
          <a:xfrm>
            <a:off x="810196" y="4140671"/>
            <a:ext cx="5976664" cy="2520483"/>
          </a:xfrm>
        </p:spPr>
        <p:txBody>
          <a:bodyPr/>
          <a:lstStyle/>
          <a:p>
            <a:pPr algn="r"/>
            <a:endParaRPr lang="ru-RU" sz="1600" dirty="0"/>
          </a:p>
          <a:p>
            <a:pPr marL="652531" indent="-363668">
              <a:buFont typeface="Wingdings" panose="05000000000000000000" pitchFamily="2" charset="2"/>
              <a:buChar char="ü"/>
            </a:pPr>
            <a:r>
              <a:rPr lang="ru-RU" sz="1800" dirty="0"/>
              <a:t>Проверка – </a:t>
            </a:r>
            <a:r>
              <a:rPr lang="ru-RU" sz="1800" dirty="0" smtClean="0"/>
              <a:t> </a:t>
            </a:r>
          </a:p>
          <a:p>
            <a:pPr marL="288863"/>
            <a:r>
              <a:rPr lang="ru-RU" sz="1800" dirty="0"/>
              <a:t> </a:t>
            </a:r>
            <a:r>
              <a:rPr lang="ru-RU" sz="1800" dirty="0" smtClean="0"/>
              <a:t>      гарантированное </a:t>
            </a:r>
            <a:r>
              <a:rPr lang="ru-RU" sz="1800" dirty="0"/>
              <a:t>следствие невыполнения </a:t>
            </a:r>
            <a:r>
              <a:rPr lang="ru-RU" sz="1800" dirty="0" smtClean="0"/>
              <a:t>закона</a:t>
            </a:r>
            <a:endParaRPr lang="ru-RU" sz="1800" dirty="0"/>
          </a:p>
          <a:p>
            <a:pPr marL="652531" indent="-363668">
              <a:buFont typeface="Wingdings" panose="05000000000000000000" pitchFamily="2" charset="2"/>
              <a:buChar char="ü"/>
            </a:pPr>
            <a:r>
              <a:rPr lang="ru-RU" sz="1800" dirty="0"/>
              <a:t>Цель контрольных мероприятий – </a:t>
            </a:r>
          </a:p>
          <a:p>
            <a:r>
              <a:rPr lang="ru-RU" sz="1800" dirty="0" smtClean="0"/>
              <a:t>      изменение </a:t>
            </a:r>
            <a:r>
              <a:rPr lang="ru-RU" sz="1800" dirty="0"/>
              <a:t>поведения в налоговой </a:t>
            </a:r>
            <a:r>
              <a:rPr lang="ru-RU" sz="1800" dirty="0" smtClean="0"/>
              <a:t>сфере</a:t>
            </a:r>
            <a:endParaRPr lang="ru-RU" sz="1800" dirty="0"/>
          </a:p>
          <a:p>
            <a:pPr marL="652531" indent="-363668">
              <a:buFont typeface="Wingdings" panose="05000000000000000000" pitchFamily="2" charset="2"/>
              <a:buChar char="ü"/>
            </a:pPr>
            <a:r>
              <a:rPr lang="ru-RU" sz="1800" dirty="0"/>
              <a:t>Налоговое администрирование – </a:t>
            </a:r>
          </a:p>
          <a:p>
            <a:r>
              <a:rPr lang="ru-RU" sz="1800" dirty="0" smtClean="0"/>
              <a:t>     справедливое </a:t>
            </a:r>
            <a:r>
              <a:rPr lang="ru-RU" sz="1800" dirty="0"/>
              <a:t>и незаметное.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62E2D97-EFB2-4BF8-AE3D-115A62412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60" y="4284687"/>
            <a:ext cx="2215856" cy="221585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18597" y="2193542"/>
            <a:ext cx="428447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8221" y="1953565"/>
            <a:ext cx="23762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1 марта 2022 года</a:t>
            </a:r>
            <a:endParaRPr lang="ru-RU" sz="1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72693" y="2891285"/>
            <a:ext cx="4680520" cy="10536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           Организация </a:t>
            </a:r>
            <a:r>
              <a:rPr lang="ru-RU" sz="1400" b="1" dirty="0"/>
              <a:t>и осуществление контроля и надзора за соблюдением законодательства Российской Федерации о применении контрольно-кассовой </a:t>
            </a:r>
            <a:r>
              <a:rPr lang="ru-RU" sz="1400" b="1" dirty="0" smtClean="0"/>
              <a:t>техники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2778" y="2052439"/>
            <a:ext cx="4171826" cy="11148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Федеральный закон </a:t>
            </a:r>
            <a:r>
              <a:rPr lang="ru-RU" sz="1600" b="1" dirty="0"/>
              <a:t>от 31.07.2020 года № 248-ФЗ "О государственном контроле (надзоре) и муниципальном контроле в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28329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8D97-A298-41A3-9EB5-B8686FA38C9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31220" y="468263"/>
            <a:ext cx="9577064" cy="8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6" tIns="52098" rIns="104196" bIns="52098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1041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885" rtl="0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algn="l" defTabSz="1041885" rtl="0" eaLnBrk="1" fontAlgn="base" hangingPunct="1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dirty="0"/>
              <a:t>Порядок применения контрольно-кассовой техники при реализации имущества юридическими лицами физическим лицам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r="11904" b="14814"/>
          <a:stretch/>
        </p:blipFill>
        <p:spPr>
          <a:xfrm>
            <a:off x="1242244" y="4008288"/>
            <a:ext cx="4752528" cy="314331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928071" y="1476375"/>
            <a:ext cx="5544616" cy="7922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Расчет - в </a:t>
            </a:r>
            <a:r>
              <a:rPr lang="ru-RU" sz="1600" b="1" dirty="0"/>
              <a:t>том числе прием (получение) и выплата денежных средств </a:t>
            </a:r>
            <a:r>
              <a:rPr lang="ru-RU" sz="1600" b="1" dirty="0" smtClean="0"/>
              <a:t>за </a:t>
            </a:r>
            <a:r>
              <a:rPr lang="ru-RU" sz="1600" b="1" dirty="0"/>
              <a:t>товары, работы, </a:t>
            </a:r>
            <a:r>
              <a:rPr lang="ru-RU" sz="1600" b="1" dirty="0" smtClean="0"/>
              <a:t>услуги в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1566" y="2700511"/>
            <a:ext cx="1956617" cy="898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Наличными деньгами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4273" y="2700511"/>
            <a:ext cx="1956617" cy="898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безналичном порядке</a:t>
            </a:r>
            <a:endParaRPr lang="ru-RU" sz="16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908044" y="2268667"/>
            <a:ext cx="343662" cy="3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44519" y="2268667"/>
            <a:ext cx="343662" cy="3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6790" y="4008287"/>
            <a:ext cx="4208642" cy="31433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285750" indent="-285750" algn="just" defTabSz="1043056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использованием системы онлайн-банкинга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algn="just" defTabSz="1043056" fontAlgn="auto">
              <a:spcAft>
                <a:spcPts val="0"/>
              </a:spcAft>
            </a:pPr>
            <a:endParaRPr lang="ru-RU" sz="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 defTabSz="1043056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через банкомат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algn="just" defTabSz="1043056" fontAlgn="auto">
              <a:spcAft>
                <a:spcPts val="0"/>
              </a:spcAft>
            </a:pPr>
            <a:endParaRPr lang="ru-RU" sz="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 defTabSz="1043056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помощью операциониста в отделении 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банка;</a:t>
            </a:r>
          </a:p>
          <a:p>
            <a:pPr algn="just" defTabSz="1043056" fontAlgn="auto">
              <a:spcAft>
                <a:spcPts val="0"/>
              </a:spcAft>
            </a:pPr>
            <a:endParaRPr lang="ru-RU" sz="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 defTabSz="1043056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форме расчетов платежными поручениями, расчетов по аккредитиву, по инкассо, чеками, а также в иных формах, предусмотренных законом, банковскими правилами или применяемыми в банковской практике обычаями.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044519" y="3609671"/>
            <a:ext cx="343662" cy="3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7242" y="3609671"/>
            <a:ext cx="2388926" cy="23069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Пользователем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должна быть применена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ККТ при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реализации физическому лицу имущества и выдан кассовый чек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покупателю вне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зависимость от вида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расчета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54118" y="2273981"/>
            <a:ext cx="8580437" cy="12192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800" dirty="0"/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734555" y="6660950"/>
            <a:ext cx="724718" cy="696627"/>
          </a:xfrm>
          <a:prstGeom prst="rect">
            <a:avLst/>
          </a:prstGeom>
        </p:spPr>
        <p:txBody>
          <a:bodyPr lIns="116824" tIns="58412" rIns="116824" bIns="58412"/>
          <a:lstStyle/>
          <a:p>
            <a:pPr>
              <a:defRPr/>
            </a:pPr>
            <a:r>
              <a:rPr lang="ru-RU" sz="18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747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 февраля 2013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21 февраля 2013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 февраля 2013-1</Template>
  <TotalTime>50974</TotalTime>
  <Words>868</Words>
  <Application>Microsoft Office PowerPoint</Application>
  <PresentationFormat>Произвольный</PresentationFormat>
  <Paragraphs>101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21 февраля 2013-1</vt:lpstr>
      <vt:lpstr>2_21 февраля 2013-1</vt:lpstr>
      <vt:lpstr>Презентация PowerPoint</vt:lpstr>
      <vt:lpstr>Регистрационный учет ККТ</vt:lpstr>
      <vt:lpstr>Презентация PowerPoint</vt:lpstr>
      <vt:lpstr>Презентация PowerPoint</vt:lpstr>
      <vt:lpstr> </vt:lpstr>
      <vt:lpstr>Презентация PowerPoint</vt:lpstr>
      <vt:lpstr>Контроль за соблюдением законодательства РФ о применении контрольно-кассовой техники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Крюков Максим Викторович</cp:lastModifiedBy>
  <cp:revision>4043</cp:revision>
  <cp:lastPrinted>2020-02-14T08:32:54Z</cp:lastPrinted>
  <dcterms:created xsi:type="dcterms:W3CDTF">2013-02-15T09:08:23Z</dcterms:created>
  <dcterms:modified xsi:type="dcterms:W3CDTF">2022-08-25T11:26:48Z</dcterms:modified>
</cp:coreProperties>
</file>