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  <p:sldMasterId id="2147483915" r:id="rId3"/>
  </p:sldMasterIdLst>
  <p:notesMasterIdLst>
    <p:notesMasterId r:id="rId10"/>
  </p:notesMasterIdLst>
  <p:handoutMasterIdLst>
    <p:handoutMasterId r:id="rId11"/>
  </p:handoutMasterIdLst>
  <p:sldIdLst>
    <p:sldId id="2063" r:id="rId4"/>
    <p:sldId id="2036" r:id="rId5"/>
    <p:sldId id="2061" r:id="rId6"/>
    <p:sldId id="2064" r:id="rId7"/>
    <p:sldId id="2065" r:id="rId8"/>
    <p:sldId id="2066" r:id="rId9"/>
  </p:sldIdLst>
  <p:sldSz cx="12192000" cy="6858000"/>
  <p:notesSz cx="6858000" cy="9926638"/>
  <p:embeddedFontLst>
    <p:embeddedFont>
      <p:font typeface="Roboto Condensed" panose="020B060402020202020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Arial Narrow" panose="020B0606020202030204" pitchFamily="34" charset="0"/>
      <p:regular r:id="rId18"/>
      <p:bold r:id="rId19"/>
      <p:italic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Open Sans Light" panose="020B0604020202020204" charset="0"/>
      <p:regular r:id="rId26"/>
      <p:bold r:id="rId27"/>
      <p:italic r:id="rId28"/>
      <p:boldItalic r:id="rId29"/>
    </p:embeddedFont>
    <p:embeddedFont>
      <p:font typeface="Open Sans" panose="020B060402020202020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CB"/>
    <a:srgbClr val="E8F7FC"/>
    <a:srgbClr val="C4EAF8"/>
    <a:srgbClr val="009ADA"/>
    <a:srgbClr val="00A6E6"/>
    <a:srgbClr val="00B0F0"/>
    <a:srgbClr val="0086F6"/>
    <a:srgbClr val="F2F2F2"/>
    <a:srgbClr val="0990FF"/>
    <a:srgbClr val="008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4724" autoAdjust="0"/>
  </p:normalViewPr>
  <p:slideViewPr>
    <p:cSldViewPr snapToObjects="1">
      <p:cViewPr varScale="1">
        <p:scale>
          <a:sx n="117" d="100"/>
          <a:sy n="117" d="100"/>
        </p:scale>
        <p:origin x="-342" y="-102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0.fntdata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6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69930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50850" y="1241425"/>
            <a:ext cx="59563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="" xmlns:a16="http://schemas.microsoft.com/office/drawing/2014/main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="" xmlns:a16="http://schemas.microsoft.com/office/drawing/2014/main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="" xmlns:a16="http://schemas.microsoft.com/office/drawing/2014/main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="" xmlns:a16="http://schemas.microsoft.com/office/drawing/2014/main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="" xmlns:a16="http://schemas.microsoft.com/office/drawing/2014/main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="" xmlns:a16="http://schemas.microsoft.com/office/drawing/2014/main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="" xmlns:a16="http://schemas.microsoft.com/office/drawing/2014/main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="" xmlns:a16="http://schemas.microsoft.com/office/drawing/2014/main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="" xmlns:a16="http://schemas.microsoft.com/office/drawing/2014/main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="" xmlns:a16="http://schemas.microsoft.com/office/drawing/2014/main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="" xmlns:a16="http://schemas.microsoft.com/office/drawing/2014/main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="" xmlns:a16="http://schemas.microsoft.com/office/drawing/2014/main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="" xmlns:a16="http://schemas.microsoft.com/office/drawing/2014/main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="" xmlns:a16="http://schemas.microsoft.com/office/drawing/2014/main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="" xmlns:a16="http://schemas.microsoft.com/office/drawing/2014/main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="" xmlns:a16="http://schemas.microsoft.com/office/drawing/2014/main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="" xmlns:a16="http://schemas.microsoft.com/office/drawing/2014/main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="" xmlns:a16="http://schemas.microsoft.com/office/drawing/2014/main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="" xmlns:a16="http://schemas.microsoft.com/office/drawing/2014/main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="" xmlns:a16="http://schemas.microsoft.com/office/drawing/2014/main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="" xmlns:a16="http://schemas.microsoft.com/office/drawing/2014/main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="" xmlns:a16="http://schemas.microsoft.com/office/drawing/2014/main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="" xmlns:a16="http://schemas.microsoft.com/office/drawing/2014/main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="" xmlns:a16="http://schemas.microsoft.com/office/drawing/2014/main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="" xmlns:a16="http://schemas.microsoft.com/office/drawing/2014/main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="" xmlns:a16="http://schemas.microsoft.com/office/drawing/2014/main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="" xmlns:a16="http://schemas.microsoft.com/office/drawing/2014/main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="" xmlns:a16="http://schemas.microsoft.com/office/drawing/2014/main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="" xmlns:a16="http://schemas.microsoft.com/office/drawing/2014/main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="" xmlns:a16="http://schemas.microsoft.com/office/drawing/2014/main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="" xmlns:a16="http://schemas.microsoft.com/office/drawing/2014/main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="" xmlns:a16="http://schemas.microsoft.com/office/drawing/2014/main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="" xmlns:a16="http://schemas.microsoft.com/office/drawing/2014/main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="" xmlns:a16="http://schemas.microsoft.com/office/drawing/2014/main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="" xmlns:a16="http://schemas.microsoft.com/office/drawing/2014/main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="" xmlns:a16="http://schemas.microsoft.com/office/drawing/2014/main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="" xmlns:a16="http://schemas.microsoft.com/office/drawing/2014/main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="" xmlns:a16="http://schemas.microsoft.com/office/drawing/2014/main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="" xmlns:a16="http://schemas.microsoft.com/office/drawing/2014/main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="" xmlns:a16="http://schemas.microsoft.com/office/drawing/2014/main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="" xmlns:a16="http://schemas.microsoft.com/office/drawing/2014/main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="" xmlns:a16="http://schemas.microsoft.com/office/drawing/2014/main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="" xmlns:a16="http://schemas.microsoft.com/office/drawing/2014/main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="" xmlns:a16="http://schemas.microsoft.com/office/drawing/2014/main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="" xmlns:a16="http://schemas.microsoft.com/office/drawing/2014/main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="" xmlns:a16="http://schemas.microsoft.com/office/drawing/2014/main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="" xmlns:a16="http://schemas.microsoft.com/office/drawing/2014/main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="" xmlns:a16="http://schemas.microsoft.com/office/drawing/2014/main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="" xmlns:a16="http://schemas.microsoft.com/office/drawing/2014/main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="" xmlns:a16="http://schemas.microsoft.com/office/drawing/2014/main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="" xmlns:a16="http://schemas.microsoft.com/office/drawing/2014/main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="" xmlns:a16="http://schemas.microsoft.com/office/drawing/2014/main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="" xmlns:a16="http://schemas.microsoft.com/office/drawing/2014/main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="" xmlns:a16="http://schemas.microsoft.com/office/drawing/2014/main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="" xmlns:a16="http://schemas.microsoft.com/office/drawing/2014/main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="" xmlns:a16="http://schemas.microsoft.com/office/drawing/2014/main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="" xmlns:a16="http://schemas.microsoft.com/office/drawing/2014/main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="" xmlns:a16="http://schemas.microsoft.com/office/drawing/2014/main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="" xmlns:a16="http://schemas.microsoft.com/office/drawing/2014/main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="" xmlns:a16="http://schemas.microsoft.com/office/drawing/2014/main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="" xmlns:a16="http://schemas.microsoft.com/office/drawing/2014/main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="" xmlns:a16="http://schemas.microsoft.com/office/drawing/2014/main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="" xmlns:a16="http://schemas.microsoft.com/office/drawing/2014/main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="" xmlns:a16="http://schemas.microsoft.com/office/drawing/2014/main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="" xmlns:a16="http://schemas.microsoft.com/office/drawing/2014/main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="" xmlns:a16="http://schemas.microsoft.com/office/drawing/2014/main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="" xmlns:a16="http://schemas.microsoft.com/office/drawing/2014/main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="" xmlns:a16="http://schemas.microsoft.com/office/drawing/2014/main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="" xmlns:a16="http://schemas.microsoft.com/office/drawing/2014/main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="" xmlns:a16="http://schemas.microsoft.com/office/drawing/2014/main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="" xmlns:a16="http://schemas.microsoft.com/office/drawing/2014/main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="" xmlns:a16="http://schemas.microsoft.com/office/drawing/2014/main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="" xmlns:a16="http://schemas.microsoft.com/office/drawing/2014/main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="" xmlns:a16="http://schemas.microsoft.com/office/drawing/2014/main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="" xmlns:a16="http://schemas.microsoft.com/office/drawing/2014/main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="" xmlns:a16="http://schemas.microsoft.com/office/drawing/2014/main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="" xmlns:a16="http://schemas.microsoft.com/office/drawing/2014/main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="" xmlns:a16="http://schemas.microsoft.com/office/drawing/2014/main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="" xmlns:a16="http://schemas.microsoft.com/office/drawing/2014/main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="" xmlns:a16="http://schemas.microsoft.com/office/drawing/2014/main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="" xmlns:a16="http://schemas.microsoft.com/office/drawing/2014/main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="" xmlns:a16="http://schemas.microsoft.com/office/drawing/2014/main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="" xmlns:a16="http://schemas.microsoft.com/office/drawing/2014/main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="" xmlns:a16="http://schemas.microsoft.com/office/drawing/2014/main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="" xmlns:a16="http://schemas.microsoft.com/office/drawing/2014/main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="" xmlns:a16="http://schemas.microsoft.com/office/drawing/2014/main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="" xmlns:a16="http://schemas.microsoft.com/office/drawing/2014/main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="" xmlns:a16="http://schemas.microsoft.com/office/drawing/2014/main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="" xmlns:a16="http://schemas.microsoft.com/office/drawing/2014/main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="" xmlns:a16="http://schemas.microsoft.com/office/drawing/2014/main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="" xmlns:a16="http://schemas.microsoft.com/office/drawing/2014/main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="" xmlns:a16="http://schemas.microsoft.com/office/drawing/2014/main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="" xmlns:a16="http://schemas.microsoft.com/office/drawing/2014/main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="" xmlns:a16="http://schemas.microsoft.com/office/drawing/2014/main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="" xmlns:a16="http://schemas.microsoft.com/office/drawing/2014/main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="" xmlns:a16="http://schemas.microsoft.com/office/drawing/2014/main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="" xmlns:a16="http://schemas.microsoft.com/office/drawing/2014/main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="" xmlns:a16="http://schemas.microsoft.com/office/drawing/2014/main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="" xmlns:a16="http://schemas.microsoft.com/office/drawing/2014/main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="" xmlns:a16="http://schemas.microsoft.com/office/drawing/2014/main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="" xmlns:a16="http://schemas.microsoft.com/office/drawing/2014/main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="" xmlns:a16="http://schemas.microsoft.com/office/drawing/2014/main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="" xmlns:a16="http://schemas.microsoft.com/office/drawing/2014/main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="" xmlns:a16="http://schemas.microsoft.com/office/drawing/2014/main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="" xmlns:a16="http://schemas.microsoft.com/office/drawing/2014/main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="" xmlns:a16="http://schemas.microsoft.com/office/drawing/2014/main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="" xmlns:a16="http://schemas.microsoft.com/office/drawing/2014/main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="" xmlns:a16="http://schemas.microsoft.com/office/drawing/2014/main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="" xmlns:a16="http://schemas.microsoft.com/office/drawing/2014/main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="" xmlns:a16="http://schemas.microsoft.com/office/drawing/2014/main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="" xmlns:a16="http://schemas.microsoft.com/office/drawing/2014/main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="" xmlns:a16="http://schemas.microsoft.com/office/drawing/2014/main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="" xmlns:a16="http://schemas.microsoft.com/office/drawing/2014/main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="" xmlns:a16="http://schemas.microsoft.com/office/drawing/2014/main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="" xmlns:a16="http://schemas.microsoft.com/office/drawing/2014/main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="" xmlns:a16="http://schemas.microsoft.com/office/drawing/2014/main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="" xmlns:a16="http://schemas.microsoft.com/office/drawing/2014/main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="" xmlns:a16="http://schemas.microsoft.com/office/drawing/2014/main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="" xmlns:a16="http://schemas.microsoft.com/office/drawing/2014/main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="" xmlns:a16="http://schemas.microsoft.com/office/drawing/2014/main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="" xmlns:a16="http://schemas.microsoft.com/office/drawing/2014/main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="" xmlns:a16="http://schemas.microsoft.com/office/drawing/2014/main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="" xmlns:a16="http://schemas.microsoft.com/office/drawing/2014/main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="" xmlns:a16="http://schemas.microsoft.com/office/drawing/2014/main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="" xmlns:a16="http://schemas.microsoft.com/office/drawing/2014/main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="" xmlns:a16="http://schemas.microsoft.com/office/drawing/2014/main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="" xmlns:a16="http://schemas.microsoft.com/office/drawing/2014/main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="" xmlns:a16="http://schemas.microsoft.com/office/drawing/2014/main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="" xmlns:a16="http://schemas.microsoft.com/office/drawing/2014/main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="" xmlns:a16="http://schemas.microsoft.com/office/drawing/2014/main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="" xmlns:a16="http://schemas.microsoft.com/office/drawing/2014/main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="" xmlns:a16="http://schemas.microsoft.com/office/drawing/2014/main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="" xmlns:a16="http://schemas.microsoft.com/office/drawing/2014/main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="" xmlns:a16="http://schemas.microsoft.com/office/drawing/2014/main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="" xmlns:a16="http://schemas.microsoft.com/office/drawing/2014/main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="" xmlns:a16="http://schemas.microsoft.com/office/drawing/2014/main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="" xmlns:a16="http://schemas.microsoft.com/office/drawing/2014/main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="" xmlns:a16="http://schemas.microsoft.com/office/drawing/2014/main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="" xmlns:a16="http://schemas.microsoft.com/office/drawing/2014/main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="" xmlns:a16="http://schemas.microsoft.com/office/drawing/2014/main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="" xmlns:a16="http://schemas.microsoft.com/office/drawing/2014/main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="" xmlns:a16="http://schemas.microsoft.com/office/drawing/2014/main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="" xmlns:a16="http://schemas.microsoft.com/office/drawing/2014/main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="" xmlns:a16="http://schemas.microsoft.com/office/drawing/2014/main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="" xmlns:a16="http://schemas.microsoft.com/office/drawing/2014/main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="" xmlns:a16="http://schemas.microsoft.com/office/drawing/2014/main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="" xmlns:a16="http://schemas.microsoft.com/office/drawing/2014/main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="" xmlns:a16="http://schemas.microsoft.com/office/drawing/2014/main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="" xmlns:a16="http://schemas.microsoft.com/office/drawing/2014/main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="" xmlns:a16="http://schemas.microsoft.com/office/drawing/2014/main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="" xmlns:a16="http://schemas.microsoft.com/office/drawing/2014/main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="" xmlns:a16="http://schemas.microsoft.com/office/drawing/2014/main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="" xmlns:a16="http://schemas.microsoft.com/office/drawing/2014/main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="" xmlns:a16="http://schemas.microsoft.com/office/drawing/2014/main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="" xmlns:a16="http://schemas.microsoft.com/office/drawing/2014/main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="" xmlns:a16="http://schemas.microsoft.com/office/drawing/2014/main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="" xmlns:a16="http://schemas.microsoft.com/office/drawing/2014/main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="" xmlns:a16="http://schemas.microsoft.com/office/drawing/2014/main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="" xmlns:a16="http://schemas.microsoft.com/office/drawing/2014/main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="" xmlns:a16="http://schemas.microsoft.com/office/drawing/2014/main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="" xmlns:a16="http://schemas.microsoft.com/office/drawing/2014/main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="" xmlns:a16="http://schemas.microsoft.com/office/drawing/2014/main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="" xmlns:a16="http://schemas.microsoft.com/office/drawing/2014/main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="" xmlns:a16="http://schemas.microsoft.com/office/drawing/2014/main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="" xmlns:a16="http://schemas.microsoft.com/office/drawing/2014/main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="" xmlns:a16="http://schemas.microsoft.com/office/drawing/2014/main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="" xmlns:a16="http://schemas.microsoft.com/office/drawing/2014/main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="" xmlns:a16="http://schemas.microsoft.com/office/drawing/2014/main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="" xmlns:a16="http://schemas.microsoft.com/office/drawing/2014/main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="" xmlns:a16="http://schemas.microsoft.com/office/drawing/2014/main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="" xmlns:a16="http://schemas.microsoft.com/office/drawing/2014/main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="" xmlns:a16="http://schemas.microsoft.com/office/drawing/2014/main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="" xmlns:a16="http://schemas.microsoft.com/office/drawing/2014/main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="" xmlns:a16="http://schemas.microsoft.com/office/drawing/2014/main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="" xmlns:a16="http://schemas.microsoft.com/office/drawing/2014/main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="" xmlns:a16="http://schemas.microsoft.com/office/drawing/2014/main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="" xmlns:a16="http://schemas.microsoft.com/office/drawing/2014/main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="" xmlns:a16="http://schemas.microsoft.com/office/drawing/2014/main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="" xmlns:a16="http://schemas.microsoft.com/office/drawing/2014/main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="" xmlns:a16="http://schemas.microsoft.com/office/drawing/2014/main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="" xmlns:a16="http://schemas.microsoft.com/office/drawing/2014/main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="" xmlns:a16="http://schemas.microsoft.com/office/drawing/2014/main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="" xmlns:a16="http://schemas.microsoft.com/office/drawing/2014/main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="" xmlns:a16="http://schemas.microsoft.com/office/drawing/2014/main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="" xmlns:a16="http://schemas.microsoft.com/office/drawing/2014/main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="" xmlns:a16="http://schemas.microsoft.com/office/drawing/2014/main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="" xmlns:a16="http://schemas.microsoft.com/office/drawing/2014/main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="" xmlns:a16="http://schemas.microsoft.com/office/drawing/2014/main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="" xmlns:a16="http://schemas.microsoft.com/office/drawing/2014/main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="" xmlns:a16="http://schemas.microsoft.com/office/drawing/2014/main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="" xmlns:a16="http://schemas.microsoft.com/office/drawing/2014/main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="" xmlns:a16="http://schemas.microsoft.com/office/drawing/2014/main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="" xmlns:a16="http://schemas.microsoft.com/office/drawing/2014/main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="" xmlns:a16="http://schemas.microsoft.com/office/drawing/2014/main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="" xmlns:a16="http://schemas.microsoft.com/office/drawing/2014/main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="" xmlns:a16="http://schemas.microsoft.com/office/drawing/2014/main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="" xmlns:a16="http://schemas.microsoft.com/office/drawing/2014/main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="" xmlns:a16="http://schemas.microsoft.com/office/drawing/2014/main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="" xmlns:a16="http://schemas.microsoft.com/office/drawing/2014/main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="" xmlns:a16="http://schemas.microsoft.com/office/drawing/2014/main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="" xmlns:a16="http://schemas.microsoft.com/office/drawing/2014/main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="" xmlns:a16="http://schemas.microsoft.com/office/drawing/2014/main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="" xmlns:a16="http://schemas.microsoft.com/office/drawing/2014/main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="" xmlns:a16="http://schemas.microsoft.com/office/drawing/2014/main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="" xmlns:a16="http://schemas.microsoft.com/office/drawing/2014/main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="" xmlns:a16="http://schemas.microsoft.com/office/drawing/2014/main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="" xmlns:a16="http://schemas.microsoft.com/office/drawing/2014/main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="" xmlns:a16="http://schemas.microsoft.com/office/drawing/2014/main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="" xmlns:a16="http://schemas.microsoft.com/office/drawing/2014/main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="" xmlns:a16="http://schemas.microsoft.com/office/drawing/2014/main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="" xmlns:a16="http://schemas.microsoft.com/office/drawing/2014/main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="" xmlns:a16="http://schemas.microsoft.com/office/drawing/2014/main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="" xmlns:a16="http://schemas.microsoft.com/office/drawing/2014/main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="" xmlns:a16="http://schemas.microsoft.com/office/drawing/2014/main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="" xmlns:a16="http://schemas.microsoft.com/office/drawing/2014/main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="" xmlns:a16="http://schemas.microsoft.com/office/drawing/2014/main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="" xmlns:a16="http://schemas.microsoft.com/office/drawing/2014/main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="" xmlns:a16="http://schemas.microsoft.com/office/drawing/2014/main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="" xmlns:a16="http://schemas.microsoft.com/office/drawing/2014/main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="" xmlns:a16="http://schemas.microsoft.com/office/drawing/2014/main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="" xmlns:a16="http://schemas.microsoft.com/office/drawing/2014/main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="" xmlns:a16="http://schemas.microsoft.com/office/drawing/2014/main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="" xmlns:a16="http://schemas.microsoft.com/office/drawing/2014/main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="" xmlns:a16="http://schemas.microsoft.com/office/drawing/2014/main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="" xmlns:a16="http://schemas.microsoft.com/office/drawing/2014/main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="" xmlns:a16="http://schemas.microsoft.com/office/drawing/2014/main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="" xmlns:a16="http://schemas.microsoft.com/office/drawing/2014/main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="" xmlns:a16="http://schemas.microsoft.com/office/drawing/2014/main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="" xmlns:a16="http://schemas.microsoft.com/office/drawing/2014/main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="" xmlns:a16="http://schemas.microsoft.com/office/drawing/2014/main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="" xmlns:a16="http://schemas.microsoft.com/office/drawing/2014/main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="" xmlns:a16="http://schemas.microsoft.com/office/drawing/2014/main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="" xmlns:a16="http://schemas.microsoft.com/office/drawing/2014/main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="" xmlns:a16="http://schemas.microsoft.com/office/drawing/2014/main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="" xmlns:a16="http://schemas.microsoft.com/office/drawing/2014/main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="" xmlns:a16="http://schemas.microsoft.com/office/drawing/2014/main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="" xmlns:a16="http://schemas.microsoft.com/office/drawing/2014/main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="" xmlns:a16="http://schemas.microsoft.com/office/drawing/2014/main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="" xmlns:a16="http://schemas.microsoft.com/office/drawing/2014/main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="" xmlns:a16="http://schemas.microsoft.com/office/drawing/2014/main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="" xmlns:a16="http://schemas.microsoft.com/office/drawing/2014/main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="" xmlns:a16="http://schemas.microsoft.com/office/drawing/2014/main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="" xmlns:a16="http://schemas.microsoft.com/office/drawing/2014/main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="" xmlns:a16="http://schemas.microsoft.com/office/drawing/2014/main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="" xmlns:a16="http://schemas.microsoft.com/office/drawing/2014/main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="" xmlns:a16="http://schemas.microsoft.com/office/drawing/2014/main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="" xmlns:a16="http://schemas.microsoft.com/office/drawing/2014/main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="" xmlns:a16="http://schemas.microsoft.com/office/drawing/2014/main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="" xmlns:a16="http://schemas.microsoft.com/office/drawing/2014/main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="" xmlns:a16="http://schemas.microsoft.com/office/drawing/2014/main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="" xmlns:a16="http://schemas.microsoft.com/office/drawing/2014/main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="" xmlns:a16="http://schemas.microsoft.com/office/drawing/2014/main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="" xmlns:a16="http://schemas.microsoft.com/office/drawing/2014/main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="" xmlns:a16="http://schemas.microsoft.com/office/drawing/2014/main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="" xmlns:a16="http://schemas.microsoft.com/office/drawing/2014/main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="" xmlns:a16="http://schemas.microsoft.com/office/drawing/2014/main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="" xmlns:a16="http://schemas.microsoft.com/office/drawing/2014/main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="" xmlns:a16="http://schemas.microsoft.com/office/drawing/2014/main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="" xmlns:a16="http://schemas.microsoft.com/office/drawing/2014/main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="" xmlns:a16="http://schemas.microsoft.com/office/drawing/2014/main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="" xmlns:a16="http://schemas.microsoft.com/office/drawing/2014/main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="" xmlns:a16="http://schemas.microsoft.com/office/drawing/2014/main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="" xmlns:a16="http://schemas.microsoft.com/office/drawing/2014/main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="" xmlns:a16="http://schemas.microsoft.com/office/drawing/2014/main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="" xmlns:a16="http://schemas.microsoft.com/office/drawing/2014/main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="" xmlns:a16="http://schemas.microsoft.com/office/drawing/2014/main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="" xmlns:a16="http://schemas.microsoft.com/office/drawing/2014/main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="" xmlns:a16="http://schemas.microsoft.com/office/drawing/2014/main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="" xmlns:a16="http://schemas.microsoft.com/office/drawing/2014/main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="" xmlns:a16="http://schemas.microsoft.com/office/drawing/2014/main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="" xmlns:a16="http://schemas.microsoft.com/office/drawing/2014/main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="" xmlns:a16="http://schemas.microsoft.com/office/drawing/2014/main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="" xmlns:a16="http://schemas.microsoft.com/office/drawing/2014/main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="" xmlns:a16="http://schemas.microsoft.com/office/drawing/2014/main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="" xmlns:a16="http://schemas.microsoft.com/office/drawing/2014/main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="" xmlns:a16="http://schemas.microsoft.com/office/drawing/2014/main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="" xmlns:a16="http://schemas.microsoft.com/office/drawing/2014/main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="" xmlns:a16="http://schemas.microsoft.com/office/drawing/2014/main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="" xmlns:a16="http://schemas.microsoft.com/office/drawing/2014/main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="" xmlns:a16="http://schemas.microsoft.com/office/drawing/2014/main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="" xmlns:a16="http://schemas.microsoft.com/office/drawing/2014/main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="" xmlns:a16="http://schemas.microsoft.com/office/drawing/2014/main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="" xmlns:a16="http://schemas.microsoft.com/office/drawing/2014/main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="" xmlns:a16="http://schemas.microsoft.com/office/drawing/2014/main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="" xmlns:a16="http://schemas.microsoft.com/office/drawing/2014/main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="" xmlns:a16="http://schemas.microsoft.com/office/drawing/2014/main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="" xmlns:a16="http://schemas.microsoft.com/office/drawing/2014/main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="" xmlns:a16="http://schemas.microsoft.com/office/drawing/2014/main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="" xmlns:a16="http://schemas.microsoft.com/office/drawing/2014/main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="" xmlns:a16="http://schemas.microsoft.com/office/drawing/2014/main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="" xmlns:a16="http://schemas.microsoft.com/office/drawing/2014/main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="" xmlns:a16="http://schemas.microsoft.com/office/drawing/2014/main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="" xmlns:a16="http://schemas.microsoft.com/office/drawing/2014/main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="" xmlns:a16="http://schemas.microsoft.com/office/drawing/2014/main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="" xmlns:a16="http://schemas.microsoft.com/office/drawing/2014/main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="" xmlns:a16="http://schemas.microsoft.com/office/drawing/2014/main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="" xmlns:a16="http://schemas.microsoft.com/office/drawing/2014/main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="" xmlns:a16="http://schemas.microsoft.com/office/drawing/2014/main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="" xmlns:a16="http://schemas.microsoft.com/office/drawing/2014/main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="" xmlns:a16="http://schemas.microsoft.com/office/drawing/2014/main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="" xmlns:a16="http://schemas.microsoft.com/office/drawing/2014/main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="" xmlns:a16="http://schemas.microsoft.com/office/drawing/2014/main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="" xmlns:a16="http://schemas.microsoft.com/office/drawing/2014/main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="" xmlns:a16="http://schemas.microsoft.com/office/drawing/2014/main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="" xmlns:a16="http://schemas.microsoft.com/office/drawing/2014/main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="" xmlns:a16="http://schemas.microsoft.com/office/drawing/2014/main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="" xmlns:a16="http://schemas.microsoft.com/office/drawing/2014/main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="" xmlns:a16="http://schemas.microsoft.com/office/drawing/2014/main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="" xmlns:a16="http://schemas.microsoft.com/office/drawing/2014/main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="" xmlns:a16="http://schemas.microsoft.com/office/drawing/2014/main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="" xmlns:a16="http://schemas.microsoft.com/office/drawing/2014/main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="" xmlns:a16="http://schemas.microsoft.com/office/drawing/2014/main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="" xmlns:a16="http://schemas.microsoft.com/office/drawing/2014/main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="" xmlns:a16="http://schemas.microsoft.com/office/drawing/2014/main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="" xmlns:a16="http://schemas.microsoft.com/office/drawing/2014/main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="" xmlns:a16="http://schemas.microsoft.com/office/drawing/2014/main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="" xmlns:a16="http://schemas.microsoft.com/office/drawing/2014/main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="" xmlns:a16="http://schemas.microsoft.com/office/drawing/2014/main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="" xmlns:a16="http://schemas.microsoft.com/office/drawing/2014/main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="" xmlns:a16="http://schemas.microsoft.com/office/drawing/2014/main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="" xmlns:a16="http://schemas.microsoft.com/office/drawing/2014/main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="" xmlns:a16="http://schemas.microsoft.com/office/drawing/2014/main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="" xmlns:a16="http://schemas.microsoft.com/office/drawing/2014/main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="" xmlns:a16="http://schemas.microsoft.com/office/drawing/2014/main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="" xmlns:a16="http://schemas.microsoft.com/office/drawing/2014/main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="" xmlns:a16="http://schemas.microsoft.com/office/drawing/2014/main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="" xmlns:a16="http://schemas.microsoft.com/office/drawing/2014/main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="" xmlns:a16="http://schemas.microsoft.com/office/drawing/2014/main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="" xmlns:a16="http://schemas.microsoft.com/office/drawing/2014/main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="" xmlns:a16="http://schemas.microsoft.com/office/drawing/2014/main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="" xmlns:a16="http://schemas.microsoft.com/office/drawing/2014/main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="" xmlns:a16="http://schemas.microsoft.com/office/drawing/2014/main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="" xmlns:a16="http://schemas.microsoft.com/office/drawing/2014/main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="" xmlns:a16="http://schemas.microsoft.com/office/drawing/2014/main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="" xmlns:a16="http://schemas.microsoft.com/office/drawing/2014/main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="" xmlns:a16="http://schemas.microsoft.com/office/drawing/2014/main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="" xmlns:a16="http://schemas.microsoft.com/office/drawing/2014/main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="" xmlns:a16="http://schemas.microsoft.com/office/drawing/2014/main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="" xmlns:a16="http://schemas.microsoft.com/office/drawing/2014/main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="" xmlns:a16="http://schemas.microsoft.com/office/drawing/2014/main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="" xmlns:a16="http://schemas.microsoft.com/office/drawing/2014/main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="" xmlns:a16="http://schemas.microsoft.com/office/drawing/2014/main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="" xmlns:a16="http://schemas.microsoft.com/office/drawing/2014/main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="" xmlns:a16="http://schemas.microsoft.com/office/drawing/2014/main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="" xmlns:a16="http://schemas.microsoft.com/office/drawing/2014/main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="" xmlns:a16="http://schemas.microsoft.com/office/drawing/2014/main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="" xmlns:a16="http://schemas.microsoft.com/office/drawing/2014/main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="" xmlns:a16="http://schemas.microsoft.com/office/drawing/2014/main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="" xmlns:a16="http://schemas.microsoft.com/office/drawing/2014/main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="" xmlns:a16="http://schemas.microsoft.com/office/drawing/2014/main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="" xmlns:a16="http://schemas.microsoft.com/office/drawing/2014/main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="" xmlns:a16="http://schemas.microsoft.com/office/drawing/2014/main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="" xmlns:a16="http://schemas.microsoft.com/office/drawing/2014/main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="" xmlns:a16="http://schemas.microsoft.com/office/drawing/2014/main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="" xmlns:a16="http://schemas.microsoft.com/office/drawing/2014/main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="" xmlns:a16="http://schemas.microsoft.com/office/drawing/2014/main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="" xmlns:a16="http://schemas.microsoft.com/office/drawing/2014/main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="" xmlns:a16="http://schemas.microsoft.com/office/drawing/2014/main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="" xmlns:a16="http://schemas.microsoft.com/office/drawing/2014/main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="" xmlns:a16="http://schemas.microsoft.com/office/drawing/2014/main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="" xmlns:a16="http://schemas.microsoft.com/office/drawing/2014/main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="" xmlns:a16="http://schemas.microsoft.com/office/drawing/2014/main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="" xmlns:a16="http://schemas.microsoft.com/office/drawing/2014/main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="" xmlns:a16="http://schemas.microsoft.com/office/drawing/2014/main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="" xmlns:a16="http://schemas.microsoft.com/office/drawing/2014/main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="" xmlns:a16="http://schemas.microsoft.com/office/drawing/2014/main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="" xmlns:a16="http://schemas.microsoft.com/office/drawing/2014/main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="" xmlns:a16="http://schemas.microsoft.com/office/drawing/2014/main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="" xmlns:a16="http://schemas.microsoft.com/office/drawing/2014/main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="" xmlns:a16="http://schemas.microsoft.com/office/drawing/2014/main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="" xmlns:a16="http://schemas.microsoft.com/office/drawing/2014/main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="" xmlns:a16="http://schemas.microsoft.com/office/drawing/2014/main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="" xmlns:a16="http://schemas.microsoft.com/office/drawing/2014/main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="" xmlns:a16="http://schemas.microsoft.com/office/drawing/2014/main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="" xmlns:a16="http://schemas.microsoft.com/office/drawing/2014/main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="" xmlns:a16="http://schemas.microsoft.com/office/drawing/2014/main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="" xmlns:a16="http://schemas.microsoft.com/office/drawing/2014/main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="" xmlns:a16="http://schemas.microsoft.com/office/drawing/2014/main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="" xmlns:a16="http://schemas.microsoft.com/office/drawing/2014/main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="" xmlns:a16="http://schemas.microsoft.com/office/drawing/2014/main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="" xmlns:a16="http://schemas.microsoft.com/office/drawing/2014/main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="" xmlns:a16="http://schemas.microsoft.com/office/drawing/2014/main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="" xmlns:a16="http://schemas.microsoft.com/office/drawing/2014/main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="" xmlns:a16="http://schemas.microsoft.com/office/drawing/2014/main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="" xmlns:a16="http://schemas.microsoft.com/office/drawing/2014/main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="" xmlns:a16="http://schemas.microsoft.com/office/drawing/2014/main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="" xmlns:a16="http://schemas.microsoft.com/office/drawing/2014/main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="" xmlns:a16="http://schemas.microsoft.com/office/drawing/2014/main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="" xmlns:a16="http://schemas.microsoft.com/office/drawing/2014/main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="" xmlns:a16="http://schemas.microsoft.com/office/drawing/2014/main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="" xmlns:a16="http://schemas.microsoft.com/office/drawing/2014/main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="" xmlns:a16="http://schemas.microsoft.com/office/drawing/2014/main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="" xmlns:a16="http://schemas.microsoft.com/office/drawing/2014/main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="" xmlns:a16="http://schemas.microsoft.com/office/drawing/2014/main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="" xmlns:a16="http://schemas.microsoft.com/office/drawing/2014/main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="" xmlns:a16="http://schemas.microsoft.com/office/drawing/2014/main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="" xmlns:a16="http://schemas.microsoft.com/office/drawing/2014/main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="" xmlns:a16="http://schemas.microsoft.com/office/drawing/2014/main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="" xmlns:a16="http://schemas.microsoft.com/office/drawing/2014/main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="" xmlns:a16="http://schemas.microsoft.com/office/drawing/2014/main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="" xmlns:a16="http://schemas.microsoft.com/office/drawing/2014/main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="" xmlns:a16="http://schemas.microsoft.com/office/drawing/2014/main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="" xmlns:a16="http://schemas.microsoft.com/office/drawing/2014/main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="" xmlns:a16="http://schemas.microsoft.com/office/drawing/2014/main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="" xmlns:a16="http://schemas.microsoft.com/office/drawing/2014/main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="" xmlns:a16="http://schemas.microsoft.com/office/drawing/2014/main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="" xmlns:a16="http://schemas.microsoft.com/office/drawing/2014/main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="" xmlns:a16="http://schemas.microsoft.com/office/drawing/2014/main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="" xmlns:a16="http://schemas.microsoft.com/office/drawing/2014/main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="" xmlns:a16="http://schemas.microsoft.com/office/drawing/2014/main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="" xmlns:a16="http://schemas.microsoft.com/office/drawing/2014/main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="" xmlns:a16="http://schemas.microsoft.com/office/drawing/2014/main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="" xmlns:a16="http://schemas.microsoft.com/office/drawing/2014/main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="" xmlns:a16="http://schemas.microsoft.com/office/drawing/2014/main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="" xmlns:a16="http://schemas.microsoft.com/office/drawing/2014/main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="" xmlns:a16="http://schemas.microsoft.com/office/drawing/2014/main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="" xmlns:a16="http://schemas.microsoft.com/office/drawing/2014/main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="" xmlns:a16="http://schemas.microsoft.com/office/drawing/2014/main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="" xmlns:a16="http://schemas.microsoft.com/office/drawing/2014/main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="" xmlns:a16="http://schemas.microsoft.com/office/drawing/2014/main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="" xmlns:a16="http://schemas.microsoft.com/office/drawing/2014/main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="" xmlns:a16="http://schemas.microsoft.com/office/drawing/2014/main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="" xmlns:a16="http://schemas.microsoft.com/office/drawing/2014/main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="" xmlns:a16="http://schemas.microsoft.com/office/drawing/2014/main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="" xmlns:a16="http://schemas.microsoft.com/office/drawing/2014/main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="" xmlns:a16="http://schemas.microsoft.com/office/drawing/2014/main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="" xmlns:a16="http://schemas.microsoft.com/office/drawing/2014/main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="" xmlns:a16="http://schemas.microsoft.com/office/drawing/2014/main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="" xmlns:a16="http://schemas.microsoft.com/office/drawing/2014/main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="" xmlns:a16="http://schemas.microsoft.com/office/drawing/2014/main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="" xmlns:a16="http://schemas.microsoft.com/office/drawing/2014/main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="" xmlns:a16="http://schemas.microsoft.com/office/drawing/2014/main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="" xmlns:a16="http://schemas.microsoft.com/office/drawing/2014/main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="" xmlns:a16="http://schemas.microsoft.com/office/drawing/2014/main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="" xmlns:a16="http://schemas.microsoft.com/office/drawing/2014/main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="" xmlns:a16="http://schemas.microsoft.com/office/drawing/2014/main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="" xmlns:a16="http://schemas.microsoft.com/office/drawing/2014/main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="" xmlns:a16="http://schemas.microsoft.com/office/drawing/2014/main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="" xmlns:a16="http://schemas.microsoft.com/office/drawing/2014/main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="" xmlns:a16="http://schemas.microsoft.com/office/drawing/2014/main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="" xmlns:a16="http://schemas.microsoft.com/office/drawing/2014/main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="" xmlns:a16="http://schemas.microsoft.com/office/drawing/2014/main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="" xmlns:a16="http://schemas.microsoft.com/office/drawing/2014/main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="" xmlns:a16="http://schemas.microsoft.com/office/drawing/2014/main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="" xmlns:a16="http://schemas.microsoft.com/office/drawing/2014/main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="" xmlns:a16="http://schemas.microsoft.com/office/drawing/2014/main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="" xmlns:a16="http://schemas.microsoft.com/office/drawing/2014/main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="" xmlns:a16="http://schemas.microsoft.com/office/drawing/2014/main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="" xmlns:a16="http://schemas.microsoft.com/office/drawing/2014/main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="" xmlns:a16="http://schemas.microsoft.com/office/drawing/2014/main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="" xmlns:a16="http://schemas.microsoft.com/office/drawing/2014/main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="" xmlns:a16="http://schemas.microsoft.com/office/drawing/2014/main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="" xmlns:a16="http://schemas.microsoft.com/office/drawing/2014/main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="" xmlns:a16="http://schemas.microsoft.com/office/drawing/2014/main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="" xmlns:a16="http://schemas.microsoft.com/office/drawing/2014/main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="" xmlns:a16="http://schemas.microsoft.com/office/drawing/2014/main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="" xmlns:a16="http://schemas.microsoft.com/office/drawing/2014/main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="" xmlns:a16="http://schemas.microsoft.com/office/drawing/2014/main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="" xmlns:a16="http://schemas.microsoft.com/office/drawing/2014/main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="" xmlns:a16="http://schemas.microsoft.com/office/drawing/2014/main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="" xmlns:a16="http://schemas.microsoft.com/office/drawing/2014/main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="" xmlns:a16="http://schemas.microsoft.com/office/drawing/2014/main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="" xmlns:a16="http://schemas.microsoft.com/office/drawing/2014/main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="" xmlns:a16="http://schemas.microsoft.com/office/drawing/2014/main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="" xmlns:a16="http://schemas.microsoft.com/office/drawing/2014/main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="" xmlns:a16="http://schemas.microsoft.com/office/drawing/2014/main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="" xmlns:a16="http://schemas.microsoft.com/office/drawing/2014/main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="" xmlns:a16="http://schemas.microsoft.com/office/drawing/2014/main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="" xmlns:a16="http://schemas.microsoft.com/office/drawing/2014/main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="" xmlns:a16="http://schemas.microsoft.com/office/drawing/2014/main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="" xmlns:a16="http://schemas.microsoft.com/office/drawing/2014/main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="" xmlns:a16="http://schemas.microsoft.com/office/drawing/2014/main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="" xmlns:a16="http://schemas.microsoft.com/office/drawing/2014/main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="" xmlns:a16="http://schemas.microsoft.com/office/drawing/2014/main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="" xmlns:a16="http://schemas.microsoft.com/office/drawing/2014/main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="" xmlns:a16="http://schemas.microsoft.com/office/drawing/2014/main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="" xmlns:a16="http://schemas.microsoft.com/office/drawing/2014/main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="" xmlns:a16="http://schemas.microsoft.com/office/drawing/2014/main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="" xmlns:a16="http://schemas.microsoft.com/office/drawing/2014/main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="" xmlns:a16="http://schemas.microsoft.com/office/drawing/2014/main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="" xmlns:a16="http://schemas.microsoft.com/office/drawing/2014/main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="" xmlns:a16="http://schemas.microsoft.com/office/drawing/2014/main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="" xmlns:a16="http://schemas.microsoft.com/office/drawing/2014/main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="" xmlns:a16="http://schemas.microsoft.com/office/drawing/2014/main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="" xmlns:a16="http://schemas.microsoft.com/office/drawing/2014/main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="" xmlns:a16="http://schemas.microsoft.com/office/drawing/2014/main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="" xmlns:a16="http://schemas.microsoft.com/office/drawing/2014/main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="" xmlns:a16="http://schemas.microsoft.com/office/drawing/2014/main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="" xmlns:a16="http://schemas.microsoft.com/office/drawing/2014/main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="" xmlns:a16="http://schemas.microsoft.com/office/drawing/2014/main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="" xmlns:a16="http://schemas.microsoft.com/office/drawing/2014/main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="" xmlns:a16="http://schemas.microsoft.com/office/drawing/2014/main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="" xmlns:a16="http://schemas.microsoft.com/office/drawing/2014/main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="" xmlns:a16="http://schemas.microsoft.com/office/drawing/2014/main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="" xmlns:a16="http://schemas.microsoft.com/office/drawing/2014/main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="" xmlns:a16="http://schemas.microsoft.com/office/drawing/2014/main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="" xmlns:a16="http://schemas.microsoft.com/office/drawing/2014/main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="" xmlns:a16="http://schemas.microsoft.com/office/drawing/2014/main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="" xmlns:a16="http://schemas.microsoft.com/office/drawing/2014/main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="" xmlns:a16="http://schemas.microsoft.com/office/drawing/2014/main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="" xmlns:a16="http://schemas.microsoft.com/office/drawing/2014/main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="" xmlns:a16="http://schemas.microsoft.com/office/drawing/2014/main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="" xmlns:a16="http://schemas.microsoft.com/office/drawing/2014/main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="" xmlns:a16="http://schemas.microsoft.com/office/drawing/2014/main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="" xmlns:a16="http://schemas.microsoft.com/office/drawing/2014/main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="" xmlns:a16="http://schemas.microsoft.com/office/drawing/2014/main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="" xmlns:a16="http://schemas.microsoft.com/office/drawing/2014/main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="" xmlns:a16="http://schemas.microsoft.com/office/drawing/2014/main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12/26/2023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40" y="1441"/>
            <a:ext cx="12190560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6"/>
            <a:ext cx="103632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1" y="4865835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2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6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2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6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09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206109"/>
      </p:ext>
    </p:extLst>
  </p:cSld>
  <p:clrMapOvr>
    <a:masterClrMapping/>
  </p:clrMapOvr>
  <p:transition spd="med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40" y="1441"/>
            <a:ext cx="1219056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7901476" y="5127302"/>
            <a:ext cx="1232446" cy="37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886" tIns="41444" rIns="82886" bIns="41444"/>
          <a:lstStyle/>
          <a:p>
            <a:pPr defTabSz="945614">
              <a:defRPr/>
            </a:pPr>
            <a:endParaRPr lang="ru-RU" sz="19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5" y="1606878"/>
            <a:ext cx="9760918" cy="4829253"/>
          </a:xfrm>
        </p:spPr>
        <p:txBody>
          <a:bodyPr/>
          <a:lstStyle>
            <a:lvl1pPr marL="329577" indent="0">
              <a:buFontTx/>
              <a:buNone/>
              <a:defRPr b="1">
                <a:latin typeface="+mj-lt"/>
              </a:defRPr>
            </a:lvl1pPr>
            <a:lvl2pPr marL="326697" indent="2879">
              <a:defRPr>
                <a:latin typeface="+mj-lt"/>
              </a:defRPr>
            </a:lvl2pPr>
            <a:lvl3pPr marL="569921" indent="-236028">
              <a:tabLst/>
              <a:defRPr>
                <a:latin typeface="+mj-lt"/>
              </a:defRPr>
            </a:lvl3pPr>
            <a:lvl4pPr marL="0" indent="326697">
              <a:lnSpc>
                <a:spcPts val="1632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2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8" y="501076"/>
            <a:ext cx="9782922" cy="1105803"/>
          </a:xfrm>
        </p:spPr>
        <p:txBody>
          <a:bodyPr/>
          <a:lstStyle>
            <a:lvl1pPr marL="0" marR="0" indent="0" defTabSz="9456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90FC06-8802-42B7-A49A-60510B473AC7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73168"/>
      </p:ext>
    </p:extLst>
  </p:cSld>
  <p:clrMapOvr>
    <a:masterClrMapping/>
  </p:clrMapOvr>
  <p:transition spd="med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0561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5" y="1606878"/>
            <a:ext cx="9760918" cy="4829253"/>
          </a:xfrm>
        </p:spPr>
        <p:txBody>
          <a:bodyPr/>
          <a:lstStyle>
            <a:lvl1pPr marL="329577" indent="0">
              <a:buFontTx/>
              <a:buNone/>
              <a:defRPr b="1">
                <a:latin typeface="+mj-lt"/>
              </a:defRPr>
            </a:lvl1pPr>
            <a:lvl2pPr marL="329577" indent="0">
              <a:defRPr>
                <a:latin typeface="+mj-lt"/>
              </a:defRPr>
            </a:lvl2pPr>
            <a:lvl3pPr marL="569921" indent="-236028">
              <a:defRPr>
                <a:latin typeface="+mj-lt"/>
              </a:defRPr>
            </a:lvl3pPr>
            <a:lvl4pPr marL="0" indent="326697">
              <a:defRPr>
                <a:latin typeface="+mj-lt"/>
              </a:defRPr>
            </a:lvl4pPr>
            <a:lvl5pPr marL="130103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2" y="501076"/>
            <a:ext cx="9783868" cy="1105803"/>
          </a:xfrm>
        </p:spPr>
        <p:txBody>
          <a:bodyPr/>
          <a:lstStyle>
            <a:lvl1pPr marL="0" marR="0" indent="0" defTabSz="9456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8A5981-D5A5-48A8-8E28-61782A2E7146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574857"/>
      </p:ext>
    </p:extLst>
  </p:cSld>
  <p:clrMapOvr>
    <a:masterClrMapping/>
  </p:clrMapOvr>
  <p:transition spd="med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0561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5" y="1012506"/>
            <a:ext cx="9760918" cy="202463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55" y="3429720"/>
            <a:ext cx="9760918" cy="300640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280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456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1842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9122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640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368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0964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7824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88EE3CA-FA4C-48B7-A14A-DC012BB41993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480518"/>
      </p:ext>
    </p:extLst>
  </p:cSld>
  <p:clrMapOvr>
    <a:masterClrMapping/>
  </p:clrMapOvr>
  <p:transition spd="med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40" y="1441"/>
            <a:ext cx="1219056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8" y="501068"/>
            <a:ext cx="978292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9" y="1606871"/>
            <a:ext cx="4827685" cy="4695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12" y="1606871"/>
            <a:ext cx="4859863" cy="4695797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F6FD590-750A-4CC0-9E7E-84E25BED138A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888680"/>
      </p:ext>
    </p:extLst>
  </p:cSld>
  <p:clrMapOvr>
    <a:masterClrMapping/>
  </p:clrMapOvr>
  <p:transition spd="med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2" y="501067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54" y="1606871"/>
            <a:ext cx="4899670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72807" indent="0">
              <a:buNone/>
              <a:defRPr sz="2100" b="1"/>
            </a:lvl2pPr>
            <a:lvl3pPr marL="945614" indent="0">
              <a:buNone/>
              <a:defRPr sz="1900" b="1"/>
            </a:lvl3pPr>
            <a:lvl4pPr marL="1418421" indent="0">
              <a:buNone/>
              <a:defRPr sz="1600" b="1"/>
            </a:lvl4pPr>
            <a:lvl5pPr marL="1891227" indent="0">
              <a:buNone/>
              <a:defRPr sz="1600" b="1"/>
            </a:lvl5pPr>
            <a:lvl6pPr marL="2364033" indent="0">
              <a:buNone/>
              <a:defRPr sz="1600" b="1"/>
            </a:lvl6pPr>
            <a:lvl7pPr marL="2836841" indent="0">
              <a:buNone/>
              <a:defRPr sz="1600" b="1"/>
            </a:lvl7pPr>
            <a:lvl8pPr marL="3309648" indent="0">
              <a:buNone/>
              <a:defRPr sz="1600" b="1"/>
            </a:lvl8pPr>
            <a:lvl9pPr marL="3782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54" y="2174876"/>
            <a:ext cx="4899670" cy="426124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4" y="1606871"/>
            <a:ext cx="4783767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72807" indent="0">
              <a:buNone/>
              <a:defRPr sz="2100" b="1"/>
            </a:lvl2pPr>
            <a:lvl3pPr marL="945614" indent="0">
              <a:buNone/>
              <a:defRPr sz="1900" b="1"/>
            </a:lvl3pPr>
            <a:lvl4pPr marL="1418421" indent="0">
              <a:buNone/>
              <a:defRPr sz="1600" b="1"/>
            </a:lvl4pPr>
            <a:lvl5pPr marL="1891227" indent="0">
              <a:buNone/>
              <a:defRPr sz="1600" b="1"/>
            </a:lvl5pPr>
            <a:lvl6pPr marL="2364033" indent="0">
              <a:buNone/>
              <a:defRPr sz="1600" b="1"/>
            </a:lvl6pPr>
            <a:lvl7pPr marL="2836841" indent="0">
              <a:buNone/>
              <a:defRPr sz="1600" b="1"/>
            </a:lvl7pPr>
            <a:lvl8pPr marL="3309648" indent="0">
              <a:buNone/>
              <a:defRPr sz="1600" b="1"/>
            </a:lvl8pPr>
            <a:lvl9pPr marL="3782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4" y="2188098"/>
            <a:ext cx="4783767" cy="424802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1246-C6F1-432D-A1B7-DB84FF2016BF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97272"/>
      </p:ext>
    </p:extLst>
  </p:cSld>
  <p:clrMapOvr>
    <a:masterClrMapping/>
  </p:clrMapOvr>
  <p:transition spd="med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440" y="1441"/>
            <a:ext cx="1219056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52" y="501068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4ED34D-149F-4CC8-A133-532394DF0652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544779"/>
      </p:ext>
    </p:extLst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0681" y="5873143"/>
            <a:ext cx="757321" cy="650812"/>
          </a:xfrm>
        </p:spPr>
        <p:txBody>
          <a:bodyPr/>
          <a:lstStyle>
            <a:lvl1pPr>
              <a:defRPr/>
            </a:lvl1pPr>
          </a:lstStyle>
          <a:p>
            <a:fld id="{EC48EBF6-3076-4977-A2DB-FE808DA78E8C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302242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73050"/>
            <a:ext cx="4011084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4" y="273050"/>
            <a:ext cx="6815667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4" y="1435100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2807" indent="0">
              <a:buNone/>
              <a:defRPr sz="1300"/>
            </a:lvl2pPr>
            <a:lvl3pPr marL="945614" indent="0">
              <a:buNone/>
              <a:defRPr sz="1000"/>
            </a:lvl3pPr>
            <a:lvl4pPr marL="1418421" indent="0">
              <a:buNone/>
              <a:defRPr sz="900"/>
            </a:lvl4pPr>
            <a:lvl5pPr marL="1891227" indent="0">
              <a:buNone/>
              <a:defRPr sz="900"/>
            </a:lvl5pPr>
            <a:lvl6pPr marL="2364033" indent="0">
              <a:buNone/>
              <a:defRPr sz="900"/>
            </a:lvl6pPr>
            <a:lvl7pPr marL="2836841" indent="0">
              <a:buNone/>
              <a:defRPr sz="900"/>
            </a:lvl7pPr>
            <a:lvl8pPr marL="3309648" indent="0">
              <a:buNone/>
              <a:defRPr sz="900"/>
            </a:lvl8pPr>
            <a:lvl9pPr marL="37824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7CB4B-FA96-4B37-AADE-B7EF19BF75BF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028109"/>
      </p:ext>
    </p:extLst>
  </p:cSld>
  <p:clrMapOvr>
    <a:masterClrMapping/>
  </p:clrMapOvr>
  <p:transition spd="med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lIns="94562" tIns="47281" rIns="94562" bIns="47281" rtlCol="0">
            <a:normAutofit/>
          </a:bodyPr>
          <a:lstStyle>
            <a:lvl1pPr marL="0" indent="0">
              <a:buNone/>
              <a:defRPr sz="3400"/>
            </a:lvl1pPr>
            <a:lvl2pPr marL="472807" indent="0">
              <a:buNone/>
              <a:defRPr sz="2900"/>
            </a:lvl2pPr>
            <a:lvl3pPr marL="945614" indent="0">
              <a:buNone/>
              <a:defRPr sz="2400"/>
            </a:lvl3pPr>
            <a:lvl4pPr marL="1418421" indent="0">
              <a:buNone/>
              <a:defRPr sz="2100"/>
            </a:lvl4pPr>
            <a:lvl5pPr marL="1891227" indent="0">
              <a:buNone/>
              <a:defRPr sz="2100"/>
            </a:lvl5pPr>
            <a:lvl6pPr marL="2364033" indent="0">
              <a:buNone/>
              <a:defRPr sz="2100"/>
            </a:lvl6pPr>
            <a:lvl7pPr marL="2836841" indent="0">
              <a:buNone/>
              <a:defRPr sz="2100"/>
            </a:lvl7pPr>
            <a:lvl8pPr marL="3309648" indent="0">
              <a:buNone/>
              <a:defRPr sz="2100"/>
            </a:lvl8pPr>
            <a:lvl9pPr marL="3782454" indent="0">
              <a:buNone/>
              <a:defRPr sz="21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2807" indent="0">
              <a:buNone/>
              <a:defRPr sz="1300"/>
            </a:lvl2pPr>
            <a:lvl3pPr marL="945614" indent="0">
              <a:buNone/>
              <a:defRPr sz="1000"/>
            </a:lvl3pPr>
            <a:lvl4pPr marL="1418421" indent="0">
              <a:buNone/>
              <a:defRPr sz="900"/>
            </a:lvl4pPr>
            <a:lvl5pPr marL="1891227" indent="0">
              <a:buNone/>
              <a:defRPr sz="900"/>
            </a:lvl5pPr>
            <a:lvl6pPr marL="2364033" indent="0">
              <a:buNone/>
              <a:defRPr sz="900"/>
            </a:lvl6pPr>
            <a:lvl7pPr marL="2836841" indent="0">
              <a:buNone/>
              <a:defRPr sz="900"/>
            </a:lvl7pPr>
            <a:lvl8pPr marL="3309648" indent="0">
              <a:buNone/>
              <a:defRPr sz="900"/>
            </a:lvl8pPr>
            <a:lvl9pPr marL="37824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598EC-5D18-46C9-9FA1-683C42F3F021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97116"/>
      </p:ext>
    </p:extLst>
  </p:cSld>
  <p:clrMapOvr>
    <a:masterClrMapping/>
  </p:clrMapOvr>
  <p:transition spd="med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3D91DE-4348-4D69-AF5F-E5664696AC10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853759"/>
      </p:ext>
    </p:extLst>
  </p:cSld>
  <p:clrMapOvr>
    <a:masterClrMapping/>
  </p:clrMapOvr>
  <p:transition spd="med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0" y="303213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8" y="303213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398F55-1704-4E9A-81DD-03BDB7D678A0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18500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="" xmlns:a16="http://schemas.microsoft.com/office/drawing/2014/main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8469" y="489549"/>
            <a:ext cx="9791898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88469" y="1599673"/>
            <a:ext cx="9791898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09025" y="6356933"/>
            <a:ext cx="2844992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ctr" anchorCtr="0" compatLnSpc="1">
            <a:prstTxWarp prst="textNoShape">
              <a:avLst/>
            </a:prstTxWarp>
          </a:bodyPr>
          <a:lstStyle>
            <a:lvl1pPr algn="l" defTabSz="945614" fontAlgn="auto">
              <a:spcBef>
                <a:spcPts val="0"/>
              </a:spcBef>
              <a:spcAft>
                <a:spcPts val="0"/>
              </a:spcAft>
              <a:defRPr sz="13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165265" y="6356933"/>
            <a:ext cx="3861472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ctr" anchorCtr="0" compatLnSpc="1">
            <a:prstTxWarp prst="textNoShape">
              <a:avLst/>
            </a:prstTxWarp>
          </a:bodyPr>
          <a:lstStyle>
            <a:lvl1pPr algn="ctr" defTabSz="945614" fontAlgn="auto">
              <a:spcBef>
                <a:spcPts val="0"/>
              </a:spcBef>
              <a:spcAft>
                <a:spcPts val="0"/>
              </a:spcAft>
              <a:defRPr sz="13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11099213" y="6041606"/>
            <a:ext cx="826430" cy="63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549" tIns="47274" rIns="94549" bIns="47274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177"/>
              </a:lnSpc>
              <a:defRPr sz="24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defTabSz="944446" fontAlgn="base">
              <a:spcBef>
                <a:spcPct val="0"/>
              </a:spcBef>
              <a:spcAft>
                <a:spcPct val="0"/>
              </a:spcAft>
            </a:pPr>
            <a:fld id="{C4A745C1-82BB-433D-9083-0F0D430EA7F4}" type="slidenum">
              <a:rPr lang="ru-RU">
                <a:solidFill>
                  <a:prstClr val="white"/>
                </a:solidFill>
                <a:cs typeface="Arial" charset="0"/>
              </a:rPr>
              <a:pPr defTabSz="944446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726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</p:sldLayoutIdLst>
  <p:transition spd="med">
    <p:fade/>
  </p:transition>
  <p:hf hdr="0" ftr="0" dt="0"/>
  <p:txStyles>
    <p:titleStyle>
      <a:lvl1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14635"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829269"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243904"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658539" algn="l" defTabSz="944446" rtl="0" fontAlgn="base">
        <a:lnSpc>
          <a:spcPts val="4716"/>
        </a:lnSpc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328252" algn="l" defTabSz="944446" rtl="0" fontAlgn="base">
        <a:spcBef>
          <a:spcPct val="20000"/>
        </a:spcBef>
        <a:spcAft>
          <a:spcPct val="0"/>
        </a:spcAft>
        <a:buFont typeface="+mj-lt"/>
        <a:defRPr sz="3400" kern="1200">
          <a:solidFill>
            <a:srgbClr val="005AA9"/>
          </a:solidFill>
          <a:latin typeface="+mj-lt"/>
          <a:ea typeface="+mn-ea"/>
          <a:cs typeface="+mn-cs"/>
        </a:defRPr>
      </a:lvl1pPr>
      <a:lvl2pPr marL="328252" algn="l" defTabSz="944446" rtl="0" fontAlgn="base">
        <a:spcBef>
          <a:spcPct val="20000"/>
        </a:spcBef>
        <a:spcAft>
          <a:spcPct val="0"/>
        </a:spcAft>
        <a:buFont typeface="Arial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44987" indent="-236111" algn="l" defTabSz="944446" rtl="0" fontAlgn="base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25373" algn="just" defTabSz="944446" rtl="0" fontAlgn="base">
        <a:lnSpc>
          <a:spcPts val="1632"/>
        </a:lnSpc>
        <a:spcBef>
          <a:spcPts val="363"/>
        </a:spcBef>
        <a:spcAft>
          <a:spcPct val="0"/>
        </a:spcAft>
        <a:buFont typeface="Arial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00053" algn="l" defTabSz="944446" rtl="0" fontAlgn="base">
        <a:lnSpc>
          <a:spcPts val="1632"/>
        </a:lnSpc>
        <a:spcBef>
          <a:spcPts val="363"/>
        </a:spcBef>
        <a:spcAft>
          <a:spcPct val="0"/>
        </a:spcAft>
        <a:buFont typeface="Arial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00438" indent="-236403" algn="l" defTabSz="94561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73244" indent="-236403" algn="l" defTabSz="94561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46052" indent="-236403" algn="l" defTabSz="94561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18858" indent="-236403" algn="l" defTabSz="945614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2807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45614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18421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91227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64033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36841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09648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82454" algn="l" defTabSz="94561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consultantplus://offline/ref=B1BD7CE888BB6C1DFD0A7FEC8513F94A6231DD3097121EAC212F2E22231E0F8A62A20DC7901F4C931F50C686B63EF695B9D208BD726BBA0620i1O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12" y="4865251"/>
            <a:ext cx="8534976" cy="1753736"/>
          </a:xfrm>
        </p:spPr>
        <p:txBody>
          <a:bodyPr>
            <a:normAutofit/>
          </a:bodyPr>
          <a:lstStyle/>
          <a:p>
            <a:pPr defTabSz="945479" fontAlgn="auto">
              <a:spcAft>
                <a:spcPts val="0"/>
              </a:spcAft>
              <a:defRPr/>
            </a:pPr>
            <a:r>
              <a:rPr lang="ru-RU" dirty="0" smtClean="0">
                <a:latin typeface="Arial Narrow" panose="020B0606020202030204" pitchFamily="34" charset="0"/>
              </a:rPr>
              <a:t>Начальник </a:t>
            </a:r>
            <a:r>
              <a:rPr lang="ru-RU" dirty="0" smtClean="0">
                <a:latin typeface="Arial Narrow" panose="020B0606020202030204" pitchFamily="34" charset="0"/>
              </a:rPr>
              <a:t>отдела урегулирования задолженности УФНС России по Ханты-Мансийскому автономному округу - Югре</a:t>
            </a:r>
          </a:p>
          <a:p>
            <a:pPr defTabSz="945479" fontAlgn="auto">
              <a:spcAft>
                <a:spcPts val="0"/>
              </a:spcAft>
              <a:defRPr/>
            </a:pPr>
            <a:r>
              <a:rPr lang="ru-RU" sz="3200" b="1" dirty="0" smtClean="0">
                <a:latin typeface="Arial Narrow" panose="020B0606020202030204" pitchFamily="34" charset="0"/>
              </a:rPr>
              <a:t>Д.В. Давыдов</a:t>
            </a:r>
            <a:endParaRPr lang="ru-RU" sz="3200" b="1" dirty="0">
              <a:latin typeface="Arial Narrow" panose="020B0606020202030204" pitchFamily="34" charset="0"/>
            </a:endParaRPr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3"/>
          <a:srcRect l="41290" t="26093" r="46210" b="55412"/>
          <a:stretch>
            <a:fillRect/>
          </a:stretch>
        </p:blipFill>
        <p:spPr bwMode="auto">
          <a:xfrm>
            <a:off x="5015205" y="848027"/>
            <a:ext cx="2076153" cy="212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791773" y="3429000"/>
            <a:ext cx="10523015" cy="1079198"/>
          </a:xfrm>
          <a:prstGeom prst="rect">
            <a:avLst/>
          </a:prstGeom>
        </p:spPr>
        <p:txBody>
          <a:bodyPr vert="horz" lIns="82915" tIns="41457" rIns="82915" bIns="41457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Aft>
                <a:spcPct val="0"/>
              </a:spcAft>
              <a:buNone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организации работы в условиях применения ЕНП и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ЕНС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9944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38960" y="1376772"/>
            <a:ext cx="10809667" cy="4823291"/>
          </a:xfrm>
          <a:prstGeom prst="roundRect">
            <a:avLst/>
          </a:prstGeom>
          <a:solidFill>
            <a:srgbClr val="E8F7FC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уплаты (перечисления) в бюджетную систему Российской Федерации налогов, сборов, страховых взносов, пеней, штрафов, процентов, начиная с 1 января 2023 года</a:t>
            </a:r>
          </a:p>
          <a:p>
            <a:endParaRPr lang="ru-RU" sz="1600" dirty="0"/>
          </a:p>
          <a:p>
            <a:pPr algn="just"/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="" xmlns:a16="http://schemas.microsoft.com/office/drawing/2014/main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1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721742"/>
              </p:ext>
            </p:extLst>
          </p:nvPr>
        </p:nvGraphicFramePr>
        <p:xfrm>
          <a:off x="1749051" y="1935333"/>
          <a:ext cx="9073008" cy="3664807"/>
        </p:xfrm>
        <a:graphic>
          <a:graphicData uri="http://schemas.openxmlformats.org/drawingml/2006/table">
            <a:tbl>
              <a:tblPr/>
              <a:tblGrid>
                <a:gridCol w="1345335"/>
                <a:gridCol w="3799814"/>
                <a:gridCol w="3927859"/>
              </a:tblGrid>
              <a:tr h="867718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Номер(поля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реквизита</a:t>
                      </a: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платежного документа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(поля) реквизита платежного документа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8455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8455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банка получателя средств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ОТДЕЛЕНИЕ ТУЛА БАНКА РОССИИ//УФК по Тульской области, г Тула»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860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175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БИК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банка получателя средств (БИК ТОФК)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017003983»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indent="-8890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890" indent="-8890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 банка получателя средств (номер банковского счета, входящего в состав единого казначейского счета)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40102810445370000059»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Получатель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«Казначейство</a:t>
                      </a:r>
                      <a:r>
                        <a:rPr lang="ru-RU" sz="1600" b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 (ФНС России)</a:t>
                      </a:r>
                      <a:r>
                        <a:rPr lang="ru-RU" sz="1600" b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1600" b="1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2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казначейского счета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0310064300</a:t>
                      </a:r>
                      <a:r>
                        <a:rPr 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00000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18500»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360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7700-02-765\Desktop\презентация\картинки\quill.pn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876" y="931368"/>
            <a:ext cx="7917402" cy="597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7700-02-765\Desktop\презентация\картинки к коллегии\218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688" y="2528901"/>
            <a:ext cx="4203548" cy="317790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16"/>
          <p:cNvSpPr txBox="1">
            <a:spLocks noChangeArrowheads="1"/>
          </p:cNvSpPr>
          <p:nvPr/>
        </p:nvSpPr>
        <p:spPr bwMode="auto">
          <a:xfrm>
            <a:off x="2639616" y="931368"/>
            <a:ext cx="8856984" cy="1008694"/>
          </a:xfrm>
          <a:prstGeom prst="roundRect">
            <a:avLst>
              <a:gd name="adj" fmla="val 38307"/>
            </a:avLst>
          </a:prstGeom>
          <a:gradFill flip="none" rotWithShape="1">
            <a:gsLst>
              <a:gs pos="0">
                <a:srgbClr val="009ADA">
                  <a:tint val="66000"/>
                  <a:satMod val="160000"/>
                </a:srgbClr>
              </a:gs>
              <a:gs pos="50000">
                <a:srgbClr val="009ADA">
                  <a:tint val="44500"/>
                  <a:satMod val="160000"/>
                </a:srgbClr>
              </a:gs>
              <a:gs pos="100000">
                <a:srgbClr val="009ADA">
                  <a:tint val="23500"/>
                  <a:satMod val="160000"/>
                </a:srgbClr>
              </a:gs>
            </a:gsLst>
            <a:lin ang="8100000" scaled="1"/>
            <a:tileRect/>
          </a:gradFill>
          <a:ln w="9525" algn="ctr">
            <a:noFill/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>
            <a:lvl1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6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8650" indent="-26035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60363" algn="just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0" algn="l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ts val="2400"/>
              </a:lnSpc>
              <a:spcBef>
                <a:spcPts val="0"/>
              </a:spcBef>
            </a:pPr>
            <a:endParaRPr lang="ru-RU" sz="2667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="" xmlns:a16="http://schemas.microsoft.com/office/drawing/2014/main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Форма</a:t>
            </a:r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lang="ru-RU" sz="1600" b="1" u="sng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уведомления об исчисленных суммах налогов, авансовых платежей по налогам, сборов, страховых взносов согласно</a:t>
            </a:r>
          </a:p>
          <a:p>
            <a:endParaRPr lang="ru-RU" sz="1600" u="sng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="" xmlns:a16="http://schemas.microsoft.com/office/drawing/2014/main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5"/>
          <a:srcRect l="32659" t="11947" r="32550" b="3705"/>
          <a:stretch/>
        </p:blipFill>
        <p:spPr bwMode="auto">
          <a:xfrm>
            <a:off x="3251684" y="2123891"/>
            <a:ext cx="3218180" cy="4389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6"/>
          <a:srcRect l="32734" t="12650" r="32635" b="4138"/>
          <a:stretch/>
        </p:blipFill>
        <p:spPr bwMode="auto">
          <a:xfrm>
            <a:off x="7320136" y="2123891"/>
            <a:ext cx="3203575" cy="43300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11624" y="1016732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ПРИКАЗ 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 ноября 2022 г. N 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ЕД-7-8/1077@ </a:t>
            </a:r>
          </a:p>
          <a:p>
            <a:pPr algn="ctr"/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ФОРМЫ, ПОРЯДКА ЗАПОЛНЕНИЯ И ФОРМАТА ПРЕДСТАВЛЕНИЯ УВЕДОМЛЕНИЯ ОБ ИСЧИСЛЕННЫХ СУММАХ НАЛОГОВ, АВАНСОВЫХ ПЛАТЕЖЕЙ ПО НАЛОГАМ, СБОРОВ, СТРАХОВЫМ ВЗНОСАМ В ЭЛЕКТРОННОЙ ФОРМЕ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5370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27612" t="15755" r="15858" b="7461"/>
          <a:stretch/>
        </p:blipFill>
        <p:spPr bwMode="auto">
          <a:xfrm>
            <a:off x="1739516" y="944724"/>
            <a:ext cx="8676964" cy="54726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3723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4596" t="18367" r="45390" b="19534"/>
          <a:stretch/>
        </p:blipFill>
        <p:spPr bwMode="auto">
          <a:xfrm>
            <a:off x="2531604" y="1088740"/>
            <a:ext cx="7200800" cy="56166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62365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2" y="45248"/>
            <a:ext cx="12231398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51636" y="-17769"/>
            <a:ext cx="2843512" cy="774543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895148" y="3"/>
            <a:ext cx="9336360" cy="756769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452" y="-17766"/>
            <a:ext cx="2185276" cy="79231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НОВЫЕ ПОДХОДЫ В ПРОЦЕДУРЕ ВЗЫСКАНИЯ НАЛОГОВОЙ ЗАДОЛЖЕННОСТИ. ПРИМЕНЯЕМЫЕ МЕРЫ ПОДДЕРЖКИ.</a:t>
            </a: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1" y="-17767"/>
            <a:ext cx="45720" cy="792321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3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7" y="116636"/>
            <a:ext cx="673114" cy="57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55640" y="-17771"/>
            <a:ext cx="9336360" cy="77454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1800" b="1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КЛЮЧЕВЫЕ ИЗМЕНЕНИЯ В ПРИНУДИТЕЛЬНОМ ВЗЫСКАНИИ</a:t>
            </a:r>
            <a:endParaRPr lang="ru-RU" sz="18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68386" y="4766633"/>
            <a:ext cx="1152956" cy="571619"/>
          </a:xfrm>
          <a:prstGeom prst="rect">
            <a:avLst/>
          </a:prstGeom>
        </p:spPr>
        <p:txBody>
          <a:bodyPr wrap="none" lIns="108604" tIns="54302" rIns="108604" bIns="54302" anchor="ctr"/>
          <a:lstStyle/>
          <a:p>
            <a:pPr defTabSz="1086534">
              <a:lnSpc>
                <a:spcPts val="2607"/>
              </a:lnSpc>
              <a:spcBef>
                <a:spcPct val="0"/>
              </a:spcBef>
              <a:defRPr/>
            </a:pPr>
            <a:r>
              <a:rPr lang="ru-RU" sz="1700" b="1" dirty="0">
                <a:solidFill>
                  <a:srgbClr val="4F81BD">
                    <a:lumMod val="75000"/>
                  </a:srgbClr>
                </a:solidFill>
                <a:cs typeface="Arial" pitchFamily="34" charset="0"/>
              </a:rPr>
              <a:t> </a:t>
            </a:r>
            <a:endParaRPr lang="ru-RU" b="1" dirty="0">
              <a:solidFill>
                <a:srgbClr val="4F81BD">
                  <a:lumMod val="75000"/>
                </a:srgbClr>
              </a:solidFill>
              <a:cs typeface="Arial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118301" y="1647673"/>
            <a:ext cx="4912" cy="1253062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"/>
          <p:cNvSpPr txBox="1"/>
          <p:nvPr/>
        </p:nvSpPr>
        <p:spPr>
          <a:xfrm>
            <a:off x="11735785" y="6436514"/>
            <a:ext cx="313683" cy="26382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3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51505" y="1150758"/>
            <a:ext cx="3528392" cy="502508"/>
          </a:xfrm>
          <a:prstGeom prst="rect">
            <a:avLst/>
          </a:prstGeom>
        </p:spPr>
        <p:txBody>
          <a:bodyPr wrap="none" lIns="96985" tIns="48495" rIns="96985" bIns="48495" anchor="ctr"/>
          <a:lstStyle>
            <a:defPPr>
              <a:defRPr lang="ru-RU"/>
            </a:defPPr>
            <a:lvl1pPr algn="ctr" defTabSz="970303">
              <a:defRPr sz="1700" b="1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r>
              <a:rPr lang="ru-RU" dirty="0" smtClean="0"/>
              <a:t>Требование об уплате задолженности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119336" y="908723"/>
            <a:ext cx="1656184" cy="483245"/>
          </a:xfrm>
          <a:prstGeom prst="rect">
            <a:avLst/>
          </a:prstGeom>
          <a:noFill/>
          <a:ln w="1270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104087" tIns="52043" rIns="104087" bIns="52043" numCol="1" rtlCol="0" anchor="t" anchorCtr="0" compatLnSpc="1">
            <a:prstTxWarp prst="textNoShape">
              <a:avLst/>
            </a:prstTxWarp>
          </a:bodyPr>
          <a:lstStyle/>
          <a:p>
            <a:pPr defTabSz="909284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До 01.01.2023</a:t>
            </a:r>
            <a:endParaRPr lang="ru-RU" sz="2000" b="1" dirty="0">
              <a:solidFill>
                <a:schemeClr val="bg2">
                  <a:lumMod val="50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10056440" y="909139"/>
            <a:ext cx="1993025" cy="483245"/>
          </a:xfrm>
          <a:prstGeom prst="rect">
            <a:avLst/>
          </a:prstGeom>
          <a:noFill/>
          <a:ln w="127000" cap="flat" cmpd="sng" algn="ctr">
            <a:noFill/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104087" tIns="52043" rIns="104087" bIns="52043" numCol="1" rtlCol="0" anchor="t" anchorCtr="0" compatLnSpc="1">
            <a:prstTxWarp prst="textNoShape">
              <a:avLst/>
            </a:prstTxWarp>
          </a:bodyPr>
          <a:lstStyle/>
          <a:p>
            <a:pPr algn="r" defTabSz="909284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Arial Narrow" panose="020B0606020202030204" pitchFamily="34" charset="0"/>
                <a:cs typeface="Times New Roman" pitchFamily="18" charset="0"/>
              </a:rPr>
              <a:t>После 01.01.2023</a:t>
            </a:r>
            <a:endParaRPr lang="ru-RU" sz="2000" b="1" dirty="0"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35362" y="1726915"/>
            <a:ext cx="5523893" cy="1094583"/>
          </a:xfrm>
          <a:prstGeom prst="rect">
            <a:avLst/>
          </a:prstGeom>
        </p:spPr>
        <p:txBody>
          <a:bodyPr wrap="square" lIns="96985" tIns="48495" rIns="96985" bIns="48495" anchor="ctr"/>
          <a:lstStyle>
            <a:defPPr>
              <a:defRPr lang="ru-RU"/>
            </a:defPPr>
            <a:lvl1pPr marL="285750" indent="-285750" algn="ctr" defTabSz="970303">
              <a:buFont typeface="Wingdings" panose="05000000000000000000" pitchFamily="2" charset="2"/>
              <a:buChar char="ü"/>
              <a:defRPr sz="1700" b="0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r>
              <a:rPr lang="ru-RU" dirty="0"/>
              <a:t>Требование об уплате для каждого начисления</a:t>
            </a:r>
          </a:p>
          <a:p>
            <a:r>
              <a:rPr lang="ru-RU" dirty="0"/>
              <a:t>Остаток задолженности равен остатку долга по начислению </a:t>
            </a:r>
          </a:p>
          <a:p>
            <a:r>
              <a:rPr lang="ru-RU" dirty="0"/>
              <a:t>Для исполнения необходима оплата конкретного начисления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240019" y="1512738"/>
            <a:ext cx="5951984" cy="1522932"/>
          </a:xfrm>
          <a:prstGeom prst="rect">
            <a:avLst/>
          </a:prstGeom>
        </p:spPr>
        <p:txBody>
          <a:bodyPr wrap="square" lIns="96985" tIns="48495" rIns="96985" bIns="48495" anchor="ctr"/>
          <a:lstStyle>
            <a:defPPr>
              <a:defRPr lang="ru-RU"/>
            </a:defPPr>
            <a:lvl1pPr marL="285750" indent="-285750" algn="ctr" defTabSz="970303">
              <a:buFont typeface="Wingdings" panose="05000000000000000000" pitchFamily="2" charset="2"/>
              <a:buChar char="ü"/>
              <a:defRPr sz="1700" b="0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r>
              <a:rPr lang="ru-RU" dirty="0"/>
              <a:t>Единое требование об уплате задолженности</a:t>
            </a:r>
          </a:p>
          <a:p>
            <a:r>
              <a:rPr lang="ru-RU" dirty="0"/>
              <a:t>Динамичный остаток задолженности равный </a:t>
            </a:r>
            <a:r>
              <a:rPr lang="ru-RU" dirty="0" smtClean="0"/>
              <a:t>отрицательному </a:t>
            </a:r>
            <a:r>
              <a:rPr lang="ru-RU" dirty="0"/>
              <a:t>сальдо ЕНС</a:t>
            </a:r>
          </a:p>
          <a:p>
            <a:r>
              <a:rPr lang="ru-RU" dirty="0"/>
              <a:t>Считается исполненным только при достижении нулевого </a:t>
            </a:r>
            <a:r>
              <a:rPr lang="ru-RU" dirty="0" smtClean="0"/>
              <a:t>и </a:t>
            </a:r>
            <a:r>
              <a:rPr lang="ru-RU" dirty="0"/>
              <a:t>положительного сальдо ЕНС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351505" y="3222990"/>
            <a:ext cx="3528392" cy="502508"/>
          </a:xfrm>
          <a:prstGeom prst="rect">
            <a:avLst/>
          </a:prstGeom>
        </p:spPr>
        <p:txBody>
          <a:bodyPr wrap="none" lIns="96985" tIns="48495" rIns="96985" bIns="48495" anchor="ctr"/>
          <a:lstStyle>
            <a:defPPr>
              <a:defRPr lang="ru-RU"/>
            </a:defPPr>
            <a:lvl1pPr algn="ctr" defTabSz="970303">
              <a:defRPr sz="1700" b="1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r>
              <a:rPr lang="ru-RU" dirty="0" smtClean="0"/>
              <a:t>Взыскание за счет денежных средств</a:t>
            </a:r>
            <a:endParaRPr lang="ru-RU" dirty="0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6123210" y="3725498"/>
            <a:ext cx="4912" cy="1253062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55894" y="3830529"/>
            <a:ext cx="5523893" cy="936104"/>
          </a:xfrm>
          <a:prstGeom prst="rect">
            <a:avLst/>
          </a:prstGeom>
        </p:spPr>
        <p:txBody>
          <a:bodyPr wrap="none" lIns="96985" tIns="48495" rIns="96985" bIns="48495" anchor="ctr"/>
          <a:lstStyle>
            <a:defPPr>
              <a:defRPr lang="ru-RU"/>
            </a:defPPr>
            <a:lvl1pPr algn="ctr" defTabSz="970303">
              <a:defRPr sz="1700" b="1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0" dirty="0" smtClean="0"/>
              <a:t>Решение о взыскании для каждого требования об уплате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0" dirty="0" smtClean="0"/>
              <a:t>Возможно исполнение при наличии других задолженностей, </a:t>
            </a:r>
          </a:p>
          <a:p>
            <a:r>
              <a:rPr lang="ru-RU" b="0" dirty="0"/>
              <a:t>н</a:t>
            </a:r>
            <a:r>
              <a:rPr lang="ru-RU" b="0" dirty="0" smtClean="0"/>
              <a:t>е вошедших в решение о взыскании</a:t>
            </a:r>
            <a:endParaRPr lang="ru-RU" b="0" dirty="0"/>
          </a:p>
        </p:txBody>
      </p:sp>
      <p:sp>
        <p:nvSpPr>
          <p:cNvPr id="58" name="TextBox 57"/>
          <p:cNvSpPr txBox="1"/>
          <p:nvPr/>
        </p:nvSpPr>
        <p:spPr>
          <a:xfrm>
            <a:off x="6240016" y="3636182"/>
            <a:ext cx="5815497" cy="1521010"/>
          </a:xfrm>
          <a:prstGeom prst="rect">
            <a:avLst/>
          </a:prstGeom>
        </p:spPr>
        <p:txBody>
          <a:bodyPr wrap="square" lIns="96985" tIns="48495" rIns="96985" bIns="48495" anchor="ctr"/>
          <a:lstStyle>
            <a:defPPr>
              <a:defRPr lang="ru-RU"/>
            </a:defPPr>
            <a:lvl1pPr algn="ctr" defTabSz="970303">
              <a:defRPr sz="1700" b="1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 smtClean="0"/>
              <a:t>Единое решение о взыскании на отрицательное сальдо (при наличии требования)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/>
              <a:t>Считается исполненным только при достижении </a:t>
            </a:r>
            <a:r>
              <a:rPr lang="ru-RU" b="0" dirty="0" smtClean="0"/>
              <a:t>нулевого и </a:t>
            </a:r>
            <a:r>
              <a:rPr lang="ru-RU" b="0" dirty="0"/>
              <a:t>положительного </a:t>
            </a:r>
            <a:r>
              <a:rPr lang="ru-RU" b="0" dirty="0" smtClean="0"/>
              <a:t>сальдо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0" dirty="0"/>
              <a:t>Динамичный остаток задолженности равный </a:t>
            </a:r>
            <a:r>
              <a:rPr lang="ru-RU" b="0" dirty="0" smtClean="0"/>
              <a:t>отрицательному </a:t>
            </a:r>
            <a:r>
              <a:rPr lang="ru-RU" b="0" dirty="0"/>
              <a:t>сальдо </a:t>
            </a:r>
            <a:r>
              <a:rPr lang="ru-RU" b="0" dirty="0" smtClean="0"/>
              <a:t>ЕНС</a:t>
            </a:r>
            <a:endParaRPr lang="ru-RU" b="0" dirty="0"/>
          </a:p>
        </p:txBody>
      </p:sp>
      <p:sp>
        <p:nvSpPr>
          <p:cNvPr id="59" name="Subtitle 2">
            <a:extLst>
              <a:ext uri="{FF2B5EF4-FFF2-40B4-BE49-F238E27FC236}">
                <a16:creationId xmlns="" xmlns:a16="http://schemas.microsoft.com/office/drawing/2014/main" id="{20A32299-BF98-4CC9-99B0-809C990C8290}"/>
              </a:ext>
            </a:extLst>
          </p:cNvPr>
          <p:cNvSpPr txBox="1">
            <a:spLocks/>
          </p:cNvSpPr>
          <p:nvPr/>
        </p:nvSpPr>
        <p:spPr>
          <a:xfrm>
            <a:off x="378945" y="5338249"/>
            <a:ext cx="11473512" cy="1036844"/>
          </a:xfrm>
          <a:prstGeom prst="rect">
            <a:avLst/>
          </a:prstGeom>
        </p:spPr>
        <p:txBody>
          <a:bodyPr wrap="square" lIns="96985" tIns="48495" rIns="96985" bIns="48495" anchor="ctr">
            <a:normAutofit/>
          </a:bodyPr>
          <a:lstStyle>
            <a:defPPr>
              <a:defRPr lang="ru-RU"/>
            </a:defPPr>
            <a:lvl1pPr marL="285750" indent="-285750" algn="ctr" defTabSz="970303">
              <a:buFont typeface="Wingdings" panose="05000000000000000000" pitchFamily="2" charset="2"/>
              <a:buChar char="Ø"/>
              <a:defRPr sz="1700" b="0">
                <a:solidFill>
                  <a:prstClr val="black"/>
                </a:solidFill>
                <a:latin typeface="Arial Narrow" panose="020B0606020202030204" pitchFamily="34" charset="0"/>
              </a:defRPr>
            </a:lvl1pPr>
            <a:lvl2pPr marL="463028" defTabSz="926056"/>
            <a:lvl3pPr marL="926056" defTabSz="926056"/>
            <a:lvl4pPr marL="1389084" defTabSz="926056"/>
            <a:lvl5pPr marL="1852111" defTabSz="926056"/>
            <a:lvl6pPr marL="2315140" defTabSz="926056"/>
            <a:lvl7pPr marL="2778169" defTabSz="926056"/>
            <a:lvl8pPr marL="3241196" defTabSz="926056"/>
            <a:lvl9pPr marL="3704225" defTabSz="926056"/>
          </a:lstStyle>
          <a:p>
            <a:pPr marL="0" indent="0">
              <a:buNone/>
            </a:pP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Постановление Правительства от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29.03.2023 №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500: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п.1 - предельные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сроки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 направления в 2023 году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требований об уплате задолженности и принятия решений о взыскании задолженности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увеличиваются на 6 месяцев</a:t>
            </a:r>
            <a:endParaRPr lang="ru-RU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49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173656</TotalTime>
  <Words>345</Words>
  <Application>Microsoft Office PowerPoint</Application>
  <PresentationFormat>Произвольный</PresentationFormat>
  <Paragraphs>73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8" baseType="lpstr">
      <vt:lpstr>Arial</vt:lpstr>
      <vt:lpstr>Roboto Condensed</vt:lpstr>
      <vt:lpstr>Wingdings</vt:lpstr>
      <vt:lpstr>Calibri Light</vt:lpstr>
      <vt:lpstr>Times New Roman</vt:lpstr>
      <vt:lpstr>Arial Narrow</vt:lpstr>
      <vt:lpstr>Calibri</vt:lpstr>
      <vt:lpstr>Open Sans Light</vt:lpstr>
      <vt:lpstr>Open Sans</vt:lpstr>
      <vt:lpstr>1_Office Theme</vt:lpstr>
      <vt:lpstr>Custom Design</vt:lpstr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Давыдов Денис Васильевич</cp:lastModifiedBy>
  <cp:revision>2279</cp:revision>
  <cp:lastPrinted>2022-11-09T12:14:24Z</cp:lastPrinted>
  <dcterms:created xsi:type="dcterms:W3CDTF">2014-10-08T23:03:32Z</dcterms:created>
  <dcterms:modified xsi:type="dcterms:W3CDTF">2023-12-26T08:46:01Z</dcterms:modified>
</cp:coreProperties>
</file>