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09" r:id="rId2"/>
    <p:sldId id="310" r:id="rId3"/>
    <p:sldId id="311" r:id="rId4"/>
    <p:sldId id="312" r:id="rId5"/>
    <p:sldId id="313" r:id="rId6"/>
  </p:sldIdLst>
  <p:sldSz cx="9144000" cy="5143500" type="screen16x9"/>
  <p:notesSz cx="6797675" cy="9928225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0000CC"/>
    <a:srgbClr val="FF999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143" autoAdjust="0"/>
  </p:normalViewPr>
  <p:slideViewPr>
    <p:cSldViewPr showGuides="1">
      <p:cViewPr>
        <p:scale>
          <a:sx n="104" d="100"/>
          <a:sy n="104" d="100"/>
        </p:scale>
        <p:origin x="-2694" y="-93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1590"/>
            <a:ext cx="8640960" cy="1080120"/>
          </a:xfrm>
        </p:spPr>
        <p:txBody>
          <a:bodyPr/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49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55526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Процесс охвата сервисом «Личный кабинет» </a:t>
            </a: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для всех категорий налогоплательщиков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7"/>
            <a:ext cx="8064896" cy="1152129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259632" y="2427734"/>
            <a:ext cx="484632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4363428" y="2427734"/>
            <a:ext cx="504056" cy="87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6948264" y="2427734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3219822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075806"/>
            <a:ext cx="1202432" cy="4572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более 178 тыс. чел.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5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или</a:t>
            </a: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27,4% </a:t>
            </a: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7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от 649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199 </a:t>
            </a: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состоящих </a:t>
            </a:r>
          </a:p>
          <a:p>
            <a:pPr indent="712788" defTabSz="1043056">
              <a:spcBef>
                <a:spcPct val="0"/>
              </a:spcBef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 учете ФЛ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          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7580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075806"/>
            <a:ext cx="1634480" cy="4572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</a:t>
            </a:r>
            <a:r>
              <a:rPr lang="ru-RU" sz="9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11 615 </a:t>
            </a:r>
            <a:r>
              <a:rPr lang="ru-RU" sz="9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ИП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88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,6%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от 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13 105 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состоящих на учете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075806"/>
            <a:ext cx="1562472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075806"/>
            <a:ext cx="986408" cy="4572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3 846 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      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    или</a:t>
            </a:r>
            <a:r>
              <a:rPr lang="ru-RU" sz="7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48,2 %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7 977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состоящих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 учете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1575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1590"/>
            <a:ext cx="8640960" cy="1080120"/>
          </a:xfrm>
        </p:spPr>
        <p:txBody>
          <a:bodyPr/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49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219822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7580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075806"/>
            <a:ext cx="1562472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8900-00-644\Desktop\доклад к 27.08.2021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1590"/>
            <a:ext cx="8640960" cy="1080120"/>
          </a:xfrm>
        </p:spPr>
        <p:txBody>
          <a:bodyPr/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49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219822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7580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075806"/>
            <a:ext cx="1562472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8900-00-644\Desktop\доклад к 27.08.2021\Безымянный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3"/>
            <a:ext cx="8197931" cy="4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1590"/>
            <a:ext cx="8640960" cy="1080120"/>
          </a:xfrm>
        </p:spPr>
        <p:txBody>
          <a:bodyPr/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49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219822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7580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075806"/>
            <a:ext cx="1562472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8900-00-644\Desktop\доклад к 27.08.2021\Безымянный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812"/>
            <a:ext cx="807679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1590"/>
            <a:ext cx="8640960" cy="1080120"/>
          </a:xfrm>
        </p:spPr>
        <p:txBody>
          <a:bodyPr/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49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219822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7580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075806"/>
            <a:ext cx="1562472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8900-00-644\Desktop\доклад к 27.08.2021\Безымянный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7494"/>
            <a:ext cx="818742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2405</TotalTime>
  <Words>74</Words>
  <Application>Microsoft Office PowerPoint</Application>
  <PresentationFormat>Экран (16:9)</PresentationFormat>
  <Paragraphs>57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Present_FNS2012_16-9</vt:lpstr>
      <vt:lpstr> </vt:lpstr>
      <vt:lpstr> </vt:lpstr>
      <vt:lpstr> </vt:lpstr>
      <vt:lpstr> </vt:lpstr>
      <vt:lpstr> </vt:lpstr>
    </vt:vector>
  </TitlesOfParts>
  <Company>UFNS YANAO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 Селютина</dc:creator>
  <cp:lastModifiedBy>Корсикова Ариадна Юрьевна</cp:lastModifiedBy>
  <cp:revision>366</cp:revision>
  <cp:lastPrinted>2020-09-10T07:35:04Z</cp:lastPrinted>
  <dcterms:created xsi:type="dcterms:W3CDTF">2014-02-17T01:04:07Z</dcterms:created>
  <dcterms:modified xsi:type="dcterms:W3CDTF">2021-08-26T13:50:42Z</dcterms:modified>
</cp:coreProperties>
</file>