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674" r:id="rId1"/>
  </p:sld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92" y="-32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6611" y="5052546"/>
            <a:ext cx="610676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5713" y="3132290"/>
            <a:ext cx="7773297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0" y="731519"/>
            <a:ext cx="69342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9905" y="376518"/>
            <a:ext cx="222885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1123" y="731520"/>
            <a:ext cx="5231728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238250" y="731520"/>
            <a:ext cx="69342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2628" y="2172648"/>
            <a:ext cx="6463888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975" y="4607511"/>
            <a:ext cx="646803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38249" y="731519"/>
            <a:ext cx="3625596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731520"/>
            <a:ext cx="3625596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2818" y="1400327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4577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0" y="1399032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020" y="2209801"/>
            <a:ext cx="3939092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309" y="731520"/>
            <a:ext cx="4351842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5412" y="3497802"/>
            <a:ext cx="3671048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48106" y="1143000"/>
            <a:ext cx="44577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1044" y="1010486"/>
            <a:ext cx="4001957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873" y="4464421"/>
            <a:ext cx="6915500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906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906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2730" y="4372168"/>
            <a:ext cx="705522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2260"/>
            <a:ext cx="69342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5" r:id="rId1"/>
    <p:sldLayoutId id="2147484676" r:id="rId2"/>
    <p:sldLayoutId id="2147484677" r:id="rId3"/>
    <p:sldLayoutId id="2147484678" r:id="rId4"/>
    <p:sldLayoutId id="2147484679" r:id="rId5"/>
    <p:sldLayoutId id="2147484680" r:id="rId6"/>
    <p:sldLayoutId id="2147484681" r:id="rId7"/>
    <p:sldLayoutId id="2147484682" r:id="rId8"/>
    <p:sldLayoutId id="2147484683" r:id="rId9"/>
    <p:sldLayoutId id="2147484684" r:id="rId10"/>
    <p:sldLayoutId id="214748468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t.me/FNSYNAO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6105128" y="548681"/>
            <a:ext cx="36004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60512" y="44624"/>
            <a:ext cx="5328592" cy="6696744"/>
          </a:xfrm>
        </p:spPr>
        <p:txBody>
          <a:bodyPr>
            <a:normAutofit fontScale="77500" lnSpcReduction="20000"/>
          </a:bodyPr>
          <a:lstStyle/>
          <a:p>
            <a:pPr marL="45720" indent="0" algn="ctr">
              <a:buNone/>
            </a:pPr>
            <a:endParaRPr lang="ru-RU" sz="29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 algn="ctr">
              <a:buNone/>
            </a:pP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Календарь мероприятий на </a:t>
            </a:r>
            <a:r>
              <a:rPr lang="ru-RU" sz="2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</a:p>
          <a:p>
            <a:pPr marL="0" indent="0" algn="ctr">
              <a:buNone/>
            </a:pPr>
            <a:endParaRPr lang="ru-RU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июля </a:t>
            </a:r>
            <a:r>
              <a:rPr lang="ru-RU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вопросам ЕНС</a:t>
            </a:r>
            <a:endParaRPr lang="ru-RU" sz="21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</a:t>
            </a:r>
            <a:r>
              <a:rPr lang="ru-RU" sz="1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вебинара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 и Сальдо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заполнения платежных документов в условиях работы ЕНС;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Ответы 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поступающие вопросы. </a:t>
            </a:r>
          </a:p>
          <a:p>
            <a:pPr marL="0" indent="0" algn="ctr"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Ямало-Ненецкому автономному округу</a:t>
            </a:r>
          </a:p>
          <a:p>
            <a:pPr marL="0" indent="0" algn="ctr"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</a:t>
            </a:r>
          </a:p>
          <a:p>
            <a:pPr marL="0" indent="0" algn="ctr"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t.me/FNSYNAO</a:t>
            </a:r>
            <a:endParaRPr lang="ru-RU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1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июля в 15:00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по вопросам ЕНС</a:t>
            </a:r>
            <a:endParaRPr lang="ru-RU" sz="21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</a:t>
            </a:r>
            <a:r>
              <a:rPr lang="ru-RU" sz="1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вебинара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ЕНС: 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вопросы применения (налог на НПД в рамках ЕНС); </a:t>
            </a:r>
            <a:endParaRPr lang="ru-RU" sz="1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Ответы 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поступающие вопросы. 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Ямало-Ненецкому автономному округу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t.me/FNSYNAO</a:t>
            </a:r>
            <a:endParaRPr lang="ru-RU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июля в 15:00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вопросам ЕНС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ЕНС: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преимущества и порядок применения;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Ответы на поступающие вопросы. 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Ямало-Ненецкому автономному округу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https://t.me/FNSYNAO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endParaRPr lang="ru-RU" sz="13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6177136" y="3789040"/>
            <a:ext cx="3600400" cy="2184276"/>
          </a:xfrm>
        </p:spPr>
        <p:txBody>
          <a:bodyPr>
            <a:normAutofit fontScale="92500"/>
          </a:bodyPr>
          <a:lstStyle/>
          <a:p>
            <a:pPr algn="ctr"/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Контактные телефоны по вопросам ЕНС: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УФНС России по ЯНАО (г. Салехард): 8(34922) 3-78-39, 3-78-21, 3-77-98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 № 1 по ЯНАО (г. Салехард): 8(34922) 2-57-40, 2-57-23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 № 2 по ЯНАО (г. Новый Уренгой): 8(3494) 24-82-25, 24-82-34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№3 по ЯНАО (г.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-Сале): 8(34997) 2-45-91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 4 по ЯНАО (г. Надым): 8(3499)50-15-17, 50-15-65,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50-15-49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 5 по ЯНАО (г. Ноябрьск): 8(3496) 36-59-28, 36-59-46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Контактная 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72" y="1973027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116632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1450</TotalTime>
  <Words>15</Words>
  <Application>Microsoft Office PowerPoint</Application>
  <PresentationFormat>Лист A4 (210x297 мм)</PresentationFormat>
  <Paragraphs>27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228</cp:revision>
  <cp:lastPrinted>2023-03-24T03:51:23Z</cp:lastPrinted>
  <dcterms:created xsi:type="dcterms:W3CDTF">2020-04-10T13:09:37Z</dcterms:created>
  <dcterms:modified xsi:type="dcterms:W3CDTF">2023-07-07T11:42:11Z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