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04" r:id="rId1"/>
    <p:sldMasterId id="2147484119" r:id="rId2"/>
    <p:sldMasterId id="2147484134" r:id="rId3"/>
    <p:sldMasterId id="2147484149" r:id="rId4"/>
    <p:sldMasterId id="2147484326" r:id="rId5"/>
    <p:sldMasterId id="2147488967" r:id="rId6"/>
  </p:sldMasterIdLst>
  <p:notesMasterIdLst>
    <p:notesMasterId r:id="rId15"/>
  </p:notesMasterIdLst>
  <p:handoutMasterIdLst>
    <p:handoutMasterId r:id="rId16"/>
  </p:handoutMasterIdLst>
  <p:sldIdLst>
    <p:sldId id="456" r:id="rId7"/>
    <p:sldId id="573" r:id="rId8"/>
    <p:sldId id="578" r:id="rId9"/>
    <p:sldId id="580" r:id="rId10"/>
    <p:sldId id="581" r:id="rId11"/>
    <p:sldId id="582" r:id="rId12"/>
    <p:sldId id="583" r:id="rId13"/>
    <p:sldId id="564" r:id="rId14"/>
  </p:sldIdLst>
  <p:sldSz cx="9144000" cy="5143500" type="screen16x9"/>
  <p:notesSz cx="6808788" cy="9940925"/>
  <p:defaultTextStyle>
    <a:defPPr>
      <a:defRPr lang="ru-RU"/>
    </a:defPPr>
    <a:lvl1pPr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00050" indent="47625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01688" indent="96838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03325" indent="144463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04963" indent="193675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2F2F2"/>
    <a:srgbClr val="0066FF"/>
    <a:srgbClr val="3333FF"/>
    <a:srgbClr val="0000FF"/>
    <a:srgbClr val="0099CC"/>
    <a:srgbClr val="6600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8" autoAdjust="0"/>
    <p:restoredTop sz="97126" autoAdjust="0"/>
  </p:normalViewPr>
  <p:slideViewPr>
    <p:cSldViewPr>
      <p:cViewPr varScale="1">
        <p:scale>
          <a:sx n="111" d="100"/>
          <a:sy n="111" d="100"/>
        </p:scale>
        <p:origin x="804" y="108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583F5-E3A4-43A6-BADD-B00E6A68C89F}" type="datetimeFigureOut">
              <a:rPr lang="ru-RU" smtClean="0"/>
              <a:pPr/>
              <a:t>20.11.2023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31AF7-2239-46A9-8B9A-31755E51CB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83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814" tIns="45907" rIns="91814" bIns="45907" rtlCol="0"/>
          <a:lstStyle>
            <a:lvl1pPr algn="l" defTabSz="8196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814" tIns="45907" rIns="91814" bIns="45907" rtlCol="0"/>
          <a:lstStyle>
            <a:lvl1pPr algn="r" defTabSz="8196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130B82-A11F-426B-8239-1755AD3A290D}" type="datetimeFigureOut">
              <a:rPr lang="ru-RU"/>
              <a:pPr>
                <a:defRPr/>
              </a:pPr>
              <a:t>20.11.2023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4" tIns="45907" rIns="91814" bIns="45907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814" tIns="45907" rIns="91814" bIns="45907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814" tIns="45907" rIns="91814" bIns="45907" rtlCol="0" anchor="b"/>
          <a:lstStyle>
            <a:lvl1pPr algn="l" defTabSz="8196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wrap="square" lIns="91814" tIns="45907" rIns="91814" bIns="45907" numCol="1" anchor="b" anchorCtr="0" compatLnSpc="1">
            <a:prstTxWarp prst="textNoShape">
              <a:avLst/>
            </a:prstTxWarp>
          </a:bodyPr>
          <a:lstStyle>
            <a:lvl1pPr algn="r" defTabSz="819150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A3F97CB-4BA2-4C97-BC95-684D1A55FA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2331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0050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1688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3325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4963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07886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9471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11041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12627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88D2AF8-2EAE-4D1A-AA20-DA86BBBE4777}" type="slidenum">
              <a:rPr lang="ru-RU" altLang="ru-RU" sz="1200" smtClean="0">
                <a:latin typeface="Calibri" panose="020F0502020204030204" pitchFamily="34" charset="0"/>
              </a:rPr>
              <a:pPr/>
              <a:t>1</a:t>
            </a:fld>
            <a:endParaRPr lang="ru-RU" altLang="ru-RU" sz="120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148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97CB-4BA2-4C97-BC95-684D1A55FAD3}" type="slidenum">
              <a:rPr lang="ru-RU" altLang="ru-RU" smtClean="0"/>
              <a:pPr>
                <a:defRPr/>
              </a:pPr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3243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9" y="1598265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168" indent="0" algn="ctr">
              <a:buNone/>
              <a:defRPr/>
            </a:lvl2pPr>
            <a:lvl3pPr marL="712340" indent="0" algn="ctr">
              <a:buNone/>
              <a:defRPr/>
            </a:lvl3pPr>
            <a:lvl4pPr marL="1068524" indent="0" algn="ctr">
              <a:buNone/>
              <a:defRPr/>
            </a:lvl4pPr>
            <a:lvl5pPr marL="1424697" indent="0" algn="ctr">
              <a:buNone/>
              <a:defRPr/>
            </a:lvl5pPr>
            <a:lvl6pPr marL="1780872" indent="0" algn="ctr">
              <a:buNone/>
              <a:defRPr/>
            </a:lvl6pPr>
            <a:lvl7pPr marL="2137048" indent="0" algn="ctr">
              <a:buNone/>
              <a:defRPr/>
            </a:lvl7pPr>
            <a:lvl8pPr marL="2493220" indent="0" algn="ctr">
              <a:buNone/>
              <a:defRPr/>
            </a:lvl8pPr>
            <a:lvl9pPr marL="2849393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9F4DE-ACE8-49D9-A3C5-76F72FAA4B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330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7A5F2-7A15-4C3E-B89C-85DDEEB8B11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160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C0F33-64FC-4CB3-AD7F-D67B9D2288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09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79" y="36718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79" y="1199761"/>
            <a:ext cx="7343979" cy="3627338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B614B-042A-4BF5-BF14-30B9997647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3893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79" y="36718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7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7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17E02-A1A1-46E1-96D3-A36BD12B662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6021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79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5354E-65D8-4F1F-BFC9-572C95073A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9771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7" y="1598262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330" indent="0" algn="ctr">
              <a:buNone/>
              <a:defRPr/>
            </a:lvl2pPr>
            <a:lvl3pPr marL="712661" indent="0" algn="ctr">
              <a:buNone/>
              <a:defRPr/>
            </a:lvl3pPr>
            <a:lvl4pPr marL="1069005" indent="0" algn="ctr">
              <a:buNone/>
              <a:defRPr/>
            </a:lvl4pPr>
            <a:lvl5pPr marL="1425339" indent="0" algn="ctr">
              <a:buNone/>
              <a:defRPr/>
            </a:lvl5pPr>
            <a:lvl6pPr marL="1781674" indent="0" algn="ctr">
              <a:buNone/>
              <a:defRPr/>
            </a:lvl6pPr>
            <a:lvl7pPr marL="2138011" indent="0" algn="ctr">
              <a:buNone/>
              <a:defRPr/>
            </a:lvl7pPr>
            <a:lvl8pPr marL="2494345" indent="0" algn="ctr">
              <a:buNone/>
              <a:defRPr/>
            </a:lvl8pPr>
            <a:lvl9pPr marL="2850678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2989A-85E7-4576-B12F-6947845ABE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6003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122F0-756B-4ADE-9DAA-68B9815F6E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5205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08" y="3305569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08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330" indent="0">
              <a:buNone/>
              <a:defRPr sz="1400"/>
            </a:lvl2pPr>
            <a:lvl3pPr marL="712661" indent="0">
              <a:buNone/>
              <a:defRPr sz="1300"/>
            </a:lvl3pPr>
            <a:lvl4pPr marL="1069005" indent="0">
              <a:buNone/>
              <a:defRPr sz="1100"/>
            </a:lvl4pPr>
            <a:lvl5pPr marL="1425339" indent="0">
              <a:buNone/>
              <a:defRPr sz="1100"/>
            </a:lvl5pPr>
            <a:lvl6pPr marL="1781674" indent="0">
              <a:buNone/>
              <a:defRPr sz="1100"/>
            </a:lvl6pPr>
            <a:lvl7pPr marL="2138011" indent="0">
              <a:buNone/>
              <a:defRPr sz="1100"/>
            </a:lvl7pPr>
            <a:lvl8pPr marL="2494345" indent="0">
              <a:buNone/>
              <a:defRPr sz="1100"/>
            </a:lvl8pPr>
            <a:lvl9pPr marL="285067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B13D0-09BE-4BD4-93C0-13371970B3A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4379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1B433-0E64-4626-AA3B-21C2F9AD1D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59054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0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330" indent="0">
              <a:buNone/>
              <a:defRPr sz="1600" b="1"/>
            </a:lvl2pPr>
            <a:lvl3pPr marL="712661" indent="0">
              <a:buNone/>
              <a:defRPr sz="1400" b="1"/>
            </a:lvl3pPr>
            <a:lvl4pPr marL="1069005" indent="0">
              <a:buNone/>
              <a:defRPr sz="1300" b="1"/>
            </a:lvl4pPr>
            <a:lvl5pPr marL="1425339" indent="0">
              <a:buNone/>
              <a:defRPr sz="1300" b="1"/>
            </a:lvl5pPr>
            <a:lvl6pPr marL="1781674" indent="0">
              <a:buNone/>
              <a:defRPr sz="1300" b="1"/>
            </a:lvl6pPr>
            <a:lvl7pPr marL="2138011" indent="0">
              <a:buNone/>
              <a:defRPr sz="1300" b="1"/>
            </a:lvl7pPr>
            <a:lvl8pPr marL="2494345" indent="0">
              <a:buNone/>
              <a:defRPr sz="1300" b="1"/>
            </a:lvl8pPr>
            <a:lvl9pPr marL="285067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330" indent="0">
              <a:buNone/>
              <a:defRPr sz="1600" b="1"/>
            </a:lvl2pPr>
            <a:lvl3pPr marL="712661" indent="0">
              <a:buNone/>
              <a:defRPr sz="1400" b="1"/>
            </a:lvl3pPr>
            <a:lvl4pPr marL="1069005" indent="0">
              <a:buNone/>
              <a:defRPr sz="1300" b="1"/>
            </a:lvl4pPr>
            <a:lvl5pPr marL="1425339" indent="0">
              <a:buNone/>
              <a:defRPr sz="1300" b="1"/>
            </a:lvl5pPr>
            <a:lvl6pPr marL="1781674" indent="0">
              <a:buNone/>
              <a:defRPr sz="1300" b="1"/>
            </a:lvl6pPr>
            <a:lvl7pPr marL="2138011" indent="0">
              <a:buNone/>
              <a:defRPr sz="1300" b="1"/>
            </a:lvl7pPr>
            <a:lvl8pPr marL="2494345" indent="0">
              <a:buNone/>
              <a:defRPr sz="1300" b="1"/>
            </a:lvl8pPr>
            <a:lvl9pPr marL="285067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D3DED-4560-400D-95BC-17F5DE607D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85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3B0F2-C75C-48E5-A58E-98376309E5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11738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427F3-0AE2-437A-94B9-C805B29546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43783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4ADF6-589E-4C9F-A82F-078F71A2B5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73019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9" y="20521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99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330" indent="0">
              <a:buNone/>
              <a:defRPr sz="1000"/>
            </a:lvl2pPr>
            <a:lvl3pPr marL="712661" indent="0">
              <a:buNone/>
              <a:defRPr sz="800"/>
            </a:lvl3pPr>
            <a:lvl4pPr marL="1069005" indent="0">
              <a:buNone/>
              <a:defRPr sz="700"/>
            </a:lvl4pPr>
            <a:lvl5pPr marL="1425339" indent="0">
              <a:buNone/>
              <a:defRPr sz="700"/>
            </a:lvl5pPr>
            <a:lvl6pPr marL="1781674" indent="0">
              <a:buNone/>
              <a:defRPr sz="700"/>
            </a:lvl6pPr>
            <a:lvl7pPr marL="2138011" indent="0">
              <a:buNone/>
              <a:defRPr sz="700"/>
            </a:lvl7pPr>
            <a:lvl8pPr marL="2494345" indent="0">
              <a:buNone/>
              <a:defRPr sz="700"/>
            </a:lvl8pPr>
            <a:lvl9pPr marL="285067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EA0D7-357E-4A46-AC19-F28E41C616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35949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03" y="3600361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0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330" indent="0">
              <a:buNone/>
              <a:defRPr sz="2300"/>
            </a:lvl2pPr>
            <a:lvl3pPr marL="712661" indent="0">
              <a:buNone/>
              <a:defRPr sz="1900"/>
            </a:lvl3pPr>
            <a:lvl4pPr marL="1069005" indent="0">
              <a:buNone/>
              <a:defRPr sz="1600"/>
            </a:lvl4pPr>
            <a:lvl5pPr marL="1425339" indent="0">
              <a:buNone/>
              <a:defRPr sz="1600"/>
            </a:lvl5pPr>
            <a:lvl6pPr marL="1781674" indent="0">
              <a:buNone/>
              <a:defRPr sz="1600"/>
            </a:lvl6pPr>
            <a:lvl7pPr marL="2138011" indent="0">
              <a:buNone/>
              <a:defRPr sz="1600"/>
            </a:lvl7pPr>
            <a:lvl8pPr marL="2494345" indent="0">
              <a:buNone/>
              <a:defRPr sz="1600"/>
            </a:lvl8pPr>
            <a:lvl9pPr marL="2850678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03" y="4025836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330" indent="0">
              <a:buNone/>
              <a:defRPr sz="1000"/>
            </a:lvl2pPr>
            <a:lvl3pPr marL="712661" indent="0">
              <a:buNone/>
              <a:defRPr sz="800"/>
            </a:lvl3pPr>
            <a:lvl4pPr marL="1069005" indent="0">
              <a:buNone/>
              <a:defRPr sz="700"/>
            </a:lvl4pPr>
            <a:lvl5pPr marL="1425339" indent="0">
              <a:buNone/>
              <a:defRPr sz="700"/>
            </a:lvl5pPr>
            <a:lvl6pPr marL="1781674" indent="0">
              <a:buNone/>
              <a:defRPr sz="700"/>
            </a:lvl6pPr>
            <a:lvl7pPr marL="2138011" indent="0">
              <a:buNone/>
              <a:defRPr sz="700"/>
            </a:lvl7pPr>
            <a:lvl8pPr marL="2494345" indent="0">
              <a:buNone/>
              <a:defRPr sz="700"/>
            </a:lvl8pPr>
            <a:lvl9pPr marL="285067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A492B-89F8-4C75-9BA5-7B14BE81A2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10590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A43FD-E046-4248-9E3D-59FC0A62C7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33641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9DB84-39DD-435C-98AD-EE965E2D38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0748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73" y="36718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73" y="1199761"/>
            <a:ext cx="7343979" cy="3627338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59636-20D0-4768-A833-F1B425BC9B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14399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73" y="36718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459BD-47EA-4868-A3A2-5C6EE2896E4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38567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73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A33A4-0232-4DDB-B5BC-5C0D80F6A8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10935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2" y="1598258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546" indent="0" algn="ctr">
              <a:buNone/>
              <a:defRPr/>
            </a:lvl2pPr>
            <a:lvl3pPr marL="713089" indent="0" algn="ctr">
              <a:buNone/>
              <a:defRPr/>
            </a:lvl3pPr>
            <a:lvl4pPr marL="1069648" indent="0" algn="ctr">
              <a:buNone/>
              <a:defRPr/>
            </a:lvl4pPr>
            <a:lvl5pPr marL="1426195" indent="0" algn="ctr">
              <a:buNone/>
              <a:defRPr/>
            </a:lvl5pPr>
            <a:lvl6pPr marL="1782745" indent="0" algn="ctr">
              <a:buNone/>
              <a:defRPr/>
            </a:lvl6pPr>
            <a:lvl7pPr marL="2139296" indent="0" algn="ctr">
              <a:buNone/>
              <a:defRPr/>
            </a:lvl7pPr>
            <a:lvl8pPr marL="2495845" indent="0" algn="ctr">
              <a:buNone/>
              <a:defRPr/>
            </a:lvl8pPr>
            <a:lvl9pPr marL="285239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E048D-BCB2-4AA7-A4C4-EEB0757A0C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01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10" y="3305572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10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168" indent="0">
              <a:buNone/>
              <a:defRPr sz="1400"/>
            </a:lvl2pPr>
            <a:lvl3pPr marL="712340" indent="0">
              <a:buNone/>
              <a:defRPr sz="1300"/>
            </a:lvl3pPr>
            <a:lvl4pPr marL="1068524" indent="0">
              <a:buNone/>
              <a:defRPr sz="1100"/>
            </a:lvl4pPr>
            <a:lvl5pPr marL="1424697" indent="0">
              <a:buNone/>
              <a:defRPr sz="1100"/>
            </a:lvl5pPr>
            <a:lvl6pPr marL="1780872" indent="0">
              <a:buNone/>
              <a:defRPr sz="1100"/>
            </a:lvl6pPr>
            <a:lvl7pPr marL="2137048" indent="0">
              <a:buNone/>
              <a:defRPr sz="1100"/>
            </a:lvl7pPr>
            <a:lvl8pPr marL="2493220" indent="0">
              <a:buNone/>
              <a:defRPr sz="1100"/>
            </a:lvl8pPr>
            <a:lvl9pPr marL="2849393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323C6-F43E-4BD8-8778-DE8632016F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11117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F8E80-F769-41C8-8D87-8AA9104600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03897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03" y="330556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03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546" indent="0">
              <a:buNone/>
              <a:defRPr sz="1400"/>
            </a:lvl2pPr>
            <a:lvl3pPr marL="713089" indent="0">
              <a:buNone/>
              <a:defRPr sz="1300"/>
            </a:lvl3pPr>
            <a:lvl4pPr marL="1069648" indent="0">
              <a:buNone/>
              <a:defRPr sz="1100"/>
            </a:lvl4pPr>
            <a:lvl5pPr marL="1426195" indent="0">
              <a:buNone/>
              <a:defRPr sz="1100"/>
            </a:lvl5pPr>
            <a:lvl6pPr marL="1782745" indent="0">
              <a:buNone/>
              <a:defRPr sz="1100"/>
            </a:lvl6pPr>
            <a:lvl7pPr marL="2139296" indent="0">
              <a:buNone/>
              <a:defRPr sz="1100"/>
            </a:lvl7pPr>
            <a:lvl8pPr marL="2495845" indent="0">
              <a:buNone/>
              <a:defRPr sz="1100"/>
            </a:lvl8pPr>
            <a:lvl9pPr marL="2852392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C55CA-E7DF-40DF-8A20-9AADF3078A4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2339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AA9EE-58FB-4C1C-8B78-49FBE09F23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89689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5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546" indent="0">
              <a:buNone/>
              <a:defRPr sz="1600" b="1"/>
            </a:lvl2pPr>
            <a:lvl3pPr marL="713089" indent="0">
              <a:buNone/>
              <a:defRPr sz="1400" b="1"/>
            </a:lvl3pPr>
            <a:lvl4pPr marL="1069648" indent="0">
              <a:buNone/>
              <a:defRPr sz="1300" b="1"/>
            </a:lvl4pPr>
            <a:lvl5pPr marL="1426195" indent="0">
              <a:buNone/>
              <a:defRPr sz="1300" b="1"/>
            </a:lvl5pPr>
            <a:lvl6pPr marL="1782745" indent="0">
              <a:buNone/>
              <a:defRPr sz="1300" b="1"/>
            </a:lvl6pPr>
            <a:lvl7pPr marL="2139296" indent="0">
              <a:buNone/>
              <a:defRPr sz="1300" b="1"/>
            </a:lvl7pPr>
            <a:lvl8pPr marL="2495845" indent="0">
              <a:buNone/>
              <a:defRPr sz="1300" b="1"/>
            </a:lvl8pPr>
            <a:lvl9pPr marL="2852392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546" indent="0">
              <a:buNone/>
              <a:defRPr sz="1600" b="1"/>
            </a:lvl2pPr>
            <a:lvl3pPr marL="713089" indent="0">
              <a:buNone/>
              <a:defRPr sz="1400" b="1"/>
            </a:lvl3pPr>
            <a:lvl4pPr marL="1069648" indent="0">
              <a:buNone/>
              <a:defRPr sz="1300" b="1"/>
            </a:lvl4pPr>
            <a:lvl5pPr marL="1426195" indent="0">
              <a:buNone/>
              <a:defRPr sz="1300" b="1"/>
            </a:lvl5pPr>
            <a:lvl6pPr marL="1782745" indent="0">
              <a:buNone/>
              <a:defRPr sz="1300" b="1"/>
            </a:lvl6pPr>
            <a:lvl7pPr marL="2139296" indent="0">
              <a:buNone/>
              <a:defRPr sz="1300" b="1"/>
            </a:lvl7pPr>
            <a:lvl8pPr marL="2495845" indent="0">
              <a:buNone/>
              <a:defRPr sz="1300" b="1"/>
            </a:lvl8pPr>
            <a:lvl9pPr marL="2852392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9E4C0-5872-44FA-B657-8CD5EB30ED6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7567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D2C2D-1B20-4D94-AACE-89DEDC1582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79621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15579-0ADB-4C91-855D-66E926F3B14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88370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6" y="20519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96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546" indent="0">
              <a:buNone/>
              <a:defRPr sz="1000"/>
            </a:lvl2pPr>
            <a:lvl3pPr marL="713089" indent="0">
              <a:buNone/>
              <a:defRPr sz="800"/>
            </a:lvl3pPr>
            <a:lvl4pPr marL="1069648" indent="0">
              <a:buNone/>
              <a:defRPr sz="700"/>
            </a:lvl4pPr>
            <a:lvl5pPr marL="1426195" indent="0">
              <a:buNone/>
              <a:defRPr sz="700"/>
            </a:lvl5pPr>
            <a:lvl6pPr marL="1782745" indent="0">
              <a:buNone/>
              <a:defRPr sz="700"/>
            </a:lvl6pPr>
            <a:lvl7pPr marL="2139296" indent="0">
              <a:buNone/>
              <a:defRPr sz="700"/>
            </a:lvl7pPr>
            <a:lvl8pPr marL="2495845" indent="0">
              <a:buNone/>
              <a:defRPr sz="700"/>
            </a:lvl8pPr>
            <a:lvl9pPr marL="2852392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84E14-0AE7-4824-B0B9-36D147EE5C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28945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03" y="3600358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0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546" indent="0">
              <a:buNone/>
              <a:defRPr sz="2300"/>
            </a:lvl2pPr>
            <a:lvl3pPr marL="713089" indent="0">
              <a:buNone/>
              <a:defRPr sz="1900"/>
            </a:lvl3pPr>
            <a:lvl4pPr marL="1069648" indent="0">
              <a:buNone/>
              <a:defRPr sz="1600"/>
            </a:lvl4pPr>
            <a:lvl5pPr marL="1426195" indent="0">
              <a:buNone/>
              <a:defRPr sz="1600"/>
            </a:lvl5pPr>
            <a:lvl6pPr marL="1782745" indent="0">
              <a:buNone/>
              <a:defRPr sz="1600"/>
            </a:lvl6pPr>
            <a:lvl7pPr marL="2139296" indent="0">
              <a:buNone/>
              <a:defRPr sz="1600"/>
            </a:lvl7pPr>
            <a:lvl8pPr marL="2495845" indent="0">
              <a:buNone/>
              <a:defRPr sz="1600"/>
            </a:lvl8pPr>
            <a:lvl9pPr marL="2852392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03" y="4025833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546" indent="0">
              <a:buNone/>
              <a:defRPr sz="1000"/>
            </a:lvl2pPr>
            <a:lvl3pPr marL="713089" indent="0">
              <a:buNone/>
              <a:defRPr sz="800"/>
            </a:lvl3pPr>
            <a:lvl4pPr marL="1069648" indent="0">
              <a:buNone/>
              <a:defRPr sz="700"/>
            </a:lvl4pPr>
            <a:lvl5pPr marL="1426195" indent="0">
              <a:buNone/>
              <a:defRPr sz="700"/>
            </a:lvl5pPr>
            <a:lvl6pPr marL="1782745" indent="0">
              <a:buNone/>
              <a:defRPr sz="700"/>
            </a:lvl6pPr>
            <a:lvl7pPr marL="2139296" indent="0">
              <a:buNone/>
              <a:defRPr sz="700"/>
            </a:lvl7pPr>
            <a:lvl8pPr marL="2495845" indent="0">
              <a:buNone/>
              <a:defRPr sz="700"/>
            </a:lvl8pPr>
            <a:lvl9pPr marL="2852392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F9C9D-1793-41AC-B815-11804F1A0B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35370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C4EC1-CC8B-46D3-9290-2C4A8E488C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01399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A88F6-95D9-4353-863B-D1AF5A9242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4709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7D867-CFDD-4BA6-9EEC-7EC6C737355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17289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72" y="367180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72" y="1199761"/>
            <a:ext cx="7343979" cy="3627338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2DAD-6AFA-45CD-9101-5E0C6A7C055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14748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72" y="367180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0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0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87C4-8F1C-42AF-BC87-907CBBF9A6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7105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72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3FBE3-CA7C-4B27-83FA-C29AC0CF19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02481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40" y="1598254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7266" indent="0" algn="ctr">
              <a:buNone/>
              <a:defRPr/>
            </a:lvl2pPr>
            <a:lvl3pPr marL="714529" indent="0" algn="ctr">
              <a:buNone/>
              <a:defRPr/>
            </a:lvl3pPr>
            <a:lvl4pPr marL="1071804" indent="0" algn="ctr">
              <a:buNone/>
              <a:defRPr/>
            </a:lvl4pPr>
            <a:lvl5pPr marL="1429071" indent="0" algn="ctr">
              <a:buNone/>
              <a:defRPr/>
            </a:lvl5pPr>
            <a:lvl6pPr marL="1786338" indent="0" algn="ctr">
              <a:buNone/>
              <a:defRPr/>
            </a:lvl6pPr>
            <a:lvl7pPr marL="2143605" indent="0" algn="ctr">
              <a:buNone/>
              <a:defRPr/>
            </a:lvl7pPr>
            <a:lvl8pPr marL="2500873" indent="0" algn="ctr">
              <a:buNone/>
              <a:defRPr/>
            </a:lvl8pPr>
            <a:lvl9pPr marL="285814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6FF45-C2D6-476E-949B-808BF422C08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17827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E6930-3F90-46FE-BFE7-D3A409FC3C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2865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191" y="330555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191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7266" indent="0">
              <a:buNone/>
              <a:defRPr sz="1400"/>
            </a:lvl2pPr>
            <a:lvl3pPr marL="714529" indent="0">
              <a:buNone/>
              <a:defRPr sz="1300"/>
            </a:lvl3pPr>
            <a:lvl4pPr marL="1071804" indent="0">
              <a:buNone/>
              <a:defRPr sz="1100"/>
            </a:lvl4pPr>
            <a:lvl5pPr marL="1429071" indent="0">
              <a:buNone/>
              <a:defRPr sz="1100"/>
            </a:lvl5pPr>
            <a:lvl6pPr marL="1786338" indent="0">
              <a:buNone/>
              <a:defRPr sz="1100"/>
            </a:lvl6pPr>
            <a:lvl7pPr marL="2143605" indent="0">
              <a:buNone/>
              <a:defRPr sz="1100"/>
            </a:lvl7pPr>
            <a:lvl8pPr marL="2500873" indent="0">
              <a:buNone/>
              <a:defRPr sz="1100"/>
            </a:lvl8pPr>
            <a:lvl9pPr marL="285814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BFB77-84F3-4C11-8F53-63A218026D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95753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B0546-9D0A-4F4A-BA42-ADCE629CAA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76705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3" y="206260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3D58F-C68D-4FE5-9832-8D2C19F7A5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17122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8017F-7E53-43EE-A746-E6F6295933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04172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EB5D8-CF4C-4911-B5ED-A8B3872C77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567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2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168" indent="0">
              <a:buNone/>
              <a:defRPr sz="1600" b="1"/>
            </a:lvl2pPr>
            <a:lvl3pPr marL="712340" indent="0">
              <a:buNone/>
              <a:defRPr sz="1400" b="1"/>
            </a:lvl3pPr>
            <a:lvl4pPr marL="1068524" indent="0">
              <a:buNone/>
              <a:defRPr sz="1300" b="1"/>
            </a:lvl4pPr>
            <a:lvl5pPr marL="1424697" indent="0">
              <a:buNone/>
              <a:defRPr sz="1300" b="1"/>
            </a:lvl5pPr>
            <a:lvl6pPr marL="1780872" indent="0">
              <a:buNone/>
              <a:defRPr sz="1300" b="1"/>
            </a:lvl6pPr>
            <a:lvl7pPr marL="2137048" indent="0">
              <a:buNone/>
              <a:defRPr sz="1300" b="1"/>
            </a:lvl7pPr>
            <a:lvl8pPr marL="2493220" indent="0">
              <a:buNone/>
              <a:defRPr sz="1300" b="1"/>
            </a:lvl8pPr>
            <a:lvl9pPr marL="2849393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168" indent="0">
              <a:buNone/>
              <a:defRPr sz="1600" b="1"/>
            </a:lvl2pPr>
            <a:lvl3pPr marL="712340" indent="0">
              <a:buNone/>
              <a:defRPr sz="1400" b="1"/>
            </a:lvl3pPr>
            <a:lvl4pPr marL="1068524" indent="0">
              <a:buNone/>
              <a:defRPr sz="1300" b="1"/>
            </a:lvl4pPr>
            <a:lvl5pPr marL="1424697" indent="0">
              <a:buNone/>
              <a:defRPr sz="1300" b="1"/>
            </a:lvl5pPr>
            <a:lvl6pPr marL="1780872" indent="0">
              <a:buNone/>
              <a:defRPr sz="1300" b="1"/>
            </a:lvl6pPr>
            <a:lvl7pPr marL="2137048" indent="0">
              <a:buNone/>
              <a:defRPr sz="1300" b="1"/>
            </a:lvl7pPr>
            <a:lvl8pPr marL="2493220" indent="0">
              <a:buNone/>
              <a:defRPr sz="1300" b="1"/>
            </a:lvl8pPr>
            <a:lvl9pPr marL="2849393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E239-764D-4021-9E36-EEF06FCDEE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64558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3" y="20519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83" y="1076650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E905D-C71D-48E7-90CD-417586D16B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96478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89" y="360035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8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7266" indent="0">
              <a:buNone/>
              <a:defRPr sz="2200"/>
            </a:lvl2pPr>
            <a:lvl3pPr marL="714529" indent="0">
              <a:buNone/>
              <a:defRPr sz="1900"/>
            </a:lvl3pPr>
            <a:lvl4pPr marL="1071804" indent="0">
              <a:buNone/>
              <a:defRPr sz="1600"/>
            </a:lvl4pPr>
            <a:lvl5pPr marL="1429071" indent="0">
              <a:buNone/>
              <a:defRPr sz="1600"/>
            </a:lvl5pPr>
            <a:lvl6pPr marL="1786338" indent="0">
              <a:buNone/>
              <a:defRPr sz="1600"/>
            </a:lvl6pPr>
            <a:lvl7pPr marL="2143605" indent="0">
              <a:buNone/>
              <a:defRPr sz="1600"/>
            </a:lvl7pPr>
            <a:lvl8pPr marL="2500873" indent="0">
              <a:buNone/>
              <a:defRPr sz="1600"/>
            </a:lvl8pPr>
            <a:lvl9pPr marL="2858140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89" y="402582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79FD5-2C00-4DEB-87BE-370A2D4D01B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46765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1D53C-D646-4FAF-AFA3-8989883DAF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50130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5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65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DDC08-5289-4888-ACE4-2D04EDAECB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617526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59" y="36717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59" y="1199764"/>
            <a:ext cx="7343979" cy="3627339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8FF20-CFA9-4E3C-AC78-AE5EFD4865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910650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59" y="36717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76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76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2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2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5FA11-5AE4-4F91-AA7D-8ECE927EC6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505393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59" y="367165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3227D-23CF-43A3-86B2-237668EB4C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700511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29" y="1598232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7805" indent="0" algn="ctr">
              <a:buNone/>
              <a:defRPr/>
            </a:lvl2pPr>
            <a:lvl3pPr marL="715609" indent="0" algn="ctr">
              <a:buNone/>
              <a:defRPr/>
            </a:lvl3pPr>
            <a:lvl4pPr marL="1073414" indent="0" algn="ctr">
              <a:buNone/>
              <a:defRPr/>
            </a:lvl4pPr>
            <a:lvl5pPr marL="1431219" indent="0" algn="ctr">
              <a:buNone/>
              <a:defRPr/>
            </a:lvl5pPr>
            <a:lvl6pPr marL="1789024" indent="0" algn="ctr">
              <a:buNone/>
              <a:defRPr/>
            </a:lvl6pPr>
            <a:lvl7pPr marL="2146828" indent="0" algn="ctr">
              <a:buNone/>
              <a:defRPr/>
            </a:lvl7pPr>
            <a:lvl8pPr marL="2504633" indent="0" algn="ctr">
              <a:buNone/>
              <a:defRPr/>
            </a:lvl8pPr>
            <a:lvl9pPr marL="2862438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8C650-4ADE-40CC-B86B-7DC8AF7678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073579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CF3A0-A527-4563-B717-D2CDD23015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36835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181" y="3305533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181" y="2180292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7805" indent="0">
              <a:buNone/>
              <a:defRPr sz="1400"/>
            </a:lvl2pPr>
            <a:lvl3pPr marL="715609" indent="0">
              <a:buNone/>
              <a:defRPr sz="1300"/>
            </a:lvl3pPr>
            <a:lvl4pPr marL="1073414" indent="0">
              <a:buNone/>
              <a:defRPr sz="1100"/>
            </a:lvl4pPr>
            <a:lvl5pPr marL="1431219" indent="0">
              <a:buNone/>
              <a:defRPr sz="1100"/>
            </a:lvl5pPr>
            <a:lvl6pPr marL="1789024" indent="0">
              <a:buNone/>
              <a:defRPr sz="1100"/>
            </a:lvl6pPr>
            <a:lvl7pPr marL="2146828" indent="0">
              <a:buNone/>
              <a:defRPr sz="1100"/>
            </a:lvl7pPr>
            <a:lvl8pPr marL="2504633" indent="0">
              <a:buNone/>
              <a:defRPr sz="1100"/>
            </a:lvl8pPr>
            <a:lvl9pPr marL="286243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284B6-8C53-4537-932D-F59CF77A7D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7510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CE9BF-8E5C-41F6-8A26-D36B220B35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25528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5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2995" y="119975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662EC-3282-4AC7-94B0-C5B8CC430D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320197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72" y="206259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2" y="1151159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805" indent="0">
              <a:buNone/>
              <a:defRPr sz="1600" b="1"/>
            </a:lvl2pPr>
            <a:lvl3pPr marL="715609" indent="0">
              <a:buNone/>
              <a:defRPr sz="1400" b="1"/>
            </a:lvl3pPr>
            <a:lvl4pPr marL="1073414" indent="0">
              <a:buNone/>
              <a:defRPr sz="1300" b="1"/>
            </a:lvl4pPr>
            <a:lvl5pPr marL="1431219" indent="0">
              <a:buNone/>
              <a:defRPr sz="1300" b="1"/>
            </a:lvl5pPr>
            <a:lvl6pPr marL="1789024" indent="0">
              <a:buNone/>
              <a:defRPr sz="1300" b="1"/>
            </a:lvl6pPr>
            <a:lvl7pPr marL="2146828" indent="0">
              <a:buNone/>
              <a:defRPr sz="1300" b="1"/>
            </a:lvl7pPr>
            <a:lvl8pPr marL="2504633" indent="0">
              <a:buNone/>
              <a:defRPr sz="1300" b="1"/>
            </a:lvl8pPr>
            <a:lvl9pPr marL="286243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2" y="1630629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4" y="1151159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805" indent="0">
              <a:buNone/>
              <a:defRPr sz="1600" b="1"/>
            </a:lvl2pPr>
            <a:lvl3pPr marL="715609" indent="0">
              <a:buNone/>
              <a:defRPr sz="1400" b="1"/>
            </a:lvl3pPr>
            <a:lvl4pPr marL="1073414" indent="0">
              <a:buNone/>
              <a:defRPr sz="1300" b="1"/>
            </a:lvl4pPr>
            <a:lvl5pPr marL="1431219" indent="0">
              <a:buNone/>
              <a:defRPr sz="1300" b="1"/>
            </a:lvl5pPr>
            <a:lvl6pPr marL="1789024" indent="0">
              <a:buNone/>
              <a:defRPr sz="1300" b="1"/>
            </a:lvl6pPr>
            <a:lvl7pPr marL="2146828" indent="0">
              <a:buNone/>
              <a:defRPr sz="1300" b="1"/>
            </a:lvl7pPr>
            <a:lvl8pPr marL="2504633" indent="0">
              <a:buNone/>
              <a:defRPr sz="1300" b="1"/>
            </a:lvl8pPr>
            <a:lvl9pPr marL="286243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4" y="1630629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E0931-E617-4ABF-9591-22631040B7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146408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C9DDE-CF11-436F-A27E-286179B89F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061921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BCD33-28C3-480D-A306-AA37170A65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528437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72" y="20517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08" y="205179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72" y="1076648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7805" indent="0">
              <a:buNone/>
              <a:defRPr sz="900"/>
            </a:lvl2pPr>
            <a:lvl3pPr marL="715609" indent="0">
              <a:buNone/>
              <a:defRPr sz="800"/>
            </a:lvl3pPr>
            <a:lvl4pPr marL="1073414" indent="0">
              <a:buNone/>
              <a:defRPr sz="700"/>
            </a:lvl4pPr>
            <a:lvl5pPr marL="1431219" indent="0">
              <a:buNone/>
              <a:defRPr sz="700"/>
            </a:lvl5pPr>
            <a:lvl6pPr marL="1789024" indent="0">
              <a:buNone/>
              <a:defRPr sz="700"/>
            </a:lvl6pPr>
            <a:lvl7pPr marL="2146828" indent="0">
              <a:buNone/>
              <a:defRPr sz="700"/>
            </a:lvl7pPr>
            <a:lvl8pPr marL="2504633" indent="0">
              <a:buNone/>
              <a:defRPr sz="700"/>
            </a:lvl8pPr>
            <a:lvl9pPr marL="286243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F77EC-C8DE-494E-A318-20FA1575F8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3057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77" y="360034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77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7805" indent="0">
              <a:buNone/>
              <a:defRPr sz="2200"/>
            </a:lvl2pPr>
            <a:lvl3pPr marL="715609" indent="0">
              <a:buNone/>
              <a:defRPr sz="1900"/>
            </a:lvl3pPr>
            <a:lvl4pPr marL="1073414" indent="0">
              <a:buNone/>
              <a:defRPr sz="1600"/>
            </a:lvl4pPr>
            <a:lvl5pPr marL="1431219" indent="0">
              <a:buNone/>
              <a:defRPr sz="1600"/>
            </a:lvl5pPr>
            <a:lvl6pPr marL="1789024" indent="0">
              <a:buNone/>
              <a:defRPr sz="1600"/>
            </a:lvl6pPr>
            <a:lvl7pPr marL="2146828" indent="0">
              <a:buNone/>
              <a:defRPr sz="1600"/>
            </a:lvl7pPr>
            <a:lvl8pPr marL="2504633" indent="0">
              <a:buNone/>
              <a:defRPr sz="1600"/>
            </a:lvl8pPr>
            <a:lvl9pPr marL="2862438" indent="0">
              <a:buNone/>
              <a:defRPr sz="16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77" y="402581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7805" indent="0">
              <a:buNone/>
              <a:defRPr sz="900"/>
            </a:lvl2pPr>
            <a:lvl3pPr marL="715609" indent="0">
              <a:buNone/>
              <a:defRPr sz="800"/>
            </a:lvl3pPr>
            <a:lvl4pPr marL="1073414" indent="0">
              <a:buNone/>
              <a:defRPr sz="700"/>
            </a:lvl4pPr>
            <a:lvl5pPr marL="1431219" indent="0">
              <a:buNone/>
              <a:defRPr sz="700"/>
            </a:lvl5pPr>
            <a:lvl6pPr marL="1789024" indent="0">
              <a:buNone/>
              <a:defRPr sz="700"/>
            </a:lvl6pPr>
            <a:lvl7pPr marL="2146828" indent="0">
              <a:buNone/>
              <a:defRPr sz="700"/>
            </a:lvl7pPr>
            <a:lvl8pPr marL="2504633" indent="0">
              <a:buNone/>
              <a:defRPr sz="700"/>
            </a:lvl8pPr>
            <a:lvl9pPr marL="286243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0CD5A-386D-47FB-A213-E2D702E404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115818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EC091-9C22-4B13-9336-0A6EB7C000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68922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2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48" y="367162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2ECDA-DB56-4B9D-A7E0-8011FBC246B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102217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47" y="36716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47" y="1199754"/>
            <a:ext cx="7343979" cy="3627339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3B9DB-3965-4B92-8DDC-DDD8F8FB35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766239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47" y="36716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5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2995" y="119975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18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2995" y="3064718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A2E05-9D9B-45B9-BE5D-5DA83A2F42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71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24C04-508E-4228-8EAA-3C0DE93D1FE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95741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47" y="367162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70EF0-61C7-4808-902A-2D944B9E9B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243702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795021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6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3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7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4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7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54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8705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478491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664656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8" y="3844925"/>
            <a:ext cx="9239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1" tIns="35662" rIns="71321" bIns="35662"/>
          <a:lstStyle>
            <a:lvl1pPr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1089" indent="2485">
              <a:defRPr>
                <a:latin typeface="+mj-lt"/>
              </a:defRPr>
            </a:lvl2pPr>
            <a:lvl3pPr marL="490356" indent="-203079">
              <a:tabLst/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558814"/>
            <a:ext cx="7548638" cy="946151"/>
          </a:xfrm>
        </p:spPr>
        <p:txBody>
          <a:bodyPr/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CCFA8A61-5D59-494E-92A0-1B835ABFE5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826017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8" y="3844925"/>
            <a:ext cx="9239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1" tIns="35662" rIns="71321" bIns="35662"/>
          <a:lstStyle>
            <a:lvl1pPr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1089" indent="2485">
              <a:defRPr>
                <a:latin typeface="+mj-lt"/>
              </a:defRPr>
            </a:lvl2pPr>
            <a:lvl3pPr marL="490356" indent="-203079">
              <a:tabLst/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6DD5DA85-07CA-407B-B4EB-9915DCB7F8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617152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3561" indent="0">
              <a:defRPr>
                <a:latin typeface="+mj-lt"/>
              </a:defRPr>
            </a:lvl2pPr>
            <a:lvl3pPr marL="490356" indent="-203079"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 marL="111939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4AF8593B-D2AC-4C3C-BDCE-E5C93E4596A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222450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3561" indent="0">
              <a:defRPr>
                <a:latin typeface="+mj-lt"/>
              </a:defRPr>
            </a:lvl2pPr>
            <a:lvl3pPr marL="490356" indent="-203079"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 marL="111939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CA5FA8E8-C1E4-4D3B-A4AF-D481492F84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870027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68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36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04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72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40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08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76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544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4141949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812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AD58C6A4-30DB-44AB-B953-72E040FFCD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186708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6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803" indent="0">
              <a:buNone/>
              <a:defRPr sz="1800" b="1"/>
            </a:lvl2pPr>
            <a:lvl3pPr marL="813603" indent="0">
              <a:buNone/>
              <a:defRPr sz="1600" b="1"/>
            </a:lvl3pPr>
            <a:lvl4pPr marL="1220401" indent="0">
              <a:buNone/>
              <a:defRPr sz="1400" b="1"/>
            </a:lvl4pPr>
            <a:lvl5pPr marL="1627201" indent="0">
              <a:buNone/>
              <a:defRPr sz="1400" b="1"/>
            </a:lvl5pPr>
            <a:lvl6pPr marL="2034006" indent="0">
              <a:buNone/>
              <a:defRPr sz="1400" b="1"/>
            </a:lvl6pPr>
            <a:lvl7pPr marL="2440808" indent="0">
              <a:buNone/>
              <a:defRPr sz="1400" b="1"/>
            </a:lvl7pPr>
            <a:lvl8pPr marL="2847605" indent="0">
              <a:buNone/>
              <a:defRPr sz="1400" b="1"/>
            </a:lvl8pPr>
            <a:lvl9pPr marL="3254409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2" y="115136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803" indent="0">
              <a:buNone/>
              <a:defRPr sz="1800" b="1"/>
            </a:lvl2pPr>
            <a:lvl3pPr marL="813603" indent="0">
              <a:buNone/>
              <a:defRPr sz="1600" b="1"/>
            </a:lvl3pPr>
            <a:lvl4pPr marL="1220401" indent="0">
              <a:buNone/>
              <a:defRPr sz="1400" b="1"/>
            </a:lvl4pPr>
            <a:lvl5pPr marL="1627201" indent="0">
              <a:buNone/>
              <a:defRPr sz="1400" b="1"/>
            </a:lvl5pPr>
            <a:lvl6pPr marL="2034006" indent="0">
              <a:buNone/>
              <a:defRPr sz="1400" b="1"/>
            </a:lvl6pPr>
            <a:lvl7pPr marL="2440808" indent="0">
              <a:buNone/>
              <a:defRPr sz="1400" b="1"/>
            </a:lvl7pPr>
            <a:lvl8pPr marL="2847605" indent="0">
              <a:buNone/>
              <a:defRPr sz="1400" b="1"/>
            </a:lvl8pPr>
            <a:lvl9pPr marL="3254409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E69949F-7E59-4FCD-A800-DAC0898E692A}" type="datetime1">
              <a:rPr lang="ru-RU" smtClean="0"/>
              <a:pPr>
                <a:defRPr/>
              </a:pPr>
              <a:t>20.11.2023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325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2" y="20521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02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168" indent="0">
              <a:buNone/>
              <a:defRPr sz="1000"/>
            </a:lvl2pPr>
            <a:lvl3pPr marL="712340" indent="0">
              <a:buNone/>
              <a:defRPr sz="800"/>
            </a:lvl3pPr>
            <a:lvl4pPr marL="1068524" indent="0">
              <a:buNone/>
              <a:defRPr sz="700"/>
            </a:lvl4pPr>
            <a:lvl5pPr marL="1424697" indent="0">
              <a:buNone/>
              <a:defRPr sz="700"/>
            </a:lvl5pPr>
            <a:lvl6pPr marL="1780872" indent="0">
              <a:buNone/>
              <a:defRPr sz="700"/>
            </a:lvl6pPr>
            <a:lvl7pPr marL="2137048" indent="0">
              <a:buNone/>
              <a:defRPr sz="700"/>
            </a:lvl7pPr>
            <a:lvl8pPr marL="2493220" indent="0">
              <a:buNone/>
              <a:defRPr sz="700"/>
            </a:lvl8pPr>
            <a:lvl9pPr marL="2849393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B2C7F-2279-4D93-BA6F-567208D545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855143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9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830FAA7F-07B7-4272-A162-5804E6845BA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514705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95C149F-161F-4057-B7C8-5F6C20BEACDC}" type="datetime1">
              <a:rPr lang="ru-RU" smtClean="0"/>
              <a:pPr>
                <a:defRPr/>
              </a:pPr>
              <a:t>20.11.2023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33821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23" y="20482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23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6803" indent="0">
              <a:buNone/>
              <a:defRPr sz="1100"/>
            </a:lvl2pPr>
            <a:lvl3pPr marL="813603" indent="0">
              <a:buNone/>
              <a:defRPr sz="900"/>
            </a:lvl3pPr>
            <a:lvl4pPr marL="1220401" indent="0">
              <a:buNone/>
              <a:defRPr sz="800"/>
            </a:lvl4pPr>
            <a:lvl5pPr marL="1627201" indent="0">
              <a:buNone/>
              <a:defRPr sz="800"/>
            </a:lvl5pPr>
            <a:lvl6pPr marL="2034006" indent="0">
              <a:buNone/>
              <a:defRPr sz="800"/>
            </a:lvl6pPr>
            <a:lvl7pPr marL="2440808" indent="0">
              <a:buNone/>
              <a:defRPr sz="800"/>
            </a:lvl7pPr>
            <a:lvl8pPr marL="2847605" indent="0">
              <a:buNone/>
              <a:defRPr sz="800"/>
            </a:lvl8pPr>
            <a:lvl9pPr marL="3254409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41AF1CD-4263-49B8-9992-9421234BA5C5}" type="datetime1">
              <a:rPr lang="ru-RU" smtClean="0"/>
              <a:pPr>
                <a:defRPr/>
              </a:pPr>
              <a:t>20.11.2023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85868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6803" indent="0">
              <a:buNone/>
              <a:defRPr sz="2500"/>
            </a:lvl2pPr>
            <a:lvl3pPr marL="813603" indent="0">
              <a:buNone/>
              <a:defRPr sz="2100"/>
            </a:lvl3pPr>
            <a:lvl4pPr marL="1220401" indent="0">
              <a:buNone/>
              <a:defRPr sz="1800"/>
            </a:lvl4pPr>
            <a:lvl5pPr marL="1627201" indent="0">
              <a:buNone/>
              <a:defRPr sz="1800"/>
            </a:lvl5pPr>
            <a:lvl6pPr marL="2034006" indent="0">
              <a:buNone/>
              <a:defRPr sz="1800"/>
            </a:lvl6pPr>
            <a:lvl7pPr marL="2440808" indent="0">
              <a:buNone/>
              <a:defRPr sz="1800"/>
            </a:lvl7pPr>
            <a:lvl8pPr marL="2847605" indent="0">
              <a:buNone/>
              <a:defRPr sz="1800"/>
            </a:lvl8pPr>
            <a:lvl9pPr marL="3254409" indent="0">
              <a:buNone/>
              <a:defRPr sz="18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6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6803" indent="0">
              <a:buNone/>
              <a:defRPr sz="1100"/>
            </a:lvl2pPr>
            <a:lvl3pPr marL="813603" indent="0">
              <a:buNone/>
              <a:defRPr sz="900"/>
            </a:lvl3pPr>
            <a:lvl4pPr marL="1220401" indent="0">
              <a:buNone/>
              <a:defRPr sz="800"/>
            </a:lvl4pPr>
            <a:lvl5pPr marL="1627201" indent="0">
              <a:buNone/>
              <a:defRPr sz="800"/>
            </a:lvl5pPr>
            <a:lvl6pPr marL="2034006" indent="0">
              <a:buNone/>
              <a:defRPr sz="800"/>
            </a:lvl6pPr>
            <a:lvl7pPr marL="2440808" indent="0">
              <a:buNone/>
              <a:defRPr sz="800"/>
            </a:lvl7pPr>
            <a:lvl8pPr marL="2847605" indent="0">
              <a:buNone/>
              <a:defRPr sz="800"/>
            </a:lvl8pPr>
            <a:lvl9pPr marL="3254409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05F3D36-CECB-4190-B3B9-91E0A4E91335}" type="datetime1">
              <a:rPr lang="ru-RU" smtClean="0"/>
              <a:pPr>
                <a:defRPr/>
              </a:pPr>
              <a:t>20.11.2023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68D2BB2C-4F0C-429C-9961-E15C571BA4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372485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C7BC2CD-8732-4FAD-87DD-1AB571888093}" type="datetime1">
              <a:rPr lang="ru-RU" smtClean="0"/>
              <a:pPr>
                <a:defRPr/>
              </a:pPr>
              <a:t>20.11.2023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C2253AFC-6C59-4CF3-8126-7A7CE5DFBF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09679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0903E50-F737-419B-A571-FC3F1B59F1EF}" type="datetime1">
              <a:rPr lang="ru-RU" smtClean="0"/>
              <a:pPr>
                <a:defRPr/>
              </a:pPr>
              <a:t>20.11.2023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74A5BFEB-6D7F-4B1D-9BCB-D1B040E323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459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09" y="3600364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0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168" indent="0">
              <a:buNone/>
              <a:defRPr sz="2300"/>
            </a:lvl2pPr>
            <a:lvl3pPr marL="712340" indent="0">
              <a:buNone/>
              <a:defRPr sz="1900"/>
            </a:lvl3pPr>
            <a:lvl4pPr marL="1068524" indent="0">
              <a:buNone/>
              <a:defRPr sz="1600"/>
            </a:lvl4pPr>
            <a:lvl5pPr marL="1424697" indent="0">
              <a:buNone/>
              <a:defRPr sz="1600"/>
            </a:lvl5pPr>
            <a:lvl6pPr marL="1780872" indent="0">
              <a:buNone/>
              <a:defRPr sz="1600"/>
            </a:lvl6pPr>
            <a:lvl7pPr marL="2137048" indent="0">
              <a:buNone/>
              <a:defRPr sz="1600"/>
            </a:lvl7pPr>
            <a:lvl8pPr marL="2493220" indent="0">
              <a:buNone/>
              <a:defRPr sz="1600"/>
            </a:lvl8pPr>
            <a:lvl9pPr marL="2849393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09" y="4025839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168" indent="0">
              <a:buNone/>
              <a:defRPr sz="1000"/>
            </a:lvl2pPr>
            <a:lvl3pPr marL="712340" indent="0">
              <a:buNone/>
              <a:defRPr sz="800"/>
            </a:lvl3pPr>
            <a:lvl4pPr marL="1068524" indent="0">
              <a:buNone/>
              <a:defRPr sz="700"/>
            </a:lvl4pPr>
            <a:lvl5pPr marL="1424697" indent="0">
              <a:buNone/>
              <a:defRPr sz="700"/>
            </a:lvl5pPr>
            <a:lvl6pPr marL="1780872" indent="0">
              <a:buNone/>
              <a:defRPr sz="700"/>
            </a:lvl6pPr>
            <a:lvl7pPr marL="2137048" indent="0">
              <a:buNone/>
              <a:defRPr sz="700"/>
            </a:lvl7pPr>
            <a:lvl8pPr marL="2493220" indent="0">
              <a:buNone/>
              <a:defRPr sz="700"/>
            </a:lvl8pPr>
            <a:lvl9pPr marL="2849393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5E15A-CDDB-4972-B5F9-238EBECD53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04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4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72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64" tIns="40632" rIns="81264" bIns="406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64" tIns="40632" rIns="81264" bIns="406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264" tIns="40632" rIns="81264" bIns="40632" numCol="1" anchor="ctr" anchorCtr="0" compatLnSpc="1">
            <a:prstTxWarp prst="textNoShape">
              <a:avLst/>
            </a:prstTxWarp>
            <a:normAutofit/>
          </a:bodyPr>
          <a:lstStyle>
            <a:lvl1pPr algn="ctr" defTabSz="811213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CA26EF8-6CD0-4A2E-BFDA-D8BFF64C340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82" r:id="rId1"/>
    <p:sldLayoutId id="2147488883" r:id="rId2"/>
    <p:sldLayoutId id="2147488884" r:id="rId3"/>
    <p:sldLayoutId id="2147488885" r:id="rId4"/>
    <p:sldLayoutId id="2147488886" r:id="rId5"/>
    <p:sldLayoutId id="2147488887" r:id="rId6"/>
    <p:sldLayoutId id="2147488888" r:id="rId7"/>
    <p:sldLayoutId id="2147488889" r:id="rId8"/>
    <p:sldLayoutId id="2147488890" r:id="rId9"/>
    <p:sldLayoutId id="2147488891" r:id="rId10"/>
    <p:sldLayoutId id="2147488892" r:id="rId11"/>
    <p:sldLayoutId id="2147488893" r:id="rId12"/>
    <p:sldLayoutId id="2147488894" r:id="rId13"/>
    <p:sldLayoutId id="2147488895" r:id="rId14"/>
  </p:sldLayoutIdLst>
  <p:hf hdr="0" ftr="0" dt="0"/>
  <p:txStyles>
    <p:titleStyle>
      <a:lvl1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168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2340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8524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4697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1213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1438" algn="l" defTabSz="811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4038" indent="-201613" algn="l" defTabSz="811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6188" indent="-965200" algn="just" defTabSz="811213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17600" indent="306388" algn="l" defTabSz="811213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4165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0338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6515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2693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168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340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8524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4697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0872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7048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3220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9393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00" tIns="40650" rIns="81300" bIns="40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6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00" tIns="40650" rIns="81300" bIns="40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300" tIns="40650" rIns="81300" bIns="40650" numCol="1" anchor="ctr" anchorCtr="0" compatLnSpc="1">
            <a:prstTxWarp prst="textNoShape">
              <a:avLst/>
            </a:prstTxWarp>
            <a:normAutofit/>
          </a:bodyPr>
          <a:lstStyle>
            <a:lvl1pPr algn="ctr" defTabSz="812800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DF5CE6-58B0-4B19-A23E-ED40D66AAB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96" r:id="rId1"/>
    <p:sldLayoutId id="2147488897" r:id="rId2"/>
    <p:sldLayoutId id="2147488898" r:id="rId3"/>
    <p:sldLayoutId id="2147488899" r:id="rId4"/>
    <p:sldLayoutId id="2147488900" r:id="rId5"/>
    <p:sldLayoutId id="2147488901" r:id="rId6"/>
    <p:sldLayoutId id="2147488902" r:id="rId7"/>
    <p:sldLayoutId id="2147488903" r:id="rId8"/>
    <p:sldLayoutId id="2147488904" r:id="rId9"/>
    <p:sldLayoutId id="2147488905" r:id="rId10"/>
    <p:sldLayoutId id="2147488906" r:id="rId11"/>
    <p:sldLayoutId id="2147488907" r:id="rId12"/>
    <p:sldLayoutId id="2147488908" r:id="rId13"/>
    <p:sldLayoutId id="2147488909" r:id="rId14"/>
  </p:sldLayoutIdLst>
  <p:hf hdr="0" ftr="0" dt="0"/>
  <p:txStyles>
    <p:titleStyle>
      <a:lvl1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330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2661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9005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5339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2800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1438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4038" indent="-201613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6188" indent="-965200" algn="just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17600" indent="306388" algn="l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4829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1163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7499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3839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330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661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005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339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1674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8011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4345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0678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48" tIns="40674" rIns="81348" bIns="4067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100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48" tIns="40674" rIns="81348" bIns="406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348" tIns="40674" rIns="81348" bIns="40674" numCol="1" anchor="ctr" anchorCtr="0" compatLnSpc="1">
            <a:prstTxWarp prst="textNoShape">
              <a:avLst/>
            </a:prstTxWarp>
            <a:normAutofit/>
          </a:bodyPr>
          <a:lstStyle>
            <a:lvl1pPr algn="ctr" defTabSz="812800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C31601-6454-4336-9FB0-5AE4CEDF47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10" r:id="rId1"/>
    <p:sldLayoutId id="2147488911" r:id="rId2"/>
    <p:sldLayoutId id="2147488912" r:id="rId3"/>
    <p:sldLayoutId id="2147488913" r:id="rId4"/>
    <p:sldLayoutId id="2147488914" r:id="rId5"/>
    <p:sldLayoutId id="2147488915" r:id="rId6"/>
    <p:sldLayoutId id="2147488916" r:id="rId7"/>
    <p:sldLayoutId id="2147488917" r:id="rId8"/>
    <p:sldLayoutId id="2147488918" r:id="rId9"/>
    <p:sldLayoutId id="2147488919" r:id="rId10"/>
    <p:sldLayoutId id="2147488920" r:id="rId11"/>
    <p:sldLayoutId id="2147488921" r:id="rId12"/>
    <p:sldLayoutId id="2147488922" r:id="rId13"/>
    <p:sldLayoutId id="2147488923" r:id="rId14"/>
  </p:sldLayoutIdLst>
  <p:hf hdr="0" ftr="0" dt="0"/>
  <p:txStyles>
    <p:titleStyle>
      <a:lvl1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546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3089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9648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6195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2800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3025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5625" indent="-201613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7775" indent="-966788" algn="just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17600" indent="306388" algn="l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5716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2265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8815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5368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46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089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648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195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2745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296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5845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392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4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509" tIns="40755" rIns="81509" bIns="40755" numCol="1" anchor="ctr" anchorCtr="0" compatLnSpc="1">
            <a:prstTxWarp prst="textNoShape">
              <a:avLst/>
            </a:prstTxWarp>
            <a:normAutofit/>
          </a:bodyPr>
          <a:lstStyle>
            <a:lvl1pPr algn="ctr" defTabSz="814388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56E3102-21E2-4422-BD00-1BECDB9A7BF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24" r:id="rId1"/>
    <p:sldLayoutId id="2147488925" r:id="rId2"/>
    <p:sldLayoutId id="2147488926" r:id="rId3"/>
    <p:sldLayoutId id="2147488927" r:id="rId4"/>
    <p:sldLayoutId id="2147488928" r:id="rId5"/>
    <p:sldLayoutId id="2147488929" r:id="rId6"/>
    <p:sldLayoutId id="2147488930" r:id="rId7"/>
    <p:sldLayoutId id="2147488931" r:id="rId8"/>
    <p:sldLayoutId id="2147488932" r:id="rId9"/>
    <p:sldLayoutId id="2147488933" r:id="rId10"/>
    <p:sldLayoutId id="2147488934" r:id="rId11"/>
    <p:sldLayoutId id="2147488935" r:id="rId12"/>
    <p:sldLayoutId id="2147488936" r:id="rId13"/>
    <p:sldLayoutId id="2147488937" r:id="rId14"/>
  </p:sldLayoutIdLst>
  <p:hf hdr="0" ftr="0" dt="0"/>
  <p:txStyles>
    <p:titleStyle>
      <a:lvl1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7266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4529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1804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9071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4388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3025" algn="l" defTabSz="8143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5625" indent="-203200" algn="l" defTabSz="8143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9363" indent="-968375" algn="just" defTabSz="814388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20775" indent="306388" algn="l" defTabSz="814388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8689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5957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93225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50492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266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4529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804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9071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6338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3605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00873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814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6148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  <a:normAutofit/>
          </a:bodyPr>
          <a:lstStyle>
            <a:lvl1pPr algn="ctr" defTabSz="815975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B6ABA12-7D7C-409A-AE10-9B7C9D0B53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38" r:id="rId1"/>
    <p:sldLayoutId id="2147488939" r:id="rId2"/>
    <p:sldLayoutId id="2147488940" r:id="rId3"/>
    <p:sldLayoutId id="2147488941" r:id="rId4"/>
    <p:sldLayoutId id="2147488942" r:id="rId5"/>
    <p:sldLayoutId id="2147488943" r:id="rId6"/>
    <p:sldLayoutId id="2147488944" r:id="rId7"/>
    <p:sldLayoutId id="2147488945" r:id="rId8"/>
    <p:sldLayoutId id="2147488946" r:id="rId9"/>
    <p:sldLayoutId id="2147488947" r:id="rId10"/>
    <p:sldLayoutId id="2147488948" r:id="rId11"/>
    <p:sldLayoutId id="2147488949" r:id="rId12"/>
    <p:sldLayoutId id="2147488950" r:id="rId13"/>
    <p:sldLayoutId id="2147488951" r:id="rId14"/>
  </p:sldLayoutIdLst>
  <p:hf hdr="0" ftr="0" dt="0"/>
  <p:txStyles>
    <p:titleStyle>
      <a:lvl1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7805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5609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3414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31219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4163" indent="-284163" algn="l" defTabSz="815975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4163" indent="73025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7213" indent="-203200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50950" indent="-969963" algn="just" defTabSz="815975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22363" indent="307975" algn="l" defTabSz="815975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80914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8719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96523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54328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805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5609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3414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1219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9024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6828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04633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62438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58800"/>
            <a:ext cx="76327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65" tIns="40683" rIns="81365" bIns="406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492250"/>
            <a:ext cx="76327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65" tIns="40683" rIns="81365" bIns="40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81365" tIns="40683" rIns="81365" bIns="40683" rtlCol="0" anchor="ctr"/>
          <a:lstStyle>
            <a:lvl1pPr algn="l" defTabSz="813603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07CC4530-06C7-4CE1-B79E-3D0F281ED845}" type="datetime1">
              <a:rPr lang="ru-RU" smtClean="0"/>
              <a:pPr>
                <a:defRPr/>
              </a:pPr>
              <a:t>20.11.2023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81365" tIns="40683" rIns="81365" bIns="40683" rtlCol="0" anchor="ctr"/>
          <a:lstStyle>
            <a:lvl1pPr algn="ctr" defTabSz="813603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4225" y="4398963"/>
            <a:ext cx="503238" cy="512762"/>
          </a:xfrm>
          <a:prstGeom prst="rect">
            <a:avLst/>
          </a:prstGeom>
        </p:spPr>
        <p:txBody>
          <a:bodyPr vert="horz" wrap="square" lIns="81365" tIns="40683" rIns="81365" bIns="40683" numCol="1" anchor="ctr" anchorCtr="0" compatLnSpc="1">
            <a:prstTxWarp prst="textNoShape">
              <a:avLst/>
            </a:prstTxWarp>
          </a:bodyPr>
          <a:lstStyle>
            <a:lvl1pPr algn="ctr" defTabSz="812800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2F385BE-3BBB-4EF8-B3C9-90F607B57A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899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968" r:id="rId1"/>
    <p:sldLayoutId id="2147488969" r:id="rId2"/>
    <p:sldLayoutId id="2147488970" r:id="rId3"/>
    <p:sldLayoutId id="2147488971" r:id="rId4"/>
    <p:sldLayoutId id="2147488972" r:id="rId5"/>
    <p:sldLayoutId id="2147488973" r:id="rId6"/>
    <p:sldLayoutId id="2147488974" r:id="rId7"/>
    <p:sldLayoutId id="2147488975" r:id="rId8"/>
    <p:sldLayoutId id="2147488976" r:id="rId9"/>
    <p:sldLayoutId id="2147488977" r:id="rId10"/>
    <p:sldLayoutId id="2147488978" r:id="rId11"/>
    <p:sldLayoutId id="2147488979" r:id="rId12"/>
    <p:sldLayoutId id="2147488980" r:id="rId13"/>
    <p:sldLayoutId id="2147488981" r:id="rId14"/>
    <p:sldLayoutId id="2147488982" r:id="rId15"/>
  </p:sldLayoutIdLst>
  <p:hf hdr="0" ftr="0" dt="0"/>
  <p:txStyles>
    <p:titleStyle>
      <a:lvl1pPr algn="l" defTabSz="812800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2pPr>
      <a:lvl3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3pPr>
      <a:lvl4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4pPr>
      <a:lvl5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5pPr>
      <a:lvl6pPr marL="4572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144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716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288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2800" rtl="0" eaLnBrk="0" fontAlgn="base" hangingPunct="0">
        <a:spcBef>
          <a:spcPct val="20000"/>
        </a:spcBef>
        <a:spcAft>
          <a:spcPct val="0"/>
        </a:spcAft>
        <a:buFont typeface="+mj-lt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82575" indent="174625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55625" indent="-201613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319213" algn="just" defTabSz="812800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panose="020B0604020202020204" pitchFamily="34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19188" indent="709613" algn="l" defTabSz="812800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anose="020B0604020202020204" pitchFamily="34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37406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4206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1005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57805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803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3603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0401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7201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4006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0808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7605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4409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Прямоугольник 3"/>
          <p:cNvSpPr>
            <a:spLocks noChangeArrowheads="1"/>
          </p:cNvSpPr>
          <p:nvPr/>
        </p:nvSpPr>
        <p:spPr bwMode="auto">
          <a:xfrm>
            <a:off x="4200057" y="4670425"/>
            <a:ext cx="466077" cy="44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3784" tIns="51897" rIns="103784" bIns="51897">
            <a:spAutoFit/>
          </a:bodyPr>
          <a:lstStyle>
            <a:lvl1pPr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100" dirty="0" smtClean="0">
                <a:solidFill>
                  <a:srgbClr val="FFFFFF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2023</a:t>
            </a:r>
          </a:p>
          <a:p>
            <a:pPr algn="ctr" eaLnBrk="1" hangingPunct="1"/>
            <a:endParaRPr lang="ru-RU" altLang="ru-RU" sz="11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75" name="Заголовок 1"/>
          <p:cNvSpPr>
            <a:spLocks noGrp="1"/>
          </p:cNvSpPr>
          <p:nvPr>
            <p:ph type="ctrTitle"/>
          </p:nvPr>
        </p:nvSpPr>
        <p:spPr>
          <a:xfrm>
            <a:off x="772253" y="2757964"/>
            <a:ext cx="7772400" cy="1102519"/>
          </a:xfrm>
        </p:spPr>
        <p:txBody>
          <a:bodyPr>
            <a:normAutofit/>
          </a:bodyPr>
          <a:lstStyle/>
          <a:p>
            <a:pPr algn="ctr" defTabSz="1011238" eaLnBrk="1" hangingPunct="1"/>
            <a:r>
              <a:rPr lang="ru-RU" altLang="ru-RU" sz="20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latin typeface="Arial Narrow" pitchFamily="34" charset="0"/>
                <a:cs typeface="Arial" pitchFamily="34" charset="0"/>
              </a:rPr>
              <a:t>Актуальные вопросы по исчислению и уплате имущественных налогов физических лиц за 2022 </a:t>
            </a:r>
            <a:r>
              <a:rPr lang="ru-RU" sz="2000" dirty="0" smtClean="0">
                <a:latin typeface="Arial Narrow" pitchFamily="34" charset="0"/>
                <a:cs typeface="Arial" pitchFamily="34" charset="0"/>
              </a:rPr>
              <a:t>год</a:t>
            </a:r>
            <a:r>
              <a:rPr lang="ru-RU" altLang="ru-RU" sz="20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»</a:t>
            </a:r>
            <a:endParaRPr lang="ru-RU" altLang="ru-RU" sz="20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450" y="1924050"/>
            <a:ext cx="6408738" cy="647700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algn="ctr" defTabSz="1043056" eaLnBrk="1" fontAlgn="auto" hangingPunct="1"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УПРАВЛЕНИЕ ФЕДЕРАЛЬНОЙ НАЛОГОВОЙ СЛУЖБЫ ПО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Г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. СЕВАСТОПОЛЮ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2253" y="4095750"/>
            <a:ext cx="7561263" cy="574675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algn="ctr" defTabSz="1043056" eaLnBrk="1" fontAlgn="auto" hangingPunct="1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Докладчик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: </a:t>
            </a:r>
            <a:r>
              <a:rPr lang="ru-RU" sz="14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Минкина Анна Юрьевна, </a:t>
            </a:r>
            <a:endParaRPr lang="ru-RU" sz="1400" b="1" dirty="0">
              <a:solidFill>
                <a:prstClr val="white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 defTabSz="1043056" eaLnBrk="1" fontAlgn="auto" hangingPunct="1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начальник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отдела камерального контроля в сфере налогообложения имущества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/>
          <p:cNvGrpSpPr/>
          <p:nvPr/>
        </p:nvGrpSpPr>
        <p:grpSpPr>
          <a:xfrm>
            <a:off x="3183698" y="1502722"/>
            <a:ext cx="4824288" cy="379995"/>
            <a:chOff x="3563888" y="929636"/>
            <a:chExt cx="4824288" cy="369332"/>
          </a:xfrm>
        </p:grpSpPr>
        <p:sp>
          <p:nvSpPr>
            <p:cNvPr id="5" name="TextBox 4"/>
            <p:cNvSpPr txBox="1"/>
            <p:nvPr/>
          </p:nvSpPr>
          <p:spPr>
            <a:xfrm>
              <a:off x="3563888" y="929636"/>
              <a:ext cx="213750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ru-RU" sz="18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157246" y="929636"/>
              <a:ext cx="223093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ru-RU" sz="18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602" name="Номер слайда 3"/>
          <p:cNvSpPr>
            <a:spLocks noGrp="1"/>
          </p:cNvSpPr>
          <p:nvPr>
            <p:ph type="sldNum" sz="quarter" idx="10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12800">
              <a:spcBef>
                <a:spcPct val="20000"/>
              </a:spcBef>
              <a:buFont typeface="+mj-lt"/>
              <a:defRPr sz="24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282575" indent="174625" defTabSz="81280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555625" indent="-201613" defTabSz="8128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1319213" algn="just" defTabSz="812800">
              <a:lnSpc>
                <a:spcPts val="1900"/>
              </a:lnSpc>
              <a:spcBef>
                <a:spcPts val="400"/>
              </a:spcBef>
              <a:buFont typeface="Arial" panose="020B0604020202020204" pitchFamily="34" charset="0"/>
              <a:defRPr sz="16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1119188" indent="709613" defTabSz="812800">
              <a:lnSpc>
                <a:spcPts val="1800"/>
              </a:lnSpc>
              <a:spcBef>
                <a:spcPts val="400"/>
              </a:spcBef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1576388" indent="709613" defTabSz="8128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033588" indent="709613" defTabSz="8128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2490788" indent="709613" defTabSz="8128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2947988" indent="709613" defTabSz="8128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BC5A660-9691-48CE-A84D-42D0379D1784}" type="slidenum">
              <a:rPr lang="ru-RU" altLang="ru-RU" sz="2100" smtClean="0">
                <a:solidFill>
                  <a:srgbClr val="FFFFFF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2100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5603" name="TextBox 4"/>
          <p:cNvSpPr txBox="1">
            <a:spLocks noChangeArrowheads="1"/>
          </p:cNvSpPr>
          <p:nvPr/>
        </p:nvSpPr>
        <p:spPr bwMode="auto">
          <a:xfrm>
            <a:off x="616047" y="505189"/>
            <a:ext cx="72728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ru-RU" sz="2400" b="1" dirty="0">
                <a:solidFill>
                  <a:schemeClr val="accent4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</a:t>
            </a:r>
            <a:r>
              <a:rPr lang="ru-RU" altLang="ru-RU" sz="2000" b="1" dirty="0" smtClean="0">
                <a:solidFill>
                  <a:schemeClr val="accent4"/>
                </a:solidFill>
                <a:latin typeface="Arial Narrow" panose="020B0606020202030204" pitchFamily="34" charset="0"/>
                <a:cs typeface="Times New Roman" pitchFamily="18" charset="0"/>
              </a:rPr>
              <a:t>ИМУЩЕСТВЕННЫЕ НАЛОГИ ФИЗИЧЕСКИХ ЛИЦ</a:t>
            </a:r>
            <a:endParaRPr lang="ru-RU" altLang="ru-RU" sz="2000" b="1" dirty="0">
              <a:solidFill>
                <a:schemeClr val="accent4"/>
              </a:solidFill>
              <a:latin typeface="Arial Narrow" panose="020B0606020202030204" pitchFamily="34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4438" y="1415228"/>
            <a:ext cx="1840415" cy="93497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Транспортный налог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4958" y="2575299"/>
            <a:ext cx="1849896" cy="9349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Земельный налог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678507" y="4042605"/>
            <a:ext cx="1512887" cy="431800"/>
          </a:xfrm>
          <a:prstGeom prst="rect">
            <a:avLst/>
          </a:prstGeom>
        </p:spPr>
        <p:txBody>
          <a:bodyPr lIns="104306" tIns="52153" rIns="104306" bIns="52153" anchor="ctr">
            <a:normAutofit fontScale="55000" lnSpcReduction="20000"/>
          </a:bodyPr>
          <a:lstStyle/>
          <a:p>
            <a:pPr defTabSz="1043056" eaLnBrk="1" fontAlgn="auto" hangingPunct="1">
              <a:spcAft>
                <a:spcPts val="0"/>
              </a:spcAft>
              <a:defRPr/>
            </a:pPr>
            <a:endParaRPr lang="ru-RU" sz="4800" b="1" dirty="0">
              <a:solidFill>
                <a:srgbClr val="005AA9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44438" y="3735370"/>
            <a:ext cx="1840415" cy="93497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Налог на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имущество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523983" y="1415228"/>
            <a:ext cx="3590161" cy="93497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altLang="ru-RU" sz="20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Глава 28 НК РФ</a:t>
            </a:r>
          </a:p>
          <a:p>
            <a:pPr algn="ctr"/>
            <a:r>
              <a:rPr lang="ru-RU" altLang="ru-RU" sz="20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Закон г. Севастополя от 14.11.2014 №75-ЗС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23983" y="2575298"/>
            <a:ext cx="3627423" cy="9349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Глава 31 НК РФ</a:t>
            </a:r>
          </a:p>
          <a:p>
            <a:pPr algn="ctr"/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Закон г. Севастополя от 26.11.2014 №81-ЗС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23983" y="3735368"/>
            <a:ext cx="3627423" cy="93497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Глава 32 НК РФ</a:t>
            </a:r>
          </a:p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Закон г. Севастополя от 27.11.2020 №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614-ЗС 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01213" y="1415227"/>
            <a:ext cx="1840415" cy="93497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 01.01.2015</a:t>
            </a:r>
            <a:endParaRPr lang="ru-RU" sz="20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368627" y="2575298"/>
            <a:ext cx="1873001" cy="9349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 01.01.2015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378107" y="3735369"/>
            <a:ext cx="1863522" cy="93497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 01.01.2021</a:t>
            </a: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(понижающий коэффициент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0,4)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5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z="2100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3</a:t>
            </a:fld>
            <a:endParaRPr lang="ru-RU" altLang="ru-RU" sz="21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483518"/>
            <a:ext cx="6997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cap="all" dirty="0" smtClean="0">
                <a:solidFill>
                  <a:schemeClr val="accent4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ЧАСТО ЗАДАВАЕМЫЕ ВОПРОСЫ </a:t>
            </a:r>
          </a:p>
          <a:p>
            <a:pPr algn="ctr">
              <a:spcAft>
                <a:spcPts val="0"/>
              </a:spcAft>
            </a:pPr>
            <a:r>
              <a:rPr lang="ru-RU" sz="2000" b="1" cap="all" dirty="0" smtClean="0">
                <a:solidFill>
                  <a:schemeClr val="accent4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ЧАСТИ НАЛОГООБЛОЖЕНИЯ ИМУЩЕСТВА ФИЗИЧЕСКИХ ЛИЦ</a:t>
            </a:r>
            <a:endParaRPr lang="ru-RU" sz="2000" b="1" cap="all" dirty="0">
              <a:solidFill>
                <a:schemeClr val="accent4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683568" y="1203598"/>
          <a:ext cx="7632848" cy="31013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8232"/>
                <a:gridCol w="5544616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ОТВЕТ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075604">
                <a:tc>
                  <a:txBody>
                    <a:bodyPr/>
                    <a:lstStyle/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Воспитываю троих несовершеннолетних детей. Положена ли мне льгота на имущество? Получила квитанцию на уплату налога - льготы нет.</a:t>
                      </a:r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ст. 403 НК РФ.</a:t>
                      </a:r>
                    </a:p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отношении лиц, имеющих трех и более несовершеннолетних детей, применяется налоговый вычет в виде уменьшения кадастровой стоимости имущества (квартиры, дома) на величину кадастровой стоимости 5 м</a:t>
                      </a:r>
                      <a:r>
                        <a:rPr lang="ru-RU" sz="1050" kern="12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общей площади квартиры, части квартиры, комнаты и 7 м</a:t>
                      </a:r>
                      <a:r>
                        <a:rPr lang="ru-RU" sz="1050" kern="12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общей площади жилого дома, части жилого дома в расчете на каждого несовершеннолетнего ребенка. </a:t>
                      </a:r>
                    </a:p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графе «налоговая база» должна быть указана величина кадастровой стоимости объекта (квартиры, дома) уменьшенная на стоимость «стандартного вычета» (20/50м</a:t>
                      </a:r>
                      <a:r>
                        <a:rPr lang="ru-RU" sz="1050" kern="12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) и на величину «вычета на детей» (кол-во детей*на 5/7м</a:t>
                      </a:r>
                      <a:r>
                        <a:rPr lang="ru-RU" sz="1050" kern="12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075604">
                <a:tc>
                  <a:txBody>
                    <a:bodyPr/>
                    <a:lstStyle/>
                    <a:p>
                      <a:pPr algn="just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меня трое детей, одному уже исполнилось 18 лет, но он учится в университете, полностью на моем содержании. Положена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 мне льгота по транспорту как многодетной семье?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ст. 5 Закона г. Севастополя № 75-ЗС.</a:t>
                      </a:r>
                      <a:endParaRPr lang="ru-RU" sz="105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данном случае льгота не положена. Согласно Закону Севастополя о транспортном налоге льгота предоставляется лицам, воспитывающим трех и более несовершеннолетних детей. Независимо от обстоятельств, после достижения 18 лет одним из детей льгота не предоставляется с месяца, следующего, за тем, когда ребенку исполнилось 18 лет.</a:t>
                      </a: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26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z="2100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4</a:t>
            </a:fld>
            <a:endParaRPr lang="ru-RU" altLang="ru-RU" sz="21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483518"/>
            <a:ext cx="6997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cap="all" dirty="0" smtClean="0">
                <a:solidFill>
                  <a:schemeClr val="accent4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ЧАСТО ЗАДАВАЕМЫЕ ВОПРОСЫ </a:t>
            </a:r>
          </a:p>
          <a:p>
            <a:pPr algn="ctr">
              <a:spcAft>
                <a:spcPts val="0"/>
              </a:spcAft>
            </a:pPr>
            <a:r>
              <a:rPr lang="ru-RU" sz="2000" b="1" cap="all" dirty="0" smtClean="0">
                <a:solidFill>
                  <a:schemeClr val="accent4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ЧАСТИ НАЛОГООБЛОЖЕНИЯ ИМУЩЕСТВА ФИЗИЧЕСКИХ ЛИЦ</a:t>
            </a:r>
            <a:endParaRPr lang="ru-RU" sz="2000" b="1" cap="all" dirty="0">
              <a:solidFill>
                <a:schemeClr val="accent4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683568" y="1203598"/>
          <a:ext cx="7632848" cy="33832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8232"/>
                <a:gridCol w="5544616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ОТВЕТ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075604">
                <a:tc>
                  <a:txBody>
                    <a:bodyPr/>
                    <a:lstStyle/>
                    <a:p>
                      <a:pPr algn="just"/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закону пенсионеры не должны платить земельный налог. Почему мне прислали уведомление? В собственности земельный участок 8 соток.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ст.391 НК РФ.</a:t>
                      </a:r>
                    </a:p>
                    <a:p>
                      <a:pPr algn="just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пенсионеров налоговая база по земельному налогу уменьшается на величину кадастровой стоимости 600 м</a:t>
                      </a:r>
                      <a:r>
                        <a:rPr lang="ru-RU" sz="1050" kern="1200" baseline="3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</a:t>
                      </a: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площади земельного участка. Если площадь земельного участка превышает 6 соток, за остальную часть участка необходимо платить земельный налог</a:t>
                      </a:r>
                      <a:r>
                        <a:rPr lang="ru-RU" sz="105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общих основаниях</a:t>
                      </a: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6564">
                <a:tc>
                  <a:txBody>
                    <a:bodyPr/>
                    <a:lstStyle/>
                    <a:p>
                      <a:pPr marL="0" algn="just" defTabSz="714529" rtl="0" eaLnBrk="1" latinLnBrk="0" hangingPunct="1"/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меня есть земельный участок/объект недвижимости, почему мне не прислали уведомление на уплату налога?</a:t>
                      </a: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714529" rtl="0" eaLnBrk="1" latinLnBrk="0" hangingPunct="1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Сводное налоговое уведомление не направляется, если:  </a:t>
                      </a:r>
                    </a:p>
                    <a:p>
                      <a:pPr marL="0" algn="just" defTabSz="714529" rtl="0" eaLnBrk="1" latinLnBrk="0" hangingPunct="1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налогоплательщику предоставлена налоговая льгота;</a:t>
                      </a:r>
                    </a:p>
                    <a:p>
                      <a:pPr marL="0" algn="just" defTabSz="714529" rtl="0" eaLnBrk="1" latinLnBrk="0" hangingPunct="1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сумма налога к уплате составляет менее 100 рублей; </a:t>
                      </a:r>
                    </a:p>
                    <a:p>
                      <a:pPr marL="0" algn="just" defTabSz="714529" rtl="0" eaLnBrk="1" latinLnBrk="0" hangingPunct="1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собственность не зарегистрирована в соответствии с российским законодательством</a:t>
                      </a:r>
                      <a:r>
                        <a:rPr lang="ru-RU" sz="105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(д</a:t>
                      </a: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ля государственной регистрации недвижимости необходимо предоставить документы в МФЦ) </a:t>
                      </a: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6564">
                <a:tc>
                  <a:txBody>
                    <a:bodyPr/>
                    <a:lstStyle/>
                    <a:p>
                      <a:pPr algn="just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меня в собственности жилой дом и гараж, а налог рассчитан как на "иные строения". Прошу исправить вид объекта недвижимости</a:t>
                      </a:r>
                      <a:endParaRPr lang="ru-RU" sz="11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ст. 85 НК РФ.</a:t>
                      </a:r>
                    </a:p>
                    <a:p>
                      <a:pPr algn="just"/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Сведения об объектах недвижимости, находящихся в собственности физических лиц и расположенных на территории Севастополя, формируются в информационном ресурсе налоговых органов по данным регистрирующего органа - </a:t>
                      </a:r>
                      <a:r>
                        <a:rPr lang="ru-RU" sz="105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Севреестра</a:t>
                      </a: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целью корректировки сведений о характеристиках объектов недвижимости рекомендуем обратиться в </a:t>
                      </a:r>
                      <a:r>
                        <a:rPr lang="ru-RU" sz="105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Севреестр</a:t>
                      </a: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по адресу: г. Севастополь, ул. Демидова 13.</a:t>
                      </a: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26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z="2100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5</a:t>
            </a:fld>
            <a:endParaRPr lang="ru-RU" altLang="ru-RU" sz="21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483518"/>
            <a:ext cx="6997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cap="all" dirty="0" smtClean="0">
                <a:solidFill>
                  <a:schemeClr val="accent4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ЧАСТО ЗАДАВАЕМЫЕ ВОПРОСЫ </a:t>
            </a:r>
          </a:p>
          <a:p>
            <a:pPr algn="ctr">
              <a:spcAft>
                <a:spcPts val="0"/>
              </a:spcAft>
            </a:pPr>
            <a:r>
              <a:rPr lang="ru-RU" sz="2000" b="1" cap="all" dirty="0" smtClean="0">
                <a:solidFill>
                  <a:schemeClr val="accent4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ЧАСТИ НАЛОГООБЛОЖЕНИЯ ИМУЩЕСТВА ФИЗИЧЕСКИХ ЛИЦ</a:t>
            </a:r>
            <a:endParaRPr lang="ru-RU" sz="2000" b="1" cap="all" dirty="0">
              <a:solidFill>
                <a:schemeClr val="accent4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683568" y="1203598"/>
          <a:ext cx="7632848" cy="350638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8232"/>
                <a:gridCol w="5544616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ОТВЕТ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075604">
                <a:tc>
                  <a:txBody>
                    <a:bodyPr/>
                    <a:lstStyle/>
                    <a:p>
                      <a:pPr marL="0" algn="just" defTabSz="714529" rtl="0" eaLnBrk="1" latinLnBrk="0" hangingPunct="1"/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Почему мне надо платить налог, если автомобиль я продал по договору купли-продажи еще в 2021 году?</a:t>
                      </a: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714529" rtl="0" eaLnBrk="1" latinLnBrk="0" hangingPunct="1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ст. 85 НК РФ.</a:t>
                      </a:r>
                    </a:p>
                    <a:p>
                      <a:pPr marL="0" algn="just" defTabSz="714529" rtl="0" eaLnBrk="1" latinLnBrk="0" hangingPunct="1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Налоговые органы используют сведения о характеристиках объектов собственности и их владельцах, представленные регистрирующими органами.</a:t>
                      </a:r>
                    </a:p>
                    <a:p>
                      <a:pPr marL="0" algn="just" defTabSz="714529" rtl="0" eaLnBrk="1" latinLnBrk="0" hangingPunct="1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целью снятия транспортного средства с регистрационного учета рекомендуем обратиться с договором купли-продажи в </a:t>
                      </a:r>
                      <a:r>
                        <a:rPr lang="ru-RU" sz="105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МОЭРТНиРАС</a:t>
                      </a: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ГИБДД УМВД России по адресу: г. Севастополь ул. Паршина 29.</a:t>
                      </a: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075604">
                <a:tc>
                  <a:txBody>
                    <a:bodyPr/>
                    <a:lstStyle/>
                    <a:p>
                      <a:pPr algn="just"/>
                      <a:r>
                        <a:rPr lang="ru-RU" sz="11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Почему мне начислен налог  на автомобиль с мощностью 149 лошадиных сил, если я - ветеран боевых действий, мне ведь положена льгота?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ст. 5 Закона г. Севастополя № 75-ЗС.</a:t>
                      </a:r>
                    </a:p>
                    <a:p>
                      <a:pPr algn="just"/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Для ветеранов боевых действий предусмотрена налоговая льгота на одно транспортное средство с мощностью до 100 л.с. включительно, кроме воздушных транспортных средств, яхт и других парусно-моторных судов, </a:t>
                      </a:r>
                      <a:r>
                        <a:rPr lang="ru-RU" sz="105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гидроциклов</a:t>
                      </a:r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Если мощность автомобиля превышает 100 л.с., то льгота не предоставляется.</a:t>
                      </a:r>
                    </a:p>
                    <a:p>
                      <a:pPr algn="just"/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Законом г. Севастополя от 27.06.2023 № 769 – ЗС внесены изменения, согласно которым ветераны боевых действий освобождаются от уплаты транспортного налога на одно транспортное средство с мощностью двигателя до 150 лошадиных сил включительно.</a:t>
                      </a:r>
                    </a:p>
                    <a:p>
                      <a:pPr algn="just"/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Закон г. Севастополя № 769 – ЗС вступает в силу с 01.01.2024 года.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6564">
                <a:tc>
                  <a:txBody>
                    <a:bodyPr/>
                    <a:lstStyle/>
                    <a:p>
                      <a:pPr algn="just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Являюсь инвалидом III группы (пенсионером). Имею ли я льготу по транспорту?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ст. 5 Закона г. Севастополя № 75-ЗС.</a:t>
                      </a:r>
                      <a:endParaRPr lang="ru-RU" sz="105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Перечень налоговых льгот по транспортному налогу</a:t>
                      </a:r>
                      <a:r>
                        <a:rPr lang="ru-RU" sz="105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установлен ст. 5 Закона Севастополя №75-ЗС. Перечнем не предусмотрена льгота для пенсионеров и инвалидов III группы.</a:t>
                      </a:r>
                      <a:endParaRPr lang="ru-RU" sz="105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26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z="2100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6</a:t>
            </a:fld>
            <a:endParaRPr lang="ru-RU" altLang="ru-RU" sz="21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483518"/>
            <a:ext cx="6997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cap="all" dirty="0" smtClean="0">
                <a:solidFill>
                  <a:schemeClr val="accent4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ЧАСТО ЗАДАВАЕМЫЕ ВОПРОСЫ </a:t>
            </a:r>
          </a:p>
          <a:p>
            <a:pPr algn="ctr">
              <a:spcAft>
                <a:spcPts val="0"/>
              </a:spcAft>
            </a:pPr>
            <a:r>
              <a:rPr lang="ru-RU" sz="2000" b="1" cap="all" dirty="0" smtClean="0">
                <a:solidFill>
                  <a:schemeClr val="accent4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ЧАСТИ НАЛОГООБЛОЖЕНИЯ ИМУЩЕСТВА ФИЗИЧЕСКИХ ЛИЦ</a:t>
            </a:r>
            <a:endParaRPr lang="ru-RU" sz="2000" b="1" cap="all" dirty="0">
              <a:solidFill>
                <a:schemeClr val="accent4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683568" y="1203598"/>
          <a:ext cx="7632848" cy="26670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8232"/>
                <a:gridCol w="5544616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ОТВЕТ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075604">
                <a:tc>
                  <a:txBody>
                    <a:bodyPr/>
                    <a:lstStyle/>
                    <a:p>
                      <a:pPr algn="just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Имею 2 квартиры, прислали уведомление об уплате по одной из квартир, но ведь я пенсионер - льготник и освобождена от уплаты налога?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ст. 407 НК РФ.</a:t>
                      </a:r>
                    </a:p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Пенсионеры полностью освобождаются от уплаты налога на имущество в отношении одного объекта определенного вида, например, одного жилого дома, квартиры, гаража, </a:t>
                      </a:r>
                      <a:r>
                        <a:rPr lang="ru-RU" sz="105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хозпостройки</a:t>
                      </a: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площадью не более 50 кв.м., не используемого в предпринимательской деятельности.</a:t>
                      </a:r>
                      <a:endParaRPr lang="ru-RU" sz="9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6564">
                <a:tc>
                  <a:txBody>
                    <a:bodyPr/>
                    <a:lstStyle/>
                    <a:p>
                      <a:pPr algn="just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Получила квитанцию на уплату налога за квартиру. Почему сумма увеличилась в 2 раза по сравнению с прошлым годом? Что за показатель в уведомлении - 0,4 в расчете налога?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ст. 408 НК РФ.</a:t>
                      </a:r>
                    </a:p>
                    <a:p>
                      <a:pPr algn="just"/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 исчислении налога для Севастополя использованы понижающие коэффициенты:</a:t>
                      </a:r>
                    </a:p>
                    <a:p>
                      <a:pPr algn="just"/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- 0,2 - за 2021 год, когда налог исчислен впервые (за первый налоговый период);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0,4 - за 2022 год, при исчислении налога за второй налоговой период.</a:t>
                      </a:r>
                    </a:p>
                    <a:p>
                      <a:pPr algn="just">
                        <a:buFontTx/>
                        <a:buNone/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налоговом уведомлении данный коэффициент 0,4 отражен в графе «Коэффициент к налоговому периоду».</a:t>
                      </a: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26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z="2100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7</a:t>
            </a:fld>
            <a:endParaRPr lang="ru-RU" altLang="ru-RU" sz="21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483518"/>
            <a:ext cx="6997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cap="all" dirty="0" smtClean="0">
                <a:solidFill>
                  <a:schemeClr val="accent4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ЧАСТО ЗАДАВАЕМЫЕ ВОПРОСЫ </a:t>
            </a:r>
          </a:p>
          <a:p>
            <a:pPr algn="ctr">
              <a:spcAft>
                <a:spcPts val="0"/>
              </a:spcAft>
            </a:pPr>
            <a:r>
              <a:rPr lang="ru-RU" sz="2000" b="1" cap="all" dirty="0" smtClean="0">
                <a:solidFill>
                  <a:schemeClr val="accent4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ЧАСТИ НАЛОГООБЛОЖЕНИЯ ИМУЩЕСТВА ФИЗИЧЕСКИХ ЛИЦ</a:t>
            </a:r>
            <a:endParaRPr lang="ru-RU" sz="2000" b="1" cap="all" dirty="0">
              <a:solidFill>
                <a:schemeClr val="accent4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683568" y="1203598"/>
          <a:ext cx="7632848" cy="264532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8232"/>
                <a:gridCol w="5544616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ОТВЕТ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075604">
                <a:tc>
                  <a:txBody>
                    <a:bodyPr/>
                    <a:lstStyle/>
                    <a:p>
                      <a:pPr algn="just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Получила квитанцию на уплату налога за объект имущества – почему мне применяется ставка 1 %, а в прошлом году было 0,1%?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Закон г. Севастополя № 614-ЗС, </a:t>
                      </a: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Приказ ДИЗО от 30.11.2021 №153.</a:t>
                      </a:r>
                    </a:p>
                    <a:p>
                      <a:pPr algn="just"/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объектам недвижимости, которые включены в Перечень объектов недвижимого имущества, по которым налог на имущество физических лиц рассчитывается исходя из кадастровой стоимости, утвержденный приказом ДИЗО №153, ставка налога составляет 1%. Данный порядок действует с 01 января 2022 года. Если объект недвижимости входит в</a:t>
                      </a:r>
                      <a:r>
                        <a:rPr lang="ru-RU" sz="105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указанный </a:t>
                      </a: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Перечень, то применяются ставка 1% от кадастровой стоимости.</a:t>
                      </a: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6564">
                <a:tc>
                  <a:txBody>
                    <a:bodyPr/>
                    <a:lstStyle/>
                    <a:p>
                      <a:pPr algn="just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Получила квитанцию на уплату налога – почему мне применяется ставка 1%? Указанное помещение не входит в Перечень ДИЗО. Могу ли воспользоваться льготой?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7145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ст. 378.2 НК РФ, </a:t>
                      </a: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Приказ ДИЗО от 30.11.2021 №153.</a:t>
                      </a:r>
                    </a:p>
                    <a:p>
                      <a:pPr algn="just"/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Если здание определено административно-деловым центром или торговым центром и включено в Перечень (утвержденный ДИЗО), то все помещения в нем подлежат налогообложению исходя из кадастровой стоимости вне зависимости от наличия или отсутствия этих помещений в Перечне.</a:t>
                      </a:r>
                    </a:p>
                    <a:p>
                      <a:pPr algn="just"/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Налоговые льготы и понижающие коэффициенты в отношении таких объектов не предусмотрены нормами Кодекса и не могут быть представлены.</a:t>
                      </a: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26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Вырезка экрана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548" y="1005846"/>
            <a:ext cx="7448130" cy="3887654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13B0F2-C75C-48E5-A58E-98376309E5EF}" type="slidenum">
              <a:rPr lang="ru-RU" altLang="ru-RU" smtClean="0"/>
              <a:pPr>
                <a:defRPr/>
              </a:pPr>
              <a:t>8</a:t>
            </a:fld>
            <a:endParaRPr lang="ru-RU" alt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157866" y="4237231"/>
            <a:ext cx="1521718" cy="53082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67416" y="2352162"/>
            <a:ext cx="1512168" cy="72645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7338" y="352957"/>
            <a:ext cx="84249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4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Перечень объектов недвижимого имущества, в отношении которых налоговая база определяется как кадастровая стоимость</a:t>
            </a:r>
            <a:r>
              <a:rPr lang="en-US" sz="2000" b="1" dirty="0">
                <a:solidFill>
                  <a:schemeClr val="accent4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sz="2000" b="1" kern="0" dirty="0" smtClean="0">
                <a:solidFill>
                  <a:schemeClr val="accent4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с </a:t>
            </a:r>
            <a:r>
              <a:rPr lang="ru-RU" sz="2000" b="1" kern="0" dirty="0">
                <a:solidFill>
                  <a:schemeClr val="accent4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01.01.2022 </a:t>
            </a:r>
            <a:br>
              <a:rPr lang="ru-RU" sz="2000" b="1" kern="0" dirty="0">
                <a:solidFill>
                  <a:schemeClr val="accent4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</a:br>
            <a:endParaRPr lang="ru-RU" sz="2000" b="1" dirty="0">
              <a:solidFill>
                <a:schemeClr val="accent4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73201" y="3747023"/>
            <a:ext cx="24336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 smtClean="0">
                <a:solidFill>
                  <a:srgbClr val="AE4845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1,2 </a:t>
            </a:r>
            <a:r>
              <a:rPr lang="ru-RU" altLang="ru-RU" sz="2400" b="1" dirty="0" smtClean="0">
                <a:solidFill>
                  <a:srgbClr val="AE4845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тыс. объектов</a:t>
            </a:r>
            <a:endParaRPr lang="ru-RU" altLang="ru-RU" sz="2400" b="1" dirty="0">
              <a:solidFill>
                <a:srgbClr val="AE4845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1828942"/>
            <a:ext cx="25685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dizo@sev.gov.ru</a:t>
            </a:r>
            <a:r>
              <a:rPr lang="en-US" sz="2800" b="1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 </a:t>
            </a:r>
            <a:endParaRPr lang="ru-RU" sz="2800" b="1" dirty="0">
              <a:solidFill>
                <a:schemeClr val="accent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6922" y="2289232"/>
            <a:ext cx="2315179" cy="936104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Инспекция по контролю за пользованием объектов недвижимости ДИЗО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46922" y="4208688"/>
            <a:ext cx="2272634" cy="605451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Контроль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деятельности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84970" y="3644193"/>
            <a:ext cx="208823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latin typeface="Arial Narrow" panose="020B0606020202030204" pitchFamily="34" charset="0"/>
              </a:rPr>
              <a:t>Скачать (7.22 Мб)</a:t>
            </a:r>
            <a:endParaRPr lang="ru-RU" b="1" dirty="0">
              <a:latin typeface="Arial Narrow" panose="020B0606020202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90796" y="3960314"/>
            <a:ext cx="2081677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latin typeface="Arial Narrow" panose="020B0606020202030204" pitchFamily="34" charset="0"/>
              </a:rPr>
              <a:t>Скачать (84.12 Кб)</a:t>
            </a:r>
            <a:endParaRPr lang="ru-RU" b="1" dirty="0">
              <a:latin typeface="Arial Narrow" panose="020B0606020202030204" pitchFamily="34" charset="0"/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5262993" y="3837969"/>
            <a:ext cx="214312" cy="293688"/>
          </a:xfrm>
          <a:prstGeom prst="chevron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AE4845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155728" y="3551781"/>
            <a:ext cx="2016224" cy="89217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44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1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2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3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4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15672</TotalTime>
  <Words>1230</Words>
  <Application>Microsoft Office PowerPoint</Application>
  <PresentationFormat>Экран (16:9)</PresentationFormat>
  <Paragraphs>104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8</vt:i4>
      </vt:variant>
    </vt:vector>
  </HeadingPairs>
  <TitlesOfParts>
    <vt:vector size="18" baseType="lpstr">
      <vt:lpstr>Arial</vt:lpstr>
      <vt:lpstr>Arial Narrow</vt:lpstr>
      <vt:lpstr>Calibri</vt:lpstr>
      <vt:lpstr>Times New Roman</vt:lpstr>
      <vt:lpstr>10_Present_FNS2012_A4</vt:lpstr>
      <vt:lpstr>11_Present_FNS2012_A4</vt:lpstr>
      <vt:lpstr>12_Present_FNS2012_A4</vt:lpstr>
      <vt:lpstr>13_Present_FNS2012_A4</vt:lpstr>
      <vt:lpstr>14_Present_FNS2012_A4</vt:lpstr>
      <vt:lpstr>1_Present_FNS2012_16-9</vt:lpstr>
      <vt:lpstr>«Актуальные вопросы по исчислению и уплате имущественных налогов физических лиц за 2022 год»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Kraftway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Минкина Анна Юрьевна</cp:lastModifiedBy>
  <cp:revision>1736</cp:revision>
  <cp:lastPrinted>2022-10-20T05:43:28Z</cp:lastPrinted>
  <dcterms:created xsi:type="dcterms:W3CDTF">2013-03-25T05:56:00Z</dcterms:created>
  <dcterms:modified xsi:type="dcterms:W3CDTF">2023-11-20T16:08:59Z</dcterms:modified>
</cp:coreProperties>
</file>