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5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104" r:id="rId1"/>
    <p:sldMasterId id="2147484119" r:id="rId2"/>
    <p:sldMasterId id="2147484134" r:id="rId3"/>
    <p:sldMasterId id="2147484149" r:id="rId4"/>
    <p:sldMasterId id="2147484326" r:id="rId5"/>
    <p:sldMasterId id="2147488967" r:id="rId6"/>
  </p:sldMasterIdLst>
  <p:notesMasterIdLst>
    <p:notesMasterId r:id="rId15"/>
  </p:notesMasterIdLst>
  <p:handoutMasterIdLst>
    <p:handoutMasterId r:id="rId16"/>
  </p:handoutMasterIdLst>
  <p:sldIdLst>
    <p:sldId id="456" r:id="rId7"/>
    <p:sldId id="573" r:id="rId8"/>
    <p:sldId id="578" r:id="rId9"/>
    <p:sldId id="580" r:id="rId10"/>
    <p:sldId id="581" r:id="rId11"/>
    <p:sldId id="582" r:id="rId12"/>
    <p:sldId id="583" r:id="rId13"/>
    <p:sldId id="564" r:id="rId14"/>
  </p:sldIdLst>
  <p:sldSz cx="9144000" cy="5143500" type="screen16x9"/>
  <p:notesSz cx="6808788" cy="9940925"/>
  <p:defaultTextStyle>
    <a:defPPr>
      <a:defRPr lang="ru-RU"/>
    </a:defPPr>
    <a:lvl1pPr algn="l" defTabSz="801688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00050" indent="47625" algn="l" defTabSz="801688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801688" indent="96838" algn="l" defTabSz="801688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203325" indent="144463" algn="l" defTabSz="801688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604963" indent="193675" algn="l" defTabSz="801688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2968">
          <p15:clr>
            <a:srgbClr val="A4A3A4"/>
          </p15:clr>
        </p15:guide>
        <p15:guide id="3" orient="horz" pos="352">
          <p15:clr>
            <a:srgbClr val="A4A3A4"/>
          </p15:clr>
        </p15:guide>
        <p15:guide id="4" orient="horz" pos="948">
          <p15:clr>
            <a:srgbClr val="A4A3A4"/>
          </p15:clr>
        </p15:guide>
        <p15:guide id="5" pos="2880">
          <p15:clr>
            <a:srgbClr val="A4A3A4"/>
          </p15:clr>
        </p15:guide>
        <p15:guide id="6" pos="385">
          <p15:clr>
            <a:srgbClr val="A4A3A4"/>
          </p15:clr>
        </p15:guide>
        <p15:guide id="7" pos="1565">
          <p15:clr>
            <a:srgbClr val="A4A3A4"/>
          </p15:clr>
        </p15:guide>
        <p15:guide id="8" pos="5193">
          <p15:clr>
            <a:srgbClr val="A4A3A4"/>
          </p15:clr>
        </p15:guide>
        <p15:guide id="9" pos="406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F2F2F2"/>
    <a:srgbClr val="0066FF"/>
    <a:srgbClr val="3333FF"/>
    <a:srgbClr val="0000FF"/>
    <a:srgbClr val="0099CC"/>
    <a:srgbClr val="6600FF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98" autoAdjust="0"/>
    <p:restoredTop sz="97126" autoAdjust="0"/>
  </p:normalViewPr>
  <p:slideViewPr>
    <p:cSldViewPr>
      <p:cViewPr varScale="1">
        <p:scale>
          <a:sx n="111" d="100"/>
          <a:sy n="111" d="100"/>
        </p:scale>
        <p:origin x="804" y="108"/>
      </p:cViewPr>
      <p:guideLst>
        <p:guide orient="horz" pos="1620"/>
        <p:guide orient="horz" pos="2968"/>
        <p:guide orient="horz" pos="352"/>
        <p:guide orient="horz" pos="948"/>
        <p:guide pos="2880"/>
        <p:guide pos="385"/>
        <p:guide pos="1565"/>
        <p:guide pos="5193"/>
        <p:guide pos="4069"/>
      </p:guideLst>
    </p:cSldViewPr>
  </p:slideViewPr>
  <p:outlineViewPr>
    <p:cViewPr>
      <p:scale>
        <a:sx n="33" d="100"/>
        <a:sy n="33" d="100"/>
      </p:scale>
      <p:origin x="258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6038" y="0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0583F5-E3A4-43A6-BADD-B00E6A68C89F}" type="datetimeFigureOut">
              <a:rPr lang="ru-RU" smtClean="0"/>
              <a:pPr/>
              <a:t>20.11.2023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245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6038" y="9442450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331AF7-2239-46A9-8B9A-31755E51CB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5830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1814" tIns="45907" rIns="91814" bIns="45907" rtlCol="0"/>
          <a:lstStyle>
            <a:lvl1pPr algn="l" defTabSz="81964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51162" cy="496888"/>
          </a:xfrm>
          <a:prstGeom prst="rect">
            <a:avLst/>
          </a:prstGeom>
        </p:spPr>
        <p:txBody>
          <a:bodyPr vert="horz" lIns="91814" tIns="45907" rIns="91814" bIns="45907" rtlCol="0"/>
          <a:lstStyle>
            <a:lvl1pPr algn="r" defTabSz="81964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9130B82-A11F-426B-8239-1755AD3A290D}" type="datetimeFigureOut">
              <a:rPr lang="ru-RU"/>
              <a:pPr>
                <a:defRPr/>
              </a:pPr>
              <a:t>20.11.2023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4638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14" tIns="45907" rIns="91814" bIns="45907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6712" cy="4473575"/>
          </a:xfrm>
          <a:prstGeom prst="rect">
            <a:avLst/>
          </a:prstGeom>
        </p:spPr>
        <p:txBody>
          <a:bodyPr vert="horz" lIns="91814" tIns="45907" rIns="91814" bIns="45907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2450"/>
            <a:ext cx="2951163" cy="496888"/>
          </a:xfrm>
          <a:prstGeom prst="rect">
            <a:avLst/>
          </a:prstGeom>
        </p:spPr>
        <p:txBody>
          <a:bodyPr vert="horz" lIns="91814" tIns="45907" rIns="91814" bIns="45907" rtlCol="0" anchor="b"/>
          <a:lstStyle>
            <a:lvl1pPr algn="l" defTabSz="819640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6038" y="9442450"/>
            <a:ext cx="2951162" cy="496888"/>
          </a:xfrm>
          <a:prstGeom prst="rect">
            <a:avLst/>
          </a:prstGeom>
        </p:spPr>
        <p:txBody>
          <a:bodyPr vert="horz" wrap="square" lIns="91814" tIns="45907" rIns="91814" bIns="45907" numCol="1" anchor="b" anchorCtr="0" compatLnSpc="1">
            <a:prstTxWarp prst="textNoShape">
              <a:avLst/>
            </a:prstTxWarp>
          </a:bodyPr>
          <a:lstStyle>
            <a:lvl1pPr algn="r" defTabSz="819150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A3F97CB-4BA2-4C97-BC95-684D1A55FAD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423310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801688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400050" algn="l" defTabSz="801688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801688" algn="l" defTabSz="801688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203325" algn="l" defTabSz="801688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604963" algn="l" defTabSz="801688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007886" algn="l" defTabSz="80315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409471" algn="l" defTabSz="80315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2811041" algn="l" defTabSz="80315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212627" algn="l" defTabSz="803155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 smtClean="0"/>
          </a:p>
        </p:txBody>
      </p:sp>
      <p:sp>
        <p:nvSpPr>
          <p:cNvPr id="553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191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191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191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191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19150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19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19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19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191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88D2AF8-2EAE-4D1A-AA20-DA86BBBE4777}" type="slidenum">
              <a:rPr lang="ru-RU" altLang="ru-RU" sz="1200" smtClean="0">
                <a:latin typeface="Calibri" panose="020F0502020204030204" pitchFamily="34" charset="0"/>
              </a:rPr>
              <a:pPr/>
              <a:t>1</a:t>
            </a:fld>
            <a:endParaRPr lang="ru-RU" altLang="ru-RU" sz="120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480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A3F97CB-4BA2-4C97-BC95-684D1A55FAD3}" type="slidenum">
              <a:rPr lang="ru-RU" altLang="ru-RU" smtClean="0"/>
              <a:pPr>
                <a:defRPr/>
              </a:pPr>
              <a:t>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032438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559" y="1598265"/>
            <a:ext cx="7772943" cy="110256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057" y="2914630"/>
            <a:ext cx="6401886" cy="1314221"/>
          </a:xfrm>
        </p:spPr>
        <p:txBody>
          <a:bodyPr/>
          <a:lstStyle>
            <a:lvl1pPr marL="0" indent="0" algn="ctr">
              <a:buNone/>
              <a:defRPr/>
            </a:lvl1pPr>
            <a:lvl2pPr marL="356168" indent="0" algn="ctr">
              <a:buNone/>
              <a:defRPr/>
            </a:lvl2pPr>
            <a:lvl3pPr marL="712340" indent="0" algn="ctr">
              <a:buNone/>
              <a:defRPr/>
            </a:lvl3pPr>
            <a:lvl4pPr marL="1068524" indent="0" algn="ctr">
              <a:buNone/>
              <a:defRPr/>
            </a:lvl4pPr>
            <a:lvl5pPr marL="1424697" indent="0" algn="ctr">
              <a:buNone/>
              <a:defRPr/>
            </a:lvl5pPr>
            <a:lvl6pPr marL="1780872" indent="0" algn="ctr">
              <a:buNone/>
              <a:defRPr/>
            </a:lvl6pPr>
            <a:lvl7pPr marL="2137048" indent="0" algn="ctr">
              <a:buNone/>
              <a:defRPr/>
            </a:lvl7pPr>
            <a:lvl8pPr marL="2493220" indent="0" algn="ctr">
              <a:buNone/>
              <a:defRPr/>
            </a:lvl8pPr>
            <a:lvl9pPr marL="2849393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9F4DE-ACE8-49D9-A3C5-76F72FAA4B1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33307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7A5F2-7A15-4C3E-B89C-85DDEEB8B11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3160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324510" y="367174"/>
            <a:ext cx="1835316" cy="445993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5850" y="367174"/>
            <a:ext cx="5378344" cy="445993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C0F33-64FC-4CB3-AD7F-D67B9D2288D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40918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879" y="367186"/>
            <a:ext cx="7343979" cy="8325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815879" y="1199761"/>
            <a:ext cx="7343979" cy="3627338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EB614B-042A-4BF5-BF14-30B99976474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538932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815879" y="367186"/>
            <a:ext cx="7343979" cy="8325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15848" y="1199787"/>
            <a:ext cx="3606830" cy="17612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53010" y="1199787"/>
            <a:ext cx="3606831" cy="17612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815848" y="3064734"/>
            <a:ext cx="3606830" cy="1762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553010" y="3064734"/>
            <a:ext cx="3606831" cy="1762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17E02-A1A1-46E1-96D3-A36BD12B662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860212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815879" y="367174"/>
            <a:ext cx="7343979" cy="445993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A5354E-65D8-4F1F-BFC9-572C95073A0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897711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557" y="1598262"/>
            <a:ext cx="7772943" cy="110256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057" y="2914630"/>
            <a:ext cx="6401886" cy="1314221"/>
          </a:xfrm>
        </p:spPr>
        <p:txBody>
          <a:bodyPr/>
          <a:lstStyle>
            <a:lvl1pPr marL="0" indent="0" algn="ctr">
              <a:buNone/>
              <a:defRPr/>
            </a:lvl1pPr>
            <a:lvl2pPr marL="356330" indent="0" algn="ctr">
              <a:buNone/>
              <a:defRPr/>
            </a:lvl2pPr>
            <a:lvl3pPr marL="712661" indent="0" algn="ctr">
              <a:buNone/>
              <a:defRPr/>
            </a:lvl3pPr>
            <a:lvl4pPr marL="1069005" indent="0" algn="ctr">
              <a:buNone/>
              <a:defRPr/>
            </a:lvl4pPr>
            <a:lvl5pPr marL="1425339" indent="0" algn="ctr">
              <a:buNone/>
              <a:defRPr/>
            </a:lvl5pPr>
            <a:lvl6pPr marL="1781674" indent="0" algn="ctr">
              <a:buNone/>
              <a:defRPr/>
            </a:lvl6pPr>
            <a:lvl7pPr marL="2138011" indent="0" algn="ctr">
              <a:buNone/>
              <a:defRPr/>
            </a:lvl7pPr>
            <a:lvl8pPr marL="2494345" indent="0" algn="ctr">
              <a:buNone/>
              <a:defRPr/>
            </a:lvl8pPr>
            <a:lvl9pPr marL="2850678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22989A-85E7-4576-B12F-6947845ABE4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260034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F122F0-756B-4ADE-9DAA-68B9815F6E8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652059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208" y="3305569"/>
            <a:ext cx="7772943" cy="1021573"/>
          </a:xfrm>
        </p:spPr>
        <p:txBody>
          <a:bodyPr anchor="t"/>
          <a:lstStyle>
            <a:lvl1pPr algn="l">
              <a:defRPr sz="31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208" y="2180294"/>
            <a:ext cx="7772943" cy="1125242"/>
          </a:xfrm>
        </p:spPr>
        <p:txBody>
          <a:bodyPr anchor="b"/>
          <a:lstStyle>
            <a:lvl1pPr marL="0" indent="0">
              <a:buNone/>
              <a:defRPr sz="1600"/>
            </a:lvl1pPr>
            <a:lvl2pPr marL="356330" indent="0">
              <a:buNone/>
              <a:defRPr sz="1400"/>
            </a:lvl2pPr>
            <a:lvl3pPr marL="712661" indent="0">
              <a:buNone/>
              <a:defRPr sz="1300"/>
            </a:lvl3pPr>
            <a:lvl4pPr marL="1069005" indent="0">
              <a:buNone/>
              <a:defRPr sz="1100"/>
            </a:lvl4pPr>
            <a:lvl5pPr marL="1425339" indent="0">
              <a:buNone/>
              <a:defRPr sz="1100"/>
            </a:lvl5pPr>
            <a:lvl6pPr marL="1781674" indent="0">
              <a:buNone/>
              <a:defRPr sz="1100"/>
            </a:lvl6pPr>
            <a:lvl7pPr marL="2138011" indent="0">
              <a:buNone/>
              <a:defRPr sz="1100"/>
            </a:lvl7pPr>
            <a:lvl8pPr marL="2494345" indent="0">
              <a:buNone/>
              <a:defRPr sz="1100"/>
            </a:lvl8pPr>
            <a:lvl9pPr marL="2850678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3B13D0-09BE-4BD4-93C0-13371970B3A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643790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5848" y="1199761"/>
            <a:ext cx="3606830" cy="362733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53010" y="1199761"/>
            <a:ext cx="3606831" cy="362733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A1B433-0E64-4626-AA3B-21C2F9AD1D9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059054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500" y="206263"/>
            <a:ext cx="8229057" cy="85743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476" y="1151160"/>
            <a:ext cx="4039867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330" indent="0">
              <a:buNone/>
              <a:defRPr sz="1600" b="1"/>
            </a:lvl2pPr>
            <a:lvl3pPr marL="712661" indent="0">
              <a:buNone/>
              <a:defRPr sz="1400" b="1"/>
            </a:lvl3pPr>
            <a:lvl4pPr marL="1069005" indent="0">
              <a:buNone/>
              <a:defRPr sz="1300" b="1"/>
            </a:lvl4pPr>
            <a:lvl5pPr marL="1425339" indent="0">
              <a:buNone/>
              <a:defRPr sz="1300" b="1"/>
            </a:lvl5pPr>
            <a:lvl6pPr marL="1781674" indent="0">
              <a:buNone/>
              <a:defRPr sz="1300" b="1"/>
            </a:lvl6pPr>
            <a:lvl7pPr marL="2138011" indent="0">
              <a:buNone/>
              <a:defRPr sz="1300" b="1"/>
            </a:lvl7pPr>
            <a:lvl8pPr marL="2494345" indent="0">
              <a:buNone/>
              <a:defRPr sz="1300" b="1"/>
            </a:lvl8pPr>
            <a:lvl9pPr marL="2850678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476" y="1630635"/>
            <a:ext cx="4039867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308" y="1151160"/>
            <a:ext cx="4041225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330" indent="0">
              <a:buNone/>
              <a:defRPr sz="1600" b="1"/>
            </a:lvl2pPr>
            <a:lvl3pPr marL="712661" indent="0">
              <a:buNone/>
              <a:defRPr sz="1400" b="1"/>
            </a:lvl3pPr>
            <a:lvl4pPr marL="1069005" indent="0">
              <a:buNone/>
              <a:defRPr sz="1300" b="1"/>
            </a:lvl4pPr>
            <a:lvl5pPr marL="1425339" indent="0">
              <a:buNone/>
              <a:defRPr sz="1300" b="1"/>
            </a:lvl5pPr>
            <a:lvl6pPr marL="1781674" indent="0">
              <a:buNone/>
              <a:defRPr sz="1300" b="1"/>
            </a:lvl6pPr>
            <a:lvl7pPr marL="2138011" indent="0">
              <a:buNone/>
              <a:defRPr sz="1300" b="1"/>
            </a:lvl7pPr>
            <a:lvl8pPr marL="2494345" indent="0">
              <a:buNone/>
              <a:defRPr sz="1300" b="1"/>
            </a:lvl8pPr>
            <a:lvl9pPr marL="2850678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308" y="1630635"/>
            <a:ext cx="4041225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4D3DED-4560-400D-95BC-17F5DE607D0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38594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3B0F2-C75C-48E5-A58E-98376309E5E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511738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5427F3-0AE2-437A-94B9-C805B295462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243783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94ADF6-589E-4C9F-A82F-078F71A2B5F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273019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499" y="205211"/>
            <a:ext cx="3008181" cy="871469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612" y="205181"/>
            <a:ext cx="5110921" cy="4389739"/>
          </a:xfrm>
        </p:spPr>
        <p:txBody>
          <a:bodyPr/>
          <a:lstStyle>
            <a:lvl1pPr>
              <a:defRPr sz="25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499" y="1076656"/>
            <a:ext cx="3008181" cy="3518270"/>
          </a:xfrm>
        </p:spPr>
        <p:txBody>
          <a:bodyPr/>
          <a:lstStyle>
            <a:lvl1pPr marL="0" indent="0">
              <a:buNone/>
              <a:defRPr sz="1100"/>
            </a:lvl1pPr>
            <a:lvl2pPr marL="356330" indent="0">
              <a:buNone/>
              <a:defRPr sz="1000"/>
            </a:lvl2pPr>
            <a:lvl3pPr marL="712661" indent="0">
              <a:buNone/>
              <a:defRPr sz="800"/>
            </a:lvl3pPr>
            <a:lvl4pPr marL="1069005" indent="0">
              <a:buNone/>
              <a:defRPr sz="700"/>
            </a:lvl4pPr>
            <a:lvl5pPr marL="1425339" indent="0">
              <a:buNone/>
              <a:defRPr sz="700"/>
            </a:lvl5pPr>
            <a:lvl6pPr marL="1781674" indent="0">
              <a:buNone/>
              <a:defRPr sz="700"/>
            </a:lvl6pPr>
            <a:lvl7pPr marL="2138011" indent="0">
              <a:buNone/>
              <a:defRPr sz="700"/>
            </a:lvl7pPr>
            <a:lvl8pPr marL="2494345" indent="0">
              <a:buNone/>
              <a:defRPr sz="700"/>
            </a:lvl8pPr>
            <a:lvl9pPr marL="2850678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CEA0D7-357E-4A46-AC19-F28E41C6168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135949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1903" y="3600361"/>
            <a:ext cx="5486943" cy="425475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1903" y="460032"/>
            <a:ext cx="5486943" cy="3085236"/>
          </a:xfrm>
        </p:spPr>
        <p:txBody>
          <a:bodyPr/>
          <a:lstStyle>
            <a:lvl1pPr marL="0" indent="0">
              <a:buNone/>
              <a:defRPr sz="2500"/>
            </a:lvl1pPr>
            <a:lvl2pPr marL="356330" indent="0">
              <a:buNone/>
              <a:defRPr sz="2300"/>
            </a:lvl2pPr>
            <a:lvl3pPr marL="712661" indent="0">
              <a:buNone/>
              <a:defRPr sz="1900"/>
            </a:lvl3pPr>
            <a:lvl4pPr marL="1069005" indent="0">
              <a:buNone/>
              <a:defRPr sz="1600"/>
            </a:lvl4pPr>
            <a:lvl5pPr marL="1425339" indent="0">
              <a:buNone/>
              <a:defRPr sz="1600"/>
            </a:lvl5pPr>
            <a:lvl6pPr marL="1781674" indent="0">
              <a:buNone/>
              <a:defRPr sz="1600"/>
            </a:lvl6pPr>
            <a:lvl7pPr marL="2138011" indent="0">
              <a:buNone/>
              <a:defRPr sz="1600"/>
            </a:lvl7pPr>
            <a:lvl8pPr marL="2494345" indent="0">
              <a:buNone/>
              <a:defRPr sz="1600"/>
            </a:lvl8pPr>
            <a:lvl9pPr marL="2850678" indent="0">
              <a:buNone/>
              <a:defRPr sz="16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1903" y="4025836"/>
            <a:ext cx="5486943" cy="603657"/>
          </a:xfrm>
        </p:spPr>
        <p:txBody>
          <a:bodyPr/>
          <a:lstStyle>
            <a:lvl1pPr marL="0" indent="0">
              <a:buNone/>
              <a:defRPr sz="1100"/>
            </a:lvl1pPr>
            <a:lvl2pPr marL="356330" indent="0">
              <a:buNone/>
              <a:defRPr sz="1000"/>
            </a:lvl2pPr>
            <a:lvl3pPr marL="712661" indent="0">
              <a:buNone/>
              <a:defRPr sz="800"/>
            </a:lvl3pPr>
            <a:lvl4pPr marL="1069005" indent="0">
              <a:buNone/>
              <a:defRPr sz="700"/>
            </a:lvl4pPr>
            <a:lvl5pPr marL="1425339" indent="0">
              <a:buNone/>
              <a:defRPr sz="700"/>
            </a:lvl5pPr>
            <a:lvl6pPr marL="1781674" indent="0">
              <a:buNone/>
              <a:defRPr sz="700"/>
            </a:lvl6pPr>
            <a:lvl7pPr marL="2138011" indent="0">
              <a:buNone/>
              <a:defRPr sz="700"/>
            </a:lvl7pPr>
            <a:lvl8pPr marL="2494345" indent="0">
              <a:buNone/>
              <a:defRPr sz="700"/>
            </a:lvl8pPr>
            <a:lvl9pPr marL="2850678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1A492B-89F8-4C75-9BA5-7B14BE81A2C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610590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2A43FD-E046-4248-9E3D-59FC0A62C79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033641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324510" y="367174"/>
            <a:ext cx="1835316" cy="445993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5850" y="367174"/>
            <a:ext cx="5378344" cy="445993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F9DB84-39DD-435C-98AD-EE965E2D385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007485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873" y="367183"/>
            <a:ext cx="7343979" cy="8325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815873" y="1199761"/>
            <a:ext cx="7343979" cy="3627338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D59636-20D0-4768-A833-F1B425BC9B0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514399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815873" y="367183"/>
            <a:ext cx="7343979" cy="8325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15848" y="1199784"/>
            <a:ext cx="3606830" cy="17612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53010" y="1199784"/>
            <a:ext cx="3606831" cy="17612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815848" y="3064734"/>
            <a:ext cx="3606830" cy="1762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553010" y="3064734"/>
            <a:ext cx="3606831" cy="1762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459BD-47EA-4868-A3A2-5C6EE2896E4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538567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815873" y="367174"/>
            <a:ext cx="7343979" cy="445993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A33A4-0232-4DDB-B5BC-5C0D80F6A82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810935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552" y="1598258"/>
            <a:ext cx="7772943" cy="110256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057" y="2914630"/>
            <a:ext cx="6401886" cy="1314221"/>
          </a:xfrm>
        </p:spPr>
        <p:txBody>
          <a:bodyPr/>
          <a:lstStyle>
            <a:lvl1pPr marL="0" indent="0" algn="ctr">
              <a:buNone/>
              <a:defRPr/>
            </a:lvl1pPr>
            <a:lvl2pPr marL="356546" indent="0" algn="ctr">
              <a:buNone/>
              <a:defRPr/>
            </a:lvl2pPr>
            <a:lvl3pPr marL="713089" indent="0" algn="ctr">
              <a:buNone/>
              <a:defRPr/>
            </a:lvl3pPr>
            <a:lvl4pPr marL="1069648" indent="0" algn="ctr">
              <a:buNone/>
              <a:defRPr/>
            </a:lvl4pPr>
            <a:lvl5pPr marL="1426195" indent="0" algn="ctr">
              <a:buNone/>
              <a:defRPr/>
            </a:lvl5pPr>
            <a:lvl6pPr marL="1782745" indent="0" algn="ctr">
              <a:buNone/>
              <a:defRPr/>
            </a:lvl6pPr>
            <a:lvl7pPr marL="2139296" indent="0" algn="ctr">
              <a:buNone/>
              <a:defRPr/>
            </a:lvl7pPr>
            <a:lvl8pPr marL="2495845" indent="0" algn="ctr">
              <a:buNone/>
              <a:defRPr/>
            </a:lvl8pPr>
            <a:lvl9pPr marL="2852392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8E048D-BCB2-4AA7-A4C4-EEB0757A0C8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1401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210" y="3305572"/>
            <a:ext cx="7772943" cy="1021573"/>
          </a:xfrm>
        </p:spPr>
        <p:txBody>
          <a:bodyPr anchor="t"/>
          <a:lstStyle>
            <a:lvl1pPr algn="l">
              <a:defRPr sz="31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210" y="2180294"/>
            <a:ext cx="7772943" cy="1125242"/>
          </a:xfrm>
        </p:spPr>
        <p:txBody>
          <a:bodyPr anchor="b"/>
          <a:lstStyle>
            <a:lvl1pPr marL="0" indent="0">
              <a:buNone/>
              <a:defRPr sz="1600"/>
            </a:lvl1pPr>
            <a:lvl2pPr marL="356168" indent="0">
              <a:buNone/>
              <a:defRPr sz="1400"/>
            </a:lvl2pPr>
            <a:lvl3pPr marL="712340" indent="0">
              <a:buNone/>
              <a:defRPr sz="1300"/>
            </a:lvl3pPr>
            <a:lvl4pPr marL="1068524" indent="0">
              <a:buNone/>
              <a:defRPr sz="1100"/>
            </a:lvl4pPr>
            <a:lvl5pPr marL="1424697" indent="0">
              <a:buNone/>
              <a:defRPr sz="1100"/>
            </a:lvl5pPr>
            <a:lvl6pPr marL="1780872" indent="0">
              <a:buNone/>
              <a:defRPr sz="1100"/>
            </a:lvl6pPr>
            <a:lvl7pPr marL="2137048" indent="0">
              <a:buNone/>
              <a:defRPr sz="1100"/>
            </a:lvl7pPr>
            <a:lvl8pPr marL="2493220" indent="0">
              <a:buNone/>
              <a:defRPr sz="1100"/>
            </a:lvl8pPr>
            <a:lvl9pPr marL="2849393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3323C6-F43E-4BD8-8778-DE8632016FD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611117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CF8E80-F769-41C8-8D87-8AA9104600C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303897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203" y="3305565"/>
            <a:ext cx="7772943" cy="1021573"/>
          </a:xfrm>
        </p:spPr>
        <p:txBody>
          <a:bodyPr anchor="t"/>
          <a:lstStyle>
            <a:lvl1pPr algn="l">
              <a:defRPr sz="31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203" y="2180294"/>
            <a:ext cx="7772943" cy="1125242"/>
          </a:xfrm>
        </p:spPr>
        <p:txBody>
          <a:bodyPr anchor="b"/>
          <a:lstStyle>
            <a:lvl1pPr marL="0" indent="0">
              <a:buNone/>
              <a:defRPr sz="1600"/>
            </a:lvl1pPr>
            <a:lvl2pPr marL="356546" indent="0">
              <a:buNone/>
              <a:defRPr sz="1400"/>
            </a:lvl2pPr>
            <a:lvl3pPr marL="713089" indent="0">
              <a:buNone/>
              <a:defRPr sz="1300"/>
            </a:lvl3pPr>
            <a:lvl4pPr marL="1069648" indent="0">
              <a:buNone/>
              <a:defRPr sz="1100"/>
            </a:lvl4pPr>
            <a:lvl5pPr marL="1426195" indent="0">
              <a:buNone/>
              <a:defRPr sz="1100"/>
            </a:lvl5pPr>
            <a:lvl6pPr marL="1782745" indent="0">
              <a:buNone/>
              <a:defRPr sz="1100"/>
            </a:lvl6pPr>
            <a:lvl7pPr marL="2139296" indent="0">
              <a:buNone/>
              <a:defRPr sz="1100"/>
            </a:lvl7pPr>
            <a:lvl8pPr marL="2495845" indent="0">
              <a:buNone/>
              <a:defRPr sz="1100"/>
            </a:lvl8pPr>
            <a:lvl9pPr marL="2852392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EC55CA-E7DF-40DF-8A20-9AADF3078A4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3398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5848" y="1199761"/>
            <a:ext cx="3606830" cy="362733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53010" y="1199761"/>
            <a:ext cx="3606831" cy="362733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AAA9EE-58FB-4C1C-8B78-49FBE09F23E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8896897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495" y="206263"/>
            <a:ext cx="8229057" cy="85743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476" y="1151160"/>
            <a:ext cx="4039867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546" indent="0">
              <a:buNone/>
              <a:defRPr sz="1600" b="1"/>
            </a:lvl2pPr>
            <a:lvl3pPr marL="713089" indent="0">
              <a:buNone/>
              <a:defRPr sz="1400" b="1"/>
            </a:lvl3pPr>
            <a:lvl4pPr marL="1069648" indent="0">
              <a:buNone/>
              <a:defRPr sz="1300" b="1"/>
            </a:lvl4pPr>
            <a:lvl5pPr marL="1426195" indent="0">
              <a:buNone/>
              <a:defRPr sz="1300" b="1"/>
            </a:lvl5pPr>
            <a:lvl6pPr marL="1782745" indent="0">
              <a:buNone/>
              <a:defRPr sz="1300" b="1"/>
            </a:lvl6pPr>
            <a:lvl7pPr marL="2139296" indent="0">
              <a:buNone/>
              <a:defRPr sz="1300" b="1"/>
            </a:lvl7pPr>
            <a:lvl8pPr marL="2495845" indent="0">
              <a:buNone/>
              <a:defRPr sz="1300" b="1"/>
            </a:lvl8pPr>
            <a:lvl9pPr marL="2852392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476" y="1630635"/>
            <a:ext cx="4039867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308" y="1151160"/>
            <a:ext cx="4041225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546" indent="0">
              <a:buNone/>
              <a:defRPr sz="1600" b="1"/>
            </a:lvl2pPr>
            <a:lvl3pPr marL="713089" indent="0">
              <a:buNone/>
              <a:defRPr sz="1400" b="1"/>
            </a:lvl3pPr>
            <a:lvl4pPr marL="1069648" indent="0">
              <a:buNone/>
              <a:defRPr sz="1300" b="1"/>
            </a:lvl4pPr>
            <a:lvl5pPr marL="1426195" indent="0">
              <a:buNone/>
              <a:defRPr sz="1300" b="1"/>
            </a:lvl5pPr>
            <a:lvl6pPr marL="1782745" indent="0">
              <a:buNone/>
              <a:defRPr sz="1300" b="1"/>
            </a:lvl6pPr>
            <a:lvl7pPr marL="2139296" indent="0">
              <a:buNone/>
              <a:defRPr sz="1300" b="1"/>
            </a:lvl7pPr>
            <a:lvl8pPr marL="2495845" indent="0">
              <a:buNone/>
              <a:defRPr sz="1300" b="1"/>
            </a:lvl8pPr>
            <a:lvl9pPr marL="2852392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308" y="1630635"/>
            <a:ext cx="4041225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E9E4C0-5872-44FA-B657-8CD5EB30ED6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1475675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1D2C2D-1B20-4D94-AACE-89DEDC1582E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279621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515579-0ADB-4C91-855D-66E926F3B14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088370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496" y="205199"/>
            <a:ext cx="3008181" cy="871469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612" y="205181"/>
            <a:ext cx="5110921" cy="4389739"/>
          </a:xfrm>
        </p:spPr>
        <p:txBody>
          <a:bodyPr/>
          <a:lstStyle>
            <a:lvl1pPr>
              <a:defRPr sz="25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496" y="1076656"/>
            <a:ext cx="3008181" cy="3518270"/>
          </a:xfrm>
        </p:spPr>
        <p:txBody>
          <a:bodyPr/>
          <a:lstStyle>
            <a:lvl1pPr marL="0" indent="0">
              <a:buNone/>
              <a:defRPr sz="1100"/>
            </a:lvl1pPr>
            <a:lvl2pPr marL="356546" indent="0">
              <a:buNone/>
              <a:defRPr sz="1000"/>
            </a:lvl2pPr>
            <a:lvl3pPr marL="713089" indent="0">
              <a:buNone/>
              <a:defRPr sz="800"/>
            </a:lvl3pPr>
            <a:lvl4pPr marL="1069648" indent="0">
              <a:buNone/>
              <a:defRPr sz="700"/>
            </a:lvl4pPr>
            <a:lvl5pPr marL="1426195" indent="0">
              <a:buNone/>
              <a:defRPr sz="700"/>
            </a:lvl5pPr>
            <a:lvl6pPr marL="1782745" indent="0">
              <a:buNone/>
              <a:defRPr sz="700"/>
            </a:lvl6pPr>
            <a:lvl7pPr marL="2139296" indent="0">
              <a:buNone/>
              <a:defRPr sz="700"/>
            </a:lvl7pPr>
            <a:lvl8pPr marL="2495845" indent="0">
              <a:buNone/>
              <a:defRPr sz="700"/>
            </a:lvl8pPr>
            <a:lvl9pPr marL="2852392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084E14-0AE7-4824-B0B9-36D147EE5CE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8289459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1903" y="3600358"/>
            <a:ext cx="5486943" cy="425475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1903" y="460032"/>
            <a:ext cx="5486943" cy="3085236"/>
          </a:xfrm>
        </p:spPr>
        <p:txBody>
          <a:bodyPr/>
          <a:lstStyle>
            <a:lvl1pPr marL="0" indent="0">
              <a:buNone/>
              <a:defRPr sz="2500"/>
            </a:lvl1pPr>
            <a:lvl2pPr marL="356546" indent="0">
              <a:buNone/>
              <a:defRPr sz="2300"/>
            </a:lvl2pPr>
            <a:lvl3pPr marL="713089" indent="0">
              <a:buNone/>
              <a:defRPr sz="1900"/>
            </a:lvl3pPr>
            <a:lvl4pPr marL="1069648" indent="0">
              <a:buNone/>
              <a:defRPr sz="1600"/>
            </a:lvl4pPr>
            <a:lvl5pPr marL="1426195" indent="0">
              <a:buNone/>
              <a:defRPr sz="1600"/>
            </a:lvl5pPr>
            <a:lvl6pPr marL="1782745" indent="0">
              <a:buNone/>
              <a:defRPr sz="1600"/>
            </a:lvl6pPr>
            <a:lvl7pPr marL="2139296" indent="0">
              <a:buNone/>
              <a:defRPr sz="1600"/>
            </a:lvl7pPr>
            <a:lvl8pPr marL="2495845" indent="0">
              <a:buNone/>
              <a:defRPr sz="1600"/>
            </a:lvl8pPr>
            <a:lvl9pPr marL="2852392" indent="0">
              <a:buNone/>
              <a:defRPr sz="16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1903" y="4025833"/>
            <a:ext cx="5486943" cy="603657"/>
          </a:xfrm>
        </p:spPr>
        <p:txBody>
          <a:bodyPr/>
          <a:lstStyle>
            <a:lvl1pPr marL="0" indent="0">
              <a:buNone/>
              <a:defRPr sz="1100"/>
            </a:lvl1pPr>
            <a:lvl2pPr marL="356546" indent="0">
              <a:buNone/>
              <a:defRPr sz="1000"/>
            </a:lvl2pPr>
            <a:lvl3pPr marL="713089" indent="0">
              <a:buNone/>
              <a:defRPr sz="800"/>
            </a:lvl3pPr>
            <a:lvl4pPr marL="1069648" indent="0">
              <a:buNone/>
              <a:defRPr sz="700"/>
            </a:lvl4pPr>
            <a:lvl5pPr marL="1426195" indent="0">
              <a:buNone/>
              <a:defRPr sz="700"/>
            </a:lvl5pPr>
            <a:lvl6pPr marL="1782745" indent="0">
              <a:buNone/>
              <a:defRPr sz="700"/>
            </a:lvl6pPr>
            <a:lvl7pPr marL="2139296" indent="0">
              <a:buNone/>
              <a:defRPr sz="700"/>
            </a:lvl7pPr>
            <a:lvl8pPr marL="2495845" indent="0">
              <a:buNone/>
              <a:defRPr sz="700"/>
            </a:lvl8pPr>
            <a:lvl9pPr marL="2852392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DF9C9D-1793-41AC-B815-11804F1A0BF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3353704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FC4EC1-CC8B-46D3-9290-2C4A8E488CD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9013992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324510" y="367174"/>
            <a:ext cx="1835316" cy="445993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5850" y="367174"/>
            <a:ext cx="5378344" cy="445993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1A88F6-95D9-4353-863B-D1AF5A9242B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14709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5848" y="1199761"/>
            <a:ext cx="3606830" cy="362733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53010" y="1199761"/>
            <a:ext cx="3606831" cy="362733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97D867-CFDD-4BA6-9EEC-7EC6C737355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8172893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872" y="367180"/>
            <a:ext cx="7343979" cy="8325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815872" y="1199761"/>
            <a:ext cx="7343979" cy="3627338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B2DAD-6AFA-45CD-9101-5E0C6A7C055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5147482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815872" y="367180"/>
            <a:ext cx="7343979" cy="8325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15848" y="1199780"/>
            <a:ext cx="3606830" cy="17612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53010" y="1199780"/>
            <a:ext cx="3606831" cy="17612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815848" y="3064734"/>
            <a:ext cx="3606830" cy="1762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553010" y="3064734"/>
            <a:ext cx="3606831" cy="1762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D287C4-8F1C-42AF-BC87-907CBBF9A6E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571058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815872" y="367174"/>
            <a:ext cx="7343979" cy="445993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A3FBE3-CA7C-4B27-83FA-C29AC0CF19B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8024815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540" y="1598254"/>
            <a:ext cx="7772943" cy="110256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057" y="2914614"/>
            <a:ext cx="6401886" cy="1314222"/>
          </a:xfrm>
        </p:spPr>
        <p:txBody>
          <a:bodyPr/>
          <a:lstStyle>
            <a:lvl1pPr marL="0" indent="0" algn="ctr">
              <a:buNone/>
              <a:defRPr/>
            </a:lvl1pPr>
            <a:lvl2pPr marL="357266" indent="0" algn="ctr">
              <a:buNone/>
              <a:defRPr/>
            </a:lvl2pPr>
            <a:lvl3pPr marL="714529" indent="0" algn="ctr">
              <a:buNone/>
              <a:defRPr/>
            </a:lvl3pPr>
            <a:lvl4pPr marL="1071804" indent="0" algn="ctr">
              <a:buNone/>
              <a:defRPr/>
            </a:lvl4pPr>
            <a:lvl5pPr marL="1429071" indent="0" algn="ctr">
              <a:buNone/>
              <a:defRPr/>
            </a:lvl5pPr>
            <a:lvl6pPr marL="1786338" indent="0" algn="ctr">
              <a:buNone/>
              <a:defRPr/>
            </a:lvl6pPr>
            <a:lvl7pPr marL="2143605" indent="0" algn="ctr">
              <a:buNone/>
              <a:defRPr/>
            </a:lvl7pPr>
            <a:lvl8pPr marL="2500873" indent="0" algn="ctr">
              <a:buNone/>
              <a:defRPr/>
            </a:lvl8pPr>
            <a:lvl9pPr marL="285814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A6FF45-C2D6-476E-949B-808BF422C08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4178274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AE6930-3F90-46FE-BFE7-D3A409FC3C1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2286500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191" y="3305555"/>
            <a:ext cx="7772943" cy="1021573"/>
          </a:xfrm>
        </p:spPr>
        <p:txBody>
          <a:bodyPr anchor="t"/>
          <a:lstStyle>
            <a:lvl1pPr algn="l">
              <a:defRPr sz="31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191" y="2180294"/>
            <a:ext cx="7772943" cy="1125242"/>
          </a:xfrm>
        </p:spPr>
        <p:txBody>
          <a:bodyPr anchor="b"/>
          <a:lstStyle>
            <a:lvl1pPr marL="0" indent="0">
              <a:buNone/>
              <a:defRPr sz="1600"/>
            </a:lvl1pPr>
            <a:lvl2pPr marL="357266" indent="0">
              <a:buNone/>
              <a:defRPr sz="1400"/>
            </a:lvl2pPr>
            <a:lvl3pPr marL="714529" indent="0">
              <a:buNone/>
              <a:defRPr sz="1300"/>
            </a:lvl3pPr>
            <a:lvl4pPr marL="1071804" indent="0">
              <a:buNone/>
              <a:defRPr sz="1100"/>
            </a:lvl4pPr>
            <a:lvl5pPr marL="1429071" indent="0">
              <a:buNone/>
              <a:defRPr sz="1100"/>
            </a:lvl5pPr>
            <a:lvl6pPr marL="1786338" indent="0">
              <a:buNone/>
              <a:defRPr sz="1100"/>
            </a:lvl6pPr>
            <a:lvl7pPr marL="2143605" indent="0">
              <a:buNone/>
              <a:defRPr sz="1100"/>
            </a:lvl7pPr>
            <a:lvl8pPr marL="2500873" indent="0">
              <a:buNone/>
              <a:defRPr sz="1100"/>
            </a:lvl8pPr>
            <a:lvl9pPr marL="285814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3BFB77-84F3-4C11-8F53-63A218026D8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9957539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5848" y="1199764"/>
            <a:ext cx="3606830" cy="3627339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53010" y="1199764"/>
            <a:ext cx="3606831" cy="3627339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6B0546-9D0A-4F4A-BA42-ADCE629CAA7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076705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483" y="206260"/>
            <a:ext cx="8229057" cy="85743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476" y="1151160"/>
            <a:ext cx="4039867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7266" indent="0">
              <a:buNone/>
              <a:defRPr sz="1600" b="1"/>
            </a:lvl2pPr>
            <a:lvl3pPr marL="714529" indent="0">
              <a:buNone/>
              <a:defRPr sz="1400" b="1"/>
            </a:lvl3pPr>
            <a:lvl4pPr marL="1071804" indent="0">
              <a:buNone/>
              <a:defRPr sz="1300" b="1"/>
            </a:lvl4pPr>
            <a:lvl5pPr marL="1429071" indent="0">
              <a:buNone/>
              <a:defRPr sz="1300" b="1"/>
            </a:lvl5pPr>
            <a:lvl6pPr marL="1786338" indent="0">
              <a:buNone/>
              <a:defRPr sz="1300" b="1"/>
            </a:lvl6pPr>
            <a:lvl7pPr marL="2143605" indent="0">
              <a:buNone/>
              <a:defRPr sz="1300" b="1"/>
            </a:lvl7pPr>
            <a:lvl8pPr marL="2500873" indent="0">
              <a:buNone/>
              <a:defRPr sz="1300" b="1"/>
            </a:lvl8pPr>
            <a:lvl9pPr marL="2858140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476" y="1630635"/>
            <a:ext cx="4039867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308" y="1151160"/>
            <a:ext cx="4041225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7266" indent="0">
              <a:buNone/>
              <a:defRPr sz="1600" b="1"/>
            </a:lvl2pPr>
            <a:lvl3pPr marL="714529" indent="0">
              <a:buNone/>
              <a:defRPr sz="1400" b="1"/>
            </a:lvl3pPr>
            <a:lvl4pPr marL="1071804" indent="0">
              <a:buNone/>
              <a:defRPr sz="1300" b="1"/>
            </a:lvl4pPr>
            <a:lvl5pPr marL="1429071" indent="0">
              <a:buNone/>
              <a:defRPr sz="1300" b="1"/>
            </a:lvl5pPr>
            <a:lvl6pPr marL="1786338" indent="0">
              <a:buNone/>
              <a:defRPr sz="1300" b="1"/>
            </a:lvl6pPr>
            <a:lvl7pPr marL="2143605" indent="0">
              <a:buNone/>
              <a:defRPr sz="1300" b="1"/>
            </a:lvl7pPr>
            <a:lvl8pPr marL="2500873" indent="0">
              <a:buNone/>
              <a:defRPr sz="1300" b="1"/>
            </a:lvl8pPr>
            <a:lvl9pPr marL="2858140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308" y="1630635"/>
            <a:ext cx="4041225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53D58F-C68D-4FE5-9832-8D2C19F7A59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4171224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28017F-7E53-43EE-A746-E6F62959332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9041720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DEB5D8-CF4C-4911-B5ED-A8B3872C77F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15676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502" y="206263"/>
            <a:ext cx="8229057" cy="85743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476" y="1151160"/>
            <a:ext cx="4039867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168" indent="0">
              <a:buNone/>
              <a:defRPr sz="1600" b="1"/>
            </a:lvl2pPr>
            <a:lvl3pPr marL="712340" indent="0">
              <a:buNone/>
              <a:defRPr sz="1400" b="1"/>
            </a:lvl3pPr>
            <a:lvl4pPr marL="1068524" indent="0">
              <a:buNone/>
              <a:defRPr sz="1300" b="1"/>
            </a:lvl4pPr>
            <a:lvl5pPr marL="1424697" indent="0">
              <a:buNone/>
              <a:defRPr sz="1300" b="1"/>
            </a:lvl5pPr>
            <a:lvl6pPr marL="1780872" indent="0">
              <a:buNone/>
              <a:defRPr sz="1300" b="1"/>
            </a:lvl6pPr>
            <a:lvl7pPr marL="2137048" indent="0">
              <a:buNone/>
              <a:defRPr sz="1300" b="1"/>
            </a:lvl7pPr>
            <a:lvl8pPr marL="2493220" indent="0">
              <a:buNone/>
              <a:defRPr sz="1300" b="1"/>
            </a:lvl8pPr>
            <a:lvl9pPr marL="2849393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476" y="1630635"/>
            <a:ext cx="4039867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308" y="1151160"/>
            <a:ext cx="4041225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6168" indent="0">
              <a:buNone/>
              <a:defRPr sz="1600" b="1"/>
            </a:lvl2pPr>
            <a:lvl3pPr marL="712340" indent="0">
              <a:buNone/>
              <a:defRPr sz="1400" b="1"/>
            </a:lvl3pPr>
            <a:lvl4pPr marL="1068524" indent="0">
              <a:buNone/>
              <a:defRPr sz="1300" b="1"/>
            </a:lvl4pPr>
            <a:lvl5pPr marL="1424697" indent="0">
              <a:buNone/>
              <a:defRPr sz="1300" b="1"/>
            </a:lvl5pPr>
            <a:lvl6pPr marL="1780872" indent="0">
              <a:buNone/>
              <a:defRPr sz="1300" b="1"/>
            </a:lvl6pPr>
            <a:lvl7pPr marL="2137048" indent="0">
              <a:buNone/>
              <a:defRPr sz="1300" b="1"/>
            </a:lvl7pPr>
            <a:lvl8pPr marL="2493220" indent="0">
              <a:buNone/>
              <a:defRPr sz="1300" b="1"/>
            </a:lvl8pPr>
            <a:lvl9pPr marL="2849393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308" y="1630635"/>
            <a:ext cx="4041225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5AE239-764D-4021-9E36-EEF06FCDEED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2645581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483" y="205199"/>
            <a:ext cx="3008181" cy="871469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612" y="205181"/>
            <a:ext cx="5110921" cy="4389739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483" y="1076650"/>
            <a:ext cx="3008181" cy="3518270"/>
          </a:xfrm>
        </p:spPr>
        <p:txBody>
          <a:bodyPr/>
          <a:lstStyle>
            <a:lvl1pPr marL="0" indent="0">
              <a:buNone/>
              <a:defRPr sz="1100"/>
            </a:lvl1pPr>
            <a:lvl2pPr marL="357266" indent="0">
              <a:buNone/>
              <a:defRPr sz="900"/>
            </a:lvl2pPr>
            <a:lvl3pPr marL="714529" indent="0">
              <a:buNone/>
              <a:defRPr sz="800"/>
            </a:lvl3pPr>
            <a:lvl4pPr marL="1071804" indent="0">
              <a:buNone/>
              <a:defRPr sz="700"/>
            </a:lvl4pPr>
            <a:lvl5pPr marL="1429071" indent="0">
              <a:buNone/>
              <a:defRPr sz="700"/>
            </a:lvl5pPr>
            <a:lvl6pPr marL="1786338" indent="0">
              <a:buNone/>
              <a:defRPr sz="700"/>
            </a:lvl6pPr>
            <a:lvl7pPr marL="2143605" indent="0">
              <a:buNone/>
              <a:defRPr sz="700"/>
            </a:lvl7pPr>
            <a:lvl8pPr marL="2500873" indent="0">
              <a:buNone/>
              <a:defRPr sz="700"/>
            </a:lvl8pPr>
            <a:lvl9pPr marL="2858140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EE905D-C71D-48E7-90CD-417586D16BB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396478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1889" y="3600352"/>
            <a:ext cx="5486943" cy="425475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1889" y="460032"/>
            <a:ext cx="5486943" cy="3085236"/>
          </a:xfrm>
        </p:spPr>
        <p:txBody>
          <a:bodyPr/>
          <a:lstStyle>
            <a:lvl1pPr marL="0" indent="0">
              <a:buNone/>
              <a:defRPr sz="2500"/>
            </a:lvl1pPr>
            <a:lvl2pPr marL="357266" indent="0">
              <a:buNone/>
              <a:defRPr sz="2200"/>
            </a:lvl2pPr>
            <a:lvl3pPr marL="714529" indent="0">
              <a:buNone/>
              <a:defRPr sz="1900"/>
            </a:lvl3pPr>
            <a:lvl4pPr marL="1071804" indent="0">
              <a:buNone/>
              <a:defRPr sz="1600"/>
            </a:lvl4pPr>
            <a:lvl5pPr marL="1429071" indent="0">
              <a:buNone/>
              <a:defRPr sz="1600"/>
            </a:lvl5pPr>
            <a:lvl6pPr marL="1786338" indent="0">
              <a:buNone/>
              <a:defRPr sz="1600"/>
            </a:lvl6pPr>
            <a:lvl7pPr marL="2143605" indent="0">
              <a:buNone/>
              <a:defRPr sz="1600"/>
            </a:lvl7pPr>
            <a:lvl8pPr marL="2500873" indent="0">
              <a:buNone/>
              <a:defRPr sz="1600"/>
            </a:lvl8pPr>
            <a:lvl9pPr marL="2858140" indent="0">
              <a:buNone/>
              <a:defRPr sz="16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1889" y="4025827"/>
            <a:ext cx="5486943" cy="603657"/>
          </a:xfrm>
        </p:spPr>
        <p:txBody>
          <a:bodyPr/>
          <a:lstStyle>
            <a:lvl1pPr marL="0" indent="0">
              <a:buNone/>
              <a:defRPr sz="1100"/>
            </a:lvl1pPr>
            <a:lvl2pPr marL="357266" indent="0">
              <a:buNone/>
              <a:defRPr sz="900"/>
            </a:lvl2pPr>
            <a:lvl3pPr marL="714529" indent="0">
              <a:buNone/>
              <a:defRPr sz="800"/>
            </a:lvl3pPr>
            <a:lvl4pPr marL="1071804" indent="0">
              <a:buNone/>
              <a:defRPr sz="700"/>
            </a:lvl4pPr>
            <a:lvl5pPr marL="1429071" indent="0">
              <a:buNone/>
              <a:defRPr sz="700"/>
            </a:lvl5pPr>
            <a:lvl6pPr marL="1786338" indent="0">
              <a:buNone/>
              <a:defRPr sz="700"/>
            </a:lvl6pPr>
            <a:lvl7pPr marL="2143605" indent="0">
              <a:buNone/>
              <a:defRPr sz="700"/>
            </a:lvl7pPr>
            <a:lvl8pPr marL="2500873" indent="0">
              <a:buNone/>
              <a:defRPr sz="700"/>
            </a:lvl8pPr>
            <a:lvl9pPr marL="2858140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879FD5-2C00-4DEB-87BE-370A2D4D01B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9467652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B1D53C-D646-4FAF-AFA3-8989883DAF8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4501306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324510" y="367165"/>
            <a:ext cx="1835316" cy="445993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5850" y="367165"/>
            <a:ext cx="5378344" cy="445993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FDDC08-5289-4888-ACE4-2D04EDAECBA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3617526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859" y="367173"/>
            <a:ext cx="7343979" cy="8325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815859" y="1199764"/>
            <a:ext cx="7343979" cy="3627339"/>
          </a:xfrm>
        </p:spPr>
        <p:txBody>
          <a:bodyPr/>
          <a:lstStyle/>
          <a:p>
            <a:pPr lvl="0"/>
            <a:endParaRPr lang="ru-RU" noProof="0" dirty="0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D8FF20-CFA9-4E3C-AC78-AE5EFD4865D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9910650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815859" y="367173"/>
            <a:ext cx="7343979" cy="8325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15848" y="1199776"/>
            <a:ext cx="3606830" cy="17612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53010" y="1199776"/>
            <a:ext cx="3606831" cy="17612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815848" y="3064732"/>
            <a:ext cx="3606830" cy="1762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553010" y="3064732"/>
            <a:ext cx="3606831" cy="1762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95FA11-5AE4-4F91-AA7D-8ECE927EC63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4505393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815859" y="367165"/>
            <a:ext cx="7343979" cy="445993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B3227D-23CF-43A3-86B2-237668EB4CB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3700511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529" y="1598232"/>
            <a:ext cx="7772943" cy="110256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057" y="2914614"/>
            <a:ext cx="6401886" cy="1314222"/>
          </a:xfrm>
        </p:spPr>
        <p:txBody>
          <a:bodyPr/>
          <a:lstStyle>
            <a:lvl1pPr marL="0" indent="0" algn="ctr">
              <a:buNone/>
              <a:defRPr/>
            </a:lvl1pPr>
            <a:lvl2pPr marL="357805" indent="0" algn="ctr">
              <a:buNone/>
              <a:defRPr/>
            </a:lvl2pPr>
            <a:lvl3pPr marL="715609" indent="0" algn="ctr">
              <a:buNone/>
              <a:defRPr/>
            </a:lvl3pPr>
            <a:lvl4pPr marL="1073414" indent="0" algn="ctr">
              <a:buNone/>
              <a:defRPr/>
            </a:lvl4pPr>
            <a:lvl5pPr marL="1431219" indent="0" algn="ctr">
              <a:buNone/>
              <a:defRPr/>
            </a:lvl5pPr>
            <a:lvl6pPr marL="1789024" indent="0" algn="ctr">
              <a:buNone/>
              <a:defRPr/>
            </a:lvl6pPr>
            <a:lvl7pPr marL="2146828" indent="0" algn="ctr">
              <a:buNone/>
              <a:defRPr/>
            </a:lvl7pPr>
            <a:lvl8pPr marL="2504633" indent="0" algn="ctr">
              <a:buNone/>
              <a:defRPr/>
            </a:lvl8pPr>
            <a:lvl9pPr marL="2862438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28C650-4ADE-40CC-B86B-7DC8AF7678F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3073579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CF3A0-A527-4563-B717-D2CDD230158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7368352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181" y="3305533"/>
            <a:ext cx="7772943" cy="1021573"/>
          </a:xfrm>
        </p:spPr>
        <p:txBody>
          <a:bodyPr anchor="t"/>
          <a:lstStyle>
            <a:lvl1pPr algn="l">
              <a:defRPr sz="31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181" y="2180292"/>
            <a:ext cx="7772943" cy="1125242"/>
          </a:xfrm>
        </p:spPr>
        <p:txBody>
          <a:bodyPr anchor="b"/>
          <a:lstStyle>
            <a:lvl1pPr marL="0" indent="0">
              <a:buNone/>
              <a:defRPr sz="1600"/>
            </a:lvl1pPr>
            <a:lvl2pPr marL="357805" indent="0">
              <a:buNone/>
              <a:defRPr sz="1400"/>
            </a:lvl2pPr>
            <a:lvl3pPr marL="715609" indent="0">
              <a:buNone/>
              <a:defRPr sz="1300"/>
            </a:lvl3pPr>
            <a:lvl4pPr marL="1073414" indent="0">
              <a:buNone/>
              <a:defRPr sz="1100"/>
            </a:lvl4pPr>
            <a:lvl5pPr marL="1431219" indent="0">
              <a:buNone/>
              <a:defRPr sz="1100"/>
            </a:lvl5pPr>
            <a:lvl6pPr marL="1789024" indent="0">
              <a:buNone/>
              <a:defRPr sz="1100"/>
            </a:lvl6pPr>
            <a:lvl7pPr marL="2146828" indent="0">
              <a:buNone/>
              <a:defRPr sz="1100"/>
            </a:lvl7pPr>
            <a:lvl8pPr marL="2504633" indent="0">
              <a:buNone/>
              <a:defRPr sz="1100"/>
            </a:lvl8pPr>
            <a:lvl9pPr marL="2862438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F284B6-8C53-4537-932D-F59CF77A7D3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57510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CCE9BF-8E5C-41F6-8A26-D36B220B35C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925528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5848" y="1199754"/>
            <a:ext cx="3606830" cy="3627339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52995" y="1199754"/>
            <a:ext cx="3606831" cy="3627339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3662EC-3282-4AC7-94B0-C5B8CC430D0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7320197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472" y="206259"/>
            <a:ext cx="8229057" cy="85743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472" y="1151159"/>
            <a:ext cx="4039867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7805" indent="0">
              <a:buNone/>
              <a:defRPr sz="1600" b="1"/>
            </a:lvl2pPr>
            <a:lvl3pPr marL="715609" indent="0">
              <a:buNone/>
              <a:defRPr sz="1400" b="1"/>
            </a:lvl3pPr>
            <a:lvl4pPr marL="1073414" indent="0">
              <a:buNone/>
              <a:defRPr sz="1300" b="1"/>
            </a:lvl4pPr>
            <a:lvl5pPr marL="1431219" indent="0">
              <a:buNone/>
              <a:defRPr sz="1300" b="1"/>
            </a:lvl5pPr>
            <a:lvl6pPr marL="1789024" indent="0">
              <a:buNone/>
              <a:defRPr sz="1300" b="1"/>
            </a:lvl6pPr>
            <a:lvl7pPr marL="2146828" indent="0">
              <a:buNone/>
              <a:defRPr sz="1300" b="1"/>
            </a:lvl7pPr>
            <a:lvl8pPr marL="2504633" indent="0">
              <a:buNone/>
              <a:defRPr sz="1300" b="1"/>
            </a:lvl8pPr>
            <a:lvl9pPr marL="2862438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472" y="1630629"/>
            <a:ext cx="4039867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304" y="1151159"/>
            <a:ext cx="4041225" cy="479470"/>
          </a:xfrm>
        </p:spPr>
        <p:txBody>
          <a:bodyPr anchor="b"/>
          <a:lstStyle>
            <a:lvl1pPr marL="0" indent="0">
              <a:buNone/>
              <a:defRPr sz="1900" b="1"/>
            </a:lvl1pPr>
            <a:lvl2pPr marL="357805" indent="0">
              <a:buNone/>
              <a:defRPr sz="1600" b="1"/>
            </a:lvl2pPr>
            <a:lvl3pPr marL="715609" indent="0">
              <a:buNone/>
              <a:defRPr sz="1400" b="1"/>
            </a:lvl3pPr>
            <a:lvl4pPr marL="1073414" indent="0">
              <a:buNone/>
              <a:defRPr sz="1300" b="1"/>
            </a:lvl4pPr>
            <a:lvl5pPr marL="1431219" indent="0">
              <a:buNone/>
              <a:defRPr sz="1300" b="1"/>
            </a:lvl5pPr>
            <a:lvl6pPr marL="1789024" indent="0">
              <a:buNone/>
              <a:defRPr sz="1300" b="1"/>
            </a:lvl6pPr>
            <a:lvl7pPr marL="2146828" indent="0">
              <a:buNone/>
              <a:defRPr sz="1300" b="1"/>
            </a:lvl7pPr>
            <a:lvl8pPr marL="2504633" indent="0">
              <a:buNone/>
              <a:defRPr sz="1300" b="1"/>
            </a:lvl8pPr>
            <a:lvl9pPr marL="2862438" indent="0">
              <a:buNone/>
              <a:defRPr sz="13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304" y="1630629"/>
            <a:ext cx="4041225" cy="2964289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E0931-E617-4ABF-9591-22631040B70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7146408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BC9DDE-CF11-436F-A27E-286179B89F9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5061921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4BCD33-28C3-480D-A306-AA37170A655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2528437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472" y="205179"/>
            <a:ext cx="3008181" cy="871469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608" y="205179"/>
            <a:ext cx="5110921" cy="4389739"/>
          </a:xfrm>
        </p:spPr>
        <p:txBody>
          <a:bodyPr/>
          <a:lstStyle>
            <a:lvl1pPr>
              <a:defRPr sz="2500"/>
            </a:lvl1pPr>
            <a:lvl2pPr>
              <a:defRPr sz="22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472" y="1076648"/>
            <a:ext cx="3008181" cy="3518270"/>
          </a:xfrm>
        </p:spPr>
        <p:txBody>
          <a:bodyPr/>
          <a:lstStyle>
            <a:lvl1pPr marL="0" indent="0">
              <a:buNone/>
              <a:defRPr sz="1100"/>
            </a:lvl1pPr>
            <a:lvl2pPr marL="357805" indent="0">
              <a:buNone/>
              <a:defRPr sz="900"/>
            </a:lvl2pPr>
            <a:lvl3pPr marL="715609" indent="0">
              <a:buNone/>
              <a:defRPr sz="800"/>
            </a:lvl3pPr>
            <a:lvl4pPr marL="1073414" indent="0">
              <a:buNone/>
              <a:defRPr sz="700"/>
            </a:lvl4pPr>
            <a:lvl5pPr marL="1431219" indent="0">
              <a:buNone/>
              <a:defRPr sz="700"/>
            </a:lvl5pPr>
            <a:lvl6pPr marL="1789024" indent="0">
              <a:buNone/>
              <a:defRPr sz="700"/>
            </a:lvl6pPr>
            <a:lvl7pPr marL="2146828" indent="0">
              <a:buNone/>
              <a:defRPr sz="700"/>
            </a:lvl7pPr>
            <a:lvl8pPr marL="2504633" indent="0">
              <a:buNone/>
              <a:defRPr sz="700"/>
            </a:lvl8pPr>
            <a:lvl9pPr marL="2862438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BF77EC-C8DE-494E-A318-20FA1575F88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4305791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1877" y="3600342"/>
            <a:ext cx="5486943" cy="425475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1877" y="460032"/>
            <a:ext cx="5486943" cy="3085236"/>
          </a:xfrm>
        </p:spPr>
        <p:txBody>
          <a:bodyPr/>
          <a:lstStyle>
            <a:lvl1pPr marL="0" indent="0">
              <a:buNone/>
              <a:defRPr sz="2500"/>
            </a:lvl1pPr>
            <a:lvl2pPr marL="357805" indent="0">
              <a:buNone/>
              <a:defRPr sz="2200"/>
            </a:lvl2pPr>
            <a:lvl3pPr marL="715609" indent="0">
              <a:buNone/>
              <a:defRPr sz="1900"/>
            </a:lvl3pPr>
            <a:lvl4pPr marL="1073414" indent="0">
              <a:buNone/>
              <a:defRPr sz="1600"/>
            </a:lvl4pPr>
            <a:lvl5pPr marL="1431219" indent="0">
              <a:buNone/>
              <a:defRPr sz="1600"/>
            </a:lvl5pPr>
            <a:lvl6pPr marL="1789024" indent="0">
              <a:buNone/>
              <a:defRPr sz="1600"/>
            </a:lvl6pPr>
            <a:lvl7pPr marL="2146828" indent="0">
              <a:buNone/>
              <a:defRPr sz="1600"/>
            </a:lvl7pPr>
            <a:lvl8pPr marL="2504633" indent="0">
              <a:buNone/>
              <a:defRPr sz="1600"/>
            </a:lvl8pPr>
            <a:lvl9pPr marL="2862438" indent="0">
              <a:buNone/>
              <a:defRPr sz="16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1877" y="4025817"/>
            <a:ext cx="5486943" cy="603657"/>
          </a:xfrm>
        </p:spPr>
        <p:txBody>
          <a:bodyPr/>
          <a:lstStyle>
            <a:lvl1pPr marL="0" indent="0">
              <a:buNone/>
              <a:defRPr sz="1100"/>
            </a:lvl1pPr>
            <a:lvl2pPr marL="357805" indent="0">
              <a:buNone/>
              <a:defRPr sz="900"/>
            </a:lvl2pPr>
            <a:lvl3pPr marL="715609" indent="0">
              <a:buNone/>
              <a:defRPr sz="800"/>
            </a:lvl3pPr>
            <a:lvl4pPr marL="1073414" indent="0">
              <a:buNone/>
              <a:defRPr sz="700"/>
            </a:lvl4pPr>
            <a:lvl5pPr marL="1431219" indent="0">
              <a:buNone/>
              <a:defRPr sz="700"/>
            </a:lvl5pPr>
            <a:lvl6pPr marL="1789024" indent="0">
              <a:buNone/>
              <a:defRPr sz="700"/>
            </a:lvl6pPr>
            <a:lvl7pPr marL="2146828" indent="0">
              <a:buNone/>
              <a:defRPr sz="700"/>
            </a:lvl7pPr>
            <a:lvl8pPr marL="2504633" indent="0">
              <a:buNone/>
              <a:defRPr sz="700"/>
            </a:lvl8pPr>
            <a:lvl9pPr marL="2862438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D0CD5A-386D-47FB-A213-E2D702E4049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8115818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EC091-9C22-4B13-9336-0A6EB7C0002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168922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324510" y="367162"/>
            <a:ext cx="1835316" cy="445993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5848" y="367162"/>
            <a:ext cx="5378344" cy="445993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F2ECDA-DB56-4B9D-A7E0-8011FBC246B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9102217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847" y="367162"/>
            <a:ext cx="7343979" cy="8325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815847" y="1199754"/>
            <a:ext cx="7343979" cy="3627339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83B9DB-3965-4B92-8DDC-DDD8F8FB359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9766239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815847" y="367162"/>
            <a:ext cx="7343979" cy="83259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15848" y="1199754"/>
            <a:ext cx="3606830" cy="17612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552995" y="1199754"/>
            <a:ext cx="3606831" cy="17612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815848" y="3064718"/>
            <a:ext cx="3606830" cy="1762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552995" y="3064718"/>
            <a:ext cx="3606831" cy="17623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9A2E05-9D9B-45B9-BE5D-5DA83A2F42E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67118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4C04-508E-4228-8EAA-3C0DE93D1FE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8957417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815847" y="367162"/>
            <a:ext cx="7343979" cy="445993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C70EF0-61C7-4808-902A-2D944B9E9BD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9243702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16.9-01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514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795021"/>
            <a:ext cx="7772400" cy="1102519"/>
          </a:xfrm>
        </p:spPr>
        <p:txBody>
          <a:bodyPr>
            <a:normAutofit/>
          </a:bodyPr>
          <a:lstStyle>
            <a:lvl1pPr>
              <a:defRPr sz="4500" b="1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921596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500" b="0">
                <a:solidFill>
                  <a:schemeClr val="bg1"/>
                </a:solidFill>
                <a:latin typeface="+mj-lt"/>
              </a:defRPr>
            </a:lvl1pPr>
            <a:lvl2pPr marL="4068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13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204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272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34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40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476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544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587053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Z:\Projects\Текущие\Проектная\FNS_2012\_БРЭНДБУК\out\PPT\3_1_present_16.9-02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2478491" y="935856"/>
            <a:ext cx="6102883" cy="3580110"/>
          </a:xfrm>
        </p:spPr>
        <p:txBody>
          <a:bodyPr anchor="t">
            <a:normAutofit/>
          </a:bodyPr>
          <a:lstStyle>
            <a:lvl1pPr algn="l">
              <a:lnSpc>
                <a:spcPts val="5391"/>
              </a:lnSpc>
              <a:defRPr sz="4700" b="1">
                <a:solidFill>
                  <a:srgbClr val="8D8C90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664656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5926138" y="3844925"/>
            <a:ext cx="923925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1" tIns="35662" rIns="71321" bIns="35662"/>
          <a:lstStyle>
            <a:lvl1pPr defTabSz="8128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128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128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128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128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endParaRPr lang="ru-RU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84"/>
            <a:ext cx="7632700" cy="3206749"/>
          </a:xfrm>
        </p:spPr>
        <p:txBody>
          <a:bodyPr>
            <a:noAutofit/>
          </a:bodyPr>
          <a:lstStyle>
            <a:lvl1pPr marL="283561" indent="0">
              <a:buFontTx/>
              <a:buNone/>
              <a:defRPr b="1">
                <a:latin typeface="+mj-lt"/>
              </a:defRPr>
            </a:lvl1pPr>
            <a:lvl2pPr marL="281089" indent="2485">
              <a:defRPr>
                <a:latin typeface="+mj-lt"/>
              </a:defRPr>
            </a:lvl2pPr>
            <a:lvl3pPr marL="490356" indent="-203079">
              <a:tabLst/>
              <a:defRPr>
                <a:latin typeface="+mj-lt"/>
              </a:defRPr>
            </a:lvl3pPr>
            <a:lvl4pPr marL="0" indent="281089"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611189" y="558814"/>
            <a:ext cx="7548638" cy="946151"/>
          </a:xfrm>
        </p:spPr>
        <p:txBody>
          <a:bodyPr/>
          <a:lstStyle>
            <a:lvl1pPr marL="0" marR="0" indent="0" defTabSz="81360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801688">
              <a:defRPr/>
            </a:lvl1pPr>
          </a:lstStyle>
          <a:p>
            <a:pPr>
              <a:defRPr/>
            </a:pPr>
            <a:fld id="{CCFA8A61-5D59-494E-92A0-1B835ABFE57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0826017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5926138" y="3844925"/>
            <a:ext cx="923925" cy="28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71321" tIns="35662" rIns="71321" bIns="35662"/>
          <a:lstStyle>
            <a:lvl1pPr defTabSz="8128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8128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8128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8128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812800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8128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defRPr/>
            </a:pPr>
            <a:endParaRPr lang="ru-RU" smtClean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84"/>
            <a:ext cx="7632700" cy="3206749"/>
          </a:xfrm>
        </p:spPr>
        <p:txBody>
          <a:bodyPr>
            <a:noAutofit/>
          </a:bodyPr>
          <a:lstStyle>
            <a:lvl1pPr marL="283561" indent="0">
              <a:buFontTx/>
              <a:buNone/>
              <a:defRPr b="1">
                <a:latin typeface="+mj-lt"/>
              </a:defRPr>
            </a:lvl1pPr>
            <a:lvl2pPr marL="281089" indent="2485">
              <a:defRPr>
                <a:latin typeface="+mj-lt"/>
              </a:defRPr>
            </a:lvl2pPr>
            <a:lvl3pPr marL="490356" indent="-203079">
              <a:tabLst/>
              <a:defRPr>
                <a:latin typeface="+mj-lt"/>
              </a:defRPr>
            </a:lvl3pPr>
            <a:lvl4pPr marL="0" indent="281089">
              <a:defRPr>
                <a:latin typeface="+mj-lt"/>
              </a:defRPr>
            </a:lvl4pPr>
            <a:lvl5pPr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611210" y="558801"/>
            <a:ext cx="7632699" cy="946150"/>
          </a:xfrm>
        </p:spPr>
        <p:txBody>
          <a:bodyPr>
            <a:noAutofit/>
          </a:bodyPr>
          <a:lstStyle>
            <a:lvl1pPr marL="0" marR="0" indent="0" defTabSz="81360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801688">
              <a:defRPr/>
            </a:lvl1pPr>
          </a:lstStyle>
          <a:p>
            <a:pPr>
              <a:defRPr/>
            </a:pPr>
            <a:fld id="{6DD5DA85-07CA-407B-B4EB-9915DCB7F88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5617152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16.9-0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514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84"/>
            <a:ext cx="7632700" cy="3206749"/>
          </a:xfrm>
        </p:spPr>
        <p:txBody>
          <a:bodyPr>
            <a:noAutofit/>
          </a:bodyPr>
          <a:lstStyle>
            <a:lvl1pPr marL="283561" indent="0">
              <a:buFontTx/>
              <a:buNone/>
              <a:defRPr b="1">
                <a:latin typeface="+mj-lt"/>
              </a:defRPr>
            </a:lvl1pPr>
            <a:lvl2pPr marL="283561" indent="0">
              <a:defRPr>
                <a:latin typeface="+mj-lt"/>
              </a:defRPr>
            </a:lvl2pPr>
            <a:lvl3pPr marL="490356" indent="-203079">
              <a:defRPr>
                <a:latin typeface="+mj-lt"/>
              </a:defRPr>
            </a:lvl3pPr>
            <a:lvl4pPr marL="0" indent="281089">
              <a:defRPr>
                <a:latin typeface="+mj-lt"/>
              </a:defRPr>
            </a:lvl4pPr>
            <a:lvl5pPr marL="1119397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611210" y="558801"/>
            <a:ext cx="7632699" cy="946150"/>
          </a:xfrm>
        </p:spPr>
        <p:txBody>
          <a:bodyPr>
            <a:noAutofit/>
          </a:bodyPr>
          <a:lstStyle>
            <a:lvl1pPr marL="0" marR="0" indent="0" defTabSz="81360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5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801688">
              <a:defRPr/>
            </a:lvl1pPr>
          </a:lstStyle>
          <a:p>
            <a:pPr>
              <a:defRPr/>
            </a:pPr>
            <a:fld id="{4AF8593B-D2AC-4C3C-BDCE-E5C93E4596A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6222450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16.9-0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514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188" y="1504984"/>
            <a:ext cx="7632700" cy="3206749"/>
          </a:xfrm>
        </p:spPr>
        <p:txBody>
          <a:bodyPr>
            <a:noAutofit/>
          </a:bodyPr>
          <a:lstStyle>
            <a:lvl1pPr marL="283561" indent="0">
              <a:buFontTx/>
              <a:buNone/>
              <a:defRPr b="1">
                <a:latin typeface="+mj-lt"/>
              </a:defRPr>
            </a:lvl1pPr>
            <a:lvl2pPr marL="283561" indent="0">
              <a:defRPr>
                <a:latin typeface="+mj-lt"/>
              </a:defRPr>
            </a:lvl2pPr>
            <a:lvl3pPr marL="490356" indent="-203079">
              <a:defRPr>
                <a:latin typeface="+mj-lt"/>
              </a:defRPr>
            </a:lvl3pPr>
            <a:lvl4pPr marL="0" indent="281089">
              <a:defRPr>
                <a:latin typeface="+mj-lt"/>
              </a:defRPr>
            </a:lvl4pPr>
            <a:lvl5pPr marL="1119397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611210" y="558801"/>
            <a:ext cx="7632699" cy="946150"/>
          </a:xfrm>
        </p:spPr>
        <p:txBody>
          <a:bodyPr>
            <a:noAutofit/>
          </a:bodyPr>
          <a:lstStyle>
            <a:lvl1pPr marL="0" marR="0" indent="0" defTabSz="81360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4200"/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ru-RU" noProof="0" dirty="0" smtClean="0"/>
          </a:p>
        </p:txBody>
      </p:sp>
      <p:sp>
        <p:nvSpPr>
          <p:cNvPr id="5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801688">
              <a:defRPr/>
            </a:lvl1pPr>
          </a:lstStyle>
          <a:p>
            <a:pPr>
              <a:defRPr/>
            </a:pPr>
            <a:fld id="{CA5FA8E8-C1E4-4D3B-A4AF-D481492F840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587002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Z:\Projects\Текущие\Проектная\FNS_2012\_БРЭНДБУК\out\PPT\3_1_present_16.9-02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7046" y="1478188"/>
            <a:ext cx="5736842" cy="1021556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07046" y="353047"/>
            <a:ext cx="5736842" cy="1125140"/>
          </a:xfrm>
        </p:spPr>
        <p:txBody>
          <a:bodyPr anchor="b"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068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8136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22040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627201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034006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44080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84760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25440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94141949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189" y="558812"/>
            <a:ext cx="8075612" cy="946151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11190" y="1504951"/>
            <a:ext cx="3647576" cy="3206750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0" y="1504951"/>
            <a:ext cx="3671888" cy="3206750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801688">
              <a:defRPr/>
            </a:lvl1pPr>
          </a:lstStyle>
          <a:p>
            <a:pPr>
              <a:defRPr/>
            </a:pPr>
            <a:fld id="{AD58C6A4-30DB-44AB-B953-72E040FFCD0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7186708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80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65"/>
            <a:ext cx="4040188" cy="47982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6803" indent="0">
              <a:buNone/>
              <a:defRPr sz="1800" b="1"/>
            </a:lvl2pPr>
            <a:lvl3pPr marL="813603" indent="0">
              <a:buNone/>
              <a:defRPr sz="1600" b="1"/>
            </a:lvl3pPr>
            <a:lvl4pPr marL="1220401" indent="0">
              <a:buNone/>
              <a:defRPr sz="1400" b="1"/>
            </a:lvl4pPr>
            <a:lvl5pPr marL="1627201" indent="0">
              <a:buNone/>
              <a:defRPr sz="1400" b="1"/>
            </a:lvl5pPr>
            <a:lvl6pPr marL="2034006" indent="0">
              <a:buNone/>
              <a:defRPr sz="1400" b="1"/>
            </a:lvl6pPr>
            <a:lvl7pPr marL="2440808" indent="0">
              <a:buNone/>
              <a:defRPr sz="1400" b="1"/>
            </a:lvl7pPr>
            <a:lvl8pPr marL="2847605" indent="0">
              <a:buNone/>
              <a:defRPr sz="1400" b="1"/>
            </a:lvl8pPr>
            <a:lvl9pPr marL="3254409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72" y="1151365"/>
            <a:ext cx="4041775" cy="47982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6803" indent="0">
              <a:buNone/>
              <a:defRPr sz="1800" b="1"/>
            </a:lvl2pPr>
            <a:lvl3pPr marL="813603" indent="0">
              <a:buNone/>
              <a:defRPr sz="1600" b="1"/>
            </a:lvl3pPr>
            <a:lvl4pPr marL="1220401" indent="0">
              <a:buNone/>
              <a:defRPr sz="1400" b="1"/>
            </a:lvl4pPr>
            <a:lvl5pPr marL="1627201" indent="0">
              <a:buNone/>
              <a:defRPr sz="1400" b="1"/>
            </a:lvl5pPr>
            <a:lvl6pPr marL="2034006" indent="0">
              <a:buNone/>
              <a:defRPr sz="1400" b="1"/>
            </a:lvl6pPr>
            <a:lvl7pPr marL="2440808" indent="0">
              <a:buNone/>
              <a:defRPr sz="1400" b="1"/>
            </a:lvl7pPr>
            <a:lvl8pPr marL="2847605" indent="0">
              <a:buNone/>
              <a:defRPr sz="1400" b="1"/>
            </a:lvl8pPr>
            <a:lvl9pPr marL="3254409" indent="0">
              <a:buNone/>
              <a:defRPr sz="14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72" y="1631156"/>
            <a:ext cx="4041775" cy="296346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1E69949F-7E59-4FCD-A800-DAC0898E692A}" type="datetime1">
              <a:rPr lang="ru-RU" smtClean="0"/>
              <a:pPr>
                <a:defRPr/>
              </a:pPr>
              <a:t>20.11.2023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0325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502" y="205211"/>
            <a:ext cx="3008181" cy="871469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612" y="205181"/>
            <a:ext cx="5110921" cy="4389739"/>
          </a:xfrm>
        </p:spPr>
        <p:txBody>
          <a:bodyPr/>
          <a:lstStyle>
            <a:lvl1pPr>
              <a:defRPr sz="25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502" y="1076656"/>
            <a:ext cx="3008181" cy="3518270"/>
          </a:xfrm>
        </p:spPr>
        <p:txBody>
          <a:bodyPr/>
          <a:lstStyle>
            <a:lvl1pPr marL="0" indent="0">
              <a:buNone/>
              <a:defRPr sz="1100"/>
            </a:lvl1pPr>
            <a:lvl2pPr marL="356168" indent="0">
              <a:buNone/>
              <a:defRPr sz="1000"/>
            </a:lvl2pPr>
            <a:lvl3pPr marL="712340" indent="0">
              <a:buNone/>
              <a:defRPr sz="800"/>
            </a:lvl3pPr>
            <a:lvl4pPr marL="1068524" indent="0">
              <a:buNone/>
              <a:defRPr sz="700"/>
            </a:lvl4pPr>
            <a:lvl5pPr marL="1424697" indent="0">
              <a:buNone/>
              <a:defRPr sz="700"/>
            </a:lvl5pPr>
            <a:lvl6pPr marL="1780872" indent="0">
              <a:buNone/>
              <a:defRPr sz="700"/>
            </a:lvl6pPr>
            <a:lvl7pPr marL="2137048" indent="0">
              <a:buNone/>
              <a:defRPr sz="700"/>
            </a:lvl7pPr>
            <a:lvl8pPr marL="2493220" indent="0">
              <a:buNone/>
              <a:defRPr sz="700"/>
            </a:lvl8pPr>
            <a:lvl9pPr marL="2849393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B2C7F-2279-4D93-BA6F-567208D5456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0855143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23999" y="778396"/>
            <a:ext cx="7562805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Номер слайда 1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defTabSz="801688">
              <a:defRPr/>
            </a:lvl1pPr>
          </a:lstStyle>
          <a:p>
            <a:pPr>
              <a:defRPr/>
            </a:pPr>
            <a:fld id="{830FAA7F-07B7-4272-A162-5804E6845BA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5514705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495C149F-161F-4057-B7C8-5F6C20BEACDC}" type="datetime1">
              <a:rPr lang="ru-RU" smtClean="0"/>
              <a:pPr>
                <a:defRPr/>
              </a:pPr>
              <a:t>20.11.2023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733821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23" y="204820"/>
            <a:ext cx="3008313" cy="871537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4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23" y="1076328"/>
            <a:ext cx="3008313" cy="3518297"/>
          </a:xfrm>
        </p:spPr>
        <p:txBody>
          <a:bodyPr/>
          <a:lstStyle>
            <a:lvl1pPr marL="0" indent="0">
              <a:buNone/>
              <a:defRPr sz="1300"/>
            </a:lvl1pPr>
            <a:lvl2pPr marL="406803" indent="0">
              <a:buNone/>
              <a:defRPr sz="1100"/>
            </a:lvl2pPr>
            <a:lvl3pPr marL="813603" indent="0">
              <a:buNone/>
              <a:defRPr sz="900"/>
            </a:lvl3pPr>
            <a:lvl4pPr marL="1220401" indent="0">
              <a:buNone/>
              <a:defRPr sz="800"/>
            </a:lvl4pPr>
            <a:lvl5pPr marL="1627201" indent="0">
              <a:buNone/>
              <a:defRPr sz="800"/>
            </a:lvl5pPr>
            <a:lvl6pPr marL="2034006" indent="0">
              <a:buNone/>
              <a:defRPr sz="800"/>
            </a:lvl6pPr>
            <a:lvl7pPr marL="2440808" indent="0">
              <a:buNone/>
              <a:defRPr sz="800"/>
            </a:lvl7pPr>
            <a:lvl8pPr marL="2847605" indent="0">
              <a:buNone/>
              <a:defRPr sz="800"/>
            </a:lvl8pPr>
            <a:lvl9pPr marL="3254409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341AF1CD-4263-49B8-9992-9421234BA5C5}" type="datetime1">
              <a:rPr lang="ru-RU" smtClean="0"/>
              <a:pPr>
                <a:defRPr/>
              </a:pPr>
              <a:t>20.11.2023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685868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Autofit/>
          </a:bodyPr>
          <a:lstStyle>
            <a:lvl1pPr marL="0" indent="0">
              <a:buNone/>
              <a:defRPr sz="2900"/>
            </a:lvl1pPr>
            <a:lvl2pPr marL="406803" indent="0">
              <a:buNone/>
              <a:defRPr sz="2500"/>
            </a:lvl2pPr>
            <a:lvl3pPr marL="813603" indent="0">
              <a:buNone/>
              <a:defRPr sz="2100"/>
            </a:lvl3pPr>
            <a:lvl4pPr marL="1220401" indent="0">
              <a:buNone/>
              <a:defRPr sz="1800"/>
            </a:lvl4pPr>
            <a:lvl5pPr marL="1627201" indent="0">
              <a:buNone/>
              <a:defRPr sz="1800"/>
            </a:lvl5pPr>
            <a:lvl6pPr marL="2034006" indent="0">
              <a:buNone/>
              <a:defRPr sz="1800"/>
            </a:lvl6pPr>
            <a:lvl7pPr marL="2440808" indent="0">
              <a:buNone/>
              <a:defRPr sz="1800"/>
            </a:lvl7pPr>
            <a:lvl8pPr marL="2847605" indent="0">
              <a:buNone/>
              <a:defRPr sz="1800"/>
            </a:lvl8pPr>
            <a:lvl9pPr marL="3254409" indent="0">
              <a:buNone/>
              <a:defRPr sz="18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16"/>
            <a:ext cx="5486400" cy="603647"/>
          </a:xfrm>
        </p:spPr>
        <p:txBody>
          <a:bodyPr/>
          <a:lstStyle>
            <a:lvl1pPr marL="0" indent="0">
              <a:buNone/>
              <a:defRPr sz="1300"/>
            </a:lvl1pPr>
            <a:lvl2pPr marL="406803" indent="0">
              <a:buNone/>
              <a:defRPr sz="1100"/>
            </a:lvl2pPr>
            <a:lvl3pPr marL="813603" indent="0">
              <a:buNone/>
              <a:defRPr sz="900"/>
            </a:lvl3pPr>
            <a:lvl4pPr marL="1220401" indent="0">
              <a:buNone/>
              <a:defRPr sz="800"/>
            </a:lvl4pPr>
            <a:lvl5pPr marL="1627201" indent="0">
              <a:buNone/>
              <a:defRPr sz="800"/>
            </a:lvl5pPr>
            <a:lvl6pPr marL="2034006" indent="0">
              <a:buNone/>
              <a:defRPr sz="800"/>
            </a:lvl6pPr>
            <a:lvl7pPr marL="2440808" indent="0">
              <a:buNone/>
              <a:defRPr sz="800"/>
            </a:lvl7pPr>
            <a:lvl8pPr marL="2847605" indent="0">
              <a:buNone/>
              <a:defRPr sz="800"/>
            </a:lvl8pPr>
            <a:lvl9pPr marL="3254409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C05F3D36-CECB-4190-B3B9-91E0A4E91335}" type="datetime1">
              <a:rPr lang="ru-RU" smtClean="0"/>
              <a:pPr>
                <a:defRPr/>
              </a:pPr>
              <a:t>20.11.2023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801688">
              <a:defRPr/>
            </a:lvl1pPr>
          </a:lstStyle>
          <a:p>
            <a:pPr>
              <a:defRPr/>
            </a:pPr>
            <a:fld id="{68D2BB2C-4F0C-429C-9961-E15C571BA48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372485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5C7BC2CD-8732-4FAD-87DD-1AB571888093}" type="datetime1">
              <a:rPr lang="ru-RU" smtClean="0"/>
              <a:pPr>
                <a:defRPr/>
              </a:pPr>
              <a:t>20.11.2023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801688">
              <a:defRPr/>
            </a:lvl1pPr>
          </a:lstStyle>
          <a:p>
            <a:pPr>
              <a:defRPr/>
            </a:pPr>
            <a:fld id="{C2253AFC-6C59-4CF3-8126-7A7CE5DFBFE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209679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3354" y="227409"/>
            <a:ext cx="2405063" cy="48387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988" y="227409"/>
            <a:ext cx="7065962" cy="48387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50903E50-F737-419B-A571-FC3F1B59F1EF}" type="datetime1">
              <a:rPr lang="ru-RU" smtClean="0"/>
              <a:pPr>
                <a:defRPr/>
              </a:pPr>
              <a:t>20.11.2023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802838"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801688">
              <a:defRPr/>
            </a:lvl1pPr>
          </a:lstStyle>
          <a:p>
            <a:pPr>
              <a:defRPr/>
            </a:pPr>
            <a:fld id="{74A5BFEB-6D7F-4B1D-9BCB-D1B040E323F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24590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1909" y="3600364"/>
            <a:ext cx="5486943" cy="425475"/>
          </a:xfrm>
        </p:spPr>
        <p:txBody>
          <a:bodyPr anchor="b"/>
          <a:lstStyle>
            <a:lvl1pPr algn="l">
              <a:defRPr sz="1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1909" y="460032"/>
            <a:ext cx="5486943" cy="3085236"/>
          </a:xfrm>
        </p:spPr>
        <p:txBody>
          <a:bodyPr/>
          <a:lstStyle>
            <a:lvl1pPr marL="0" indent="0">
              <a:buNone/>
              <a:defRPr sz="2500"/>
            </a:lvl1pPr>
            <a:lvl2pPr marL="356168" indent="0">
              <a:buNone/>
              <a:defRPr sz="2300"/>
            </a:lvl2pPr>
            <a:lvl3pPr marL="712340" indent="0">
              <a:buNone/>
              <a:defRPr sz="1900"/>
            </a:lvl3pPr>
            <a:lvl4pPr marL="1068524" indent="0">
              <a:buNone/>
              <a:defRPr sz="1600"/>
            </a:lvl4pPr>
            <a:lvl5pPr marL="1424697" indent="0">
              <a:buNone/>
              <a:defRPr sz="1600"/>
            </a:lvl5pPr>
            <a:lvl6pPr marL="1780872" indent="0">
              <a:buNone/>
              <a:defRPr sz="1600"/>
            </a:lvl6pPr>
            <a:lvl7pPr marL="2137048" indent="0">
              <a:buNone/>
              <a:defRPr sz="1600"/>
            </a:lvl7pPr>
            <a:lvl8pPr marL="2493220" indent="0">
              <a:buNone/>
              <a:defRPr sz="1600"/>
            </a:lvl8pPr>
            <a:lvl9pPr marL="2849393" indent="0">
              <a:buNone/>
              <a:defRPr sz="16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1909" y="4025839"/>
            <a:ext cx="5486943" cy="603657"/>
          </a:xfrm>
        </p:spPr>
        <p:txBody>
          <a:bodyPr/>
          <a:lstStyle>
            <a:lvl1pPr marL="0" indent="0">
              <a:buNone/>
              <a:defRPr sz="1100"/>
            </a:lvl1pPr>
            <a:lvl2pPr marL="356168" indent="0">
              <a:buNone/>
              <a:defRPr sz="1000"/>
            </a:lvl2pPr>
            <a:lvl3pPr marL="712340" indent="0">
              <a:buNone/>
              <a:defRPr sz="800"/>
            </a:lvl3pPr>
            <a:lvl4pPr marL="1068524" indent="0">
              <a:buNone/>
              <a:defRPr sz="700"/>
            </a:lvl4pPr>
            <a:lvl5pPr marL="1424697" indent="0">
              <a:buNone/>
              <a:defRPr sz="700"/>
            </a:lvl5pPr>
            <a:lvl6pPr marL="1780872" indent="0">
              <a:buNone/>
              <a:defRPr sz="700"/>
            </a:lvl6pPr>
            <a:lvl7pPr marL="2137048" indent="0">
              <a:buNone/>
              <a:defRPr sz="700"/>
            </a:lvl7pPr>
            <a:lvl8pPr marL="2493220" indent="0">
              <a:buNone/>
              <a:defRPr sz="700"/>
            </a:lvl8pPr>
            <a:lvl9pPr marL="2849393" indent="0">
              <a:buNone/>
              <a:defRPr sz="7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Номер слайда 1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05E15A-CDDB-4972-B5F9-238EBECD538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804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slideLayout" Target="../slideLayouts/slideLayout55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4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8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slideLayout" Target="../slideLayouts/slideLayout83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72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5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Relationship Id="rId14" Type="http://schemas.openxmlformats.org/officeDocument/2006/relationships/slideLayout" Target="../slideLayouts/slideLayout8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514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Заголовок 1"/>
          <p:cNvSpPr>
            <a:spLocks noGrp="1"/>
          </p:cNvSpPr>
          <p:nvPr>
            <p:ph type="title"/>
          </p:nvPr>
        </p:nvSpPr>
        <p:spPr bwMode="auto">
          <a:xfrm>
            <a:off x="815975" y="366713"/>
            <a:ext cx="7343775" cy="83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264" tIns="40632" rIns="81264" bIns="4063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2" name="Текст 2"/>
          <p:cNvSpPr>
            <a:spLocks noGrp="1"/>
          </p:cNvSpPr>
          <p:nvPr>
            <p:ph type="body" idx="1"/>
          </p:nvPr>
        </p:nvSpPr>
        <p:spPr bwMode="auto">
          <a:xfrm>
            <a:off x="815975" y="1200150"/>
            <a:ext cx="7343775" cy="362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264" tIns="40632" rIns="81264" bIns="4063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8" name="Номер слайда 13"/>
          <p:cNvSpPr>
            <a:spLocks noGrp="1"/>
          </p:cNvSpPr>
          <p:nvPr>
            <p:ph type="sldNum" sz="quarter" idx="4"/>
          </p:nvPr>
        </p:nvSpPr>
        <p:spPr>
          <a:xfrm>
            <a:off x="8324850" y="4530725"/>
            <a:ext cx="619125" cy="474663"/>
          </a:xfrm>
          <a:prstGeom prst="rect">
            <a:avLst/>
          </a:prstGeom>
        </p:spPr>
        <p:txBody>
          <a:bodyPr vert="horz" wrap="square" lIns="81264" tIns="40632" rIns="81264" bIns="40632" numCol="1" anchor="ctr" anchorCtr="0" compatLnSpc="1">
            <a:prstTxWarp prst="textNoShape">
              <a:avLst/>
            </a:prstTxWarp>
            <a:normAutofit/>
          </a:bodyPr>
          <a:lstStyle>
            <a:lvl1pPr algn="ctr" defTabSz="811213" eaLnBrk="1" hangingPunct="1">
              <a:lnSpc>
                <a:spcPts val="1875"/>
              </a:lnSpc>
              <a:defRPr sz="210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CA26EF8-6CD0-4A2E-BFDA-D8BFF64C340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882" r:id="rId1"/>
    <p:sldLayoutId id="2147488883" r:id="rId2"/>
    <p:sldLayoutId id="2147488884" r:id="rId3"/>
    <p:sldLayoutId id="2147488885" r:id="rId4"/>
    <p:sldLayoutId id="2147488886" r:id="rId5"/>
    <p:sldLayoutId id="2147488887" r:id="rId6"/>
    <p:sldLayoutId id="2147488888" r:id="rId7"/>
    <p:sldLayoutId id="2147488889" r:id="rId8"/>
    <p:sldLayoutId id="2147488890" r:id="rId9"/>
    <p:sldLayoutId id="2147488891" r:id="rId10"/>
    <p:sldLayoutId id="2147488892" r:id="rId11"/>
    <p:sldLayoutId id="2147488893" r:id="rId12"/>
    <p:sldLayoutId id="2147488894" r:id="rId13"/>
    <p:sldLayoutId id="2147488895" r:id="rId14"/>
  </p:sldLayoutIdLst>
  <p:hf hdr="0" ftr="0" dt="0"/>
  <p:txStyles>
    <p:titleStyle>
      <a:lvl1pPr algn="l" defTabSz="811213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+mj-lt"/>
          <a:ea typeface="+mj-ea"/>
          <a:cs typeface="+mj-cs"/>
        </a:defRPr>
      </a:lvl1pPr>
      <a:lvl2pPr algn="l" defTabSz="811213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2pPr>
      <a:lvl3pPr algn="l" defTabSz="811213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3pPr>
      <a:lvl4pPr algn="l" defTabSz="811213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4pPr>
      <a:lvl5pPr algn="l" defTabSz="811213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5pPr>
      <a:lvl6pPr marL="356168" algn="l" defTabSz="812521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6pPr>
      <a:lvl7pPr marL="712340" algn="l" defTabSz="812521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7pPr>
      <a:lvl8pPr marL="1068524" algn="l" defTabSz="812521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8pPr>
      <a:lvl9pPr marL="1424697" algn="l" defTabSz="812521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9pPr>
    </p:titleStyle>
    <p:bodyStyle>
      <a:lvl1pPr marL="282575" indent="-282575" algn="l" defTabSz="811213" rtl="0" eaLnBrk="0" fontAlgn="base" hangingPunct="0">
        <a:spcBef>
          <a:spcPct val="20000"/>
        </a:spcBef>
        <a:spcAft>
          <a:spcPct val="0"/>
        </a:spcAft>
        <a:buFont typeface="+mj-lt"/>
        <a:defRPr sz="2900">
          <a:solidFill>
            <a:srgbClr val="005AA9"/>
          </a:solidFill>
          <a:latin typeface="+mn-lt"/>
          <a:ea typeface="+mn-ea"/>
          <a:cs typeface="+mn-cs"/>
        </a:defRPr>
      </a:lvl1pPr>
      <a:lvl2pPr marL="282575" indent="71438" algn="l" defTabSz="811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defRPr sz="1900">
          <a:solidFill>
            <a:srgbClr val="504F53"/>
          </a:solidFill>
          <a:latin typeface="+mn-lt"/>
        </a:defRPr>
      </a:lvl2pPr>
      <a:lvl3pPr marL="554038" indent="-201613" algn="l" defTabSz="811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900">
          <a:solidFill>
            <a:srgbClr val="504F53"/>
          </a:solidFill>
          <a:latin typeface="+mn-lt"/>
        </a:defRPr>
      </a:lvl3pPr>
      <a:lvl4pPr marL="1246188" indent="-965200" algn="just" defTabSz="811213" rtl="0" eaLnBrk="0" fontAlgn="base" hangingPunct="0">
        <a:lnSpc>
          <a:spcPts val="1413"/>
        </a:lnSpc>
        <a:spcBef>
          <a:spcPts val="313"/>
        </a:spcBef>
        <a:spcAft>
          <a:spcPct val="0"/>
        </a:spcAft>
        <a:buFont typeface="Arial" panose="020B0604020202020204" pitchFamily="34" charset="0"/>
        <a:defRPr sz="1300">
          <a:solidFill>
            <a:srgbClr val="504F53"/>
          </a:solidFill>
          <a:latin typeface="+mn-lt"/>
        </a:defRPr>
      </a:lvl4pPr>
      <a:lvl5pPr marL="1117600" indent="306388" algn="l" defTabSz="811213" rtl="0" eaLnBrk="0" fontAlgn="base" hangingPunct="0">
        <a:lnSpc>
          <a:spcPts val="1413"/>
        </a:lnSpc>
        <a:spcBef>
          <a:spcPts val="313"/>
        </a:spcBef>
        <a:spcAft>
          <a:spcPct val="0"/>
        </a:spcAft>
        <a:buFont typeface="Arial" panose="020B0604020202020204" pitchFamily="34" charset="0"/>
        <a:defRPr sz="1100">
          <a:solidFill>
            <a:srgbClr val="8D8C90"/>
          </a:solidFill>
          <a:latin typeface="+mn-lt"/>
        </a:defRPr>
      </a:lvl5pPr>
      <a:lvl6pPr marL="1474165" indent="306708" algn="l" defTabSz="812521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6pPr>
      <a:lvl7pPr marL="1830338" indent="306708" algn="l" defTabSz="812521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7pPr>
      <a:lvl8pPr marL="2186515" indent="306708" algn="l" defTabSz="812521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8pPr>
      <a:lvl9pPr marL="2542693" indent="306708" algn="l" defTabSz="812521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9pPr>
    </p:bodyStyle>
    <p:otherStyle>
      <a:defPPr>
        <a:defRPr lang="ru-RU"/>
      </a:defPPr>
      <a:lvl1pPr marL="0" algn="l" defTabSz="71234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6168" algn="l" defTabSz="71234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2340" algn="l" defTabSz="71234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68524" algn="l" defTabSz="71234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24697" algn="l" defTabSz="71234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80872" algn="l" defTabSz="71234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37048" algn="l" defTabSz="71234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93220" algn="l" defTabSz="71234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49393" algn="l" defTabSz="71234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514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Заголовок 1"/>
          <p:cNvSpPr>
            <a:spLocks noGrp="1"/>
          </p:cNvSpPr>
          <p:nvPr>
            <p:ph type="title"/>
          </p:nvPr>
        </p:nvSpPr>
        <p:spPr bwMode="auto">
          <a:xfrm>
            <a:off x="815975" y="366713"/>
            <a:ext cx="7343775" cy="83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300" tIns="40650" rIns="81300" bIns="4065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3076" name="Текст 2"/>
          <p:cNvSpPr>
            <a:spLocks noGrp="1"/>
          </p:cNvSpPr>
          <p:nvPr>
            <p:ph type="body" idx="1"/>
          </p:nvPr>
        </p:nvSpPr>
        <p:spPr bwMode="auto">
          <a:xfrm>
            <a:off x="815975" y="1200150"/>
            <a:ext cx="7343775" cy="362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300" tIns="40650" rIns="81300" bIns="406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8" name="Номер слайда 13"/>
          <p:cNvSpPr>
            <a:spLocks noGrp="1"/>
          </p:cNvSpPr>
          <p:nvPr>
            <p:ph type="sldNum" sz="quarter" idx="4"/>
          </p:nvPr>
        </p:nvSpPr>
        <p:spPr>
          <a:xfrm>
            <a:off x="8324850" y="4530725"/>
            <a:ext cx="619125" cy="474663"/>
          </a:xfrm>
          <a:prstGeom prst="rect">
            <a:avLst/>
          </a:prstGeom>
        </p:spPr>
        <p:txBody>
          <a:bodyPr vert="horz" wrap="square" lIns="81300" tIns="40650" rIns="81300" bIns="40650" numCol="1" anchor="ctr" anchorCtr="0" compatLnSpc="1">
            <a:prstTxWarp prst="textNoShape">
              <a:avLst/>
            </a:prstTxWarp>
            <a:normAutofit/>
          </a:bodyPr>
          <a:lstStyle>
            <a:lvl1pPr algn="ctr" defTabSz="812800" eaLnBrk="1" hangingPunct="1">
              <a:lnSpc>
                <a:spcPts val="1875"/>
              </a:lnSpc>
              <a:defRPr sz="210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5DF5CE6-58B0-4B19-A23E-ED40D66AABF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896" r:id="rId1"/>
    <p:sldLayoutId id="2147488897" r:id="rId2"/>
    <p:sldLayoutId id="2147488898" r:id="rId3"/>
    <p:sldLayoutId id="2147488899" r:id="rId4"/>
    <p:sldLayoutId id="2147488900" r:id="rId5"/>
    <p:sldLayoutId id="2147488901" r:id="rId6"/>
    <p:sldLayoutId id="2147488902" r:id="rId7"/>
    <p:sldLayoutId id="2147488903" r:id="rId8"/>
    <p:sldLayoutId id="2147488904" r:id="rId9"/>
    <p:sldLayoutId id="2147488905" r:id="rId10"/>
    <p:sldLayoutId id="2147488906" r:id="rId11"/>
    <p:sldLayoutId id="2147488907" r:id="rId12"/>
    <p:sldLayoutId id="2147488908" r:id="rId13"/>
    <p:sldLayoutId id="2147488909" r:id="rId14"/>
  </p:sldLayoutIdLst>
  <p:hf hdr="0" ftr="0" dt="0"/>
  <p:txStyles>
    <p:titleStyle>
      <a:lvl1pPr algn="l" defTabSz="812800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+mj-lt"/>
          <a:ea typeface="+mj-ea"/>
          <a:cs typeface="+mj-cs"/>
        </a:defRPr>
      </a:lvl1pPr>
      <a:lvl2pPr algn="l" defTabSz="812800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2pPr>
      <a:lvl3pPr algn="l" defTabSz="812800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3pPr>
      <a:lvl4pPr algn="l" defTabSz="812800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4pPr>
      <a:lvl5pPr algn="l" defTabSz="812800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5pPr>
      <a:lvl6pPr marL="356330" algn="l" defTabSz="812887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6pPr>
      <a:lvl7pPr marL="712661" algn="l" defTabSz="812887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7pPr>
      <a:lvl8pPr marL="1069005" algn="l" defTabSz="812887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8pPr>
      <a:lvl9pPr marL="1425339" algn="l" defTabSz="812887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9pPr>
    </p:titleStyle>
    <p:bodyStyle>
      <a:lvl1pPr marL="282575" indent="-282575" algn="l" defTabSz="812800" rtl="0" eaLnBrk="0" fontAlgn="base" hangingPunct="0">
        <a:spcBef>
          <a:spcPct val="20000"/>
        </a:spcBef>
        <a:spcAft>
          <a:spcPct val="0"/>
        </a:spcAft>
        <a:buFont typeface="+mj-lt"/>
        <a:defRPr sz="2900">
          <a:solidFill>
            <a:srgbClr val="005AA9"/>
          </a:solidFill>
          <a:latin typeface="+mn-lt"/>
          <a:ea typeface="+mn-ea"/>
          <a:cs typeface="+mn-cs"/>
        </a:defRPr>
      </a:lvl1pPr>
      <a:lvl2pPr marL="282575" indent="71438" algn="l" defTabSz="8128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defRPr sz="1900">
          <a:solidFill>
            <a:srgbClr val="504F53"/>
          </a:solidFill>
          <a:latin typeface="+mn-lt"/>
        </a:defRPr>
      </a:lvl2pPr>
      <a:lvl3pPr marL="554038" indent="-201613" algn="l" defTabSz="8128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900">
          <a:solidFill>
            <a:srgbClr val="504F53"/>
          </a:solidFill>
          <a:latin typeface="+mn-lt"/>
        </a:defRPr>
      </a:lvl3pPr>
      <a:lvl4pPr marL="1246188" indent="-965200" algn="just" defTabSz="812800" rtl="0" eaLnBrk="0" fontAlgn="base" hangingPunct="0">
        <a:lnSpc>
          <a:spcPts val="1413"/>
        </a:lnSpc>
        <a:spcBef>
          <a:spcPts val="313"/>
        </a:spcBef>
        <a:spcAft>
          <a:spcPct val="0"/>
        </a:spcAft>
        <a:buFont typeface="Arial" panose="020B0604020202020204" pitchFamily="34" charset="0"/>
        <a:defRPr sz="1300">
          <a:solidFill>
            <a:srgbClr val="504F53"/>
          </a:solidFill>
          <a:latin typeface="+mn-lt"/>
        </a:defRPr>
      </a:lvl4pPr>
      <a:lvl5pPr marL="1117600" indent="306388" algn="l" defTabSz="812800" rtl="0" eaLnBrk="0" fontAlgn="base" hangingPunct="0">
        <a:lnSpc>
          <a:spcPts val="1413"/>
        </a:lnSpc>
        <a:spcBef>
          <a:spcPts val="313"/>
        </a:spcBef>
        <a:spcAft>
          <a:spcPct val="0"/>
        </a:spcAft>
        <a:buFont typeface="Arial" panose="020B0604020202020204" pitchFamily="34" charset="0"/>
        <a:defRPr sz="1100">
          <a:solidFill>
            <a:srgbClr val="8D8C90"/>
          </a:solidFill>
          <a:latin typeface="+mn-lt"/>
        </a:defRPr>
      </a:lvl5pPr>
      <a:lvl6pPr marL="1474829" indent="306846" algn="l" defTabSz="812887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6pPr>
      <a:lvl7pPr marL="1831163" indent="306846" algn="l" defTabSz="812887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7pPr>
      <a:lvl8pPr marL="2187499" indent="306846" algn="l" defTabSz="812887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8pPr>
      <a:lvl9pPr marL="2543839" indent="306846" algn="l" defTabSz="812887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9pPr>
    </p:bodyStyle>
    <p:otherStyle>
      <a:defPPr>
        <a:defRPr lang="ru-RU"/>
      </a:defPPr>
      <a:lvl1pPr marL="0" algn="l" defTabSz="71266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6330" algn="l" defTabSz="71266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2661" algn="l" defTabSz="71266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69005" algn="l" defTabSz="71266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25339" algn="l" defTabSz="71266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81674" algn="l" defTabSz="71266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38011" algn="l" defTabSz="71266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94345" algn="l" defTabSz="71266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50678" algn="l" defTabSz="71266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514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Заголовок 1"/>
          <p:cNvSpPr>
            <a:spLocks noGrp="1"/>
          </p:cNvSpPr>
          <p:nvPr>
            <p:ph type="title"/>
          </p:nvPr>
        </p:nvSpPr>
        <p:spPr bwMode="auto">
          <a:xfrm>
            <a:off x="815975" y="366713"/>
            <a:ext cx="7343775" cy="83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348" tIns="40674" rIns="81348" bIns="4067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4100" name="Текст 2"/>
          <p:cNvSpPr>
            <a:spLocks noGrp="1"/>
          </p:cNvSpPr>
          <p:nvPr>
            <p:ph type="body" idx="1"/>
          </p:nvPr>
        </p:nvSpPr>
        <p:spPr bwMode="auto">
          <a:xfrm>
            <a:off x="815975" y="1200150"/>
            <a:ext cx="7343775" cy="362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348" tIns="40674" rIns="81348" bIns="4067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8" name="Номер слайда 13"/>
          <p:cNvSpPr>
            <a:spLocks noGrp="1"/>
          </p:cNvSpPr>
          <p:nvPr>
            <p:ph type="sldNum" sz="quarter" idx="4"/>
          </p:nvPr>
        </p:nvSpPr>
        <p:spPr>
          <a:xfrm>
            <a:off x="8324850" y="4530725"/>
            <a:ext cx="619125" cy="474663"/>
          </a:xfrm>
          <a:prstGeom prst="rect">
            <a:avLst/>
          </a:prstGeom>
        </p:spPr>
        <p:txBody>
          <a:bodyPr vert="horz" wrap="square" lIns="81348" tIns="40674" rIns="81348" bIns="40674" numCol="1" anchor="ctr" anchorCtr="0" compatLnSpc="1">
            <a:prstTxWarp prst="textNoShape">
              <a:avLst/>
            </a:prstTxWarp>
            <a:normAutofit/>
          </a:bodyPr>
          <a:lstStyle>
            <a:lvl1pPr algn="ctr" defTabSz="812800" eaLnBrk="1" hangingPunct="1">
              <a:lnSpc>
                <a:spcPts val="1875"/>
              </a:lnSpc>
              <a:defRPr sz="210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1C31601-6454-4336-9FB0-5AE4CEDF47F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910" r:id="rId1"/>
    <p:sldLayoutId id="2147488911" r:id="rId2"/>
    <p:sldLayoutId id="2147488912" r:id="rId3"/>
    <p:sldLayoutId id="2147488913" r:id="rId4"/>
    <p:sldLayoutId id="2147488914" r:id="rId5"/>
    <p:sldLayoutId id="2147488915" r:id="rId6"/>
    <p:sldLayoutId id="2147488916" r:id="rId7"/>
    <p:sldLayoutId id="2147488917" r:id="rId8"/>
    <p:sldLayoutId id="2147488918" r:id="rId9"/>
    <p:sldLayoutId id="2147488919" r:id="rId10"/>
    <p:sldLayoutId id="2147488920" r:id="rId11"/>
    <p:sldLayoutId id="2147488921" r:id="rId12"/>
    <p:sldLayoutId id="2147488922" r:id="rId13"/>
    <p:sldLayoutId id="2147488923" r:id="rId14"/>
  </p:sldLayoutIdLst>
  <p:hf hdr="0" ftr="0" dt="0"/>
  <p:txStyles>
    <p:titleStyle>
      <a:lvl1pPr algn="l" defTabSz="812800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+mj-lt"/>
          <a:ea typeface="+mj-ea"/>
          <a:cs typeface="+mj-cs"/>
        </a:defRPr>
      </a:lvl1pPr>
      <a:lvl2pPr algn="l" defTabSz="812800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2pPr>
      <a:lvl3pPr algn="l" defTabSz="812800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3pPr>
      <a:lvl4pPr algn="l" defTabSz="812800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4pPr>
      <a:lvl5pPr algn="l" defTabSz="812800" rtl="0" eaLnBrk="0" fontAlgn="base" hangingPunct="0">
        <a:lnSpc>
          <a:spcPts val="4063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5pPr>
      <a:lvl6pPr marL="356546" algn="l" defTabSz="813377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6pPr>
      <a:lvl7pPr marL="713089" algn="l" defTabSz="813377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7pPr>
      <a:lvl8pPr marL="1069648" algn="l" defTabSz="813377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8pPr>
      <a:lvl9pPr marL="1426195" algn="l" defTabSz="813377" rtl="0" eaLnBrk="0" fontAlgn="base" hangingPunct="0">
        <a:lnSpc>
          <a:spcPts val="4062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9pPr>
    </p:titleStyle>
    <p:bodyStyle>
      <a:lvl1pPr marL="282575" indent="-282575" algn="l" defTabSz="812800" rtl="0" eaLnBrk="0" fontAlgn="base" hangingPunct="0">
        <a:spcBef>
          <a:spcPct val="20000"/>
        </a:spcBef>
        <a:spcAft>
          <a:spcPct val="0"/>
        </a:spcAft>
        <a:buFont typeface="+mj-lt"/>
        <a:defRPr sz="2900">
          <a:solidFill>
            <a:srgbClr val="005AA9"/>
          </a:solidFill>
          <a:latin typeface="+mn-lt"/>
          <a:ea typeface="+mn-ea"/>
          <a:cs typeface="+mn-cs"/>
        </a:defRPr>
      </a:lvl1pPr>
      <a:lvl2pPr marL="282575" indent="73025" algn="l" defTabSz="8128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defRPr sz="1900">
          <a:solidFill>
            <a:srgbClr val="504F53"/>
          </a:solidFill>
          <a:latin typeface="+mn-lt"/>
        </a:defRPr>
      </a:lvl2pPr>
      <a:lvl3pPr marL="555625" indent="-201613" algn="l" defTabSz="8128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900">
          <a:solidFill>
            <a:srgbClr val="504F53"/>
          </a:solidFill>
          <a:latin typeface="+mn-lt"/>
        </a:defRPr>
      </a:lvl3pPr>
      <a:lvl4pPr marL="1247775" indent="-966788" algn="just" defTabSz="812800" rtl="0" eaLnBrk="0" fontAlgn="base" hangingPunct="0">
        <a:lnSpc>
          <a:spcPts val="1413"/>
        </a:lnSpc>
        <a:spcBef>
          <a:spcPts val="313"/>
        </a:spcBef>
        <a:spcAft>
          <a:spcPct val="0"/>
        </a:spcAft>
        <a:buFont typeface="Arial" panose="020B0604020202020204" pitchFamily="34" charset="0"/>
        <a:defRPr sz="1300">
          <a:solidFill>
            <a:srgbClr val="504F53"/>
          </a:solidFill>
          <a:latin typeface="+mn-lt"/>
        </a:defRPr>
      </a:lvl4pPr>
      <a:lvl5pPr marL="1117600" indent="306388" algn="l" defTabSz="812800" rtl="0" eaLnBrk="0" fontAlgn="base" hangingPunct="0">
        <a:lnSpc>
          <a:spcPts val="1413"/>
        </a:lnSpc>
        <a:spcBef>
          <a:spcPts val="313"/>
        </a:spcBef>
        <a:spcAft>
          <a:spcPct val="0"/>
        </a:spcAft>
        <a:buFont typeface="Arial" panose="020B0604020202020204" pitchFamily="34" charset="0"/>
        <a:defRPr sz="1100">
          <a:solidFill>
            <a:srgbClr val="8D8C90"/>
          </a:solidFill>
          <a:latin typeface="+mn-lt"/>
        </a:defRPr>
      </a:lvl5pPr>
      <a:lvl6pPr marL="1475716" indent="307030" algn="l" defTabSz="813377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6pPr>
      <a:lvl7pPr marL="1832265" indent="307030" algn="l" defTabSz="813377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7pPr>
      <a:lvl8pPr marL="2188815" indent="307030" algn="l" defTabSz="813377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8pPr>
      <a:lvl9pPr marL="2545368" indent="307030" algn="l" defTabSz="813377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9pPr>
    </p:bodyStyle>
    <p:otherStyle>
      <a:defPPr>
        <a:defRPr lang="ru-RU"/>
      </a:defPPr>
      <a:lvl1pPr marL="0" algn="l" defTabSz="71308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6546" algn="l" defTabSz="71308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3089" algn="l" defTabSz="71308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69648" algn="l" defTabSz="71308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195" algn="l" defTabSz="71308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82745" algn="l" defTabSz="71308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39296" algn="l" defTabSz="71308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95845" algn="l" defTabSz="71308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52392" algn="l" defTabSz="71308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514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Заголовок 1"/>
          <p:cNvSpPr>
            <a:spLocks noGrp="1"/>
          </p:cNvSpPr>
          <p:nvPr>
            <p:ph type="title"/>
          </p:nvPr>
        </p:nvSpPr>
        <p:spPr bwMode="auto">
          <a:xfrm>
            <a:off x="815975" y="366713"/>
            <a:ext cx="7343775" cy="83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509" tIns="40755" rIns="81509" bIns="4075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5124" name="Текст 2"/>
          <p:cNvSpPr>
            <a:spLocks noGrp="1"/>
          </p:cNvSpPr>
          <p:nvPr>
            <p:ph type="body" idx="1"/>
          </p:nvPr>
        </p:nvSpPr>
        <p:spPr bwMode="auto">
          <a:xfrm>
            <a:off x="815975" y="1200150"/>
            <a:ext cx="7343775" cy="362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509" tIns="40755" rIns="81509" bIns="4075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8" name="Номер слайда 13"/>
          <p:cNvSpPr>
            <a:spLocks noGrp="1"/>
          </p:cNvSpPr>
          <p:nvPr>
            <p:ph type="sldNum" sz="quarter" idx="4"/>
          </p:nvPr>
        </p:nvSpPr>
        <p:spPr>
          <a:xfrm>
            <a:off x="8324850" y="4530725"/>
            <a:ext cx="619125" cy="474663"/>
          </a:xfrm>
          <a:prstGeom prst="rect">
            <a:avLst/>
          </a:prstGeom>
        </p:spPr>
        <p:txBody>
          <a:bodyPr vert="horz" wrap="square" lIns="81509" tIns="40755" rIns="81509" bIns="40755" numCol="1" anchor="ctr" anchorCtr="0" compatLnSpc="1">
            <a:prstTxWarp prst="textNoShape">
              <a:avLst/>
            </a:prstTxWarp>
            <a:normAutofit/>
          </a:bodyPr>
          <a:lstStyle>
            <a:lvl1pPr algn="ctr" defTabSz="814388" eaLnBrk="1" hangingPunct="1">
              <a:lnSpc>
                <a:spcPts val="1875"/>
              </a:lnSpc>
              <a:defRPr sz="210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C56E3102-21E2-4422-BD00-1BECDB9A7BF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924" r:id="rId1"/>
    <p:sldLayoutId id="2147488925" r:id="rId2"/>
    <p:sldLayoutId id="2147488926" r:id="rId3"/>
    <p:sldLayoutId id="2147488927" r:id="rId4"/>
    <p:sldLayoutId id="2147488928" r:id="rId5"/>
    <p:sldLayoutId id="2147488929" r:id="rId6"/>
    <p:sldLayoutId id="2147488930" r:id="rId7"/>
    <p:sldLayoutId id="2147488931" r:id="rId8"/>
    <p:sldLayoutId id="2147488932" r:id="rId9"/>
    <p:sldLayoutId id="2147488933" r:id="rId10"/>
    <p:sldLayoutId id="2147488934" r:id="rId11"/>
    <p:sldLayoutId id="2147488935" r:id="rId12"/>
    <p:sldLayoutId id="2147488936" r:id="rId13"/>
    <p:sldLayoutId id="2147488937" r:id="rId14"/>
  </p:sldLayoutIdLst>
  <p:hf hdr="0" ftr="0" dt="0"/>
  <p:txStyles>
    <p:titleStyle>
      <a:lvl1pPr algn="l" defTabSz="814388" rtl="0" eaLnBrk="0" fontAlgn="base" hangingPunct="0">
        <a:lnSpc>
          <a:spcPts val="4075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+mj-lt"/>
          <a:ea typeface="+mj-ea"/>
          <a:cs typeface="+mj-cs"/>
        </a:defRPr>
      </a:lvl1pPr>
      <a:lvl2pPr algn="l" defTabSz="814388" rtl="0" eaLnBrk="0" fontAlgn="base" hangingPunct="0">
        <a:lnSpc>
          <a:spcPts val="4075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2pPr>
      <a:lvl3pPr algn="l" defTabSz="814388" rtl="0" eaLnBrk="0" fontAlgn="base" hangingPunct="0">
        <a:lnSpc>
          <a:spcPts val="4075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3pPr>
      <a:lvl4pPr algn="l" defTabSz="814388" rtl="0" eaLnBrk="0" fontAlgn="base" hangingPunct="0">
        <a:lnSpc>
          <a:spcPts val="4075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4pPr>
      <a:lvl5pPr algn="l" defTabSz="814388" rtl="0" eaLnBrk="0" fontAlgn="base" hangingPunct="0">
        <a:lnSpc>
          <a:spcPts val="4075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5pPr>
      <a:lvl6pPr marL="357266" algn="l" defTabSz="815018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6pPr>
      <a:lvl7pPr marL="714529" algn="l" defTabSz="815018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7pPr>
      <a:lvl8pPr marL="1071804" algn="l" defTabSz="815018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8pPr>
      <a:lvl9pPr marL="1429071" algn="l" defTabSz="815018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9pPr>
    </p:titleStyle>
    <p:bodyStyle>
      <a:lvl1pPr marL="282575" indent="-282575" algn="l" defTabSz="814388" rtl="0" eaLnBrk="0" fontAlgn="base" hangingPunct="0">
        <a:spcBef>
          <a:spcPct val="20000"/>
        </a:spcBef>
        <a:spcAft>
          <a:spcPct val="0"/>
        </a:spcAft>
        <a:buFont typeface="+mj-lt"/>
        <a:defRPr sz="2800">
          <a:solidFill>
            <a:srgbClr val="005AA9"/>
          </a:solidFill>
          <a:latin typeface="+mn-lt"/>
          <a:ea typeface="+mn-ea"/>
          <a:cs typeface="+mn-cs"/>
        </a:defRPr>
      </a:lvl1pPr>
      <a:lvl2pPr marL="282575" indent="73025" algn="l" defTabSz="814388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defRPr sz="1900">
          <a:solidFill>
            <a:srgbClr val="504F53"/>
          </a:solidFill>
          <a:latin typeface="+mn-lt"/>
        </a:defRPr>
      </a:lvl2pPr>
      <a:lvl3pPr marL="555625" indent="-203200" algn="l" defTabSz="814388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900">
          <a:solidFill>
            <a:srgbClr val="504F53"/>
          </a:solidFill>
          <a:latin typeface="+mn-lt"/>
        </a:defRPr>
      </a:lvl3pPr>
      <a:lvl4pPr marL="1249363" indent="-968375" algn="just" defTabSz="814388" rtl="0" eaLnBrk="0" fontAlgn="base" hangingPunct="0">
        <a:lnSpc>
          <a:spcPts val="1413"/>
        </a:lnSpc>
        <a:spcBef>
          <a:spcPts val="313"/>
        </a:spcBef>
        <a:spcAft>
          <a:spcPct val="0"/>
        </a:spcAft>
        <a:buFont typeface="Arial" panose="020B0604020202020204" pitchFamily="34" charset="0"/>
        <a:defRPr sz="1300">
          <a:solidFill>
            <a:srgbClr val="504F53"/>
          </a:solidFill>
          <a:latin typeface="+mn-lt"/>
        </a:defRPr>
      </a:lvl4pPr>
      <a:lvl5pPr marL="1120775" indent="306388" algn="l" defTabSz="814388" rtl="0" eaLnBrk="0" fontAlgn="base" hangingPunct="0">
        <a:lnSpc>
          <a:spcPts val="1413"/>
        </a:lnSpc>
        <a:spcBef>
          <a:spcPts val="313"/>
        </a:spcBef>
        <a:spcAft>
          <a:spcPct val="0"/>
        </a:spcAft>
        <a:buFont typeface="Arial" panose="020B0604020202020204" pitchFamily="34" charset="0"/>
        <a:defRPr sz="1100">
          <a:solidFill>
            <a:srgbClr val="8D8C90"/>
          </a:solidFill>
          <a:latin typeface="+mn-lt"/>
        </a:defRPr>
      </a:lvl5pPr>
      <a:lvl6pPr marL="1478689" indent="307644" algn="l" defTabSz="815018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6pPr>
      <a:lvl7pPr marL="1835957" indent="307644" algn="l" defTabSz="815018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7pPr>
      <a:lvl8pPr marL="2193225" indent="307644" algn="l" defTabSz="815018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8pPr>
      <a:lvl9pPr marL="2550492" indent="307644" algn="l" defTabSz="815018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9pPr>
    </p:bodyStyle>
    <p:otherStyle>
      <a:defPPr>
        <a:defRPr lang="ru-RU"/>
      </a:defPPr>
      <a:lvl1pPr marL="0" algn="l" defTabSz="71452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7266" algn="l" defTabSz="71452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4529" algn="l" defTabSz="71452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71804" algn="l" defTabSz="71452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29071" algn="l" defTabSz="71452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86338" algn="l" defTabSz="71452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43605" algn="l" defTabSz="71452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00873" algn="l" defTabSz="71452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58140" algn="l" defTabSz="71452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Z:\Projects\Текущие\Проектная\FNS_2012\_БРЭНДБУК\out\PPT\3_1_present_A4-03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514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Заголовок 1"/>
          <p:cNvSpPr>
            <a:spLocks noGrp="1"/>
          </p:cNvSpPr>
          <p:nvPr>
            <p:ph type="title"/>
          </p:nvPr>
        </p:nvSpPr>
        <p:spPr bwMode="auto">
          <a:xfrm>
            <a:off x="815975" y="366713"/>
            <a:ext cx="7343775" cy="83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30" tIns="40815" rIns="81630" bIns="408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6148" name="Текст 2"/>
          <p:cNvSpPr>
            <a:spLocks noGrp="1"/>
          </p:cNvSpPr>
          <p:nvPr>
            <p:ph type="body" idx="1"/>
          </p:nvPr>
        </p:nvSpPr>
        <p:spPr bwMode="auto">
          <a:xfrm>
            <a:off x="815975" y="1200150"/>
            <a:ext cx="7343775" cy="3627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630" tIns="40815" rIns="81630" bIns="408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8" name="Номер слайда 13"/>
          <p:cNvSpPr>
            <a:spLocks noGrp="1"/>
          </p:cNvSpPr>
          <p:nvPr>
            <p:ph type="sldNum" sz="quarter" idx="4"/>
          </p:nvPr>
        </p:nvSpPr>
        <p:spPr>
          <a:xfrm>
            <a:off x="8324850" y="4530725"/>
            <a:ext cx="619125" cy="474663"/>
          </a:xfrm>
          <a:prstGeom prst="rect">
            <a:avLst/>
          </a:prstGeom>
        </p:spPr>
        <p:txBody>
          <a:bodyPr vert="horz" wrap="square" lIns="81630" tIns="40815" rIns="81630" bIns="40815" numCol="1" anchor="ctr" anchorCtr="0" compatLnSpc="1">
            <a:prstTxWarp prst="textNoShape">
              <a:avLst/>
            </a:prstTxWarp>
            <a:normAutofit/>
          </a:bodyPr>
          <a:lstStyle>
            <a:lvl1pPr algn="ctr" defTabSz="815975" eaLnBrk="1" hangingPunct="1">
              <a:lnSpc>
                <a:spcPts val="1875"/>
              </a:lnSpc>
              <a:defRPr sz="210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B6ABA12-7D7C-409A-AE10-9B7C9D0B530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938" r:id="rId1"/>
    <p:sldLayoutId id="2147488939" r:id="rId2"/>
    <p:sldLayoutId id="2147488940" r:id="rId3"/>
    <p:sldLayoutId id="2147488941" r:id="rId4"/>
    <p:sldLayoutId id="2147488942" r:id="rId5"/>
    <p:sldLayoutId id="2147488943" r:id="rId6"/>
    <p:sldLayoutId id="2147488944" r:id="rId7"/>
    <p:sldLayoutId id="2147488945" r:id="rId8"/>
    <p:sldLayoutId id="2147488946" r:id="rId9"/>
    <p:sldLayoutId id="2147488947" r:id="rId10"/>
    <p:sldLayoutId id="2147488948" r:id="rId11"/>
    <p:sldLayoutId id="2147488949" r:id="rId12"/>
    <p:sldLayoutId id="2147488950" r:id="rId13"/>
    <p:sldLayoutId id="2147488951" r:id="rId14"/>
  </p:sldLayoutIdLst>
  <p:hf hdr="0" ftr="0" dt="0"/>
  <p:txStyles>
    <p:titleStyle>
      <a:lvl1pPr algn="l" defTabSz="815975" rtl="0" eaLnBrk="0" fontAlgn="base" hangingPunct="0">
        <a:lnSpc>
          <a:spcPts val="4075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+mj-lt"/>
          <a:ea typeface="+mj-ea"/>
          <a:cs typeface="+mj-cs"/>
        </a:defRPr>
      </a:lvl1pPr>
      <a:lvl2pPr algn="l" defTabSz="815975" rtl="0" eaLnBrk="0" fontAlgn="base" hangingPunct="0">
        <a:lnSpc>
          <a:spcPts val="4075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2pPr>
      <a:lvl3pPr algn="l" defTabSz="815975" rtl="0" eaLnBrk="0" fontAlgn="base" hangingPunct="0">
        <a:lnSpc>
          <a:spcPts val="4075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3pPr>
      <a:lvl4pPr algn="l" defTabSz="815975" rtl="0" eaLnBrk="0" fontAlgn="base" hangingPunct="0">
        <a:lnSpc>
          <a:spcPts val="4075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4pPr>
      <a:lvl5pPr algn="l" defTabSz="815975" rtl="0" eaLnBrk="0" fontAlgn="base" hangingPunct="0">
        <a:lnSpc>
          <a:spcPts val="4075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5pPr>
      <a:lvl6pPr marL="357805" algn="l" defTabSz="816242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6pPr>
      <a:lvl7pPr marL="715609" algn="l" defTabSz="816242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7pPr>
      <a:lvl8pPr marL="1073414" algn="l" defTabSz="816242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8pPr>
      <a:lvl9pPr marL="1431219" algn="l" defTabSz="816242" rtl="0" eaLnBrk="0" fontAlgn="base" hangingPunct="0">
        <a:lnSpc>
          <a:spcPts val="4070"/>
        </a:lnSpc>
        <a:spcBef>
          <a:spcPct val="0"/>
        </a:spcBef>
        <a:spcAft>
          <a:spcPct val="0"/>
        </a:spcAft>
        <a:defRPr sz="3300" b="1">
          <a:solidFill>
            <a:srgbClr val="005AA9"/>
          </a:solidFill>
          <a:latin typeface="Calibri" pitchFamily="34" charset="0"/>
        </a:defRPr>
      </a:lvl9pPr>
    </p:titleStyle>
    <p:bodyStyle>
      <a:lvl1pPr marL="284163" indent="-284163" algn="l" defTabSz="815975" rtl="0" eaLnBrk="0" fontAlgn="base" hangingPunct="0">
        <a:spcBef>
          <a:spcPct val="20000"/>
        </a:spcBef>
        <a:spcAft>
          <a:spcPct val="0"/>
        </a:spcAft>
        <a:buFont typeface="+mj-lt"/>
        <a:defRPr sz="2800">
          <a:solidFill>
            <a:srgbClr val="005AA9"/>
          </a:solidFill>
          <a:latin typeface="+mn-lt"/>
          <a:ea typeface="+mn-ea"/>
          <a:cs typeface="+mn-cs"/>
        </a:defRPr>
      </a:lvl1pPr>
      <a:lvl2pPr marL="284163" indent="73025" algn="l" defTabSz="81597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defRPr sz="1900">
          <a:solidFill>
            <a:srgbClr val="504F53"/>
          </a:solidFill>
          <a:latin typeface="+mn-lt"/>
        </a:defRPr>
      </a:lvl2pPr>
      <a:lvl3pPr marL="557213" indent="-203200" algn="l" defTabSz="81597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900">
          <a:solidFill>
            <a:srgbClr val="504F53"/>
          </a:solidFill>
          <a:latin typeface="+mn-lt"/>
        </a:defRPr>
      </a:lvl3pPr>
      <a:lvl4pPr marL="1250950" indent="-969963" algn="just" defTabSz="815975" rtl="0" eaLnBrk="0" fontAlgn="base" hangingPunct="0">
        <a:lnSpc>
          <a:spcPts val="1413"/>
        </a:lnSpc>
        <a:spcBef>
          <a:spcPts val="313"/>
        </a:spcBef>
        <a:spcAft>
          <a:spcPct val="0"/>
        </a:spcAft>
        <a:buFont typeface="Arial" panose="020B0604020202020204" pitchFamily="34" charset="0"/>
        <a:defRPr sz="1300">
          <a:solidFill>
            <a:srgbClr val="504F53"/>
          </a:solidFill>
          <a:latin typeface="+mn-lt"/>
        </a:defRPr>
      </a:lvl4pPr>
      <a:lvl5pPr marL="1122363" indent="307975" algn="l" defTabSz="815975" rtl="0" eaLnBrk="0" fontAlgn="base" hangingPunct="0">
        <a:lnSpc>
          <a:spcPts val="1413"/>
        </a:lnSpc>
        <a:spcBef>
          <a:spcPts val="313"/>
        </a:spcBef>
        <a:spcAft>
          <a:spcPct val="0"/>
        </a:spcAft>
        <a:buFont typeface="Arial" panose="020B0604020202020204" pitchFamily="34" charset="0"/>
        <a:defRPr sz="1100">
          <a:solidFill>
            <a:srgbClr val="8D8C90"/>
          </a:solidFill>
          <a:latin typeface="+mn-lt"/>
        </a:defRPr>
      </a:lvl5pPr>
      <a:lvl6pPr marL="1480914" indent="308110" algn="l" defTabSz="816242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6pPr>
      <a:lvl7pPr marL="1838719" indent="308110" algn="l" defTabSz="816242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7pPr>
      <a:lvl8pPr marL="2196523" indent="308110" algn="l" defTabSz="816242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8pPr>
      <a:lvl9pPr marL="2554328" indent="308110" algn="l" defTabSz="816242" rtl="0" eaLnBrk="0" fontAlgn="base" hangingPunct="0">
        <a:lnSpc>
          <a:spcPts val="1409"/>
        </a:lnSpc>
        <a:spcBef>
          <a:spcPts val="313"/>
        </a:spcBef>
        <a:spcAft>
          <a:spcPct val="0"/>
        </a:spcAft>
        <a:buFont typeface="Arial" pitchFamily="34" charset="0"/>
        <a:defRPr sz="1100">
          <a:solidFill>
            <a:srgbClr val="8D8C90"/>
          </a:solidFill>
          <a:latin typeface="+mn-lt"/>
        </a:defRPr>
      </a:lvl9pPr>
    </p:bodyStyle>
    <p:otherStyle>
      <a:defPPr>
        <a:defRPr lang="ru-RU"/>
      </a:defPPr>
      <a:lvl1pPr marL="0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57805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15609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73414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431219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89024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46828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04633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862438" algn="l" defTabSz="715609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Z:\Projects\Текущие\Проектная\FNS_2012\_БРЭНДБУК\out\PPT\3_1_present_16.9-03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514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 bwMode="auto">
          <a:xfrm>
            <a:off x="611188" y="558800"/>
            <a:ext cx="7632700" cy="92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365" tIns="40683" rIns="81365" bIns="4068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8" name="Текст 2"/>
          <p:cNvSpPr>
            <a:spLocks noGrp="1"/>
          </p:cNvSpPr>
          <p:nvPr>
            <p:ph type="body" idx="1"/>
          </p:nvPr>
        </p:nvSpPr>
        <p:spPr bwMode="auto">
          <a:xfrm>
            <a:off x="611188" y="1492250"/>
            <a:ext cx="7632700" cy="321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81365" tIns="40683" rIns="81365" bIns="4068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81365" tIns="40683" rIns="81365" bIns="40683" rtlCol="0" anchor="ctr"/>
          <a:lstStyle>
            <a:lvl1pPr algn="l" defTabSz="813603" eaLnBrk="1" fontAlgn="auto" hangingPunct="1">
              <a:spcBef>
                <a:spcPts val="0"/>
              </a:spcBef>
              <a:spcAft>
                <a:spcPts val="0"/>
              </a:spcAft>
              <a:defRPr sz="11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07CC4530-06C7-4CE1-B79E-3D0F281ED845}" type="datetime1">
              <a:rPr lang="ru-RU" smtClean="0"/>
              <a:pPr>
                <a:defRPr/>
              </a:pPr>
              <a:t>20.11.2023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81365" tIns="40683" rIns="81365" bIns="40683" rtlCol="0" anchor="ctr"/>
          <a:lstStyle>
            <a:lvl1pPr algn="ctr" defTabSz="813603" eaLnBrk="1" fontAlgn="auto" hangingPunct="1">
              <a:spcBef>
                <a:spcPts val="0"/>
              </a:spcBef>
              <a:spcAft>
                <a:spcPts val="0"/>
              </a:spcAft>
              <a:defRPr sz="11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404225" y="4398963"/>
            <a:ext cx="503238" cy="512762"/>
          </a:xfrm>
          <a:prstGeom prst="rect">
            <a:avLst/>
          </a:prstGeom>
        </p:spPr>
        <p:txBody>
          <a:bodyPr vert="horz" wrap="square" lIns="81365" tIns="40683" rIns="81365" bIns="40683" numCol="1" anchor="ctr" anchorCtr="0" compatLnSpc="1">
            <a:prstTxWarp prst="textNoShape">
              <a:avLst/>
            </a:prstTxWarp>
          </a:bodyPr>
          <a:lstStyle>
            <a:lvl1pPr algn="ctr" defTabSz="812800" eaLnBrk="1" hangingPunct="1">
              <a:lnSpc>
                <a:spcPts val="1875"/>
              </a:lnSpc>
              <a:defRPr sz="210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12F385BE-3BBB-4EF8-B3C9-90F607B57A1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58995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8968" r:id="rId1"/>
    <p:sldLayoutId id="2147488969" r:id="rId2"/>
    <p:sldLayoutId id="2147488970" r:id="rId3"/>
    <p:sldLayoutId id="2147488971" r:id="rId4"/>
    <p:sldLayoutId id="2147488972" r:id="rId5"/>
    <p:sldLayoutId id="2147488973" r:id="rId6"/>
    <p:sldLayoutId id="2147488974" r:id="rId7"/>
    <p:sldLayoutId id="2147488975" r:id="rId8"/>
    <p:sldLayoutId id="2147488976" r:id="rId9"/>
    <p:sldLayoutId id="2147488977" r:id="rId10"/>
    <p:sldLayoutId id="2147488978" r:id="rId11"/>
    <p:sldLayoutId id="2147488979" r:id="rId12"/>
    <p:sldLayoutId id="2147488980" r:id="rId13"/>
    <p:sldLayoutId id="2147488981" r:id="rId14"/>
    <p:sldLayoutId id="2147488982" r:id="rId15"/>
  </p:sldLayoutIdLst>
  <p:hf hdr="0" ftr="0" dt="0"/>
  <p:txStyles>
    <p:titleStyle>
      <a:lvl1pPr algn="l" defTabSz="812800" rtl="0" eaLnBrk="0" fontAlgn="base" hangingPunct="0">
        <a:spcBef>
          <a:spcPct val="0"/>
        </a:spcBef>
        <a:spcAft>
          <a:spcPct val="0"/>
        </a:spcAft>
        <a:defRPr sz="3800" b="1" kern="1200">
          <a:solidFill>
            <a:srgbClr val="005AA9"/>
          </a:solidFill>
          <a:latin typeface="+mj-lt"/>
          <a:ea typeface="+mj-ea"/>
          <a:cs typeface="+mj-cs"/>
        </a:defRPr>
      </a:lvl1pPr>
      <a:lvl2pPr algn="l" defTabSz="812800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2pPr>
      <a:lvl3pPr algn="l" defTabSz="812800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3pPr>
      <a:lvl4pPr algn="l" defTabSz="812800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4pPr>
      <a:lvl5pPr algn="l" defTabSz="812800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5pPr>
      <a:lvl6pPr marL="457200" algn="l" defTabSz="812800" rtl="0" fontAlgn="base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6pPr>
      <a:lvl7pPr marL="914400" algn="l" defTabSz="812800" rtl="0" fontAlgn="base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7pPr>
      <a:lvl8pPr marL="1371600" algn="l" defTabSz="812800" rtl="0" fontAlgn="base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8pPr>
      <a:lvl9pPr marL="1828800" algn="l" defTabSz="812800" rtl="0" fontAlgn="base">
        <a:spcBef>
          <a:spcPct val="0"/>
        </a:spcBef>
        <a:spcAft>
          <a:spcPct val="0"/>
        </a:spcAft>
        <a:defRPr sz="3800" b="1">
          <a:solidFill>
            <a:srgbClr val="005AA9"/>
          </a:solidFill>
          <a:latin typeface="Calibri" pitchFamily="34" charset="0"/>
        </a:defRPr>
      </a:lvl9pPr>
    </p:titleStyle>
    <p:bodyStyle>
      <a:lvl1pPr marL="282575" indent="-282575" algn="l" defTabSz="812800" rtl="0" eaLnBrk="0" fontAlgn="base" hangingPunct="0">
        <a:spcBef>
          <a:spcPct val="20000"/>
        </a:spcBef>
        <a:spcAft>
          <a:spcPct val="0"/>
        </a:spcAft>
        <a:buFont typeface="+mj-lt"/>
        <a:defRPr sz="2400" kern="1200">
          <a:solidFill>
            <a:srgbClr val="005AA9"/>
          </a:solidFill>
          <a:latin typeface="+mj-lt"/>
          <a:ea typeface="+mn-ea"/>
          <a:cs typeface="+mn-cs"/>
        </a:defRPr>
      </a:lvl1pPr>
      <a:lvl2pPr marL="282575" indent="174625" algn="l" defTabSz="8128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defRPr sz="2000" kern="1200">
          <a:solidFill>
            <a:srgbClr val="504F53"/>
          </a:solidFill>
          <a:latin typeface="+mj-lt"/>
          <a:ea typeface="+mn-ea"/>
          <a:cs typeface="+mn-cs"/>
        </a:defRPr>
      </a:lvl2pPr>
      <a:lvl3pPr marL="555625" indent="-201613" algn="l" defTabSz="8128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504F53"/>
          </a:solidFill>
          <a:latin typeface="+mj-lt"/>
          <a:ea typeface="+mn-ea"/>
          <a:cs typeface="+mn-cs"/>
        </a:defRPr>
      </a:lvl3pPr>
      <a:lvl4pPr marL="1600200" indent="-1319213" algn="just" defTabSz="812800" rtl="0" eaLnBrk="0" fontAlgn="base" hangingPunct="0">
        <a:lnSpc>
          <a:spcPts val="1900"/>
        </a:lnSpc>
        <a:spcBef>
          <a:spcPts val="400"/>
        </a:spcBef>
        <a:spcAft>
          <a:spcPct val="0"/>
        </a:spcAft>
        <a:buFont typeface="Arial" panose="020B0604020202020204" pitchFamily="34" charset="0"/>
        <a:defRPr sz="1600" kern="1200">
          <a:solidFill>
            <a:srgbClr val="504F53"/>
          </a:solidFill>
          <a:latin typeface="+mj-lt"/>
          <a:ea typeface="+mn-ea"/>
          <a:cs typeface="+mn-cs"/>
        </a:defRPr>
      </a:lvl4pPr>
      <a:lvl5pPr marL="1119188" indent="709613" algn="l" defTabSz="812800" rtl="0" eaLnBrk="0" fontAlgn="base" hangingPunct="0">
        <a:lnSpc>
          <a:spcPts val="1800"/>
        </a:lnSpc>
        <a:spcBef>
          <a:spcPts val="400"/>
        </a:spcBef>
        <a:spcAft>
          <a:spcPct val="0"/>
        </a:spcAft>
        <a:buFont typeface="Arial" panose="020B0604020202020204" pitchFamily="34" charset="0"/>
        <a:defRPr sz="1400" kern="1200">
          <a:solidFill>
            <a:srgbClr val="8D8C90"/>
          </a:solidFill>
          <a:latin typeface="+mj-lt"/>
          <a:ea typeface="+mn-ea"/>
          <a:cs typeface="+mn-cs"/>
        </a:defRPr>
      </a:lvl5pPr>
      <a:lvl6pPr marL="2237406" indent="-203402" algn="l" defTabSz="81360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44206" indent="-203402" algn="l" defTabSz="81360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51005" indent="-203402" algn="l" defTabSz="81360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57805" indent="-203402" algn="l" defTabSz="81360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1360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6803" algn="l" defTabSz="81360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13603" algn="l" defTabSz="81360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20401" algn="l" defTabSz="81360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27201" algn="l" defTabSz="81360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34006" algn="l" defTabSz="81360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40808" algn="l" defTabSz="81360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47605" algn="l" defTabSz="81360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54409" algn="l" defTabSz="813603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Прямоугольник 3"/>
          <p:cNvSpPr>
            <a:spLocks noChangeArrowheads="1"/>
          </p:cNvSpPr>
          <p:nvPr/>
        </p:nvSpPr>
        <p:spPr bwMode="auto">
          <a:xfrm>
            <a:off x="4200057" y="4670425"/>
            <a:ext cx="466077" cy="443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03784" tIns="51897" rIns="103784" bIns="51897">
            <a:spAutoFit/>
          </a:bodyPr>
          <a:lstStyle>
            <a:lvl1pPr defTabSz="1011238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1011238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1011238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1011238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1011238"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10112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10112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10112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10112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1100" dirty="0" smtClean="0">
                <a:solidFill>
                  <a:srgbClr val="FFFFFF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2023</a:t>
            </a:r>
          </a:p>
          <a:p>
            <a:pPr algn="ctr" eaLnBrk="1" hangingPunct="1"/>
            <a:endParaRPr lang="ru-RU" altLang="ru-RU" sz="11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275" name="Заголовок 1"/>
          <p:cNvSpPr>
            <a:spLocks noGrp="1"/>
          </p:cNvSpPr>
          <p:nvPr>
            <p:ph type="ctrTitle"/>
          </p:nvPr>
        </p:nvSpPr>
        <p:spPr>
          <a:xfrm>
            <a:off x="772253" y="2757964"/>
            <a:ext cx="7772400" cy="1102519"/>
          </a:xfrm>
        </p:spPr>
        <p:txBody>
          <a:bodyPr>
            <a:normAutofit/>
          </a:bodyPr>
          <a:lstStyle/>
          <a:p>
            <a:pPr algn="ctr" defTabSz="1011238" eaLnBrk="1" hangingPunct="1"/>
            <a:r>
              <a:rPr lang="ru-RU" altLang="ru-RU" sz="2000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«</a:t>
            </a:r>
            <a:r>
              <a:rPr lang="ru-RU" sz="2000" dirty="0">
                <a:latin typeface="Arial Narrow" pitchFamily="34" charset="0"/>
                <a:cs typeface="Arial" pitchFamily="34" charset="0"/>
              </a:rPr>
              <a:t>Актуальные вопросы по исчислению и уплате имущественных налогов физических лиц за 2022 </a:t>
            </a:r>
            <a:r>
              <a:rPr lang="ru-RU" sz="2000" dirty="0" smtClean="0">
                <a:latin typeface="Arial Narrow" pitchFamily="34" charset="0"/>
                <a:cs typeface="Arial" pitchFamily="34" charset="0"/>
              </a:rPr>
              <a:t>год</a:t>
            </a:r>
            <a:r>
              <a:rPr lang="ru-RU" altLang="ru-RU" sz="2000" dirty="0" smtClean="0">
                <a:latin typeface="Arial Narrow" panose="020B0606020202030204" pitchFamily="34" charset="0"/>
                <a:cs typeface="Times New Roman" panose="02020603050405020304" pitchFamily="18" charset="0"/>
              </a:rPr>
              <a:t>»</a:t>
            </a:r>
            <a:endParaRPr lang="ru-RU" altLang="ru-RU" sz="2000" dirty="0" smtClean="0"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7450" y="1924050"/>
            <a:ext cx="6408738" cy="647700"/>
          </a:xfrm>
          <a:prstGeom prst="rect">
            <a:avLst/>
          </a:prstGeom>
        </p:spPr>
        <p:txBody>
          <a:bodyPr lIns="104306" tIns="52153" rIns="104306" bIns="52153" anchor="ctr"/>
          <a:lstStyle/>
          <a:p>
            <a:pPr algn="ctr" defTabSz="1043056" eaLnBrk="1" fontAlgn="auto" hangingPunct="1">
              <a:spcAft>
                <a:spcPts val="0"/>
              </a:spcAft>
              <a:defRPr/>
            </a:pPr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Times New Roman" panose="02020603050405020304" pitchFamily="18" charset="0"/>
              </a:rPr>
              <a:t>УПРАВЛЕНИЕ ФЕДЕРАЛЬНОЙ НАЛОГОВОЙ СЛУЖБЫ ПО </a:t>
            </a:r>
            <a:r>
              <a:rPr lang="ru-RU" sz="1400" b="1" dirty="0" smtClean="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Times New Roman" panose="02020603050405020304" pitchFamily="18" charset="0"/>
              </a:rPr>
              <a:t>Г</a:t>
            </a:r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Times New Roman" panose="02020603050405020304" pitchFamily="18" charset="0"/>
              </a:rPr>
              <a:t>. СЕВАСТОПОЛЮ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72253" y="4095750"/>
            <a:ext cx="7561263" cy="574675"/>
          </a:xfrm>
          <a:prstGeom prst="rect">
            <a:avLst/>
          </a:prstGeom>
        </p:spPr>
        <p:txBody>
          <a:bodyPr lIns="104306" tIns="52153" rIns="104306" bIns="52153" anchor="ctr"/>
          <a:lstStyle/>
          <a:p>
            <a:pPr algn="ctr" defTabSz="1043056" eaLnBrk="1" fontAlgn="auto" hangingPunct="1"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Times New Roman" panose="02020603050405020304" pitchFamily="18" charset="0"/>
              </a:rPr>
              <a:t>Докладчик</a:t>
            </a:r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Times New Roman" panose="02020603050405020304" pitchFamily="18" charset="0"/>
              </a:rPr>
              <a:t>: </a:t>
            </a:r>
            <a:r>
              <a:rPr lang="ru-RU" sz="1400" b="1" dirty="0" smtClean="0">
                <a:solidFill>
                  <a:prstClr val="white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Минкина Анна Юрьевна, </a:t>
            </a:r>
            <a:endParaRPr lang="ru-RU" sz="1400" b="1" dirty="0">
              <a:solidFill>
                <a:prstClr val="white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algn="ctr" defTabSz="1043056" eaLnBrk="1" fontAlgn="auto" hangingPunct="1"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Times New Roman" panose="02020603050405020304" pitchFamily="18" charset="0"/>
              </a:rPr>
              <a:t>начальник </a:t>
            </a:r>
            <a:r>
              <a:rPr lang="ru-RU" sz="1400" b="1" dirty="0">
                <a:solidFill>
                  <a:schemeClr val="bg1"/>
                </a:solidFill>
                <a:latin typeface="Arial Narrow" panose="020B0606020202030204" pitchFamily="34" charset="0"/>
                <a:ea typeface="+mj-ea"/>
                <a:cs typeface="Times New Roman" panose="02020603050405020304" pitchFamily="18" charset="0"/>
              </a:rPr>
              <a:t>отдела камерального контроля в сфере налогообложения имущества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Группа 25"/>
          <p:cNvGrpSpPr/>
          <p:nvPr/>
        </p:nvGrpSpPr>
        <p:grpSpPr>
          <a:xfrm>
            <a:off x="3183698" y="1502722"/>
            <a:ext cx="4824288" cy="379995"/>
            <a:chOff x="3563888" y="929636"/>
            <a:chExt cx="4824288" cy="369332"/>
          </a:xfrm>
        </p:grpSpPr>
        <p:sp>
          <p:nvSpPr>
            <p:cNvPr id="5" name="TextBox 4"/>
            <p:cNvSpPr txBox="1"/>
            <p:nvPr/>
          </p:nvSpPr>
          <p:spPr>
            <a:xfrm>
              <a:off x="3563888" y="929636"/>
              <a:ext cx="2137506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ru-RU" sz="1800" b="1" dirty="0">
                <a:solidFill>
                  <a:schemeClr val="tx2"/>
                </a:solidFill>
                <a:latin typeface="Arial Narrow" panose="020B0606020202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157246" y="929636"/>
              <a:ext cx="2230930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endParaRPr lang="ru-RU" sz="1800" b="1" dirty="0">
                <a:solidFill>
                  <a:schemeClr val="tx2"/>
                </a:solidFill>
                <a:latin typeface="Arial Narrow" panose="020B0606020202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5602" name="Номер слайда 3"/>
          <p:cNvSpPr>
            <a:spLocks noGrp="1"/>
          </p:cNvSpPr>
          <p:nvPr>
            <p:ph type="sldNum" sz="quarter" idx="10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12800">
              <a:spcBef>
                <a:spcPct val="20000"/>
              </a:spcBef>
              <a:buFont typeface="+mj-lt"/>
              <a:defRPr sz="2400">
                <a:solidFill>
                  <a:srgbClr val="005AA9"/>
                </a:solidFill>
                <a:latin typeface="Calibri" panose="020F0502020204030204" pitchFamily="34" charset="0"/>
              </a:defRPr>
            </a:lvl1pPr>
            <a:lvl2pPr marL="282575" indent="174625" defTabSz="812800">
              <a:spcBef>
                <a:spcPct val="20000"/>
              </a:spcBef>
              <a:buFont typeface="Arial" panose="020B0604020202020204" pitchFamily="34" charset="0"/>
              <a:defRPr sz="2000">
                <a:solidFill>
                  <a:srgbClr val="504F53"/>
                </a:solidFill>
                <a:latin typeface="Calibri" panose="020F0502020204030204" pitchFamily="34" charset="0"/>
              </a:defRPr>
            </a:lvl2pPr>
            <a:lvl3pPr marL="555625" indent="-201613" defTabSz="812800">
              <a:spcBef>
                <a:spcPct val="20000"/>
              </a:spcBef>
              <a:buFont typeface="Arial" panose="020B0604020202020204" pitchFamily="34" charset="0"/>
              <a:buChar char="•"/>
              <a:defRPr sz="2000">
                <a:solidFill>
                  <a:srgbClr val="504F53"/>
                </a:solidFill>
                <a:latin typeface="Calibri" panose="020F0502020204030204" pitchFamily="34" charset="0"/>
              </a:defRPr>
            </a:lvl3pPr>
            <a:lvl4pPr marL="1600200" indent="-1319213" algn="just" defTabSz="812800">
              <a:lnSpc>
                <a:spcPts val="1900"/>
              </a:lnSpc>
              <a:spcBef>
                <a:spcPts val="400"/>
              </a:spcBef>
              <a:buFont typeface="Arial" panose="020B0604020202020204" pitchFamily="34" charset="0"/>
              <a:defRPr sz="1600">
                <a:solidFill>
                  <a:srgbClr val="504F53"/>
                </a:solidFill>
                <a:latin typeface="Calibri" panose="020F0502020204030204" pitchFamily="34" charset="0"/>
              </a:defRPr>
            </a:lvl4pPr>
            <a:lvl5pPr marL="1119188" indent="709613" defTabSz="812800">
              <a:lnSpc>
                <a:spcPts val="1800"/>
              </a:lnSpc>
              <a:spcBef>
                <a:spcPts val="400"/>
              </a:spcBef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5pPr>
            <a:lvl6pPr marL="1576388" indent="709613" defTabSz="812800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6pPr>
            <a:lvl7pPr marL="2033588" indent="709613" defTabSz="812800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7pPr>
            <a:lvl8pPr marL="2490788" indent="709613" defTabSz="812800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8pPr>
            <a:lvl9pPr marL="2947988" indent="709613" defTabSz="812800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anose="020B0604020202020204" pitchFamily="34" charset="0"/>
              <a:defRPr sz="1400">
                <a:solidFill>
                  <a:srgbClr val="8D8C90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BC5A660-9691-48CE-A84D-42D0379D1784}" type="slidenum">
              <a:rPr lang="ru-RU" altLang="ru-RU" sz="2100" smtClean="0">
                <a:solidFill>
                  <a:srgbClr val="FFFFFF"/>
                </a:solidFill>
                <a:latin typeface="Arial Narrow" panose="020B0606020202030204" pitchFamily="34" charset="0"/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ru-RU" altLang="ru-RU" sz="2100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25603" name="TextBox 4"/>
          <p:cNvSpPr txBox="1">
            <a:spLocks noChangeArrowheads="1"/>
          </p:cNvSpPr>
          <p:nvPr/>
        </p:nvSpPr>
        <p:spPr bwMode="auto">
          <a:xfrm>
            <a:off x="616047" y="505189"/>
            <a:ext cx="727280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ru-RU" sz="2400" b="1" dirty="0">
                <a:solidFill>
                  <a:schemeClr val="accent4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  </a:t>
            </a:r>
            <a:r>
              <a:rPr lang="ru-RU" altLang="ru-RU" sz="2000" b="1" dirty="0" smtClean="0">
                <a:solidFill>
                  <a:schemeClr val="accent4"/>
                </a:solidFill>
                <a:latin typeface="Arial Narrow" panose="020B0606020202030204" pitchFamily="34" charset="0"/>
                <a:cs typeface="Times New Roman" pitchFamily="18" charset="0"/>
              </a:rPr>
              <a:t>ИМУЩЕСТВЕННЫЕ НАЛОГИ ФИЗИЧЕСКИХ ЛИЦ</a:t>
            </a:r>
            <a:endParaRPr lang="ru-RU" altLang="ru-RU" sz="2000" b="1" dirty="0">
              <a:solidFill>
                <a:schemeClr val="accent4"/>
              </a:solidFill>
              <a:latin typeface="Arial Narrow" panose="020B0606020202030204" pitchFamily="34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44438" y="1415228"/>
            <a:ext cx="1840415" cy="934977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Транспортный налог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34958" y="2575299"/>
            <a:ext cx="1849896" cy="93497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Земельный налог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678507" y="4042605"/>
            <a:ext cx="1512887" cy="431800"/>
          </a:xfrm>
          <a:prstGeom prst="rect">
            <a:avLst/>
          </a:prstGeom>
        </p:spPr>
        <p:txBody>
          <a:bodyPr lIns="104306" tIns="52153" rIns="104306" bIns="52153" anchor="ctr">
            <a:normAutofit fontScale="55000" lnSpcReduction="20000"/>
          </a:bodyPr>
          <a:lstStyle/>
          <a:p>
            <a:pPr defTabSz="1043056" eaLnBrk="1" fontAlgn="auto" hangingPunct="1">
              <a:spcAft>
                <a:spcPts val="0"/>
              </a:spcAft>
              <a:defRPr/>
            </a:pPr>
            <a:endParaRPr lang="ru-RU" sz="4800" b="1" dirty="0">
              <a:solidFill>
                <a:srgbClr val="005AA9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44438" y="3735370"/>
            <a:ext cx="1840415" cy="93497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Налог на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имущество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523983" y="1415228"/>
            <a:ext cx="3590161" cy="934977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altLang="ru-RU" sz="2000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Глава 28 НК РФ</a:t>
            </a:r>
          </a:p>
          <a:p>
            <a:pPr algn="ctr"/>
            <a:r>
              <a:rPr lang="ru-RU" altLang="ru-RU" sz="2000" b="1" dirty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Закон г. Севастополя от 14.11.2014 №75-ЗС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523983" y="2575298"/>
            <a:ext cx="3627423" cy="93497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altLang="ru-RU" sz="2000" b="1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Глава 31 НК РФ</a:t>
            </a:r>
          </a:p>
          <a:p>
            <a:pPr algn="ctr"/>
            <a:r>
              <a:rPr lang="ru-RU" altLang="ru-RU" sz="2000" b="1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Закон г. Севастополя от 26.11.2014 №81-ЗС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523983" y="3735368"/>
            <a:ext cx="3627423" cy="93497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Глава 32 НК РФ</a:t>
            </a:r>
          </a:p>
          <a:p>
            <a:pPr algn="ctr"/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Закон г. Севастополя от 27.11.2020 №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614-ЗС 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401213" y="1415227"/>
            <a:ext cx="1840415" cy="934977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 01.01.2015</a:t>
            </a:r>
            <a:endParaRPr lang="ru-RU" sz="2000" b="1" dirty="0">
              <a:solidFill>
                <a:schemeClr val="bg1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368627" y="2575298"/>
            <a:ext cx="1873001" cy="93497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 01.01.2015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378107" y="3735369"/>
            <a:ext cx="1863522" cy="93497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с 01.01.2021</a:t>
            </a:r>
          </a:p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(понижающий коэффициент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0,4)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359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6E024C04-508E-4228-8EAA-3C0DE93D1FEC}" type="slidenum">
              <a:rPr lang="ru-RU" altLang="ru-RU" sz="2100" smtClean="0">
                <a:solidFill>
                  <a:schemeClr val="bg1"/>
                </a:solidFill>
                <a:latin typeface="Arial Narrow" panose="020B0606020202030204" pitchFamily="34" charset="0"/>
              </a:rPr>
              <a:pPr>
                <a:defRPr/>
              </a:pPr>
              <a:t>3</a:t>
            </a:fld>
            <a:endParaRPr lang="ru-RU" altLang="ru-RU" sz="21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483518"/>
            <a:ext cx="69974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cap="all" dirty="0" smtClean="0">
                <a:solidFill>
                  <a:schemeClr val="accent4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ЧАСТО ЗАДАВАЕМЫЕ ВОПРОСЫ </a:t>
            </a:r>
          </a:p>
          <a:p>
            <a:pPr algn="ctr">
              <a:spcAft>
                <a:spcPts val="0"/>
              </a:spcAft>
            </a:pPr>
            <a:r>
              <a:rPr lang="ru-RU" sz="2000" b="1" cap="all" dirty="0" smtClean="0">
                <a:solidFill>
                  <a:schemeClr val="accent4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ЧАСТИ НАЛОГООБЛОЖЕНИЯ ИМУЩЕСТВА ФИЗИЧЕСКИХ ЛИЦ</a:t>
            </a:r>
            <a:endParaRPr lang="ru-RU" sz="2000" b="1" cap="all" dirty="0">
              <a:solidFill>
                <a:schemeClr val="accent4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683568" y="1203598"/>
          <a:ext cx="7632848" cy="310134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088232"/>
                <a:gridCol w="5544616"/>
              </a:tblGrid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ВОПРОС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ОТВЕТ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075604">
                <a:tc>
                  <a:txBody>
                    <a:bodyPr/>
                    <a:lstStyle/>
                    <a:p>
                      <a:pPr marL="0" marR="0" indent="0" algn="just" defTabSz="7145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Воспитываю троих несовершеннолетних детей. Положена ли мне льгота на имущество? Получила квитанцию на уплату налога - льготы нет.</a:t>
                      </a:r>
                      <a:endParaRPr lang="ru-RU" sz="11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/>
                      <a:endParaRPr lang="ru-RU" sz="105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just" defTabSz="7145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ст. 403 НК РФ.</a:t>
                      </a:r>
                    </a:p>
                    <a:p>
                      <a:pPr marL="0" marR="0" indent="0" algn="just" defTabSz="7145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В отношении лиц, имеющих трех и более несовершеннолетних детей, применяется налоговый вычет в виде уменьшения кадастровой стоимости имущества (квартиры, дома) на величину кадастровой стоимости 5 м</a:t>
                      </a:r>
                      <a:r>
                        <a:rPr lang="ru-RU" sz="1050" kern="1200" baseline="30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105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 общей площади квартиры, части квартиры, комнаты и 7 м</a:t>
                      </a:r>
                      <a:r>
                        <a:rPr lang="ru-RU" sz="1050" kern="1200" baseline="30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105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 общей площади жилого дома, части жилого дома в расчете на каждого несовершеннолетнего ребенка. </a:t>
                      </a:r>
                    </a:p>
                    <a:p>
                      <a:pPr marL="0" marR="0" indent="0" algn="just" defTabSz="7145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В графе «налоговая база» должна быть указана величина кадастровой стоимости объекта (квартиры, дома) уменьшенная на стоимость «стандартного вычета» (20/50м</a:t>
                      </a:r>
                      <a:r>
                        <a:rPr lang="ru-RU" sz="1050" kern="1200" baseline="30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105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) и на величину «вычета на детей» (кол-во детей*на 5/7м</a:t>
                      </a:r>
                      <a:r>
                        <a:rPr lang="ru-RU" sz="1050" kern="1200" baseline="300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105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).</a:t>
                      </a:r>
                      <a:endParaRPr lang="ru-RU" sz="1050" b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075604">
                <a:tc>
                  <a:txBody>
                    <a:bodyPr/>
                    <a:lstStyle/>
                    <a:p>
                      <a:pPr algn="just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 меня трое детей, одному уже исполнилось 18 лет, но он учится в университете, полностью на моем содержании. Положена</a:t>
                      </a:r>
                      <a:r>
                        <a:rPr lang="ru-RU" sz="1100" b="1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ли мне льгота по транспорту как многодетной семье?</a:t>
                      </a:r>
                      <a:endParaRPr lang="ru-RU" sz="11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just" defTabSz="7145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ст. 5 Закона г. Севастополя № 75-ЗС.</a:t>
                      </a:r>
                      <a:endParaRPr lang="ru-RU" sz="105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just" defTabSz="7145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данном случае льгота не положена. Согласно Закону Севастополя о транспортном налоге льгота предоставляется лицам, воспитывающим трех и более несовершеннолетних детей. Независимо от обстоятельств, после достижения 18 лет одним из детей льгота не предоставляется с месяца, следующего, за тем, когда ребенку исполнилось 18 лет.</a:t>
                      </a: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5267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6E024C04-508E-4228-8EAA-3C0DE93D1FEC}" type="slidenum">
              <a:rPr lang="ru-RU" altLang="ru-RU" sz="2100" smtClean="0">
                <a:solidFill>
                  <a:schemeClr val="bg1"/>
                </a:solidFill>
                <a:latin typeface="Arial Narrow" panose="020B0606020202030204" pitchFamily="34" charset="0"/>
              </a:rPr>
              <a:pPr>
                <a:defRPr/>
              </a:pPr>
              <a:t>4</a:t>
            </a:fld>
            <a:endParaRPr lang="ru-RU" altLang="ru-RU" sz="21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483518"/>
            <a:ext cx="69974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cap="all" dirty="0" smtClean="0">
                <a:solidFill>
                  <a:schemeClr val="accent4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ЧАСТО ЗАДАВАЕМЫЕ ВОПРОСЫ </a:t>
            </a:r>
          </a:p>
          <a:p>
            <a:pPr algn="ctr">
              <a:spcAft>
                <a:spcPts val="0"/>
              </a:spcAft>
            </a:pPr>
            <a:r>
              <a:rPr lang="ru-RU" sz="2000" b="1" cap="all" dirty="0" smtClean="0">
                <a:solidFill>
                  <a:schemeClr val="accent4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ЧАСТИ НАЛОГООБЛОЖЕНИЯ ИМУЩЕСТВА ФИЗИЧЕСКИХ ЛИЦ</a:t>
            </a:r>
            <a:endParaRPr lang="ru-RU" sz="2000" b="1" cap="all" dirty="0">
              <a:solidFill>
                <a:schemeClr val="accent4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683568" y="1203598"/>
          <a:ext cx="7632848" cy="338328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088232"/>
                <a:gridCol w="5544616"/>
              </a:tblGrid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ВОПРОС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ОТВЕТ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075604">
                <a:tc>
                  <a:txBody>
                    <a:bodyPr/>
                    <a:lstStyle/>
                    <a:p>
                      <a:pPr algn="just"/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 закону пенсионеры не должны платить земельный налог. Почему мне прислали уведомление? В собственности земельный участок 8 соток.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ст.391 НК РФ.</a:t>
                      </a:r>
                    </a:p>
                    <a:p>
                      <a:pPr algn="just"/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Для пенсионеров налоговая база по земельному налогу уменьшается на величину кадастровой стоимости 600 м</a:t>
                      </a:r>
                      <a:r>
                        <a:rPr lang="ru-RU" sz="1050" kern="1200" baseline="300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площади земельного участка. Если площадь земельного участка превышает 6 соток, за остальную часть участка необходимо платить земельный налог</a:t>
                      </a:r>
                      <a:r>
                        <a:rPr lang="ru-RU" sz="105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на общих основаниях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36564">
                <a:tc>
                  <a:txBody>
                    <a:bodyPr/>
                    <a:lstStyle/>
                    <a:p>
                      <a:pPr marL="0" algn="just" defTabSz="714529" rtl="0" eaLnBrk="1" latinLnBrk="0" hangingPunct="1"/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 меня есть земельный участок/объект недвижимости, почему мне не прислали уведомление на уплату налога?</a:t>
                      </a:r>
                    </a:p>
                  </a:txBody>
                  <a:tcPr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just" defTabSz="714529" rtl="0" eaLnBrk="1" latinLnBrk="0" hangingPunct="1"/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Сводное налоговое уведомление не направляется, если:  </a:t>
                      </a:r>
                    </a:p>
                    <a:p>
                      <a:pPr marL="0" algn="just" defTabSz="714529" rtl="0" eaLnBrk="1" latinLnBrk="0" hangingPunct="1"/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налогоплательщику предоставлена налоговая льгота;</a:t>
                      </a:r>
                    </a:p>
                    <a:p>
                      <a:pPr marL="0" algn="just" defTabSz="714529" rtl="0" eaLnBrk="1" latinLnBrk="0" hangingPunct="1"/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сумма налога к уплате составляет менее 100 рублей; </a:t>
                      </a:r>
                    </a:p>
                    <a:p>
                      <a:pPr marL="0" algn="just" defTabSz="714529" rtl="0" eaLnBrk="1" latinLnBrk="0" hangingPunct="1"/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собственность не зарегистрирована в соответствии с российским законодательством</a:t>
                      </a:r>
                      <a:r>
                        <a:rPr lang="ru-RU" sz="105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(д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ля государственной регистрации недвижимости необходимо предоставить документы в МФЦ) </a:t>
                      </a: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36564">
                <a:tc>
                  <a:txBody>
                    <a:bodyPr/>
                    <a:lstStyle/>
                    <a:p>
                      <a:pPr algn="just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 меня в собственности жилой дом и гараж, а налог рассчитан как на "иные строения". Прошу исправить вид объекта недвижимости</a:t>
                      </a:r>
                      <a:endParaRPr lang="ru-RU" sz="1100" b="1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just" defTabSz="7145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ст. 85 НК РФ.</a:t>
                      </a:r>
                    </a:p>
                    <a:p>
                      <a:pPr algn="just"/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Сведения об объектах недвижимости, находящихся в собственности физических лиц и расположенных на территории Севастополя, формируются в информационном ресурсе налоговых органов по данным регистрирующего органа - </a:t>
                      </a:r>
                      <a:r>
                        <a:rPr lang="ru-RU" sz="105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Севреестра</a:t>
                      </a: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just"/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целью корректировки сведений о характеристиках объектов недвижимости рекомендуем обратиться в </a:t>
                      </a:r>
                      <a:r>
                        <a:rPr lang="ru-RU" sz="105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Севреестр</a:t>
                      </a: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по адресу: г. Севастополь, ул. Демидова 13.</a:t>
                      </a: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5267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6E024C04-508E-4228-8EAA-3C0DE93D1FEC}" type="slidenum">
              <a:rPr lang="ru-RU" altLang="ru-RU" sz="2100" smtClean="0">
                <a:solidFill>
                  <a:schemeClr val="bg1"/>
                </a:solidFill>
                <a:latin typeface="Arial Narrow" panose="020B0606020202030204" pitchFamily="34" charset="0"/>
              </a:rPr>
              <a:pPr>
                <a:defRPr/>
              </a:pPr>
              <a:t>5</a:t>
            </a:fld>
            <a:endParaRPr lang="ru-RU" altLang="ru-RU" sz="21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483518"/>
            <a:ext cx="69974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cap="all" dirty="0" smtClean="0">
                <a:solidFill>
                  <a:schemeClr val="accent4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ЧАСТО ЗАДАВАЕМЫЕ ВОПРОСЫ </a:t>
            </a:r>
          </a:p>
          <a:p>
            <a:pPr algn="ctr">
              <a:spcAft>
                <a:spcPts val="0"/>
              </a:spcAft>
            </a:pPr>
            <a:r>
              <a:rPr lang="ru-RU" sz="2000" b="1" cap="all" dirty="0" smtClean="0">
                <a:solidFill>
                  <a:schemeClr val="accent4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ЧАСТИ НАЛОГООБЛОЖЕНИЯ ИМУЩЕСТВА ФИЗИЧЕСКИХ ЛИЦ</a:t>
            </a:r>
            <a:endParaRPr lang="ru-RU" sz="2000" b="1" cap="all" dirty="0">
              <a:solidFill>
                <a:schemeClr val="accent4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683568" y="1203598"/>
          <a:ext cx="7632848" cy="3506384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088232"/>
                <a:gridCol w="5544616"/>
              </a:tblGrid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ВОПРОС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ОТВЕТ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075604">
                <a:tc>
                  <a:txBody>
                    <a:bodyPr/>
                    <a:lstStyle/>
                    <a:p>
                      <a:pPr marL="0" algn="just" defTabSz="714529" rtl="0" eaLnBrk="1" latinLnBrk="0" hangingPunct="1"/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Почему мне надо платить налог, если автомобиль я продал по договору купли-продажи еще в 2021 году?</a:t>
                      </a:r>
                    </a:p>
                  </a:txBody>
                  <a:tcPr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just" defTabSz="714529" rtl="0" eaLnBrk="1" latinLnBrk="0" hangingPunct="1"/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ст. 85 НК РФ.</a:t>
                      </a:r>
                    </a:p>
                    <a:p>
                      <a:pPr marL="0" algn="just" defTabSz="714529" rtl="0" eaLnBrk="1" latinLnBrk="0" hangingPunct="1"/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Налоговые органы используют сведения о характеристиках объектов собственности и их владельцах, представленные регистрирующими органами.</a:t>
                      </a:r>
                    </a:p>
                    <a:p>
                      <a:pPr marL="0" algn="just" defTabSz="714529" rtl="0" eaLnBrk="1" latinLnBrk="0" hangingPunct="1"/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 целью снятия транспортного средства с регистрационного учета рекомендуем обратиться с договором купли-продажи в </a:t>
                      </a:r>
                      <a:r>
                        <a:rPr lang="ru-RU" sz="1050" kern="1200" dirty="0" err="1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МОЭРТНиРАС</a:t>
                      </a:r>
                      <a:r>
                        <a:rPr lang="ru-RU" sz="105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ГИБДД УМВД России по адресу: г. Севастополь ул. Паршина 29.</a:t>
                      </a: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075604">
                <a:tc>
                  <a:txBody>
                    <a:bodyPr/>
                    <a:lstStyle/>
                    <a:p>
                      <a:pPr algn="just"/>
                      <a:r>
                        <a:rPr lang="ru-RU" sz="1100" b="1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Почему мне начислен налог  на автомобиль с мощностью 149 лошадиных сил, если я - ветеран боевых действий, мне ведь положена льгота?</a:t>
                      </a:r>
                      <a:endParaRPr lang="ru-RU" sz="11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5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ст. 5 Закона г. Севастополя № 75-ЗС.</a:t>
                      </a:r>
                    </a:p>
                    <a:p>
                      <a:pPr algn="just"/>
                      <a:r>
                        <a:rPr lang="ru-RU" sz="105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Для ветеранов боевых действий предусмотрена налоговая льгота на одно транспортное средство с мощностью до 100 л.с. включительно, кроме воздушных транспортных средств, яхт и других парусно-моторных судов, </a:t>
                      </a:r>
                      <a:r>
                        <a:rPr lang="ru-RU" sz="1050" kern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гидроциклов</a:t>
                      </a:r>
                      <a:r>
                        <a:rPr lang="ru-RU" sz="105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just"/>
                      <a:r>
                        <a:rPr lang="ru-RU" sz="105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Если мощность автомобиля превышает 100 л.с., то льгота не предоставляется.</a:t>
                      </a:r>
                    </a:p>
                    <a:p>
                      <a:pPr algn="just"/>
                      <a:r>
                        <a:rPr lang="ru-RU" sz="105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Законом г. Севастополя от 27.06.2023 № 769 – ЗС внесены изменения, согласно которым ветераны боевых действий освобождаются от уплаты транспортного налога на одно транспортное средство с мощностью двигателя до 150 лошадиных сил включительно.</a:t>
                      </a:r>
                    </a:p>
                    <a:p>
                      <a:pPr algn="just"/>
                      <a:r>
                        <a:rPr lang="ru-RU" sz="105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Закон г. Севастополя № 769 – ЗС вступает в силу с 01.01.2024 года.</a:t>
                      </a:r>
                      <a:endParaRPr lang="ru-RU" sz="105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36564">
                <a:tc>
                  <a:txBody>
                    <a:bodyPr/>
                    <a:lstStyle/>
                    <a:p>
                      <a:pPr algn="just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Являюсь инвалидом III группы (пенсионером). Имею ли я льготу по транспорту?</a:t>
                      </a:r>
                      <a:endParaRPr lang="ru-RU" sz="11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just" defTabSz="7145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ст. 5 Закона г. Севастополя № 75-ЗС.</a:t>
                      </a:r>
                      <a:endParaRPr lang="ru-RU" sz="105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just" defTabSz="7145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Перечень налоговых льгот по транспортному налогу</a:t>
                      </a:r>
                      <a:r>
                        <a:rPr lang="ru-RU" sz="105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установлен ст. 5 Закона Севастополя №75-ЗС. Перечнем не предусмотрена льгота для пенсионеров и инвалидов III группы.</a:t>
                      </a:r>
                      <a:endParaRPr lang="ru-RU" sz="1050" kern="12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5267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6E024C04-508E-4228-8EAA-3C0DE93D1FEC}" type="slidenum">
              <a:rPr lang="ru-RU" altLang="ru-RU" sz="2100" smtClean="0">
                <a:solidFill>
                  <a:schemeClr val="bg1"/>
                </a:solidFill>
                <a:latin typeface="Arial Narrow" panose="020B0606020202030204" pitchFamily="34" charset="0"/>
              </a:rPr>
              <a:pPr>
                <a:defRPr/>
              </a:pPr>
              <a:t>6</a:t>
            </a:fld>
            <a:endParaRPr lang="ru-RU" altLang="ru-RU" sz="21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483518"/>
            <a:ext cx="69974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cap="all" dirty="0" smtClean="0">
                <a:solidFill>
                  <a:schemeClr val="accent4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ЧАСТО ЗАДАВАЕМЫЕ ВОПРОСЫ </a:t>
            </a:r>
          </a:p>
          <a:p>
            <a:pPr algn="ctr">
              <a:spcAft>
                <a:spcPts val="0"/>
              </a:spcAft>
            </a:pPr>
            <a:r>
              <a:rPr lang="ru-RU" sz="2000" b="1" cap="all" dirty="0" smtClean="0">
                <a:solidFill>
                  <a:schemeClr val="accent4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ЧАСТИ НАЛОГООБЛОЖЕНИЯ ИМУЩЕСТВА ФИЗИЧЕСКИХ ЛИЦ</a:t>
            </a:r>
            <a:endParaRPr lang="ru-RU" sz="2000" b="1" cap="all" dirty="0">
              <a:solidFill>
                <a:schemeClr val="accent4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683568" y="1203598"/>
          <a:ext cx="7632848" cy="266700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088232"/>
                <a:gridCol w="5544616"/>
              </a:tblGrid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ВОПРОС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ОТВЕТ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075604">
                <a:tc>
                  <a:txBody>
                    <a:bodyPr/>
                    <a:lstStyle/>
                    <a:p>
                      <a:pPr algn="just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Имею 2 квартиры, прислали уведомление об уплате по одной из квартир, но ведь я пенсионер - льготник и освобождена от уплаты налога?</a:t>
                      </a:r>
                      <a:endParaRPr lang="ru-RU" sz="11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just" defTabSz="7145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ст. 407 НК РФ.</a:t>
                      </a:r>
                    </a:p>
                    <a:p>
                      <a:pPr marL="0" marR="0" indent="0" algn="just" defTabSz="7145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Пенсионеры полностью освобождаются от уплаты налога на имущество в отношении одного объекта определенного вида, например, одного жилого дома, квартиры, гаража, </a:t>
                      </a:r>
                      <a:r>
                        <a:rPr lang="ru-RU" sz="105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хозпостройки</a:t>
                      </a: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площадью не более 50 кв.м., не используемого в предпринимательской деятельности.</a:t>
                      </a:r>
                      <a:endParaRPr lang="ru-RU" sz="9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36564">
                <a:tc>
                  <a:txBody>
                    <a:bodyPr/>
                    <a:lstStyle/>
                    <a:p>
                      <a:pPr algn="just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Получила квитанцию на уплату налога за квартиру. Почему сумма увеличилась в 2 раза по сравнению с прошлым годом? Что за показатель в уведомлении - 0,4 в расчете налога?</a:t>
                      </a:r>
                      <a:endParaRPr lang="ru-RU" sz="11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ст. 408 НК РФ.</a:t>
                      </a:r>
                    </a:p>
                    <a:p>
                      <a:pPr algn="just"/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При исчислении налога для Севастополя использованы понижающие коэффициенты:</a:t>
                      </a:r>
                    </a:p>
                    <a:p>
                      <a:pPr algn="just"/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- 0,2 - за 2021 год, когда налог исчислен впервые (за первый налоговый период);</a:t>
                      </a:r>
                    </a:p>
                    <a:p>
                      <a:pPr algn="just">
                        <a:buFontTx/>
                        <a:buChar char="-"/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0,4 - за 2022 год, при исчислении налога за второй налоговой период.</a:t>
                      </a:r>
                    </a:p>
                    <a:p>
                      <a:pPr algn="just">
                        <a:buFontTx/>
                        <a:buNone/>
                      </a:pP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 налоговом уведомлении данный коэффициент 0,4 отражен в графе «Коэффициент к налоговому периоду».</a:t>
                      </a: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5267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6E024C04-508E-4228-8EAA-3C0DE93D1FEC}" type="slidenum">
              <a:rPr lang="ru-RU" altLang="ru-RU" sz="2100" smtClean="0">
                <a:solidFill>
                  <a:schemeClr val="bg1"/>
                </a:solidFill>
                <a:latin typeface="Arial Narrow" panose="020B0606020202030204" pitchFamily="34" charset="0"/>
              </a:rPr>
              <a:pPr>
                <a:defRPr/>
              </a:pPr>
              <a:t>7</a:t>
            </a:fld>
            <a:endParaRPr lang="ru-RU" altLang="ru-RU" sz="2100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43608" y="483518"/>
            <a:ext cx="69974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cap="all" dirty="0" smtClean="0">
                <a:solidFill>
                  <a:schemeClr val="accent4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ЧАСТО ЗАДАВАЕМЫЕ ВОПРОСЫ </a:t>
            </a:r>
          </a:p>
          <a:p>
            <a:pPr algn="ctr">
              <a:spcAft>
                <a:spcPts val="0"/>
              </a:spcAft>
            </a:pPr>
            <a:r>
              <a:rPr lang="ru-RU" sz="2000" b="1" cap="all" dirty="0" smtClean="0">
                <a:solidFill>
                  <a:schemeClr val="accent4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ЧАСТИ НАЛОГООБЛОЖЕНИЯ ИМУЩЕСТВА ФИЗИЧЕСКИХ ЛИЦ</a:t>
            </a:r>
            <a:endParaRPr lang="ru-RU" sz="2000" b="1" cap="all" dirty="0">
              <a:solidFill>
                <a:schemeClr val="accent4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683568" y="1203598"/>
          <a:ext cx="7632848" cy="2645324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088232"/>
                <a:gridCol w="5544616"/>
              </a:tblGrid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ВОПРОС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ОТВЕТ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1075604">
                <a:tc>
                  <a:txBody>
                    <a:bodyPr/>
                    <a:lstStyle/>
                    <a:p>
                      <a:pPr algn="just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Получила квитанцию на уплату налога за объект имущества – почему мне применяется ставка 1 %, а в прошлом году было 0,1%?</a:t>
                      </a:r>
                      <a:endParaRPr lang="ru-RU" sz="11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05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Закон г. Севастополя № 614-ЗС, </a:t>
                      </a: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Приказ ДИЗО от 30.11.2021 №153.</a:t>
                      </a:r>
                    </a:p>
                    <a:p>
                      <a:pPr algn="just"/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 объектам недвижимости, которые включены в Перечень объектов недвижимого имущества, по которым налог на имущество физических лиц рассчитывается исходя из кадастровой стоимости, утвержденный приказом ДИЗО №153, ставка налога составляет 1%. Данный порядок действует с 01 января 2022 года. Если объект недвижимости входит в</a:t>
                      </a:r>
                      <a:r>
                        <a:rPr lang="ru-RU" sz="105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указанный </a:t>
                      </a: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Перечень, то применяются ставка 1% от кадастровой стоимости.</a:t>
                      </a: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436564">
                <a:tc>
                  <a:txBody>
                    <a:bodyPr/>
                    <a:lstStyle/>
                    <a:p>
                      <a:pPr algn="just"/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Получила квитанцию на уплату налога – почему мне применяется ставка 1%? Указанное помещение не входит в Перечень ДИЗО. Могу ли воспользоваться льготой?</a:t>
                      </a: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</a:p>
                  </a:txBody>
                  <a:tcPr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just" defTabSz="7145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ст. 378.2 НК РФ, </a:t>
                      </a:r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Приказ ДИЗО от 30.11.2021 №153.</a:t>
                      </a:r>
                    </a:p>
                    <a:p>
                      <a:pPr algn="just"/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Если здание определено административно-деловым центром или торговым центром и включено в Перечень (утвержденный ДИЗО), то все помещения в нем подлежат налогообложению исходя из кадастровой стоимости вне зависимости от наличия или отсутствия этих помещений в Перечне.</a:t>
                      </a:r>
                    </a:p>
                    <a:p>
                      <a:pPr algn="just"/>
                      <a:r>
                        <a:rPr lang="ru-RU" sz="105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Налоговые льготы и понижающие коэффициенты в отношении таких объектов не предусмотрены нормами Кодекса и не могут быть представлены.</a:t>
                      </a:r>
                    </a:p>
                  </a:txBody>
                  <a:tcPr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5267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Вырезка экрана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548" y="1005846"/>
            <a:ext cx="7448130" cy="3887654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</p:pic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213B0F2-C75C-48E5-A58E-98376309E5EF}" type="slidenum">
              <a:rPr lang="ru-RU" altLang="ru-RU" smtClean="0"/>
              <a:pPr>
                <a:defRPr/>
              </a:pPr>
              <a:t>8</a:t>
            </a:fld>
            <a:endParaRPr lang="ru-RU" alt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157866" y="4237231"/>
            <a:ext cx="1521718" cy="530825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67416" y="2352162"/>
            <a:ext cx="1512168" cy="726450"/>
          </a:xfrm>
          <a:prstGeom prst="rect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7338" y="352957"/>
            <a:ext cx="84249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accent4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Перечень объектов недвижимого имущества, в отношении которых налоговая база определяется как кадастровая стоимость</a:t>
            </a:r>
            <a:r>
              <a:rPr lang="en-US" sz="2000" b="1" dirty="0">
                <a:solidFill>
                  <a:schemeClr val="accent4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  <a:r>
              <a:rPr lang="ru-RU" sz="2000" b="1" kern="0" dirty="0" smtClean="0">
                <a:solidFill>
                  <a:schemeClr val="accent4"/>
                </a:solidFill>
                <a:latin typeface="Arial Narrow" panose="020B0606020202030204" pitchFamily="34" charset="0"/>
                <a:ea typeface="+mj-ea"/>
                <a:cs typeface="Times New Roman" panose="02020603050405020304" pitchFamily="18" charset="0"/>
              </a:rPr>
              <a:t>с </a:t>
            </a:r>
            <a:r>
              <a:rPr lang="ru-RU" sz="2000" b="1" kern="0" dirty="0">
                <a:solidFill>
                  <a:schemeClr val="accent4"/>
                </a:solidFill>
                <a:latin typeface="Arial Narrow" panose="020B0606020202030204" pitchFamily="34" charset="0"/>
                <a:ea typeface="+mj-ea"/>
                <a:cs typeface="Times New Roman" panose="02020603050405020304" pitchFamily="18" charset="0"/>
              </a:rPr>
              <a:t>01.01.2022 </a:t>
            </a:r>
            <a:br>
              <a:rPr lang="ru-RU" sz="2000" b="1" kern="0" dirty="0">
                <a:solidFill>
                  <a:schemeClr val="accent4"/>
                </a:solidFill>
                <a:latin typeface="Arial Narrow" panose="020B0606020202030204" pitchFamily="34" charset="0"/>
                <a:ea typeface="+mj-ea"/>
                <a:cs typeface="Times New Roman" panose="02020603050405020304" pitchFamily="18" charset="0"/>
              </a:rPr>
            </a:br>
            <a:endParaRPr lang="ru-RU" sz="2000" b="1" dirty="0">
              <a:solidFill>
                <a:schemeClr val="accent4"/>
              </a:solidFill>
              <a:latin typeface="Arial Narrow" panose="020B060602020203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73201" y="3747023"/>
            <a:ext cx="24336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ru-RU" sz="2400" b="1" dirty="0" smtClean="0">
                <a:solidFill>
                  <a:srgbClr val="AE4845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1,2 </a:t>
            </a:r>
            <a:r>
              <a:rPr lang="ru-RU" altLang="ru-RU" sz="2400" b="1" dirty="0" smtClean="0">
                <a:solidFill>
                  <a:srgbClr val="AE4845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тыс. объектов</a:t>
            </a:r>
            <a:endParaRPr lang="ru-RU" altLang="ru-RU" sz="2400" b="1" dirty="0">
              <a:solidFill>
                <a:srgbClr val="AE4845"/>
              </a:solidFill>
              <a:latin typeface="Arial Narrow" panose="020B0606020202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71600" y="1828942"/>
            <a:ext cx="25685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dizo@sev.gov.ru</a:t>
            </a:r>
            <a:r>
              <a:rPr lang="en-US" sz="2800" b="1" dirty="0" smtClean="0">
                <a:solidFill>
                  <a:schemeClr val="accent1"/>
                </a:solidFill>
                <a:latin typeface="Arial Narrow" panose="020B0606020202030204" pitchFamily="34" charset="0"/>
              </a:rPr>
              <a:t> </a:t>
            </a:r>
            <a:endParaRPr lang="ru-RU" sz="2800" b="1" dirty="0">
              <a:solidFill>
                <a:schemeClr val="accent1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46922" y="2289232"/>
            <a:ext cx="2315179" cy="936104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Инспекция по контролю за пользованием объектов недвижимости ДИЗО</a:t>
            </a:r>
            <a:endParaRPr lang="ru-RU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46922" y="4208688"/>
            <a:ext cx="2272634" cy="60545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Контроль 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деятельности</a:t>
            </a:r>
            <a:endParaRPr lang="ru-RU" b="1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84970" y="3644193"/>
            <a:ext cx="2088231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u="sng" dirty="0" smtClean="0">
                <a:latin typeface="Arial Narrow" panose="020B0606020202030204" pitchFamily="34" charset="0"/>
              </a:rPr>
              <a:t>Скачать (7.22 Мб)</a:t>
            </a:r>
            <a:endParaRPr lang="ru-RU" b="1" dirty="0">
              <a:latin typeface="Arial Narrow" panose="020B060602020203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490796" y="3960314"/>
            <a:ext cx="2081677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b="1" u="sng" dirty="0" smtClean="0">
                <a:latin typeface="Arial Narrow" panose="020B0606020202030204" pitchFamily="34" charset="0"/>
              </a:rPr>
              <a:t>Скачать (84.12 Кб)</a:t>
            </a:r>
            <a:endParaRPr lang="ru-RU" b="1" dirty="0">
              <a:latin typeface="Arial Narrow" panose="020B0606020202030204" pitchFamily="34" charset="0"/>
            </a:endParaRPr>
          </a:p>
        </p:txBody>
      </p:sp>
      <p:sp>
        <p:nvSpPr>
          <p:cNvPr id="13" name="Нашивка 12"/>
          <p:cNvSpPr/>
          <p:nvPr/>
        </p:nvSpPr>
        <p:spPr>
          <a:xfrm>
            <a:off x="5262993" y="3837969"/>
            <a:ext cx="214312" cy="293688"/>
          </a:xfrm>
          <a:prstGeom prst="chevron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AE4845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155728" y="3551781"/>
            <a:ext cx="2016224" cy="89217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449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0_Present_FNS2012_A4">
  <a:themeElements>
    <a:clrScheme name="10_Present_FNS2012_A4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0_Present_FNS2012_A4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0_Present_FNS2012_A4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1_Present_FNS2012_A4">
  <a:themeElements>
    <a:clrScheme name="10_Present_FNS2012_A4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0_Present_FNS2012_A4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0_Present_FNS2012_A4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2_Present_FNS2012_A4">
  <a:themeElements>
    <a:clrScheme name="10_Present_FNS2012_A4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0_Present_FNS2012_A4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0_Present_FNS2012_A4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3_Present_FNS2012_A4">
  <a:themeElements>
    <a:clrScheme name="10_Present_FNS2012_A4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0_Present_FNS2012_A4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0_Present_FNS2012_A4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4_Present_FNS2012_A4">
  <a:themeElements>
    <a:clrScheme name="10_Present_FNS2012_A4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10_Present_FNS2012_A4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0_Present_FNS2012_A4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Present_FNS2012_16-9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104306" tIns="52153" rIns="104306" bIns="52153" rtlCol="0" anchor="ctr">
        <a:normAutofit/>
      </a:bodyPr>
      <a:lstStyle>
        <a:defPPr marL="0" marR="0" indent="0" algn="l" defTabSz="1043056" rtl="0" eaLnBrk="1" fontAlgn="auto" latinLnBrk="0" hangingPunct="1">
          <a:lnSpc>
            <a:spcPct val="10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4800" b="1" i="0" u="none" strike="noStrike" kern="1200" cap="none" spc="0" normalizeH="0" baseline="0" noProof="0" dirty="0" smtClean="0">
            <a:ln>
              <a:noFill/>
            </a:ln>
            <a:solidFill>
              <a:srgbClr val="005AA9"/>
            </a:solidFill>
            <a:effectLst/>
            <a:uLnTx/>
            <a:uFillTx/>
            <a:latin typeface="+mj-lt"/>
            <a:ea typeface="+mj-ea"/>
            <a:cs typeface="+mj-cs"/>
          </a:defRPr>
        </a:defPPr>
      </a:lstStyle>
    </a:txDef>
  </a:objectDefaults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15672</TotalTime>
  <Words>1230</Words>
  <Application>Microsoft Office PowerPoint</Application>
  <PresentationFormat>Экран (16:9)</PresentationFormat>
  <Paragraphs>104</Paragraphs>
  <Slides>8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8</vt:i4>
      </vt:variant>
    </vt:vector>
  </HeadingPairs>
  <TitlesOfParts>
    <vt:vector size="18" baseType="lpstr">
      <vt:lpstr>Arial</vt:lpstr>
      <vt:lpstr>Arial Narrow</vt:lpstr>
      <vt:lpstr>Calibri</vt:lpstr>
      <vt:lpstr>Times New Roman</vt:lpstr>
      <vt:lpstr>10_Present_FNS2012_A4</vt:lpstr>
      <vt:lpstr>11_Present_FNS2012_A4</vt:lpstr>
      <vt:lpstr>12_Present_FNS2012_A4</vt:lpstr>
      <vt:lpstr>13_Present_FNS2012_A4</vt:lpstr>
      <vt:lpstr>14_Present_FNS2012_A4</vt:lpstr>
      <vt:lpstr>1_Present_FNS2012_16-9</vt:lpstr>
      <vt:lpstr>«Актуальные вопросы по исчислению и уплате имущественных налогов физических лиц за 2022 год»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Kraftway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GEG</dc:creator>
  <cp:lastModifiedBy>Минкина Анна Юрьевна</cp:lastModifiedBy>
  <cp:revision>1736</cp:revision>
  <cp:lastPrinted>2022-10-20T05:43:28Z</cp:lastPrinted>
  <dcterms:created xsi:type="dcterms:W3CDTF">2013-03-25T05:56:00Z</dcterms:created>
  <dcterms:modified xsi:type="dcterms:W3CDTF">2023-11-20T16:08:59Z</dcterms:modified>
</cp:coreProperties>
</file>