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4413" r:id="rId6"/>
  </p:sldMasterIdLst>
  <p:notesMasterIdLst>
    <p:notesMasterId r:id="rId20"/>
  </p:notesMasterIdLst>
  <p:sldIdLst>
    <p:sldId id="820" r:id="rId7"/>
    <p:sldId id="849" r:id="rId8"/>
    <p:sldId id="836" r:id="rId9"/>
    <p:sldId id="844" r:id="rId10"/>
    <p:sldId id="852" r:id="rId11"/>
    <p:sldId id="845" r:id="rId12"/>
    <p:sldId id="853" r:id="rId13"/>
    <p:sldId id="846" r:id="rId14"/>
    <p:sldId id="847" r:id="rId15"/>
    <p:sldId id="848" r:id="rId16"/>
    <p:sldId id="850" r:id="rId17"/>
    <p:sldId id="851" r:id="rId18"/>
    <p:sldId id="841" r:id="rId19"/>
  </p:sldIdLst>
  <p:sldSz cx="9144000" cy="5143500" type="screen16x9"/>
  <p:notesSz cx="6808788" cy="9940925"/>
  <p:defaultTextStyle>
    <a:defPPr>
      <a:defRPr lang="ru-RU"/>
    </a:defPPr>
    <a:lvl1pPr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0803" indent="4836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01634" indent="9672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02456" indent="145046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03271" indent="193413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458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94991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44160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5933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7ABC13-DD8D-4BE0-92EC-FE8207B7891B}">
          <p14:sldIdLst>
            <p14:sldId id="820"/>
            <p14:sldId id="849"/>
            <p14:sldId id="836"/>
            <p14:sldId id="844"/>
            <p14:sldId id="852"/>
            <p14:sldId id="845"/>
            <p14:sldId id="853"/>
            <p14:sldId id="846"/>
            <p14:sldId id="847"/>
            <p14:sldId id="848"/>
            <p14:sldId id="850"/>
            <p14:sldId id="851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  <p15:guide id="10" orient="horz" pos="1053">
          <p15:clr>
            <a:srgbClr val="A4A3A4"/>
          </p15:clr>
        </p15:guide>
        <p15:guide id="11" pos="299">
          <p15:clr>
            <a:srgbClr val="A4A3A4"/>
          </p15:clr>
        </p15:guide>
        <p15:guide id="12" pos="2157">
          <p15:clr>
            <a:srgbClr val="A4A3A4"/>
          </p15:clr>
        </p15:guide>
        <p15:guide id="13" pos="272">
          <p15:clr>
            <a:srgbClr val="A4A3A4"/>
          </p15:clr>
        </p15:guide>
        <p15:guide id="14" orient="horz" pos="2981">
          <p15:clr>
            <a:srgbClr val="A4A3A4"/>
          </p15:clr>
        </p15:guide>
        <p15:guide id="15" orient="horz" pos="1711">
          <p15:clr>
            <a:srgbClr val="A4A3A4"/>
          </p15:clr>
        </p15:guide>
        <p15:guide id="16" orient="horz" pos="2074">
          <p15:clr>
            <a:srgbClr val="A4A3A4"/>
          </p15:clr>
        </p15:guide>
        <p15:guide id="17" orient="horz" pos="1076">
          <p15:clr>
            <a:srgbClr val="A4A3A4"/>
          </p15:clr>
        </p15:guide>
        <p15:guide id="18" orient="horz" pos="1393">
          <p15:clr>
            <a:srgbClr val="A4A3A4"/>
          </p15:clr>
        </p15:guide>
        <p15:guide id="19" orient="horz" pos="2890">
          <p15:clr>
            <a:srgbClr val="A4A3A4"/>
          </p15:clr>
        </p15:guide>
        <p15:guide id="20" pos="295">
          <p15:clr>
            <a:srgbClr val="A4A3A4"/>
          </p15:clr>
        </p15:guide>
        <p15:guide id="21" orient="horz" pos="940">
          <p15:clr>
            <a:srgbClr val="A4A3A4"/>
          </p15:clr>
        </p15:guide>
        <p15:guide id="22" orient="horz" pos="985">
          <p15:clr>
            <a:srgbClr val="A4A3A4"/>
          </p15:clr>
        </p15:guide>
        <p15:guide id="23" orient="horz" pos="1801">
          <p15:clr>
            <a:srgbClr val="A4A3A4"/>
          </p15:clr>
        </p15:guide>
        <p15:guide id="24" orient="horz" pos="1302">
          <p15:clr>
            <a:srgbClr val="A4A3A4"/>
          </p15:clr>
        </p15:guide>
        <p15:guide id="25" pos="3560">
          <p15:clr>
            <a:srgbClr val="A4A3A4"/>
          </p15:clr>
        </p15:guide>
        <p15:guide id="26" pos="2245">
          <p15:clr>
            <a:srgbClr val="A4A3A4"/>
          </p15:clr>
        </p15:guide>
        <p15:guide id="27" orient="horz" pos="2436">
          <p15:clr>
            <a:srgbClr val="A4A3A4"/>
          </p15:clr>
        </p15:guide>
        <p15:guide id="28" orient="horz" pos="1348">
          <p15:clr>
            <a:srgbClr val="A4A3A4"/>
          </p15:clr>
        </p15:guide>
        <p15:guide id="29" orient="horz" pos="2255">
          <p15:clr>
            <a:srgbClr val="A4A3A4"/>
          </p15:clr>
        </p15:guide>
        <p15:guide id="30" orient="horz" pos="1484">
          <p15:clr>
            <a:srgbClr val="A4A3A4"/>
          </p15:clr>
        </p15:guide>
        <p15:guide id="31" orient="horz" pos="1030">
          <p15:clr>
            <a:srgbClr val="A4A3A4"/>
          </p15:clr>
        </p15:guide>
        <p15:guide id="32" orient="horz" pos="2210">
          <p15:clr>
            <a:srgbClr val="A4A3A4"/>
          </p15:clr>
        </p15:guide>
        <p15:guide id="33" orient="horz" pos="2799">
          <p15:clr>
            <a:srgbClr val="A4A3A4"/>
          </p15:clr>
        </p15:guide>
        <p15:guide id="34" orient="horz" pos="713">
          <p15:clr>
            <a:srgbClr val="A4A3A4"/>
          </p15:clr>
        </p15:guide>
        <p15:guide id="35" orient="horz" pos="1257">
          <p15:clr>
            <a:srgbClr val="A4A3A4"/>
          </p15:clr>
        </p15:guide>
        <p15:guide id="36" pos="748">
          <p15:clr>
            <a:srgbClr val="A4A3A4"/>
          </p15:clr>
        </p15:guide>
        <p15:guide id="37" orient="horz" pos="1847">
          <p15:clr>
            <a:srgbClr val="A4A3A4"/>
          </p15:clr>
        </p15:guide>
        <p15:guide id="38" orient="horz" pos="2391">
          <p15:clr>
            <a:srgbClr val="A4A3A4"/>
          </p15:clr>
        </p15:guide>
        <p15:guide id="39" orient="horz" pos="2346">
          <p15:clr>
            <a:srgbClr val="A4A3A4"/>
          </p15:clr>
        </p15:guide>
        <p15:guide id="40" orient="horz" pos="1439">
          <p15:clr>
            <a:srgbClr val="A4A3A4"/>
          </p15:clr>
        </p15:guide>
        <p15:guide id="41" orient="horz" pos="1166">
          <p15:clr>
            <a:srgbClr val="A4A3A4"/>
          </p15:clr>
        </p15:guide>
        <p15:guide id="42" pos="1247">
          <p15:clr>
            <a:srgbClr val="A4A3A4"/>
          </p15:clr>
        </p15:guide>
        <p15:guide id="43" orient="horz" pos="486">
          <p15:clr>
            <a:srgbClr val="A4A3A4"/>
          </p15:clr>
        </p15:guide>
        <p15:guide id="44" orient="horz" pos="2845">
          <p15:clr>
            <a:srgbClr val="A4A3A4"/>
          </p15:clr>
        </p15:guide>
        <p15:guide id="45" pos="3061">
          <p15:clr>
            <a:srgbClr val="A4A3A4"/>
          </p15:clr>
        </p15:guide>
        <p15:guide id="46" pos="521">
          <p15:clr>
            <a:srgbClr val="A4A3A4"/>
          </p15:clr>
        </p15:guide>
        <p15:guide id="47" pos="1746">
          <p15:clr>
            <a:srgbClr val="A4A3A4"/>
          </p15:clr>
        </p15:guide>
        <p15:guide id="48" pos="1882">
          <p15:clr>
            <a:srgbClr val="A4A3A4"/>
          </p15:clr>
        </p15:guide>
        <p15:guide id="49" orient="horz" pos="1733">
          <p15:clr>
            <a:srgbClr val="A4A3A4"/>
          </p15:clr>
        </p15:guide>
        <p15:guide id="50" orient="horz" pos="2867">
          <p15:clr>
            <a:srgbClr val="A4A3A4"/>
          </p15:clr>
        </p15:guide>
        <p15:guide id="51" orient="horz" pos="1790">
          <p15:clr>
            <a:srgbClr val="A4A3A4"/>
          </p15:clr>
        </p15:guide>
        <p15:guide id="52" orient="horz" pos="2414">
          <p15:clr>
            <a:srgbClr val="A4A3A4"/>
          </p15:clr>
        </p15:guide>
        <p15:guide id="53" orient="horz" pos="2244">
          <p15:clr>
            <a:srgbClr val="A4A3A4"/>
          </p15:clr>
        </p15:guide>
        <p15:guide id="54" orient="horz" pos="2811">
          <p15:clr>
            <a:srgbClr val="A4A3A4"/>
          </p15:clr>
        </p15:guide>
        <p15:guide id="55" orient="horz" pos="2357">
          <p15:clr>
            <a:srgbClr val="A4A3A4"/>
          </p15:clr>
        </p15:guide>
        <p15:guide id="56" pos="2109">
          <p15:clr>
            <a:srgbClr val="A4A3A4"/>
          </p15:clr>
        </p15:guide>
        <p15:guide id="57" pos="1236">
          <p15:clr>
            <a:srgbClr val="A4A3A4"/>
          </p15:clr>
        </p15:guide>
        <p15:guide id="58" orient="horz" pos="316">
          <p15:clr>
            <a:srgbClr val="A4A3A4"/>
          </p15:clr>
        </p15:guide>
        <p15:guide id="59" orient="horz" pos="2470">
          <p15:clr>
            <a:srgbClr val="A4A3A4"/>
          </p15:clr>
        </p15:guide>
        <p15:guide id="60" orient="horz" pos="855">
          <p15:clr>
            <a:srgbClr val="A4A3A4"/>
          </p15:clr>
        </p15:guide>
        <p15:guide id="61" orient="horz" pos="968">
          <p15:clr>
            <a:srgbClr val="A4A3A4"/>
          </p15:clr>
        </p15:guide>
        <p15:guide id="62" orient="horz" pos="1337">
          <p15:clr>
            <a:srgbClr val="A4A3A4"/>
          </p15:clr>
        </p15:guide>
        <p15:guide id="63" orient="horz" pos="1507">
          <p15:clr>
            <a:srgbClr val="A4A3A4"/>
          </p15:clr>
        </p15:guide>
        <p15:guide id="64" orient="horz" pos="2130">
          <p15:clr>
            <a:srgbClr val="A4A3A4"/>
          </p15:clr>
        </p15:guide>
        <p15:guide id="65" orient="horz" pos="1280">
          <p15:clr>
            <a:srgbClr val="A4A3A4"/>
          </p15:clr>
        </p15:guide>
        <p15:guide id="66" orient="horz" pos="1450">
          <p15:clr>
            <a:srgbClr val="A4A3A4"/>
          </p15:clr>
        </p15:guide>
        <p15:guide id="67" orient="horz" pos="1223">
          <p15:clr>
            <a:srgbClr val="A4A3A4"/>
          </p15:clr>
        </p15:guide>
        <p15:guide id="68" orient="horz" pos="543">
          <p15:clr>
            <a:srgbClr val="A4A3A4"/>
          </p15:clr>
        </p15:guide>
        <p15:guide id="69" pos="2767">
          <p15:clr>
            <a:srgbClr val="A4A3A4"/>
          </p15:clr>
        </p15:guide>
        <p15:guide id="70" pos="612">
          <p15:clr>
            <a:srgbClr val="A4A3A4"/>
          </p15:clr>
        </p15:guide>
        <p15:guide id="71" pos="1973">
          <p15:clr>
            <a:srgbClr val="A4A3A4"/>
          </p15:clr>
        </p15:guide>
        <p15:guide id="72" pos="4921">
          <p15:clr>
            <a:srgbClr val="A4A3A4"/>
          </p15:clr>
        </p15:guide>
        <p15:guide id="73" pos="4212">
          <p15:clr>
            <a:srgbClr val="A4A3A4"/>
          </p15:clr>
        </p15:guide>
        <p15:guide id="74" pos="3730">
          <p15:clr>
            <a:srgbClr val="A4A3A4"/>
          </p15:clr>
        </p15:guide>
        <p15:guide id="75" pos="2313">
          <p15:clr>
            <a:srgbClr val="A4A3A4"/>
          </p15:clr>
        </p15:guide>
        <p15:guide id="76" pos="924">
          <p15:clr>
            <a:srgbClr val="A4A3A4"/>
          </p15:clr>
        </p15:guide>
        <p15:guide id="77" pos="1349">
          <p15:clr>
            <a:srgbClr val="A4A3A4"/>
          </p15:clr>
        </p15:guide>
        <p15:guide id="78" pos="2993">
          <p15:clr>
            <a:srgbClr val="A4A3A4"/>
          </p15:clr>
        </p15:guide>
        <p15:guide id="79" pos="470">
          <p15:clr>
            <a:srgbClr val="A4A3A4"/>
          </p15:clr>
        </p15:guide>
        <p15:guide id="80" pos="1859">
          <p15:clr>
            <a:srgbClr val="A4A3A4"/>
          </p15:clr>
        </p15:guide>
        <p15:guide id="81" pos="2086">
          <p15:clr>
            <a:srgbClr val="A4A3A4"/>
          </p15:clr>
        </p15:guide>
        <p15:guide id="82" pos="1179">
          <p15:clr>
            <a:srgbClr val="A4A3A4"/>
          </p15:clr>
        </p15:guide>
        <p15:guide id="83" orient="horz" pos="1081">
          <p15:clr>
            <a:srgbClr val="A4A3A4"/>
          </p15:clr>
        </p15:guide>
        <p15:guide id="84" orient="horz" pos="894">
          <p15:clr>
            <a:srgbClr val="A4A3A4"/>
          </p15:clr>
        </p15:guide>
        <p15:guide id="85" orient="horz" pos="2697">
          <p15:clr>
            <a:srgbClr val="A4A3A4"/>
          </p15:clr>
        </p15:guide>
        <p15:guide id="86" orient="horz" pos="1025">
          <p15:clr>
            <a:srgbClr val="A4A3A4"/>
          </p15:clr>
        </p15:guide>
        <p15:guide id="87" orient="horz" pos="2187">
          <p15:clr>
            <a:srgbClr val="A4A3A4"/>
          </p15:clr>
        </p15:guide>
        <p15:guide id="88" orient="horz" pos="667">
          <p15:clr>
            <a:srgbClr val="A4A3A4"/>
          </p15:clr>
        </p15:guide>
        <p15:guide id="89" orient="horz" pos="1938">
          <p15:clr>
            <a:srgbClr val="A4A3A4"/>
          </p15:clr>
        </p15:guide>
        <p15:guide id="90" orient="horz" pos="305">
          <p15:clr>
            <a:srgbClr val="A4A3A4"/>
          </p15:clr>
        </p15:guide>
        <p15:guide id="91" orient="horz" pos="849">
          <p15:clr>
            <a:srgbClr val="A4A3A4"/>
          </p15:clr>
        </p15:guide>
        <p15:guide id="92" orient="horz" pos="2119">
          <p15:clr>
            <a:srgbClr val="A4A3A4"/>
          </p15:clr>
        </p15:guide>
        <p15:guide id="93" orient="horz" pos="1212">
          <p15:clr>
            <a:srgbClr val="A4A3A4"/>
          </p15:clr>
        </p15:guide>
        <p15:guide id="94" orient="horz" pos="514">
          <p15:clr>
            <a:srgbClr val="A4A3A4"/>
          </p15:clr>
        </p15:guide>
        <p15:guide id="95" pos="3334">
          <p15:clr>
            <a:srgbClr val="A4A3A4"/>
          </p15:clr>
        </p15:guide>
        <p15:guide id="96" pos="1576">
          <p15:clr>
            <a:srgbClr val="A4A3A4"/>
          </p15:clr>
        </p15:guide>
        <p15:guide id="97" pos="5012">
          <p15:clr>
            <a:srgbClr val="A4A3A4"/>
          </p15:clr>
        </p15:guide>
        <p15:guide id="98" pos="4071">
          <p15:clr>
            <a:srgbClr val="A4A3A4"/>
          </p15:clr>
        </p15:guide>
        <p15:guide id="99" pos="2154">
          <p15:clr>
            <a:srgbClr val="A4A3A4"/>
          </p15:clr>
        </p15:guide>
        <p15:guide id="100" pos="294">
          <p15:clr>
            <a:srgbClr val="A4A3A4"/>
          </p15:clr>
        </p15:guide>
        <p15:guide id="101" pos="3288">
          <p15:clr>
            <a:srgbClr val="A4A3A4"/>
          </p15:clr>
        </p15:guide>
        <p15:guide id="102" pos="3050">
          <p15:clr>
            <a:srgbClr val="A4A3A4"/>
          </p15:clr>
        </p15:guide>
        <p15:guide id="103" pos="2115">
          <p15:clr>
            <a:srgbClr val="A4A3A4"/>
          </p15:clr>
        </p15:guide>
        <p15:guide id="104" pos="1292">
          <p15:clr>
            <a:srgbClr val="A4A3A4"/>
          </p15:clr>
        </p15:guide>
        <p15:guide id="105" pos="2653">
          <p15:clr>
            <a:srgbClr val="A4A3A4"/>
          </p15:clr>
        </p15:guide>
        <p15:guide id="106" pos="4967">
          <p15:clr>
            <a:srgbClr val="A4A3A4"/>
          </p15:clr>
        </p15:guide>
        <p15:guide id="107" pos="4513">
          <p15:clr>
            <a:srgbClr val="A4A3A4"/>
          </p15:clr>
        </p15:guide>
        <p15:guide id="108" pos="3923">
          <p15:clr>
            <a:srgbClr val="A4A3A4"/>
          </p15:clr>
        </p15:guide>
        <p15:guide id="109" pos="357">
          <p15:clr>
            <a:srgbClr val="A4A3A4"/>
          </p15:clr>
        </p15:guide>
        <p15:guide id="110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F37"/>
    <a:srgbClr val="D1F0FF"/>
    <a:srgbClr val="A7E2FF"/>
    <a:srgbClr val="66CCFF"/>
    <a:srgbClr val="B3A9A9"/>
    <a:srgbClr val="A0BEE4"/>
    <a:srgbClr val="DEE8F8"/>
    <a:srgbClr val="EDEEEF"/>
    <a:srgbClr val="6CA9BF"/>
    <a:srgbClr val="4C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3671" autoAdjust="0"/>
  </p:normalViewPr>
  <p:slideViewPr>
    <p:cSldViewPr snapToObjects="1">
      <p:cViewPr varScale="1">
        <p:scale>
          <a:sx n="144" d="100"/>
          <a:sy n="144" d="100"/>
        </p:scale>
        <p:origin x="840" y="102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  <p:guide orient="horz" pos="1053"/>
        <p:guide pos="299"/>
        <p:guide pos="2157"/>
        <p:guide pos="272"/>
        <p:guide orient="horz" pos="2981"/>
        <p:guide orient="horz" pos="1711"/>
        <p:guide orient="horz" pos="2074"/>
        <p:guide orient="horz" pos="1076"/>
        <p:guide orient="horz" pos="1393"/>
        <p:guide orient="horz" pos="2890"/>
        <p:guide pos="295"/>
        <p:guide orient="horz" pos="940"/>
        <p:guide orient="horz" pos="985"/>
        <p:guide orient="horz" pos="1801"/>
        <p:guide orient="horz" pos="1302"/>
        <p:guide pos="3560"/>
        <p:guide pos="2245"/>
        <p:guide orient="horz" pos="2436"/>
        <p:guide orient="horz" pos="1348"/>
        <p:guide orient="horz" pos="2255"/>
        <p:guide orient="horz" pos="1484"/>
        <p:guide orient="horz" pos="1030"/>
        <p:guide orient="horz" pos="2210"/>
        <p:guide orient="horz" pos="2799"/>
        <p:guide orient="horz" pos="713"/>
        <p:guide orient="horz" pos="1257"/>
        <p:guide pos="748"/>
        <p:guide orient="horz" pos="1847"/>
        <p:guide orient="horz" pos="2391"/>
        <p:guide orient="horz" pos="2346"/>
        <p:guide orient="horz" pos="1439"/>
        <p:guide orient="horz" pos="1166"/>
        <p:guide pos="1247"/>
        <p:guide orient="horz" pos="486"/>
        <p:guide orient="horz" pos="2845"/>
        <p:guide pos="3061"/>
        <p:guide pos="521"/>
        <p:guide pos="1746"/>
        <p:guide pos="1882"/>
        <p:guide orient="horz" pos="1733"/>
        <p:guide orient="horz" pos="2867"/>
        <p:guide orient="horz" pos="1790"/>
        <p:guide orient="horz" pos="2414"/>
        <p:guide orient="horz" pos="2244"/>
        <p:guide orient="horz" pos="2811"/>
        <p:guide orient="horz" pos="2357"/>
        <p:guide pos="2109"/>
        <p:guide pos="1236"/>
        <p:guide orient="horz" pos="316"/>
        <p:guide orient="horz" pos="2470"/>
        <p:guide orient="horz" pos="855"/>
        <p:guide orient="horz" pos="968"/>
        <p:guide orient="horz" pos="1337"/>
        <p:guide orient="horz" pos="1507"/>
        <p:guide orient="horz" pos="2130"/>
        <p:guide orient="horz" pos="1280"/>
        <p:guide orient="horz" pos="1450"/>
        <p:guide orient="horz" pos="1223"/>
        <p:guide orient="horz" pos="543"/>
        <p:guide pos="2767"/>
        <p:guide pos="612"/>
        <p:guide pos="1973"/>
        <p:guide pos="4921"/>
        <p:guide pos="4212"/>
        <p:guide pos="3730"/>
        <p:guide pos="2313"/>
        <p:guide pos="924"/>
        <p:guide pos="1349"/>
        <p:guide pos="2993"/>
        <p:guide pos="470"/>
        <p:guide pos="1859"/>
        <p:guide pos="2086"/>
        <p:guide pos="1179"/>
        <p:guide orient="horz" pos="1081"/>
        <p:guide orient="horz" pos="894"/>
        <p:guide orient="horz" pos="2697"/>
        <p:guide orient="horz" pos="1025"/>
        <p:guide orient="horz" pos="2187"/>
        <p:guide orient="horz" pos="667"/>
        <p:guide orient="horz" pos="1938"/>
        <p:guide orient="horz" pos="305"/>
        <p:guide orient="horz" pos="849"/>
        <p:guide orient="horz" pos="2119"/>
        <p:guide orient="horz" pos="1212"/>
        <p:guide orient="horz" pos="514"/>
        <p:guide pos="3334"/>
        <p:guide pos="1576"/>
        <p:guide pos="5012"/>
        <p:guide pos="4071"/>
        <p:guide pos="2154"/>
        <p:guide pos="294"/>
        <p:guide pos="3288"/>
        <p:guide pos="3050"/>
        <p:guide pos="2115"/>
        <p:guide pos="1292"/>
        <p:guide pos="2653"/>
        <p:guide pos="4967"/>
        <p:guide pos="4513"/>
        <p:guide pos="3923"/>
        <p:guide pos="357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3330" y="-90"/>
      </p:cViewPr>
      <p:guideLst>
        <p:guide orient="horz" pos="3132"/>
        <p:guide pos="214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50528" cy="496966"/>
          </a:xfrm>
          <a:prstGeom prst="rect">
            <a:avLst/>
          </a:prstGeom>
        </p:spPr>
        <p:txBody>
          <a:bodyPr vert="horz" lIns="91815" tIns="45908" rIns="91815" bIns="45908" rtlCol="0"/>
          <a:lstStyle>
            <a:lvl1pPr algn="l" defTabSz="8196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70" y="7"/>
            <a:ext cx="2950528" cy="496966"/>
          </a:xfrm>
          <a:prstGeom prst="rect">
            <a:avLst/>
          </a:prstGeom>
        </p:spPr>
        <p:txBody>
          <a:bodyPr vert="horz" lIns="91815" tIns="45908" rIns="91815" bIns="45908" rtlCol="0"/>
          <a:lstStyle>
            <a:lvl1pPr algn="r" defTabSz="8196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16C0-9139-4530-BE82-17881F5AE1AD}" type="datetimeFigureOut">
              <a:rPr lang="ru-RU"/>
              <a:pPr>
                <a:defRPr/>
              </a:pPr>
              <a:t>25.04.2024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8" rIns="91815" bIns="459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1980"/>
            <a:ext cx="5447984" cy="4472696"/>
          </a:xfrm>
          <a:prstGeom prst="rect">
            <a:avLst/>
          </a:prstGeom>
        </p:spPr>
        <p:txBody>
          <a:bodyPr vert="horz" lIns="91815" tIns="45908" rIns="91815" bIns="459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367"/>
            <a:ext cx="2950528" cy="496965"/>
          </a:xfrm>
          <a:prstGeom prst="rect">
            <a:avLst/>
          </a:prstGeom>
        </p:spPr>
        <p:txBody>
          <a:bodyPr vert="horz" lIns="91815" tIns="45908" rIns="91815" bIns="45908" rtlCol="0" anchor="b"/>
          <a:lstStyle>
            <a:lvl1pPr algn="l" defTabSz="8196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70" y="9442367"/>
            <a:ext cx="2950528" cy="496965"/>
          </a:xfrm>
          <a:prstGeom prst="rect">
            <a:avLst/>
          </a:prstGeom>
        </p:spPr>
        <p:txBody>
          <a:bodyPr vert="horz" lIns="91815" tIns="45908" rIns="91815" bIns="45908" rtlCol="0" anchor="b"/>
          <a:lstStyle>
            <a:lvl1pPr algn="r" defTabSz="8196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EFFAF-42B2-46AF-9009-8A2332E5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03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34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56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271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869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585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682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7803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954EE6-CE5D-463F-9F0E-EEAE6D4C4261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41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04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97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960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27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287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0202-91B5-44FF-8CBF-5A4A7C122CB1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39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9" y="159827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628" indent="0" algn="ctr">
              <a:buNone/>
              <a:defRPr/>
            </a:lvl2pPr>
            <a:lvl3pPr marL="711270" indent="0" algn="ctr">
              <a:buNone/>
              <a:defRPr/>
            </a:lvl3pPr>
            <a:lvl4pPr marL="1066919" indent="0" algn="ctr">
              <a:buNone/>
              <a:defRPr/>
            </a:lvl4pPr>
            <a:lvl5pPr marL="1422557" indent="0" algn="ctr">
              <a:buNone/>
              <a:defRPr/>
            </a:lvl5pPr>
            <a:lvl6pPr marL="1778199" indent="0" algn="ctr">
              <a:buNone/>
              <a:defRPr/>
            </a:lvl6pPr>
            <a:lvl7pPr marL="2133840" indent="0" algn="ctr">
              <a:buNone/>
              <a:defRPr/>
            </a:lvl7pPr>
            <a:lvl8pPr marL="2489477" indent="0" algn="ctr">
              <a:buNone/>
              <a:defRPr/>
            </a:lvl8pPr>
            <a:lvl9pPr marL="284511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55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" y="1429"/>
            <a:ext cx="9142571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455" y="3847624"/>
            <a:ext cx="922973" cy="2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17" tIns="39809" rIns="79617" bIns="3980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99" y="1205166"/>
            <a:ext cx="7320689" cy="3621940"/>
          </a:xfrm>
        </p:spPr>
        <p:txBody>
          <a:bodyPr/>
          <a:lstStyle>
            <a:lvl1pPr marL="316789" indent="0">
              <a:buFontTx/>
              <a:buNone/>
              <a:defRPr b="1">
                <a:latin typeface="+mj-lt"/>
              </a:defRPr>
            </a:lvl1pPr>
            <a:lvl2pPr marL="314030" indent="2783">
              <a:defRPr>
                <a:latin typeface="+mj-lt"/>
              </a:defRPr>
            </a:lvl2pPr>
            <a:lvl3pPr marL="547815" indent="-226877">
              <a:tabLst/>
              <a:defRPr>
                <a:latin typeface="+mj-lt"/>
              </a:defRPr>
            </a:lvl3pPr>
            <a:lvl4pPr marL="0" indent="31403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375816"/>
            <a:ext cx="7337192" cy="829352"/>
          </a:xfrm>
        </p:spPr>
        <p:txBody>
          <a:bodyPr/>
          <a:lstStyle>
            <a:lvl1pPr marL="0" marR="0" indent="0" defTabSz="9089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0114">
              <a:defRPr>
                <a:latin typeface="Arial" pitchFamily="34" charset="0"/>
              </a:defRPr>
            </a:lvl1pPr>
          </a:lstStyle>
          <a:p>
            <a:fld id="{9D9B2B21-7E80-4622-912D-218D0E1105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249744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9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61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8905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4767263"/>
            <a:ext cx="4229894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810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209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97" tIns="39749" rIns="79497" bIns="3974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3570" indent="2783">
              <a:defRPr>
                <a:latin typeface="+mj-lt"/>
              </a:defRPr>
            </a:lvl2pPr>
            <a:lvl3pPr marL="547008" indent="-226545">
              <a:tabLst/>
              <a:defRPr>
                <a:latin typeface="+mj-lt"/>
              </a:defRPr>
            </a:lvl3pPr>
            <a:lvl4pPr marL="0" indent="31357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4226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6328" indent="0">
              <a:defRPr>
                <a:latin typeface="+mj-lt"/>
              </a:defRPr>
            </a:lvl2pPr>
            <a:lvl3pPr marL="547008" indent="-226545">
              <a:defRPr>
                <a:latin typeface="+mj-lt"/>
              </a:defRPr>
            </a:lvl3pPr>
            <a:lvl4pPr marL="0" indent="313570">
              <a:defRPr>
                <a:latin typeface="+mj-lt"/>
              </a:defRPr>
            </a:lvl4pPr>
            <a:lvl5pPr marL="124874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5"/>
            <a:ext cx="7337901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D851C-A96E-4531-8813-94A897DC60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1190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11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361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4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7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37" tIns="39869" rIns="79737" bIns="398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87" y="1205166"/>
            <a:ext cx="7320689" cy="3621940"/>
          </a:xfrm>
        </p:spPr>
        <p:txBody>
          <a:bodyPr/>
          <a:lstStyle>
            <a:lvl1pPr marL="317276" indent="0">
              <a:buFontTx/>
              <a:buNone/>
              <a:defRPr b="1">
                <a:latin typeface="+mj-lt"/>
              </a:defRPr>
            </a:lvl1pPr>
            <a:lvl2pPr marL="314512" indent="2783">
              <a:defRPr>
                <a:latin typeface="+mj-lt"/>
              </a:defRPr>
            </a:lvl2pPr>
            <a:lvl3pPr marL="548661" indent="-227225">
              <a:tabLst/>
              <a:defRPr>
                <a:latin typeface="+mj-lt"/>
              </a:defRPr>
            </a:lvl3pPr>
            <a:lvl4pPr marL="0" indent="31451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10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1788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8822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40" y="3844769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4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205153"/>
            <a:ext cx="7320689" cy="3621940"/>
          </a:xfrm>
        </p:spPr>
        <p:txBody>
          <a:bodyPr/>
          <a:lstStyle>
            <a:lvl1pPr marL="256053" indent="0">
              <a:buFontTx/>
              <a:buNone/>
              <a:defRPr b="1">
                <a:latin typeface="+mj-lt"/>
              </a:defRPr>
            </a:lvl1pPr>
            <a:lvl2pPr marL="253815" indent="2237">
              <a:defRPr>
                <a:latin typeface="+mj-lt"/>
              </a:defRPr>
            </a:lvl2pPr>
            <a:lvl3pPr marL="442778" indent="-183373">
              <a:tabLst/>
              <a:defRPr>
                <a:latin typeface="+mj-lt"/>
              </a:defRPr>
            </a:lvl3pPr>
            <a:lvl4pPr marL="0" indent="253815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78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00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7" y="159827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790" indent="0" algn="ctr">
              <a:buNone/>
              <a:defRPr/>
            </a:lvl2pPr>
            <a:lvl3pPr marL="711591" indent="0" algn="ctr">
              <a:buNone/>
              <a:defRPr/>
            </a:lvl3pPr>
            <a:lvl4pPr marL="1067400" indent="0" algn="ctr">
              <a:buNone/>
              <a:defRPr/>
            </a:lvl4pPr>
            <a:lvl5pPr marL="1423199" indent="0" algn="ctr">
              <a:buNone/>
              <a:defRPr/>
            </a:lvl5pPr>
            <a:lvl6pPr marL="1779001" indent="0" algn="ctr">
              <a:buNone/>
              <a:defRPr/>
            </a:lvl6pPr>
            <a:lvl7pPr marL="2134801" indent="0" algn="ctr">
              <a:buNone/>
              <a:defRPr/>
            </a:lvl7pPr>
            <a:lvl8pPr marL="2490599" indent="0" algn="ctr">
              <a:buNone/>
              <a:defRPr/>
            </a:lvl8pPr>
            <a:lvl9pPr marL="28463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0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8" y="330557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790" indent="0">
              <a:buNone/>
              <a:defRPr sz="1400"/>
            </a:lvl2pPr>
            <a:lvl3pPr marL="711591" indent="0">
              <a:buNone/>
              <a:defRPr sz="1300"/>
            </a:lvl3pPr>
            <a:lvl4pPr marL="1067400" indent="0">
              <a:buNone/>
              <a:defRPr sz="1100"/>
            </a:lvl4pPr>
            <a:lvl5pPr marL="1423199" indent="0">
              <a:buNone/>
              <a:defRPr sz="1100"/>
            </a:lvl5pPr>
            <a:lvl6pPr marL="1779001" indent="0">
              <a:buNone/>
              <a:defRPr sz="1100"/>
            </a:lvl6pPr>
            <a:lvl7pPr marL="2134801" indent="0">
              <a:buNone/>
              <a:defRPr sz="1100"/>
            </a:lvl7pPr>
            <a:lvl8pPr marL="2490599" indent="0">
              <a:buNone/>
              <a:defRPr sz="1100"/>
            </a:lvl8pPr>
            <a:lvl9pPr marL="28463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20" y="330558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2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628" indent="0">
              <a:buNone/>
              <a:defRPr sz="1400"/>
            </a:lvl2pPr>
            <a:lvl3pPr marL="711270" indent="0">
              <a:buNone/>
              <a:defRPr sz="1300"/>
            </a:lvl3pPr>
            <a:lvl4pPr marL="1066919" indent="0">
              <a:buNone/>
              <a:defRPr sz="1100"/>
            </a:lvl4pPr>
            <a:lvl5pPr marL="1422557" indent="0">
              <a:buNone/>
              <a:defRPr sz="1100"/>
            </a:lvl5pPr>
            <a:lvl6pPr marL="1778199" indent="0">
              <a:buNone/>
              <a:defRPr sz="1100"/>
            </a:lvl6pPr>
            <a:lvl7pPr marL="2133840" indent="0">
              <a:buNone/>
              <a:defRPr sz="1100"/>
            </a:lvl7pPr>
            <a:lvl8pPr marL="2489477" indent="0">
              <a:buNone/>
              <a:defRPr sz="1100"/>
            </a:lvl8pPr>
            <a:lvl9pPr marL="28451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6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9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7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790" indent="0">
              <a:buNone/>
              <a:defRPr sz="2300"/>
            </a:lvl2pPr>
            <a:lvl3pPr marL="711591" indent="0">
              <a:buNone/>
              <a:defRPr sz="1900"/>
            </a:lvl3pPr>
            <a:lvl4pPr marL="1067400" indent="0">
              <a:buNone/>
              <a:defRPr sz="1600"/>
            </a:lvl4pPr>
            <a:lvl5pPr marL="1423199" indent="0">
              <a:buNone/>
              <a:defRPr sz="1600"/>
            </a:lvl5pPr>
            <a:lvl6pPr marL="1779001" indent="0">
              <a:buNone/>
              <a:defRPr sz="1600"/>
            </a:lvl6pPr>
            <a:lvl7pPr marL="2134801" indent="0">
              <a:buNone/>
              <a:defRPr sz="1600"/>
            </a:lvl7pPr>
            <a:lvl8pPr marL="2490599" indent="0">
              <a:buNone/>
              <a:defRPr sz="1600"/>
            </a:lvl8pPr>
            <a:lvl9pPr marL="2846398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5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3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65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826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006" indent="0" algn="ctr">
              <a:buNone/>
              <a:defRPr/>
            </a:lvl2pPr>
            <a:lvl3pPr marL="712019" indent="0" algn="ctr">
              <a:buNone/>
              <a:defRPr/>
            </a:lvl3pPr>
            <a:lvl4pPr marL="1068042" indent="0" algn="ctr">
              <a:buNone/>
              <a:defRPr/>
            </a:lvl4pPr>
            <a:lvl5pPr marL="1424055" indent="0" algn="ctr">
              <a:buNone/>
              <a:defRPr/>
            </a:lvl5pPr>
            <a:lvl6pPr marL="1780070" indent="0" algn="ctr">
              <a:buNone/>
              <a:defRPr/>
            </a:lvl6pPr>
            <a:lvl7pPr marL="2136085" indent="0" algn="ctr">
              <a:buNone/>
              <a:defRPr/>
            </a:lvl7pPr>
            <a:lvl8pPr marL="2492097" indent="0" algn="ctr">
              <a:buNone/>
              <a:defRPr/>
            </a:lvl8pPr>
            <a:lvl9pPr marL="28481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8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3" y="330557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006" indent="0">
              <a:buNone/>
              <a:defRPr sz="1400"/>
            </a:lvl2pPr>
            <a:lvl3pPr marL="712019" indent="0">
              <a:buNone/>
              <a:defRPr sz="1300"/>
            </a:lvl3pPr>
            <a:lvl4pPr marL="1068042" indent="0">
              <a:buNone/>
              <a:defRPr sz="1100"/>
            </a:lvl4pPr>
            <a:lvl5pPr marL="1424055" indent="0">
              <a:buNone/>
              <a:defRPr sz="1100"/>
            </a:lvl5pPr>
            <a:lvl6pPr marL="1780070" indent="0">
              <a:buNone/>
              <a:defRPr sz="1100"/>
            </a:lvl6pPr>
            <a:lvl7pPr marL="2136085" indent="0">
              <a:buNone/>
              <a:defRPr sz="1100"/>
            </a:lvl7pPr>
            <a:lvl8pPr marL="2492097" indent="0">
              <a:buNone/>
              <a:defRPr sz="1100"/>
            </a:lvl8pPr>
            <a:lvl9pPr marL="28481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0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9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8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6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6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6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006" indent="0">
              <a:buNone/>
              <a:defRPr sz="2300"/>
            </a:lvl2pPr>
            <a:lvl3pPr marL="712019" indent="0">
              <a:buNone/>
              <a:defRPr sz="1900"/>
            </a:lvl3pPr>
            <a:lvl4pPr marL="1068042" indent="0">
              <a:buNone/>
              <a:defRPr sz="1600"/>
            </a:lvl4pPr>
            <a:lvl5pPr marL="1424055" indent="0">
              <a:buNone/>
              <a:defRPr sz="1600"/>
            </a:lvl5pPr>
            <a:lvl6pPr marL="1780070" indent="0">
              <a:buNone/>
              <a:defRPr sz="1600"/>
            </a:lvl6pPr>
            <a:lvl7pPr marL="2136085" indent="0">
              <a:buNone/>
              <a:defRPr sz="1600"/>
            </a:lvl7pPr>
            <a:lvl8pPr marL="2492097" indent="0">
              <a:buNone/>
              <a:defRPr sz="1600"/>
            </a:lvl8pPr>
            <a:lvl9pPr marL="2848109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7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6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2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9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0" y="159826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6726" indent="0" algn="ctr">
              <a:buNone/>
              <a:defRPr/>
            </a:lvl2pPr>
            <a:lvl3pPr marL="713449" indent="0" algn="ctr">
              <a:buNone/>
              <a:defRPr/>
            </a:lvl3pPr>
            <a:lvl4pPr marL="1070195" indent="0" algn="ctr">
              <a:buNone/>
              <a:defRPr/>
            </a:lvl4pPr>
            <a:lvl5pPr marL="1426925" indent="0" algn="ctr">
              <a:buNone/>
              <a:defRPr/>
            </a:lvl5pPr>
            <a:lvl6pPr marL="1783655" indent="0" algn="ctr">
              <a:buNone/>
              <a:defRPr/>
            </a:lvl6pPr>
            <a:lvl7pPr marL="2140387" indent="0" algn="ctr">
              <a:buNone/>
              <a:defRPr/>
            </a:lvl7pPr>
            <a:lvl8pPr marL="2497118" indent="0" algn="ctr">
              <a:buNone/>
              <a:defRPr/>
            </a:lvl8pPr>
            <a:lvl9pPr marL="285385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6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5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1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726" indent="0">
              <a:buNone/>
              <a:defRPr sz="1400"/>
            </a:lvl2pPr>
            <a:lvl3pPr marL="713449" indent="0">
              <a:buNone/>
              <a:defRPr sz="1300"/>
            </a:lvl3pPr>
            <a:lvl4pPr marL="1070195" indent="0">
              <a:buNone/>
              <a:defRPr sz="1100"/>
            </a:lvl4pPr>
            <a:lvl5pPr marL="1426925" indent="0">
              <a:buNone/>
              <a:defRPr sz="1100"/>
            </a:lvl5pPr>
            <a:lvl6pPr marL="1783655" indent="0">
              <a:buNone/>
              <a:defRPr sz="1100"/>
            </a:lvl6pPr>
            <a:lvl7pPr marL="2140387" indent="0">
              <a:buNone/>
              <a:defRPr sz="1100"/>
            </a:lvl7pPr>
            <a:lvl8pPr marL="2497118" indent="0">
              <a:buNone/>
              <a:defRPr sz="1100"/>
            </a:lvl8pPr>
            <a:lvl9pPr marL="28538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7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7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8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9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2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9" y="360036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726" indent="0">
              <a:buNone/>
              <a:defRPr sz="2200"/>
            </a:lvl2pPr>
            <a:lvl3pPr marL="713449" indent="0">
              <a:buNone/>
              <a:defRPr sz="1900"/>
            </a:lvl3pPr>
            <a:lvl4pPr marL="1070195" indent="0">
              <a:buNone/>
              <a:defRPr sz="1600"/>
            </a:lvl4pPr>
            <a:lvl5pPr marL="1426925" indent="0">
              <a:buNone/>
              <a:defRPr sz="1600"/>
            </a:lvl5pPr>
            <a:lvl6pPr marL="1783655" indent="0">
              <a:buNone/>
              <a:defRPr sz="1600"/>
            </a:lvl6pPr>
            <a:lvl7pPr marL="2140387" indent="0">
              <a:buNone/>
              <a:defRPr sz="1600"/>
            </a:lvl7pPr>
            <a:lvl8pPr marL="2497118" indent="0">
              <a:buNone/>
              <a:defRPr sz="1600"/>
            </a:lvl8pPr>
            <a:lvl9pPr marL="285385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9" y="402583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8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69" y="119977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48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6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8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899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9" y="159824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0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5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4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8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4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7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3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0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518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1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92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7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7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3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3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7" y="119976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6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8" y="119976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9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8" y="3064719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1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54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7" y="367163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4356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40" y="3844769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4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205153"/>
            <a:ext cx="7320689" cy="3621940"/>
          </a:xfrm>
        </p:spPr>
        <p:txBody>
          <a:bodyPr/>
          <a:lstStyle>
            <a:lvl1pPr marL="256053" indent="0">
              <a:buFontTx/>
              <a:buNone/>
              <a:defRPr b="1">
                <a:latin typeface="+mj-lt"/>
              </a:defRPr>
            </a:lvl1pPr>
            <a:lvl2pPr marL="253815" indent="2237">
              <a:defRPr>
                <a:latin typeface="+mj-lt"/>
              </a:defRPr>
            </a:lvl2pPr>
            <a:lvl3pPr marL="442778" indent="-183373">
              <a:tabLst/>
              <a:defRPr>
                <a:latin typeface="+mj-lt"/>
              </a:defRPr>
            </a:lvl3pPr>
            <a:lvl4pPr marL="0" indent="253815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78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1148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8905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4767263"/>
            <a:ext cx="4229894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6356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60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"/>
            <a:ext cx="9144000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2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66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2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423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455" y="3844767"/>
            <a:ext cx="922973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59" indent="0">
              <a:buFontTx/>
              <a:buNone/>
              <a:defRPr b="1">
                <a:latin typeface="+mj-lt"/>
              </a:defRPr>
            </a:lvl1pPr>
            <a:lvl2pPr marL="281086" indent="2485">
              <a:defRPr>
                <a:latin typeface="+mj-lt"/>
              </a:defRPr>
            </a:lvl2pPr>
            <a:lvl3pPr marL="490352" indent="-203077">
              <a:tabLst/>
              <a:defRPr>
                <a:latin typeface="+mj-lt"/>
              </a:defRPr>
            </a:lvl3pPr>
            <a:lvl4pPr marL="0" indent="28108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5"/>
            <a:ext cx="7548638" cy="946151"/>
          </a:xfrm>
        </p:spPr>
        <p:txBody>
          <a:bodyPr/>
          <a:lstStyle>
            <a:lvl1pPr marL="0" marR="0" indent="0" defTabSz="8135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2DBFBE83-C1CE-48CD-905E-068349220E6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84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455" y="3844767"/>
            <a:ext cx="922973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59" indent="0">
              <a:buFontTx/>
              <a:buNone/>
              <a:defRPr b="1">
                <a:latin typeface="+mj-lt"/>
              </a:defRPr>
            </a:lvl1pPr>
            <a:lvl2pPr marL="281086" indent="2485">
              <a:defRPr>
                <a:latin typeface="+mj-lt"/>
              </a:defRPr>
            </a:lvl2pPr>
            <a:lvl3pPr marL="490352" indent="-203077">
              <a:tabLst/>
              <a:defRPr>
                <a:latin typeface="+mj-lt"/>
              </a:defRPr>
            </a:lvl3pPr>
            <a:lvl4pPr marL="0" indent="28108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1" y="558801"/>
            <a:ext cx="7632699" cy="946150"/>
          </a:xfrm>
        </p:spPr>
        <p:txBody>
          <a:bodyPr>
            <a:noAutofit/>
          </a:bodyPr>
          <a:lstStyle>
            <a:lvl1pPr marL="0" marR="0" indent="0" defTabSz="8135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7FD55FAB-DB11-4322-84B1-AFA4BBBAD74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5748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"/>
            <a:ext cx="9144000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59" indent="0">
              <a:buFontTx/>
              <a:buNone/>
              <a:defRPr b="1">
                <a:latin typeface="+mj-lt"/>
              </a:defRPr>
            </a:lvl1pPr>
            <a:lvl2pPr marL="283559" indent="0">
              <a:defRPr>
                <a:latin typeface="+mj-lt"/>
              </a:defRPr>
            </a:lvl2pPr>
            <a:lvl3pPr marL="490352" indent="-203077">
              <a:defRPr>
                <a:latin typeface="+mj-lt"/>
              </a:defRPr>
            </a:lvl3pPr>
            <a:lvl4pPr marL="0" indent="281086">
              <a:defRPr>
                <a:latin typeface="+mj-lt"/>
              </a:defRPr>
            </a:lvl4pPr>
            <a:lvl5pPr marL="111938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1" y="558801"/>
            <a:ext cx="7632699" cy="946150"/>
          </a:xfrm>
        </p:spPr>
        <p:txBody>
          <a:bodyPr>
            <a:noAutofit/>
          </a:bodyPr>
          <a:lstStyle>
            <a:lvl1pPr marL="0" marR="0" indent="0" defTabSz="8135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7DA2B430-5F71-4DD9-86DA-B88875FF86B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238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9" y="360037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628" indent="0">
              <a:buNone/>
              <a:defRPr sz="2300"/>
            </a:lvl2pPr>
            <a:lvl3pPr marL="711270" indent="0">
              <a:buNone/>
              <a:defRPr sz="1900"/>
            </a:lvl3pPr>
            <a:lvl4pPr marL="1066919" indent="0">
              <a:buNone/>
              <a:defRPr sz="1600"/>
            </a:lvl4pPr>
            <a:lvl5pPr marL="1422557" indent="0">
              <a:buNone/>
              <a:defRPr sz="1600"/>
            </a:lvl5pPr>
            <a:lvl6pPr marL="1778199" indent="0">
              <a:buNone/>
              <a:defRPr sz="1600"/>
            </a:lvl6pPr>
            <a:lvl7pPr marL="2133840" indent="0">
              <a:buNone/>
              <a:defRPr sz="1600"/>
            </a:lvl7pPr>
            <a:lvl8pPr marL="2489477" indent="0">
              <a:buNone/>
              <a:defRPr sz="1600"/>
            </a:lvl8pPr>
            <a:lvl9pPr marL="2845114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9" y="402584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6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"/>
            <a:ext cx="9144000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59" indent="0">
              <a:buFontTx/>
              <a:buNone/>
              <a:defRPr b="1">
                <a:latin typeface="+mj-lt"/>
              </a:defRPr>
            </a:lvl1pPr>
            <a:lvl2pPr marL="283559" indent="0">
              <a:defRPr>
                <a:latin typeface="+mj-lt"/>
              </a:defRPr>
            </a:lvl2pPr>
            <a:lvl3pPr marL="490352" indent="-203077">
              <a:defRPr>
                <a:latin typeface="+mj-lt"/>
              </a:defRPr>
            </a:lvl3pPr>
            <a:lvl4pPr marL="0" indent="281086">
              <a:defRPr>
                <a:latin typeface="+mj-lt"/>
              </a:defRPr>
            </a:lvl4pPr>
            <a:lvl5pPr marL="111938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1" y="558801"/>
            <a:ext cx="7632699" cy="946150"/>
          </a:xfrm>
        </p:spPr>
        <p:txBody>
          <a:bodyPr>
            <a:noAutofit/>
          </a:bodyPr>
          <a:lstStyle>
            <a:lvl1pPr marL="0" marR="0" indent="0" defTabSz="8135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A23A8CF8-C4B0-4D20-B1BC-3E831EB08AB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7994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7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7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3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39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7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5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3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925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3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1132913F-8EAA-49BD-BA6F-5E35A96D426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22042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799" indent="0">
              <a:buNone/>
              <a:defRPr sz="1800" b="1"/>
            </a:lvl2pPr>
            <a:lvl3pPr marL="813595" indent="0">
              <a:buNone/>
              <a:defRPr sz="1600" b="1"/>
            </a:lvl3pPr>
            <a:lvl4pPr marL="1220389" indent="0">
              <a:buNone/>
              <a:defRPr sz="1400" b="1"/>
            </a:lvl4pPr>
            <a:lvl5pPr marL="1627185" indent="0">
              <a:buNone/>
              <a:defRPr sz="1400" b="1"/>
            </a:lvl5pPr>
            <a:lvl6pPr marL="2033986" indent="0">
              <a:buNone/>
              <a:defRPr sz="1400" b="1"/>
            </a:lvl6pPr>
            <a:lvl7pPr marL="2440784" indent="0">
              <a:buNone/>
              <a:defRPr sz="1400" b="1"/>
            </a:lvl7pPr>
            <a:lvl8pPr marL="2847577" indent="0">
              <a:buNone/>
              <a:defRPr sz="1400" b="1"/>
            </a:lvl8pPr>
            <a:lvl9pPr marL="325437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3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799" indent="0">
              <a:buNone/>
              <a:defRPr sz="1800" b="1"/>
            </a:lvl2pPr>
            <a:lvl3pPr marL="813595" indent="0">
              <a:buNone/>
              <a:defRPr sz="1600" b="1"/>
            </a:lvl3pPr>
            <a:lvl4pPr marL="1220389" indent="0">
              <a:buNone/>
              <a:defRPr sz="1400" b="1"/>
            </a:lvl4pPr>
            <a:lvl5pPr marL="1627185" indent="0">
              <a:buNone/>
              <a:defRPr sz="1400" b="1"/>
            </a:lvl5pPr>
            <a:lvl6pPr marL="2033986" indent="0">
              <a:buNone/>
              <a:defRPr sz="1400" b="1"/>
            </a:lvl6pPr>
            <a:lvl7pPr marL="2440784" indent="0">
              <a:buNone/>
              <a:defRPr sz="1400" b="1"/>
            </a:lvl7pPr>
            <a:lvl8pPr marL="2847577" indent="0">
              <a:buNone/>
              <a:defRPr sz="1400" b="1"/>
            </a:lvl8pPr>
            <a:lvl9pPr marL="325437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3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23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00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F22A0992-1AB1-4B37-A803-371095F311C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068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58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799" indent="0">
              <a:buNone/>
              <a:defRPr sz="1100"/>
            </a:lvl2pPr>
            <a:lvl3pPr marL="813595" indent="0">
              <a:buNone/>
              <a:defRPr sz="900"/>
            </a:lvl3pPr>
            <a:lvl4pPr marL="1220389" indent="0">
              <a:buNone/>
              <a:defRPr sz="800"/>
            </a:lvl4pPr>
            <a:lvl5pPr marL="1627185" indent="0">
              <a:buNone/>
              <a:defRPr sz="800"/>
            </a:lvl5pPr>
            <a:lvl6pPr marL="2033986" indent="0">
              <a:buNone/>
              <a:defRPr sz="800"/>
            </a:lvl6pPr>
            <a:lvl7pPr marL="2440784" indent="0">
              <a:buNone/>
              <a:defRPr sz="800"/>
            </a:lvl7pPr>
            <a:lvl8pPr marL="2847577" indent="0">
              <a:buNone/>
              <a:defRPr sz="800"/>
            </a:lvl8pPr>
            <a:lvl9pPr marL="32543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72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799" indent="0">
              <a:buNone/>
              <a:defRPr sz="2500"/>
            </a:lvl2pPr>
            <a:lvl3pPr marL="813595" indent="0">
              <a:buNone/>
              <a:defRPr sz="2100"/>
            </a:lvl3pPr>
            <a:lvl4pPr marL="1220389" indent="0">
              <a:buNone/>
              <a:defRPr sz="1800"/>
            </a:lvl4pPr>
            <a:lvl5pPr marL="1627185" indent="0">
              <a:buNone/>
              <a:defRPr sz="1800"/>
            </a:lvl5pPr>
            <a:lvl6pPr marL="2033986" indent="0">
              <a:buNone/>
              <a:defRPr sz="1800"/>
            </a:lvl6pPr>
            <a:lvl7pPr marL="2440784" indent="0">
              <a:buNone/>
              <a:defRPr sz="1800"/>
            </a:lvl7pPr>
            <a:lvl8pPr marL="2847577" indent="0">
              <a:buNone/>
              <a:defRPr sz="1800"/>
            </a:lvl8pPr>
            <a:lvl9pPr marL="3254377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799" indent="0">
              <a:buNone/>
              <a:defRPr sz="1100"/>
            </a:lvl2pPr>
            <a:lvl3pPr marL="813595" indent="0">
              <a:buNone/>
              <a:defRPr sz="900"/>
            </a:lvl3pPr>
            <a:lvl4pPr marL="1220389" indent="0">
              <a:buNone/>
              <a:defRPr sz="800"/>
            </a:lvl4pPr>
            <a:lvl5pPr marL="1627185" indent="0">
              <a:buNone/>
              <a:defRPr sz="800"/>
            </a:lvl5pPr>
            <a:lvl6pPr marL="2033986" indent="0">
              <a:buNone/>
              <a:defRPr sz="800"/>
            </a:lvl6pPr>
            <a:lvl7pPr marL="2440784" indent="0">
              <a:buNone/>
              <a:defRPr sz="800"/>
            </a:lvl7pPr>
            <a:lvl8pPr marL="2847577" indent="0">
              <a:buNone/>
              <a:defRPr sz="800"/>
            </a:lvl8pPr>
            <a:lvl9pPr marL="32543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73AB8EB9-CA65-4402-AB7A-D9C4F6B3287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7485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D5B28C60-BEAC-473D-A662-279341095B3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46704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529">
              <a:defRPr/>
            </a:lvl1pPr>
          </a:lstStyle>
          <a:p>
            <a:fld id="{4C62C5A9-A5A7-4527-A48E-14821BAC208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239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410" r:id="rId15"/>
    <p:sldLayoutId id="2147484411" r:id="rId16"/>
    <p:sldLayoutId id="2147484412" r:id="rId17"/>
    <p:sldLayoutId id="2147483948" r:id="rId18"/>
    <p:sldLayoutId id="2147483949" r:id="rId19"/>
    <p:sldLayoutId id="2147483959" r:id="rId20"/>
    <p:sldLayoutId id="2147484378" r:id="rId21"/>
    <p:sldLayoutId id="2147484381" r:id="rId22"/>
    <p:sldLayoutId id="2147484438" r:id="rId23"/>
  </p:sldLayoutIdLst>
  <p:hf hdr="0" ftr="0" dt="0"/>
  <p:txStyles>
    <p:titleStyle>
      <a:lvl1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3" y="36719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3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80" tIns="40590" rIns="81180" bIns="40590" rtlCol="0" anchor="ctr">
            <a:normAutofit/>
          </a:bodyPr>
          <a:lstStyle>
            <a:lvl1pPr algn="ctr" defTabSz="811721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hf hdr="0" ftr="0" dt="0"/>
  <p:txStyles>
    <p:titleStyle>
      <a:lvl1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79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591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740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3199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903" indent="-282903" algn="l" defTabSz="811667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903" indent="72892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711" indent="-202610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5304" indent="-964860" algn="just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8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26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8413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4218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0019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79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59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40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1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0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8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05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398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2" y="367190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2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228" tIns="40614" rIns="81228" bIns="40614" rtlCol="0" anchor="ctr">
            <a:normAutofit/>
          </a:bodyPr>
          <a:lstStyle>
            <a:lvl1pPr algn="ctr" defTabSz="812209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hf hdr="0" ftr="0" dt="0"/>
  <p:txStyles>
    <p:titleStyle>
      <a:lvl1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006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019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042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055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074" indent="-283074" algn="l" defTabSz="812155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3074" indent="72936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5045" indent="-202732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053" indent="-965440" algn="just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748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350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9513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553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154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06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01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042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05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07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08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097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10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9" y="36718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9" y="119977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18"/>
            <a:ext cx="620370" cy="474071"/>
          </a:xfrm>
          <a:prstGeom prst="rect">
            <a:avLst/>
          </a:prstGeom>
        </p:spPr>
        <p:txBody>
          <a:bodyPr vert="horz" lIns="81389" tIns="40695" rIns="81389" bIns="40695" rtlCol="0" anchor="ctr">
            <a:normAutofit/>
          </a:bodyPr>
          <a:lstStyle>
            <a:lvl1pPr algn="ctr" defTabSz="813848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447" r:id="rId15"/>
  </p:sldLayoutIdLst>
  <p:hf hdr="0" ftr="0" dt="0"/>
  <p:txStyles>
    <p:titleStyle>
      <a:lvl1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726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449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019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92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647" indent="-283647" algn="l" defTabSz="813794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3647" indent="73081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155" indent="-203140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8562" indent="-967384" algn="just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973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6469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3200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9931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666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26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49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9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92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65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387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118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85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7" y="36717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7" y="119976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509" tIns="40755" rIns="81509" bIns="40755" rtlCol="0" anchor="ctr">
            <a:normAutofit/>
          </a:bodyPr>
          <a:lstStyle>
            <a:lvl1pPr algn="ctr" defTabSz="815072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443" r:id="rId15"/>
    <p:sldLayoutId id="2147484444" r:id="rId16"/>
    <p:sldLayoutId id="2147484445" r:id="rId17"/>
    <p:sldLayoutId id="2147484446" r:id="rId18"/>
  </p:sldLayoutIdLst>
  <p:hf hdr="0" ftr="0" dt="0"/>
  <p:txStyles>
    <p:titleStyle>
      <a:lvl1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076" indent="-284076" algn="l" defTabSz="81501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076" indent="73191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989" indent="-203445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437" indent="-968838" algn="just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21420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"/>
            <a:ext cx="9144000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05" y="558642"/>
            <a:ext cx="7632383" cy="92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29" tIns="36615" rIns="73229" bIns="36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611505" y="1491615"/>
            <a:ext cx="7632383" cy="32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29" tIns="36615" rIns="73229" bIns="3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124" cy="274320"/>
          </a:xfrm>
          <a:prstGeom prst="rect">
            <a:avLst/>
          </a:prstGeom>
        </p:spPr>
        <p:txBody>
          <a:bodyPr vert="horz" lIns="73229" tIns="36615" rIns="73229" bIns="36615" rtlCol="0" anchor="ctr"/>
          <a:lstStyle>
            <a:lvl1pPr algn="l" defTabSz="813595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77" y="4767739"/>
            <a:ext cx="2894648" cy="274320"/>
          </a:xfrm>
          <a:prstGeom prst="rect">
            <a:avLst/>
          </a:prstGeom>
        </p:spPr>
        <p:txBody>
          <a:bodyPr vert="horz" lIns="73229" tIns="36615" rIns="73229" bIns="36615" rtlCol="0" anchor="ctr"/>
          <a:lstStyle>
            <a:lvl1pPr algn="ctr" defTabSz="813595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908" y="4399122"/>
            <a:ext cx="502920" cy="512921"/>
          </a:xfrm>
          <a:prstGeom prst="rect">
            <a:avLst/>
          </a:prstGeom>
        </p:spPr>
        <p:txBody>
          <a:bodyPr vert="horz" wrap="square" lIns="73229" tIns="36615" rIns="73229" bIns="36615" numCol="1" anchor="ctr" anchorCtr="0" compatLnSpc="1">
            <a:prstTxWarp prst="textNoShape">
              <a:avLst/>
            </a:prstTxWarp>
          </a:bodyPr>
          <a:lstStyle>
            <a:lvl1pPr algn="ctr" defTabSz="811530" eaLnBrk="1" hangingPunct="1">
              <a:lnSpc>
                <a:spcPts val="1879"/>
              </a:lnSpc>
              <a:defRPr sz="2100">
                <a:solidFill>
                  <a:srgbClr val="FFFFFF"/>
                </a:solidFill>
              </a:defRPr>
            </a:lvl1pPr>
          </a:lstStyle>
          <a:p>
            <a:fld id="{B5AD71F3-98B1-4BF4-9A2D-FDF12B87D70D}" type="slidenum">
              <a:rPr lang="ru-RU" altLang="ru-RU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ru-RU" altLang="ru-RU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</p:sldLayoutIdLst>
  <p:hf hdr="0" ftr="0" dt="0"/>
  <p:txStyles>
    <p:titleStyle>
      <a:lvl1pPr algn="l" defTabSz="81153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153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153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153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153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196" algn="l" defTabSz="812792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391" algn="l" defTabSz="812792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587" algn="l" defTabSz="812792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782" algn="l" defTabSz="812792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1464" indent="-281464" algn="l" defTabSz="811530" rtl="0" eaLnBrk="0" fontAlgn="base" hangingPunct="0">
        <a:spcBef>
          <a:spcPct val="20000"/>
        </a:spcBef>
        <a:spcAft>
          <a:spcPct val="0"/>
        </a:spcAft>
        <a:buFont typeface="+mj-lt"/>
        <a:defRPr sz="2300" kern="1200">
          <a:solidFill>
            <a:srgbClr val="005AA9"/>
          </a:solidFill>
          <a:latin typeface="+mj-lt"/>
          <a:ea typeface="+mn-ea"/>
          <a:cs typeface="+mn-cs"/>
        </a:defRPr>
      </a:lvl1pPr>
      <a:lvl2pPr marL="281464" indent="174308" algn="l" defTabSz="81153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4355" indent="-201454" algn="l" defTabSz="8115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772" indent="-1318737" algn="just" defTabSz="811530" rtl="0" eaLnBrk="0" fontAlgn="base" hangingPunct="0">
        <a:lnSpc>
          <a:spcPts val="1902"/>
        </a:lnSpc>
        <a:spcBef>
          <a:spcPts val="405"/>
        </a:spcBef>
        <a:spcAft>
          <a:spcPct val="0"/>
        </a:spcAft>
        <a:buFont typeface="Arial" pitchFamily="34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8712" indent="708660" algn="l" defTabSz="811530" rtl="0" eaLnBrk="0" fontAlgn="base" hangingPunct="0">
        <a:lnSpc>
          <a:spcPts val="1800"/>
        </a:lnSpc>
        <a:spcBef>
          <a:spcPts val="405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384" indent="-203400" algn="l" defTabSz="8135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179" indent="-203400" algn="l" defTabSz="8135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0975" indent="-203400" algn="l" defTabSz="8135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770" indent="-203400" algn="l" defTabSz="8135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799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595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389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185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3986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784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577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377" algn="l" defTabSz="81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36231&amp;dst=100015" TargetMode="External"/><Relationship Id="rId2" Type="http://schemas.openxmlformats.org/officeDocument/2006/relationships/hyperlink" Target="https://login.consultant.ru/link/?req=doc&amp;base=LAW&amp;n=453198&amp;dst=100019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login.consultant.ru/link/?req=doc&amp;base=LAW&amp;n=453958&amp;dst=565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520" y="3651900"/>
            <a:ext cx="6883718" cy="805815"/>
          </a:xfrm>
        </p:spPr>
        <p:txBody>
          <a:bodyPr>
            <a:normAutofit fontScale="70000" lnSpcReduction="20000"/>
          </a:bodyPr>
          <a:lstStyle/>
          <a:p>
            <a:pPr defTabSz="812784" eaLnBrk="1" hangingPunct="1">
              <a:spcBef>
                <a:spcPct val="0"/>
              </a:spcBef>
              <a:defRPr/>
            </a:pPr>
            <a:r>
              <a:rPr lang="ru-RU" altLang="ru-RU" sz="1600" b="1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Главный государственный налоговый инспектор </a:t>
            </a:r>
          </a:p>
          <a:p>
            <a:pPr defTabSz="812784" eaLnBrk="1" hangingPunct="1">
              <a:spcBef>
                <a:spcPct val="0"/>
              </a:spcBef>
              <a:defRPr/>
            </a:pPr>
            <a:r>
              <a:rPr lang="ru-RU" altLang="ru-RU" sz="1600" b="1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отдела оказания государственных услуг</a:t>
            </a:r>
          </a:p>
          <a:p>
            <a:pPr defTabSz="812784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Кучеренко Ольга Борисовна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000" dirty="0">
                <a:latin typeface="Arial" pitchFamily="34" charset="0"/>
                <a:cs typeface="Arial" pitchFamily="34" charset="0"/>
              </a:rPr>
            </a:b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Заголовок 1"/>
          <p:cNvSpPr>
            <a:spLocks noGrp="1"/>
          </p:cNvSpPr>
          <p:nvPr>
            <p:ph type="ctrTitle"/>
          </p:nvPr>
        </p:nvSpPr>
        <p:spPr>
          <a:xfrm>
            <a:off x="251400" y="1923112"/>
            <a:ext cx="8713210" cy="172878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УПРАВЛЕНИЕ ФНС РОССИИ ПО </a:t>
            </a:r>
            <a:r>
              <a:rPr lang="ru-RU" altLang="ru-RU" sz="18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СЕВАСТОПОЛЮ</a:t>
            </a:r>
            <a:r>
              <a:rPr lang="en-US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Виды документов, позволяющих получить полную информацию по расчетам с бюджетом: как произвести сверку состояния ЕНС в 2024 году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600" dirty="0"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09" y="4379842"/>
            <a:ext cx="4579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26.04.202</a:t>
            </a:r>
            <a:r>
              <a:rPr lang="en-US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580" y="267431"/>
            <a:ext cx="6696930" cy="504069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документ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заказать ?</a:t>
            </a:r>
            <a:endParaRPr lang="ru-RU" sz="2000" dirty="0"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pic>
        <p:nvPicPr>
          <p:cNvPr id="12" name="Slid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510" y="666477"/>
            <a:ext cx="3168440" cy="4281603"/>
          </a:xfrm>
          <a:prstGeom prst="rect">
            <a:avLst/>
          </a:prstGeom>
        </p:spPr>
      </p:pic>
      <p:pic>
        <p:nvPicPr>
          <p:cNvPr id="13" name="Sl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30" y="666477"/>
            <a:ext cx="3321933" cy="42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267430"/>
            <a:ext cx="7337192" cy="432060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документ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заказать 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pic>
        <p:nvPicPr>
          <p:cNvPr id="5" name="Slid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30" y="710354"/>
            <a:ext cx="3096430" cy="4239936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20" y="730963"/>
            <a:ext cx="3312460" cy="43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1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85025"/>
              </p:ext>
            </p:extLst>
          </p:nvPr>
        </p:nvGraphicFramePr>
        <p:xfrm>
          <a:off x="683461" y="555471"/>
          <a:ext cx="7640620" cy="417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194"/>
                <a:gridCol w="3211675"/>
                <a:gridCol w="1375751"/>
              </a:tblGrid>
              <a:tr h="3711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a typeface="Gadugi" panose="020B0502040204020203" pitchFamily="34" charset="0"/>
                        </a:rPr>
                        <a:t>Название документа </a:t>
                      </a:r>
                      <a:endParaRPr lang="ru-RU" sz="900" dirty="0">
                        <a:solidFill>
                          <a:schemeClr val="bg1"/>
                        </a:solidFill>
                        <a:ea typeface="Gadug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a typeface="Gadugi" panose="020B0502040204020203" pitchFamily="34" charset="0"/>
                        </a:rPr>
                        <a:t>По какой форме направлять запрос </a:t>
                      </a:r>
                      <a:endParaRPr lang="ru-RU" sz="900" dirty="0">
                        <a:ea typeface="Gadug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a typeface="Gadugi" panose="020B0502040204020203" pitchFamily="34" charset="0"/>
                        </a:rPr>
                        <a:t>Срок выдачи документа со дня поступления запроса</a:t>
                      </a:r>
                      <a:endParaRPr lang="ru-RU" sz="900" dirty="0">
                        <a:ea typeface="Gadugi" panose="020B0502040204020203" pitchFamily="34" charset="0"/>
                      </a:endParaRPr>
                    </a:p>
                  </a:txBody>
                  <a:tcPr/>
                </a:tc>
              </a:tr>
              <a:tr h="577229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Справка о принадлежности сумм денежных средств, перечисленных в качестве единого налогового платежа (ЕНП) (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КНД 1120502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="0" i="1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 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по форме КНД 1114237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(Приказ ФНС от 03.09.2020 № ЕД-7-19/631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 smtClean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5 рабочих дней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7644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о принадлежности сумм денежных средств, перечисленных в качестве единого налогового платежа (агрегированные данные)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КНД 1120525) </a:t>
                      </a:r>
                      <a:r>
                        <a:rPr lang="ru-RU" sz="80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(агрегированная)</a:t>
                      </a:r>
                      <a:endParaRPr lang="ru-RU" sz="800" b="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 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по форме КНД 1166507 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(письмо ФНС России от 14.09.2023 № КЧ-4-8/11712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 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5 рабочих дней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7644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об исполнении налогоплательщиком обязанности по уплате налогов, сборов, страховых взносов пеней штрафов, процентов 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(КНД 1120101)</a:t>
                      </a:r>
                      <a:endParaRPr lang="ru-RU" sz="800" b="1" u="sng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 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по форме КНД 1114237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(Приказ ФНС от 03.09.2020 № ЕД-7-19/631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10 рабочих дней</a:t>
                      </a:r>
                      <a:endParaRPr lang="ru-RU" sz="9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1061">
                <a:tc>
                  <a:txBody>
                    <a:bodyPr/>
                    <a:lstStyle/>
                    <a:p>
                      <a:pPr marL="0" marR="0" lvl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о наличии по состоянию  на дату формирования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справки положительного, отрицательного или нулевого сальдо единого налогового счета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КНД 1160082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 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по форме КНД 1114237 (Приказ ФНС от 03.09.2020 № ЕД-7-19/631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5 рабочих дней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7644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Сведения о наличии (отсутствии) задолженности в размере отрицательного сальдо ЕНС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КНД 1120518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 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 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по форме КНД 1166507 </a:t>
                      </a:r>
                    </a:p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(письмо ФНС России от 14.09.2023 № КЧ-4-8/11712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@)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3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5 рабочих дней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51322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сверки принадлежности сумм денежных средств, перечисленных и (или) признаваемых в качестве ЕНП, либо сумм денежных средств, перечисленных не в качестве ЕНП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800" b="1" u="sng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КНД 1160070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Запрос в электронном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виде по форме КНД 1166101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(Приказ ФНС от 29.12.2022 № ЕД-7-19/1295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Бумажный вариант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по  форме КНД 1165180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(письмо ФНС России от 28.10.2020 №АБ-4-19/17644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)  </a:t>
                      </a:r>
                      <a:endParaRPr lang="en-US" sz="800" dirty="0" smtClean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рабочих дня - если заявление в электронной форме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a:t>5 рабочих дней -если на бумажных носителях</a:t>
                      </a:r>
                      <a:endParaRPr lang="ru-RU" sz="800" dirty="0">
                        <a:latin typeface="Arial" panose="020B0604020202020204" pitchFamily="34" charset="0"/>
                        <a:ea typeface="Gadug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267430"/>
            <a:ext cx="7337192" cy="144020"/>
          </a:xfrm>
        </p:spPr>
        <p:txBody>
          <a:bodyPr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запросов для документов о состоянии ЕНС и сроки их исполнения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939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7943" y="6853951"/>
            <a:ext cx="1533211" cy="289841"/>
          </a:xfrm>
          <a:prstGeom prst="rect">
            <a:avLst/>
          </a:prstGeom>
        </p:spPr>
        <p:txBody>
          <a:bodyPr wrap="none" lIns="104157" tIns="52079" rIns="104157" bIns="52079">
            <a:spAutoFit/>
          </a:bodyPr>
          <a:lstStyle/>
          <a:p>
            <a:pPr algn="ctr" defTabSz="10159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30 января 2015 года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7380" y="2520301"/>
            <a:ext cx="8418306" cy="722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11301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Благодарю за внимание!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91790" y="4588030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solidFill>
                  <a:srgbClr val="FFFFFF"/>
                </a:solidFill>
                <a:latin typeface="+mn-lt"/>
              </a:rPr>
              <a:t>10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Статья 21. Права налогоплательщиков (плательщиков сборов, плательщиков страховых взносов)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Налогоплательщики имеют право: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5.1) на осуществление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сверки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принадлежности сумм денежных средств, перечисленных и (или) признаваемых в качестве единого налогового платежа, либо сумм денежных средств, перечисленных не в качестве единого налогового платежа, а также на получение акта такой сверки;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5.2) на основании представленного в налоговый орган запроса получать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справки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 наличии по состоянию на дату такого запроса положительного, отрицательного или нулевого сальдо единого налогового счета налогоплательщика, справки о принадлежности сумм денежных средств, перечисленных и (или) признаваемых в качестве единого налогового платежа, и справки об исполнении обязанности по уплате налогов, сборов, страховых взносов, пеней, штрафов, процентов на основании данных налогового органа с учетом положений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подпункта 10 пункта 1 статьи 32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настоящего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Права налогоплательщиков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873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Акт сверки в налогов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1370381"/>
            <a:ext cx="8137129" cy="1561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3837" y="556565"/>
            <a:ext cx="7576475" cy="438547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Порядок зачета уплаченных сумм в условиях  ЕНС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 rot="10800000" flipV="1">
            <a:off x="755470" y="2931800"/>
            <a:ext cx="7417031" cy="17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>
            <a:lvl1pPr marL="0" marR="0" indent="0" algn="l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6726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3449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019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692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целью распределения денежных средств, поступивших на ЕНС для платежей с авансовой системой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расчетов введены уведомления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 исчисленных суммах налогов, авансовых платежей по налогам, сборам и страховым взносам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– не позднее 25 числа месяца, в котором установлена обязанность по уплате соответствующих налогов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458" y="339441"/>
            <a:ext cx="8209142" cy="504070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Последовательность распределения перечисленных </a:t>
            </a:r>
            <a: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сумм </a:t>
            </a:r>
            <a:r>
              <a:rPr lang="ru-RU" sz="20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на ЕНС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899490" y="843511"/>
            <a:ext cx="7576475" cy="6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>
            <a:lvl1pPr marL="0" marR="0" indent="0" algn="l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6726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3449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019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692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endParaRPr lang="ru-RU" sz="800" kern="0" dirty="0" smtClean="0">
              <a:solidFill>
                <a:srgbClr val="C00000"/>
              </a:solidFill>
              <a:latin typeface="Golos Text" panose="020B0503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последовательность списания долгов с ен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51" y="1039456"/>
            <a:ext cx="5473836" cy="271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683459" y="4003633"/>
            <a:ext cx="764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Если денег на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Едином налоговом счете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недостаточно для уплаты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всех налогов,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средства спишутся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счет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уплаты НДФЛ, и только остаток распределится пропорционально суммам между оставшимися обязательствами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38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кабинет ЮЛ: сведения о ЕНС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87530"/>
            <a:ext cx="4145622" cy="3622675"/>
          </a:xfrm>
        </p:spPr>
      </p:pic>
      <p:sp>
        <p:nvSpPr>
          <p:cNvPr id="11" name="Овал 10"/>
          <p:cNvSpPr/>
          <p:nvPr/>
        </p:nvSpPr>
        <p:spPr>
          <a:xfrm>
            <a:off x="3563860" y="1635620"/>
            <a:ext cx="648090" cy="36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0" y="2245615"/>
            <a:ext cx="3896100" cy="262535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385178" y="3291850"/>
            <a:ext cx="3744520" cy="43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3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00" y="267431"/>
            <a:ext cx="7576475" cy="504070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Личный кабинет ЮЛ </a:t>
            </a:r>
            <a: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: запросить документы</a:t>
            </a:r>
            <a:endParaRPr lang="ru-RU" sz="2000" dirty="0"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511" y="1131550"/>
            <a:ext cx="7228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endParaRPr lang="ru-RU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0" y="759320"/>
            <a:ext cx="5036488" cy="291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353" y="2213366"/>
            <a:ext cx="5544770" cy="2662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835620" y="1439327"/>
            <a:ext cx="360050" cy="196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79" y="2787780"/>
            <a:ext cx="648091" cy="28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35870" y="3003810"/>
            <a:ext cx="432060" cy="216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" y="987530"/>
            <a:ext cx="5588664" cy="36226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ИП: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ЕНС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6" name="Овал 5"/>
          <p:cNvSpPr/>
          <p:nvPr/>
        </p:nvSpPr>
        <p:spPr>
          <a:xfrm>
            <a:off x="2483711" y="2139690"/>
            <a:ext cx="864120" cy="36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91" y="2027656"/>
            <a:ext cx="4544190" cy="28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00" y="267431"/>
            <a:ext cx="7576475" cy="432059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Личный кабинет ИП </a:t>
            </a:r>
            <a: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: </a:t>
            </a:r>
            <a:r>
              <a:rPr lang="ru-RU" sz="200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запросить документы</a:t>
            </a:r>
            <a:endParaRPr lang="ru-RU" sz="2000" dirty="0"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70" y="976771"/>
            <a:ext cx="4530491" cy="327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40" y="2283710"/>
            <a:ext cx="4767906" cy="2592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3381983" y="1851650"/>
            <a:ext cx="648090" cy="15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39940" y="2931800"/>
            <a:ext cx="1296180" cy="28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589" y="323363"/>
            <a:ext cx="6768941" cy="600911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Сверка расчетов с бюджетом: виды документов</a:t>
            </a:r>
            <a:br>
              <a:rPr lang="ru-RU" sz="2000" dirty="0" smtClean="0"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619590" y="924274"/>
            <a:ext cx="5990218" cy="4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>
            <a:lvl1pPr marL="0" marR="0" indent="0" algn="l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6726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3449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019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6925" algn="l" defTabSz="813794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endParaRPr lang="ru-RU" sz="1600" dirty="0">
              <a:solidFill>
                <a:srgbClr val="000000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203559"/>
            <a:ext cx="2614356" cy="27948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3745" y="771500"/>
            <a:ext cx="55303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. 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Справка о принадлежности сумм денежных средств, перечисленных в         качестве единого налогового платежа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КНД 1120502)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Справка о принадлежности сумм денежных средств, перечисленных в качестве единого налогового платежа (агрегированные данные)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(КНД 1120525)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2.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Справка об исполнении налогоплательщиком (плательщиком сбора, плательщиком страховых взносов, налоговым агентом) обязанности по уплате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(КНД 1120101)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о наличии(отсутствии) задолженности в размере отрицательного сальдо ЕНС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(КНД 1120518)  </a:t>
            </a: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3.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Справка о наличии на дату формирования справки положительного, отрицательного или нулевого сальдо единого налогового счета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(КНД1160082)</a:t>
            </a:r>
          </a:p>
          <a:p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ea typeface="Golos Text" panose="020B0503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4.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Golos Text" panose="020B0503020202020204" pitchFamily="34" charset="0"/>
                <a:cs typeface="Arial" panose="020B0604020202020204" pitchFamily="34" charset="0"/>
              </a:rPr>
              <a:t>Акт сверки принадлежности сумм денежных средств, перечисленных и (или) признаваемых в качестве ЕНП, либо сумм денежных средств, перечисленных не в качестве ЕНП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35089</TotalTime>
  <Words>712</Words>
  <Application>Microsoft Office PowerPoint</Application>
  <PresentationFormat>Экран (16:9)</PresentationFormat>
  <Paragraphs>91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Gadugi</vt:lpstr>
      <vt:lpstr>Golos Text</vt:lpstr>
      <vt:lpstr>Times New Roman</vt:lpstr>
      <vt:lpstr>Wingdings</vt:lpstr>
      <vt:lpstr>10_Present_FNS2012_A4</vt:lpstr>
      <vt:lpstr>11_Present_FNS2012_A4</vt:lpstr>
      <vt:lpstr>12_Present_FNS2012_A4</vt:lpstr>
      <vt:lpstr>13_Present_FNS2012_A4</vt:lpstr>
      <vt:lpstr>14_Present_FNS2012_A4</vt:lpstr>
      <vt:lpstr>6_Present_FNS2012_16-9</vt:lpstr>
      <vt:lpstr>УПРАВЛЕНИЕ ФНС РОССИИ ПО г. СЕВАСТОПОЛЮ  «Виды документов, позволяющих получить полную информацию по расчетам с бюджетом: как произвести сверку состояния ЕНС в 2024 году»</vt:lpstr>
      <vt:lpstr>Права налогоплательщиков </vt:lpstr>
      <vt:lpstr>Порядок зачета уплаченных сумм в условиях  ЕНС</vt:lpstr>
      <vt:lpstr>Последовательность распределения перечисленных  сумм на ЕНС</vt:lpstr>
      <vt:lpstr>Личный кабинет ЮЛ: сведения о ЕНС</vt:lpstr>
      <vt:lpstr>Личный кабинет ЮЛ : запросить документы</vt:lpstr>
      <vt:lpstr>Личный кабинет ИП: сведения о ЕНС</vt:lpstr>
      <vt:lpstr>Личный кабинет ИП : запросить документы</vt:lpstr>
      <vt:lpstr>Сверка расчетов с бюджетом: виды документов </vt:lpstr>
      <vt:lpstr>Какой документ  заказать ?</vt:lpstr>
      <vt:lpstr>Какой документ  заказать ?</vt:lpstr>
      <vt:lpstr>Формы запросов для документов о состоянии ЕНС и сроки их исполнения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Кучеренко Ольга Борисовна</cp:lastModifiedBy>
  <cp:revision>4553</cp:revision>
  <cp:lastPrinted>2023-09-19T12:44:18Z</cp:lastPrinted>
  <dcterms:created xsi:type="dcterms:W3CDTF">2013-03-25T05:56:00Z</dcterms:created>
  <dcterms:modified xsi:type="dcterms:W3CDTF">2024-04-25T06:00:49Z</dcterms:modified>
</cp:coreProperties>
</file>