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5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72" r:id="rId1"/>
    <p:sldMasterId id="2147484104" r:id="rId2"/>
    <p:sldMasterId id="2147484119" r:id="rId3"/>
    <p:sldMasterId id="2147484134" r:id="rId4"/>
    <p:sldMasterId id="2147484149" r:id="rId5"/>
    <p:sldMasterId id="2147484326" r:id="rId6"/>
    <p:sldMasterId id="2147484367" r:id="rId7"/>
  </p:sldMasterIdLst>
  <p:notesMasterIdLst>
    <p:notesMasterId r:id="rId14"/>
  </p:notesMasterIdLst>
  <p:handoutMasterIdLst>
    <p:handoutMasterId r:id="rId15"/>
  </p:handoutMasterIdLst>
  <p:sldIdLst>
    <p:sldId id="349" r:id="rId8"/>
    <p:sldId id="591" r:id="rId9"/>
    <p:sldId id="592" r:id="rId10"/>
    <p:sldId id="594" r:id="rId11"/>
    <p:sldId id="597" r:id="rId12"/>
    <p:sldId id="408" r:id="rId13"/>
  </p:sldIdLst>
  <p:sldSz cx="9144000" cy="5143500" type="screen16x9"/>
  <p:notesSz cx="6808788" cy="9940925"/>
  <p:defaultTextStyle>
    <a:defPPr>
      <a:defRPr lang="ru-RU"/>
    </a:defPPr>
    <a:lvl1pPr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00803" indent="48365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801634" indent="96725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202456" indent="145046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603271" indent="193413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45827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694991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144160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593327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2699" userDrawn="1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  <p15:guide id="10" orient="horz" pos="1053">
          <p15:clr>
            <a:srgbClr val="A4A3A4"/>
          </p15:clr>
        </p15:guide>
        <p15:guide id="11" pos="299">
          <p15:clr>
            <a:srgbClr val="A4A3A4"/>
          </p15:clr>
        </p15:guide>
        <p15:guide id="12" pos="2157">
          <p15:clr>
            <a:srgbClr val="A4A3A4"/>
          </p15:clr>
        </p15:guide>
        <p15:guide id="13" pos="249" userDrawn="1">
          <p15:clr>
            <a:srgbClr val="A4A3A4"/>
          </p15:clr>
        </p15:guide>
        <p15:guide id="14" orient="horz" pos="29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859C"/>
    <a:srgbClr val="E8E8E8"/>
    <a:srgbClr val="005AA9"/>
    <a:srgbClr val="DCE6F2"/>
    <a:srgbClr val="376092"/>
    <a:srgbClr val="FF2121"/>
    <a:srgbClr val="44988C"/>
    <a:srgbClr val="FEFFFE"/>
    <a:srgbClr val="7099E2"/>
    <a:srgbClr val="C1C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43" autoAdjust="0"/>
    <p:restoredTop sz="87808" autoAdjust="0"/>
  </p:normalViewPr>
  <p:slideViewPr>
    <p:cSldViewPr>
      <p:cViewPr varScale="1">
        <p:scale>
          <a:sx n="103" d="100"/>
          <a:sy n="103" d="100"/>
        </p:scale>
        <p:origin x="486" y="96"/>
      </p:cViewPr>
      <p:guideLst>
        <p:guide orient="horz" pos="1620"/>
        <p:guide orient="horz" pos="2968"/>
        <p:guide orient="horz" pos="352"/>
        <p:guide orient="horz" pos="940"/>
        <p:guide pos="2880"/>
        <p:guide pos="385"/>
        <p:guide pos="2699"/>
        <p:guide pos="5193"/>
        <p:guide pos="4069"/>
        <p:guide orient="horz" pos="1053"/>
        <p:guide pos="299"/>
        <p:guide pos="2157"/>
        <p:guide pos="249"/>
        <p:guide orient="horz" pos="29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330" y="-90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9" y="4"/>
            <a:ext cx="2951163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4"/>
            <a:ext cx="2951162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7AA8016F-0C19-41F4-BB88-1D0BB075EACC}" type="datetimeFigureOut">
              <a:rPr lang="ru-RU" smtClean="0"/>
              <a:t>26.04.2024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9" y="9442451"/>
            <a:ext cx="2951163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2451"/>
            <a:ext cx="2951162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75A718B1-1315-408D-BBB9-F85AC95B46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77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2950528" cy="496966"/>
          </a:xfrm>
          <a:prstGeom prst="rect">
            <a:avLst/>
          </a:prstGeom>
        </p:spPr>
        <p:txBody>
          <a:bodyPr vert="horz" lIns="91814" tIns="45907" rIns="91814" bIns="45907" rtlCol="0"/>
          <a:lstStyle>
            <a:lvl1pPr algn="l" defTabSz="81964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670" y="7"/>
            <a:ext cx="2950528" cy="496966"/>
          </a:xfrm>
          <a:prstGeom prst="rect">
            <a:avLst/>
          </a:prstGeom>
        </p:spPr>
        <p:txBody>
          <a:bodyPr vert="horz" lIns="91814" tIns="45907" rIns="91814" bIns="45907" rtlCol="0"/>
          <a:lstStyle>
            <a:lvl1pPr algn="r" defTabSz="81964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46B16C0-9139-4530-BE82-17881F5AE1AD}" type="datetimeFigureOut">
              <a:rPr lang="ru-RU"/>
              <a:pPr>
                <a:defRPr/>
              </a:pPr>
              <a:t>26.04.2024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4" tIns="45907" rIns="91814" bIns="45907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403" y="4721980"/>
            <a:ext cx="5447984" cy="4472696"/>
          </a:xfrm>
          <a:prstGeom prst="rect">
            <a:avLst/>
          </a:prstGeom>
        </p:spPr>
        <p:txBody>
          <a:bodyPr vert="horz" lIns="91814" tIns="45907" rIns="91814" bIns="45907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366"/>
            <a:ext cx="2950528" cy="496965"/>
          </a:xfrm>
          <a:prstGeom prst="rect">
            <a:avLst/>
          </a:prstGeom>
        </p:spPr>
        <p:txBody>
          <a:bodyPr vert="horz" lIns="91814" tIns="45907" rIns="91814" bIns="45907" rtlCol="0" anchor="b"/>
          <a:lstStyle>
            <a:lvl1pPr algn="l" defTabSz="81964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670" y="9442366"/>
            <a:ext cx="2950528" cy="496965"/>
          </a:xfrm>
          <a:prstGeom prst="rect">
            <a:avLst/>
          </a:prstGeom>
        </p:spPr>
        <p:txBody>
          <a:bodyPr vert="horz" lIns="91814" tIns="45907" rIns="91814" bIns="45907" rtlCol="0" anchor="b"/>
          <a:lstStyle>
            <a:lvl1pPr algn="r" defTabSz="81964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EAEFFAF-42B2-46AF-9009-8A2332E546F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7821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0803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1634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2456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3271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04869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5852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06822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07803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5031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6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2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8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0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3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9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183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9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58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436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33" y="20483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33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6193" indent="0">
              <a:buNone/>
              <a:defRPr sz="1100"/>
            </a:lvl2pPr>
            <a:lvl3pPr marL="812381" indent="0">
              <a:buNone/>
              <a:defRPr sz="900"/>
            </a:lvl3pPr>
            <a:lvl4pPr marL="1218566" indent="0">
              <a:buNone/>
              <a:defRPr sz="800"/>
            </a:lvl4pPr>
            <a:lvl5pPr marL="1624754" indent="0">
              <a:buNone/>
              <a:defRPr sz="800"/>
            </a:lvl5pPr>
            <a:lvl6pPr marL="2030948" indent="0">
              <a:buNone/>
              <a:defRPr sz="800"/>
            </a:lvl6pPr>
            <a:lvl7pPr marL="2437142" indent="0">
              <a:buNone/>
              <a:defRPr sz="800"/>
            </a:lvl7pPr>
            <a:lvl8pPr marL="2843329" indent="0">
              <a:buNone/>
              <a:defRPr sz="800"/>
            </a:lvl8pPr>
            <a:lvl9pPr marL="324952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766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6193" indent="0">
              <a:buNone/>
              <a:defRPr sz="2500"/>
            </a:lvl2pPr>
            <a:lvl3pPr marL="812381" indent="0">
              <a:buNone/>
              <a:defRPr sz="2100"/>
            </a:lvl3pPr>
            <a:lvl4pPr marL="1218566" indent="0">
              <a:buNone/>
              <a:defRPr sz="1800"/>
            </a:lvl4pPr>
            <a:lvl5pPr marL="1624754" indent="0">
              <a:buNone/>
              <a:defRPr sz="1800"/>
            </a:lvl5pPr>
            <a:lvl6pPr marL="2030948" indent="0">
              <a:buNone/>
              <a:defRPr sz="1800"/>
            </a:lvl6pPr>
            <a:lvl7pPr marL="2437142" indent="0">
              <a:buNone/>
              <a:defRPr sz="1800"/>
            </a:lvl7pPr>
            <a:lvl8pPr marL="2843329" indent="0">
              <a:buNone/>
              <a:defRPr sz="1800"/>
            </a:lvl8pPr>
            <a:lvl9pPr marL="3249523" indent="0">
              <a:buNone/>
              <a:defRPr sz="18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6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6193" indent="0">
              <a:buNone/>
              <a:defRPr sz="1100"/>
            </a:lvl2pPr>
            <a:lvl3pPr marL="812381" indent="0">
              <a:buNone/>
              <a:defRPr sz="900"/>
            </a:lvl3pPr>
            <a:lvl4pPr marL="1218566" indent="0">
              <a:buNone/>
              <a:defRPr sz="800"/>
            </a:lvl4pPr>
            <a:lvl5pPr marL="1624754" indent="0">
              <a:buNone/>
              <a:defRPr sz="800"/>
            </a:lvl5pPr>
            <a:lvl6pPr marL="2030948" indent="0">
              <a:buNone/>
              <a:defRPr sz="800"/>
            </a:lvl6pPr>
            <a:lvl7pPr marL="2437142" indent="0">
              <a:buNone/>
              <a:defRPr sz="800"/>
            </a:lvl7pPr>
            <a:lvl8pPr marL="2843329" indent="0">
              <a:buNone/>
              <a:defRPr sz="800"/>
            </a:lvl8pPr>
            <a:lvl9pPr marL="324952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848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903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738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47" y="36716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47" y="1199754"/>
            <a:ext cx="7343979" cy="36273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04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455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9" y="1598275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5628" indent="0" algn="ctr">
              <a:buNone/>
              <a:defRPr/>
            </a:lvl2pPr>
            <a:lvl3pPr marL="711270" indent="0" algn="ctr">
              <a:buNone/>
              <a:defRPr/>
            </a:lvl3pPr>
            <a:lvl4pPr marL="1066919" indent="0" algn="ctr">
              <a:buNone/>
              <a:defRPr/>
            </a:lvl4pPr>
            <a:lvl5pPr marL="1422557" indent="0" algn="ctr">
              <a:buNone/>
              <a:defRPr/>
            </a:lvl5pPr>
            <a:lvl6pPr marL="1778199" indent="0" algn="ctr">
              <a:buNone/>
              <a:defRPr/>
            </a:lvl6pPr>
            <a:lvl7pPr marL="2133840" indent="0" algn="ctr">
              <a:buNone/>
              <a:defRPr/>
            </a:lvl7pPr>
            <a:lvl8pPr marL="2489477" indent="0" algn="ctr">
              <a:buNone/>
              <a:defRPr/>
            </a:lvl8pPr>
            <a:lvl9pPr marL="2845114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1220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342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20" y="3305582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20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5628" indent="0">
              <a:buNone/>
              <a:defRPr sz="1400"/>
            </a:lvl2pPr>
            <a:lvl3pPr marL="711270" indent="0">
              <a:buNone/>
              <a:defRPr sz="1300"/>
            </a:lvl3pPr>
            <a:lvl4pPr marL="1066919" indent="0">
              <a:buNone/>
              <a:defRPr sz="1100"/>
            </a:lvl4pPr>
            <a:lvl5pPr marL="1422557" indent="0">
              <a:buNone/>
              <a:defRPr sz="1100"/>
            </a:lvl5pPr>
            <a:lvl6pPr marL="1778199" indent="0">
              <a:buNone/>
              <a:defRPr sz="1100"/>
            </a:lvl6pPr>
            <a:lvl7pPr marL="2133840" indent="0">
              <a:buNone/>
              <a:defRPr sz="1100"/>
            </a:lvl7pPr>
            <a:lvl8pPr marL="2489477" indent="0">
              <a:buNone/>
              <a:defRPr sz="1100"/>
            </a:lvl8pPr>
            <a:lvl9pPr marL="284511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78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56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501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657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728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2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628" indent="0">
              <a:buNone/>
              <a:defRPr sz="1600" b="1"/>
            </a:lvl2pPr>
            <a:lvl3pPr marL="711270" indent="0">
              <a:buNone/>
              <a:defRPr sz="1400" b="1"/>
            </a:lvl3pPr>
            <a:lvl4pPr marL="1066919" indent="0">
              <a:buNone/>
              <a:defRPr sz="1300" b="1"/>
            </a:lvl4pPr>
            <a:lvl5pPr marL="1422557" indent="0">
              <a:buNone/>
              <a:defRPr sz="1300" b="1"/>
            </a:lvl5pPr>
            <a:lvl6pPr marL="1778199" indent="0">
              <a:buNone/>
              <a:defRPr sz="1300" b="1"/>
            </a:lvl6pPr>
            <a:lvl7pPr marL="2133840" indent="0">
              <a:buNone/>
              <a:defRPr sz="1300" b="1"/>
            </a:lvl7pPr>
            <a:lvl8pPr marL="2489477" indent="0">
              <a:buNone/>
              <a:defRPr sz="1300" b="1"/>
            </a:lvl8pPr>
            <a:lvl9pPr marL="2845114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628" indent="0">
              <a:buNone/>
              <a:defRPr sz="1600" b="1"/>
            </a:lvl2pPr>
            <a:lvl3pPr marL="711270" indent="0">
              <a:buNone/>
              <a:defRPr sz="1400" b="1"/>
            </a:lvl3pPr>
            <a:lvl4pPr marL="1066919" indent="0">
              <a:buNone/>
              <a:defRPr sz="1300" b="1"/>
            </a:lvl4pPr>
            <a:lvl5pPr marL="1422557" indent="0">
              <a:buNone/>
              <a:defRPr sz="1300" b="1"/>
            </a:lvl5pPr>
            <a:lvl6pPr marL="1778199" indent="0">
              <a:buNone/>
              <a:defRPr sz="1300" b="1"/>
            </a:lvl6pPr>
            <a:lvl7pPr marL="2133840" indent="0">
              <a:buNone/>
              <a:defRPr sz="1300" b="1"/>
            </a:lvl7pPr>
            <a:lvl8pPr marL="2489477" indent="0">
              <a:buNone/>
              <a:defRPr sz="1300" b="1"/>
            </a:lvl8pPr>
            <a:lvl9pPr marL="2845114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408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6220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2493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2" y="20522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12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5628" indent="0">
              <a:buNone/>
              <a:defRPr sz="1000"/>
            </a:lvl2pPr>
            <a:lvl3pPr marL="711270" indent="0">
              <a:buNone/>
              <a:defRPr sz="800"/>
            </a:lvl3pPr>
            <a:lvl4pPr marL="1066919" indent="0">
              <a:buNone/>
              <a:defRPr sz="700"/>
            </a:lvl4pPr>
            <a:lvl5pPr marL="1422557" indent="0">
              <a:buNone/>
              <a:defRPr sz="700"/>
            </a:lvl5pPr>
            <a:lvl6pPr marL="1778199" indent="0">
              <a:buNone/>
              <a:defRPr sz="700"/>
            </a:lvl6pPr>
            <a:lvl7pPr marL="2133840" indent="0">
              <a:buNone/>
              <a:defRPr sz="700"/>
            </a:lvl7pPr>
            <a:lvl8pPr marL="2489477" indent="0">
              <a:buNone/>
              <a:defRPr sz="700"/>
            </a:lvl8pPr>
            <a:lvl9pPr marL="2845114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0548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9" y="3600374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5628" indent="0">
              <a:buNone/>
              <a:defRPr sz="2300"/>
            </a:lvl2pPr>
            <a:lvl3pPr marL="711270" indent="0">
              <a:buNone/>
              <a:defRPr sz="1900"/>
            </a:lvl3pPr>
            <a:lvl4pPr marL="1066919" indent="0">
              <a:buNone/>
              <a:defRPr sz="1600"/>
            </a:lvl4pPr>
            <a:lvl5pPr marL="1422557" indent="0">
              <a:buNone/>
              <a:defRPr sz="1600"/>
            </a:lvl5pPr>
            <a:lvl6pPr marL="1778199" indent="0">
              <a:buNone/>
              <a:defRPr sz="1600"/>
            </a:lvl6pPr>
            <a:lvl7pPr marL="2133840" indent="0">
              <a:buNone/>
              <a:defRPr sz="1600"/>
            </a:lvl7pPr>
            <a:lvl8pPr marL="2489477" indent="0">
              <a:buNone/>
              <a:defRPr sz="1600"/>
            </a:lvl8pPr>
            <a:lvl9pPr marL="2845114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9" y="4025849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5628" indent="0">
              <a:buNone/>
              <a:defRPr sz="1000"/>
            </a:lvl2pPr>
            <a:lvl3pPr marL="711270" indent="0">
              <a:buNone/>
              <a:defRPr sz="800"/>
            </a:lvl3pPr>
            <a:lvl4pPr marL="1066919" indent="0">
              <a:buNone/>
              <a:defRPr sz="700"/>
            </a:lvl4pPr>
            <a:lvl5pPr marL="1422557" indent="0">
              <a:buNone/>
              <a:defRPr sz="700"/>
            </a:lvl5pPr>
            <a:lvl6pPr marL="1778199" indent="0">
              <a:buNone/>
              <a:defRPr sz="700"/>
            </a:lvl6pPr>
            <a:lvl7pPr marL="2133840" indent="0">
              <a:buNone/>
              <a:defRPr sz="700"/>
            </a:lvl7pPr>
            <a:lvl8pPr marL="2489477" indent="0">
              <a:buNone/>
              <a:defRPr sz="700"/>
            </a:lvl8pPr>
            <a:lvl9pPr marL="2845114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506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4555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1733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9" y="36719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9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6034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9" y="36719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7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7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46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0669" indent="2485">
              <a:defRPr>
                <a:latin typeface="+mj-lt"/>
              </a:defRPr>
            </a:lvl2pPr>
            <a:lvl3pPr marL="489620" indent="-202775">
              <a:tabLst/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213" tIns="35608" rIns="71213" bIns="35608" rtlCol="0">
            <a:noAutofit/>
          </a:bodyPr>
          <a:lstStyle/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14"/>
            <a:ext cx="7548638" cy="946151"/>
          </a:xfrm>
        </p:spPr>
        <p:txBody>
          <a:bodyPr/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6083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9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916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7" y="1598272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5790" indent="0" algn="ctr">
              <a:buNone/>
              <a:defRPr/>
            </a:lvl2pPr>
            <a:lvl3pPr marL="711591" indent="0" algn="ctr">
              <a:buNone/>
              <a:defRPr/>
            </a:lvl3pPr>
            <a:lvl4pPr marL="1067400" indent="0" algn="ctr">
              <a:buNone/>
              <a:defRPr/>
            </a:lvl4pPr>
            <a:lvl5pPr marL="1423199" indent="0" algn="ctr">
              <a:buNone/>
              <a:defRPr/>
            </a:lvl5pPr>
            <a:lvl6pPr marL="1779001" indent="0" algn="ctr">
              <a:buNone/>
              <a:defRPr/>
            </a:lvl6pPr>
            <a:lvl7pPr marL="2134801" indent="0" algn="ctr">
              <a:buNone/>
              <a:defRPr/>
            </a:lvl7pPr>
            <a:lvl8pPr marL="2490599" indent="0" algn="ctr">
              <a:buNone/>
              <a:defRPr/>
            </a:lvl8pPr>
            <a:lvl9pPr marL="2846398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971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6101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18" y="3305579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18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5790" indent="0">
              <a:buNone/>
              <a:defRPr sz="1400"/>
            </a:lvl2pPr>
            <a:lvl3pPr marL="711591" indent="0">
              <a:buNone/>
              <a:defRPr sz="1300"/>
            </a:lvl3pPr>
            <a:lvl4pPr marL="1067400" indent="0">
              <a:buNone/>
              <a:defRPr sz="1100"/>
            </a:lvl4pPr>
            <a:lvl5pPr marL="1423199" indent="0">
              <a:buNone/>
              <a:defRPr sz="1100"/>
            </a:lvl5pPr>
            <a:lvl6pPr marL="1779001" indent="0">
              <a:buNone/>
              <a:defRPr sz="1100"/>
            </a:lvl6pPr>
            <a:lvl7pPr marL="2134801" indent="0">
              <a:buNone/>
              <a:defRPr sz="1100"/>
            </a:lvl7pPr>
            <a:lvl8pPr marL="2490599" indent="0">
              <a:buNone/>
              <a:defRPr sz="1100"/>
            </a:lvl8pPr>
            <a:lvl9pPr marL="284639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2475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5214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0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790" indent="0">
              <a:buNone/>
              <a:defRPr sz="1600" b="1"/>
            </a:lvl2pPr>
            <a:lvl3pPr marL="711591" indent="0">
              <a:buNone/>
              <a:defRPr sz="1400" b="1"/>
            </a:lvl3pPr>
            <a:lvl4pPr marL="1067400" indent="0">
              <a:buNone/>
              <a:defRPr sz="1300" b="1"/>
            </a:lvl4pPr>
            <a:lvl5pPr marL="1423199" indent="0">
              <a:buNone/>
              <a:defRPr sz="1300" b="1"/>
            </a:lvl5pPr>
            <a:lvl6pPr marL="1779001" indent="0">
              <a:buNone/>
              <a:defRPr sz="1300" b="1"/>
            </a:lvl6pPr>
            <a:lvl7pPr marL="2134801" indent="0">
              <a:buNone/>
              <a:defRPr sz="1300" b="1"/>
            </a:lvl7pPr>
            <a:lvl8pPr marL="2490599" indent="0">
              <a:buNone/>
              <a:defRPr sz="1300" b="1"/>
            </a:lvl8pPr>
            <a:lvl9pPr marL="284639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790" indent="0">
              <a:buNone/>
              <a:defRPr sz="1600" b="1"/>
            </a:lvl2pPr>
            <a:lvl3pPr marL="711591" indent="0">
              <a:buNone/>
              <a:defRPr sz="1400" b="1"/>
            </a:lvl3pPr>
            <a:lvl4pPr marL="1067400" indent="0">
              <a:buNone/>
              <a:defRPr sz="1300" b="1"/>
            </a:lvl4pPr>
            <a:lvl5pPr marL="1423199" indent="0">
              <a:buNone/>
              <a:defRPr sz="1300" b="1"/>
            </a:lvl5pPr>
            <a:lvl6pPr marL="1779001" indent="0">
              <a:buNone/>
              <a:defRPr sz="1300" b="1"/>
            </a:lvl6pPr>
            <a:lvl7pPr marL="2134801" indent="0">
              <a:buNone/>
              <a:defRPr sz="1300" b="1"/>
            </a:lvl7pPr>
            <a:lvl8pPr marL="2490599" indent="0">
              <a:buNone/>
              <a:defRPr sz="1300" b="1"/>
            </a:lvl8pPr>
            <a:lvl9pPr marL="284639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3241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3124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162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9" y="20522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09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5790" indent="0">
              <a:buNone/>
              <a:defRPr sz="1000"/>
            </a:lvl2pPr>
            <a:lvl3pPr marL="711591" indent="0">
              <a:buNone/>
              <a:defRPr sz="800"/>
            </a:lvl3pPr>
            <a:lvl4pPr marL="1067400" indent="0">
              <a:buNone/>
              <a:defRPr sz="700"/>
            </a:lvl4pPr>
            <a:lvl5pPr marL="1423199" indent="0">
              <a:buNone/>
              <a:defRPr sz="700"/>
            </a:lvl5pPr>
            <a:lvl6pPr marL="1779001" indent="0">
              <a:buNone/>
              <a:defRPr sz="700"/>
            </a:lvl6pPr>
            <a:lvl7pPr marL="2134801" indent="0">
              <a:buNone/>
              <a:defRPr sz="700"/>
            </a:lvl7pPr>
            <a:lvl8pPr marL="2490599" indent="0">
              <a:buNone/>
              <a:defRPr sz="700"/>
            </a:lvl8pPr>
            <a:lvl9pPr marL="284639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610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3" y="3600371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5790" indent="0">
              <a:buNone/>
              <a:defRPr sz="2300"/>
            </a:lvl2pPr>
            <a:lvl3pPr marL="711591" indent="0">
              <a:buNone/>
              <a:defRPr sz="1900"/>
            </a:lvl3pPr>
            <a:lvl4pPr marL="1067400" indent="0">
              <a:buNone/>
              <a:defRPr sz="1600"/>
            </a:lvl4pPr>
            <a:lvl5pPr marL="1423199" indent="0">
              <a:buNone/>
              <a:defRPr sz="1600"/>
            </a:lvl5pPr>
            <a:lvl6pPr marL="1779001" indent="0">
              <a:buNone/>
              <a:defRPr sz="1600"/>
            </a:lvl6pPr>
            <a:lvl7pPr marL="2134801" indent="0">
              <a:buNone/>
              <a:defRPr sz="1600"/>
            </a:lvl7pPr>
            <a:lvl8pPr marL="2490599" indent="0">
              <a:buNone/>
              <a:defRPr sz="1600"/>
            </a:lvl8pPr>
            <a:lvl9pPr marL="2846398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3" y="4025846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5790" indent="0">
              <a:buNone/>
              <a:defRPr sz="1000"/>
            </a:lvl2pPr>
            <a:lvl3pPr marL="711591" indent="0">
              <a:buNone/>
              <a:defRPr sz="800"/>
            </a:lvl3pPr>
            <a:lvl4pPr marL="1067400" indent="0">
              <a:buNone/>
              <a:defRPr sz="700"/>
            </a:lvl4pPr>
            <a:lvl5pPr marL="1423199" indent="0">
              <a:buNone/>
              <a:defRPr sz="700"/>
            </a:lvl5pPr>
            <a:lvl6pPr marL="1779001" indent="0">
              <a:buNone/>
              <a:defRPr sz="700"/>
            </a:lvl6pPr>
            <a:lvl7pPr marL="2134801" indent="0">
              <a:buNone/>
              <a:defRPr sz="700"/>
            </a:lvl7pPr>
            <a:lvl8pPr marL="2490599" indent="0">
              <a:buNone/>
              <a:defRPr sz="700"/>
            </a:lvl8pPr>
            <a:lvl9pPr marL="284639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93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0669" indent="2485">
              <a:defRPr>
                <a:latin typeface="+mj-lt"/>
              </a:defRPr>
            </a:lvl2pPr>
            <a:lvl3pPr marL="489620" indent="-202775">
              <a:tabLst/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213" tIns="35608" rIns="71213" bIns="35608" rtlCol="0">
            <a:noAutofit/>
          </a:bodyPr>
          <a:lstStyle/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821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093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556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3" y="36719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3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971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3" y="36719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5266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3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96560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2" y="1598268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006" indent="0" algn="ctr">
              <a:buNone/>
              <a:defRPr/>
            </a:lvl2pPr>
            <a:lvl3pPr marL="712019" indent="0" algn="ctr">
              <a:buNone/>
              <a:defRPr/>
            </a:lvl3pPr>
            <a:lvl4pPr marL="1068042" indent="0" algn="ctr">
              <a:buNone/>
              <a:defRPr/>
            </a:lvl4pPr>
            <a:lvl5pPr marL="1424055" indent="0" algn="ctr">
              <a:buNone/>
              <a:defRPr/>
            </a:lvl5pPr>
            <a:lvl6pPr marL="1780070" indent="0" algn="ctr">
              <a:buNone/>
              <a:defRPr/>
            </a:lvl6pPr>
            <a:lvl7pPr marL="2136085" indent="0" algn="ctr">
              <a:buNone/>
              <a:defRPr/>
            </a:lvl7pPr>
            <a:lvl8pPr marL="2492097" indent="0" algn="ctr">
              <a:buNone/>
              <a:defRPr/>
            </a:lvl8pPr>
            <a:lvl9pPr marL="2848109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1687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1645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13" y="330557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13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006" indent="0">
              <a:buNone/>
              <a:defRPr sz="1400"/>
            </a:lvl2pPr>
            <a:lvl3pPr marL="712019" indent="0">
              <a:buNone/>
              <a:defRPr sz="1300"/>
            </a:lvl3pPr>
            <a:lvl4pPr marL="1068042" indent="0">
              <a:buNone/>
              <a:defRPr sz="1100"/>
            </a:lvl4pPr>
            <a:lvl5pPr marL="1424055" indent="0">
              <a:buNone/>
              <a:defRPr sz="1100"/>
            </a:lvl5pPr>
            <a:lvl6pPr marL="1780070" indent="0">
              <a:buNone/>
              <a:defRPr sz="1100"/>
            </a:lvl6pPr>
            <a:lvl7pPr marL="2136085" indent="0">
              <a:buNone/>
              <a:defRPr sz="1100"/>
            </a:lvl7pPr>
            <a:lvl8pPr marL="2492097" indent="0">
              <a:buNone/>
              <a:defRPr sz="1100"/>
            </a:lvl8pPr>
            <a:lvl9pPr marL="284810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490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4591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5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006" indent="0">
              <a:buNone/>
              <a:defRPr sz="1600" b="1"/>
            </a:lvl2pPr>
            <a:lvl3pPr marL="712019" indent="0">
              <a:buNone/>
              <a:defRPr sz="1400" b="1"/>
            </a:lvl3pPr>
            <a:lvl4pPr marL="1068042" indent="0">
              <a:buNone/>
              <a:defRPr sz="1300" b="1"/>
            </a:lvl4pPr>
            <a:lvl5pPr marL="1424055" indent="0">
              <a:buNone/>
              <a:defRPr sz="1300" b="1"/>
            </a:lvl5pPr>
            <a:lvl6pPr marL="1780070" indent="0">
              <a:buNone/>
              <a:defRPr sz="1300" b="1"/>
            </a:lvl6pPr>
            <a:lvl7pPr marL="2136085" indent="0">
              <a:buNone/>
              <a:defRPr sz="1300" b="1"/>
            </a:lvl7pPr>
            <a:lvl8pPr marL="2492097" indent="0">
              <a:buNone/>
              <a:defRPr sz="1300" b="1"/>
            </a:lvl8pPr>
            <a:lvl9pPr marL="2848109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006" indent="0">
              <a:buNone/>
              <a:defRPr sz="1600" b="1"/>
            </a:lvl2pPr>
            <a:lvl3pPr marL="712019" indent="0">
              <a:buNone/>
              <a:defRPr sz="1400" b="1"/>
            </a:lvl3pPr>
            <a:lvl4pPr marL="1068042" indent="0">
              <a:buNone/>
              <a:defRPr sz="1300" b="1"/>
            </a:lvl4pPr>
            <a:lvl5pPr marL="1424055" indent="0">
              <a:buNone/>
              <a:defRPr sz="1300" b="1"/>
            </a:lvl5pPr>
            <a:lvl6pPr marL="1780070" indent="0">
              <a:buNone/>
              <a:defRPr sz="1300" b="1"/>
            </a:lvl6pPr>
            <a:lvl7pPr marL="2136085" indent="0">
              <a:buNone/>
              <a:defRPr sz="1300" b="1"/>
            </a:lvl7pPr>
            <a:lvl8pPr marL="2492097" indent="0">
              <a:buNone/>
              <a:defRPr sz="1300" b="1"/>
            </a:lvl8pPr>
            <a:lvl9pPr marL="2848109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73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3135" indent="0">
              <a:defRPr>
                <a:latin typeface="+mj-lt"/>
              </a:defRPr>
            </a:lvl2pPr>
            <a:lvl3pPr marL="489620" indent="-202775"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 marL="111771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59709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7480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20029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6" y="20520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06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006" indent="0">
              <a:buNone/>
              <a:defRPr sz="1000"/>
            </a:lvl2pPr>
            <a:lvl3pPr marL="712019" indent="0">
              <a:buNone/>
              <a:defRPr sz="800"/>
            </a:lvl3pPr>
            <a:lvl4pPr marL="1068042" indent="0">
              <a:buNone/>
              <a:defRPr sz="700"/>
            </a:lvl4pPr>
            <a:lvl5pPr marL="1424055" indent="0">
              <a:buNone/>
              <a:defRPr sz="700"/>
            </a:lvl5pPr>
            <a:lvl6pPr marL="1780070" indent="0">
              <a:buNone/>
              <a:defRPr sz="700"/>
            </a:lvl6pPr>
            <a:lvl7pPr marL="2136085" indent="0">
              <a:buNone/>
              <a:defRPr sz="700"/>
            </a:lvl7pPr>
            <a:lvl8pPr marL="2492097" indent="0">
              <a:buNone/>
              <a:defRPr sz="700"/>
            </a:lvl8pPr>
            <a:lvl9pPr marL="2848109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7863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3" y="3600368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006" indent="0">
              <a:buNone/>
              <a:defRPr sz="2300"/>
            </a:lvl2pPr>
            <a:lvl3pPr marL="712019" indent="0">
              <a:buNone/>
              <a:defRPr sz="1900"/>
            </a:lvl3pPr>
            <a:lvl4pPr marL="1068042" indent="0">
              <a:buNone/>
              <a:defRPr sz="1600"/>
            </a:lvl4pPr>
            <a:lvl5pPr marL="1424055" indent="0">
              <a:buNone/>
              <a:defRPr sz="1600"/>
            </a:lvl5pPr>
            <a:lvl6pPr marL="1780070" indent="0">
              <a:buNone/>
              <a:defRPr sz="1600"/>
            </a:lvl6pPr>
            <a:lvl7pPr marL="2136085" indent="0">
              <a:buNone/>
              <a:defRPr sz="1600"/>
            </a:lvl7pPr>
            <a:lvl8pPr marL="2492097" indent="0">
              <a:buNone/>
              <a:defRPr sz="1600"/>
            </a:lvl8pPr>
            <a:lvl9pPr marL="2848109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3" y="4025843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006" indent="0">
              <a:buNone/>
              <a:defRPr sz="1000"/>
            </a:lvl2pPr>
            <a:lvl3pPr marL="712019" indent="0">
              <a:buNone/>
              <a:defRPr sz="800"/>
            </a:lvl3pPr>
            <a:lvl4pPr marL="1068042" indent="0">
              <a:buNone/>
              <a:defRPr sz="700"/>
            </a:lvl4pPr>
            <a:lvl5pPr marL="1424055" indent="0">
              <a:buNone/>
              <a:defRPr sz="700"/>
            </a:lvl5pPr>
            <a:lvl6pPr marL="1780070" indent="0">
              <a:buNone/>
              <a:defRPr sz="700"/>
            </a:lvl6pPr>
            <a:lvl7pPr marL="2136085" indent="0">
              <a:buNone/>
              <a:defRPr sz="700"/>
            </a:lvl7pPr>
            <a:lvl8pPr marL="2492097" indent="0">
              <a:buNone/>
              <a:defRPr sz="700"/>
            </a:lvl8pPr>
            <a:lvl9pPr marL="2848109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3675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2684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0964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2" y="367190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2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51243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2" y="367190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0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0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86974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2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2754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0" y="1598264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6726" indent="0" algn="ctr">
              <a:buNone/>
              <a:defRPr/>
            </a:lvl2pPr>
            <a:lvl3pPr marL="713449" indent="0" algn="ctr">
              <a:buNone/>
              <a:defRPr/>
            </a:lvl3pPr>
            <a:lvl4pPr marL="1070195" indent="0" algn="ctr">
              <a:buNone/>
              <a:defRPr/>
            </a:lvl4pPr>
            <a:lvl5pPr marL="1426925" indent="0" algn="ctr">
              <a:buNone/>
              <a:defRPr/>
            </a:lvl5pPr>
            <a:lvl6pPr marL="1783655" indent="0" algn="ctr">
              <a:buNone/>
              <a:defRPr/>
            </a:lvl6pPr>
            <a:lvl7pPr marL="2140387" indent="0" algn="ctr">
              <a:buNone/>
              <a:defRPr/>
            </a:lvl7pPr>
            <a:lvl8pPr marL="2497118" indent="0" algn="ctr">
              <a:buNone/>
              <a:defRPr/>
            </a:lvl8pPr>
            <a:lvl9pPr marL="285385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60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3135" indent="0">
              <a:defRPr>
                <a:latin typeface="+mj-lt"/>
              </a:defRPr>
            </a:lvl2pPr>
            <a:lvl3pPr marL="489620" indent="-202775"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 marL="111771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61355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2359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01" y="330556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01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726" indent="0">
              <a:buNone/>
              <a:defRPr sz="1400"/>
            </a:lvl2pPr>
            <a:lvl3pPr marL="713449" indent="0">
              <a:buNone/>
              <a:defRPr sz="1300"/>
            </a:lvl3pPr>
            <a:lvl4pPr marL="1070195" indent="0">
              <a:buNone/>
              <a:defRPr sz="1100"/>
            </a:lvl4pPr>
            <a:lvl5pPr marL="1426925" indent="0">
              <a:buNone/>
              <a:defRPr sz="1100"/>
            </a:lvl5pPr>
            <a:lvl6pPr marL="1783655" indent="0">
              <a:buNone/>
              <a:defRPr sz="1100"/>
            </a:lvl6pPr>
            <a:lvl7pPr marL="2140387" indent="0">
              <a:buNone/>
              <a:defRPr sz="1100"/>
            </a:lvl7pPr>
            <a:lvl8pPr marL="2497118" indent="0">
              <a:buNone/>
              <a:defRPr sz="1100"/>
            </a:lvl8pPr>
            <a:lvl9pPr marL="285385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19088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7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7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33315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3" y="206260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726" indent="0">
              <a:buNone/>
              <a:defRPr sz="1600" b="1"/>
            </a:lvl2pPr>
            <a:lvl3pPr marL="713449" indent="0">
              <a:buNone/>
              <a:defRPr sz="1400" b="1"/>
            </a:lvl3pPr>
            <a:lvl4pPr marL="1070195" indent="0">
              <a:buNone/>
              <a:defRPr sz="1300" b="1"/>
            </a:lvl4pPr>
            <a:lvl5pPr marL="1426925" indent="0">
              <a:buNone/>
              <a:defRPr sz="1300" b="1"/>
            </a:lvl5pPr>
            <a:lvl6pPr marL="1783655" indent="0">
              <a:buNone/>
              <a:defRPr sz="1300" b="1"/>
            </a:lvl6pPr>
            <a:lvl7pPr marL="2140387" indent="0">
              <a:buNone/>
              <a:defRPr sz="1300" b="1"/>
            </a:lvl7pPr>
            <a:lvl8pPr marL="2497118" indent="0">
              <a:buNone/>
              <a:defRPr sz="1300" b="1"/>
            </a:lvl8pPr>
            <a:lvl9pPr marL="285385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726" indent="0">
              <a:buNone/>
              <a:defRPr sz="1600" b="1"/>
            </a:lvl2pPr>
            <a:lvl3pPr marL="713449" indent="0">
              <a:buNone/>
              <a:defRPr sz="1400" b="1"/>
            </a:lvl3pPr>
            <a:lvl4pPr marL="1070195" indent="0">
              <a:buNone/>
              <a:defRPr sz="1300" b="1"/>
            </a:lvl4pPr>
            <a:lvl5pPr marL="1426925" indent="0">
              <a:buNone/>
              <a:defRPr sz="1300" b="1"/>
            </a:lvl5pPr>
            <a:lvl6pPr marL="1783655" indent="0">
              <a:buNone/>
              <a:defRPr sz="1300" b="1"/>
            </a:lvl6pPr>
            <a:lvl7pPr marL="2140387" indent="0">
              <a:buNone/>
              <a:defRPr sz="1300" b="1"/>
            </a:lvl7pPr>
            <a:lvl8pPr marL="2497118" indent="0">
              <a:buNone/>
              <a:defRPr sz="1300" b="1"/>
            </a:lvl8pPr>
            <a:lvl9pPr marL="285385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2781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24935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3" y="20520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93" y="1076650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726" indent="0">
              <a:buNone/>
              <a:defRPr sz="900"/>
            </a:lvl2pPr>
            <a:lvl3pPr marL="713449" indent="0">
              <a:buNone/>
              <a:defRPr sz="800"/>
            </a:lvl3pPr>
            <a:lvl4pPr marL="1070195" indent="0">
              <a:buNone/>
              <a:defRPr sz="700"/>
            </a:lvl4pPr>
            <a:lvl5pPr marL="1426925" indent="0">
              <a:buNone/>
              <a:defRPr sz="700"/>
            </a:lvl5pPr>
            <a:lvl6pPr marL="1783655" indent="0">
              <a:buNone/>
              <a:defRPr sz="700"/>
            </a:lvl6pPr>
            <a:lvl7pPr marL="2140387" indent="0">
              <a:buNone/>
              <a:defRPr sz="700"/>
            </a:lvl7pPr>
            <a:lvl8pPr marL="2497118" indent="0">
              <a:buNone/>
              <a:defRPr sz="700"/>
            </a:lvl8pPr>
            <a:lvl9pPr marL="285385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5151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99" y="360036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9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726" indent="0">
              <a:buNone/>
              <a:defRPr sz="2200"/>
            </a:lvl2pPr>
            <a:lvl3pPr marL="713449" indent="0">
              <a:buNone/>
              <a:defRPr sz="1900"/>
            </a:lvl3pPr>
            <a:lvl4pPr marL="1070195" indent="0">
              <a:buNone/>
              <a:defRPr sz="1600"/>
            </a:lvl4pPr>
            <a:lvl5pPr marL="1426925" indent="0">
              <a:buNone/>
              <a:defRPr sz="1600"/>
            </a:lvl5pPr>
            <a:lvl6pPr marL="1783655" indent="0">
              <a:buNone/>
              <a:defRPr sz="1600"/>
            </a:lvl6pPr>
            <a:lvl7pPr marL="2140387" indent="0">
              <a:buNone/>
              <a:defRPr sz="1600"/>
            </a:lvl7pPr>
            <a:lvl8pPr marL="2497118" indent="0">
              <a:buNone/>
              <a:defRPr sz="1600"/>
            </a:lvl8pPr>
            <a:lvl9pPr marL="2853850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99" y="402583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726" indent="0">
              <a:buNone/>
              <a:defRPr sz="900"/>
            </a:lvl2pPr>
            <a:lvl3pPr marL="713449" indent="0">
              <a:buNone/>
              <a:defRPr sz="800"/>
            </a:lvl3pPr>
            <a:lvl4pPr marL="1070195" indent="0">
              <a:buNone/>
              <a:defRPr sz="700"/>
            </a:lvl4pPr>
            <a:lvl5pPr marL="1426925" indent="0">
              <a:buNone/>
              <a:defRPr sz="700"/>
            </a:lvl5pPr>
            <a:lvl6pPr marL="1783655" indent="0">
              <a:buNone/>
              <a:defRPr sz="700"/>
            </a:lvl6pPr>
            <a:lvl7pPr marL="2140387" indent="0">
              <a:buNone/>
              <a:defRPr sz="700"/>
            </a:lvl7pPr>
            <a:lvl8pPr marL="2497118" indent="0">
              <a:buNone/>
              <a:defRPr sz="700"/>
            </a:lvl8pPr>
            <a:lvl9pPr marL="285385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04292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75843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5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65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05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56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61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2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856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47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094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371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33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4952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9160776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69" y="36718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69" y="1199774"/>
            <a:ext cx="7343979" cy="36273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538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69" y="36718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6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6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2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2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41483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69" y="367165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32882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39" y="1598242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7266" indent="0" algn="ctr">
              <a:buNone/>
              <a:defRPr/>
            </a:lvl2pPr>
            <a:lvl3pPr marL="714529" indent="0" algn="ctr">
              <a:buNone/>
              <a:defRPr/>
            </a:lvl3pPr>
            <a:lvl4pPr marL="1071804" indent="0" algn="ctr">
              <a:buNone/>
              <a:defRPr/>
            </a:lvl4pPr>
            <a:lvl5pPr marL="1429071" indent="0" algn="ctr">
              <a:buNone/>
              <a:defRPr/>
            </a:lvl5pPr>
            <a:lvl6pPr marL="1786338" indent="0" algn="ctr">
              <a:buNone/>
              <a:defRPr/>
            </a:lvl6pPr>
            <a:lvl7pPr marL="2143605" indent="0" algn="ctr">
              <a:buNone/>
              <a:defRPr/>
            </a:lvl7pPr>
            <a:lvl8pPr marL="2500873" indent="0" algn="ctr">
              <a:buNone/>
              <a:defRPr/>
            </a:lvl8pPr>
            <a:lvl9pPr marL="285814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87030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9459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191" y="3305543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191" y="2180292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7266" indent="0">
              <a:buNone/>
              <a:defRPr sz="1400"/>
            </a:lvl2pPr>
            <a:lvl3pPr marL="714529" indent="0">
              <a:buNone/>
              <a:defRPr sz="1300"/>
            </a:lvl3pPr>
            <a:lvl4pPr marL="1071804" indent="0">
              <a:buNone/>
              <a:defRPr sz="1100"/>
            </a:lvl4pPr>
            <a:lvl5pPr marL="1429071" indent="0">
              <a:buNone/>
              <a:defRPr sz="1100"/>
            </a:lvl5pPr>
            <a:lvl6pPr marL="1786338" indent="0">
              <a:buNone/>
              <a:defRPr sz="1100"/>
            </a:lvl6pPr>
            <a:lvl7pPr marL="2143605" indent="0">
              <a:buNone/>
              <a:defRPr sz="1100"/>
            </a:lvl7pPr>
            <a:lvl8pPr marL="2500873" indent="0">
              <a:buNone/>
              <a:defRPr sz="1100"/>
            </a:lvl8pPr>
            <a:lvl9pPr marL="285814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25293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2998" y="119976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12571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2" y="206260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4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4" y="1630629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7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7" y="1630629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1535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92515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79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812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83767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2" y="20518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1" y="205179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82" y="1076648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6926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87" y="360035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87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7266" indent="0">
              <a:buNone/>
              <a:defRPr sz="2200"/>
            </a:lvl2pPr>
            <a:lvl3pPr marL="714529" indent="0">
              <a:buNone/>
              <a:defRPr sz="1900"/>
            </a:lvl3pPr>
            <a:lvl4pPr marL="1071804" indent="0">
              <a:buNone/>
              <a:defRPr sz="1600"/>
            </a:lvl4pPr>
            <a:lvl5pPr marL="1429071" indent="0">
              <a:buNone/>
              <a:defRPr sz="1600"/>
            </a:lvl5pPr>
            <a:lvl6pPr marL="1786338" indent="0">
              <a:buNone/>
              <a:defRPr sz="1600"/>
            </a:lvl6pPr>
            <a:lvl7pPr marL="2143605" indent="0">
              <a:buNone/>
              <a:defRPr sz="1600"/>
            </a:lvl7pPr>
            <a:lvl8pPr marL="2500873" indent="0">
              <a:buNone/>
              <a:defRPr sz="1600"/>
            </a:lvl8pPr>
            <a:lvl9pPr marL="2858140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87" y="402582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70957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0324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3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63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68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57" y="36717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57" y="1199764"/>
            <a:ext cx="7343979" cy="36273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27401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57" y="36717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6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2998" y="119976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19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2998" y="3064719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03955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57" y="367163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54875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483C82-2CB0-403B-8A56-3B54E47C14C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89234265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9862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196"/>
            <a:ext cx="9142412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26209" y="3846910"/>
            <a:ext cx="923925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97" tIns="39749" rIns="79497" bIns="39749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5813" indent="-227013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30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02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74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46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8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707" y="1205166"/>
            <a:ext cx="7320689" cy="3621940"/>
          </a:xfrm>
        </p:spPr>
        <p:txBody>
          <a:bodyPr/>
          <a:lstStyle>
            <a:lvl1pPr marL="316328" indent="0">
              <a:buFontTx/>
              <a:buNone/>
              <a:defRPr b="1">
                <a:latin typeface="+mj-lt"/>
              </a:defRPr>
            </a:lvl1pPr>
            <a:lvl2pPr marL="313570" indent="2783">
              <a:defRPr>
                <a:latin typeface="+mj-lt"/>
              </a:defRPr>
            </a:lvl2pPr>
            <a:lvl3pPr marL="547008" indent="-226545">
              <a:tabLst/>
              <a:defRPr>
                <a:latin typeface="+mj-lt"/>
              </a:defRPr>
            </a:lvl3pPr>
            <a:lvl4pPr marL="0" indent="313570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15"/>
            <a:ext cx="7337192" cy="829352"/>
          </a:xfrm>
        </p:spPr>
        <p:txBody>
          <a:bodyPr/>
          <a:lstStyle>
            <a:lvl1pPr marL="0" marR="0" indent="0" defTabSz="9076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09049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9D0797A-33CF-4BB8-8CCB-9DDB0B488B5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8642261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7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193" indent="0">
              <a:buNone/>
              <a:defRPr sz="1800" b="1"/>
            </a:lvl2pPr>
            <a:lvl3pPr marL="812381" indent="0">
              <a:buNone/>
              <a:defRPr sz="1600" b="1"/>
            </a:lvl3pPr>
            <a:lvl4pPr marL="1218566" indent="0">
              <a:buNone/>
              <a:defRPr sz="1400" b="1"/>
            </a:lvl4pPr>
            <a:lvl5pPr marL="1624754" indent="0">
              <a:buNone/>
              <a:defRPr sz="1400" b="1"/>
            </a:lvl5pPr>
            <a:lvl6pPr marL="2030948" indent="0">
              <a:buNone/>
              <a:defRPr sz="1400" b="1"/>
            </a:lvl6pPr>
            <a:lvl7pPr marL="2437142" indent="0">
              <a:buNone/>
              <a:defRPr sz="1400" b="1"/>
            </a:lvl7pPr>
            <a:lvl8pPr marL="2843329" indent="0">
              <a:buNone/>
              <a:defRPr sz="1400" b="1"/>
            </a:lvl8pPr>
            <a:lvl9pPr marL="324952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82" y="115137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193" indent="0">
              <a:buNone/>
              <a:defRPr sz="1800" b="1"/>
            </a:lvl2pPr>
            <a:lvl3pPr marL="812381" indent="0">
              <a:buNone/>
              <a:defRPr sz="1600" b="1"/>
            </a:lvl3pPr>
            <a:lvl4pPr marL="1218566" indent="0">
              <a:buNone/>
              <a:defRPr sz="1400" b="1"/>
            </a:lvl4pPr>
            <a:lvl5pPr marL="1624754" indent="0">
              <a:buNone/>
              <a:defRPr sz="1400" b="1"/>
            </a:lvl5pPr>
            <a:lvl6pPr marL="2030948" indent="0">
              <a:buNone/>
              <a:defRPr sz="1400" b="1"/>
            </a:lvl6pPr>
            <a:lvl7pPr marL="2437142" indent="0">
              <a:buNone/>
              <a:defRPr sz="1400" b="1"/>
            </a:lvl7pPr>
            <a:lvl8pPr marL="2843329" indent="0">
              <a:buNone/>
              <a:defRPr sz="1400" b="1"/>
            </a:lvl8pPr>
            <a:lvl9pPr marL="324952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8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3113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" y="0"/>
            <a:ext cx="9142413" cy="5142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707" y="1205166"/>
            <a:ext cx="7320689" cy="3621940"/>
          </a:xfrm>
        </p:spPr>
        <p:txBody>
          <a:bodyPr/>
          <a:lstStyle>
            <a:lvl1pPr marL="316328" indent="0">
              <a:buFontTx/>
              <a:buNone/>
              <a:defRPr b="1">
                <a:latin typeface="+mj-lt"/>
              </a:defRPr>
            </a:lvl1pPr>
            <a:lvl2pPr marL="316328" indent="0">
              <a:defRPr>
                <a:latin typeface="+mj-lt"/>
              </a:defRPr>
            </a:lvl2pPr>
            <a:lvl3pPr marL="547008" indent="-226545">
              <a:defRPr>
                <a:latin typeface="+mj-lt"/>
              </a:defRPr>
            </a:lvl3pPr>
            <a:lvl4pPr marL="0" indent="313570">
              <a:defRPr>
                <a:latin typeface="+mj-lt"/>
              </a:defRPr>
            </a:lvl4pPr>
            <a:lvl5pPr marL="1248746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55" y="375815"/>
            <a:ext cx="7337901" cy="829352"/>
          </a:xfrm>
        </p:spPr>
        <p:txBody>
          <a:bodyPr/>
          <a:lstStyle>
            <a:lvl1pPr marL="0" marR="0" indent="0" defTabSz="9076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09049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D8ED851C-A96E-4531-8813-94A897DC60F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41190478"/>
      </p:ext>
    </p:extLst>
  </p:cSld>
  <p:clrMapOvr>
    <a:masterClrMapping/>
  </p:clrMapOvr>
  <p:transition spd="med"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7981161"/>
      </p:ext>
    </p:extLst>
  </p:cSld>
  <p:clrMapOvr>
    <a:masterClrMapping/>
  </p:clrMapOvr>
  <p:transition spd="med"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95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7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5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2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0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8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3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8626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9"/>
            <a:ext cx="9142412" cy="5142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5926139" y="3844768"/>
            <a:ext cx="923925" cy="282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405" tIns="32202" rIns="64405" bIns="32202"/>
          <a:lstStyle>
            <a:lvl1pPr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ru-RU" sz="14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3"/>
            <a:ext cx="7320689" cy="3621940"/>
          </a:xfrm>
        </p:spPr>
        <p:txBody>
          <a:bodyPr/>
          <a:lstStyle>
            <a:lvl1pPr marL="256055" indent="0">
              <a:buFontTx/>
              <a:buNone/>
              <a:defRPr b="1">
                <a:latin typeface="+mj-lt"/>
              </a:defRPr>
            </a:lvl1pPr>
            <a:lvl2pPr marL="253818" indent="2237">
              <a:defRPr>
                <a:latin typeface="+mj-lt"/>
              </a:defRPr>
            </a:lvl2pPr>
            <a:lvl3pPr marL="442783" indent="-183375">
              <a:tabLst/>
              <a:defRPr>
                <a:latin typeface="+mj-lt"/>
              </a:defRPr>
            </a:lvl3pPr>
            <a:lvl4pPr marL="0" indent="253818">
              <a:lnSpc>
                <a:spcPts val="1268"/>
              </a:lnSpc>
              <a:spcBef>
                <a:spcPts val="282"/>
              </a:spcBef>
              <a:defRPr>
                <a:latin typeface="+mj-lt"/>
              </a:defRPr>
            </a:lvl4pPr>
            <a:lvl5pPr>
              <a:lnSpc>
                <a:spcPts val="1268"/>
              </a:lnSpc>
              <a:spcBef>
                <a:spcPts val="282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02"/>
            <a:ext cx="7337192" cy="829352"/>
          </a:xfrm>
        </p:spPr>
        <p:txBody>
          <a:bodyPr/>
          <a:lstStyle>
            <a:lvl1pPr marL="0" marR="0" indent="0" defTabSz="73466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38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4A33CF-D9D7-4F2E-AD83-2EC7DC596315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5361791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194"/>
            <a:ext cx="9142412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26177" y="3846910"/>
            <a:ext cx="923925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737" tIns="39869" rIns="79737" bIns="39869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5813" indent="-227013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30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02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74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46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8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87" y="1205166"/>
            <a:ext cx="7320689" cy="3621940"/>
          </a:xfrm>
        </p:spPr>
        <p:txBody>
          <a:bodyPr/>
          <a:lstStyle>
            <a:lvl1pPr marL="317276" indent="0">
              <a:buFontTx/>
              <a:buNone/>
              <a:defRPr b="1">
                <a:latin typeface="+mj-lt"/>
              </a:defRPr>
            </a:lvl1pPr>
            <a:lvl2pPr marL="314512" indent="2783">
              <a:defRPr>
                <a:latin typeface="+mj-lt"/>
              </a:defRPr>
            </a:lvl2pPr>
            <a:lvl3pPr marL="548661" indent="-227225">
              <a:tabLst/>
              <a:defRPr>
                <a:latin typeface="+mj-lt"/>
              </a:defRPr>
            </a:lvl3pPr>
            <a:lvl4pPr marL="0" indent="314512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15"/>
            <a:ext cx="7337192" cy="829352"/>
          </a:xfrm>
        </p:spPr>
        <p:txBody>
          <a:bodyPr/>
          <a:lstStyle>
            <a:lvl1pPr marL="0" marR="0" indent="0" defTabSz="9103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11788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9D0797A-33CF-4BB8-8CCB-9DDB0B488B5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348822988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90.xml"/><Relationship Id="rId9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8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245" tIns="40623" rIns="81245" bIns="40623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221" y="1491630"/>
            <a:ext cx="7632699" cy="3220070"/>
          </a:xfrm>
          <a:prstGeom prst="rect">
            <a:avLst/>
          </a:prstGeom>
        </p:spPr>
        <p:txBody>
          <a:bodyPr vert="horz" lIns="81245" tIns="40623" rIns="81245" bIns="40623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4767264"/>
            <a:ext cx="2895600" cy="273844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87" y="4398169"/>
            <a:ext cx="503585" cy="513582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ctr">
              <a:lnSpc>
                <a:spcPts val="1877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812381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96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  <p:sldLayoutId id="2147484085" r:id="rId13"/>
    <p:sldLayoutId id="2147484086" r:id="rId14"/>
    <p:sldLayoutId id="2147484087" r:id="rId15"/>
    <p:sldLayoutId id="2147484382" r:id="rId16"/>
  </p:sldLayoutIdLst>
  <p:hf hdr="0" ftr="0" dt="0"/>
  <p:txStyles>
    <p:titleStyle>
      <a:lvl1pPr algn="l" defTabSz="812381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3135" indent="0" algn="l" defTabSz="812381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3135" indent="0" algn="l" defTabSz="812381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5157" indent="-202775" algn="l" defTabSz="812381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0669" algn="just" defTabSz="812381" rtl="0" eaLnBrk="1" latinLnBrk="0" hangingPunct="1">
        <a:lnSpc>
          <a:spcPts val="1899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17717" indent="0" algn="l" defTabSz="812381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34046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0235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46425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52614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193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381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566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4754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0948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7142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3329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9523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9" y="367196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9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44" tIns="40572" rIns="81144" bIns="40572" rtlCol="0" anchor="ctr">
            <a:normAutofit/>
          </a:bodyPr>
          <a:lstStyle>
            <a:lvl1pPr algn="ctr" defTabSz="811355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44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  <p:sldLayoutId id="2147484116" r:id="rId12"/>
    <p:sldLayoutId id="2147484117" r:id="rId13"/>
    <p:sldLayoutId id="2147484118" r:id="rId14"/>
  </p:sldLayoutIdLst>
  <p:hf hdr="0" ftr="0" dt="0"/>
  <p:txStyles>
    <p:titleStyle>
      <a:lvl1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628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270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6919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2557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775" indent="-282775" algn="l" defTabSz="811301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775" indent="72859" algn="l" defTabSz="811301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462" indent="-202519" algn="l" defTabSz="811301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4743" indent="-964425" algn="just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312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1952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7589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3234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38873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28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27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91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55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819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84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47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5114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3" y="367193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80" tIns="40590" rIns="81180" bIns="405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3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80" tIns="40590" rIns="81180" bIns="405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80" tIns="40590" rIns="81180" bIns="40590" rtlCol="0" anchor="ctr">
            <a:normAutofit/>
          </a:bodyPr>
          <a:lstStyle>
            <a:lvl1pPr algn="ctr" defTabSz="811721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132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  <p:sldLayoutId id="2147484130" r:id="rId11"/>
    <p:sldLayoutId id="2147484131" r:id="rId12"/>
    <p:sldLayoutId id="2147484132" r:id="rId13"/>
    <p:sldLayoutId id="2147484133" r:id="rId14"/>
  </p:sldLayoutIdLst>
  <p:hf hdr="0" ftr="0" dt="0"/>
  <p:txStyles>
    <p:titleStyle>
      <a:lvl1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790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591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7400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3199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903" indent="-282903" algn="l" defTabSz="811667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903" indent="72892" algn="l" defTabSz="811667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711" indent="-202610" algn="l" defTabSz="811667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5304" indent="-964860" algn="just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815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2615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8413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4218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0019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79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59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740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3199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900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480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0599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6398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2" y="367190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28" tIns="40614" rIns="81228" bIns="406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2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28" tIns="40614" rIns="81228" bIns="406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228" tIns="40614" rIns="81228" bIns="40614" rtlCol="0" anchor="ctr">
            <a:normAutofit/>
          </a:bodyPr>
          <a:lstStyle>
            <a:lvl1pPr algn="ctr" defTabSz="812209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968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  <p:sldLayoutId id="2147484146" r:id="rId12"/>
    <p:sldLayoutId id="2147484147" r:id="rId13"/>
    <p:sldLayoutId id="2147484148" r:id="rId14"/>
  </p:sldLayoutIdLst>
  <p:hf hdr="0" ftr="0" dt="0"/>
  <p:txStyles>
    <p:titleStyle>
      <a:lvl1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006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2019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8042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4055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3074" indent="-283074" algn="l" defTabSz="812155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3074" indent="72936" algn="l" defTabSz="812155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5045" indent="-202732" algn="l" defTabSz="81215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6053" indent="-965440" algn="just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7487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3500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9513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5530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1547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006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019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8042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4055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0070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6085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2097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8109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69" y="367183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89" tIns="40695" rIns="81389" bIns="40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69" y="1199774"/>
            <a:ext cx="7343979" cy="3627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89" tIns="40695" rIns="81389" bIns="40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18"/>
            <a:ext cx="620370" cy="474071"/>
          </a:xfrm>
          <a:prstGeom prst="rect">
            <a:avLst/>
          </a:prstGeom>
        </p:spPr>
        <p:txBody>
          <a:bodyPr vert="horz" lIns="81389" tIns="40695" rIns="81389" bIns="40695" rtlCol="0" anchor="ctr">
            <a:normAutofit/>
          </a:bodyPr>
          <a:lstStyle>
            <a:lvl1pPr algn="ctr" defTabSz="813848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35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  <p:sldLayoutId id="2147484161" r:id="rId12"/>
    <p:sldLayoutId id="2147484162" r:id="rId13"/>
    <p:sldLayoutId id="2147484163" r:id="rId14"/>
  </p:sldLayoutIdLst>
  <p:hf hdr="0" ftr="0" dt="0"/>
  <p:txStyles>
    <p:titleStyle>
      <a:lvl1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726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3449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0195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6925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3647" indent="-283647" algn="l" defTabSz="813794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3647" indent="73081" algn="l" defTabSz="813794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6155" indent="-203140" algn="l" defTabSz="813794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8562" indent="-967384" algn="just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9733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6469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3200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9931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6663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726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449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019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92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65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0387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7118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3850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57" y="367172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57" y="1199764"/>
            <a:ext cx="7343979" cy="3627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05"/>
            <a:ext cx="620370" cy="474071"/>
          </a:xfrm>
          <a:prstGeom prst="rect">
            <a:avLst/>
          </a:prstGeom>
        </p:spPr>
        <p:txBody>
          <a:bodyPr vert="horz" lIns="81509" tIns="40755" rIns="81509" bIns="40755" rtlCol="0" anchor="ctr">
            <a:normAutofit/>
          </a:bodyPr>
          <a:lstStyle>
            <a:lvl1pPr algn="ctr" defTabSz="815072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9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7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  <p:sldLayoutId id="2147484337" r:id="rId11"/>
    <p:sldLayoutId id="2147484338" r:id="rId12"/>
    <p:sldLayoutId id="2147484339" r:id="rId13"/>
    <p:sldLayoutId id="2147484340" r:id="rId14"/>
  </p:sldLayoutIdLst>
  <p:hf hdr="0" ftr="0" dt="0"/>
  <p:txStyles>
    <p:titleStyle>
      <a:lvl1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7266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4529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1804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9071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4076" indent="-284076" algn="l" defTabSz="815018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4076" indent="73191" algn="l" defTabSz="815018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6989" indent="-203445" algn="l" defTabSz="81501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50437" indent="-968838" algn="just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21420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8689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5957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93225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50492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266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4529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804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9071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6338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3605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00873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814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9" y="367196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9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44" tIns="40572" rIns="81144" bIns="40572" rtlCol="0" anchor="ctr">
            <a:normAutofit/>
          </a:bodyPr>
          <a:lstStyle>
            <a:lvl1pPr algn="ctr" defTabSz="811355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CC483C82-2CB0-403B-8A56-3B54E47C14C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69544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3948" r:id="rId3"/>
    <p:sldLayoutId id="2147483949" r:id="rId4"/>
    <p:sldLayoutId id="2147483959" r:id="rId5"/>
    <p:sldLayoutId id="2147484377" r:id="rId6"/>
    <p:sldLayoutId id="2147484378" r:id="rId7"/>
    <p:sldLayoutId id="2147484381" r:id="rId8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628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270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6919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2557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775" indent="-282775" algn="l" defTabSz="811301" rtl="0" eaLnBrk="1" fontAlgn="base" hangingPunct="1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775" indent="72859" algn="l" defTabSz="811301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462" indent="-202519" algn="l" defTabSz="811301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4743" indent="-964425" algn="just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312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1952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7589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3234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38873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28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27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91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55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819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84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47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5114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normativ.kontur.ru/document?moduleId=8&amp;documentId=454433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84878" y="4721331"/>
            <a:ext cx="774238" cy="289474"/>
          </a:xfrm>
          <a:prstGeom prst="rect">
            <a:avLst/>
          </a:prstGeom>
        </p:spPr>
        <p:txBody>
          <a:bodyPr wrap="none" lIns="103784" tIns="51897" rIns="103784" bIns="51897">
            <a:spAutoFit/>
          </a:bodyPr>
          <a:lstStyle/>
          <a:p>
            <a:pPr algn="ctr" defTabSz="101235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prstClr val="white"/>
                </a:solidFill>
                <a:latin typeface="+mj-lt"/>
                <a:cs typeface="Arial" pitchFamily="34" charset="0"/>
              </a:rPr>
              <a:t>2024 год</a:t>
            </a:r>
            <a:endParaRPr lang="ru-RU" sz="1200" dirty="0">
              <a:solidFill>
                <a:prstClr val="white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323524" y="2499742"/>
            <a:ext cx="8568955" cy="1296144"/>
          </a:xfrm>
        </p:spPr>
        <p:txBody>
          <a:bodyPr rtlCol="0">
            <a:no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2000" dirty="0" smtClean="0"/>
              <a:t>Порядок </a:t>
            </a:r>
            <a:r>
              <a:rPr lang="ru-RU" sz="2000" dirty="0"/>
              <a:t>уменьшения налоговых обязательств по УСН и </a:t>
            </a:r>
            <a:r>
              <a:rPr lang="ru-RU" sz="2000" dirty="0" smtClean="0"/>
              <a:t>ПСН. Официальные разъяснения ФНС России. </a:t>
            </a:r>
            <a:br>
              <a:rPr lang="ru-RU" sz="2000" dirty="0" smtClean="0"/>
            </a:br>
            <a:r>
              <a:rPr lang="ru-RU" sz="2000" dirty="0" smtClean="0"/>
              <a:t>Порядок подачи уведомления об уменьшении налоговых обязательств по ПСН на сумму страховых взносов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961068"/>
            <a:ext cx="6408712" cy="576064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algn="ctr" defTabSz="1043056" fontAlgn="auto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УПРАВЛЕНИЕ ФЕДЕРАЛЬНОЙ НАЛОГОВОЙ СЛУЖБЫ ПО Г. СЕВАСТОПОЛЮ</a:t>
            </a:r>
            <a:endParaRPr lang="ru-RU" sz="1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4013033"/>
            <a:ext cx="7272808" cy="72008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altLang="ru-RU" sz="1500" b="1" dirty="0" smtClean="0">
                <a:solidFill>
                  <a:schemeClr val="bg1"/>
                </a:solidFill>
                <a:latin typeface="+mj-lt"/>
              </a:rPr>
              <a:t>начальник отдела камерального контроля специальных налоговых режимов 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altLang="ru-RU" sz="1500" b="1" dirty="0" err="1" smtClean="0">
                <a:solidFill>
                  <a:schemeClr val="bg1"/>
                </a:solidFill>
                <a:latin typeface="+mj-lt"/>
              </a:rPr>
              <a:t>Пожематкина</a:t>
            </a:r>
            <a:r>
              <a:rPr lang="ru-RU" altLang="ru-RU" sz="1500" b="1" dirty="0" smtClean="0">
                <a:solidFill>
                  <a:schemeClr val="bg1"/>
                </a:solidFill>
                <a:latin typeface="+mj-lt"/>
              </a:rPr>
              <a:t> Вероника Сергеевна</a:t>
            </a:r>
            <a:endParaRPr lang="ru-RU" altLang="ru-RU" sz="1500" b="1" dirty="0">
              <a:solidFill>
                <a:schemeClr val="bg1"/>
              </a:solidFill>
              <a:latin typeface="+mj-lt"/>
            </a:endParaRP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8992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4"/>
          <p:cNvSpPr>
            <a:spLocks/>
          </p:cNvSpPr>
          <p:nvPr/>
        </p:nvSpPr>
        <p:spPr bwMode="gray">
          <a:xfrm>
            <a:off x="7364218" y="1526131"/>
            <a:ext cx="366712" cy="389698"/>
          </a:xfrm>
          <a:custGeom>
            <a:avLst/>
            <a:gdLst/>
            <a:ahLst/>
            <a:cxnLst>
              <a:cxn ang="0">
                <a:pos x="37" y="1"/>
              </a:cxn>
              <a:cxn ang="0">
                <a:pos x="45" y="472"/>
              </a:cxn>
              <a:cxn ang="0">
                <a:pos x="0" y="474"/>
              </a:cxn>
              <a:cxn ang="0">
                <a:pos x="72" y="604"/>
              </a:cxn>
              <a:cxn ang="0">
                <a:pos x="142" y="474"/>
              </a:cxn>
              <a:cxn ang="0">
                <a:pos x="100" y="474"/>
              </a:cxn>
              <a:cxn ang="0">
                <a:pos x="99" y="0"/>
              </a:cxn>
              <a:cxn ang="0">
                <a:pos x="37" y="1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Freeform 4"/>
          <p:cNvSpPr>
            <a:spLocks/>
          </p:cNvSpPr>
          <p:nvPr/>
        </p:nvSpPr>
        <p:spPr bwMode="gray">
          <a:xfrm>
            <a:off x="4784301" y="1887458"/>
            <a:ext cx="435384" cy="465790"/>
          </a:xfrm>
          <a:custGeom>
            <a:avLst/>
            <a:gdLst/>
            <a:ahLst/>
            <a:cxnLst>
              <a:cxn ang="0">
                <a:pos x="37" y="1"/>
              </a:cxn>
              <a:cxn ang="0">
                <a:pos x="45" y="472"/>
              </a:cxn>
              <a:cxn ang="0">
                <a:pos x="0" y="474"/>
              </a:cxn>
              <a:cxn ang="0">
                <a:pos x="72" y="604"/>
              </a:cxn>
              <a:cxn ang="0">
                <a:pos x="142" y="474"/>
              </a:cxn>
              <a:cxn ang="0">
                <a:pos x="100" y="474"/>
              </a:cxn>
              <a:cxn ang="0">
                <a:pos x="99" y="0"/>
              </a:cxn>
              <a:cxn ang="0">
                <a:pos x="37" y="1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Freeform 4"/>
          <p:cNvSpPr>
            <a:spLocks/>
          </p:cNvSpPr>
          <p:nvPr/>
        </p:nvSpPr>
        <p:spPr bwMode="gray">
          <a:xfrm>
            <a:off x="1703424" y="1919365"/>
            <a:ext cx="435384" cy="442394"/>
          </a:xfrm>
          <a:custGeom>
            <a:avLst/>
            <a:gdLst/>
            <a:ahLst/>
            <a:cxnLst>
              <a:cxn ang="0">
                <a:pos x="37" y="1"/>
              </a:cxn>
              <a:cxn ang="0">
                <a:pos x="45" y="472"/>
              </a:cxn>
              <a:cxn ang="0">
                <a:pos x="0" y="474"/>
              </a:cxn>
              <a:cxn ang="0">
                <a:pos x="72" y="604"/>
              </a:cxn>
              <a:cxn ang="0">
                <a:pos x="142" y="474"/>
              </a:cxn>
              <a:cxn ang="0">
                <a:pos x="100" y="474"/>
              </a:cxn>
              <a:cxn ang="0">
                <a:pos x="99" y="0"/>
              </a:cxn>
              <a:cxn ang="0">
                <a:pos x="37" y="1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8086" y="314303"/>
            <a:ext cx="7343979" cy="350149"/>
          </a:xfrm>
        </p:spPr>
        <p:txBody>
          <a:bodyPr/>
          <a:lstStyle/>
          <a:p>
            <a:pPr algn="ctr"/>
            <a:r>
              <a:rPr lang="ru-RU" sz="2500" dirty="0" smtClean="0"/>
              <a:t>Порядок уменьшения налога по УСН, ПСН</a:t>
            </a:r>
            <a:endParaRPr lang="ru-RU" sz="25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21" name="AutoShape 11"/>
          <p:cNvSpPr>
            <a:spLocks noChangeArrowheads="1"/>
          </p:cNvSpPr>
          <p:nvPr/>
        </p:nvSpPr>
        <p:spPr bwMode="gray">
          <a:xfrm>
            <a:off x="463074" y="782142"/>
            <a:ext cx="5832648" cy="385879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dirty="0" smtClean="0">
                <a:latin typeface="+mj-lt"/>
              </a:rPr>
              <a:t>ПСН, УСН «Доходы»</a:t>
            </a:r>
          </a:p>
        </p:txBody>
      </p:sp>
      <p:sp>
        <p:nvSpPr>
          <p:cNvPr id="24" name="AutoShape 11"/>
          <p:cNvSpPr>
            <a:spLocks noChangeArrowheads="1"/>
          </p:cNvSpPr>
          <p:nvPr/>
        </p:nvSpPr>
        <p:spPr bwMode="gray">
          <a:xfrm>
            <a:off x="6379304" y="1140887"/>
            <a:ext cx="2336539" cy="39551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dirty="0" smtClean="0">
                <a:latin typeface="+mj-lt"/>
              </a:rPr>
              <a:t>УСН «Доходы-расходов»</a:t>
            </a:r>
          </a:p>
        </p:txBody>
      </p:sp>
      <p:sp>
        <p:nvSpPr>
          <p:cNvPr id="27" name="AutoShape 11"/>
          <p:cNvSpPr>
            <a:spLocks noChangeArrowheads="1"/>
          </p:cNvSpPr>
          <p:nvPr/>
        </p:nvSpPr>
        <p:spPr bwMode="gray">
          <a:xfrm>
            <a:off x="6295722" y="1940990"/>
            <a:ext cx="2503704" cy="47868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400" dirty="0" smtClean="0">
                <a:latin typeface="+mj-lt"/>
              </a:rPr>
              <a:t>Страховые взносы включаются </a:t>
            </a:r>
          </a:p>
          <a:p>
            <a:pPr algn="ctr"/>
            <a:r>
              <a:rPr lang="ru-RU" sz="1400" dirty="0" smtClean="0">
                <a:latin typeface="+mj-lt"/>
              </a:rPr>
              <a:t>в расходы по мере их уплаты</a:t>
            </a:r>
          </a:p>
        </p:txBody>
      </p:sp>
      <p:sp>
        <p:nvSpPr>
          <p:cNvPr id="30" name="AutoShape 11"/>
          <p:cNvSpPr>
            <a:spLocks noChangeArrowheads="1"/>
          </p:cNvSpPr>
          <p:nvPr/>
        </p:nvSpPr>
        <p:spPr bwMode="gray">
          <a:xfrm>
            <a:off x="3631164" y="1301250"/>
            <a:ext cx="2376264" cy="742141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400" dirty="0" smtClean="0">
                <a:latin typeface="+mj-lt"/>
              </a:rPr>
              <a:t>ОПС + ОМС, </a:t>
            </a:r>
          </a:p>
          <a:p>
            <a:pPr algn="ctr"/>
            <a:r>
              <a:rPr lang="ru-RU" sz="1400" dirty="0" smtClean="0">
                <a:latin typeface="+mj-lt"/>
              </a:rPr>
              <a:t>исчисленные в порядке</a:t>
            </a:r>
          </a:p>
          <a:p>
            <a:pPr algn="ctr"/>
            <a:r>
              <a:rPr lang="ru-RU" sz="1400" dirty="0" smtClean="0">
                <a:latin typeface="+mj-lt"/>
              </a:rPr>
              <a:t> ст.430 НК РФ (за себя</a:t>
            </a:r>
            <a:r>
              <a:rPr lang="ru-RU" dirty="0">
                <a:latin typeface="+mj-lt"/>
              </a:rPr>
              <a:t>)</a:t>
            </a:r>
            <a:endParaRPr lang="ru-RU" dirty="0" smtClean="0">
              <a:latin typeface="+mj-lt"/>
            </a:endParaRPr>
          </a:p>
        </p:txBody>
      </p:sp>
      <p:sp>
        <p:nvSpPr>
          <p:cNvPr id="32" name="AutoShape 11"/>
          <p:cNvSpPr>
            <a:spLocks noChangeArrowheads="1"/>
          </p:cNvSpPr>
          <p:nvPr/>
        </p:nvSpPr>
        <p:spPr bwMode="gray">
          <a:xfrm>
            <a:off x="3743908" y="2370261"/>
            <a:ext cx="2376264" cy="66757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400" b="1" u="sng" dirty="0" smtClean="0">
                <a:solidFill>
                  <a:srgbClr val="FF0000"/>
                </a:solidFill>
                <a:latin typeface="+mn-lt"/>
              </a:rPr>
              <a:t>подлежащие </a:t>
            </a:r>
            <a:r>
              <a:rPr lang="ru-RU" sz="1400" b="1" u="sng" dirty="0">
                <a:solidFill>
                  <a:srgbClr val="FF0000"/>
                </a:solidFill>
                <a:latin typeface="+mn-lt"/>
              </a:rPr>
              <a:t>уплате </a:t>
            </a:r>
            <a:endParaRPr lang="ru-RU" sz="1400" b="1" u="sng" dirty="0" smtClean="0">
              <a:solidFill>
                <a:srgbClr val="FF0000"/>
              </a:solidFill>
              <a:latin typeface="+mn-lt"/>
            </a:endParaRPr>
          </a:p>
          <a:p>
            <a:pPr algn="ctr"/>
            <a:r>
              <a:rPr lang="ru-RU" sz="1400" b="1" u="sng" dirty="0" smtClean="0">
                <a:solidFill>
                  <a:srgbClr val="FF0000"/>
                </a:solidFill>
                <a:latin typeface="+mn-lt"/>
              </a:rPr>
              <a:t>в </a:t>
            </a:r>
            <a:r>
              <a:rPr lang="ru-RU" sz="1400" b="1" u="sng" dirty="0">
                <a:solidFill>
                  <a:srgbClr val="FF0000"/>
                </a:solidFill>
                <a:latin typeface="+mn-lt"/>
              </a:rPr>
              <a:t>данном налоговом </a:t>
            </a:r>
            <a:endParaRPr lang="ru-RU" sz="1400" b="1" u="sng" dirty="0" smtClean="0">
              <a:solidFill>
                <a:srgbClr val="FF0000"/>
              </a:solidFill>
              <a:latin typeface="+mn-lt"/>
            </a:endParaRPr>
          </a:p>
          <a:p>
            <a:pPr algn="ctr"/>
            <a:r>
              <a:rPr lang="ru-RU" sz="1400" b="1" u="sng" dirty="0" smtClean="0">
                <a:solidFill>
                  <a:srgbClr val="FF0000"/>
                </a:solidFill>
                <a:latin typeface="+mn-lt"/>
              </a:rPr>
              <a:t>периоде</a:t>
            </a:r>
            <a:r>
              <a:rPr lang="ru-RU" sz="1400" dirty="0" smtClean="0">
                <a:latin typeface="+mn-lt"/>
              </a:rPr>
              <a:t> </a:t>
            </a:r>
            <a:endParaRPr lang="ru-RU" dirty="0" smtClean="0">
              <a:latin typeface="+mn-lt"/>
            </a:endParaRPr>
          </a:p>
        </p:txBody>
      </p:sp>
      <p:sp>
        <p:nvSpPr>
          <p:cNvPr id="33" name="AutoShape 11"/>
          <p:cNvSpPr>
            <a:spLocks noChangeArrowheads="1"/>
          </p:cNvSpPr>
          <p:nvPr/>
        </p:nvSpPr>
        <p:spPr bwMode="gray">
          <a:xfrm>
            <a:off x="732984" y="1303034"/>
            <a:ext cx="2376264" cy="742141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400" dirty="0" smtClean="0">
                <a:latin typeface="+mj-lt"/>
              </a:rPr>
              <a:t>Страховые взносы </a:t>
            </a:r>
          </a:p>
          <a:p>
            <a:pPr algn="ctr"/>
            <a:r>
              <a:rPr lang="ru-RU" sz="1400" dirty="0" smtClean="0">
                <a:latin typeface="+mj-lt"/>
              </a:rPr>
              <a:t>за работников</a:t>
            </a:r>
            <a:endParaRPr lang="ru-RU" dirty="0" smtClean="0">
              <a:latin typeface="+mj-lt"/>
            </a:endParaRPr>
          </a:p>
        </p:txBody>
      </p:sp>
      <p:sp>
        <p:nvSpPr>
          <p:cNvPr id="35" name="AutoShape 11"/>
          <p:cNvSpPr>
            <a:spLocks noChangeArrowheads="1"/>
          </p:cNvSpPr>
          <p:nvPr/>
        </p:nvSpPr>
        <p:spPr bwMode="gray">
          <a:xfrm>
            <a:off x="732984" y="2361759"/>
            <a:ext cx="2376264" cy="66757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400" b="1" u="sng" dirty="0">
                <a:solidFill>
                  <a:srgbClr val="FF0000"/>
                </a:solidFill>
                <a:latin typeface="+mn-lt"/>
              </a:rPr>
              <a:t>п</a:t>
            </a:r>
            <a:r>
              <a:rPr lang="ru-RU" sz="1400" b="1" u="sng" dirty="0" smtClean="0">
                <a:solidFill>
                  <a:srgbClr val="FF0000"/>
                </a:solidFill>
                <a:latin typeface="+mn-lt"/>
              </a:rPr>
              <a:t>о факту уплаты в </a:t>
            </a:r>
          </a:p>
          <a:p>
            <a:pPr algn="ctr"/>
            <a:r>
              <a:rPr lang="ru-RU" sz="1400" b="1" u="sng" dirty="0" smtClean="0">
                <a:solidFill>
                  <a:srgbClr val="FF0000"/>
                </a:solidFill>
                <a:latin typeface="+mn-lt"/>
              </a:rPr>
              <a:t>налоговом (отчетном) </a:t>
            </a:r>
          </a:p>
          <a:p>
            <a:pPr algn="ctr"/>
            <a:r>
              <a:rPr lang="ru-RU" sz="1400" b="1" u="sng" dirty="0" smtClean="0">
                <a:solidFill>
                  <a:srgbClr val="FF0000"/>
                </a:solidFill>
                <a:latin typeface="+mn-lt"/>
              </a:rPr>
              <a:t>периоде</a:t>
            </a:r>
          </a:p>
        </p:txBody>
      </p:sp>
      <p:sp>
        <p:nvSpPr>
          <p:cNvPr id="37" name="AutoShape 23"/>
          <p:cNvSpPr>
            <a:spLocks noChangeArrowheads="1"/>
          </p:cNvSpPr>
          <p:nvPr/>
        </p:nvSpPr>
        <p:spPr bwMode="gray">
          <a:xfrm>
            <a:off x="303623" y="3396786"/>
            <a:ext cx="4648322" cy="1348759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447109"/>
            <a:ext cx="4608512" cy="140440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algn="just" defTabSz="1043056" fontAlgn="auto">
              <a:spcAft>
                <a:spcPts val="0"/>
              </a:spcAft>
            </a:pPr>
            <a:r>
              <a:rPr lang="ru-RU" sz="4800" dirty="0">
                <a:latin typeface="+mn-lt"/>
              </a:rPr>
              <a:t>Страховые взносы, срок уплаты которых приходится на первый рабочий день следующего года в соответствии с нормами п. 7 ст. 6.1 НК РФ, считаются подлежащими уплате </a:t>
            </a:r>
            <a:r>
              <a:rPr lang="ru-RU" sz="4800" b="1" u="sng" dirty="0">
                <a:latin typeface="+mn-lt"/>
              </a:rPr>
              <a:t>в данном налоговом периоде.</a:t>
            </a:r>
            <a:r>
              <a:rPr lang="ru-RU" sz="4800" dirty="0">
                <a:latin typeface="+mn-lt"/>
              </a:rPr>
              <a:t> </a:t>
            </a:r>
          </a:p>
          <a:p>
            <a:pPr algn="just" defTabSz="1043056" fontAlgn="auto">
              <a:spcAft>
                <a:spcPts val="0"/>
              </a:spcAft>
            </a:pPr>
            <a:r>
              <a:rPr lang="ru-RU" sz="4800" dirty="0">
                <a:latin typeface="+mn-lt"/>
              </a:rPr>
              <a:t>Например, фиксированный взнос за </a:t>
            </a:r>
            <a:r>
              <a:rPr lang="ru-RU" sz="4800" dirty="0" smtClean="0">
                <a:latin typeface="+mn-lt"/>
              </a:rPr>
              <a:t>2024 </a:t>
            </a:r>
            <a:r>
              <a:rPr lang="ru-RU" sz="4800" dirty="0">
                <a:latin typeface="+mn-lt"/>
              </a:rPr>
              <a:t>год должен учитываться при исчислении налога (авансовых платежей) по УСН за </a:t>
            </a:r>
            <a:r>
              <a:rPr lang="ru-RU" sz="4800" dirty="0" smtClean="0">
                <a:latin typeface="+mn-lt"/>
              </a:rPr>
              <a:t>2024 </a:t>
            </a:r>
            <a:r>
              <a:rPr lang="ru-RU" sz="4800" dirty="0">
                <a:latin typeface="+mn-lt"/>
              </a:rPr>
              <a:t>год, при этом срок уплаты указанных взносов </a:t>
            </a:r>
            <a:r>
              <a:rPr lang="ru-RU" sz="4800" dirty="0" smtClean="0">
                <a:latin typeface="+mn-lt"/>
              </a:rPr>
              <a:t>– 31.12.2024</a:t>
            </a: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AutoShape 23"/>
          <p:cNvSpPr>
            <a:spLocks noChangeArrowheads="1"/>
          </p:cNvSpPr>
          <p:nvPr/>
        </p:nvSpPr>
        <p:spPr bwMode="gray">
          <a:xfrm>
            <a:off x="5016817" y="3396786"/>
            <a:ext cx="3286316" cy="1347152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508104" y="3447109"/>
            <a:ext cx="2591451" cy="114086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57670" y="3447109"/>
            <a:ext cx="3246506" cy="1467329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algn="just"/>
            <a:r>
              <a:rPr lang="ru-RU" sz="4800" dirty="0">
                <a:latin typeface="+mn-lt"/>
              </a:rPr>
              <a:t>Суммы страховых взносов, определяемые в соответствии со статьей 430 </a:t>
            </a:r>
            <a:r>
              <a:rPr lang="ru-RU" sz="4800" dirty="0" smtClean="0">
                <a:latin typeface="+mn-lt"/>
              </a:rPr>
              <a:t>НК РФ, </a:t>
            </a:r>
            <a:r>
              <a:rPr lang="ru-RU" sz="4800" dirty="0">
                <a:latin typeface="+mn-lt"/>
              </a:rPr>
              <a:t>уплаченные после 31 декабря 2022 года </a:t>
            </a:r>
            <a:r>
              <a:rPr lang="ru-RU" sz="4800" b="1" u="sng" dirty="0">
                <a:latin typeface="+mn-lt"/>
              </a:rPr>
              <a:t>за расчетные периоды, предшествующие 2023 году</a:t>
            </a:r>
            <a:r>
              <a:rPr lang="ru-RU" sz="4800" dirty="0">
                <a:latin typeface="+mn-lt"/>
              </a:rPr>
              <a:t>, уменьшают исчисленную за налоговые (отчетные) периоды </a:t>
            </a:r>
            <a:r>
              <a:rPr lang="ru-RU" sz="4800" b="1" u="sng" dirty="0">
                <a:latin typeface="+mn-lt"/>
              </a:rPr>
              <a:t>2023 - 2025 годов </a:t>
            </a:r>
            <a:r>
              <a:rPr lang="ru-RU" sz="4800" dirty="0">
                <a:latin typeface="+mn-lt"/>
              </a:rPr>
              <a:t>сумму налога (авансовых платежей по налогу).</a:t>
            </a:r>
          </a:p>
          <a:p>
            <a:pPr algn="just"/>
            <a:r>
              <a:rPr lang="ru-RU" sz="4800" dirty="0">
                <a:latin typeface="+mn-lt"/>
              </a:rPr>
              <a:t> 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Freeform 5"/>
          <p:cNvSpPr>
            <a:spLocks/>
          </p:cNvSpPr>
          <p:nvPr/>
        </p:nvSpPr>
        <p:spPr bwMode="gray">
          <a:xfrm flipH="1">
            <a:off x="3806374" y="3078171"/>
            <a:ext cx="1010136" cy="36227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2" y="202"/>
              </a:cxn>
              <a:cxn ang="0">
                <a:pos x="577" y="202"/>
              </a:cxn>
              <a:cxn ang="0">
                <a:pos x="637" y="249"/>
              </a:cxn>
              <a:cxn ang="0">
                <a:pos x="639" y="402"/>
              </a:cxn>
              <a:cxn ang="0">
                <a:pos x="598" y="400"/>
              </a:cxn>
              <a:cxn ang="0">
                <a:pos x="669" y="532"/>
              </a:cxn>
              <a:cxn ang="0">
                <a:pos x="735" y="402"/>
              </a:cxn>
              <a:cxn ang="0">
                <a:pos x="696" y="402"/>
              </a:cxn>
              <a:cxn ang="0">
                <a:pos x="694" y="226"/>
              </a:cxn>
              <a:cxn ang="0">
                <a:pos x="616" y="150"/>
              </a:cxn>
              <a:cxn ang="0">
                <a:pos x="335" y="149"/>
              </a:cxn>
              <a:cxn ang="0">
                <a:pos x="69" y="0"/>
              </a:cxn>
              <a:cxn ang="0">
                <a:pos x="0" y="0"/>
              </a:cxn>
            </a:cxnLst>
            <a:rect l="0" t="0" r="r" b="b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317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ru-RU">
              <a:solidFill>
                <a:srgbClr val="E8E8E8"/>
              </a:solidFill>
            </a:endParaRPr>
          </a:p>
        </p:txBody>
      </p:sp>
      <p:sp>
        <p:nvSpPr>
          <p:cNvPr id="41" name="Freeform 3"/>
          <p:cNvSpPr>
            <a:spLocks/>
          </p:cNvSpPr>
          <p:nvPr/>
        </p:nvSpPr>
        <p:spPr bwMode="gray">
          <a:xfrm>
            <a:off x="5103754" y="3061150"/>
            <a:ext cx="1064385" cy="36760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2" y="202"/>
              </a:cxn>
              <a:cxn ang="0">
                <a:pos x="577" y="202"/>
              </a:cxn>
              <a:cxn ang="0">
                <a:pos x="637" y="249"/>
              </a:cxn>
              <a:cxn ang="0">
                <a:pos x="639" y="402"/>
              </a:cxn>
              <a:cxn ang="0">
                <a:pos x="598" y="400"/>
              </a:cxn>
              <a:cxn ang="0">
                <a:pos x="669" y="532"/>
              </a:cxn>
              <a:cxn ang="0">
                <a:pos x="735" y="402"/>
              </a:cxn>
              <a:cxn ang="0">
                <a:pos x="696" y="402"/>
              </a:cxn>
              <a:cxn ang="0">
                <a:pos x="694" y="226"/>
              </a:cxn>
              <a:cxn ang="0">
                <a:pos x="616" y="150"/>
              </a:cxn>
              <a:cxn ang="0">
                <a:pos x="335" y="149"/>
              </a:cxn>
              <a:cxn ang="0">
                <a:pos x="69" y="0"/>
              </a:cxn>
              <a:cxn ang="0">
                <a:pos x="0" y="0"/>
              </a:cxn>
            </a:cxnLst>
            <a:rect l="0" t="0" r="r" b="b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317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78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4"/>
          <p:cNvSpPr>
            <a:spLocks/>
          </p:cNvSpPr>
          <p:nvPr/>
        </p:nvSpPr>
        <p:spPr bwMode="gray">
          <a:xfrm>
            <a:off x="4139871" y="3263933"/>
            <a:ext cx="435384" cy="465790"/>
          </a:xfrm>
          <a:custGeom>
            <a:avLst/>
            <a:gdLst/>
            <a:ahLst/>
            <a:cxnLst>
              <a:cxn ang="0">
                <a:pos x="37" y="1"/>
              </a:cxn>
              <a:cxn ang="0">
                <a:pos x="45" y="472"/>
              </a:cxn>
              <a:cxn ang="0">
                <a:pos x="0" y="474"/>
              </a:cxn>
              <a:cxn ang="0">
                <a:pos x="72" y="604"/>
              </a:cxn>
              <a:cxn ang="0">
                <a:pos x="142" y="474"/>
              </a:cxn>
              <a:cxn ang="0">
                <a:pos x="100" y="474"/>
              </a:cxn>
              <a:cxn ang="0">
                <a:pos x="99" y="0"/>
              </a:cxn>
              <a:cxn ang="0">
                <a:pos x="37" y="1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Freeform 4"/>
          <p:cNvSpPr>
            <a:spLocks/>
          </p:cNvSpPr>
          <p:nvPr/>
        </p:nvSpPr>
        <p:spPr bwMode="gray">
          <a:xfrm>
            <a:off x="4174288" y="1055382"/>
            <a:ext cx="435384" cy="465790"/>
          </a:xfrm>
          <a:custGeom>
            <a:avLst/>
            <a:gdLst/>
            <a:ahLst/>
            <a:cxnLst>
              <a:cxn ang="0">
                <a:pos x="37" y="1"/>
              </a:cxn>
              <a:cxn ang="0">
                <a:pos x="45" y="472"/>
              </a:cxn>
              <a:cxn ang="0">
                <a:pos x="0" y="474"/>
              </a:cxn>
              <a:cxn ang="0">
                <a:pos x="72" y="604"/>
              </a:cxn>
              <a:cxn ang="0">
                <a:pos x="142" y="474"/>
              </a:cxn>
              <a:cxn ang="0">
                <a:pos x="100" y="474"/>
              </a:cxn>
              <a:cxn ang="0">
                <a:pos x="99" y="0"/>
              </a:cxn>
              <a:cxn ang="0">
                <a:pos x="37" y="1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270" y="521940"/>
            <a:ext cx="8435244" cy="334258"/>
          </a:xfrm>
        </p:spPr>
        <p:txBody>
          <a:bodyPr/>
          <a:lstStyle/>
          <a:p>
            <a:pPr algn="ctr"/>
            <a:r>
              <a:rPr lang="ru-RU" sz="1800" dirty="0" smtClean="0"/>
              <a:t>Порядок уменьшения налоговых обязательств по УСН и/или ПСН на </a:t>
            </a:r>
            <a:r>
              <a:rPr lang="ru-RU" sz="1800" dirty="0"/>
              <a:t>страховые взносы, исчисленные в размере 1% с доходов, </a:t>
            </a:r>
            <a:r>
              <a:rPr lang="ru-RU" sz="1800" dirty="0" smtClean="0"/>
              <a:t>превышающих </a:t>
            </a:r>
            <a:r>
              <a:rPr lang="ru-RU" sz="1800" dirty="0"/>
              <a:t>300 </a:t>
            </a:r>
            <a:r>
              <a:rPr lang="ru-RU" sz="1800" dirty="0" smtClean="0"/>
              <a:t>тыс. рублей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37" name="AutoShape 23"/>
          <p:cNvSpPr>
            <a:spLocks noChangeArrowheads="1"/>
          </p:cNvSpPr>
          <p:nvPr/>
        </p:nvSpPr>
        <p:spPr bwMode="gray">
          <a:xfrm>
            <a:off x="611173" y="1520327"/>
            <a:ext cx="7675735" cy="1411404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38" name="AutoShape 23"/>
          <p:cNvSpPr>
            <a:spLocks noChangeArrowheads="1"/>
          </p:cNvSpPr>
          <p:nvPr/>
        </p:nvSpPr>
        <p:spPr bwMode="gray">
          <a:xfrm>
            <a:off x="962199" y="3736046"/>
            <a:ext cx="6859562" cy="276142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/>
            <a:r>
              <a:rPr lang="ru-RU" b="1" dirty="0" smtClean="0">
                <a:latin typeface="+mn-lt"/>
              </a:rPr>
              <a:t>Аналогичный порядок в 2024 году</a:t>
            </a:r>
            <a:endParaRPr lang="ru-RU" b="1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104" y="3447109"/>
            <a:ext cx="2591451" cy="114086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0976" y="1635147"/>
            <a:ext cx="7295918" cy="160275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algn="just"/>
            <a:r>
              <a:rPr lang="ru-RU" sz="1400" dirty="0" smtClean="0">
                <a:latin typeface="+mn-lt"/>
              </a:rPr>
              <a:t>Для </a:t>
            </a:r>
            <a:r>
              <a:rPr lang="ru-RU" sz="1400" dirty="0">
                <a:latin typeface="+mn-lt"/>
              </a:rPr>
              <a:t>целей уменьшения налога </a:t>
            </a:r>
            <a:r>
              <a:rPr lang="ru-RU" sz="1400" dirty="0" smtClean="0">
                <a:latin typeface="+mn-lt"/>
              </a:rPr>
              <a:t>по </a:t>
            </a:r>
            <a:r>
              <a:rPr lang="ru-RU" sz="1400" dirty="0">
                <a:latin typeface="+mn-lt"/>
              </a:rPr>
              <a:t>УСН и/или налога по ПСН </a:t>
            </a:r>
            <a:r>
              <a:rPr lang="ru-RU" sz="1400" b="1" u="sng" dirty="0">
                <a:latin typeface="+mn-lt"/>
              </a:rPr>
              <a:t>за налоговый период (отчетные периоды) 2023 года </a:t>
            </a:r>
            <a:r>
              <a:rPr lang="ru-RU" sz="1400" dirty="0">
                <a:latin typeface="+mn-lt"/>
              </a:rPr>
              <a:t>на страховые взносы, исчисленные в размере 1% с доходов, превышающих 300 тыс. рублей, за расчетный период 2023 года, уплата которых в соответствии с пунктом 2 статьи 432 </a:t>
            </a:r>
            <a:r>
              <a:rPr lang="ru-RU" sz="1400" dirty="0" smtClean="0">
                <a:latin typeface="+mn-lt"/>
              </a:rPr>
              <a:t>НК РФ должна </a:t>
            </a:r>
            <a:r>
              <a:rPr lang="ru-RU" sz="1400" dirty="0">
                <a:latin typeface="+mn-lt"/>
              </a:rPr>
              <a:t>быть осуществлена не позднее 01.07.2024, такие страховые взносы могут быть признаны налогоплательщиком подлежащими уплате </a:t>
            </a:r>
            <a:r>
              <a:rPr lang="ru-RU" sz="1400" b="1" u="sng" dirty="0">
                <a:latin typeface="+mn-lt"/>
              </a:rPr>
              <a:t>как в 2023 году, так и в 2024 году.</a:t>
            </a:r>
          </a:p>
          <a:p>
            <a:r>
              <a:rPr lang="ru-RU" sz="1400" dirty="0"/>
              <a:t> 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9330" y="4012188"/>
            <a:ext cx="8114750" cy="888837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lnSpcReduction="10000"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sz="1300" dirty="0" smtClean="0">
                <a:solidFill>
                  <a:srgbClr val="FF0000"/>
                </a:solidFill>
                <a:latin typeface="+mn-lt"/>
              </a:rPr>
              <a:t>ВАЖНО!</a:t>
            </a:r>
            <a:r>
              <a:rPr lang="ru-RU" sz="1300" dirty="0" smtClean="0">
                <a:latin typeface="+mn-lt"/>
              </a:rPr>
              <a:t> </a:t>
            </a:r>
            <a:r>
              <a:rPr lang="ru-RU" sz="1300" dirty="0">
                <a:latin typeface="+mn-lt"/>
              </a:rPr>
              <a:t>указанная сумма страховых взносов, на которые налогоплательщиком уменьшен налог (авансовые платежи по налогу) по УСН и/или налог по ПСН за налоговый период (отчетные периоды) </a:t>
            </a:r>
            <a:r>
              <a:rPr lang="ru-RU" sz="1300" dirty="0" smtClean="0">
                <a:latin typeface="+mn-lt"/>
              </a:rPr>
              <a:t>2024 </a:t>
            </a:r>
            <a:r>
              <a:rPr lang="ru-RU" sz="1300" dirty="0">
                <a:latin typeface="+mn-lt"/>
              </a:rPr>
              <a:t>года, </a:t>
            </a:r>
            <a:r>
              <a:rPr lang="ru-RU" sz="1300" b="1" u="sng" dirty="0">
                <a:latin typeface="+mn-lt"/>
              </a:rPr>
              <a:t>повторно не учитывается </a:t>
            </a:r>
            <a:r>
              <a:rPr lang="ru-RU" sz="1300" dirty="0">
                <a:latin typeface="+mn-lt"/>
              </a:rPr>
              <a:t>при уменьшении налога (авансовых платежей по налогу) по УСН и/или налога по ПСН </a:t>
            </a:r>
            <a:r>
              <a:rPr lang="ru-RU" sz="1300" b="1" u="sng" dirty="0">
                <a:latin typeface="+mn-lt"/>
              </a:rPr>
              <a:t>за налоговый период (отчетные периоды) </a:t>
            </a:r>
            <a:r>
              <a:rPr lang="ru-RU" sz="1300" b="1" u="sng" dirty="0" smtClean="0">
                <a:latin typeface="+mn-lt"/>
              </a:rPr>
              <a:t>2025 </a:t>
            </a:r>
            <a:r>
              <a:rPr lang="ru-RU" sz="1300" b="1" u="sng" dirty="0">
                <a:latin typeface="+mn-lt"/>
              </a:rPr>
              <a:t>года</a:t>
            </a:r>
            <a:r>
              <a:rPr lang="ru-RU" sz="1300" dirty="0" smtClean="0">
                <a:latin typeface="+mn-lt"/>
              </a:rPr>
              <a:t>.</a:t>
            </a:r>
            <a:endParaRPr lang="ru-RU" sz="1300" dirty="0">
              <a:latin typeface="+mn-lt"/>
            </a:endParaRPr>
          </a:p>
        </p:txBody>
      </p:sp>
      <p:sp>
        <p:nvSpPr>
          <p:cNvPr id="23" name="AutoShape 11"/>
          <p:cNvSpPr>
            <a:spLocks noChangeArrowheads="1"/>
          </p:cNvSpPr>
          <p:nvPr/>
        </p:nvSpPr>
        <p:spPr bwMode="gray">
          <a:xfrm>
            <a:off x="648345" y="950785"/>
            <a:ext cx="7675735" cy="29179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ru-RU" dirty="0" smtClean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9580" y="923940"/>
            <a:ext cx="5616624" cy="38670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b="1" dirty="0" smtClean="0">
                <a:latin typeface="+mj-lt"/>
                <a:ea typeface="+mj-ea"/>
                <a:cs typeface="+mj-cs"/>
              </a:rPr>
              <a:t>Письмо ФНС </a:t>
            </a:r>
            <a:r>
              <a:rPr lang="ru-RU" b="1" dirty="0">
                <a:latin typeface="+mj-lt"/>
                <a:ea typeface="+mj-ea"/>
                <a:cs typeface="+mj-cs"/>
              </a:rPr>
              <a:t>России от 25.08.2023 </a:t>
            </a:r>
            <a:r>
              <a:rPr lang="ru-RU" b="1" dirty="0" smtClean="0">
                <a:latin typeface="+mj-lt"/>
                <a:ea typeface="+mj-ea"/>
                <a:cs typeface="+mj-cs"/>
              </a:rPr>
              <a:t>№ </a:t>
            </a:r>
            <a:r>
              <a:rPr lang="ru-RU" b="1" dirty="0">
                <a:latin typeface="+mj-lt"/>
                <a:ea typeface="+mj-ea"/>
                <a:cs typeface="+mj-cs"/>
              </a:rPr>
              <a:t>СД-4-3/10872</a:t>
            </a:r>
            <a:r>
              <a:rPr lang="ru-RU" b="1" dirty="0" smtClean="0">
                <a:latin typeface="+mj-lt"/>
                <a:ea typeface="+mj-ea"/>
                <a:cs typeface="+mj-cs"/>
              </a:rPr>
              <a:t>@</a:t>
            </a:r>
            <a:endParaRPr kumimoji="0" lang="ru-RU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gray">
          <a:xfrm>
            <a:off x="497435" y="3157466"/>
            <a:ext cx="7759563" cy="277841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ru-RU" dirty="0" smtClean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66084" y="3089621"/>
            <a:ext cx="6822264" cy="38670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b="1" dirty="0" smtClean="0">
                <a:latin typeface="+mj-lt"/>
                <a:ea typeface="+mj-ea"/>
                <a:cs typeface="+mj-cs"/>
              </a:rPr>
              <a:t>Письмо ФНС </a:t>
            </a:r>
            <a:r>
              <a:rPr lang="ru-RU" b="1" dirty="0">
                <a:latin typeface="+mj-lt"/>
                <a:ea typeface="+mj-ea"/>
                <a:cs typeface="+mj-cs"/>
              </a:rPr>
              <a:t>России от </a:t>
            </a:r>
            <a:r>
              <a:rPr lang="ru-RU" b="1" dirty="0" smtClean="0">
                <a:latin typeface="+mj-lt"/>
                <a:ea typeface="+mj-ea"/>
                <a:cs typeface="+mj-cs"/>
              </a:rPr>
              <a:t>08.04.2024 № СД-4-3/4104@</a:t>
            </a:r>
            <a:endParaRPr kumimoji="0" lang="ru-RU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Freeform 4"/>
          <p:cNvSpPr>
            <a:spLocks/>
          </p:cNvSpPr>
          <p:nvPr/>
        </p:nvSpPr>
        <p:spPr bwMode="gray">
          <a:xfrm>
            <a:off x="4157808" y="2773759"/>
            <a:ext cx="438819" cy="377888"/>
          </a:xfrm>
          <a:custGeom>
            <a:avLst/>
            <a:gdLst/>
            <a:ahLst/>
            <a:cxnLst>
              <a:cxn ang="0">
                <a:pos x="37" y="1"/>
              </a:cxn>
              <a:cxn ang="0">
                <a:pos x="45" y="472"/>
              </a:cxn>
              <a:cxn ang="0">
                <a:pos x="0" y="474"/>
              </a:cxn>
              <a:cxn ang="0">
                <a:pos x="72" y="604"/>
              </a:cxn>
              <a:cxn ang="0">
                <a:pos x="142" y="474"/>
              </a:cxn>
              <a:cxn ang="0">
                <a:pos x="100" y="474"/>
              </a:cxn>
              <a:cxn ang="0">
                <a:pos x="99" y="0"/>
              </a:cxn>
              <a:cxn ang="0">
                <a:pos x="37" y="1"/>
              </a:cxn>
            </a:cxnLst>
            <a:rect l="0" t="0" r="r" b="b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70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47" y="367163"/>
            <a:ext cx="7343979" cy="404387"/>
          </a:xfrm>
        </p:spPr>
        <p:txBody>
          <a:bodyPr/>
          <a:lstStyle/>
          <a:p>
            <a:pPr algn="ctr"/>
            <a:r>
              <a:rPr lang="ru-RU" sz="3000" dirty="0" smtClean="0"/>
              <a:t>Пример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B36258D8-6A02-4C00-9BD4-3B1569B4B019}"/>
              </a:ext>
            </a:extLst>
          </p:cNvPr>
          <p:cNvSpPr/>
          <p:nvPr/>
        </p:nvSpPr>
        <p:spPr>
          <a:xfrm>
            <a:off x="480244" y="832287"/>
            <a:ext cx="7843838" cy="389970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spcAft>
                <a:spcPts val="0"/>
              </a:spcAft>
            </a:pPr>
            <a:endParaRPr lang="ru-RU" b="1" dirty="0">
              <a:solidFill>
                <a:srgbClr val="005AA9"/>
              </a:solidFill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4893" y="367163"/>
            <a:ext cx="1252766" cy="138727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7243" y="771550"/>
            <a:ext cx="8097205" cy="39604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lnSpcReduction="10000"/>
          </a:bodyPr>
          <a:lstStyle/>
          <a:p>
            <a:endParaRPr lang="ru-RU" sz="800" dirty="0"/>
          </a:p>
          <a:p>
            <a:r>
              <a:rPr lang="ru-RU" sz="1400" dirty="0">
                <a:latin typeface="+mn-lt"/>
              </a:rPr>
              <a:t>Налогоплательщик в 2024 и 2025 годах применяет УСН с объектом налогообложения в виде доходов.</a:t>
            </a:r>
          </a:p>
          <a:p>
            <a:r>
              <a:rPr lang="ru-RU" sz="1400" dirty="0">
                <a:latin typeface="+mn-lt"/>
              </a:rPr>
              <a:t>Доходы налогоплательщика от предпринимательской деятельности, в отношении которой применяется УСН, составили:</a:t>
            </a:r>
          </a:p>
          <a:p>
            <a:r>
              <a:rPr lang="ru-RU" sz="1400" dirty="0">
                <a:latin typeface="+mn-lt"/>
              </a:rPr>
              <a:t>1 000 000 руб. за 2024 год;</a:t>
            </a:r>
          </a:p>
          <a:p>
            <a:r>
              <a:rPr lang="ru-RU" sz="1400" dirty="0">
                <a:latin typeface="+mn-lt"/>
              </a:rPr>
              <a:t>1 500 000 руб. за 2025 год.</a:t>
            </a:r>
          </a:p>
          <a:p>
            <a:r>
              <a:rPr lang="ru-RU" sz="1400" dirty="0">
                <a:latin typeface="+mn-lt"/>
              </a:rPr>
              <a:t>Страховые взносы в размере 1% с доходов, превышающих 300 тыс. руб., за 2024 год составляют 7 тыс. рублей ((1 000 000 – 300 000) * 1%).</a:t>
            </a:r>
          </a:p>
          <a:p>
            <a:r>
              <a:rPr lang="ru-RU" sz="1400" dirty="0">
                <a:latin typeface="+mn-lt"/>
              </a:rPr>
              <a:t>Сумма налога, исчисленная по УСН, за налоговые периоды 2024 и 2025 годов следующая:</a:t>
            </a:r>
          </a:p>
          <a:p>
            <a:r>
              <a:rPr lang="ru-RU" sz="1400" dirty="0">
                <a:latin typeface="+mn-lt"/>
              </a:rPr>
              <a:t>60 тыс. рублей за 2024 год (1 000 000 * 6%);</a:t>
            </a:r>
          </a:p>
          <a:p>
            <a:r>
              <a:rPr lang="ru-RU" sz="1400" dirty="0">
                <a:latin typeface="+mn-lt"/>
              </a:rPr>
              <a:t>90 тыс. рублей за 2025 год (1 500 000 * 6%).</a:t>
            </a:r>
          </a:p>
          <a:p>
            <a:r>
              <a:rPr lang="ru-RU" sz="1400" dirty="0">
                <a:latin typeface="+mn-lt"/>
              </a:rPr>
              <a:t>При этом налогоплательщик уменьшил налог по УСН за 2024 год только на 5 тыс. рублей из 7 тыс. рублей исчисленных страховых взносов в размере 1% с доходов, превышающих 300 тыс. рублей, за 2024 год.</a:t>
            </a:r>
          </a:p>
          <a:p>
            <a:r>
              <a:rPr lang="ru-RU" sz="1400" dirty="0">
                <a:latin typeface="+mn-lt"/>
              </a:rPr>
              <a:t>В указанной ситуации налогоплательщик вправе использовать оставшуюся сумму указанных страховых взносов в размере 2 тыс. рублей при уменьшении налога (авансовых платежей) по УСН за налоговый период (отчетные периоды) 2025 года.</a:t>
            </a:r>
          </a:p>
          <a:p>
            <a:r>
              <a:rPr lang="ru-RU" sz="1400" dirty="0">
                <a:latin typeface="+mn-lt"/>
              </a:rPr>
              <a:t>Сумма страховых взносов в размере 5 тыс. руб., учтенная при исчислении налога по УСН за 2024 год, повторно не учитывается при уменьшении налога (авансовых платежей) по УСН за налоговый период (отчетные периоды) 2025 года</a:t>
            </a:r>
            <a:r>
              <a:rPr lang="ru-RU" sz="1400" dirty="0" smtClean="0">
                <a:latin typeface="+mn-lt"/>
              </a:rPr>
              <a:t>.</a:t>
            </a:r>
            <a:endParaRPr lang="ru-RU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904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277" y="367162"/>
            <a:ext cx="7343979" cy="404387"/>
          </a:xfrm>
        </p:spPr>
        <p:txBody>
          <a:bodyPr/>
          <a:lstStyle/>
          <a:p>
            <a:pPr algn="ctr"/>
            <a:r>
              <a:rPr lang="ru-RU" sz="3000" dirty="0" smtClean="0"/>
              <a:t>Порядок подачи Уведомления 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B36258D8-6A02-4C00-9BD4-3B1569B4B019}"/>
              </a:ext>
            </a:extLst>
          </p:cNvPr>
          <p:cNvSpPr/>
          <p:nvPr/>
        </p:nvSpPr>
        <p:spPr>
          <a:xfrm>
            <a:off x="474147" y="1082782"/>
            <a:ext cx="7056784" cy="35436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spcAft>
                <a:spcPts val="0"/>
              </a:spcAft>
            </a:pPr>
            <a:endParaRPr lang="ru-RU" b="1" dirty="0">
              <a:solidFill>
                <a:srgbClr val="005AA9"/>
              </a:solidFill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401" y="306782"/>
            <a:ext cx="1644697" cy="18212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0640" y="1178873"/>
            <a:ext cx="6840761" cy="53595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just"/>
            <a:r>
              <a:rPr lang="ru-RU" sz="1300" dirty="0" smtClean="0">
                <a:latin typeface="+mn-lt"/>
              </a:rPr>
              <a:t>Уменьшение налоговых обязательств по ПСН производится налоговым органом, которым выдан патент на право применения ПСН</a:t>
            </a:r>
          </a:p>
          <a:p>
            <a:pPr indent="268288" algn="just"/>
            <a:endParaRPr lang="ru-RU" sz="1300" dirty="0">
              <a:latin typeface="+mn-lt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09870" y="1758083"/>
            <a:ext cx="6940009" cy="2868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265029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+mn-lt"/>
              </a:rPr>
              <a:t>Срок подачи уведомления НК РФ не устанавливает.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300" dirty="0" smtClean="0">
                <a:solidFill>
                  <a:srgbClr val="222222"/>
                </a:solidFill>
                <a:latin typeface="+mn-lt"/>
              </a:rPr>
              <a:t>ОДНАКО, рекомендуем подавать уведомление </a:t>
            </a:r>
            <a:r>
              <a:rPr kumimoji="0" lang="ru-RU" altLang="ru-RU" sz="13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+mn-lt"/>
              </a:rPr>
              <a:t>за 20 рабочих дней до крайнего срока уплаты налога по ПСН (срок рассмотрения уведомления — 20 дней, письмо</a:t>
            </a:r>
            <a:r>
              <a:rPr kumimoji="0" lang="ru-RU" altLang="ru-RU" sz="1300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latin typeface="+mn-lt"/>
              </a:rPr>
              <a:t> ФНС </a:t>
            </a:r>
            <a:r>
              <a:rPr kumimoji="0" lang="ru-RU" altLang="ru-RU" sz="1300" b="0" i="0" strike="noStrike" cap="none" normalizeH="0" dirty="0" smtClean="0">
                <a:ln>
                  <a:noFill/>
                </a:ln>
                <a:effectLst/>
                <a:latin typeface="+mn-lt"/>
              </a:rPr>
              <a:t>России</a:t>
            </a:r>
            <a:r>
              <a:rPr kumimoji="0" lang="ru-RU" altLang="ru-RU" sz="1300" b="0" i="0" strike="noStrike" cap="none" normalizeH="0" baseline="0" dirty="0" smtClean="0">
                <a:ln>
                  <a:noFill/>
                </a:ln>
                <a:effectLst/>
                <a:latin typeface="+mn-lt"/>
              </a:rPr>
              <a:t> </a:t>
            </a:r>
            <a:r>
              <a:rPr kumimoji="0" lang="ru-RU" altLang="ru-RU" sz="1300" b="0" i="0" strike="noStrike" cap="none" normalizeH="0" baseline="0" dirty="0" smtClean="0">
                <a:ln>
                  <a:noFill/>
                </a:ln>
                <a:effectLst/>
                <a:latin typeface="+mn-lt"/>
                <a:hlinkClick r:id="rId3"/>
              </a:rPr>
              <a:t>от 11.08.2023 № БВ-4-7/10353@</a:t>
            </a:r>
            <a:r>
              <a:rPr lang="ru-RU" altLang="ru-RU" sz="1300" dirty="0">
                <a:latin typeface="+mn-lt"/>
              </a:rPr>
              <a:t>)</a:t>
            </a:r>
            <a:endParaRPr kumimoji="0" lang="ru-RU" altLang="ru-RU" sz="1300" b="0" i="0" strike="noStrike" cap="none" normalizeH="0" baseline="0" dirty="0" smtClean="0">
              <a:ln>
                <a:noFill/>
              </a:ln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+mn-lt"/>
              </a:rPr>
              <a:t> ИП вправе сам решить, на какую сумму (в пределах суммы взносов, подлежащей уплате в налоговом (отчетном) периоде) уменьшать налог по ПСН. Переплата на ЕНС для зачета не требуется.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3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+mn-lt"/>
              </a:rPr>
              <a:t>Основные причины отказа:</a:t>
            </a:r>
            <a:endParaRPr kumimoji="0" lang="ru-RU" altLang="ru-RU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3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+mn-lt"/>
              </a:rPr>
              <a:t>ИП заявил к уменьшению сумму, большую, чем причитается к уплате в отчетном (налоговом) периоде;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1300" dirty="0" smtClean="0">
                <a:solidFill>
                  <a:srgbClr val="222222"/>
                </a:solidFill>
                <a:latin typeface="+mn-lt"/>
              </a:rPr>
              <a:t>Налоговые обязательства по ПСН уже уменьшены.</a:t>
            </a:r>
            <a:endParaRPr kumimoji="0" lang="ru-RU" altLang="ru-RU" sz="13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3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+mn-lt"/>
            </a:endParaRPr>
          </a:p>
        </p:txBody>
      </p:sp>
      <p:sp>
        <p:nvSpPr>
          <p:cNvPr id="6" name="AutoShape 2" descr="https://s.kontur.ru/common-v2/icons-ui/black/lightbulb-on/lightbulb-on-64-regular.svg"/>
          <p:cNvSpPr>
            <a:spLocks noChangeAspect="1" noChangeArrowheads="1"/>
          </p:cNvSpPr>
          <p:nvPr/>
        </p:nvSpPr>
        <p:spPr bwMode="auto">
          <a:xfrm>
            <a:off x="63500" y="-625475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44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38344" y="6853536"/>
            <a:ext cx="1533220" cy="289847"/>
          </a:xfrm>
          <a:prstGeom prst="rect">
            <a:avLst/>
          </a:prstGeom>
        </p:spPr>
        <p:txBody>
          <a:bodyPr wrap="none" lIns="104162" tIns="52082" rIns="104162" bIns="52082">
            <a:spAutoFit/>
          </a:bodyPr>
          <a:lstStyle/>
          <a:p>
            <a:pPr algn="ctr" defTabSz="101600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prstClr val="white"/>
                </a:solidFill>
                <a:latin typeface="Calibri"/>
                <a:cs typeface="Arial" pitchFamily="34" charset="0"/>
              </a:rPr>
              <a:t>30 января 2015 года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700807" y="2643766"/>
            <a:ext cx="7874827" cy="864095"/>
          </a:xfrm>
        </p:spPr>
        <p:txBody>
          <a:bodyPr rtlCol="0">
            <a:noAutofit/>
          </a:bodyPr>
          <a:lstStyle/>
          <a:p>
            <a:pPr lvl="0"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БЛАГОДАРЮ  ЗА  ВНИМАНИЕ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94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0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2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3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4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широкий слайд_тема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6B46FA4-774A-49E4-8E70-BB07570D16A5}">
  <we:reference id="wa104178141" version="4.3.3.0" store="ru-RU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19427</TotalTime>
  <Words>675</Words>
  <Application>Microsoft Office PowerPoint</Application>
  <PresentationFormat>Экран (16:9)</PresentationFormat>
  <Paragraphs>60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6</vt:i4>
      </vt:variant>
    </vt:vector>
  </HeadingPairs>
  <TitlesOfParts>
    <vt:vector size="16" baseType="lpstr">
      <vt:lpstr>Arial</vt:lpstr>
      <vt:lpstr>Calibri</vt:lpstr>
      <vt:lpstr>Times New Roman</vt:lpstr>
      <vt:lpstr>Present_FNS2012_16-9</vt:lpstr>
      <vt:lpstr>10_Present_FNS2012_A4</vt:lpstr>
      <vt:lpstr>11_Present_FNS2012_A4</vt:lpstr>
      <vt:lpstr>12_Present_FNS2012_A4</vt:lpstr>
      <vt:lpstr>13_Present_FNS2012_A4</vt:lpstr>
      <vt:lpstr>14_Present_FNS2012_A4</vt:lpstr>
      <vt:lpstr>широкий слайд_тема</vt:lpstr>
      <vt:lpstr>Порядок уменьшения налоговых обязательств по УСН и ПСН. Официальные разъяснения ФНС России.  Порядок подачи уведомления об уменьшении налоговых обязательств по ПСН на сумму страховых взносов</vt:lpstr>
      <vt:lpstr>Порядок уменьшения налога по УСН, ПСН</vt:lpstr>
      <vt:lpstr>Порядок уменьшения налоговых обязательств по УСН и/или ПСН на страховые взносы, исчисленные в размере 1% с доходов, превышающих 300 тыс. рублей </vt:lpstr>
      <vt:lpstr>Пример</vt:lpstr>
      <vt:lpstr>Порядок подачи Уведомления </vt:lpstr>
      <vt:lpstr>БЛАГОДАРЮ  ЗА  ВНИМАНИЕ </vt:lpstr>
    </vt:vector>
  </TitlesOfParts>
  <Company>Kraftway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Богданова Елена Викторовна</cp:lastModifiedBy>
  <cp:revision>2469</cp:revision>
  <cp:lastPrinted>2024-04-26T11:21:37Z</cp:lastPrinted>
  <dcterms:created xsi:type="dcterms:W3CDTF">2013-03-25T05:56:00Z</dcterms:created>
  <dcterms:modified xsi:type="dcterms:W3CDTF">2024-04-26T11:21:41Z</dcterms:modified>
</cp:coreProperties>
</file>