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2" r:id="rId1"/>
    <p:sldMasterId id="2147484104" r:id="rId2"/>
    <p:sldMasterId id="2147484119" r:id="rId3"/>
    <p:sldMasterId id="2147484134" r:id="rId4"/>
    <p:sldMasterId id="2147484149" r:id="rId5"/>
    <p:sldMasterId id="2147484326" r:id="rId6"/>
  </p:sldMasterIdLst>
  <p:notesMasterIdLst>
    <p:notesMasterId r:id="rId19"/>
  </p:notesMasterIdLst>
  <p:sldIdLst>
    <p:sldId id="529" r:id="rId7"/>
    <p:sldId id="531" r:id="rId8"/>
    <p:sldId id="533" r:id="rId9"/>
    <p:sldId id="542" r:id="rId10"/>
    <p:sldId id="534" r:id="rId11"/>
    <p:sldId id="535" r:id="rId12"/>
    <p:sldId id="544" r:id="rId13"/>
    <p:sldId id="539" r:id="rId14"/>
    <p:sldId id="537" r:id="rId15"/>
    <p:sldId id="538" r:id="rId16"/>
    <p:sldId id="474" r:id="rId17"/>
    <p:sldId id="530" r:id="rId18"/>
  </p:sldIdLst>
  <p:sldSz cx="9144000" cy="5143500" type="screen16x9"/>
  <p:notesSz cx="6808788" cy="9940925"/>
  <p:defaultTextStyle>
    <a:defPPr>
      <a:defRPr lang="ru-RU"/>
    </a:defPPr>
    <a:lvl1pPr algn="l" defTabSz="8016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00050" indent="47625" algn="l" defTabSz="8016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01688" indent="96838" algn="l" defTabSz="8016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03325" indent="144463" algn="l" defTabSz="8016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4963" indent="193675" algn="l" defTabSz="8016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23B"/>
    <a:srgbClr val="F2F2F2"/>
    <a:srgbClr val="0066FF"/>
    <a:srgbClr val="3333FF"/>
    <a:srgbClr val="0000FF"/>
    <a:srgbClr val="0099CC"/>
    <a:srgbClr val="66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2179" autoAdjust="0"/>
  </p:normalViewPr>
  <p:slideViewPr>
    <p:cSldViewPr>
      <p:cViewPr varScale="1">
        <p:scale>
          <a:sx n="103" d="100"/>
          <a:sy n="103" d="100"/>
        </p:scale>
        <p:origin x="708" y="96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5BD87A-E320-4B43-995B-5362B16E46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F88E06-59F9-4D23-9B29-F98B85F3D08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36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Доход от продажи жилого имущества менее 1 миллиона рублей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6CC78917-379F-4544-A34E-53DC61675EEB}" type="parTrans" cxnId="{56EF7A3F-C531-485A-84F1-26A0E30D6F79}">
      <dgm:prSet/>
      <dgm:spPr/>
      <dgm:t>
        <a:bodyPr/>
        <a:lstStyle/>
        <a:p>
          <a:endParaRPr lang="ru-RU"/>
        </a:p>
      </dgm:t>
    </dgm:pt>
    <dgm:pt modelId="{6F1F00C2-D011-4076-9F6E-5E816352CF8A}" type="sibTrans" cxnId="{56EF7A3F-C531-485A-84F1-26A0E30D6F79}">
      <dgm:prSet/>
      <dgm:spPr/>
      <dgm:t>
        <a:bodyPr/>
        <a:lstStyle/>
        <a:p>
          <a:endParaRPr lang="ru-RU"/>
        </a:p>
      </dgm:t>
    </dgm:pt>
    <dgm:pt modelId="{0F6BB2BC-B1DA-4498-9876-6C398F4A4657}" type="pres">
      <dgm:prSet presAssocID="{7A5BD87A-E320-4B43-995B-5362B16E46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86DA78-3F89-4BDC-8FDF-5B84F3FFFF00}" type="pres">
      <dgm:prSet presAssocID="{3EF88E06-59F9-4D23-9B29-F98B85F3D08B}" presName="parentText" presStyleLbl="node1" presStyleIdx="0" presStyleCnt="1" custScaleY="236918" custLinFactNeighborX="8639" custLinFactNeighborY="226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EF7A3F-C531-485A-84F1-26A0E30D6F79}" srcId="{7A5BD87A-E320-4B43-995B-5362B16E466D}" destId="{3EF88E06-59F9-4D23-9B29-F98B85F3D08B}" srcOrd="0" destOrd="0" parTransId="{6CC78917-379F-4544-A34E-53DC61675EEB}" sibTransId="{6F1F00C2-D011-4076-9F6E-5E816352CF8A}"/>
    <dgm:cxn modelId="{62906D14-E395-4A94-84E1-052733959165}" type="presOf" srcId="{7A5BD87A-E320-4B43-995B-5362B16E466D}" destId="{0F6BB2BC-B1DA-4498-9876-6C398F4A4657}" srcOrd="0" destOrd="0" presId="urn:microsoft.com/office/officeart/2005/8/layout/vList2"/>
    <dgm:cxn modelId="{3B5D1DDB-A25A-47E0-9020-7F345297B3B9}" type="presOf" srcId="{3EF88E06-59F9-4D23-9B29-F98B85F3D08B}" destId="{1086DA78-3F89-4BDC-8FDF-5B84F3FFFF00}" srcOrd="0" destOrd="0" presId="urn:microsoft.com/office/officeart/2005/8/layout/vList2"/>
    <dgm:cxn modelId="{4555E2C7-91CA-43DB-9709-24C548BA6A71}" type="presParOf" srcId="{0F6BB2BC-B1DA-4498-9876-6C398F4A4657}" destId="{1086DA78-3F89-4BDC-8FDF-5B84F3FFFF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55A2CEF-6B71-4D69-A7A6-1272D79A342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FCE4CD-37E8-4A47-B266-1CD00E70A761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>
            <a:spcAft>
              <a:spcPts val="300"/>
            </a:spcAft>
          </a:pPr>
          <a:r>
            <a:rPr lang="ru-RU" sz="2000" dirty="0" smtClean="0">
              <a:solidFill>
                <a:schemeClr val="tx2"/>
              </a:solidFill>
              <a:latin typeface="Arial Narrow" panose="020B0606020202030204" pitchFamily="34" charset="0"/>
            </a:rPr>
            <a:t>авансовые платежи</a:t>
          </a:r>
          <a:r>
            <a:rPr lang="en-US" sz="2000" dirty="0" smtClean="0">
              <a:solidFill>
                <a:schemeClr val="tx2"/>
              </a:solidFill>
              <a:latin typeface="Arial Narrow" panose="020B0606020202030204" pitchFamily="34" charset="0"/>
            </a:rPr>
            <a:t> – </a:t>
          </a:r>
        </a:p>
        <a:p>
          <a:pPr rtl="0">
            <a:spcAft>
              <a:spcPts val="300"/>
            </a:spcAft>
          </a:pPr>
          <a:r>
            <a:rPr lang="ru-RU" sz="2000" dirty="0" smtClean="0">
              <a:solidFill>
                <a:schemeClr val="tx2"/>
              </a:solidFill>
              <a:latin typeface="Arial Narrow" panose="020B0606020202030204" pitchFamily="34" charset="0"/>
            </a:rPr>
            <a:t>не позднее:</a:t>
          </a:r>
          <a:endParaRPr lang="ru-RU" sz="2000" dirty="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03705447-0452-457E-A758-3D9D976C2025}" type="parTrans" cxnId="{B3002329-D91F-4A84-B1F2-EF44038D6F0A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7974884F-3370-479C-93B2-A9767138CC1A}" type="sibTrans" cxnId="{B3002329-D91F-4A84-B1F2-EF44038D6F0A}">
      <dgm:prSet custT="1"/>
      <dgm:spPr/>
      <dgm:t>
        <a:bodyPr/>
        <a:lstStyle/>
        <a:p>
          <a:endParaRPr lang="ru-RU" sz="20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9E0A9CD6-7573-44B9-AE24-C7279F6CA93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2"/>
              </a:solidFill>
              <a:latin typeface="Arial Narrow" panose="020B0606020202030204" pitchFamily="34" charset="0"/>
            </a:rPr>
            <a:t>25.04.2023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2"/>
              </a:solidFill>
              <a:latin typeface="Arial Narrow" panose="020B0606020202030204" pitchFamily="34" charset="0"/>
            </a:rPr>
            <a:t>25.07.2023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2"/>
              </a:solidFill>
              <a:latin typeface="Arial Narrow" panose="020B0606020202030204" pitchFamily="34" charset="0"/>
            </a:rPr>
            <a:t>25.10.2023</a:t>
          </a:r>
          <a:endParaRPr lang="ru-RU" sz="2000" dirty="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B759C9F5-9EC5-4330-A6C8-F4117CA8F4D3}" type="parTrans" cxnId="{6A476EC5-AFC3-4BF8-AA6E-897C9B97E893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AE6A97A4-D13C-4E56-8D72-3E861FFCFA0B}" type="sibTrans" cxnId="{6A476EC5-AFC3-4BF8-AA6E-897C9B97E893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B2AB73B4-3EB5-4004-BC64-3FA3D34D93EE}" type="pres">
      <dgm:prSet presAssocID="{755A2CEF-6B71-4D69-A7A6-1272D79A342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A58765-DFD1-4072-9BA2-025EB0195B8A}" type="pres">
      <dgm:prSet presAssocID="{77FCE4CD-37E8-4A47-B266-1CD00E70A7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6F216-1F87-4E9C-B3C9-E01B9D5D9DA0}" type="pres">
      <dgm:prSet presAssocID="{7974884F-3370-479C-93B2-A9767138CC1A}" presName="sibTrans" presStyleLbl="sibTrans2D1" presStyleIdx="0" presStyleCnt="1"/>
      <dgm:spPr/>
      <dgm:t>
        <a:bodyPr/>
        <a:lstStyle/>
        <a:p>
          <a:endParaRPr lang="ru-RU"/>
        </a:p>
      </dgm:t>
    </dgm:pt>
    <dgm:pt modelId="{D1AC0AE8-43C9-4A9F-8EC6-821ED060FB09}" type="pres">
      <dgm:prSet presAssocID="{7974884F-3370-479C-93B2-A9767138CC1A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A1E8D4B-B49C-4123-8FC0-3870C4E8B281}" type="pres">
      <dgm:prSet presAssocID="{9E0A9CD6-7573-44B9-AE24-C7279F6CA93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F618DD-5CF3-4B0C-B7E5-FEFCF02F8920}" type="presOf" srcId="{9E0A9CD6-7573-44B9-AE24-C7279F6CA93B}" destId="{6A1E8D4B-B49C-4123-8FC0-3870C4E8B281}" srcOrd="0" destOrd="0" presId="urn:microsoft.com/office/officeart/2005/8/layout/process1"/>
    <dgm:cxn modelId="{35A1B0CB-5C1B-4452-B819-382E024C1F18}" type="presOf" srcId="{7974884F-3370-479C-93B2-A9767138CC1A}" destId="{D1AC0AE8-43C9-4A9F-8EC6-821ED060FB09}" srcOrd="1" destOrd="0" presId="urn:microsoft.com/office/officeart/2005/8/layout/process1"/>
    <dgm:cxn modelId="{AA86773C-2C3A-4706-AD1E-AD8351B44BEA}" type="presOf" srcId="{7974884F-3370-479C-93B2-A9767138CC1A}" destId="{2886F216-1F87-4E9C-B3C9-E01B9D5D9DA0}" srcOrd="0" destOrd="0" presId="urn:microsoft.com/office/officeart/2005/8/layout/process1"/>
    <dgm:cxn modelId="{B3002329-D91F-4A84-B1F2-EF44038D6F0A}" srcId="{755A2CEF-6B71-4D69-A7A6-1272D79A3422}" destId="{77FCE4CD-37E8-4A47-B266-1CD00E70A761}" srcOrd="0" destOrd="0" parTransId="{03705447-0452-457E-A758-3D9D976C2025}" sibTransId="{7974884F-3370-479C-93B2-A9767138CC1A}"/>
    <dgm:cxn modelId="{70B66957-FE7D-4BB9-A0AE-1D941D55C21C}" type="presOf" srcId="{755A2CEF-6B71-4D69-A7A6-1272D79A3422}" destId="{B2AB73B4-3EB5-4004-BC64-3FA3D34D93EE}" srcOrd="0" destOrd="0" presId="urn:microsoft.com/office/officeart/2005/8/layout/process1"/>
    <dgm:cxn modelId="{6A476EC5-AFC3-4BF8-AA6E-897C9B97E893}" srcId="{755A2CEF-6B71-4D69-A7A6-1272D79A3422}" destId="{9E0A9CD6-7573-44B9-AE24-C7279F6CA93B}" srcOrd="1" destOrd="0" parTransId="{B759C9F5-9EC5-4330-A6C8-F4117CA8F4D3}" sibTransId="{AE6A97A4-D13C-4E56-8D72-3E861FFCFA0B}"/>
    <dgm:cxn modelId="{0AAB0202-DF9F-4A91-A000-F0C282FB9842}" type="presOf" srcId="{77FCE4CD-37E8-4A47-B266-1CD00E70A761}" destId="{B6A58765-DFD1-4072-9BA2-025EB0195B8A}" srcOrd="0" destOrd="0" presId="urn:microsoft.com/office/officeart/2005/8/layout/process1"/>
    <dgm:cxn modelId="{3E0BEC9D-3545-4D50-9678-41A265AE3F78}" type="presParOf" srcId="{B2AB73B4-3EB5-4004-BC64-3FA3D34D93EE}" destId="{B6A58765-DFD1-4072-9BA2-025EB0195B8A}" srcOrd="0" destOrd="0" presId="urn:microsoft.com/office/officeart/2005/8/layout/process1"/>
    <dgm:cxn modelId="{5A586240-5209-4E67-A98E-2A3D1FEE2BC5}" type="presParOf" srcId="{B2AB73B4-3EB5-4004-BC64-3FA3D34D93EE}" destId="{2886F216-1F87-4E9C-B3C9-E01B9D5D9DA0}" srcOrd="1" destOrd="0" presId="urn:microsoft.com/office/officeart/2005/8/layout/process1"/>
    <dgm:cxn modelId="{B81A5B8D-F685-4ACE-8C2C-8E20244A4215}" type="presParOf" srcId="{2886F216-1F87-4E9C-B3C9-E01B9D5D9DA0}" destId="{D1AC0AE8-43C9-4A9F-8EC6-821ED060FB09}" srcOrd="0" destOrd="0" presId="urn:microsoft.com/office/officeart/2005/8/layout/process1"/>
    <dgm:cxn modelId="{E6B1F7AD-E82C-4D8D-B80D-23AECA64F9BC}" type="presParOf" srcId="{B2AB73B4-3EB5-4004-BC64-3FA3D34D93EE}" destId="{6A1E8D4B-B49C-4123-8FC0-3870C4E8B28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083F56-4A31-4DB1-A0D7-31B6D4B93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633D75-65BF-48F7-B74C-6820B02DED78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Заполнение декларации с минимальными затратами времени и усилий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09C3F6F7-80CC-4373-B7A7-13ED67DD0A5E}" type="parTrans" cxnId="{EE915799-DAED-418C-A9DA-A7D98AE00D71}">
      <dgm:prSet/>
      <dgm:spPr/>
      <dgm:t>
        <a:bodyPr/>
        <a:lstStyle/>
        <a:p>
          <a:pPr marL="180000"/>
          <a:endParaRPr lang="ru-RU" sz="1800">
            <a:latin typeface="Arial Narrow" panose="020B0606020202030204" pitchFamily="34" charset="0"/>
          </a:endParaRPr>
        </a:p>
      </dgm:t>
    </dgm:pt>
    <dgm:pt modelId="{94CE437A-20E1-4001-B6C1-952EE0C4084C}" type="sibTrans" cxnId="{EE915799-DAED-418C-A9DA-A7D98AE00D71}">
      <dgm:prSet/>
      <dgm:spPr/>
      <dgm:t>
        <a:bodyPr/>
        <a:lstStyle/>
        <a:p>
          <a:pPr marL="180000"/>
          <a:endParaRPr lang="ru-RU" sz="1800">
            <a:latin typeface="Arial Narrow" panose="020B0606020202030204" pitchFamily="34" charset="0"/>
          </a:endParaRPr>
        </a:p>
      </dgm:t>
    </dgm:pt>
    <dgm:pt modelId="{CAA9ED7F-57BB-429B-BEE5-B43E9FA3A931}" type="pres">
      <dgm:prSet presAssocID="{45083F56-4A31-4DB1-A0D7-31B6D4B93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32D629-050C-4981-AB10-3B0E9C31C447}" type="pres">
      <dgm:prSet presAssocID="{46633D75-65BF-48F7-B74C-6820B02DED78}" presName="parentText" presStyleLbl="node1" presStyleIdx="0" presStyleCnt="1" custScaleY="151515" custLinFactNeighborX="479" custLinFactNeighborY="-425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915799-DAED-418C-A9DA-A7D98AE00D71}" srcId="{45083F56-4A31-4DB1-A0D7-31B6D4B93A68}" destId="{46633D75-65BF-48F7-B74C-6820B02DED78}" srcOrd="0" destOrd="0" parTransId="{09C3F6F7-80CC-4373-B7A7-13ED67DD0A5E}" sibTransId="{94CE437A-20E1-4001-B6C1-952EE0C4084C}"/>
    <dgm:cxn modelId="{CDAF66F5-3F7D-4306-974A-3638492D1255}" type="presOf" srcId="{45083F56-4A31-4DB1-A0D7-31B6D4B93A68}" destId="{CAA9ED7F-57BB-429B-BEE5-B43E9FA3A931}" srcOrd="0" destOrd="0" presId="urn:microsoft.com/office/officeart/2005/8/layout/vList2"/>
    <dgm:cxn modelId="{FC7895CD-4917-4CF3-9A6F-C316EA1E4F66}" type="presOf" srcId="{46633D75-65BF-48F7-B74C-6820B02DED78}" destId="{E832D629-050C-4981-AB10-3B0E9C31C447}" srcOrd="0" destOrd="0" presId="urn:microsoft.com/office/officeart/2005/8/layout/vList2"/>
    <dgm:cxn modelId="{E3F023CA-2EC1-4A63-864C-7BF5F700A775}" type="presParOf" srcId="{CAA9ED7F-57BB-429B-BEE5-B43E9FA3A931}" destId="{E832D629-050C-4981-AB10-3B0E9C31C4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F01148B-858D-47D9-947F-85EBEC4CDE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7BE99E-B4E2-4819-8F2D-95A40C7C5E66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Часть данных в декларации заполняется автоматически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C5123EE8-82BF-4A6B-9F38-655E8358B539}" type="parTrans" cxnId="{AD72C42B-F0D2-4A44-BB98-8530CE4A3B4F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6C2359E-878B-456A-90B6-431E82ADBF62}" type="sibTrans" cxnId="{AD72C42B-F0D2-4A44-BB98-8530CE4A3B4F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A0DE7399-5CC5-450A-851A-69738D00EFE6}" type="pres">
      <dgm:prSet presAssocID="{EF01148B-858D-47D9-947F-85EBEC4CDE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7E2F68-BDCE-4046-8E0F-4F480E98E53F}" type="pres">
      <dgm:prSet presAssocID="{797BE99E-B4E2-4819-8F2D-95A40C7C5E66}" presName="parentText" presStyleLbl="node1" presStyleIdx="0" presStyleCnt="1" custScaleY="184089" custLinFactNeighborX="-245" custLinFactNeighborY="-137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72C42B-F0D2-4A44-BB98-8530CE4A3B4F}" srcId="{EF01148B-858D-47D9-947F-85EBEC4CDEC6}" destId="{797BE99E-B4E2-4819-8F2D-95A40C7C5E66}" srcOrd="0" destOrd="0" parTransId="{C5123EE8-82BF-4A6B-9F38-655E8358B539}" sibTransId="{F6C2359E-878B-456A-90B6-431E82ADBF62}"/>
    <dgm:cxn modelId="{05603F1E-9ADC-4825-BB44-76663A58D8EF}" type="presOf" srcId="{EF01148B-858D-47D9-947F-85EBEC4CDEC6}" destId="{A0DE7399-5CC5-450A-851A-69738D00EFE6}" srcOrd="0" destOrd="0" presId="urn:microsoft.com/office/officeart/2005/8/layout/vList2"/>
    <dgm:cxn modelId="{BF4EE15F-B5B2-4DEB-A67F-AA894457F4B7}" type="presOf" srcId="{797BE99E-B4E2-4819-8F2D-95A40C7C5E66}" destId="{337E2F68-BDCE-4046-8E0F-4F480E98E53F}" srcOrd="0" destOrd="0" presId="urn:microsoft.com/office/officeart/2005/8/layout/vList2"/>
    <dgm:cxn modelId="{91007A2E-04C8-4BCC-B4AA-2BF54F6C6307}" type="presParOf" srcId="{A0DE7399-5CC5-450A-851A-69738D00EFE6}" destId="{337E2F68-BDCE-4046-8E0F-4F480E98E5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2D530F-2110-4318-944C-CEF1A2414B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BE8BF-CC04-484C-8751-F497F800231E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Не требуется искать действующую форму декларации, достаточно просто выбрать год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179A4BB8-7B43-474B-B11F-0A744A96326D}" type="parTrans" cxnId="{6C3FE901-05E5-49F7-A67B-93B9924D155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9E5274A-D373-4F22-B885-2E32A07A848A}" type="sibTrans" cxnId="{6C3FE901-05E5-49F7-A67B-93B9924D155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20746F2-3C7D-48AF-8201-B5CE8239AA6C}" type="pres">
      <dgm:prSet presAssocID="{E12D530F-2110-4318-944C-CEF1A2414B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B48A48-2F72-4491-9320-FEE4841BA1C8}" type="pres">
      <dgm:prSet presAssocID="{1ECBE8BF-CC04-484C-8751-F497F800231E}" presName="parentText" presStyleLbl="node1" presStyleIdx="0" presStyleCnt="1" custScaleY="205329" custLinFactNeighborX="-7" custLinFactNeighborY="-176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238034-E998-4145-AF59-3B9B1888B0B8}" type="presOf" srcId="{1ECBE8BF-CC04-484C-8751-F497F800231E}" destId="{37B48A48-2F72-4491-9320-FEE4841BA1C8}" srcOrd="0" destOrd="0" presId="urn:microsoft.com/office/officeart/2005/8/layout/vList2"/>
    <dgm:cxn modelId="{6C3FE901-05E5-49F7-A67B-93B9924D1554}" srcId="{E12D530F-2110-4318-944C-CEF1A2414B24}" destId="{1ECBE8BF-CC04-484C-8751-F497F800231E}" srcOrd="0" destOrd="0" parTransId="{179A4BB8-7B43-474B-B11F-0A744A96326D}" sibTransId="{F9E5274A-D373-4F22-B885-2E32A07A848A}"/>
    <dgm:cxn modelId="{753DC27D-A2F4-4727-9B4E-9DB93EAF50F2}" type="presOf" srcId="{E12D530F-2110-4318-944C-CEF1A2414B24}" destId="{320746F2-3C7D-48AF-8201-B5CE8239AA6C}" srcOrd="0" destOrd="0" presId="urn:microsoft.com/office/officeart/2005/8/layout/vList2"/>
    <dgm:cxn modelId="{15F019FF-0D35-4224-A273-930B444A230B}" type="presParOf" srcId="{320746F2-3C7D-48AF-8201-B5CE8239AA6C}" destId="{37B48A48-2F72-4491-9320-FEE4841BA1C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6490981-B38C-4FC6-BD5C-68BC9A6757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52AD4-4AE5-481C-B730-DC1E652E1CCB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Нет необходимости личного посещения налогового органа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83BC7CF1-6480-45A8-8BC7-FB8348B6849C}" type="parTrans" cxnId="{FD0CDCC6-E2EA-4043-B684-211E6983685D}">
      <dgm:prSet/>
      <dgm:spPr/>
      <dgm:t>
        <a:bodyPr/>
        <a:lstStyle/>
        <a:p>
          <a:endParaRPr lang="ru-RU"/>
        </a:p>
      </dgm:t>
    </dgm:pt>
    <dgm:pt modelId="{78141FE5-2C7D-439A-B522-F785976DB847}" type="sibTrans" cxnId="{FD0CDCC6-E2EA-4043-B684-211E6983685D}">
      <dgm:prSet/>
      <dgm:spPr/>
      <dgm:t>
        <a:bodyPr/>
        <a:lstStyle/>
        <a:p>
          <a:endParaRPr lang="ru-RU"/>
        </a:p>
      </dgm:t>
    </dgm:pt>
    <dgm:pt modelId="{E3C42A85-19FE-4157-B330-4095FE16E5A6}" type="pres">
      <dgm:prSet presAssocID="{26490981-B38C-4FC6-BD5C-68BC9A6757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2CADF-8BA5-4F81-80C6-948118011C84}" type="pres">
      <dgm:prSet presAssocID="{48152AD4-4AE5-481C-B730-DC1E652E1CCB}" presName="parentText" presStyleLbl="node1" presStyleIdx="0" presStyleCnt="1" custScaleY="100251" custLinFactNeighborX="444" custLinFactNeighborY="-124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83E7AE-3DD2-456C-AB9F-9BAFAB873F1A}" type="presOf" srcId="{26490981-B38C-4FC6-BD5C-68BC9A67574A}" destId="{E3C42A85-19FE-4157-B330-4095FE16E5A6}" srcOrd="0" destOrd="0" presId="urn:microsoft.com/office/officeart/2005/8/layout/vList2"/>
    <dgm:cxn modelId="{FD0CDCC6-E2EA-4043-B684-211E6983685D}" srcId="{26490981-B38C-4FC6-BD5C-68BC9A67574A}" destId="{48152AD4-4AE5-481C-B730-DC1E652E1CCB}" srcOrd="0" destOrd="0" parTransId="{83BC7CF1-6480-45A8-8BC7-FB8348B6849C}" sibTransId="{78141FE5-2C7D-439A-B522-F785976DB847}"/>
    <dgm:cxn modelId="{F9BDCAA5-E73D-40A6-9058-556BE7639C33}" type="presOf" srcId="{48152AD4-4AE5-481C-B730-DC1E652E1CCB}" destId="{FAF2CADF-8BA5-4F81-80C6-948118011C84}" srcOrd="0" destOrd="0" presId="urn:microsoft.com/office/officeart/2005/8/layout/vList2"/>
    <dgm:cxn modelId="{52950C9E-19AB-4471-9D90-4AAAA6E5990D}" type="presParOf" srcId="{E3C42A85-19FE-4157-B330-4095FE16E5A6}" destId="{FAF2CADF-8BA5-4F81-80C6-948118011C8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24E187F-4E79-404D-B289-36D8F8065C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2A7C6E-1472-45F2-89BA-F065BD95BD56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Интуитивно понятный интерфейс заполнения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CB8E75CC-029A-461E-9B0C-5A8EEB58B424}" type="parTrans" cxnId="{D2CCF3E4-C977-4F65-8B7D-1D3C6794A124}">
      <dgm:prSet/>
      <dgm:spPr/>
      <dgm:t>
        <a:bodyPr/>
        <a:lstStyle/>
        <a:p>
          <a:endParaRPr lang="ru-RU"/>
        </a:p>
      </dgm:t>
    </dgm:pt>
    <dgm:pt modelId="{BA99056B-70A1-430E-A65B-5249EF17FD4E}" type="sibTrans" cxnId="{D2CCF3E4-C977-4F65-8B7D-1D3C6794A124}">
      <dgm:prSet/>
      <dgm:spPr/>
      <dgm:t>
        <a:bodyPr/>
        <a:lstStyle/>
        <a:p>
          <a:endParaRPr lang="ru-RU"/>
        </a:p>
      </dgm:t>
    </dgm:pt>
    <dgm:pt modelId="{BCA712AD-1ADD-45DB-9033-881EAF79C233}" type="pres">
      <dgm:prSet presAssocID="{024E187F-4E79-404D-B289-36D8F8065C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38DFD3-FD6A-4BE0-AF69-319E0D2C91CF}" type="pres">
      <dgm:prSet presAssocID="{FA2A7C6E-1472-45F2-89BA-F065BD95BD56}" presName="parentText" presStyleLbl="node1" presStyleIdx="0" presStyleCnt="1" custScaleY="100251" custLinFactNeighborX="100" custLinFactNeighborY="-124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F54331-112E-4E87-882D-2E8759720C2F}" type="presOf" srcId="{FA2A7C6E-1472-45F2-89BA-F065BD95BD56}" destId="{EA38DFD3-FD6A-4BE0-AF69-319E0D2C91CF}" srcOrd="0" destOrd="0" presId="urn:microsoft.com/office/officeart/2005/8/layout/vList2"/>
    <dgm:cxn modelId="{FF650AF0-E5D4-49F3-AC2C-36A121711A57}" type="presOf" srcId="{024E187F-4E79-404D-B289-36D8F8065C62}" destId="{BCA712AD-1ADD-45DB-9033-881EAF79C233}" srcOrd="0" destOrd="0" presId="urn:microsoft.com/office/officeart/2005/8/layout/vList2"/>
    <dgm:cxn modelId="{D2CCF3E4-C977-4F65-8B7D-1D3C6794A124}" srcId="{024E187F-4E79-404D-B289-36D8F8065C62}" destId="{FA2A7C6E-1472-45F2-89BA-F065BD95BD56}" srcOrd="0" destOrd="0" parTransId="{CB8E75CC-029A-461E-9B0C-5A8EEB58B424}" sibTransId="{BA99056B-70A1-430E-A65B-5249EF17FD4E}"/>
    <dgm:cxn modelId="{14ED3679-3FA6-4EDB-9B8A-AC1AB6BE14F4}" type="presParOf" srcId="{BCA712AD-1ADD-45DB-9033-881EAF79C233}" destId="{EA38DFD3-FD6A-4BE0-AF69-319E0D2C91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BD1F670-2BF6-46AC-B96D-FDB32D9C17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C44DD1-676E-4362-B938-10AAF791C941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Возможность отслеживания статуса приема и камеральной проверки декларации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1CB700C9-057B-45F4-8D7D-1CE1103E5695}" type="parTrans" cxnId="{E5A96002-FD7A-4114-97B8-008B5DB7EFC2}">
      <dgm:prSet/>
      <dgm:spPr/>
      <dgm:t>
        <a:bodyPr/>
        <a:lstStyle/>
        <a:p>
          <a:pPr marL="180000"/>
          <a:endParaRPr lang="ru-RU">
            <a:solidFill>
              <a:schemeClr val="tx2"/>
            </a:solidFill>
          </a:endParaRPr>
        </a:p>
      </dgm:t>
    </dgm:pt>
    <dgm:pt modelId="{50948BFA-E264-4A85-843E-3566667221E3}" type="sibTrans" cxnId="{E5A96002-FD7A-4114-97B8-008B5DB7EFC2}">
      <dgm:prSet/>
      <dgm:spPr/>
      <dgm:t>
        <a:bodyPr/>
        <a:lstStyle/>
        <a:p>
          <a:pPr marL="180000"/>
          <a:endParaRPr lang="ru-RU">
            <a:solidFill>
              <a:schemeClr val="tx2"/>
            </a:solidFill>
          </a:endParaRPr>
        </a:p>
      </dgm:t>
    </dgm:pt>
    <dgm:pt modelId="{C7E14F31-55BF-4977-AFEF-79A151A1BF13}" type="pres">
      <dgm:prSet presAssocID="{ABD1F670-2BF6-46AC-B96D-FDB32D9C17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04CD82-5AB0-405D-AD24-2BB2DA057750}" type="pres">
      <dgm:prSet presAssocID="{FAC44DD1-676E-4362-B938-10AAF791C941}" presName="parentText" presStyleLbl="node1" presStyleIdx="0" presStyleCnt="1" custScaleY="219995" custLinFactNeighborX="-638" custLinFactNeighborY="428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A96002-FD7A-4114-97B8-008B5DB7EFC2}" srcId="{ABD1F670-2BF6-46AC-B96D-FDB32D9C179A}" destId="{FAC44DD1-676E-4362-B938-10AAF791C941}" srcOrd="0" destOrd="0" parTransId="{1CB700C9-057B-45F4-8D7D-1CE1103E5695}" sibTransId="{50948BFA-E264-4A85-843E-3566667221E3}"/>
    <dgm:cxn modelId="{AF2145F9-6F0C-4116-8130-FCC20ADF9EE1}" type="presOf" srcId="{ABD1F670-2BF6-46AC-B96D-FDB32D9C179A}" destId="{C7E14F31-55BF-4977-AFEF-79A151A1BF13}" srcOrd="0" destOrd="0" presId="urn:microsoft.com/office/officeart/2005/8/layout/vList2"/>
    <dgm:cxn modelId="{7F0120D3-E9B2-4092-8244-932AC512247B}" type="presOf" srcId="{FAC44DD1-676E-4362-B938-10AAF791C941}" destId="{5604CD82-5AB0-405D-AD24-2BB2DA057750}" srcOrd="0" destOrd="0" presId="urn:microsoft.com/office/officeart/2005/8/layout/vList2"/>
    <dgm:cxn modelId="{4456C12B-D1FD-44CF-B3E0-78928535AB2F}" type="presParOf" srcId="{C7E14F31-55BF-4977-AFEF-79A151A1BF13}" destId="{5604CD82-5AB0-405D-AD24-2BB2DA0577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278C76-A516-40D5-A771-910F2A9273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41C4A9-A275-4C13-9381-0D12F408E9E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36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Доход от продажи иного недвижимого имущества менее 250 </a:t>
          </a:r>
          <a:r>
            <a:rPr lang="ru-RU" sz="2000" dirty="0" err="1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тыс.руб</a:t>
          </a: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.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A013CAA3-47EA-442C-BB24-1056484C7811}" type="parTrans" cxnId="{5A27E9B6-0E62-47A6-AB5D-A70814BEACDE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94DF7C13-2C70-4318-BE7E-A1F6437DD8B2}" type="sibTrans" cxnId="{5A27E9B6-0E62-47A6-AB5D-A70814BEACDE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B9116C99-0A4B-48F9-8C20-6FB1A41DF91F}" type="pres">
      <dgm:prSet presAssocID="{5E278C76-A516-40D5-A771-910F2A9273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D51CE4-D777-4B8B-B4A7-186BF12DBFF1}" type="pres">
      <dgm:prSet presAssocID="{EC41C4A9-A275-4C13-9381-0D12F408E9E0}" presName="parentText" presStyleLbl="node1" presStyleIdx="0" presStyleCnt="1" custLinFactNeighborX="-106" custLinFactNeighborY="32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27E9B6-0E62-47A6-AB5D-A70814BEACDE}" srcId="{5E278C76-A516-40D5-A771-910F2A92734C}" destId="{EC41C4A9-A275-4C13-9381-0D12F408E9E0}" srcOrd="0" destOrd="0" parTransId="{A013CAA3-47EA-442C-BB24-1056484C7811}" sibTransId="{94DF7C13-2C70-4318-BE7E-A1F6437DD8B2}"/>
    <dgm:cxn modelId="{B117EDB5-25C7-4BC8-A886-28D729B32253}" type="presOf" srcId="{5E278C76-A516-40D5-A771-910F2A92734C}" destId="{B9116C99-0A4B-48F9-8C20-6FB1A41DF91F}" srcOrd="0" destOrd="0" presId="urn:microsoft.com/office/officeart/2005/8/layout/vList2"/>
    <dgm:cxn modelId="{EF978209-2221-4E8D-854E-FAA10F391EAB}" type="presOf" srcId="{EC41C4A9-A275-4C13-9381-0D12F408E9E0}" destId="{80D51CE4-D777-4B8B-B4A7-186BF12DBFF1}" srcOrd="0" destOrd="0" presId="urn:microsoft.com/office/officeart/2005/8/layout/vList2"/>
    <dgm:cxn modelId="{024E557B-8ACB-4E86-95E9-19C47D708D15}" type="presParOf" srcId="{B9116C99-0A4B-48F9-8C20-6FB1A41DF91F}" destId="{80D51CE4-D777-4B8B-B4A7-186BF12DBF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EA189B-FFF6-41D1-8EC8-8E9EB7C3D0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8C9082-1740-4D5C-8A00-AE9EDC5EA8D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36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Доходы, с которых организацией не удержан налог </a:t>
          </a:r>
          <a:endParaRPr lang="ru-RU" sz="1800" dirty="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276603FA-C8C3-4F83-A795-8D347F7C416E}" type="parTrans" cxnId="{B4C2584F-6275-40E6-B068-479245D24761}">
      <dgm:prSet/>
      <dgm:spPr/>
      <dgm:t>
        <a:bodyPr/>
        <a:lstStyle/>
        <a:p>
          <a:endParaRPr lang="ru-RU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7AA9407F-43B2-451C-B139-A2B55FB8BF9A}" type="sibTrans" cxnId="{B4C2584F-6275-40E6-B068-479245D24761}">
      <dgm:prSet/>
      <dgm:spPr/>
      <dgm:t>
        <a:bodyPr/>
        <a:lstStyle/>
        <a:p>
          <a:endParaRPr lang="ru-RU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52B3F1B9-EA3D-4812-A8DB-C65493EB29D8}" type="pres">
      <dgm:prSet presAssocID="{B6EA189B-FFF6-41D1-8EC8-8E9EB7C3D0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F54DC7-3DF0-4D79-9BFE-5E543A7F34BF}" type="pres">
      <dgm:prSet presAssocID="{C28C9082-1740-4D5C-8A00-AE9EDC5EA8D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986987-497E-4798-9EA0-D29F1134979F}" type="presOf" srcId="{B6EA189B-FFF6-41D1-8EC8-8E9EB7C3D0AD}" destId="{52B3F1B9-EA3D-4812-A8DB-C65493EB29D8}" srcOrd="0" destOrd="0" presId="urn:microsoft.com/office/officeart/2005/8/layout/vList2"/>
    <dgm:cxn modelId="{B4C2584F-6275-40E6-B068-479245D24761}" srcId="{B6EA189B-FFF6-41D1-8EC8-8E9EB7C3D0AD}" destId="{C28C9082-1740-4D5C-8A00-AE9EDC5EA8DB}" srcOrd="0" destOrd="0" parTransId="{276603FA-C8C3-4F83-A795-8D347F7C416E}" sibTransId="{7AA9407F-43B2-451C-B139-A2B55FB8BF9A}"/>
    <dgm:cxn modelId="{73981258-C554-421D-BBE1-23A963A58E5D}" type="presOf" srcId="{C28C9082-1740-4D5C-8A00-AE9EDC5EA8DB}" destId="{80F54DC7-3DF0-4D79-9BFE-5E543A7F34BF}" srcOrd="0" destOrd="0" presId="urn:microsoft.com/office/officeart/2005/8/layout/vList2"/>
    <dgm:cxn modelId="{89DFF201-72CE-4E76-B5CA-56FFE7848A57}" type="presParOf" srcId="{52B3F1B9-EA3D-4812-A8DB-C65493EB29D8}" destId="{80F54DC7-3DF0-4D79-9BFE-5E543A7F34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DA4BB4-E253-47E6-A00C-B46E24DD4A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2B011C-FFA7-4B1C-85AE-86DA020809D6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36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Доход, полученный в виде процентов по вкладам в банках 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8ADBDE80-EB78-408F-97A3-2E152F20ACBD}" type="parTrans" cxnId="{47ADE83C-FD9E-4CAB-AACE-14992D5C9BCF}">
      <dgm:prSet/>
      <dgm:spPr/>
      <dgm:t>
        <a:bodyPr/>
        <a:lstStyle/>
        <a:p>
          <a:endParaRPr lang="ru-RU" sz="1800">
            <a:latin typeface="Arial Narrow" panose="020B0606020202030204" pitchFamily="34" charset="0"/>
          </a:endParaRPr>
        </a:p>
      </dgm:t>
    </dgm:pt>
    <dgm:pt modelId="{C778B45F-F1EF-4757-BA9D-8CCDDFAD8462}" type="sibTrans" cxnId="{47ADE83C-FD9E-4CAB-AACE-14992D5C9BCF}">
      <dgm:prSet/>
      <dgm:spPr/>
      <dgm:t>
        <a:bodyPr/>
        <a:lstStyle/>
        <a:p>
          <a:endParaRPr lang="ru-RU" sz="1800">
            <a:latin typeface="Arial Narrow" panose="020B0606020202030204" pitchFamily="34" charset="0"/>
          </a:endParaRPr>
        </a:p>
      </dgm:t>
    </dgm:pt>
    <dgm:pt modelId="{4E3158DE-A6F8-424E-A9AC-2379B4E4C7B9}" type="pres">
      <dgm:prSet presAssocID="{FDDA4BB4-E253-47E6-A00C-B46E24DD4A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F9F4AF-E3EF-41F5-A363-761B1BAE5DFF}" type="pres">
      <dgm:prSet presAssocID="{392B011C-FFA7-4B1C-85AE-86DA020809D6}" presName="parentText" presStyleLbl="node1" presStyleIdx="0" presStyleCnt="1" custLinFactNeighborX="111" custLinFactNeighborY="-1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B207FB-EB13-4D6E-B0BC-41401F985802}" type="presOf" srcId="{392B011C-FFA7-4B1C-85AE-86DA020809D6}" destId="{05F9F4AF-E3EF-41F5-A363-761B1BAE5DFF}" srcOrd="0" destOrd="0" presId="urn:microsoft.com/office/officeart/2005/8/layout/vList2"/>
    <dgm:cxn modelId="{6659E066-0893-4297-A013-6BDEC299AEEB}" type="presOf" srcId="{FDDA4BB4-E253-47E6-A00C-B46E24DD4A47}" destId="{4E3158DE-A6F8-424E-A9AC-2379B4E4C7B9}" srcOrd="0" destOrd="0" presId="urn:microsoft.com/office/officeart/2005/8/layout/vList2"/>
    <dgm:cxn modelId="{47ADE83C-FD9E-4CAB-AACE-14992D5C9BCF}" srcId="{FDDA4BB4-E253-47E6-A00C-B46E24DD4A47}" destId="{392B011C-FFA7-4B1C-85AE-86DA020809D6}" srcOrd="0" destOrd="0" parTransId="{8ADBDE80-EB78-408F-97A3-2E152F20ACBD}" sibTransId="{C778B45F-F1EF-4757-BA9D-8CCDDFAD8462}"/>
    <dgm:cxn modelId="{63420CE3-1D05-47DC-9F7B-CACEE7C11611}" type="presParOf" srcId="{4E3158DE-A6F8-424E-A9AC-2379B4E4C7B9}" destId="{05F9F4AF-E3EF-41F5-A363-761B1BAE5D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7DCE66-3B76-4C4D-8370-4E869FCB3C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E02651-DE06-45EC-8FC9-BB6CB24E7CBE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1600" dirty="0" smtClean="0">
              <a:solidFill>
                <a:schemeClr val="tx2"/>
              </a:solidFill>
              <a:latin typeface="Arial Narrow" panose="020B0606020202030204" pitchFamily="34" charset="0"/>
            </a:rPr>
            <a:t> </a:t>
          </a: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Возраст детей налогоплательщика - до 18 лет (до 24 - очная форма</a:t>
          </a:r>
          <a:r>
            <a:rPr lang="ru-RU" sz="2000" dirty="0" smtClean="0">
              <a:solidFill>
                <a:schemeClr val="tx2"/>
              </a:solidFill>
              <a:latin typeface="Arial Narrow" panose="020B0606020202030204" pitchFamily="34" charset="0"/>
            </a:rPr>
            <a:t>)</a:t>
          </a:r>
          <a:endParaRPr lang="ru-RU" sz="2000" dirty="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81AB8683-18E9-4572-990B-01224D7668DD}" type="parTrans" cxnId="{B5889E41-DE90-4944-8FE0-CC55A62F6A84}">
      <dgm:prSet/>
      <dgm:spPr/>
      <dgm:t>
        <a:bodyPr/>
        <a:lstStyle/>
        <a:p>
          <a:endParaRPr lang="ru-RU"/>
        </a:p>
      </dgm:t>
    </dgm:pt>
    <dgm:pt modelId="{E0C48626-CFFE-46B3-BC30-DBC24AE520D2}" type="sibTrans" cxnId="{B5889E41-DE90-4944-8FE0-CC55A62F6A84}">
      <dgm:prSet/>
      <dgm:spPr/>
      <dgm:t>
        <a:bodyPr/>
        <a:lstStyle/>
        <a:p>
          <a:endParaRPr lang="ru-RU"/>
        </a:p>
      </dgm:t>
    </dgm:pt>
    <dgm:pt modelId="{47AB5A96-F72B-44A8-A42F-6827506EB68C}" type="pres">
      <dgm:prSet presAssocID="{3A7DCE66-3B76-4C4D-8370-4E869FCB3C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7D9D78-CC85-4CE9-A4B7-464947A15602}" type="pres">
      <dgm:prSet presAssocID="{A4E02651-DE06-45EC-8FC9-BB6CB24E7CBE}" presName="parentText" presStyleLbl="node1" presStyleIdx="0" presStyleCnt="1" custScaleY="277942" custLinFactNeighborX="-1332" custLinFactNeighborY="-490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889E41-DE90-4944-8FE0-CC55A62F6A84}" srcId="{3A7DCE66-3B76-4C4D-8370-4E869FCB3C03}" destId="{A4E02651-DE06-45EC-8FC9-BB6CB24E7CBE}" srcOrd="0" destOrd="0" parTransId="{81AB8683-18E9-4572-990B-01224D7668DD}" sibTransId="{E0C48626-CFFE-46B3-BC30-DBC24AE520D2}"/>
    <dgm:cxn modelId="{59C163C3-F66D-4962-BEB7-320BB238D41E}" type="presOf" srcId="{3A7DCE66-3B76-4C4D-8370-4E869FCB3C03}" destId="{47AB5A96-F72B-44A8-A42F-6827506EB68C}" srcOrd="0" destOrd="0" presId="urn:microsoft.com/office/officeart/2005/8/layout/vList2"/>
    <dgm:cxn modelId="{53FECAF4-0D06-4CC1-AE03-56936801DEB6}" type="presOf" srcId="{A4E02651-DE06-45EC-8FC9-BB6CB24E7CBE}" destId="{627D9D78-CC85-4CE9-A4B7-464947A15602}" srcOrd="0" destOrd="0" presId="urn:microsoft.com/office/officeart/2005/8/layout/vList2"/>
    <dgm:cxn modelId="{2B9EA182-1580-4E4F-85E6-01DEB532C92D}" type="presParOf" srcId="{47AB5A96-F72B-44A8-A42F-6827506EB68C}" destId="{627D9D78-CC85-4CE9-A4B7-464947A156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981E94-B15B-4A1D-9142-322E5FE145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8CC4AA-7668-46DD-9938-4A374502C477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Кадастровая стоимость проданного жилого помещения менее 50млн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612C3904-18B0-4567-A38B-7CE6A26156EE}" type="parTrans" cxnId="{F9AE766B-3EF6-438B-A1A2-32683FFDDF85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892B1FD0-FEDC-4C52-BB99-D5047A1D1EAC}" type="sibTrans" cxnId="{F9AE766B-3EF6-438B-A1A2-32683FFDDF85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9A7C548C-E3CB-42B4-B9EE-A662829E6E6A}" type="pres">
      <dgm:prSet presAssocID="{AB981E94-B15B-4A1D-9142-322E5FE145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540DEF-4CFA-434A-BBFB-C08C34F165FC}" type="pres">
      <dgm:prSet presAssocID="{328CC4AA-7668-46DD-9938-4A374502C477}" presName="parentText" presStyleLbl="node1" presStyleIdx="0" presStyleCnt="1" custScaleY="236155" custLinFactNeighborY="539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AE766B-3EF6-438B-A1A2-32683FFDDF85}" srcId="{AB981E94-B15B-4A1D-9142-322E5FE14585}" destId="{328CC4AA-7668-46DD-9938-4A374502C477}" srcOrd="0" destOrd="0" parTransId="{612C3904-18B0-4567-A38B-7CE6A26156EE}" sibTransId="{892B1FD0-FEDC-4C52-BB99-D5047A1D1EAC}"/>
    <dgm:cxn modelId="{F8BE4584-7687-4F92-A105-E6DE2ABB176C}" type="presOf" srcId="{AB981E94-B15B-4A1D-9142-322E5FE14585}" destId="{9A7C548C-E3CB-42B4-B9EE-A662829E6E6A}" srcOrd="0" destOrd="0" presId="urn:microsoft.com/office/officeart/2005/8/layout/vList2"/>
    <dgm:cxn modelId="{D5719CE4-F22A-4894-A94D-1041379F1D13}" type="presOf" srcId="{328CC4AA-7668-46DD-9938-4A374502C477}" destId="{84540DEF-4CFA-434A-BBFB-C08C34F165FC}" srcOrd="0" destOrd="0" presId="urn:microsoft.com/office/officeart/2005/8/layout/vList2"/>
    <dgm:cxn modelId="{FE88C1AA-2D67-4A71-BC1E-789FCACEBB49}" type="presParOf" srcId="{9A7C548C-E3CB-42B4-B9EE-A662829E6E6A}" destId="{84540DEF-4CFA-434A-BBFB-C08C34F165FC}" srcOrd="0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5C6059-F284-46A5-A789-4AB5453961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D15E6F-A3D5-41DC-92DD-014C56C678EC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18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На момент продажи жилья доля владения в собственности другим объектом жилья по площади в совокупности составляет менее 50% площади приобретенного жилья </a:t>
          </a:r>
          <a:endParaRPr lang="ru-RU" sz="18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57D058B2-93A1-4904-8AC9-5D9614A1FC26}" type="parTrans" cxnId="{9AF494EF-0FF5-4E0B-A02C-4FEA381EAD0C}">
      <dgm:prSet/>
      <dgm:spPr/>
      <dgm:t>
        <a:bodyPr/>
        <a:lstStyle/>
        <a:p>
          <a:endParaRPr lang="ru-RU" sz="1600">
            <a:latin typeface="Arial Narrow" panose="020B0606020202030204" pitchFamily="34" charset="0"/>
          </a:endParaRPr>
        </a:p>
      </dgm:t>
    </dgm:pt>
    <dgm:pt modelId="{0DB852EA-E3A1-433E-BE11-CF554B60E418}" type="sibTrans" cxnId="{9AF494EF-0FF5-4E0B-A02C-4FEA381EAD0C}">
      <dgm:prSet/>
      <dgm:spPr/>
      <dgm:t>
        <a:bodyPr/>
        <a:lstStyle/>
        <a:p>
          <a:endParaRPr lang="ru-RU" sz="1600">
            <a:latin typeface="Arial Narrow" panose="020B0606020202030204" pitchFamily="34" charset="0"/>
          </a:endParaRPr>
        </a:p>
      </dgm:t>
    </dgm:pt>
    <dgm:pt modelId="{9BC75480-6986-4B2A-BE8D-A5FA4B56BC08}" type="pres">
      <dgm:prSet presAssocID="{035C6059-F284-46A5-A789-4AB5453961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A88E71-F05F-47D0-AF30-99F77FB4D241}" type="pres">
      <dgm:prSet presAssocID="{ECD15E6F-A3D5-41DC-92DD-014C56C678EC}" presName="parentText" presStyleLbl="node1" presStyleIdx="0" presStyleCnt="1" custLinFactY="22201" custLinFactNeighborX="-1590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F494EF-0FF5-4E0B-A02C-4FEA381EAD0C}" srcId="{035C6059-F284-46A5-A789-4AB545396185}" destId="{ECD15E6F-A3D5-41DC-92DD-014C56C678EC}" srcOrd="0" destOrd="0" parTransId="{57D058B2-93A1-4904-8AC9-5D9614A1FC26}" sibTransId="{0DB852EA-E3A1-433E-BE11-CF554B60E418}"/>
    <dgm:cxn modelId="{544FDA34-FC4A-47CF-B33C-028139971773}" type="presOf" srcId="{ECD15E6F-A3D5-41DC-92DD-014C56C678EC}" destId="{B5A88E71-F05F-47D0-AF30-99F77FB4D241}" srcOrd="0" destOrd="0" presId="urn:microsoft.com/office/officeart/2005/8/layout/vList2"/>
    <dgm:cxn modelId="{FF193530-FB25-44B6-BA71-6BE1F5A42976}" type="presOf" srcId="{035C6059-F284-46A5-A789-4AB545396185}" destId="{9BC75480-6986-4B2A-BE8D-A5FA4B56BC08}" srcOrd="0" destOrd="0" presId="urn:microsoft.com/office/officeart/2005/8/layout/vList2"/>
    <dgm:cxn modelId="{69439733-96AA-4F3B-B2CF-BC22E2CF3367}" type="presParOf" srcId="{9BC75480-6986-4B2A-BE8D-A5FA4B56BC08}" destId="{B5A88E71-F05F-47D0-AF30-99F77FB4D24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61BA6E-A925-45A6-8883-763D8F5B92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90D8BE-B04F-4BC8-A442-7AF8AF25CDA5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Приобретено в собственность другое жилье до 30 апреля 2023 года  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0051B0ED-7D61-4DAC-BDEB-3F6F2A278C5E}" type="parTrans" cxnId="{C69439D1-71BF-4A9D-B5A8-339764C3211B}">
      <dgm:prSet/>
      <dgm:spPr/>
      <dgm:t>
        <a:bodyPr/>
        <a:lstStyle/>
        <a:p>
          <a:pPr marL="180000"/>
          <a:endParaRPr lang="ru-RU" sz="16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970F8C37-3338-4847-B5D2-9959132BD68B}" type="sibTrans" cxnId="{C69439D1-71BF-4A9D-B5A8-339764C3211B}">
      <dgm:prSet/>
      <dgm:spPr/>
      <dgm:t>
        <a:bodyPr/>
        <a:lstStyle/>
        <a:p>
          <a:pPr marL="180000"/>
          <a:endParaRPr lang="ru-RU" sz="1600">
            <a:solidFill>
              <a:schemeClr val="tx2"/>
            </a:solidFill>
            <a:latin typeface="Arial Narrow" panose="020B0606020202030204" pitchFamily="34" charset="0"/>
          </a:endParaRPr>
        </a:p>
      </dgm:t>
    </dgm:pt>
    <dgm:pt modelId="{2B836357-1F15-4A95-A08C-E5877A6FD2D3}" type="pres">
      <dgm:prSet presAssocID="{3C61BA6E-A925-45A6-8883-763D8F5B92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57B4FD-E8F3-4ED8-831A-CD8E000D5D94}" type="pres">
      <dgm:prSet presAssocID="{0990D8BE-B04F-4BC8-A442-7AF8AF25CDA5}" presName="parentText" presStyleLbl="node1" presStyleIdx="0" presStyleCnt="1" custScaleY="253992" custLinFactNeighborX="-84" custLinFactNeighborY="973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9439D1-71BF-4A9D-B5A8-339764C3211B}" srcId="{3C61BA6E-A925-45A6-8883-763D8F5B92AF}" destId="{0990D8BE-B04F-4BC8-A442-7AF8AF25CDA5}" srcOrd="0" destOrd="0" parTransId="{0051B0ED-7D61-4DAC-BDEB-3F6F2A278C5E}" sibTransId="{970F8C37-3338-4847-B5D2-9959132BD68B}"/>
    <dgm:cxn modelId="{486A1725-0F4C-4771-BD59-C9E1C3B26245}" type="presOf" srcId="{0990D8BE-B04F-4BC8-A442-7AF8AF25CDA5}" destId="{9A57B4FD-E8F3-4ED8-831A-CD8E000D5D94}" srcOrd="0" destOrd="0" presId="urn:microsoft.com/office/officeart/2005/8/layout/vList2"/>
    <dgm:cxn modelId="{97B4FF7A-2849-4C98-998E-75E4D2200E14}" type="presOf" srcId="{3C61BA6E-A925-45A6-8883-763D8F5B92AF}" destId="{2B836357-1F15-4A95-A08C-E5877A6FD2D3}" srcOrd="0" destOrd="0" presId="urn:microsoft.com/office/officeart/2005/8/layout/vList2"/>
    <dgm:cxn modelId="{089D358C-8D5D-4CB8-AEB3-816FEE425A22}" type="presParOf" srcId="{2B836357-1F15-4A95-A08C-E5877A6FD2D3}" destId="{9A57B4FD-E8F3-4ED8-831A-CD8E000D5D94}" srcOrd="0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8BE310-CEA6-4838-9F60-FA5B4DADC9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5A0F4D-77A0-44F7-AEDA-CF4C6AA6AB73}">
      <dgm:prSet custT="1"/>
      <dgm:spPr>
        <a:noFill/>
        <a:ln>
          <a:solidFill>
            <a:schemeClr val="tx2"/>
          </a:solidFill>
        </a:ln>
      </dgm:spPr>
      <dgm:t>
        <a:bodyPr/>
        <a:lstStyle/>
        <a:p>
          <a:pPr marL="180000" rtl="0"/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rPr>
            <a:t>Общая площадь приобретенного жилого помещения превышает по площади либо по кадастровой стоимости проданное жилье</a:t>
          </a:r>
          <a:endParaRPr lang="ru-RU" sz="2000" dirty="0">
            <a:solidFill>
              <a:schemeClr val="tx2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E0E701DC-6C45-4FE8-80A3-D9FD811F1EBE}" type="parTrans" cxnId="{F98189B0-6996-49E5-91CB-98348AE88F25}">
      <dgm:prSet/>
      <dgm:spPr/>
      <dgm:t>
        <a:bodyPr/>
        <a:lstStyle/>
        <a:p>
          <a:pPr marL="180000"/>
          <a:endParaRPr lang="ru-RU"/>
        </a:p>
      </dgm:t>
    </dgm:pt>
    <dgm:pt modelId="{0DEED939-8C49-4FAD-801F-2E71439ACDBD}" type="sibTrans" cxnId="{F98189B0-6996-49E5-91CB-98348AE88F25}">
      <dgm:prSet/>
      <dgm:spPr/>
      <dgm:t>
        <a:bodyPr/>
        <a:lstStyle/>
        <a:p>
          <a:pPr marL="180000"/>
          <a:endParaRPr lang="ru-RU"/>
        </a:p>
      </dgm:t>
    </dgm:pt>
    <dgm:pt modelId="{92FC94DD-A064-4957-9EB5-81FB23528EEC}" type="pres">
      <dgm:prSet presAssocID="{E08BE310-CEA6-4838-9F60-FA5B4DADC9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1C9DE7-B7DC-4982-B8F4-4F69955E2CAE}" type="pres">
      <dgm:prSet presAssocID="{8C5A0F4D-77A0-44F7-AEDA-CF4C6AA6AB7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68D976-0A52-4149-9A73-EAAE74ABBDA1}" type="presOf" srcId="{8C5A0F4D-77A0-44F7-AEDA-CF4C6AA6AB73}" destId="{7B1C9DE7-B7DC-4982-B8F4-4F69955E2CAE}" srcOrd="0" destOrd="0" presId="urn:microsoft.com/office/officeart/2005/8/layout/vList2"/>
    <dgm:cxn modelId="{44FFDBE6-7079-4B72-820B-6ECA2A3BD804}" type="presOf" srcId="{E08BE310-CEA6-4838-9F60-FA5B4DADC9AB}" destId="{92FC94DD-A064-4957-9EB5-81FB23528EEC}" srcOrd="0" destOrd="0" presId="urn:microsoft.com/office/officeart/2005/8/layout/vList2"/>
    <dgm:cxn modelId="{F98189B0-6996-49E5-91CB-98348AE88F25}" srcId="{E08BE310-CEA6-4838-9F60-FA5B4DADC9AB}" destId="{8C5A0F4D-77A0-44F7-AEDA-CF4C6AA6AB73}" srcOrd="0" destOrd="0" parTransId="{E0E701DC-6C45-4FE8-80A3-D9FD811F1EBE}" sibTransId="{0DEED939-8C49-4FAD-801F-2E71439ACDBD}"/>
    <dgm:cxn modelId="{3EBDDD31-E322-40DE-A740-087E7BB0D910}" type="presParOf" srcId="{92FC94DD-A064-4957-9EB5-81FB23528EEC}" destId="{7B1C9DE7-B7DC-4982-B8F4-4F69955E2C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814" tIns="45907" rIns="91814" bIns="45907" rtlCol="0"/>
          <a:lstStyle>
            <a:lvl1pPr algn="l" defTabSz="8196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814" tIns="45907" rIns="91814" bIns="45907" rtlCol="0"/>
          <a:lstStyle>
            <a:lvl1pPr algn="r" defTabSz="8196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130B82-A11F-426B-8239-1755AD3A290D}" type="datetimeFigureOut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4" tIns="45907" rIns="91814" bIns="4590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814" tIns="45907" rIns="91814" bIns="4590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814" tIns="45907" rIns="91814" bIns="45907" rtlCol="0" anchor="b"/>
          <a:lstStyle>
            <a:lvl1pPr algn="l" defTabSz="8196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r" defTabSz="819150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3F97CB-4BA2-4C97-BC95-684D1A55FA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2331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0050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1688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3325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4963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07886" algn="l" defTabSz="80315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9471" algn="l" defTabSz="80315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1041" algn="l" defTabSz="80315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2627" algn="l" defTabSz="80315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AEFFAF-42B2-46AF-9009-8A2332E546F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36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95021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6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3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7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4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7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4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35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9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12C909E0-7DD3-4015-892F-BF1EB90F02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05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60BCE9-6B9D-4C5C-B754-9EBDC9741D8E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7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23" y="20482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23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6803" indent="0">
              <a:buNone/>
              <a:defRPr sz="1100"/>
            </a:lvl2pPr>
            <a:lvl3pPr marL="813603" indent="0">
              <a:buNone/>
              <a:defRPr sz="900"/>
            </a:lvl3pPr>
            <a:lvl4pPr marL="1220401" indent="0">
              <a:buNone/>
              <a:defRPr sz="800"/>
            </a:lvl4pPr>
            <a:lvl5pPr marL="1627201" indent="0">
              <a:buNone/>
              <a:defRPr sz="800"/>
            </a:lvl5pPr>
            <a:lvl6pPr marL="2034006" indent="0">
              <a:buNone/>
              <a:defRPr sz="800"/>
            </a:lvl6pPr>
            <a:lvl7pPr marL="2440808" indent="0">
              <a:buNone/>
              <a:defRPr sz="800"/>
            </a:lvl7pPr>
            <a:lvl8pPr marL="2847605" indent="0">
              <a:buNone/>
              <a:defRPr sz="800"/>
            </a:lvl8pPr>
            <a:lvl9pPr marL="32544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06A5B1A-41BA-43A7-AC73-1A6AC2539227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831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6803" indent="0">
              <a:buNone/>
              <a:defRPr sz="2500"/>
            </a:lvl2pPr>
            <a:lvl3pPr marL="813603" indent="0">
              <a:buNone/>
              <a:defRPr sz="2100"/>
            </a:lvl3pPr>
            <a:lvl4pPr marL="1220401" indent="0">
              <a:buNone/>
              <a:defRPr sz="1800"/>
            </a:lvl4pPr>
            <a:lvl5pPr marL="1627201" indent="0">
              <a:buNone/>
              <a:defRPr sz="1800"/>
            </a:lvl5pPr>
            <a:lvl6pPr marL="2034006" indent="0">
              <a:buNone/>
              <a:defRPr sz="1800"/>
            </a:lvl6pPr>
            <a:lvl7pPr marL="2440808" indent="0">
              <a:buNone/>
              <a:defRPr sz="1800"/>
            </a:lvl7pPr>
            <a:lvl8pPr marL="2847605" indent="0">
              <a:buNone/>
              <a:defRPr sz="1800"/>
            </a:lvl8pPr>
            <a:lvl9pPr marL="3254409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6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6803" indent="0">
              <a:buNone/>
              <a:defRPr sz="1100"/>
            </a:lvl2pPr>
            <a:lvl3pPr marL="813603" indent="0">
              <a:buNone/>
              <a:defRPr sz="900"/>
            </a:lvl3pPr>
            <a:lvl4pPr marL="1220401" indent="0">
              <a:buNone/>
              <a:defRPr sz="800"/>
            </a:lvl4pPr>
            <a:lvl5pPr marL="1627201" indent="0">
              <a:buNone/>
              <a:defRPr sz="800"/>
            </a:lvl5pPr>
            <a:lvl6pPr marL="2034006" indent="0">
              <a:buNone/>
              <a:defRPr sz="800"/>
            </a:lvl6pPr>
            <a:lvl7pPr marL="2440808" indent="0">
              <a:buNone/>
              <a:defRPr sz="800"/>
            </a:lvl7pPr>
            <a:lvl8pPr marL="2847605" indent="0">
              <a:buNone/>
              <a:defRPr sz="800"/>
            </a:lvl8pPr>
            <a:lvl9pPr marL="32544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7A1B63B-0011-42BD-B6FF-128A175D130C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0CD3DCEC-A747-429E-990B-1FC0F667E5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96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0D2D552-9CA2-4E04-8831-4E210CCD7B2B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0CA6BDC2-84BB-41E5-AF95-5F8DDA9A63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6677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1B90834-939B-45F7-8A6B-821EB87678A3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0E2C673C-59F8-46BB-8FBE-E4E0DBECD2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042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59" y="1598265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30"/>
            <a:ext cx="6401886" cy="1314221"/>
          </a:xfrm>
        </p:spPr>
        <p:txBody>
          <a:bodyPr/>
          <a:lstStyle>
            <a:lvl1pPr marL="0" indent="0" algn="ctr">
              <a:buNone/>
              <a:defRPr/>
            </a:lvl1pPr>
            <a:lvl2pPr marL="356168" indent="0" algn="ctr">
              <a:buNone/>
              <a:defRPr/>
            </a:lvl2pPr>
            <a:lvl3pPr marL="712340" indent="0" algn="ctr">
              <a:buNone/>
              <a:defRPr/>
            </a:lvl3pPr>
            <a:lvl4pPr marL="1068524" indent="0" algn="ctr">
              <a:buNone/>
              <a:defRPr/>
            </a:lvl4pPr>
            <a:lvl5pPr marL="1424697" indent="0" algn="ctr">
              <a:buNone/>
              <a:defRPr/>
            </a:lvl5pPr>
            <a:lvl6pPr marL="1780872" indent="0" algn="ctr">
              <a:buNone/>
              <a:defRPr/>
            </a:lvl6pPr>
            <a:lvl7pPr marL="2137048" indent="0" algn="ctr">
              <a:buNone/>
              <a:defRPr/>
            </a:lvl7pPr>
            <a:lvl8pPr marL="2493220" indent="0" algn="ctr">
              <a:buNone/>
              <a:defRPr/>
            </a:lvl8pPr>
            <a:lvl9pPr marL="284939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F4DE-ACE8-49D9-A3C5-76F72FAA4B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307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3B0F2-C75C-48E5-A58E-98376309E5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173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10" y="3305572"/>
            <a:ext cx="7772943" cy="10215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210" y="2180294"/>
            <a:ext cx="7772943" cy="1125242"/>
          </a:xfrm>
        </p:spPr>
        <p:txBody>
          <a:bodyPr anchor="b"/>
          <a:lstStyle>
            <a:lvl1pPr marL="0" indent="0">
              <a:buNone/>
              <a:defRPr sz="1600"/>
            </a:lvl1pPr>
            <a:lvl2pPr marL="356168" indent="0">
              <a:buNone/>
              <a:defRPr sz="1400"/>
            </a:lvl2pPr>
            <a:lvl3pPr marL="712340" indent="0">
              <a:buNone/>
              <a:defRPr sz="1300"/>
            </a:lvl3pPr>
            <a:lvl4pPr marL="1068524" indent="0">
              <a:buNone/>
              <a:defRPr sz="1100"/>
            </a:lvl4pPr>
            <a:lvl5pPr marL="1424697" indent="0">
              <a:buNone/>
              <a:defRPr sz="1100"/>
            </a:lvl5pPr>
            <a:lvl6pPr marL="1780872" indent="0">
              <a:buNone/>
              <a:defRPr sz="1100"/>
            </a:lvl6pPr>
            <a:lvl7pPr marL="2137048" indent="0">
              <a:buNone/>
              <a:defRPr sz="1100"/>
            </a:lvl7pPr>
            <a:lvl8pPr marL="2493220" indent="0">
              <a:buNone/>
              <a:defRPr sz="1100"/>
            </a:lvl8pPr>
            <a:lvl9pPr marL="2849393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323C6-F43E-4BD8-8778-DE8632016F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1111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1"/>
            <a:ext cx="3606830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3010" y="1199761"/>
            <a:ext cx="3606831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D867-CFDD-4BA6-9EEC-7EC6C73735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172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491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391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423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502" y="206263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6" y="1151160"/>
            <a:ext cx="4039867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168" indent="0">
              <a:buNone/>
              <a:defRPr sz="1600" b="1"/>
            </a:lvl2pPr>
            <a:lvl3pPr marL="712340" indent="0">
              <a:buNone/>
              <a:defRPr sz="1400" b="1"/>
            </a:lvl3pPr>
            <a:lvl4pPr marL="1068524" indent="0">
              <a:buNone/>
              <a:defRPr sz="1300" b="1"/>
            </a:lvl4pPr>
            <a:lvl5pPr marL="1424697" indent="0">
              <a:buNone/>
              <a:defRPr sz="1300" b="1"/>
            </a:lvl5pPr>
            <a:lvl6pPr marL="1780872" indent="0">
              <a:buNone/>
              <a:defRPr sz="1300" b="1"/>
            </a:lvl6pPr>
            <a:lvl7pPr marL="2137048" indent="0">
              <a:buNone/>
              <a:defRPr sz="1300" b="1"/>
            </a:lvl7pPr>
            <a:lvl8pPr marL="2493220" indent="0">
              <a:buNone/>
              <a:defRPr sz="1300" b="1"/>
            </a:lvl8pPr>
            <a:lvl9pPr marL="2849393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6" y="1630635"/>
            <a:ext cx="4039867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8" y="1151160"/>
            <a:ext cx="4041225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168" indent="0">
              <a:buNone/>
              <a:defRPr sz="1600" b="1"/>
            </a:lvl2pPr>
            <a:lvl3pPr marL="712340" indent="0">
              <a:buNone/>
              <a:defRPr sz="1400" b="1"/>
            </a:lvl3pPr>
            <a:lvl4pPr marL="1068524" indent="0">
              <a:buNone/>
              <a:defRPr sz="1300" b="1"/>
            </a:lvl4pPr>
            <a:lvl5pPr marL="1424697" indent="0">
              <a:buNone/>
              <a:defRPr sz="1300" b="1"/>
            </a:lvl5pPr>
            <a:lvl6pPr marL="1780872" indent="0">
              <a:buNone/>
              <a:defRPr sz="1300" b="1"/>
            </a:lvl6pPr>
            <a:lvl7pPr marL="2137048" indent="0">
              <a:buNone/>
              <a:defRPr sz="1300" b="1"/>
            </a:lvl7pPr>
            <a:lvl8pPr marL="2493220" indent="0">
              <a:buNone/>
              <a:defRPr sz="1300" b="1"/>
            </a:lvl8pPr>
            <a:lvl9pPr marL="2849393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8" y="1630635"/>
            <a:ext cx="4041225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E239-764D-4021-9E36-EEF06FCDEE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6455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E9BF-8E5C-41F6-8A26-D36B220B35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255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24C04-508E-4228-8EAA-3C0DE93D1F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9574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502" y="205211"/>
            <a:ext cx="3008181" cy="87146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12" y="205181"/>
            <a:ext cx="5110921" cy="4389739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502" y="1076656"/>
            <a:ext cx="3008181" cy="3518270"/>
          </a:xfrm>
        </p:spPr>
        <p:txBody>
          <a:bodyPr/>
          <a:lstStyle>
            <a:lvl1pPr marL="0" indent="0">
              <a:buNone/>
              <a:defRPr sz="1100"/>
            </a:lvl1pPr>
            <a:lvl2pPr marL="356168" indent="0">
              <a:buNone/>
              <a:defRPr sz="1000"/>
            </a:lvl2pPr>
            <a:lvl3pPr marL="712340" indent="0">
              <a:buNone/>
              <a:defRPr sz="800"/>
            </a:lvl3pPr>
            <a:lvl4pPr marL="1068524" indent="0">
              <a:buNone/>
              <a:defRPr sz="700"/>
            </a:lvl4pPr>
            <a:lvl5pPr marL="1424697" indent="0">
              <a:buNone/>
              <a:defRPr sz="700"/>
            </a:lvl5pPr>
            <a:lvl6pPr marL="1780872" indent="0">
              <a:buNone/>
              <a:defRPr sz="700"/>
            </a:lvl6pPr>
            <a:lvl7pPr marL="2137048" indent="0">
              <a:buNone/>
              <a:defRPr sz="700"/>
            </a:lvl7pPr>
            <a:lvl8pPr marL="2493220" indent="0">
              <a:buNone/>
              <a:defRPr sz="700"/>
            </a:lvl8pPr>
            <a:lvl9pPr marL="284939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B2C7F-2279-4D93-BA6F-567208D54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551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909" y="3600364"/>
            <a:ext cx="5486943" cy="42547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909" y="460032"/>
            <a:ext cx="5486943" cy="3085236"/>
          </a:xfrm>
        </p:spPr>
        <p:txBody>
          <a:bodyPr/>
          <a:lstStyle>
            <a:lvl1pPr marL="0" indent="0">
              <a:buNone/>
              <a:defRPr sz="2500"/>
            </a:lvl1pPr>
            <a:lvl2pPr marL="356168" indent="0">
              <a:buNone/>
              <a:defRPr sz="2300"/>
            </a:lvl2pPr>
            <a:lvl3pPr marL="712340" indent="0">
              <a:buNone/>
              <a:defRPr sz="1900"/>
            </a:lvl3pPr>
            <a:lvl4pPr marL="1068524" indent="0">
              <a:buNone/>
              <a:defRPr sz="1600"/>
            </a:lvl4pPr>
            <a:lvl5pPr marL="1424697" indent="0">
              <a:buNone/>
              <a:defRPr sz="1600"/>
            </a:lvl5pPr>
            <a:lvl6pPr marL="1780872" indent="0">
              <a:buNone/>
              <a:defRPr sz="1600"/>
            </a:lvl6pPr>
            <a:lvl7pPr marL="2137048" indent="0">
              <a:buNone/>
              <a:defRPr sz="1600"/>
            </a:lvl7pPr>
            <a:lvl8pPr marL="2493220" indent="0">
              <a:buNone/>
              <a:defRPr sz="1600"/>
            </a:lvl8pPr>
            <a:lvl9pPr marL="2849393" indent="0">
              <a:buNone/>
              <a:defRPr sz="16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909" y="4025839"/>
            <a:ext cx="5486943" cy="603657"/>
          </a:xfrm>
        </p:spPr>
        <p:txBody>
          <a:bodyPr/>
          <a:lstStyle>
            <a:lvl1pPr marL="0" indent="0">
              <a:buNone/>
              <a:defRPr sz="1100"/>
            </a:lvl1pPr>
            <a:lvl2pPr marL="356168" indent="0">
              <a:buNone/>
              <a:defRPr sz="1000"/>
            </a:lvl2pPr>
            <a:lvl3pPr marL="712340" indent="0">
              <a:buNone/>
              <a:defRPr sz="800"/>
            </a:lvl3pPr>
            <a:lvl4pPr marL="1068524" indent="0">
              <a:buNone/>
              <a:defRPr sz="700"/>
            </a:lvl4pPr>
            <a:lvl5pPr marL="1424697" indent="0">
              <a:buNone/>
              <a:defRPr sz="700"/>
            </a:lvl5pPr>
            <a:lvl6pPr marL="1780872" indent="0">
              <a:buNone/>
              <a:defRPr sz="700"/>
            </a:lvl6pPr>
            <a:lvl7pPr marL="2137048" indent="0">
              <a:buNone/>
              <a:defRPr sz="700"/>
            </a:lvl7pPr>
            <a:lvl8pPr marL="2493220" indent="0">
              <a:buNone/>
              <a:defRPr sz="700"/>
            </a:lvl8pPr>
            <a:lvl9pPr marL="284939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E15A-CDDB-4972-B5F9-238EBECD53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0462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7A5F2-7A15-4C3E-B89C-85DDEEB8B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160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74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50" y="367174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C0F33-64FC-4CB3-AD7F-D67B9D2288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091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79" y="36718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79" y="1199761"/>
            <a:ext cx="7343979" cy="3627338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614B-042A-4BF5-BF14-30B9997647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3893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79" y="36718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87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3010" y="1199787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34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3010" y="3064734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7E02-A1A1-46E1-96D3-A36BD12B66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6021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15879" y="367174"/>
            <a:ext cx="7343979" cy="44599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5354E-65D8-4F1F-BFC9-572C95073A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977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1" tIns="35662" rIns="71321" bIns="35662"/>
          <a:lstStyle>
            <a:lvl1pPr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4"/>
            <a:ext cx="7632700" cy="3206749"/>
          </a:xfrm>
        </p:spPr>
        <p:txBody>
          <a:bodyPr>
            <a:noAutofit/>
          </a:bodyPr>
          <a:lstStyle>
            <a:lvl1pPr marL="283561" indent="0">
              <a:buFontTx/>
              <a:buNone/>
              <a:defRPr b="1">
                <a:latin typeface="+mj-lt"/>
              </a:defRPr>
            </a:lvl1pPr>
            <a:lvl2pPr marL="281089" indent="2485">
              <a:defRPr>
                <a:latin typeface="+mj-lt"/>
              </a:defRPr>
            </a:lvl2pPr>
            <a:lvl3pPr marL="490356" indent="-203079">
              <a:tabLst/>
              <a:defRPr>
                <a:latin typeface="+mj-lt"/>
              </a:defRPr>
            </a:lvl3pPr>
            <a:lvl4pPr marL="0" indent="281089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14"/>
            <a:ext cx="7548638" cy="946151"/>
          </a:xfrm>
        </p:spPr>
        <p:txBody>
          <a:bodyPr/>
          <a:lstStyle>
            <a:lvl1pPr marL="0" marR="0" indent="0" defTabSz="813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A62AD9B0-A7DC-452B-B0E1-F57CF33C3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1682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57" y="1598262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30"/>
            <a:ext cx="6401886" cy="1314221"/>
          </a:xfrm>
        </p:spPr>
        <p:txBody>
          <a:bodyPr/>
          <a:lstStyle>
            <a:lvl1pPr marL="0" indent="0" algn="ctr">
              <a:buNone/>
              <a:defRPr/>
            </a:lvl1pPr>
            <a:lvl2pPr marL="356330" indent="0" algn="ctr">
              <a:buNone/>
              <a:defRPr/>
            </a:lvl2pPr>
            <a:lvl3pPr marL="712661" indent="0" algn="ctr">
              <a:buNone/>
              <a:defRPr/>
            </a:lvl3pPr>
            <a:lvl4pPr marL="1069005" indent="0" algn="ctr">
              <a:buNone/>
              <a:defRPr/>
            </a:lvl4pPr>
            <a:lvl5pPr marL="1425339" indent="0" algn="ctr">
              <a:buNone/>
              <a:defRPr/>
            </a:lvl5pPr>
            <a:lvl6pPr marL="1781674" indent="0" algn="ctr">
              <a:buNone/>
              <a:defRPr/>
            </a:lvl6pPr>
            <a:lvl7pPr marL="2138011" indent="0" algn="ctr">
              <a:buNone/>
              <a:defRPr/>
            </a:lvl7pPr>
            <a:lvl8pPr marL="2494345" indent="0" algn="ctr">
              <a:buNone/>
              <a:defRPr/>
            </a:lvl8pPr>
            <a:lvl9pPr marL="2850678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2989A-85E7-4576-B12F-6947845ABE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6003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122F0-756B-4ADE-9DAA-68B9815F6E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5205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08" y="3305569"/>
            <a:ext cx="7772943" cy="10215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208" y="2180294"/>
            <a:ext cx="7772943" cy="1125242"/>
          </a:xfrm>
        </p:spPr>
        <p:txBody>
          <a:bodyPr anchor="b"/>
          <a:lstStyle>
            <a:lvl1pPr marL="0" indent="0">
              <a:buNone/>
              <a:defRPr sz="1600"/>
            </a:lvl1pPr>
            <a:lvl2pPr marL="356330" indent="0">
              <a:buNone/>
              <a:defRPr sz="1400"/>
            </a:lvl2pPr>
            <a:lvl3pPr marL="712661" indent="0">
              <a:buNone/>
              <a:defRPr sz="1300"/>
            </a:lvl3pPr>
            <a:lvl4pPr marL="1069005" indent="0">
              <a:buNone/>
              <a:defRPr sz="1100"/>
            </a:lvl4pPr>
            <a:lvl5pPr marL="1425339" indent="0">
              <a:buNone/>
              <a:defRPr sz="1100"/>
            </a:lvl5pPr>
            <a:lvl6pPr marL="1781674" indent="0">
              <a:buNone/>
              <a:defRPr sz="1100"/>
            </a:lvl6pPr>
            <a:lvl7pPr marL="2138011" indent="0">
              <a:buNone/>
              <a:defRPr sz="1100"/>
            </a:lvl7pPr>
            <a:lvl8pPr marL="2494345" indent="0">
              <a:buNone/>
              <a:defRPr sz="1100"/>
            </a:lvl8pPr>
            <a:lvl9pPr marL="285067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B13D0-09BE-4BD4-93C0-13371970B3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4379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1"/>
            <a:ext cx="3606830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3010" y="1199761"/>
            <a:ext cx="3606831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1B433-0E64-4626-AA3B-21C2F9AD1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59054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500" y="206263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6" y="1151160"/>
            <a:ext cx="4039867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330" indent="0">
              <a:buNone/>
              <a:defRPr sz="1600" b="1"/>
            </a:lvl2pPr>
            <a:lvl3pPr marL="712661" indent="0">
              <a:buNone/>
              <a:defRPr sz="1400" b="1"/>
            </a:lvl3pPr>
            <a:lvl4pPr marL="1069005" indent="0">
              <a:buNone/>
              <a:defRPr sz="1300" b="1"/>
            </a:lvl4pPr>
            <a:lvl5pPr marL="1425339" indent="0">
              <a:buNone/>
              <a:defRPr sz="1300" b="1"/>
            </a:lvl5pPr>
            <a:lvl6pPr marL="1781674" indent="0">
              <a:buNone/>
              <a:defRPr sz="1300" b="1"/>
            </a:lvl6pPr>
            <a:lvl7pPr marL="2138011" indent="0">
              <a:buNone/>
              <a:defRPr sz="1300" b="1"/>
            </a:lvl7pPr>
            <a:lvl8pPr marL="2494345" indent="0">
              <a:buNone/>
              <a:defRPr sz="1300" b="1"/>
            </a:lvl8pPr>
            <a:lvl9pPr marL="2850678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6" y="1630635"/>
            <a:ext cx="4039867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8" y="1151160"/>
            <a:ext cx="4041225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330" indent="0">
              <a:buNone/>
              <a:defRPr sz="1600" b="1"/>
            </a:lvl2pPr>
            <a:lvl3pPr marL="712661" indent="0">
              <a:buNone/>
              <a:defRPr sz="1400" b="1"/>
            </a:lvl3pPr>
            <a:lvl4pPr marL="1069005" indent="0">
              <a:buNone/>
              <a:defRPr sz="1300" b="1"/>
            </a:lvl4pPr>
            <a:lvl5pPr marL="1425339" indent="0">
              <a:buNone/>
              <a:defRPr sz="1300" b="1"/>
            </a:lvl5pPr>
            <a:lvl6pPr marL="1781674" indent="0">
              <a:buNone/>
              <a:defRPr sz="1300" b="1"/>
            </a:lvl6pPr>
            <a:lvl7pPr marL="2138011" indent="0">
              <a:buNone/>
              <a:defRPr sz="1300" b="1"/>
            </a:lvl7pPr>
            <a:lvl8pPr marL="2494345" indent="0">
              <a:buNone/>
              <a:defRPr sz="1300" b="1"/>
            </a:lvl8pPr>
            <a:lvl9pPr marL="2850678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8" y="1630635"/>
            <a:ext cx="4041225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3DED-4560-400D-95BC-17F5DE607D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594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427F3-0AE2-437A-94B9-C805B29546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43783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ADF6-589E-4C9F-A82F-078F71A2B5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73019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99" y="205211"/>
            <a:ext cx="3008181" cy="87146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12" y="205181"/>
            <a:ext cx="5110921" cy="4389739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499" y="1076656"/>
            <a:ext cx="3008181" cy="3518270"/>
          </a:xfrm>
        </p:spPr>
        <p:txBody>
          <a:bodyPr/>
          <a:lstStyle>
            <a:lvl1pPr marL="0" indent="0">
              <a:buNone/>
              <a:defRPr sz="1100"/>
            </a:lvl1pPr>
            <a:lvl2pPr marL="356330" indent="0">
              <a:buNone/>
              <a:defRPr sz="1000"/>
            </a:lvl2pPr>
            <a:lvl3pPr marL="712661" indent="0">
              <a:buNone/>
              <a:defRPr sz="800"/>
            </a:lvl3pPr>
            <a:lvl4pPr marL="1069005" indent="0">
              <a:buNone/>
              <a:defRPr sz="700"/>
            </a:lvl4pPr>
            <a:lvl5pPr marL="1425339" indent="0">
              <a:buNone/>
              <a:defRPr sz="700"/>
            </a:lvl5pPr>
            <a:lvl6pPr marL="1781674" indent="0">
              <a:buNone/>
              <a:defRPr sz="700"/>
            </a:lvl6pPr>
            <a:lvl7pPr marL="2138011" indent="0">
              <a:buNone/>
              <a:defRPr sz="700"/>
            </a:lvl7pPr>
            <a:lvl8pPr marL="2494345" indent="0">
              <a:buNone/>
              <a:defRPr sz="700"/>
            </a:lvl8pPr>
            <a:lvl9pPr marL="2850678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EA0D7-357E-4A46-AC19-F28E41C616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5949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903" y="3600361"/>
            <a:ext cx="5486943" cy="42547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903" y="460032"/>
            <a:ext cx="5486943" cy="3085236"/>
          </a:xfrm>
        </p:spPr>
        <p:txBody>
          <a:bodyPr/>
          <a:lstStyle>
            <a:lvl1pPr marL="0" indent="0">
              <a:buNone/>
              <a:defRPr sz="2500"/>
            </a:lvl1pPr>
            <a:lvl2pPr marL="356330" indent="0">
              <a:buNone/>
              <a:defRPr sz="2300"/>
            </a:lvl2pPr>
            <a:lvl3pPr marL="712661" indent="0">
              <a:buNone/>
              <a:defRPr sz="1900"/>
            </a:lvl3pPr>
            <a:lvl4pPr marL="1069005" indent="0">
              <a:buNone/>
              <a:defRPr sz="1600"/>
            </a:lvl4pPr>
            <a:lvl5pPr marL="1425339" indent="0">
              <a:buNone/>
              <a:defRPr sz="1600"/>
            </a:lvl5pPr>
            <a:lvl6pPr marL="1781674" indent="0">
              <a:buNone/>
              <a:defRPr sz="1600"/>
            </a:lvl6pPr>
            <a:lvl7pPr marL="2138011" indent="0">
              <a:buNone/>
              <a:defRPr sz="1600"/>
            </a:lvl7pPr>
            <a:lvl8pPr marL="2494345" indent="0">
              <a:buNone/>
              <a:defRPr sz="1600"/>
            </a:lvl8pPr>
            <a:lvl9pPr marL="2850678" indent="0">
              <a:buNone/>
              <a:defRPr sz="16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903" y="4025836"/>
            <a:ext cx="5486943" cy="603657"/>
          </a:xfrm>
        </p:spPr>
        <p:txBody>
          <a:bodyPr/>
          <a:lstStyle>
            <a:lvl1pPr marL="0" indent="0">
              <a:buNone/>
              <a:defRPr sz="1100"/>
            </a:lvl1pPr>
            <a:lvl2pPr marL="356330" indent="0">
              <a:buNone/>
              <a:defRPr sz="1000"/>
            </a:lvl2pPr>
            <a:lvl3pPr marL="712661" indent="0">
              <a:buNone/>
              <a:defRPr sz="800"/>
            </a:lvl3pPr>
            <a:lvl4pPr marL="1069005" indent="0">
              <a:buNone/>
              <a:defRPr sz="700"/>
            </a:lvl4pPr>
            <a:lvl5pPr marL="1425339" indent="0">
              <a:buNone/>
              <a:defRPr sz="700"/>
            </a:lvl5pPr>
            <a:lvl6pPr marL="1781674" indent="0">
              <a:buNone/>
              <a:defRPr sz="700"/>
            </a:lvl6pPr>
            <a:lvl7pPr marL="2138011" indent="0">
              <a:buNone/>
              <a:defRPr sz="700"/>
            </a:lvl7pPr>
            <a:lvl8pPr marL="2494345" indent="0">
              <a:buNone/>
              <a:defRPr sz="700"/>
            </a:lvl8pPr>
            <a:lvl9pPr marL="2850678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A492B-89F8-4C75-9BA5-7B14BE81A2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0590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A43FD-E046-4248-9E3D-59FC0A62C7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36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1" tIns="35662" rIns="71321" bIns="35662"/>
          <a:lstStyle>
            <a:lvl1pPr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128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2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4"/>
            <a:ext cx="7632700" cy="3206749"/>
          </a:xfrm>
        </p:spPr>
        <p:txBody>
          <a:bodyPr>
            <a:noAutofit/>
          </a:bodyPr>
          <a:lstStyle>
            <a:lvl1pPr marL="283561" indent="0">
              <a:buFontTx/>
              <a:buNone/>
              <a:defRPr b="1">
                <a:latin typeface="+mj-lt"/>
              </a:defRPr>
            </a:lvl1pPr>
            <a:lvl2pPr marL="281089" indent="2485">
              <a:defRPr>
                <a:latin typeface="+mj-lt"/>
              </a:defRPr>
            </a:lvl2pPr>
            <a:lvl3pPr marL="490356" indent="-203079">
              <a:tabLst/>
              <a:defRPr>
                <a:latin typeface="+mj-lt"/>
              </a:defRPr>
            </a:lvl3pPr>
            <a:lvl4pPr marL="0" indent="281089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210" y="558801"/>
            <a:ext cx="7632699" cy="946150"/>
          </a:xfrm>
        </p:spPr>
        <p:txBody>
          <a:bodyPr>
            <a:noAutofit/>
          </a:bodyPr>
          <a:lstStyle>
            <a:lvl1pPr marL="0" marR="0" indent="0" defTabSz="813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0FB36D6B-F53E-4BF6-B9D0-4D1B3C4BAD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7469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74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50" y="367174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DB84-39DD-435C-98AD-EE965E2D38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0748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73" y="367183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73" y="1199761"/>
            <a:ext cx="7343979" cy="3627338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9636-20D0-4768-A833-F1B425BC9B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14399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73" y="367183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84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3010" y="1199784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34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3010" y="3064734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459BD-47EA-4868-A3A2-5C6EE2896E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38567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15873" y="367174"/>
            <a:ext cx="7343979" cy="44599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A33A4-0232-4DDB-B5BC-5C0D80F6A8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10935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52" y="1598258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30"/>
            <a:ext cx="6401886" cy="1314221"/>
          </a:xfrm>
        </p:spPr>
        <p:txBody>
          <a:bodyPr/>
          <a:lstStyle>
            <a:lvl1pPr marL="0" indent="0" algn="ctr">
              <a:buNone/>
              <a:defRPr/>
            </a:lvl1pPr>
            <a:lvl2pPr marL="356546" indent="0" algn="ctr">
              <a:buNone/>
              <a:defRPr/>
            </a:lvl2pPr>
            <a:lvl3pPr marL="713089" indent="0" algn="ctr">
              <a:buNone/>
              <a:defRPr/>
            </a:lvl3pPr>
            <a:lvl4pPr marL="1069648" indent="0" algn="ctr">
              <a:buNone/>
              <a:defRPr/>
            </a:lvl4pPr>
            <a:lvl5pPr marL="1426195" indent="0" algn="ctr">
              <a:buNone/>
              <a:defRPr/>
            </a:lvl5pPr>
            <a:lvl6pPr marL="1782745" indent="0" algn="ctr">
              <a:buNone/>
              <a:defRPr/>
            </a:lvl6pPr>
            <a:lvl7pPr marL="2139296" indent="0" algn="ctr">
              <a:buNone/>
              <a:defRPr/>
            </a:lvl7pPr>
            <a:lvl8pPr marL="2495845" indent="0" algn="ctr">
              <a:buNone/>
              <a:defRPr/>
            </a:lvl8pPr>
            <a:lvl9pPr marL="285239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048D-BCB2-4AA7-A4C4-EEB0757A0C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017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8E80-F769-41C8-8D87-8AA9104600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0389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03" y="3305565"/>
            <a:ext cx="7772943" cy="10215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203" y="2180294"/>
            <a:ext cx="7772943" cy="1125242"/>
          </a:xfrm>
        </p:spPr>
        <p:txBody>
          <a:bodyPr anchor="b"/>
          <a:lstStyle>
            <a:lvl1pPr marL="0" indent="0">
              <a:buNone/>
              <a:defRPr sz="1600"/>
            </a:lvl1pPr>
            <a:lvl2pPr marL="356546" indent="0">
              <a:buNone/>
              <a:defRPr sz="1400"/>
            </a:lvl2pPr>
            <a:lvl3pPr marL="713089" indent="0">
              <a:buNone/>
              <a:defRPr sz="1300"/>
            </a:lvl3pPr>
            <a:lvl4pPr marL="1069648" indent="0">
              <a:buNone/>
              <a:defRPr sz="1100"/>
            </a:lvl4pPr>
            <a:lvl5pPr marL="1426195" indent="0">
              <a:buNone/>
              <a:defRPr sz="1100"/>
            </a:lvl5pPr>
            <a:lvl6pPr marL="1782745" indent="0">
              <a:buNone/>
              <a:defRPr sz="1100"/>
            </a:lvl6pPr>
            <a:lvl7pPr marL="2139296" indent="0">
              <a:buNone/>
              <a:defRPr sz="1100"/>
            </a:lvl7pPr>
            <a:lvl8pPr marL="2495845" indent="0">
              <a:buNone/>
              <a:defRPr sz="1100"/>
            </a:lvl8pPr>
            <a:lvl9pPr marL="285239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55CA-E7DF-40DF-8A20-9AADF3078A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23398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1"/>
            <a:ext cx="3606830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3010" y="1199761"/>
            <a:ext cx="3606831" cy="362733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AA9EE-58FB-4C1C-8B78-49FBE09F23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89689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95" y="206263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6" y="1151160"/>
            <a:ext cx="4039867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546" indent="0">
              <a:buNone/>
              <a:defRPr sz="1600" b="1"/>
            </a:lvl2pPr>
            <a:lvl3pPr marL="713089" indent="0">
              <a:buNone/>
              <a:defRPr sz="1400" b="1"/>
            </a:lvl3pPr>
            <a:lvl4pPr marL="1069648" indent="0">
              <a:buNone/>
              <a:defRPr sz="1300" b="1"/>
            </a:lvl4pPr>
            <a:lvl5pPr marL="1426195" indent="0">
              <a:buNone/>
              <a:defRPr sz="1300" b="1"/>
            </a:lvl5pPr>
            <a:lvl6pPr marL="1782745" indent="0">
              <a:buNone/>
              <a:defRPr sz="1300" b="1"/>
            </a:lvl6pPr>
            <a:lvl7pPr marL="2139296" indent="0">
              <a:buNone/>
              <a:defRPr sz="1300" b="1"/>
            </a:lvl7pPr>
            <a:lvl8pPr marL="2495845" indent="0">
              <a:buNone/>
              <a:defRPr sz="1300" b="1"/>
            </a:lvl8pPr>
            <a:lvl9pPr marL="2852392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6" y="1630635"/>
            <a:ext cx="4039867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8" y="1151160"/>
            <a:ext cx="4041225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546" indent="0">
              <a:buNone/>
              <a:defRPr sz="1600" b="1"/>
            </a:lvl2pPr>
            <a:lvl3pPr marL="713089" indent="0">
              <a:buNone/>
              <a:defRPr sz="1400" b="1"/>
            </a:lvl3pPr>
            <a:lvl4pPr marL="1069648" indent="0">
              <a:buNone/>
              <a:defRPr sz="1300" b="1"/>
            </a:lvl4pPr>
            <a:lvl5pPr marL="1426195" indent="0">
              <a:buNone/>
              <a:defRPr sz="1300" b="1"/>
            </a:lvl5pPr>
            <a:lvl6pPr marL="1782745" indent="0">
              <a:buNone/>
              <a:defRPr sz="1300" b="1"/>
            </a:lvl6pPr>
            <a:lvl7pPr marL="2139296" indent="0">
              <a:buNone/>
              <a:defRPr sz="1300" b="1"/>
            </a:lvl7pPr>
            <a:lvl8pPr marL="2495845" indent="0">
              <a:buNone/>
              <a:defRPr sz="1300" b="1"/>
            </a:lvl8pPr>
            <a:lvl9pPr marL="2852392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8" y="1630635"/>
            <a:ext cx="4041225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9E4C0-5872-44FA-B657-8CD5EB30ED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7567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2C2D-1B20-4D94-AACE-89DEDC1582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96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4"/>
            <a:ext cx="7632700" cy="3206749"/>
          </a:xfrm>
        </p:spPr>
        <p:txBody>
          <a:bodyPr>
            <a:noAutofit/>
          </a:bodyPr>
          <a:lstStyle>
            <a:lvl1pPr marL="283561" indent="0">
              <a:buFontTx/>
              <a:buNone/>
              <a:defRPr b="1">
                <a:latin typeface="+mj-lt"/>
              </a:defRPr>
            </a:lvl1pPr>
            <a:lvl2pPr marL="283561" indent="0">
              <a:defRPr>
                <a:latin typeface="+mj-lt"/>
              </a:defRPr>
            </a:lvl2pPr>
            <a:lvl3pPr marL="490356" indent="-203079">
              <a:defRPr>
                <a:latin typeface="+mj-lt"/>
              </a:defRPr>
            </a:lvl3pPr>
            <a:lvl4pPr marL="0" indent="281089">
              <a:defRPr>
                <a:latin typeface="+mj-lt"/>
              </a:defRPr>
            </a:lvl4pPr>
            <a:lvl5pPr marL="111939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10" y="558801"/>
            <a:ext cx="7632699" cy="946150"/>
          </a:xfrm>
        </p:spPr>
        <p:txBody>
          <a:bodyPr>
            <a:noAutofit/>
          </a:bodyPr>
          <a:lstStyle>
            <a:lvl1pPr marL="0" marR="0" indent="0" defTabSz="813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EC83A644-2ED3-4BFB-8B34-F5AA872B1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75186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5579-0ADB-4C91-855D-66E926F3B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88370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96" y="205199"/>
            <a:ext cx="3008181" cy="87146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12" y="205181"/>
            <a:ext cx="5110921" cy="4389739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496" y="1076656"/>
            <a:ext cx="3008181" cy="3518270"/>
          </a:xfrm>
        </p:spPr>
        <p:txBody>
          <a:bodyPr/>
          <a:lstStyle>
            <a:lvl1pPr marL="0" indent="0">
              <a:buNone/>
              <a:defRPr sz="1100"/>
            </a:lvl1pPr>
            <a:lvl2pPr marL="356546" indent="0">
              <a:buNone/>
              <a:defRPr sz="1000"/>
            </a:lvl2pPr>
            <a:lvl3pPr marL="713089" indent="0">
              <a:buNone/>
              <a:defRPr sz="800"/>
            </a:lvl3pPr>
            <a:lvl4pPr marL="1069648" indent="0">
              <a:buNone/>
              <a:defRPr sz="700"/>
            </a:lvl4pPr>
            <a:lvl5pPr marL="1426195" indent="0">
              <a:buNone/>
              <a:defRPr sz="700"/>
            </a:lvl5pPr>
            <a:lvl6pPr marL="1782745" indent="0">
              <a:buNone/>
              <a:defRPr sz="700"/>
            </a:lvl6pPr>
            <a:lvl7pPr marL="2139296" indent="0">
              <a:buNone/>
              <a:defRPr sz="700"/>
            </a:lvl7pPr>
            <a:lvl8pPr marL="2495845" indent="0">
              <a:buNone/>
              <a:defRPr sz="700"/>
            </a:lvl8pPr>
            <a:lvl9pPr marL="2852392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84E14-0AE7-4824-B0B9-36D147EE5C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28945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903" y="3600358"/>
            <a:ext cx="5486943" cy="42547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903" y="460032"/>
            <a:ext cx="5486943" cy="3085236"/>
          </a:xfrm>
        </p:spPr>
        <p:txBody>
          <a:bodyPr/>
          <a:lstStyle>
            <a:lvl1pPr marL="0" indent="0">
              <a:buNone/>
              <a:defRPr sz="2500"/>
            </a:lvl1pPr>
            <a:lvl2pPr marL="356546" indent="0">
              <a:buNone/>
              <a:defRPr sz="2300"/>
            </a:lvl2pPr>
            <a:lvl3pPr marL="713089" indent="0">
              <a:buNone/>
              <a:defRPr sz="1900"/>
            </a:lvl3pPr>
            <a:lvl4pPr marL="1069648" indent="0">
              <a:buNone/>
              <a:defRPr sz="1600"/>
            </a:lvl4pPr>
            <a:lvl5pPr marL="1426195" indent="0">
              <a:buNone/>
              <a:defRPr sz="1600"/>
            </a:lvl5pPr>
            <a:lvl6pPr marL="1782745" indent="0">
              <a:buNone/>
              <a:defRPr sz="1600"/>
            </a:lvl6pPr>
            <a:lvl7pPr marL="2139296" indent="0">
              <a:buNone/>
              <a:defRPr sz="1600"/>
            </a:lvl7pPr>
            <a:lvl8pPr marL="2495845" indent="0">
              <a:buNone/>
              <a:defRPr sz="1600"/>
            </a:lvl8pPr>
            <a:lvl9pPr marL="2852392" indent="0">
              <a:buNone/>
              <a:defRPr sz="16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903" y="4025833"/>
            <a:ext cx="5486943" cy="603657"/>
          </a:xfrm>
        </p:spPr>
        <p:txBody>
          <a:bodyPr/>
          <a:lstStyle>
            <a:lvl1pPr marL="0" indent="0">
              <a:buNone/>
              <a:defRPr sz="1100"/>
            </a:lvl1pPr>
            <a:lvl2pPr marL="356546" indent="0">
              <a:buNone/>
              <a:defRPr sz="1000"/>
            </a:lvl2pPr>
            <a:lvl3pPr marL="713089" indent="0">
              <a:buNone/>
              <a:defRPr sz="800"/>
            </a:lvl3pPr>
            <a:lvl4pPr marL="1069648" indent="0">
              <a:buNone/>
              <a:defRPr sz="700"/>
            </a:lvl4pPr>
            <a:lvl5pPr marL="1426195" indent="0">
              <a:buNone/>
              <a:defRPr sz="700"/>
            </a:lvl5pPr>
            <a:lvl6pPr marL="1782745" indent="0">
              <a:buNone/>
              <a:defRPr sz="700"/>
            </a:lvl6pPr>
            <a:lvl7pPr marL="2139296" indent="0">
              <a:buNone/>
              <a:defRPr sz="700"/>
            </a:lvl7pPr>
            <a:lvl8pPr marL="2495845" indent="0">
              <a:buNone/>
              <a:defRPr sz="700"/>
            </a:lvl8pPr>
            <a:lvl9pPr marL="2852392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9C9D-1793-41AC-B815-11804F1A0B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35370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C4EC1-CC8B-46D3-9290-2C4A8E488C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1399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74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50" y="367174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A88F6-95D9-4353-863B-D1AF5A924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47091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72" y="367180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72" y="1199761"/>
            <a:ext cx="7343979" cy="3627338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2DAD-6AFA-45CD-9101-5E0C6A7C05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14748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72" y="367180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80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3010" y="1199780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34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3010" y="3064734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87C4-8F1C-42AF-BC87-907CBBF9A6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7105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15872" y="367174"/>
            <a:ext cx="7343979" cy="44599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3FBE3-CA7C-4B27-83FA-C29AC0CF19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02481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40" y="1598254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14"/>
            <a:ext cx="6401886" cy="1314222"/>
          </a:xfrm>
        </p:spPr>
        <p:txBody>
          <a:bodyPr/>
          <a:lstStyle>
            <a:lvl1pPr marL="0" indent="0" algn="ctr">
              <a:buNone/>
              <a:defRPr/>
            </a:lvl1pPr>
            <a:lvl2pPr marL="357266" indent="0" algn="ctr">
              <a:buNone/>
              <a:defRPr/>
            </a:lvl2pPr>
            <a:lvl3pPr marL="714529" indent="0" algn="ctr">
              <a:buNone/>
              <a:defRPr/>
            </a:lvl3pPr>
            <a:lvl4pPr marL="1071804" indent="0" algn="ctr">
              <a:buNone/>
              <a:defRPr/>
            </a:lvl4pPr>
            <a:lvl5pPr marL="1429071" indent="0" algn="ctr">
              <a:buNone/>
              <a:defRPr/>
            </a:lvl5pPr>
            <a:lvl6pPr marL="1786338" indent="0" algn="ctr">
              <a:buNone/>
              <a:defRPr/>
            </a:lvl6pPr>
            <a:lvl7pPr marL="2143605" indent="0" algn="ctr">
              <a:buNone/>
              <a:defRPr/>
            </a:lvl7pPr>
            <a:lvl8pPr marL="2500873" indent="0" algn="ctr">
              <a:buNone/>
              <a:defRPr/>
            </a:lvl8pPr>
            <a:lvl9pPr marL="285814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FF45-C2D6-476E-949B-808BF422C0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178274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E6930-3F90-46FE-BFE7-D3A409FC3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286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4"/>
            <a:ext cx="7632700" cy="3206749"/>
          </a:xfrm>
        </p:spPr>
        <p:txBody>
          <a:bodyPr>
            <a:noAutofit/>
          </a:bodyPr>
          <a:lstStyle>
            <a:lvl1pPr marL="283561" indent="0">
              <a:buFontTx/>
              <a:buNone/>
              <a:defRPr b="1">
                <a:latin typeface="+mj-lt"/>
              </a:defRPr>
            </a:lvl1pPr>
            <a:lvl2pPr marL="283561" indent="0">
              <a:defRPr>
                <a:latin typeface="+mj-lt"/>
              </a:defRPr>
            </a:lvl2pPr>
            <a:lvl3pPr marL="490356" indent="-203079">
              <a:defRPr>
                <a:latin typeface="+mj-lt"/>
              </a:defRPr>
            </a:lvl3pPr>
            <a:lvl4pPr marL="0" indent="281089">
              <a:defRPr>
                <a:latin typeface="+mj-lt"/>
              </a:defRPr>
            </a:lvl4pPr>
            <a:lvl5pPr marL="111939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10" y="558801"/>
            <a:ext cx="7632699" cy="946150"/>
          </a:xfrm>
        </p:spPr>
        <p:txBody>
          <a:bodyPr>
            <a:noAutofit/>
          </a:bodyPr>
          <a:lstStyle>
            <a:lvl1pPr marL="0" marR="0" indent="0" defTabSz="813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0146727E-6025-419F-BFC0-3F6F048E13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90929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191" y="3305555"/>
            <a:ext cx="7772943" cy="10215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191" y="2180294"/>
            <a:ext cx="7772943" cy="1125242"/>
          </a:xfrm>
        </p:spPr>
        <p:txBody>
          <a:bodyPr anchor="b"/>
          <a:lstStyle>
            <a:lvl1pPr marL="0" indent="0">
              <a:buNone/>
              <a:defRPr sz="1600"/>
            </a:lvl1pPr>
            <a:lvl2pPr marL="357266" indent="0">
              <a:buNone/>
              <a:defRPr sz="1400"/>
            </a:lvl2pPr>
            <a:lvl3pPr marL="714529" indent="0">
              <a:buNone/>
              <a:defRPr sz="1300"/>
            </a:lvl3pPr>
            <a:lvl4pPr marL="1071804" indent="0">
              <a:buNone/>
              <a:defRPr sz="1100"/>
            </a:lvl4pPr>
            <a:lvl5pPr marL="1429071" indent="0">
              <a:buNone/>
              <a:defRPr sz="1100"/>
            </a:lvl5pPr>
            <a:lvl6pPr marL="1786338" indent="0">
              <a:buNone/>
              <a:defRPr sz="1100"/>
            </a:lvl6pPr>
            <a:lvl7pPr marL="2143605" indent="0">
              <a:buNone/>
              <a:defRPr sz="1100"/>
            </a:lvl7pPr>
            <a:lvl8pPr marL="2500873" indent="0">
              <a:buNone/>
              <a:defRPr sz="1100"/>
            </a:lvl8pPr>
            <a:lvl9pPr marL="285814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BFB77-84F3-4C11-8F53-63A218026D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95753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4"/>
            <a:ext cx="3606830" cy="362733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3010" y="1199764"/>
            <a:ext cx="3606831" cy="362733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B0546-9D0A-4F4A-BA42-ADCE629CAA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7670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83" y="206260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6" y="1151160"/>
            <a:ext cx="4039867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7266" indent="0">
              <a:buNone/>
              <a:defRPr sz="1600" b="1"/>
            </a:lvl2pPr>
            <a:lvl3pPr marL="714529" indent="0">
              <a:buNone/>
              <a:defRPr sz="1400" b="1"/>
            </a:lvl3pPr>
            <a:lvl4pPr marL="1071804" indent="0">
              <a:buNone/>
              <a:defRPr sz="1300" b="1"/>
            </a:lvl4pPr>
            <a:lvl5pPr marL="1429071" indent="0">
              <a:buNone/>
              <a:defRPr sz="1300" b="1"/>
            </a:lvl5pPr>
            <a:lvl6pPr marL="1786338" indent="0">
              <a:buNone/>
              <a:defRPr sz="1300" b="1"/>
            </a:lvl6pPr>
            <a:lvl7pPr marL="2143605" indent="0">
              <a:buNone/>
              <a:defRPr sz="1300" b="1"/>
            </a:lvl7pPr>
            <a:lvl8pPr marL="2500873" indent="0">
              <a:buNone/>
              <a:defRPr sz="1300" b="1"/>
            </a:lvl8pPr>
            <a:lvl9pPr marL="285814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6" y="1630635"/>
            <a:ext cx="4039867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8" y="1151160"/>
            <a:ext cx="4041225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7266" indent="0">
              <a:buNone/>
              <a:defRPr sz="1600" b="1"/>
            </a:lvl2pPr>
            <a:lvl3pPr marL="714529" indent="0">
              <a:buNone/>
              <a:defRPr sz="1400" b="1"/>
            </a:lvl3pPr>
            <a:lvl4pPr marL="1071804" indent="0">
              <a:buNone/>
              <a:defRPr sz="1300" b="1"/>
            </a:lvl4pPr>
            <a:lvl5pPr marL="1429071" indent="0">
              <a:buNone/>
              <a:defRPr sz="1300" b="1"/>
            </a:lvl5pPr>
            <a:lvl6pPr marL="1786338" indent="0">
              <a:buNone/>
              <a:defRPr sz="1300" b="1"/>
            </a:lvl6pPr>
            <a:lvl7pPr marL="2143605" indent="0">
              <a:buNone/>
              <a:defRPr sz="1300" b="1"/>
            </a:lvl7pPr>
            <a:lvl8pPr marL="2500873" indent="0">
              <a:buNone/>
              <a:defRPr sz="1300" b="1"/>
            </a:lvl8pPr>
            <a:lvl9pPr marL="285814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8" y="1630635"/>
            <a:ext cx="4041225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D58F-C68D-4FE5-9832-8D2C19F7A5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1712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8017F-7E53-43EE-A746-E6F6295933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04172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EB5D8-CF4C-4911-B5ED-A8B3872C7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56769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83" y="205199"/>
            <a:ext cx="3008181" cy="87146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12" y="205181"/>
            <a:ext cx="5110921" cy="438973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483" y="1076650"/>
            <a:ext cx="3008181" cy="3518270"/>
          </a:xfrm>
        </p:spPr>
        <p:txBody>
          <a:bodyPr/>
          <a:lstStyle>
            <a:lvl1pPr marL="0" indent="0">
              <a:buNone/>
              <a:defRPr sz="1100"/>
            </a:lvl1pPr>
            <a:lvl2pPr marL="357266" indent="0">
              <a:buNone/>
              <a:defRPr sz="900"/>
            </a:lvl2pPr>
            <a:lvl3pPr marL="714529" indent="0">
              <a:buNone/>
              <a:defRPr sz="800"/>
            </a:lvl3pPr>
            <a:lvl4pPr marL="1071804" indent="0">
              <a:buNone/>
              <a:defRPr sz="700"/>
            </a:lvl4pPr>
            <a:lvl5pPr marL="1429071" indent="0">
              <a:buNone/>
              <a:defRPr sz="700"/>
            </a:lvl5pPr>
            <a:lvl6pPr marL="1786338" indent="0">
              <a:buNone/>
              <a:defRPr sz="700"/>
            </a:lvl6pPr>
            <a:lvl7pPr marL="2143605" indent="0">
              <a:buNone/>
              <a:defRPr sz="700"/>
            </a:lvl7pPr>
            <a:lvl8pPr marL="2500873" indent="0">
              <a:buNone/>
              <a:defRPr sz="700"/>
            </a:lvl8pPr>
            <a:lvl9pPr marL="285814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E905D-C71D-48E7-90CD-417586D16B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9647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889" y="3600352"/>
            <a:ext cx="5486943" cy="42547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889" y="460032"/>
            <a:ext cx="5486943" cy="3085236"/>
          </a:xfrm>
        </p:spPr>
        <p:txBody>
          <a:bodyPr/>
          <a:lstStyle>
            <a:lvl1pPr marL="0" indent="0">
              <a:buNone/>
              <a:defRPr sz="2500"/>
            </a:lvl1pPr>
            <a:lvl2pPr marL="357266" indent="0">
              <a:buNone/>
              <a:defRPr sz="2200"/>
            </a:lvl2pPr>
            <a:lvl3pPr marL="714529" indent="0">
              <a:buNone/>
              <a:defRPr sz="1900"/>
            </a:lvl3pPr>
            <a:lvl4pPr marL="1071804" indent="0">
              <a:buNone/>
              <a:defRPr sz="1600"/>
            </a:lvl4pPr>
            <a:lvl5pPr marL="1429071" indent="0">
              <a:buNone/>
              <a:defRPr sz="1600"/>
            </a:lvl5pPr>
            <a:lvl6pPr marL="1786338" indent="0">
              <a:buNone/>
              <a:defRPr sz="1600"/>
            </a:lvl6pPr>
            <a:lvl7pPr marL="2143605" indent="0">
              <a:buNone/>
              <a:defRPr sz="1600"/>
            </a:lvl7pPr>
            <a:lvl8pPr marL="2500873" indent="0">
              <a:buNone/>
              <a:defRPr sz="1600"/>
            </a:lvl8pPr>
            <a:lvl9pPr marL="2858140" indent="0">
              <a:buNone/>
              <a:defRPr sz="16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889" y="4025827"/>
            <a:ext cx="5486943" cy="603657"/>
          </a:xfrm>
        </p:spPr>
        <p:txBody>
          <a:bodyPr/>
          <a:lstStyle>
            <a:lvl1pPr marL="0" indent="0">
              <a:buNone/>
              <a:defRPr sz="1100"/>
            </a:lvl1pPr>
            <a:lvl2pPr marL="357266" indent="0">
              <a:buNone/>
              <a:defRPr sz="900"/>
            </a:lvl2pPr>
            <a:lvl3pPr marL="714529" indent="0">
              <a:buNone/>
              <a:defRPr sz="800"/>
            </a:lvl3pPr>
            <a:lvl4pPr marL="1071804" indent="0">
              <a:buNone/>
              <a:defRPr sz="700"/>
            </a:lvl4pPr>
            <a:lvl5pPr marL="1429071" indent="0">
              <a:buNone/>
              <a:defRPr sz="700"/>
            </a:lvl5pPr>
            <a:lvl6pPr marL="1786338" indent="0">
              <a:buNone/>
              <a:defRPr sz="700"/>
            </a:lvl6pPr>
            <a:lvl7pPr marL="2143605" indent="0">
              <a:buNone/>
              <a:defRPr sz="700"/>
            </a:lvl7pPr>
            <a:lvl8pPr marL="2500873" indent="0">
              <a:buNone/>
              <a:defRPr sz="700"/>
            </a:lvl8pPr>
            <a:lvl9pPr marL="285814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79FD5-2C00-4DEB-87BE-370A2D4D01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46765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D53C-D646-4FAF-AFA3-8989883DAF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50130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65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50" y="367165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DC08-5289-4888-ACE4-2D04EDAECB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61752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59" y="367173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59" y="1199764"/>
            <a:ext cx="7343979" cy="3627339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8FF20-CFA9-4E3C-AC78-AE5EFD4865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910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8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68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36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04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272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34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08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476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544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532733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59" y="367173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76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3010" y="1199776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32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3010" y="3064732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FA11-5AE4-4F91-AA7D-8ECE927EC6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50539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15859" y="367165"/>
            <a:ext cx="7343979" cy="44599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227D-23CF-43A3-86B2-237668EB4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7005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29" y="1598232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14"/>
            <a:ext cx="6401886" cy="1314222"/>
          </a:xfrm>
        </p:spPr>
        <p:txBody>
          <a:bodyPr/>
          <a:lstStyle>
            <a:lvl1pPr marL="0" indent="0" algn="ctr">
              <a:buNone/>
              <a:defRPr/>
            </a:lvl1pPr>
            <a:lvl2pPr marL="357805" indent="0" algn="ctr">
              <a:buNone/>
              <a:defRPr/>
            </a:lvl2pPr>
            <a:lvl3pPr marL="715609" indent="0" algn="ctr">
              <a:buNone/>
              <a:defRPr/>
            </a:lvl3pPr>
            <a:lvl4pPr marL="1073414" indent="0" algn="ctr">
              <a:buNone/>
              <a:defRPr/>
            </a:lvl4pPr>
            <a:lvl5pPr marL="1431219" indent="0" algn="ctr">
              <a:buNone/>
              <a:defRPr/>
            </a:lvl5pPr>
            <a:lvl6pPr marL="1789024" indent="0" algn="ctr">
              <a:buNone/>
              <a:defRPr/>
            </a:lvl6pPr>
            <a:lvl7pPr marL="2146828" indent="0" algn="ctr">
              <a:buNone/>
              <a:defRPr/>
            </a:lvl7pPr>
            <a:lvl8pPr marL="2504633" indent="0" algn="ctr">
              <a:buNone/>
              <a:defRPr/>
            </a:lvl8pPr>
            <a:lvl9pPr marL="2862438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C650-4ADE-40CC-B86B-7DC8AF7678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07357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CF3A0-A527-4563-B717-D2CDD23015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36835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181" y="3305533"/>
            <a:ext cx="7772943" cy="1021573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181" y="2180292"/>
            <a:ext cx="7772943" cy="1125242"/>
          </a:xfrm>
        </p:spPr>
        <p:txBody>
          <a:bodyPr anchor="b"/>
          <a:lstStyle>
            <a:lvl1pPr marL="0" indent="0">
              <a:buNone/>
              <a:defRPr sz="1600"/>
            </a:lvl1pPr>
            <a:lvl2pPr marL="357805" indent="0">
              <a:buNone/>
              <a:defRPr sz="1400"/>
            </a:lvl2pPr>
            <a:lvl3pPr marL="715609" indent="0">
              <a:buNone/>
              <a:defRPr sz="1300"/>
            </a:lvl3pPr>
            <a:lvl4pPr marL="1073414" indent="0">
              <a:buNone/>
              <a:defRPr sz="1100"/>
            </a:lvl4pPr>
            <a:lvl5pPr marL="1431219" indent="0">
              <a:buNone/>
              <a:defRPr sz="1100"/>
            </a:lvl5pPr>
            <a:lvl6pPr marL="1789024" indent="0">
              <a:buNone/>
              <a:defRPr sz="1100"/>
            </a:lvl6pPr>
            <a:lvl7pPr marL="2146828" indent="0">
              <a:buNone/>
              <a:defRPr sz="1100"/>
            </a:lvl7pPr>
            <a:lvl8pPr marL="2504633" indent="0">
              <a:buNone/>
              <a:defRPr sz="1100"/>
            </a:lvl8pPr>
            <a:lvl9pPr marL="286243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84B6-8C53-4537-932D-F59CF77A7D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510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54"/>
            <a:ext cx="3606830" cy="362733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2995" y="1199754"/>
            <a:ext cx="3606831" cy="362733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62EC-3282-4AC7-94B0-C5B8CC430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32019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72" y="206259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2" y="1151159"/>
            <a:ext cx="4039867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7805" indent="0">
              <a:buNone/>
              <a:defRPr sz="1600" b="1"/>
            </a:lvl2pPr>
            <a:lvl3pPr marL="715609" indent="0">
              <a:buNone/>
              <a:defRPr sz="1400" b="1"/>
            </a:lvl3pPr>
            <a:lvl4pPr marL="1073414" indent="0">
              <a:buNone/>
              <a:defRPr sz="1300" b="1"/>
            </a:lvl4pPr>
            <a:lvl5pPr marL="1431219" indent="0">
              <a:buNone/>
              <a:defRPr sz="1300" b="1"/>
            </a:lvl5pPr>
            <a:lvl6pPr marL="1789024" indent="0">
              <a:buNone/>
              <a:defRPr sz="1300" b="1"/>
            </a:lvl6pPr>
            <a:lvl7pPr marL="2146828" indent="0">
              <a:buNone/>
              <a:defRPr sz="1300" b="1"/>
            </a:lvl7pPr>
            <a:lvl8pPr marL="2504633" indent="0">
              <a:buNone/>
              <a:defRPr sz="1300" b="1"/>
            </a:lvl8pPr>
            <a:lvl9pPr marL="2862438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2" y="1630629"/>
            <a:ext cx="4039867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4" y="1151159"/>
            <a:ext cx="4041225" cy="47947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7805" indent="0">
              <a:buNone/>
              <a:defRPr sz="1600" b="1"/>
            </a:lvl2pPr>
            <a:lvl3pPr marL="715609" indent="0">
              <a:buNone/>
              <a:defRPr sz="1400" b="1"/>
            </a:lvl3pPr>
            <a:lvl4pPr marL="1073414" indent="0">
              <a:buNone/>
              <a:defRPr sz="1300" b="1"/>
            </a:lvl4pPr>
            <a:lvl5pPr marL="1431219" indent="0">
              <a:buNone/>
              <a:defRPr sz="1300" b="1"/>
            </a:lvl5pPr>
            <a:lvl6pPr marL="1789024" indent="0">
              <a:buNone/>
              <a:defRPr sz="1300" b="1"/>
            </a:lvl6pPr>
            <a:lvl7pPr marL="2146828" indent="0">
              <a:buNone/>
              <a:defRPr sz="1300" b="1"/>
            </a:lvl7pPr>
            <a:lvl8pPr marL="2504633" indent="0">
              <a:buNone/>
              <a:defRPr sz="1300" b="1"/>
            </a:lvl8pPr>
            <a:lvl9pPr marL="2862438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4" y="1630629"/>
            <a:ext cx="4041225" cy="29642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E0931-E617-4ABF-9591-22631040B7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14640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9DDE-CF11-436F-A27E-286179B89F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06192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CD33-28C3-480D-A306-AA37170A65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528437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72" y="205179"/>
            <a:ext cx="3008181" cy="87146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08" y="205179"/>
            <a:ext cx="5110921" cy="438973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472" y="1076648"/>
            <a:ext cx="3008181" cy="3518270"/>
          </a:xfrm>
        </p:spPr>
        <p:txBody>
          <a:bodyPr/>
          <a:lstStyle>
            <a:lvl1pPr marL="0" indent="0">
              <a:buNone/>
              <a:defRPr sz="1100"/>
            </a:lvl1pPr>
            <a:lvl2pPr marL="357805" indent="0">
              <a:buNone/>
              <a:defRPr sz="900"/>
            </a:lvl2pPr>
            <a:lvl3pPr marL="715609" indent="0">
              <a:buNone/>
              <a:defRPr sz="800"/>
            </a:lvl3pPr>
            <a:lvl4pPr marL="1073414" indent="0">
              <a:buNone/>
              <a:defRPr sz="700"/>
            </a:lvl4pPr>
            <a:lvl5pPr marL="1431219" indent="0">
              <a:buNone/>
              <a:defRPr sz="700"/>
            </a:lvl5pPr>
            <a:lvl6pPr marL="1789024" indent="0">
              <a:buNone/>
              <a:defRPr sz="700"/>
            </a:lvl6pPr>
            <a:lvl7pPr marL="2146828" indent="0">
              <a:buNone/>
              <a:defRPr sz="700"/>
            </a:lvl7pPr>
            <a:lvl8pPr marL="2504633" indent="0">
              <a:buNone/>
              <a:defRPr sz="700"/>
            </a:lvl8pPr>
            <a:lvl9pPr marL="2862438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F77EC-C8DE-494E-A318-20FA1575F8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05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812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90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01688">
              <a:defRPr/>
            </a:lvl1pPr>
          </a:lstStyle>
          <a:p>
            <a:pPr>
              <a:defRPr/>
            </a:pPr>
            <a:fld id="{527BF629-4AEE-42FB-8D85-AB72413C1E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6430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877" y="3600342"/>
            <a:ext cx="5486943" cy="42547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877" y="460032"/>
            <a:ext cx="5486943" cy="3085236"/>
          </a:xfrm>
        </p:spPr>
        <p:txBody>
          <a:bodyPr/>
          <a:lstStyle>
            <a:lvl1pPr marL="0" indent="0">
              <a:buNone/>
              <a:defRPr sz="2500"/>
            </a:lvl1pPr>
            <a:lvl2pPr marL="357805" indent="0">
              <a:buNone/>
              <a:defRPr sz="2200"/>
            </a:lvl2pPr>
            <a:lvl3pPr marL="715609" indent="0">
              <a:buNone/>
              <a:defRPr sz="1900"/>
            </a:lvl3pPr>
            <a:lvl4pPr marL="1073414" indent="0">
              <a:buNone/>
              <a:defRPr sz="1600"/>
            </a:lvl4pPr>
            <a:lvl5pPr marL="1431219" indent="0">
              <a:buNone/>
              <a:defRPr sz="1600"/>
            </a:lvl5pPr>
            <a:lvl6pPr marL="1789024" indent="0">
              <a:buNone/>
              <a:defRPr sz="1600"/>
            </a:lvl6pPr>
            <a:lvl7pPr marL="2146828" indent="0">
              <a:buNone/>
              <a:defRPr sz="1600"/>
            </a:lvl7pPr>
            <a:lvl8pPr marL="2504633" indent="0">
              <a:buNone/>
              <a:defRPr sz="1600"/>
            </a:lvl8pPr>
            <a:lvl9pPr marL="2862438" indent="0">
              <a:buNone/>
              <a:defRPr sz="16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877" y="4025817"/>
            <a:ext cx="5486943" cy="603657"/>
          </a:xfrm>
        </p:spPr>
        <p:txBody>
          <a:bodyPr/>
          <a:lstStyle>
            <a:lvl1pPr marL="0" indent="0">
              <a:buNone/>
              <a:defRPr sz="1100"/>
            </a:lvl1pPr>
            <a:lvl2pPr marL="357805" indent="0">
              <a:buNone/>
              <a:defRPr sz="900"/>
            </a:lvl2pPr>
            <a:lvl3pPr marL="715609" indent="0">
              <a:buNone/>
              <a:defRPr sz="800"/>
            </a:lvl3pPr>
            <a:lvl4pPr marL="1073414" indent="0">
              <a:buNone/>
              <a:defRPr sz="700"/>
            </a:lvl4pPr>
            <a:lvl5pPr marL="1431219" indent="0">
              <a:buNone/>
              <a:defRPr sz="700"/>
            </a:lvl5pPr>
            <a:lvl6pPr marL="1789024" indent="0">
              <a:buNone/>
              <a:defRPr sz="700"/>
            </a:lvl6pPr>
            <a:lvl7pPr marL="2146828" indent="0">
              <a:buNone/>
              <a:defRPr sz="700"/>
            </a:lvl7pPr>
            <a:lvl8pPr marL="2504633" indent="0">
              <a:buNone/>
              <a:defRPr sz="700"/>
            </a:lvl8pPr>
            <a:lvl9pPr marL="2862438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0CD5A-386D-47FB-A213-E2D702E404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11581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EC091-9C22-4B13-9336-0A6EB7C00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68922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62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48" y="367162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2ECDA-DB56-4B9D-A7E0-8011FBC246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10221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47" y="367162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47" y="1199754"/>
            <a:ext cx="7343979" cy="3627339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B9DB-3965-4B92-8DDC-DDD8F8FB35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76623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47" y="367162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54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2995" y="1199754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18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2995" y="3064718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2E05-9D9B-45B9-BE5D-5DA83A2F42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118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15847" y="367162"/>
            <a:ext cx="7343979" cy="44599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70EF0-61C7-4808-902A-2D944B9E9B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243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6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803" indent="0">
              <a:buNone/>
              <a:defRPr sz="1800" b="1"/>
            </a:lvl2pPr>
            <a:lvl3pPr marL="813603" indent="0">
              <a:buNone/>
              <a:defRPr sz="1600" b="1"/>
            </a:lvl3pPr>
            <a:lvl4pPr marL="1220401" indent="0">
              <a:buNone/>
              <a:defRPr sz="1400" b="1"/>
            </a:lvl4pPr>
            <a:lvl5pPr marL="1627201" indent="0">
              <a:buNone/>
              <a:defRPr sz="1400" b="1"/>
            </a:lvl5pPr>
            <a:lvl6pPr marL="2034006" indent="0">
              <a:buNone/>
              <a:defRPr sz="1400" b="1"/>
            </a:lvl6pPr>
            <a:lvl7pPr marL="2440808" indent="0">
              <a:buNone/>
              <a:defRPr sz="1400" b="1"/>
            </a:lvl7pPr>
            <a:lvl8pPr marL="2847605" indent="0">
              <a:buNone/>
              <a:defRPr sz="1400" b="1"/>
            </a:lvl8pPr>
            <a:lvl9pPr marL="3254409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2" y="115136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803" indent="0">
              <a:buNone/>
              <a:defRPr sz="1800" b="1"/>
            </a:lvl2pPr>
            <a:lvl3pPr marL="813603" indent="0">
              <a:buNone/>
              <a:defRPr sz="1600" b="1"/>
            </a:lvl3pPr>
            <a:lvl4pPr marL="1220401" indent="0">
              <a:buNone/>
              <a:defRPr sz="1400" b="1"/>
            </a:lvl4pPr>
            <a:lvl5pPr marL="1627201" indent="0">
              <a:buNone/>
              <a:defRPr sz="1400" b="1"/>
            </a:lvl5pPr>
            <a:lvl6pPr marL="2034006" indent="0">
              <a:buNone/>
              <a:defRPr sz="1400" b="1"/>
            </a:lvl6pPr>
            <a:lvl7pPr marL="2440808" indent="0">
              <a:buNone/>
              <a:defRPr sz="1400" b="1"/>
            </a:lvl7pPr>
            <a:lvl8pPr marL="2847605" indent="0">
              <a:buNone/>
              <a:defRPr sz="1400" b="1"/>
            </a:lvl8pPr>
            <a:lvl9pPr marL="3254409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2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0841F7B-EF5E-4EEE-8B39-EA85DB627B07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02838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06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65" tIns="40683" rIns="81365" bIns="40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65" tIns="40683" rIns="81365" bIns="40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1365" tIns="40683" rIns="81365" bIns="40683" rtlCol="0" anchor="ctr"/>
          <a:lstStyle>
            <a:lvl1pPr algn="l" defTabSz="813603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3FC46E1-CB62-4B38-94A5-63941E729B54}" type="datetime1">
              <a:rPr lang="ru-RU"/>
              <a:pPr>
                <a:defRPr/>
              </a:pPr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1365" tIns="40683" rIns="81365" bIns="40683" rtlCol="0" anchor="ctr"/>
          <a:lstStyle>
            <a:lvl1pPr algn="ctr" defTabSz="813603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4225" y="4398963"/>
            <a:ext cx="503238" cy="512762"/>
          </a:xfrm>
          <a:prstGeom prst="rect">
            <a:avLst/>
          </a:prstGeom>
        </p:spPr>
        <p:txBody>
          <a:bodyPr vert="horz" wrap="square" lIns="81365" tIns="40683" rIns="81365" bIns="40683" numCol="1" anchor="ctr" anchorCtr="0" compatLnSpc="1">
            <a:prstTxWarp prst="textNoShape">
              <a:avLst/>
            </a:prstTxWarp>
          </a:bodyPr>
          <a:lstStyle>
            <a:lvl1pPr algn="ctr" defTabSz="812800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58B18ED-5251-4893-8F6B-9ACA5D4964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52" r:id="rId1"/>
    <p:sldLayoutId id="2147488953" r:id="rId2"/>
    <p:sldLayoutId id="2147488954" r:id="rId3"/>
    <p:sldLayoutId id="2147488955" r:id="rId4"/>
    <p:sldLayoutId id="2147488956" r:id="rId5"/>
    <p:sldLayoutId id="2147488957" r:id="rId6"/>
    <p:sldLayoutId id="2147488958" r:id="rId7"/>
    <p:sldLayoutId id="2147488959" r:id="rId8"/>
    <p:sldLayoutId id="2147488960" r:id="rId9"/>
    <p:sldLayoutId id="2147488961" r:id="rId10"/>
    <p:sldLayoutId id="2147488962" r:id="rId11"/>
    <p:sldLayoutId id="2147488963" r:id="rId12"/>
    <p:sldLayoutId id="2147488964" r:id="rId13"/>
    <p:sldLayoutId id="2147488965" r:id="rId14"/>
    <p:sldLayoutId id="2147488966" r:id="rId15"/>
  </p:sldLayoutIdLst>
  <p:hf hdr="0" ftr="0" dt="0"/>
  <p:txStyles>
    <p:titleStyle>
      <a:lvl1pPr algn="l" defTabSz="812800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28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28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28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28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2800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2800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2800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2800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2800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2575" indent="174625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5625" indent="-201613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319213" algn="just" defTabSz="812800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anose="020B0604020202020204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19188" indent="709613" algn="l" defTabSz="8128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anose="020B0604020202020204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37406" indent="-203402" algn="l" defTabSz="8136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4206" indent="-203402" algn="l" defTabSz="8136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1005" indent="-203402" algn="l" defTabSz="8136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7805" indent="-203402" algn="l" defTabSz="8136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803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3603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401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7201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4006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0808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7605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4409" algn="l" defTabSz="8136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264" tIns="40632" rIns="81264" bIns="406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264" tIns="40632" rIns="81264" bIns="40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wrap="square" lIns="81264" tIns="40632" rIns="81264" bIns="40632" numCol="1" anchor="ctr" anchorCtr="0" compatLnSpc="1">
            <a:prstTxWarp prst="textNoShape">
              <a:avLst/>
            </a:prstTxWarp>
            <a:normAutofit/>
          </a:bodyPr>
          <a:lstStyle>
            <a:lvl1pPr algn="ctr" defTabSz="811213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CA26EF8-6CD0-4A2E-BFDA-D8BFF64C34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82" r:id="rId1"/>
    <p:sldLayoutId id="2147488883" r:id="rId2"/>
    <p:sldLayoutId id="2147488884" r:id="rId3"/>
    <p:sldLayoutId id="2147488885" r:id="rId4"/>
    <p:sldLayoutId id="2147488886" r:id="rId5"/>
    <p:sldLayoutId id="2147488887" r:id="rId6"/>
    <p:sldLayoutId id="2147488888" r:id="rId7"/>
    <p:sldLayoutId id="2147488889" r:id="rId8"/>
    <p:sldLayoutId id="2147488890" r:id="rId9"/>
    <p:sldLayoutId id="2147488891" r:id="rId10"/>
    <p:sldLayoutId id="2147488892" r:id="rId11"/>
    <p:sldLayoutId id="2147488893" r:id="rId12"/>
    <p:sldLayoutId id="2147488894" r:id="rId13"/>
    <p:sldLayoutId id="2147488895" r:id="rId14"/>
  </p:sldLayoutIdLst>
  <p:hf hdr="0" ftr="0" dt="0"/>
  <p:txStyles>
    <p:titleStyle>
      <a:lvl1pPr algn="l" defTabSz="8112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2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2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2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2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6168" algn="l" defTabSz="812521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2340" algn="l" defTabSz="812521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8524" algn="l" defTabSz="812521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4697" algn="l" defTabSz="812521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1213" rtl="0" eaLnBrk="0" fontAlgn="base" hangingPunct="0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575" indent="71438" algn="l" defTabSz="811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>
          <a:solidFill>
            <a:srgbClr val="504F53"/>
          </a:solidFill>
          <a:latin typeface="+mn-lt"/>
        </a:defRPr>
      </a:lvl2pPr>
      <a:lvl3pPr marL="554038" indent="-201613" algn="l" defTabSz="811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6188" indent="-965200" algn="just" defTabSz="811213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300">
          <a:solidFill>
            <a:srgbClr val="504F53"/>
          </a:solidFill>
          <a:latin typeface="+mn-lt"/>
        </a:defRPr>
      </a:lvl4pPr>
      <a:lvl5pPr marL="1117600" indent="306388" algn="l" defTabSz="811213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100">
          <a:solidFill>
            <a:srgbClr val="8D8C90"/>
          </a:solidFill>
          <a:latin typeface="+mn-lt"/>
        </a:defRPr>
      </a:lvl5pPr>
      <a:lvl6pPr marL="1474165" indent="306708" algn="l" defTabSz="812521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30338" indent="306708" algn="l" defTabSz="812521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6515" indent="306708" algn="l" defTabSz="812521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42693" indent="306708" algn="l" defTabSz="812521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168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2340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8524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4697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0872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7048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3220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9393" algn="l" defTabSz="71234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00" tIns="40650" rIns="81300" bIns="40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6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00" tIns="40650" rIns="81300" bIns="40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wrap="square" lIns="81300" tIns="40650" rIns="81300" bIns="40650" numCol="1" anchor="ctr" anchorCtr="0" compatLnSpc="1">
            <a:prstTxWarp prst="textNoShape">
              <a:avLst/>
            </a:prstTxWarp>
            <a:normAutofit/>
          </a:bodyPr>
          <a:lstStyle>
            <a:lvl1pPr algn="ctr" defTabSz="812800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DF5CE6-58B0-4B19-A23E-ED40D66AAB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96" r:id="rId1"/>
    <p:sldLayoutId id="2147488897" r:id="rId2"/>
    <p:sldLayoutId id="2147488898" r:id="rId3"/>
    <p:sldLayoutId id="2147488899" r:id="rId4"/>
    <p:sldLayoutId id="2147488900" r:id="rId5"/>
    <p:sldLayoutId id="2147488901" r:id="rId6"/>
    <p:sldLayoutId id="2147488902" r:id="rId7"/>
    <p:sldLayoutId id="2147488903" r:id="rId8"/>
    <p:sldLayoutId id="2147488904" r:id="rId9"/>
    <p:sldLayoutId id="2147488905" r:id="rId10"/>
    <p:sldLayoutId id="2147488906" r:id="rId11"/>
    <p:sldLayoutId id="2147488907" r:id="rId12"/>
    <p:sldLayoutId id="2147488908" r:id="rId13"/>
    <p:sldLayoutId id="2147488909" r:id="rId14"/>
  </p:sldLayoutIdLst>
  <p:hf hdr="0" ftr="0" dt="0"/>
  <p:txStyles>
    <p:titleStyle>
      <a:lvl1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6330" algn="l" defTabSz="81288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2661" algn="l" defTabSz="81288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9005" algn="l" defTabSz="81288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5339" algn="l" defTabSz="81288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2800" rtl="0" eaLnBrk="0" fontAlgn="base" hangingPunct="0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575" indent="71438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>
          <a:solidFill>
            <a:srgbClr val="504F53"/>
          </a:solidFill>
          <a:latin typeface="+mn-lt"/>
        </a:defRPr>
      </a:lvl2pPr>
      <a:lvl3pPr marL="554038" indent="-201613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6188" indent="-965200" algn="just" defTabSz="812800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300">
          <a:solidFill>
            <a:srgbClr val="504F53"/>
          </a:solidFill>
          <a:latin typeface="+mn-lt"/>
        </a:defRPr>
      </a:lvl4pPr>
      <a:lvl5pPr marL="1117600" indent="306388" algn="l" defTabSz="812800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100">
          <a:solidFill>
            <a:srgbClr val="8D8C90"/>
          </a:solidFill>
          <a:latin typeface="+mn-lt"/>
        </a:defRPr>
      </a:lvl5pPr>
      <a:lvl6pPr marL="1474829" indent="306846" algn="l" defTabSz="81288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31163" indent="306846" algn="l" defTabSz="81288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7499" indent="306846" algn="l" defTabSz="81288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43839" indent="306846" algn="l" defTabSz="81288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330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2661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005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339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1674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8011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4345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0678" algn="l" defTabSz="71266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48" tIns="40674" rIns="81348" bIns="406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0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348" tIns="40674" rIns="81348" bIns="40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wrap="square" lIns="81348" tIns="40674" rIns="81348" bIns="40674" numCol="1" anchor="ctr" anchorCtr="0" compatLnSpc="1">
            <a:prstTxWarp prst="textNoShape">
              <a:avLst/>
            </a:prstTxWarp>
            <a:normAutofit/>
          </a:bodyPr>
          <a:lstStyle>
            <a:lvl1pPr algn="ctr" defTabSz="812800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C31601-6454-4336-9FB0-5AE4CEDF47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10" r:id="rId1"/>
    <p:sldLayoutId id="2147488911" r:id="rId2"/>
    <p:sldLayoutId id="2147488912" r:id="rId3"/>
    <p:sldLayoutId id="2147488913" r:id="rId4"/>
    <p:sldLayoutId id="2147488914" r:id="rId5"/>
    <p:sldLayoutId id="2147488915" r:id="rId6"/>
    <p:sldLayoutId id="2147488916" r:id="rId7"/>
    <p:sldLayoutId id="2147488917" r:id="rId8"/>
    <p:sldLayoutId id="2147488918" r:id="rId9"/>
    <p:sldLayoutId id="2147488919" r:id="rId10"/>
    <p:sldLayoutId id="2147488920" r:id="rId11"/>
    <p:sldLayoutId id="2147488921" r:id="rId12"/>
    <p:sldLayoutId id="2147488922" r:id="rId13"/>
    <p:sldLayoutId id="2147488923" r:id="rId14"/>
  </p:sldLayoutIdLst>
  <p:hf hdr="0" ftr="0" dt="0"/>
  <p:txStyles>
    <p:titleStyle>
      <a:lvl1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2800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6546" algn="l" defTabSz="81337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3089" algn="l" defTabSz="81337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9648" algn="l" defTabSz="81337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6195" algn="l" defTabSz="813377" rtl="0" eaLnBrk="0" fontAlgn="base" hangingPunct="0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2800" rtl="0" eaLnBrk="0" fontAlgn="base" hangingPunct="0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575" indent="73025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>
          <a:solidFill>
            <a:srgbClr val="504F53"/>
          </a:solidFill>
          <a:latin typeface="+mn-lt"/>
        </a:defRPr>
      </a:lvl2pPr>
      <a:lvl3pPr marL="555625" indent="-201613" algn="l" defTabSz="812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7775" indent="-966788" algn="just" defTabSz="812800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300">
          <a:solidFill>
            <a:srgbClr val="504F53"/>
          </a:solidFill>
          <a:latin typeface="+mn-lt"/>
        </a:defRPr>
      </a:lvl4pPr>
      <a:lvl5pPr marL="1117600" indent="306388" algn="l" defTabSz="812800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100">
          <a:solidFill>
            <a:srgbClr val="8D8C90"/>
          </a:solidFill>
          <a:latin typeface="+mn-lt"/>
        </a:defRPr>
      </a:lvl5pPr>
      <a:lvl6pPr marL="1475716" indent="307030" algn="l" defTabSz="81337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32265" indent="307030" algn="l" defTabSz="81337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8815" indent="307030" algn="l" defTabSz="81337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45368" indent="307030" algn="l" defTabSz="813377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46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089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648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195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2745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296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5845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392" algn="l" defTabSz="7130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509" tIns="40755" rIns="81509" bIns="407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4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509" tIns="40755" rIns="81509" bIns="407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wrap="square" lIns="81509" tIns="40755" rIns="81509" bIns="40755" numCol="1" anchor="ctr" anchorCtr="0" compatLnSpc="1">
            <a:prstTxWarp prst="textNoShape">
              <a:avLst/>
            </a:prstTxWarp>
            <a:normAutofit/>
          </a:bodyPr>
          <a:lstStyle>
            <a:lvl1pPr algn="ctr" defTabSz="814388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6E3102-21E2-4422-BD00-1BECDB9A7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24" r:id="rId1"/>
    <p:sldLayoutId id="2147488925" r:id="rId2"/>
    <p:sldLayoutId id="2147488926" r:id="rId3"/>
    <p:sldLayoutId id="2147488927" r:id="rId4"/>
    <p:sldLayoutId id="2147488928" r:id="rId5"/>
    <p:sldLayoutId id="2147488929" r:id="rId6"/>
    <p:sldLayoutId id="2147488930" r:id="rId7"/>
    <p:sldLayoutId id="2147488931" r:id="rId8"/>
    <p:sldLayoutId id="2147488932" r:id="rId9"/>
    <p:sldLayoutId id="2147488933" r:id="rId10"/>
    <p:sldLayoutId id="2147488934" r:id="rId11"/>
    <p:sldLayoutId id="2147488935" r:id="rId12"/>
    <p:sldLayoutId id="2147488936" r:id="rId13"/>
    <p:sldLayoutId id="2147488937" r:id="rId14"/>
  </p:sldLayoutIdLst>
  <p:hf hdr="0" ftr="0" dt="0"/>
  <p:txStyles>
    <p:titleStyle>
      <a:lvl1pPr algn="l" defTabSz="814388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4388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4388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4388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7266" algn="l" defTabSz="815018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4529" algn="l" defTabSz="815018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1804" algn="l" defTabSz="815018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9071" algn="l" defTabSz="815018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4388" rtl="0" eaLnBrk="0" fontAlgn="base" hangingPunct="0">
        <a:spcBef>
          <a:spcPct val="20000"/>
        </a:spcBef>
        <a:spcAft>
          <a:spcPct val="0"/>
        </a:spcAft>
        <a:buFont typeface="+mj-lt"/>
        <a:defRPr sz="2800">
          <a:solidFill>
            <a:srgbClr val="005AA9"/>
          </a:solidFill>
          <a:latin typeface="+mn-lt"/>
          <a:ea typeface="+mn-ea"/>
          <a:cs typeface="+mn-cs"/>
        </a:defRPr>
      </a:lvl1pPr>
      <a:lvl2pPr marL="282575" indent="73025" algn="l" defTabSz="814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>
          <a:solidFill>
            <a:srgbClr val="504F53"/>
          </a:solidFill>
          <a:latin typeface="+mn-lt"/>
        </a:defRPr>
      </a:lvl2pPr>
      <a:lvl3pPr marL="555625" indent="-203200" algn="l" defTabSz="814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9363" indent="-968375" algn="just" defTabSz="814388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300">
          <a:solidFill>
            <a:srgbClr val="504F53"/>
          </a:solidFill>
          <a:latin typeface="+mn-lt"/>
        </a:defRPr>
      </a:lvl4pPr>
      <a:lvl5pPr marL="1120775" indent="306388" algn="l" defTabSz="814388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100">
          <a:solidFill>
            <a:srgbClr val="8D8C90"/>
          </a:solidFill>
          <a:latin typeface="+mn-lt"/>
        </a:defRPr>
      </a:lvl5pPr>
      <a:lvl6pPr marL="1478689" indent="307644" algn="l" defTabSz="815018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35957" indent="307644" algn="l" defTabSz="815018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93225" indent="307644" algn="l" defTabSz="815018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50492" indent="307644" algn="l" defTabSz="815018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266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4529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804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9071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6338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3605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0873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8140" algn="l" defTabSz="7145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48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  <a:normAutofit/>
          </a:bodyPr>
          <a:lstStyle>
            <a:lvl1pPr algn="ctr" defTabSz="815975" eaLnBrk="1" hangingPunct="1">
              <a:lnSpc>
                <a:spcPts val="1875"/>
              </a:lnSpc>
              <a:defRPr sz="21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6ABA12-7D7C-409A-AE10-9B7C9D0B53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38" r:id="rId1"/>
    <p:sldLayoutId id="2147488939" r:id="rId2"/>
    <p:sldLayoutId id="2147488940" r:id="rId3"/>
    <p:sldLayoutId id="2147488941" r:id="rId4"/>
    <p:sldLayoutId id="2147488942" r:id="rId5"/>
    <p:sldLayoutId id="2147488943" r:id="rId6"/>
    <p:sldLayoutId id="2147488944" r:id="rId7"/>
    <p:sldLayoutId id="2147488945" r:id="rId8"/>
    <p:sldLayoutId id="2147488946" r:id="rId9"/>
    <p:sldLayoutId id="2147488947" r:id="rId10"/>
    <p:sldLayoutId id="2147488948" r:id="rId11"/>
    <p:sldLayoutId id="2147488949" r:id="rId12"/>
    <p:sldLayoutId id="2147488950" r:id="rId13"/>
    <p:sldLayoutId id="2147488951" r:id="rId14"/>
  </p:sldLayoutIdLst>
  <p:hf hdr="0" ftr="0" dt="0"/>
  <p:txStyles>
    <p:titleStyle>
      <a:lvl1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7805" algn="l" defTabSz="816242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5609" algn="l" defTabSz="816242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3414" algn="l" defTabSz="816242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1219" algn="l" defTabSz="816242" rtl="0" eaLnBrk="0" fontAlgn="base" hangingPunct="0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800">
          <a:solidFill>
            <a:srgbClr val="005AA9"/>
          </a:solidFill>
          <a:latin typeface="+mn-lt"/>
          <a:ea typeface="+mn-ea"/>
          <a:cs typeface="+mn-cs"/>
        </a:defRPr>
      </a:lvl1pPr>
      <a:lvl2pPr marL="284163" indent="73025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>
          <a:solidFill>
            <a:srgbClr val="504F53"/>
          </a:solidFill>
          <a:latin typeface="+mn-lt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50950" indent="-969963" algn="just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300">
          <a:solidFill>
            <a:srgbClr val="504F53"/>
          </a:solidFill>
          <a:latin typeface="+mn-lt"/>
        </a:defRPr>
      </a:lvl4pPr>
      <a:lvl5pPr marL="1122363" indent="307975" algn="l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anose="020B0604020202020204" pitchFamily="34" charset="0"/>
        <a:defRPr sz="1100">
          <a:solidFill>
            <a:srgbClr val="8D8C90"/>
          </a:solidFill>
          <a:latin typeface="+mn-lt"/>
        </a:defRPr>
      </a:lvl5pPr>
      <a:lvl6pPr marL="1480914" indent="308110" algn="l" defTabSz="816242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38719" indent="308110" algn="l" defTabSz="816242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96523" indent="308110" algn="l" defTabSz="816242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54328" indent="308110" algn="l" defTabSz="816242" rtl="0" eaLnBrk="0" fontAlgn="base" hangingPunct="0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805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560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41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1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902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682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4633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43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26" Type="http://schemas.microsoft.com/office/2007/relationships/diagramDrawing" Target="../diagrams/drawing9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5" Type="http://schemas.openxmlformats.org/officeDocument/2006/relationships/diagramColors" Target="../diagrams/colors9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24" Type="http://schemas.openxmlformats.org/officeDocument/2006/relationships/diagramQuickStyle" Target="../diagrams/quickStyle9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23" Type="http://schemas.openxmlformats.org/officeDocument/2006/relationships/diagramLayout" Target="../diagrams/layout9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Relationship Id="rId22" Type="http://schemas.openxmlformats.org/officeDocument/2006/relationships/diagramData" Target="../diagrams/data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18" Type="http://schemas.openxmlformats.org/officeDocument/2006/relationships/diagramLayout" Target="../diagrams/layout14.xml"/><Relationship Id="rId26" Type="http://schemas.microsoft.com/office/2007/relationships/diagramDrawing" Target="../diagrams/drawing15.xml"/><Relationship Id="rId3" Type="http://schemas.openxmlformats.org/officeDocument/2006/relationships/diagramLayout" Target="../diagrams/layout11.xml"/><Relationship Id="rId21" Type="http://schemas.microsoft.com/office/2007/relationships/diagramDrawing" Target="../diagrams/drawing14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17" Type="http://schemas.openxmlformats.org/officeDocument/2006/relationships/diagramData" Target="../diagrams/data14.xml"/><Relationship Id="rId25" Type="http://schemas.openxmlformats.org/officeDocument/2006/relationships/diagramColors" Target="../diagrams/colors15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20" Type="http://schemas.openxmlformats.org/officeDocument/2006/relationships/diagramColors" Target="../diagrams/colors14.xml"/><Relationship Id="rId29" Type="http://schemas.openxmlformats.org/officeDocument/2006/relationships/diagramQuickStyle" Target="../diagrams/quickStyle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24" Type="http://schemas.openxmlformats.org/officeDocument/2006/relationships/diagramQuickStyle" Target="../diagrams/quickStyle15.xml"/><Relationship Id="rId32" Type="http://schemas.openxmlformats.org/officeDocument/2006/relationships/image" Target="../media/image16.jpg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23" Type="http://schemas.openxmlformats.org/officeDocument/2006/relationships/diagramLayout" Target="../diagrams/layout15.xml"/><Relationship Id="rId28" Type="http://schemas.openxmlformats.org/officeDocument/2006/relationships/diagramLayout" Target="../diagrams/layout16.xml"/><Relationship Id="rId10" Type="http://schemas.openxmlformats.org/officeDocument/2006/relationships/diagramColors" Target="../diagrams/colors12.xml"/><Relationship Id="rId19" Type="http://schemas.openxmlformats.org/officeDocument/2006/relationships/diagramQuickStyle" Target="../diagrams/quickStyle14.xml"/><Relationship Id="rId31" Type="http://schemas.microsoft.com/office/2007/relationships/diagramDrawing" Target="../diagrams/drawing16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Relationship Id="rId22" Type="http://schemas.openxmlformats.org/officeDocument/2006/relationships/diagramData" Target="../diagrams/data15.xml"/><Relationship Id="rId27" Type="http://schemas.openxmlformats.org/officeDocument/2006/relationships/diagramData" Target="../diagrams/data16.xml"/><Relationship Id="rId30" Type="http://schemas.openxmlformats.org/officeDocument/2006/relationships/diagramColors" Target="../diagrams/colors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5976" y="4227935"/>
            <a:ext cx="1944216" cy="320251"/>
          </a:xfrm>
          <a:prstGeom prst="rect">
            <a:avLst/>
          </a:prstGeom>
        </p:spPr>
        <p:txBody>
          <a:bodyPr wrap="square" lIns="103784" tIns="51897" rIns="103784" bIns="51897">
            <a:spAutoFit/>
          </a:bodyPr>
          <a:lstStyle/>
          <a:p>
            <a:pPr algn="ctr" defTabSz="1012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02.03.2023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algn="ctr" defTabSz="1012352">
              <a:lnSpc>
                <a:spcPts val="2500"/>
              </a:lnSpc>
              <a:defRPr/>
            </a:pPr>
            <a:r>
              <a:rPr lang="ru-RU" sz="2400" dirty="0">
                <a:latin typeface="Arial Narrow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 Narrow" pitchFamily="34" charset="0"/>
                <a:cs typeface="Arial" pitchFamily="34" charset="0"/>
              </a:rPr>
            </a:br>
            <a:r>
              <a:rPr lang="ru-RU" sz="2400" dirty="0">
                <a:latin typeface="Arial Narrow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 Narrow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Декларационная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кампания 2023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                               в отношении обязанных граждан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843558"/>
            <a:ext cx="6408712" cy="576064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УПРАВЛЕНИЕ ФЕДЕРАЛЬНОЙ НАЛОГОВОЙ СЛУЖБЫ ПО Г. СЕВАСТОПОЛЮ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776" y="3498502"/>
            <a:ext cx="5760640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Доклад начальника отдела камерального контроля НДФЛ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и СВ №2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Балуевой Натальи Борисовны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461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10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03505" y="243273"/>
            <a:ext cx="8352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Narrow" pitchFamily="34" charset="0"/>
              </a:rPr>
              <a:t>Ответственность </a:t>
            </a:r>
            <a:r>
              <a:rPr lang="ru-RU" sz="2400" b="1" dirty="0">
                <a:solidFill>
                  <a:schemeClr val="tx2"/>
                </a:solidFill>
                <a:latin typeface="Arial Narrow" pitchFamily="34" charset="0"/>
              </a:rPr>
              <a:t>за </a:t>
            </a:r>
            <a:r>
              <a:rPr lang="ru-RU" sz="2400" b="1" dirty="0" smtClean="0">
                <a:solidFill>
                  <a:schemeClr val="tx2"/>
                </a:solidFill>
                <a:latin typeface="Arial Narrow" pitchFamily="34" charset="0"/>
              </a:rPr>
              <a:t>нарушение </a:t>
            </a:r>
            <a:r>
              <a:rPr lang="ru-RU" sz="2400" b="1" dirty="0">
                <a:solidFill>
                  <a:schemeClr val="tx2"/>
                </a:solidFill>
                <a:latin typeface="Arial Narrow" pitchFamily="34" charset="0"/>
              </a:rPr>
              <a:t>срока предоставления налоговой отчетности и </a:t>
            </a:r>
            <a:r>
              <a:rPr lang="ru-RU" sz="2400" b="1" dirty="0" smtClean="0">
                <a:solidFill>
                  <a:schemeClr val="tx2"/>
                </a:solidFill>
                <a:latin typeface="Arial Narrow" pitchFamily="34" charset="0"/>
              </a:rPr>
              <a:t>нарушения </a:t>
            </a:r>
            <a:r>
              <a:rPr lang="ru-RU" sz="2400" b="1" dirty="0">
                <a:solidFill>
                  <a:schemeClr val="tx2"/>
                </a:solidFill>
                <a:latin typeface="Arial Narrow" pitchFamily="34" charset="0"/>
              </a:rPr>
              <a:t>срока оплаты налога</a:t>
            </a:r>
            <a:endParaRPr lang="ru-RU" sz="2400" b="1" dirty="0" smtClean="0">
              <a:solidFill>
                <a:schemeClr val="tx2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3145160" y="1563638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endParaRPr lang="ru-RU" sz="2800" b="1" i="0" kern="1200" baseline="0" dirty="0">
              <a:solidFill>
                <a:srgbClr val="00823B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591133"/>
              </p:ext>
            </p:extLst>
          </p:nvPr>
        </p:nvGraphicFramePr>
        <p:xfrm>
          <a:off x="682909" y="1074270"/>
          <a:ext cx="759353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177"/>
                <a:gridCol w="1212909"/>
                <a:gridCol w="3849444"/>
              </a:tblGrid>
              <a:tr h="6333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Нарушение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Статья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НК РФ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Размер санкции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7035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 Narrow" pitchFamily="34" charset="0"/>
                        </a:rPr>
                        <a:t>Непредставление в установленный срок декларации в налоговый орган 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статья 119 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штраф</a:t>
                      </a: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5%</a:t>
                      </a:r>
                      <a:r>
                        <a:rPr lang="ru-RU" sz="2000" dirty="0" smtClean="0">
                          <a:solidFill>
                            <a:schemeClr val="accent6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не уплаченной суммы налогового платежа, за каждый полный или неполный месяц,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но </a:t>
                      </a:r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не более </a:t>
                      </a: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30%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 </a:t>
                      </a:r>
                      <a:r>
                        <a:rPr lang="ru-RU" sz="2000" dirty="0" smtClean="0">
                          <a:latin typeface="Arial Narrow" pitchFamily="34" charset="0"/>
                        </a:rPr>
                        <a:t>не менее </a:t>
                      </a: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1000 рублей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90284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Нарушен срок уплаты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статья 75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13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 Narrow" pitchFamily="34" charset="0"/>
                        </a:rPr>
                        <a:t>пени за каждый день просрочки платежа в размере </a:t>
                      </a: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1/300</a:t>
                      </a:r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ru-RU" sz="2000" dirty="0" smtClean="0">
                          <a:latin typeface="Arial Narrow" pitchFamily="34" charset="0"/>
                        </a:rPr>
                        <a:t>от ставки рефинансирования</a:t>
                      </a:r>
                    </a:p>
                    <a:p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avatars.mds.yandex.net/i?id=3b94b8f63c6885a7e9c8f9ed76a42c5ca3c393a0-7598369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73230"/>
            <a:ext cx="277180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11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68132" y="483518"/>
            <a:ext cx="8352339" cy="46166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Контактная информация по вопросам НДФЛ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539552" y="1385706"/>
            <a:ext cx="7704855" cy="838781"/>
            <a:chOff x="0" y="2088238"/>
            <a:chExt cx="8208911" cy="419381"/>
          </a:xfrm>
          <a:noFill/>
          <a:effectLst/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2088238"/>
              <a:ext cx="8208911" cy="368848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002060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г. Севастополь, ул. Кулакова, 37 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12654" y="2100892"/>
              <a:ext cx="8183603" cy="4067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i="0" kern="1200" baseline="0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14980" y="1365922"/>
            <a:ext cx="8348657" cy="1563132"/>
            <a:chOff x="-152400" y="2100892"/>
            <a:chExt cx="8348657" cy="1110206"/>
          </a:xfrm>
          <a:noFill/>
          <a:effectLst/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-152400" y="2727920"/>
              <a:ext cx="7717549" cy="483178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002060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г. Севастополь, ул. Пролетарская, 24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5" name="Скругленный прямоугольник 4"/>
            <p:cNvSpPr/>
            <p:nvPr/>
          </p:nvSpPr>
          <p:spPr>
            <a:xfrm>
              <a:off x="12654" y="2100892"/>
              <a:ext cx="8183603" cy="4067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i="0" kern="1200" baseline="0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14980" y="3047239"/>
            <a:ext cx="7736903" cy="720080"/>
            <a:chOff x="0" y="2088238"/>
            <a:chExt cx="8208911" cy="432035"/>
          </a:xfrm>
          <a:noFill/>
          <a:effectLst/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0" y="2088238"/>
              <a:ext cx="8208911" cy="432035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002060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г. Севастополь, ул. Героев Севастополя, 74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8" name="Скругленный прямоугольник 4"/>
            <p:cNvSpPr/>
            <p:nvPr/>
          </p:nvSpPr>
          <p:spPr>
            <a:xfrm>
              <a:off x="12654" y="2100892"/>
              <a:ext cx="8183603" cy="4067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i="0" kern="1200" baseline="0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-1044624" y="3974817"/>
            <a:ext cx="6480720" cy="752346"/>
            <a:chOff x="12654" y="2056225"/>
            <a:chExt cx="8183603" cy="451394"/>
          </a:xfrm>
          <a:effectLst/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938434" y="2056225"/>
              <a:ext cx="4789074" cy="432035"/>
            </a:xfrm>
            <a:prstGeom prst="roundRect">
              <a:avLst>
                <a:gd name="adj" fmla="val 10000"/>
              </a:avLst>
            </a:prstGeom>
            <a:noFill/>
            <a:ln>
              <a:solidFill>
                <a:srgbClr val="002060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телефон горячей линии:</a:t>
              </a:r>
            </a:p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8-800-222-22-22</a:t>
              </a:r>
              <a:endParaRPr lang="en-US" sz="2000" b="1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21" name="Скругленный прямоугольник 4"/>
            <p:cNvSpPr/>
            <p:nvPr/>
          </p:nvSpPr>
          <p:spPr>
            <a:xfrm>
              <a:off x="12654" y="2100892"/>
              <a:ext cx="8183603" cy="406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i="0" kern="1200" baseline="0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286000" y="2279363"/>
            <a:ext cx="4572000" cy="584775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3261777" y="3989187"/>
            <a:ext cx="4978180" cy="752344"/>
            <a:chOff x="12654" y="2056226"/>
            <a:chExt cx="8407524" cy="451393"/>
          </a:xfrm>
          <a:effectLst/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1938433" y="2056226"/>
              <a:ext cx="6481745" cy="432035"/>
            </a:xfrm>
            <a:prstGeom prst="roundRect">
              <a:avLst>
                <a:gd name="adj" fmla="val 10000"/>
              </a:avLst>
            </a:prstGeom>
            <a:noFill/>
            <a:ln>
              <a:solidFill>
                <a:srgbClr val="002060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 Narrow" pitchFamily="34" charset="0"/>
                  <a:cs typeface="Times New Roman" pitchFamily="18" charset="0"/>
                </a:rPr>
                <a:t>адрес официального сайта:</a:t>
              </a:r>
              <a:endParaRPr lang="en-US" sz="1400" b="1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  <a:p>
              <a:pPr algn="ctr"/>
              <a:r>
                <a:rPr lang="ru-RU" sz="2000" b="1" dirty="0" err="1" smtClean="0">
                  <a:solidFill>
                    <a:schemeClr val="tx2"/>
                  </a:solidFill>
                  <a:latin typeface="Arial Narrow" pitchFamily="34" charset="0"/>
                </a:rPr>
                <a:t>nalog</a:t>
              </a:r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</a:rPr>
                <a:t>.</a:t>
              </a:r>
              <a:r>
                <a:rPr lang="en-US" sz="2000" b="1" dirty="0" err="1" smtClean="0">
                  <a:solidFill>
                    <a:schemeClr val="tx2"/>
                  </a:solidFill>
                  <a:latin typeface="Arial Narrow" pitchFamily="34" charset="0"/>
                </a:rPr>
                <a:t>gov</a:t>
              </a:r>
              <a:r>
                <a:rPr lang="ru-RU" sz="2000" b="1" dirty="0" smtClean="0">
                  <a:solidFill>
                    <a:schemeClr val="tx2"/>
                  </a:solidFill>
                  <a:latin typeface="Arial Narrow" pitchFamily="34" charset="0"/>
                </a:rPr>
                <a:t>.</a:t>
              </a:r>
              <a:r>
                <a:rPr lang="ru-RU" sz="2000" b="1" dirty="0" err="1" smtClean="0">
                  <a:solidFill>
                    <a:schemeClr val="tx2"/>
                  </a:solidFill>
                  <a:latin typeface="Arial Narrow" pitchFamily="34" charset="0"/>
                </a:rPr>
                <a:t>ru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24" name="Скругленный прямоугольник 4"/>
            <p:cNvSpPr/>
            <p:nvPr/>
          </p:nvSpPr>
          <p:spPr>
            <a:xfrm>
              <a:off x="12654" y="2100892"/>
              <a:ext cx="8183603" cy="406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i="0" kern="1200" baseline="0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8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38344" y="6853536"/>
            <a:ext cx="1533220" cy="289847"/>
          </a:xfrm>
          <a:prstGeom prst="rect">
            <a:avLst/>
          </a:prstGeom>
        </p:spPr>
        <p:txBody>
          <a:bodyPr wrap="none" lIns="104162" tIns="52082" rIns="104162" bIns="52082">
            <a:spAutoFit/>
          </a:bodyPr>
          <a:lstStyle/>
          <a:p>
            <a:pPr algn="ctr" defTabSz="1016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  <a:latin typeface="Calibri"/>
                <a:cs typeface="Arial" pitchFamily="34" charset="0"/>
              </a:rPr>
              <a:t>30 января 2015 года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339752" y="1779662"/>
            <a:ext cx="5736842" cy="11251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БЛАГОДАРЮ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ЗА  ВНИМАНИЕ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</a:br>
            <a:endParaRPr lang="ru-RU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8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2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68132" y="483518"/>
            <a:ext cx="83523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Декларационная кампания 2023 года</a:t>
            </a: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4211961" y="1068737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r>
              <a:rPr lang="ru-RU" sz="2800" b="1" i="0" kern="1200" baseline="0" dirty="0" smtClean="0">
                <a:solidFill>
                  <a:srgbClr val="C00000"/>
                </a:solidFill>
                <a:latin typeface="Arial Narrow" pitchFamily="34" charset="0"/>
                <a:cs typeface="Times New Roman" panose="02020603050405020304" pitchFamily="18" charset="0"/>
              </a:rPr>
              <a:t>Кто</a:t>
            </a:r>
            <a:r>
              <a:rPr lang="ru-RU" sz="2800" b="1" i="0" kern="1200" dirty="0" smtClean="0">
                <a:solidFill>
                  <a:srgbClr val="C00000"/>
                </a:solidFill>
                <a:latin typeface="Arial Narrow" pitchFamily="34" charset="0"/>
                <a:cs typeface="Times New Roman" panose="02020603050405020304" pitchFamily="18" charset="0"/>
              </a:rPr>
              <a:t> обязан декларировать </a:t>
            </a:r>
          </a:p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r>
              <a:rPr lang="ru-RU" sz="2800" b="1" i="0" kern="1200" dirty="0" smtClean="0">
                <a:solidFill>
                  <a:srgbClr val="C00000"/>
                </a:solidFill>
                <a:latin typeface="Arial Narrow" pitchFamily="34" charset="0"/>
                <a:cs typeface="Times New Roman" panose="02020603050405020304" pitchFamily="18" charset="0"/>
              </a:rPr>
              <a:t>доходы </a:t>
            </a:r>
          </a:p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r>
              <a:rPr lang="ru-RU" sz="2800" b="1" i="0" kern="1200" dirty="0" smtClean="0">
                <a:solidFill>
                  <a:srgbClr val="C00000"/>
                </a:solidFill>
                <a:latin typeface="Arial Narrow" pitchFamily="34" charset="0"/>
                <a:cs typeface="Times New Roman" panose="02020603050405020304" pitchFamily="18" charset="0"/>
              </a:rPr>
              <a:t>по итогам </a:t>
            </a:r>
          </a:p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r>
              <a:rPr lang="ru-RU" sz="2800" b="1" i="0" kern="1200" dirty="0" smtClean="0">
                <a:solidFill>
                  <a:srgbClr val="C00000"/>
                </a:solidFill>
                <a:latin typeface="Arial Narrow" pitchFamily="34" charset="0"/>
                <a:cs typeface="Times New Roman" panose="02020603050405020304" pitchFamily="18" charset="0"/>
              </a:rPr>
              <a:t>2022 года</a:t>
            </a:r>
            <a:endParaRPr lang="ru-RU" sz="2800" b="1" i="0" kern="1200" baseline="0" dirty="0">
              <a:solidFill>
                <a:srgbClr val="C00000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190 человечков для презентации на прозрачном фо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9582"/>
            <a:ext cx="4100922" cy="380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2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3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5575" y="312737"/>
            <a:ext cx="8656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           </a:t>
            </a:r>
            <a:r>
              <a:rPr lang="ru-RU" sz="26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Граждане</a:t>
            </a:r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, обязанные декларировать доходы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AutoShape 4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6" y="952814"/>
            <a:ext cx="1238690" cy="119607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006854" y="1094974"/>
            <a:ext cx="6663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лица, получившие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доход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от продажи недвижимого имущества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06854" y="2079308"/>
            <a:ext cx="6397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лица, получившие в дар от иных физических лиц,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не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являющихся близкими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родственниками, недвижимое имущество, транспортные средства, акции и иное имущество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94916" y="3821508"/>
            <a:ext cx="6620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лица, получившие вознаграждения от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физических лиц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 организаций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5" name="Picture 2" descr="190 человечков для презентации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75" y="2322339"/>
            <a:ext cx="1253891" cy="111744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https://avatars.mds.yandex.net/i?id=fa31b9aa65d44aa8b823698d5f5457b29cad902f-8285735-images-thumbs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15" y="3593457"/>
            <a:ext cx="1254451" cy="122703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8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4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-180528" y="355928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anose="02020603050405020304" pitchFamily="18" charset="0"/>
              </a:rPr>
              <a:t>           </a:t>
            </a:r>
            <a:r>
              <a:rPr lang="ru-RU" sz="26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Граждане</a:t>
            </a:r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, обязанные декларировать доходы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AutoShape 4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https://ostanin.ru/wp-content/uploads/2022/09/1_w_ol0wmmjtrazxsoiadugq.jpe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9" name="Picture 17" descr="https://thumbs.dreamstime.com/b/%D0%B8%D0%B3%D1%80%D1%8B-%D1%83%D0%B4%D0%B0%D1%87%D0%BB%D0%B8%D0%B2%D0%B5%D0%B9%D1%88%D0%B8%D0%B5-82290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18" y="1193324"/>
            <a:ext cx="1312394" cy="1378426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180064" y="1282372"/>
            <a:ext cx="6431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лица, получившие выигрыши от операторов лотерей, распространителей, организаторов азартных игр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38480" y="3027606"/>
            <a:ext cx="620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лица, получившие доходы от источников, находящихся за пределами Российской Федерации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Picture 21" descr="https://avatars.mds.yandex.net/i?id=6b34b5fea8fd177d142413c3670dcb29009a0745-7973815-images-thumbs&amp;n=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17" y="2963374"/>
            <a:ext cx="1312395" cy="1408575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5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1520" y="267494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</a:rPr>
              <a:t>Освобождение от обязанности по представлению декларации</a:t>
            </a:r>
            <a:endParaRPr lang="ru-RU" sz="28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26507" y="239210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547550679"/>
              </p:ext>
            </p:extLst>
          </p:nvPr>
        </p:nvGraphicFramePr>
        <p:xfrm>
          <a:off x="792000" y="1383947"/>
          <a:ext cx="7412444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Овал 9"/>
          <p:cNvSpPr/>
          <p:nvPr/>
        </p:nvSpPr>
        <p:spPr>
          <a:xfrm>
            <a:off x="504000" y="1369952"/>
            <a:ext cx="560263" cy="5584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Narrow" pitchFamily="34" charset="0"/>
              </a:rPr>
              <a:t>1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50457412"/>
              </p:ext>
            </p:extLst>
          </p:nvPr>
        </p:nvGraphicFramePr>
        <p:xfrm>
          <a:off x="801786" y="2211710"/>
          <a:ext cx="7442622" cy="558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532806448"/>
              </p:ext>
            </p:extLst>
          </p:nvPr>
        </p:nvGraphicFramePr>
        <p:xfrm>
          <a:off x="784130" y="2976878"/>
          <a:ext cx="7460277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626415221"/>
              </p:ext>
            </p:extLst>
          </p:nvPr>
        </p:nvGraphicFramePr>
        <p:xfrm>
          <a:off x="784130" y="3796028"/>
          <a:ext cx="7486079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9" name="Овал 18"/>
          <p:cNvSpPr/>
          <p:nvPr/>
        </p:nvSpPr>
        <p:spPr>
          <a:xfrm>
            <a:off x="504000" y="2211710"/>
            <a:ext cx="560263" cy="5584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Narrow" pitchFamily="34" charset="0"/>
              </a:rPr>
              <a:t>2</a:t>
            </a:r>
          </a:p>
        </p:txBody>
      </p:sp>
      <p:sp>
        <p:nvSpPr>
          <p:cNvPr id="20" name="Овал 19"/>
          <p:cNvSpPr/>
          <p:nvPr/>
        </p:nvSpPr>
        <p:spPr>
          <a:xfrm>
            <a:off x="496687" y="2976878"/>
            <a:ext cx="560263" cy="5584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3</a:t>
            </a:r>
          </a:p>
        </p:txBody>
      </p:sp>
      <p:sp>
        <p:nvSpPr>
          <p:cNvPr id="21" name="Овал 20"/>
          <p:cNvSpPr/>
          <p:nvPr/>
        </p:nvSpPr>
        <p:spPr>
          <a:xfrm>
            <a:off x="503999" y="3777598"/>
            <a:ext cx="560263" cy="5584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Arial Narrow" pitchFamily="34" charset="0"/>
              </a:rPr>
              <a:t>4</a:t>
            </a:r>
            <a:endParaRPr lang="ru-RU" sz="1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71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>
                <a:solidFill>
                  <a:schemeClr val="bg1"/>
                </a:solidFill>
                <a:latin typeface="Arial Narrow" pitchFamily="34" charset="0"/>
              </a:rPr>
              <a:t>6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07944" y="270395"/>
            <a:ext cx="83523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</a:rPr>
              <a:t>Особенности освобождения при продаже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</a:rPr>
              <a:t>жилого имущества</a:t>
            </a:r>
            <a:endParaRPr lang="ru-RU" sz="2800" b="1" dirty="0" smtClean="0">
              <a:solidFill>
                <a:schemeClr val="tx2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4211961" y="1068737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endParaRPr lang="ru-RU" sz="2800" b="1" i="0" kern="1200" baseline="0" dirty="0">
              <a:solidFill>
                <a:srgbClr val="00823B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785506"/>
            <a:ext cx="77768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u="sng" dirty="0" smtClean="0"/>
          </a:p>
          <a:p>
            <a:pPr lvl="0"/>
            <a:endParaRPr lang="ru-RU" sz="1800" dirty="0">
              <a:latin typeface="Arial Narrow" pitchFamily="34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057631835"/>
              </p:ext>
            </p:extLst>
          </p:nvPr>
        </p:nvGraphicFramePr>
        <p:xfrm>
          <a:off x="1116416" y="1218475"/>
          <a:ext cx="7127992" cy="5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377056162"/>
              </p:ext>
            </p:extLst>
          </p:nvPr>
        </p:nvGraphicFramePr>
        <p:xfrm>
          <a:off x="1116416" y="1913843"/>
          <a:ext cx="7127992" cy="585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114220941"/>
              </p:ext>
            </p:extLst>
          </p:nvPr>
        </p:nvGraphicFramePr>
        <p:xfrm>
          <a:off x="1044408" y="2610335"/>
          <a:ext cx="7200000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046761632"/>
              </p:ext>
            </p:extLst>
          </p:nvPr>
        </p:nvGraphicFramePr>
        <p:xfrm>
          <a:off x="1080000" y="3535333"/>
          <a:ext cx="7200000" cy="534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07844451"/>
              </p:ext>
            </p:extLst>
          </p:nvPr>
        </p:nvGraphicFramePr>
        <p:xfrm>
          <a:off x="1080000" y="4199482"/>
          <a:ext cx="7200000" cy="5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7" name="Овал 16"/>
          <p:cNvSpPr/>
          <p:nvPr/>
        </p:nvSpPr>
        <p:spPr>
          <a:xfrm>
            <a:off x="648000" y="1213210"/>
            <a:ext cx="560263" cy="558430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9" name="Овал 18"/>
          <p:cNvSpPr/>
          <p:nvPr/>
        </p:nvSpPr>
        <p:spPr>
          <a:xfrm>
            <a:off x="647999" y="1879435"/>
            <a:ext cx="560263" cy="558430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endParaRPr lang="ru-RU" sz="20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12408" y="2735662"/>
            <a:ext cx="560263" cy="558430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endParaRPr lang="ru-RU" sz="20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48000" y="3565773"/>
            <a:ext cx="560263" cy="558430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endParaRPr lang="ru-RU" sz="20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48000" y="4194437"/>
            <a:ext cx="560263" cy="558430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endParaRPr lang="ru-RU" sz="20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7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23528" y="298376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Декларирование доходов индивидуальными предпринимателями и лицами, занимающимися частной практикой</a:t>
            </a: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4211961" y="1068737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endParaRPr lang="ru-RU" sz="2800" b="1" i="0" kern="1200" baseline="0" dirty="0">
              <a:solidFill>
                <a:srgbClr val="00823B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71834" y="2279363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https://avatars.mds.yandex.net/i?id=04b8c9ebfaf5da6682e1528b0a11924f9753549f-7757621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62" y="1068737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7592"/>
              </p:ext>
            </p:extLst>
          </p:nvPr>
        </p:nvGraphicFramePr>
        <p:xfrm>
          <a:off x="4211961" y="1068737"/>
          <a:ext cx="4131364" cy="2674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1364"/>
              </a:tblGrid>
              <a:tr h="479859"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Индивидуальные предприниматели</a:t>
                      </a:r>
                      <a:endParaRPr lang="ru-RU" sz="2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79859"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Нотариусы</a:t>
                      </a:r>
                      <a:endParaRPr lang="ru-RU" sz="2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79859"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Адвокаты</a:t>
                      </a:r>
                      <a:endParaRPr lang="ru-RU" sz="2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79859"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Главы </a:t>
                      </a:r>
                      <a:r>
                        <a:rPr lang="ru-RU" sz="20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крестьянско-фермерских </a:t>
                      </a: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хозяйств</a:t>
                      </a:r>
                      <a:endParaRPr lang="ru-RU" sz="2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79859"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Иные лица</a:t>
                      </a:r>
                      <a:r>
                        <a:rPr lang="ru-RU" sz="20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 занимающиеся частной </a:t>
                      </a:r>
                      <a:r>
                        <a:rPr lang="ru-RU" sz="20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практикой</a:t>
                      </a:r>
                      <a:endParaRPr lang="ru-RU" sz="2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3752825" y="1074397"/>
            <a:ext cx="288756" cy="3059970"/>
          </a:xfrm>
          <a:prstGeom prst="rightBrace">
            <a:avLst>
              <a:gd name="adj1" fmla="val 39434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93537688"/>
              </p:ext>
            </p:extLst>
          </p:nvPr>
        </p:nvGraphicFramePr>
        <p:xfrm>
          <a:off x="4175162" y="3805229"/>
          <a:ext cx="4165356" cy="989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12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Загрузки\LAW_399520.attach_LAW_430292_1.T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" y="915566"/>
            <a:ext cx="3294901" cy="396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ая выноска 5"/>
          <p:cNvSpPr/>
          <p:nvPr/>
        </p:nvSpPr>
        <p:spPr>
          <a:xfrm>
            <a:off x="3937668" y="1212531"/>
            <a:ext cx="2680395" cy="1687832"/>
          </a:xfrm>
          <a:prstGeom prst="wedgeRectCallout">
            <a:avLst>
              <a:gd name="adj1" fmla="val -148762"/>
              <a:gd name="adj2" fmla="val -53094"/>
            </a:avLst>
          </a:prstGeom>
          <a:solidFill>
            <a:schemeClr val="accent1">
              <a:lumMod val="20000"/>
              <a:lumOff val="8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altLang="ru-RU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8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defRPr/>
            </a:pP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46007" y="267494"/>
            <a:ext cx="8352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Декларация по форме №3-НДФЛ за 2022 год</a:t>
            </a: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4211961" y="1068737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endParaRPr lang="ru-RU" sz="2800" b="1" i="0" kern="1200" baseline="0" dirty="0">
              <a:solidFill>
                <a:srgbClr val="00823B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250821"/>
            <a:ext cx="41764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Срок </a:t>
            </a:r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предоставления </a:t>
            </a:r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декларации </a:t>
            </a:r>
            <a:r>
              <a:rPr lang="en-US" sz="2000" b="1" dirty="0" smtClean="0">
                <a:solidFill>
                  <a:schemeClr val="tx2"/>
                </a:solidFill>
                <a:latin typeface="Arial Narrow" pitchFamily="34" charset="0"/>
              </a:rPr>
              <a:t>-</a:t>
            </a:r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   </a:t>
            </a:r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не позднее </a:t>
            </a:r>
            <a:r>
              <a:rPr lang="ru-RU" sz="2000" b="1" dirty="0">
                <a:solidFill>
                  <a:srgbClr val="C00000"/>
                </a:solidFill>
                <a:latin typeface="Arial Narrow" pitchFamily="34" charset="0"/>
              </a:rPr>
              <a:t>02 мая 2023 </a:t>
            </a: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года</a:t>
            </a:r>
          </a:p>
          <a:p>
            <a:endParaRPr lang="ru-RU" sz="2000" b="1" dirty="0">
              <a:solidFill>
                <a:srgbClr val="00B050"/>
              </a:solidFill>
              <a:latin typeface="Arial Narrow" pitchFamily="34" charset="0"/>
            </a:endParaRPr>
          </a:p>
          <a:p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Срок </a:t>
            </a:r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уплаты налога </a:t>
            </a:r>
            <a:r>
              <a:rPr lang="en-US" sz="2000" b="1" dirty="0" smtClean="0">
                <a:solidFill>
                  <a:schemeClr val="tx2"/>
                </a:solidFill>
                <a:latin typeface="Arial Narrow" pitchFamily="34" charset="0"/>
              </a:rPr>
              <a:t>-</a:t>
            </a:r>
            <a:endParaRPr lang="ru-RU" sz="2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не </a:t>
            </a:r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позднее </a:t>
            </a:r>
            <a:r>
              <a:rPr lang="ru-RU" sz="2000" b="1" dirty="0">
                <a:solidFill>
                  <a:srgbClr val="C00000"/>
                </a:solidFill>
                <a:latin typeface="Arial Narrow" pitchFamily="34" charset="0"/>
              </a:rPr>
              <a:t>17 июля 2023 </a:t>
            </a: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года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2052" name="Picture 4" descr="https://static11.tgcnt.ru/posts/_0/d7/d78f8a5582076f43d5ce48ce7de2ce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1099599"/>
            <a:ext cx="1890375" cy="187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663" y="1405497"/>
            <a:ext cx="2144123" cy="13018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46007" y="852269"/>
            <a:ext cx="913625" cy="4953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7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9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13787" y="253837"/>
            <a:ext cx="83523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Narrow" pitchFamily="34" charset="0"/>
                <a:cs typeface="Times New Roman" panose="02020603050405020304" pitchFamily="18" charset="0"/>
              </a:rPr>
              <a:t>Преимущества заполнения декларации в Личном кабинете</a:t>
            </a: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4211961" y="1068737"/>
            <a:ext cx="3672408" cy="30060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25400" rIns="38100" bIns="254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0"/>
              </a:spcAft>
            </a:pPr>
            <a:endParaRPr lang="ru-RU" sz="2800" b="1" i="0" kern="1200" baseline="0" dirty="0">
              <a:solidFill>
                <a:srgbClr val="00823B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58245" y="2435826"/>
            <a:ext cx="20861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444589700"/>
              </p:ext>
            </p:extLst>
          </p:nvPr>
        </p:nvGraphicFramePr>
        <p:xfrm>
          <a:off x="840558" y="725960"/>
          <a:ext cx="7452915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982723690"/>
              </p:ext>
            </p:extLst>
          </p:nvPr>
        </p:nvGraphicFramePr>
        <p:xfrm>
          <a:off x="840558" y="1279949"/>
          <a:ext cx="7452915" cy="46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389105314"/>
              </p:ext>
            </p:extLst>
          </p:nvPr>
        </p:nvGraphicFramePr>
        <p:xfrm>
          <a:off x="804553" y="1800000"/>
          <a:ext cx="748892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234562330"/>
              </p:ext>
            </p:extLst>
          </p:nvPr>
        </p:nvGraphicFramePr>
        <p:xfrm>
          <a:off x="807335" y="2421837"/>
          <a:ext cx="7488416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572696000"/>
              </p:ext>
            </p:extLst>
          </p:nvPr>
        </p:nvGraphicFramePr>
        <p:xfrm>
          <a:off x="840558" y="2949862"/>
          <a:ext cx="7488416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2529800351"/>
              </p:ext>
            </p:extLst>
          </p:nvPr>
        </p:nvGraphicFramePr>
        <p:xfrm>
          <a:off x="827497" y="3462854"/>
          <a:ext cx="7488416" cy="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4" name="Овал 13"/>
          <p:cNvSpPr/>
          <p:nvPr/>
        </p:nvSpPr>
        <p:spPr>
          <a:xfrm>
            <a:off x="464817" y="725960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1" name="Овал 20"/>
          <p:cNvSpPr/>
          <p:nvPr/>
        </p:nvSpPr>
        <p:spPr>
          <a:xfrm>
            <a:off x="483070" y="1285255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2" name="Овал 21"/>
          <p:cNvSpPr/>
          <p:nvPr/>
        </p:nvSpPr>
        <p:spPr>
          <a:xfrm>
            <a:off x="483070" y="1800000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3" name="Овал 22"/>
          <p:cNvSpPr/>
          <p:nvPr/>
        </p:nvSpPr>
        <p:spPr>
          <a:xfrm>
            <a:off x="467092" y="2450543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24" name="Овал 23"/>
          <p:cNvSpPr/>
          <p:nvPr/>
        </p:nvSpPr>
        <p:spPr>
          <a:xfrm>
            <a:off x="464817" y="2967252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 Narrow" panose="020B0606020202030204" pitchFamily="34" charset="0"/>
              </a:rPr>
              <a:t>5</a:t>
            </a:r>
            <a:endParaRPr lang="ru-RU" sz="2000" dirty="0" smtClean="0">
              <a:latin typeface="Arial Narrow" panose="020B060602020203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93260" y="3516869"/>
            <a:ext cx="462417" cy="462694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6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635" y="4073893"/>
            <a:ext cx="4726651" cy="70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0_Present_FNS2012_A4">
  <a:themeElements>
    <a:clrScheme name="10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_Present_FNS2012_A4">
  <a:themeElements>
    <a:clrScheme name="10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2_Present_FNS2012_A4">
  <a:themeElements>
    <a:clrScheme name="10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3_Present_FNS2012_A4">
  <a:themeElements>
    <a:clrScheme name="10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Present_FNS2012_A4">
  <a:themeElements>
    <a:clrScheme name="10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14421</TotalTime>
  <Words>408</Words>
  <Application>Microsoft Office PowerPoint</Application>
  <PresentationFormat>Экран (16:9)</PresentationFormat>
  <Paragraphs>111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Wingdings</vt:lpstr>
      <vt:lpstr>Present_FNS2012_16-9</vt:lpstr>
      <vt:lpstr>10_Present_FNS2012_A4</vt:lpstr>
      <vt:lpstr>11_Present_FNS2012_A4</vt:lpstr>
      <vt:lpstr>12_Present_FNS2012_A4</vt:lpstr>
      <vt:lpstr>13_Present_FNS2012_A4</vt:lpstr>
      <vt:lpstr>14_Present_FNS2012_A4</vt:lpstr>
      <vt:lpstr>   Декларационная кампания 2023                                в отношении обязанных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Internet</cp:lastModifiedBy>
  <cp:revision>1657</cp:revision>
  <cp:lastPrinted>2021-08-23T14:33:04Z</cp:lastPrinted>
  <dcterms:created xsi:type="dcterms:W3CDTF">2013-03-25T05:56:00Z</dcterms:created>
  <dcterms:modified xsi:type="dcterms:W3CDTF">2023-03-02T10:11:29Z</dcterms:modified>
</cp:coreProperties>
</file>