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  <p:sldMasterId id="2147483679" r:id="rId2"/>
    <p:sldMasterId id="2147483692" r:id="rId3"/>
  </p:sldMasterIdLst>
  <p:notesMasterIdLst>
    <p:notesMasterId r:id="rId15"/>
  </p:notesMasterIdLst>
  <p:handoutMasterIdLst>
    <p:handoutMasterId r:id="rId16"/>
  </p:handoutMasterIdLst>
  <p:sldIdLst>
    <p:sldId id="322" r:id="rId4"/>
    <p:sldId id="314" r:id="rId5"/>
    <p:sldId id="324" r:id="rId6"/>
    <p:sldId id="306" r:id="rId7"/>
    <p:sldId id="325" r:id="rId8"/>
    <p:sldId id="317" r:id="rId9"/>
    <p:sldId id="326" r:id="rId10"/>
    <p:sldId id="318" r:id="rId11"/>
    <p:sldId id="319" r:id="rId12"/>
    <p:sldId id="328" r:id="rId13"/>
    <p:sldId id="329" r:id="rId14"/>
  </p:sldIdLst>
  <p:sldSz cx="13442950" cy="7561263"/>
  <p:notesSz cx="6808788" cy="9940925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orient="horz" pos="1116" userDrawn="1">
          <p15:clr>
            <a:srgbClr val="A4A3A4"/>
          </p15:clr>
        </p15:guide>
        <p15:guide id="3" orient="horz" pos="348" userDrawn="1">
          <p15:clr>
            <a:srgbClr val="A4A3A4"/>
          </p15:clr>
        </p15:guide>
        <p15:guide id="4" orient="horz" pos="4468" userDrawn="1">
          <p15:clr>
            <a:srgbClr val="A4A3A4"/>
          </p15:clr>
        </p15:guide>
        <p15:guide id="5" pos="4234" userDrawn="1">
          <p15:clr>
            <a:srgbClr val="A4A3A4"/>
          </p15:clr>
        </p15:guide>
        <p15:guide id="6" pos="1041" userDrawn="1">
          <p15:clr>
            <a:srgbClr val="A4A3A4"/>
          </p15:clr>
        </p15:guide>
        <p15:guide id="7" pos="2296" userDrawn="1">
          <p15:clr>
            <a:srgbClr val="A4A3A4"/>
          </p15:clr>
        </p15:guide>
        <p15:guide id="8" pos="7557" userDrawn="1">
          <p15:clr>
            <a:srgbClr val="A4A3A4"/>
          </p15:clr>
        </p15:guide>
        <p15:guide id="9" pos="8116" userDrawn="1">
          <p15:clr>
            <a:srgbClr val="A4A3A4"/>
          </p15:clr>
        </p15:guide>
        <p15:guide id="10" pos="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6357"/>
    <a:srgbClr val="D2D8F6"/>
    <a:srgbClr val="CCECFF"/>
    <a:srgbClr val="CCFFFF"/>
    <a:srgbClr val="21115B"/>
    <a:srgbClr val="FFFFCC"/>
    <a:srgbClr val="FFFF99"/>
    <a:srgbClr val="7E0000"/>
    <a:srgbClr val="A83428"/>
    <a:srgbClr val="3F7D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84" autoAdjust="0"/>
    <p:restoredTop sz="89928" autoAdjust="0"/>
  </p:normalViewPr>
  <p:slideViewPr>
    <p:cSldViewPr showGuides="1">
      <p:cViewPr>
        <p:scale>
          <a:sx n="66" d="100"/>
          <a:sy n="66" d="100"/>
        </p:scale>
        <p:origin x="1206" y="504"/>
      </p:cViewPr>
      <p:guideLst>
        <p:guide orient="horz" pos="2382"/>
        <p:guide orient="horz" pos="1116"/>
        <p:guide orient="horz" pos="348"/>
        <p:guide orient="horz" pos="4468"/>
        <p:guide pos="4234"/>
        <p:guide pos="1041"/>
        <p:guide pos="2296"/>
        <p:guide pos="7557"/>
        <p:guide pos="8116"/>
        <p:guide pos="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BB1F20-8A33-4622-90AD-EF0D58B0EF0F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C7A849-A223-4C5D-BFD0-4529E570BA76}">
      <dgm:prSet phldrT="[Текст]" custT="1"/>
      <dgm:spPr>
        <a:noFill/>
        <a:ln w="76200">
          <a:solidFill>
            <a:schemeClr val="tx2">
              <a:lumMod val="40000"/>
              <a:lumOff val="60000"/>
            </a:schemeClr>
          </a:solidFill>
        </a:ln>
        <a:effectLst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tx2"/>
              </a:solidFill>
            </a:rPr>
            <a:t>Данные государственной регистрации включаются в ЕГРЮЛ, открытый для всеобщего ознакомления</a:t>
          </a:r>
          <a:endParaRPr lang="ru-RU" sz="2400" b="1" i="1" dirty="0">
            <a:solidFill>
              <a:schemeClr val="tx2"/>
            </a:solidFill>
          </a:endParaRPr>
        </a:p>
      </dgm:t>
    </dgm:pt>
    <dgm:pt modelId="{2C3498A7-CDB9-4F6C-A109-896045DC9213}" type="parTrans" cxnId="{7C91B2B2-1084-4712-AF71-C65862342EEE}">
      <dgm:prSet/>
      <dgm:spPr/>
      <dgm:t>
        <a:bodyPr/>
        <a:lstStyle/>
        <a:p>
          <a:endParaRPr lang="ru-RU"/>
        </a:p>
      </dgm:t>
    </dgm:pt>
    <dgm:pt modelId="{265E9D80-E8FB-46B9-BAA1-5AED20027F49}" type="sibTrans" cxnId="{7C91B2B2-1084-4712-AF71-C65862342EEE}">
      <dgm:prSet/>
      <dgm:spPr/>
      <dgm:t>
        <a:bodyPr/>
        <a:lstStyle/>
        <a:p>
          <a:endParaRPr lang="ru-RU"/>
        </a:p>
      </dgm:t>
    </dgm:pt>
    <dgm:pt modelId="{FF0E33D9-FC1E-4DA7-92C5-0355BE6176CF}">
      <dgm:prSet phldrT="[Текст]" custT="1"/>
      <dgm:spPr>
        <a:noFill/>
        <a:ln w="76200">
          <a:solidFill>
            <a:schemeClr val="tx2"/>
          </a:solidFill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2400" b="1" u="sng" dirty="0" smtClean="0">
            <a:solidFill>
              <a:schemeClr val="tx2"/>
            </a:solidFill>
            <a:latin typeface="Calibri" panose="020F0502020204030204" pitchFamily="34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u="none" dirty="0" smtClean="0">
              <a:solidFill>
                <a:schemeClr val="tx2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Статья 51 Гражданского кодекса Российской Федерации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tx2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ru-RU" sz="2400" b="1" dirty="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CB38C046-B86D-4B63-A6EA-A9F678C28B78}" type="sibTrans" cxnId="{FC060B67-2B65-4FD1-89BF-1AC8F7B328E7}">
      <dgm:prSet/>
      <dgm:spPr/>
      <dgm:t>
        <a:bodyPr/>
        <a:lstStyle/>
        <a:p>
          <a:endParaRPr lang="ru-RU"/>
        </a:p>
      </dgm:t>
    </dgm:pt>
    <dgm:pt modelId="{17326BC3-B701-4C4D-90E4-369E7526B770}" type="parTrans" cxnId="{FC060B67-2B65-4FD1-89BF-1AC8F7B328E7}">
      <dgm:prSet/>
      <dgm:spPr/>
      <dgm:t>
        <a:bodyPr/>
        <a:lstStyle/>
        <a:p>
          <a:endParaRPr lang="ru-RU"/>
        </a:p>
      </dgm:t>
    </dgm:pt>
    <dgm:pt modelId="{8D2D18F9-E633-4C24-99E7-D32A6B2F8D7D}">
      <dgm:prSet phldrT="[Текст]" custT="1"/>
      <dgm:spPr>
        <a:noFill/>
        <a:ln w="76200">
          <a:solidFill>
            <a:schemeClr val="tx2">
              <a:lumMod val="40000"/>
              <a:lumOff val="60000"/>
            </a:schemeClr>
          </a:solidFill>
        </a:ln>
        <a:effectLst/>
      </dgm:spPr>
      <dgm:t>
        <a:bodyPr/>
        <a:lstStyle/>
        <a:p>
          <a:r>
            <a:rPr lang="ru-RU" sz="2400" b="1" dirty="0" smtClean="0">
              <a:solidFill>
                <a:schemeClr val="tx2"/>
              </a:solidFill>
            </a:rPr>
            <a:t>Лицо, добросовестно полагающееся на данные ЕГРЮЛ, вправе исходить из того, что они соответствуют действительным обстоятельствам</a:t>
          </a:r>
          <a:endParaRPr lang="ru-RU" sz="2400" b="1" i="1" dirty="0">
            <a:solidFill>
              <a:schemeClr val="tx2"/>
            </a:solidFill>
          </a:endParaRPr>
        </a:p>
      </dgm:t>
    </dgm:pt>
    <dgm:pt modelId="{E78506AD-507E-471C-AD3E-E0D44C3E5245}" type="parTrans" cxnId="{DB048847-9AA8-4C12-8B6A-2908FBDB51BE}">
      <dgm:prSet/>
      <dgm:spPr/>
      <dgm:t>
        <a:bodyPr/>
        <a:lstStyle/>
        <a:p>
          <a:endParaRPr lang="ru-RU"/>
        </a:p>
      </dgm:t>
    </dgm:pt>
    <dgm:pt modelId="{C12BA900-5F9E-4968-AC96-A92DF092530D}" type="sibTrans" cxnId="{DB048847-9AA8-4C12-8B6A-2908FBDB51BE}">
      <dgm:prSet/>
      <dgm:spPr/>
      <dgm:t>
        <a:bodyPr/>
        <a:lstStyle/>
        <a:p>
          <a:endParaRPr lang="ru-RU"/>
        </a:p>
      </dgm:t>
    </dgm:pt>
    <dgm:pt modelId="{CBF75E53-EED0-4464-A705-A0267D3970D0}">
      <dgm:prSet phldrT="[Текст]" custT="1"/>
      <dgm:spPr>
        <a:noFill/>
        <a:ln w="76200">
          <a:solidFill>
            <a:schemeClr val="tx2">
              <a:lumMod val="40000"/>
              <a:lumOff val="60000"/>
            </a:schemeClr>
          </a:solidFill>
        </a:ln>
        <a:effectLst/>
      </dgm:spPr>
      <dgm:t>
        <a:bodyPr/>
        <a:lstStyle/>
        <a:p>
          <a:r>
            <a:rPr lang="ru-RU" sz="2400" b="1" dirty="0" smtClean="0">
              <a:solidFill>
                <a:schemeClr val="tx2"/>
              </a:solidFill>
            </a:rPr>
            <a:t>Регистрирующий орган обязан провести в порядке и в срок, которые предусмотрены законом, проверку достоверности данных, включаемых в ЕГРЮЛ</a:t>
          </a:r>
          <a:endParaRPr lang="ru-RU" sz="2400" b="1" i="1" dirty="0">
            <a:solidFill>
              <a:schemeClr val="tx2"/>
            </a:solidFill>
          </a:endParaRPr>
        </a:p>
      </dgm:t>
    </dgm:pt>
    <dgm:pt modelId="{A09A43C1-707B-494F-B0A0-721263112C1B}" type="parTrans" cxnId="{EBF1489D-B204-40AC-8C7D-2A663C0E5799}">
      <dgm:prSet/>
      <dgm:spPr/>
      <dgm:t>
        <a:bodyPr/>
        <a:lstStyle/>
        <a:p>
          <a:endParaRPr lang="ru-RU"/>
        </a:p>
      </dgm:t>
    </dgm:pt>
    <dgm:pt modelId="{D8FBE797-AC04-459A-8EB4-2D7632F18A23}" type="sibTrans" cxnId="{EBF1489D-B204-40AC-8C7D-2A663C0E5799}">
      <dgm:prSet/>
      <dgm:spPr/>
      <dgm:t>
        <a:bodyPr/>
        <a:lstStyle/>
        <a:p>
          <a:endParaRPr lang="ru-RU"/>
        </a:p>
      </dgm:t>
    </dgm:pt>
    <dgm:pt modelId="{99611284-EDDC-42E4-B949-009765F489EF}" type="pres">
      <dgm:prSet presAssocID="{AEBB1F20-8A33-4622-90AD-EF0D58B0EF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6B303C-D861-4DC4-B300-E1A1979E3224}" type="pres">
      <dgm:prSet presAssocID="{FF0E33D9-FC1E-4DA7-92C5-0355BE6176CF}" presName="linNode" presStyleCnt="0"/>
      <dgm:spPr/>
    </dgm:pt>
    <dgm:pt modelId="{0B2AC813-B98A-4598-9E3C-90D65C56691F}" type="pres">
      <dgm:prSet presAssocID="{FF0E33D9-FC1E-4DA7-92C5-0355BE6176CF}" presName="parentText" presStyleLbl="node1" presStyleIdx="0" presStyleCnt="4" custScaleX="274967" custScaleY="12313" custLinFactNeighborX="2710" custLinFactNeighborY="-39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24ABE-A83A-4016-9814-219559FDD256}" type="pres">
      <dgm:prSet presAssocID="{CB38C046-B86D-4B63-A6EA-A9F678C28B78}" presName="sp" presStyleCnt="0"/>
      <dgm:spPr/>
    </dgm:pt>
    <dgm:pt modelId="{7D3B2C3F-D319-41EC-A25D-85D5481E6A86}" type="pres">
      <dgm:prSet presAssocID="{B3C7A849-A223-4C5D-BFD0-4529E570BA76}" presName="linNode" presStyleCnt="0"/>
      <dgm:spPr/>
    </dgm:pt>
    <dgm:pt modelId="{55EA3178-77B6-4BFE-B233-FEAFBC723212}" type="pres">
      <dgm:prSet presAssocID="{B3C7A849-A223-4C5D-BFD0-4529E570BA76}" presName="parentText" presStyleLbl="node1" presStyleIdx="1" presStyleCnt="4" custScaleX="251064" custScaleY="20081" custLinFactNeighborX="14662" custLinFactNeighborY="-12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00AA1-0B57-46B2-9678-E1104C8320DC}" type="pres">
      <dgm:prSet presAssocID="{265E9D80-E8FB-46B9-BAA1-5AED20027F49}" presName="sp" presStyleCnt="0"/>
      <dgm:spPr/>
    </dgm:pt>
    <dgm:pt modelId="{708B2FFD-77F8-4657-9609-03025B84560F}" type="pres">
      <dgm:prSet presAssocID="{8D2D18F9-E633-4C24-99E7-D32A6B2F8D7D}" presName="linNode" presStyleCnt="0"/>
      <dgm:spPr/>
    </dgm:pt>
    <dgm:pt modelId="{CB177E28-0EC6-4400-BA08-8934C0A8047A}" type="pres">
      <dgm:prSet presAssocID="{8D2D18F9-E633-4C24-99E7-D32A6B2F8D7D}" presName="parentText" presStyleLbl="node1" presStyleIdx="2" presStyleCnt="4" custScaleX="251062" custScaleY="18920" custLinFactNeighborX="14663" custLinFactNeighborY="-4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61C62-E9B7-4B53-B4C4-30E3B8A0F506}" type="pres">
      <dgm:prSet presAssocID="{C12BA900-5F9E-4968-AC96-A92DF092530D}" presName="sp" presStyleCnt="0"/>
      <dgm:spPr/>
    </dgm:pt>
    <dgm:pt modelId="{023EA54C-32D3-4F02-86CD-FD24EE13ABEF}" type="pres">
      <dgm:prSet presAssocID="{CBF75E53-EED0-4464-A705-A0267D3970D0}" presName="linNode" presStyleCnt="0"/>
      <dgm:spPr/>
    </dgm:pt>
    <dgm:pt modelId="{3B61D7A4-FB30-414D-ADE1-56F062C0BA90}" type="pres">
      <dgm:prSet presAssocID="{CBF75E53-EED0-4464-A705-A0267D3970D0}" presName="parentText" presStyleLbl="node1" presStyleIdx="3" presStyleCnt="4" custScaleX="251087" custScaleY="28141" custLinFactNeighborX="14650" custLinFactNeighborY="-5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EFAA88-126F-4917-A3F1-87BC39169992}" type="presOf" srcId="{AEBB1F20-8A33-4622-90AD-EF0D58B0EF0F}" destId="{99611284-EDDC-42E4-B949-009765F489EF}" srcOrd="0" destOrd="0" presId="urn:microsoft.com/office/officeart/2005/8/layout/vList5"/>
    <dgm:cxn modelId="{7E9F0A90-7A30-46B4-B945-5B9560BDD262}" type="presOf" srcId="{CBF75E53-EED0-4464-A705-A0267D3970D0}" destId="{3B61D7A4-FB30-414D-ADE1-56F062C0BA90}" srcOrd="0" destOrd="0" presId="urn:microsoft.com/office/officeart/2005/8/layout/vList5"/>
    <dgm:cxn modelId="{DB048847-9AA8-4C12-8B6A-2908FBDB51BE}" srcId="{AEBB1F20-8A33-4622-90AD-EF0D58B0EF0F}" destId="{8D2D18F9-E633-4C24-99E7-D32A6B2F8D7D}" srcOrd="2" destOrd="0" parTransId="{E78506AD-507E-471C-AD3E-E0D44C3E5245}" sibTransId="{C12BA900-5F9E-4968-AC96-A92DF092530D}"/>
    <dgm:cxn modelId="{5486EF7B-6790-4429-9CBD-AC6F411DBC97}" type="presOf" srcId="{8D2D18F9-E633-4C24-99E7-D32A6B2F8D7D}" destId="{CB177E28-0EC6-4400-BA08-8934C0A8047A}" srcOrd="0" destOrd="0" presId="urn:microsoft.com/office/officeart/2005/8/layout/vList5"/>
    <dgm:cxn modelId="{FC060B67-2B65-4FD1-89BF-1AC8F7B328E7}" srcId="{AEBB1F20-8A33-4622-90AD-EF0D58B0EF0F}" destId="{FF0E33D9-FC1E-4DA7-92C5-0355BE6176CF}" srcOrd="0" destOrd="0" parTransId="{17326BC3-B701-4C4D-90E4-369E7526B770}" sibTransId="{CB38C046-B86D-4B63-A6EA-A9F678C28B78}"/>
    <dgm:cxn modelId="{012EE486-E9D7-430F-BABF-8A7675C18025}" type="presOf" srcId="{B3C7A849-A223-4C5D-BFD0-4529E570BA76}" destId="{55EA3178-77B6-4BFE-B233-FEAFBC723212}" srcOrd="0" destOrd="0" presId="urn:microsoft.com/office/officeart/2005/8/layout/vList5"/>
    <dgm:cxn modelId="{4133DD5A-2FFA-434C-8DB0-F74A20BE65EA}" type="presOf" srcId="{FF0E33D9-FC1E-4DA7-92C5-0355BE6176CF}" destId="{0B2AC813-B98A-4598-9E3C-90D65C56691F}" srcOrd="0" destOrd="0" presId="urn:microsoft.com/office/officeart/2005/8/layout/vList5"/>
    <dgm:cxn modelId="{EBF1489D-B204-40AC-8C7D-2A663C0E5799}" srcId="{AEBB1F20-8A33-4622-90AD-EF0D58B0EF0F}" destId="{CBF75E53-EED0-4464-A705-A0267D3970D0}" srcOrd="3" destOrd="0" parTransId="{A09A43C1-707B-494F-B0A0-721263112C1B}" sibTransId="{D8FBE797-AC04-459A-8EB4-2D7632F18A23}"/>
    <dgm:cxn modelId="{7C91B2B2-1084-4712-AF71-C65862342EEE}" srcId="{AEBB1F20-8A33-4622-90AD-EF0D58B0EF0F}" destId="{B3C7A849-A223-4C5D-BFD0-4529E570BA76}" srcOrd="1" destOrd="0" parTransId="{2C3498A7-CDB9-4F6C-A109-896045DC9213}" sibTransId="{265E9D80-E8FB-46B9-BAA1-5AED20027F49}"/>
    <dgm:cxn modelId="{57C1DC41-2163-4DE2-8A03-46CABEB84114}" type="presParOf" srcId="{99611284-EDDC-42E4-B949-009765F489EF}" destId="{BE6B303C-D861-4DC4-B300-E1A1979E3224}" srcOrd="0" destOrd="0" presId="urn:microsoft.com/office/officeart/2005/8/layout/vList5"/>
    <dgm:cxn modelId="{496D55B5-36EC-4413-B392-ED845D2F8D51}" type="presParOf" srcId="{BE6B303C-D861-4DC4-B300-E1A1979E3224}" destId="{0B2AC813-B98A-4598-9E3C-90D65C56691F}" srcOrd="0" destOrd="0" presId="urn:microsoft.com/office/officeart/2005/8/layout/vList5"/>
    <dgm:cxn modelId="{C3C66C76-3490-4E0A-84B6-FFE9B180AEDA}" type="presParOf" srcId="{99611284-EDDC-42E4-B949-009765F489EF}" destId="{07024ABE-A83A-4016-9814-219559FDD256}" srcOrd="1" destOrd="0" presId="urn:microsoft.com/office/officeart/2005/8/layout/vList5"/>
    <dgm:cxn modelId="{F2694182-2C86-4A47-BA1A-05610880562E}" type="presParOf" srcId="{99611284-EDDC-42E4-B949-009765F489EF}" destId="{7D3B2C3F-D319-41EC-A25D-85D5481E6A86}" srcOrd="2" destOrd="0" presId="urn:microsoft.com/office/officeart/2005/8/layout/vList5"/>
    <dgm:cxn modelId="{0FC10692-0298-4DBE-A18D-3E1797ECA81A}" type="presParOf" srcId="{7D3B2C3F-D319-41EC-A25D-85D5481E6A86}" destId="{55EA3178-77B6-4BFE-B233-FEAFBC723212}" srcOrd="0" destOrd="0" presId="urn:microsoft.com/office/officeart/2005/8/layout/vList5"/>
    <dgm:cxn modelId="{3C54141F-9C68-434B-8DC0-0EE6D5016713}" type="presParOf" srcId="{99611284-EDDC-42E4-B949-009765F489EF}" destId="{C1400AA1-0B57-46B2-9678-E1104C8320DC}" srcOrd="3" destOrd="0" presId="urn:microsoft.com/office/officeart/2005/8/layout/vList5"/>
    <dgm:cxn modelId="{41E1B60D-2324-438D-9233-C81E7D269B2A}" type="presParOf" srcId="{99611284-EDDC-42E4-B949-009765F489EF}" destId="{708B2FFD-77F8-4657-9609-03025B84560F}" srcOrd="4" destOrd="0" presId="urn:microsoft.com/office/officeart/2005/8/layout/vList5"/>
    <dgm:cxn modelId="{F9E52EB0-FCD2-42C5-BEC8-C48003B98DE2}" type="presParOf" srcId="{708B2FFD-77F8-4657-9609-03025B84560F}" destId="{CB177E28-0EC6-4400-BA08-8934C0A8047A}" srcOrd="0" destOrd="0" presId="urn:microsoft.com/office/officeart/2005/8/layout/vList5"/>
    <dgm:cxn modelId="{95C5ACF3-26A7-4774-B043-AC4384EFD2BB}" type="presParOf" srcId="{99611284-EDDC-42E4-B949-009765F489EF}" destId="{BD761C62-E9B7-4B53-B4C4-30E3B8A0F506}" srcOrd="5" destOrd="0" presId="urn:microsoft.com/office/officeart/2005/8/layout/vList5"/>
    <dgm:cxn modelId="{7B041963-252B-4D04-AD9F-57A0DA569824}" type="presParOf" srcId="{99611284-EDDC-42E4-B949-009765F489EF}" destId="{023EA54C-32D3-4F02-86CD-FD24EE13ABEF}" srcOrd="6" destOrd="0" presId="urn:microsoft.com/office/officeart/2005/8/layout/vList5"/>
    <dgm:cxn modelId="{F8586FDF-CF41-490E-9824-A1DD4BF9790B}" type="presParOf" srcId="{023EA54C-32D3-4F02-86CD-FD24EE13ABEF}" destId="{3B61D7A4-FB30-414D-ADE1-56F062C0BA90}" srcOrd="0" destOrd="0" presId="urn:microsoft.com/office/officeart/2005/8/layout/vList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AC813-B98A-4598-9E3C-90D65C56691F}">
      <dsp:nvSpPr>
        <dsp:cNvPr id="0" name=""/>
        <dsp:cNvSpPr/>
      </dsp:nvSpPr>
      <dsp:spPr>
        <a:xfrm>
          <a:off x="114100" y="0"/>
          <a:ext cx="11161996" cy="736930"/>
        </a:xfrm>
        <a:prstGeom prst="roundRect">
          <a:avLst/>
        </a:prstGeom>
        <a:noFill/>
        <a:ln w="76200">
          <a:solidFill>
            <a:schemeClr val="tx2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400" b="1" u="sng" kern="1200" dirty="0" smtClean="0">
            <a:solidFill>
              <a:schemeClr val="tx2"/>
            </a:solidFill>
            <a:latin typeface="Calibri" panose="020F0502020204030204" pitchFamily="34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u="none" kern="1200" dirty="0" smtClean="0">
              <a:solidFill>
                <a:schemeClr val="tx2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Статья 51 Гражданского кодекса Российской Федерации</a:t>
          </a:r>
        </a:p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tx2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ru-RU" sz="2400" b="1" kern="1200" dirty="0">
            <a:solidFill>
              <a:schemeClr val="tx2"/>
            </a:solidFill>
            <a:latin typeface="Calibri" panose="020F0502020204030204" pitchFamily="34" charset="0"/>
          </a:endParaRPr>
        </a:p>
      </dsp:txBody>
      <dsp:txXfrm>
        <a:off x="150074" y="35974"/>
        <a:ext cx="11090048" cy="664982"/>
      </dsp:txXfrm>
    </dsp:sp>
    <dsp:sp modelId="{55EA3178-77B6-4BFE-B233-FEAFBC723212}">
      <dsp:nvSpPr>
        <dsp:cNvPr id="0" name=""/>
        <dsp:cNvSpPr/>
      </dsp:nvSpPr>
      <dsp:spPr>
        <a:xfrm>
          <a:off x="652238" y="1131542"/>
          <a:ext cx="10191679" cy="1201843"/>
        </a:xfrm>
        <a:prstGeom prst="roundRect">
          <a:avLst/>
        </a:prstGeom>
        <a:noFill/>
        <a:ln w="76200">
          <a:solidFill>
            <a:schemeClr val="tx2">
              <a:lumMod val="40000"/>
              <a:lumOff val="60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tx2"/>
              </a:solidFill>
            </a:rPr>
            <a:t>Данные государственной регистрации включаются в ЕГРЮЛ, открытый для всеобщего ознакомления</a:t>
          </a:r>
          <a:endParaRPr lang="ru-RU" sz="2400" b="1" i="1" kern="1200" dirty="0">
            <a:solidFill>
              <a:schemeClr val="tx2"/>
            </a:solidFill>
          </a:endParaRPr>
        </a:p>
      </dsp:txBody>
      <dsp:txXfrm>
        <a:off x="710907" y="1190211"/>
        <a:ext cx="10074341" cy="1084505"/>
      </dsp:txXfrm>
    </dsp:sp>
    <dsp:sp modelId="{CB177E28-0EC6-4400-BA08-8934C0A8047A}">
      <dsp:nvSpPr>
        <dsp:cNvPr id="0" name=""/>
        <dsp:cNvSpPr/>
      </dsp:nvSpPr>
      <dsp:spPr>
        <a:xfrm>
          <a:off x="652279" y="2680873"/>
          <a:ext cx="10191598" cy="1132357"/>
        </a:xfrm>
        <a:prstGeom prst="roundRect">
          <a:avLst/>
        </a:prstGeom>
        <a:noFill/>
        <a:ln w="76200">
          <a:solidFill>
            <a:schemeClr val="tx2">
              <a:lumMod val="40000"/>
              <a:lumOff val="60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/>
              </a:solidFill>
            </a:rPr>
            <a:t>Лицо, добросовестно полагающееся на данные ЕГРЮЛ, вправе исходить из того, что они соответствуют действительным обстоятельствам</a:t>
          </a:r>
          <a:endParaRPr lang="ru-RU" sz="2400" b="1" i="1" kern="1200" dirty="0">
            <a:solidFill>
              <a:schemeClr val="tx2"/>
            </a:solidFill>
          </a:endParaRPr>
        </a:p>
      </dsp:txBody>
      <dsp:txXfrm>
        <a:off x="707556" y="2736150"/>
        <a:ext cx="10081044" cy="1021803"/>
      </dsp:txXfrm>
    </dsp:sp>
    <dsp:sp modelId="{3B61D7A4-FB30-414D-ADE1-56F062C0BA90}">
      <dsp:nvSpPr>
        <dsp:cNvPr id="0" name=""/>
        <dsp:cNvSpPr/>
      </dsp:nvSpPr>
      <dsp:spPr>
        <a:xfrm>
          <a:off x="651751" y="4105298"/>
          <a:ext cx="10192612" cy="1684232"/>
        </a:xfrm>
        <a:prstGeom prst="roundRect">
          <a:avLst/>
        </a:prstGeom>
        <a:noFill/>
        <a:ln w="76200">
          <a:solidFill>
            <a:schemeClr val="tx2">
              <a:lumMod val="40000"/>
              <a:lumOff val="60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/>
              </a:solidFill>
            </a:rPr>
            <a:t>Регистрирующий орган обязан провести в порядке и в срок, которые предусмотрены законом, проверку достоверности данных, включаемых в ЕГРЮЛ</a:t>
          </a:r>
          <a:endParaRPr lang="ru-RU" sz="2400" b="1" i="1" kern="1200" dirty="0">
            <a:solidFill>
              <a:schemeClr val="tx2"/>
            </a:solidFill>
          </a:endParaRPr>
        </a:p>
      </dsp:txBody>
      <dsp:txXfrm>
        <a:off x="733968" y="4187515"/>
        <a:ext cx="10028178" cy="1519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83" cy="498965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591" y="0"/>
            <a:ext cx="2950583" cy="498965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r">
              <a:defRPr sz="1200"/>
            </a:lvl1pPr>
          </a:lstStyle>
          <a:p>
            <a:fld id="{E00189E4-E33C-4D76-B9B9-9075CE098716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1960"/>
            <a:ext cx="2950583" cy="498965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591" y="9441960"/>
            <a:ext cx="2950583" cy="498965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r">
              <a:defRPr sz="1200"/>
            </a:lvl1pPr>
          </a:lstStyle>
          <a:p>
            <a:fld id="{16E8C98D-04F1-4F5C-8064-EB920DB66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959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6"/>
            <a:ext cx="2950474" cy="497046"/>
          </a:xfrm>
          <a:prstGeom prst="rect">
            <a:avLst/>
          </a:prstGeom>
        </p:spPr>
        <p:txBody>
          <a:bodyPr vert="horz" lIns="91896" tIns="45948" rIns="91896" bIns="4594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41" y="6"/>
            <a:ext cx="2950474" cy="497046"/>
          </a:xfrm>
          <a:prstGeom prst="rect">
            <a:avLst/>
          </a:prstGeom>
        </p:spPr>
        <p:txBody>
          <a:bodyPr vert="horz" lIns="91896" tIns="45948" rIns="91896" bIns="45948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07.03.2023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3098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96" tIns="45948" rIns="91896" bIns="4594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7"/>
            <a:ext cx="5447030" cy="4473416"/>
          </a:xfrm>
          <a:prstGeom prst="rect">
            <a:avLst/>
          </a:prstGeom>
        </p:spPr>
        <p:txBody>
          <a:bodyPr vert="horz" lIns="91896" tIns="45948" rIns="91896" bIns="4594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7" y="9442160"/>
            <a:ext cx="2950474" cy="497046"/>
          </a:xfrm>
          <a:prstGeom prst="rect">
            <a:avLst/>
          </a:prstGeom>
        </p:spPr>
        <p:txBody>
          <a:bodyPr vert="horz" lIns="91896" tIns="45948" rIns="91896" bIns="4594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41" y="9442160"/>
            <a:ext cx="2950474" cy="497046"/>
          </a:xfrm>
          <a:prstGeom prst="rect">
            <a:avLst/>
          </a:prstGeom>
        </p:spPr>
        <p:txBody>
          <a:bodyPr vert="horz" lIns="91896" tIns="45948" rIns="91896" bIns="45948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41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EFFAF-42B2-46AF-9009-8A2332E546F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78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30988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366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30988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400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8221" y="2348894"/>
            <a:ext cx="1142650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6443" y="4284717"/>
            <a:ext cx="9410065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9151-79A8-4B2D-BF6D-09A8CA0551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9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9151-79A8-4B2D-BF6D-09A8CA0551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2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46139" y="302802"/>
            <a:ext cx="302466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2147" y="302802"/>
            <a:ext cx="8849943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9151-79A8-4B2D-BF6D-09A8CA0551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06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1" y="521"/>
            <a:ext cx="13440955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09397" y="1771659"/>
            <a:ext cx="1076242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3538" indent="0">
              <a:defRPr>
                <a:latin typeface="+mj-lt"/>
              </a:defRPr>
            </a:lvl2pPr>
            <a:lvl3pPr marL="628650" indent="-260350">
              <a:defRPr>
                <a:latin typeface="+mj-lt"/>
              </a:defRPr>
            </a:lvl3pPr>
            <a:lvl4pPr marL="0" indent="360363">
              <a:defRPr>
                <a:latin typeface="+mj-lt"/>
              </a:defRPr>
            </a:lvl4pPr>
            <a:lvl5pPr marL="143510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208355" y="552461"/>
            <a:ext cx="10787733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006" y="2111"/>
            <a:ext cx="13440955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09397" y="1771659"/>
            <a:ext cx="1076242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0363" indent="3175">
              <a:defRPr>
                <a:latin typeface="+mj-lt"/>
              </a:defRPr>
            </a:lvl2pPr>
            <a:lvl3pPr marL="628650" indent="-260350">
              <a:tabLst/>
              <a:defRPr>
                <a:latin typeface="+mj-lt"/>
              </a:defRPr>
            </a:lvl3pPr>
            <a:lvl4pPr marL="0" indent="360363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712984" y="5652845"/>
            <a:ext cx="1357847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sz="2100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1209388" y="552461"/>
            <a:ext cx="10786691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98" y="2111"/>
            <a:ext cx="13440955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09391" y="1771653"/>
            <a:ext cx="10762429" cy="5324475"/>
          </a:xfrm>
        </p:spPr>
        <p:txBody>
          <a:bodyPr/>
          <a:lstStyle>
            <a:lvl1pPr marL="363410" indent="0">
              <a:buFontTx/>
              <a:buNone/>
              <a:defRPr b="1">
                <a:latin typeface="+mj-lt"/>
              </a:defRPr>
            </a:lvl1pPr>
            <a:lvl2pPr marL="360235" indent="3175">
              <a:defRPr>
                <a:latin typeface="+mj-lt"/>
              </a:defRPr>
            </a:lvl2pPr>
            <a:lvl3pPr marL="628428" indent="-260258">
              <a:tabLst/>
              <a:defRPr>
                <a:latin typeface="+mj-lt"/>
              </a:defRPr>
            </a:lvl3pPr>
            <a:lvl4pPr marL="0" indent="360235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712984" y="5652841"/>
            <a:ext cx="1357847" cy="415498"/>
          </a:xfrm>
          <a:prstGeom prst="rect">
            <a:avLst/>
          </a:prstGeom>
          <a:noFill/>
        </p:spPr>
        <p:txBody>
          <a:bodyPr wrap="square" lIns="91408" tIns="45704" rIns="91408" bIns="45704" rtlCol="0">
            <a:noAutofit/>
          </a:bodyPr>
          <a:lstStyle/>
          <a:p>
            <a:pPr defTabSz="1042688"/>
            <a:endParaRPr lang="ru-RU" sz="21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1209388" y="552455"/>
            <a:ext cx="10786691" cy="1219199"/>
          </a:xfrm>
        </p:spPr>
        <p:txBody>
          <a:bodyPr/>
          <a:lstStyle>
            <a:lvl1pPr marL="0" marR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42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" y="521"/>
            <a:ext cx="13440955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09391" y="1771653"/>
            <a:ext cx="10762429" cy="5324475"/>
          </a:xfrm>
        </p:spPr>
        <p:txBody>
          <a:bodyPr/>
          <a:lstStyle>
            <a:lvl1pPr marL="363410" indent="0">
              <a:buFontTx/>
              <a:buNone/>
              <a:defRPr b="1">
                <a:latin typeface="+mj-lt"/>
              </a:defRPr>
            </a:lvl1pPr>
            <a:lvl2pPr marL="363410" indent="0">
              <a:defRPr>
                <a:latin typeface="+mj-lt"/>
              </a:defRPr>
            </a:lvl2pPr>
            <a:lvl3pPr marL="628428" indent="-260258">
              <a:defRPr>
                <a:latin typeface="+mj-lt"/>
              </a:defRPr>
            </a:lvl3pPr>
            <a:lvl4pPr marL="0" indent="360235">
              <a:defRPr>
                <a:latin typeface="+mj-lt"/>
              </a:defRPr>
            </a:lvl4pPr>
            <a:lvl5pPr marL="143459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208346" y="552455"/>
            <a:ext cx="10787734" cy="1219199"/>
          </a:xfrm>
        </p:spPr>
        <p:txBody>
          <a:bodyPr/>
          <a:lstStyle>
            <a:lvl1pPr marL="0" marR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70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96" y="1577"/>
            <a:ext cx="13440954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008222" y="3708624"/>
            <a:ext cx="11426509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16444" y="5364809"/>
            <a:ext cx="9410065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778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98" y="2111"/>
            <a:ext cx="13440955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09391" y="1771653"/>
            <a:ext cx="1076242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0363" indent="3175">
              <a:defRPr>
                <a:latin typeface="+mj-lt"/>
              </a:defRPr>
            </a:lvl2pPr>
            <a:lvl3pPr marL="628650" indent="-260350">
              <a:tabLst/>
              <a:defRPr>
                <a:latin typeface="+mj-lt"/>
              </a:defRPr>
            </a:lvl3pPr>
            <a:lvl4pPr marL="0" indent="360363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712984" y="5652839"/>
            <a:ext cx="1357847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sz="21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1209388" y="552454"/>
            <a:ext cx="10786692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368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" y="523"/>
            <a:ext cx="13440955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09391" y="1771653"/>
            <a:ext cx="1076242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3538" indent="0">
              <a:defRPr>
                <a:latin typeface="+mj-lt"/>
              </a:defRPr>
            </a:lvl2pPr>
            <a:lvl3pPr marL="628650" indent="-260350">
              <a:defRPr>
                <a:latin typeface="+mj-lt"/>
              </a:defRPr>
            </a:lvl3pPr>
            <a:lvl4pPr marL="0" indent="360363">
              <a:defRPr>
                <a:latin typeface="+mj-lt"/>
              </a:defRPr>
            </a:lvl4pPr>
            <a:lvl5pPr marL="143510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208345" y="552454"/>
            <a:ext cx="10787733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75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" y="3"/>
            <a:ext cx="13440955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9391" y="1116335"/>
            <a:ext cx="1076242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9391" y="3781425"/>
            <a:ext cx="10762429" cy="3314700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6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9151-79A8-4B2D-BF6D-09A8CA0551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57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98" y="2111"/>
            <a:ext cx="13440955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9388" y="552451"/>
            <a:ext cx="10786692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09390" y="1771650"/>
            <a:ext cx="5323026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37577" y="1771650"/>
            <a:ext cx="5358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99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9385" y="552450"/>
            <a:ext cx="11561417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9386" y="1771650"/>
            <a:ext cx="540239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09386" y="2397902"/>
            <a:ext cx="540239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721478" y="1771650"/>
            <a:ext cx="527460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721478" y="2412479"/>
            <a:ext cx="527460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68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98" y="2111"/>
            <a:ext cx="13440955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9385" y="552451"/>
            <a:ext cx="11561417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161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041981" y="6474804"/>
            <a:ext cx="834196" cy="720080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0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150" y="301050"/>
            <a:ext cx="4422637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55820" y="301051"/>
            <a:ext cx="7514983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2150" y="1582265"/>
            <a:ext cx="4422637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69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4912" y="5292885"/>
            <a:ext cx="806577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634912" y="675613"/>
            <a:ext cx="806577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34912" y="5917739"/>
            <a:ext cx="806577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296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78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398502" y="334306"/>
            <a:ext cx="3535776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86509" y="334306"/>
            <a:ext cx="10387946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89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719"/>
            <a:ext cx="13442950" cy="75603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008221" y="4108870"/>
            <a:ext cx="11426508" cy="1620771"/>
          </a:xfrm>
        </p:spPr>
        <p:txBody>
          <a:bodyPr>
            <a:normAutofit/>
          </a:bodyPr>
          <a:lstStyle>
            <a:lvl1pPr>
              <a:defRPr sz="5262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16443" y="5764989"/>
            <a:ext cx="9410065" cy="1932323"/>
          </a:xfrm>
        </p:spPr>
        <p:txBody>
          <a:bodyPr>
            <a:normAutofit/>
          </a:bodyPr>
          <a:lstStyle>
            <a:lvl1pPr marL="0" indent="0" algn="ctr">
              <a:buNone/>
              <a:defRPr sz="2924" b="0">
                <a:solidFill>
                  <a:schemeClr val="bg1"/>
                </a:solidFill>
                <a:latin typeface="+mj-lt"/>
              </a:defRPr>
            </a:lvl1pPr>
            <a:lvl2pPr marL="47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9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4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9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74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49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24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99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015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817"/>
            <a:ext cx="13442950" cy="7560374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643742" y="1375767"/>
            <a:ext cx="8972086" cy="5262983"/>
          </a:xfrm>
        </p:spPr>
        <p:txBody>
          <a:bodyPr anchor="t">
            <a:normAutofit/>
          </a:bodyPr>
          <a:lstStyle>
            <a:lvl1pPr algn="l">
              <a:lnSpc>
                <a:spcPts val="6304"/>
              </a:lnSpc>
              <a:defRPr sz="5496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46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900" y="4858813"/>
            <a:ext cx="11426508" cy="1501751"/>
          </a:xfrm>
        </p:spPr>
        <p:txBody>
          <a:bodyPr anchor="t"/>
          <a:lstStyle>
            <a:lvl1pPr algn="l">
              <a:defRPr sz="441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1900" y="3204786"/>
            <a:ext cx="11426508" cy="1654026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4063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9151-79A8-4B2D-BF6D-09A8CA0551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2706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8531" y="2212436"/>
            <a:ext cx="11221130" cy="4714119"/>
          </a:xfrm>
        </p:spPr>
        <p:txBody>
          <a:bodyPr>
            <a:noAutofit/>
          </a:bodyPr>
          <a:lstStyle>
            <a:lvl1pPr marL="331098" indent="0">
              <a:buFontTx/>
              <a:buNone/>
              <a:defRPr b="1">
                <a:latin typeface="+mj-lt"/>
              </a:defRPr>
            </a:lvl1pPr>
            <a:lvl2pPr marL="328214" indent="2906">
              <a:defRPr>
                <a:latin typeface="+mj-lt"/>
              </a:defRPr>
            </a:lvl2pPr>
            <a:lvl3pPr marL="572562" indent="-237125">
              <a:tabLst/>
              <a:defRPr>
                <a:latin typeface="+mj-lt"/>
              </a:defRPr>
            </a:lvl3pPr>
            <a:lvl4pPr marL="0" indent="328214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712984" y="5652839"/>
            <a:ext cx="1357847" cy="415498"/>
          </a:xfrm>
          <a:prstGeom prst="rect">
            <a:avLst/>
          </a:prstGeom>
          <a:noFill/>
        </p:spPr>
        <p:txBody>
          <a:bodyPr wrap="square" lIns="83280" tIns="41642" rIns="83280" bIns="41642" rtlCol="0">
            <a:noAutofit/>
          </a:bodyPr>
          <a:lstStyle/>
          <a:p>
            <a:pPr defTabSz="949998"/>
            <a:endParaRPr lang="ru-RU" sz="1871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98532" y="821492"/>
            <a:ext cx="11097547" cy="1390900"/>
          </a:xfrm>
        </p:spPr>
        <p:txBody>
          <a:bodyPr/>
          <a:lstStyle>
            <a:lvl1pPr marL="0" marR="0" indent="0" defTabSz="94999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911"/>
            </a:lvl1pPr>
          </a:lstStyle>
          <a:p>
            <a:pPr marL="0" marR="0" lvl="0" indent="0" defTabSz="94999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44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767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8531" y="2212436"/>
            <a:ext cx="11221130" cy="4714119"/>
          </a:xfrm>
        </p:spPr>
        <p:txBody>
          <a:bodyPr>
            <a:noAutofit/>
          </a:bodyPr>
          <a:lstStyle>
            <a:lvl1pPr marL="331098" indent="0">
              <a:buFontTx/>
              <a:buNone/>
              <a:defRPr b="1">
                <a:latin typeface="+mj-lt"/>
              </a:defRPr>
            </a:lvl1pPr>
            <a:lvl2pPr marL="328214" indent="2906">
              <a:defRPr>
                <a:latin typeface="+mj-lt"/>
              </a:defRPr>
            </a:lvl2pPr>
            <a:lvl3pPr marL="572562" indent="-237125">
              <a:tabLst/>
              <a:defRPr>
                <a:latin typeface="+mj-lt"/>
              </a:defRPr>
            </a:lvl3pPr>
            <a:lvl4pPr marL="0" indent="328214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712984" y="5652839"/>
            <a:ext cx="1357847" cy="415498"/>
          </a:xfrm>
          <a:prstGeom prst="rect">
            <a:avLst/>
          </a:prstGeom>
          <a:noFill/>
        </p:spPr>
        <p:txBody>
          <a:bodyPr wrap="square" lIns="83280" tIns="41642" rIns="83280" bIns="41642" rtlCol="0">
            <a:noAutofit/>
          </a:bodyPr>
          <a:lstStyle/>
          <a:p>
            <a:pPr defTabSz="949998"/>
            <a:endParaRPr lang="ru-RU" sz="1871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98580" y="821473"/>
            <a:ext cx="11221127" cy="1390899"/>
          </a:xfrm>
        </p:spPr>
        <p:txBody>
          <a:bodyPr>
            <a:noAutofit/>
          </a:bodyPr>
          <a:lstStyle>
            <a:lvl1pPr marL="0" marR="0" indent="0" defTabSz="94999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911"/>
            </a:lvl1pPr>
          </a:lstStyle>
          <a:p>
            <a:pPr marL="0" marR="0" lvl="0" indent="0" defTabSz="94999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44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208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1719"/>
            <a:ext cx="13442947" cy="756037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8531" y="2212436"/>
            <a:ext cx="11221130" cy="4714119"/>
          </a:xfrm>
        </p:spPr>
        <p:txBody>
          <a:bodyPr>
            <a:noAutofit/>
          </a:bodyPr>
          <a:lstStyle>
            <a:lvl1pPr marL="331098" indent="0">
              <a:buFontTx/>
              <a:buNone/>
              <a:defRPr b="1">
                <a:latin typeface="+mj-lt"/>
              </a:defRPr>
            </a:lvl1pPr>
            <a:lvl2pPr marL="331098" indent="0">
              <a:defRPr>
                <a:latin typeface="+mj-lt"/>
              </a:defRPr>
            </a:lvl2pPr>
            <a:lvl3pPr marL="572562" indent="-237125">
              <a:defRPr>
                <a:latin typeface="+mj-lt"/>
              </a:defRPr>
            </a:lvl3pPr>
            <a:lvl4pPr marL="0" indent="328214">
              <a:defRPr>
                <a:latin typeface="+mj-lt"/>
              </a:defRPr>
            </a:lvl4pPr>
            <a:lvl5pPr marL="13070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98580" y="821473"/>
            <a:ext cx="11221127" cy="1390899"/>
          </a:xfrm>
        </p:spPr>
        <p:txBody>
          <a:bodyPr>
            <a:noAutofit/>
          </a:bodyPr>
          <a:lstStyle>
            <a:lvl1pPr marL="0" marR="0" indent="0" defTabSz="94999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911"/>
            </a:lvl1pPr>
          </a:lstStyle>
          <a:p>
            <a:pPr marL="0" marR="0" lvl="0" indent="0" defTabSz="94999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44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179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719"/>
            <a:ext cx="13442950" cy="756037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8531" y="2212436"/>
            <a:ext cx="11221130" cy="4714119"/>
          </a:xfrm>
        </p:spPr>
        <p:txBody>
          <a:bodyPr>
            <a:noAutofit/>
          </a:bodyPr>
          <a:lstStyle>
            <a:lvl1pPr marL="331098" indent="0">
              <a:buFontTx/>
              <a:buNone/>
              <a:defRPr b="1">
                <a:latin typeface="+mj-lt"/>
              </a:defRPr>
            </a:lvl1pPr>
            <a:lvl2pPr marL="331098" indent="0">
              <a:defRPr>
                <a:latin typeface="+mj-lt"/>
              </a:defRPr>
            </a:lvl2pPr>
            <a:lvl3pPr marL="572562" indent="-237125">
              <a:defRPr>
                <a:latin typeface="+mj-lt"/>
              </a:defRPr>
            </a:lvl3pPr>
            <a:lvl4pPr marL="0" indent="328214">
              <a:defRPr>
                <a:latin typeface="+mj-lt"/>
              </a:defRPr>
            </a:lvl4pPr>
            <a:lvl5pPr marL="13070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98580" y="821473"/>
            <a:ext cx="11221127" cy="1390899"/>
          </a:xfrm>
        </p:spPr>
        <p:txBody>
          <a:bodyPr>
            <a:noAutofit/>
          </a:bodyPr>
          <a:lstStyle>
            <a:lvl1pPr marL="0" marR="0" indent="0" defTabSz="94999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911"/>
            </a:lvl1pPr>
          </a:lstStyle>
          <a:p>
            <a:pPr marL="0" marR="0" lvl="0" indent="0" defTabSz="94999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44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095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817"/>
            <a:ext cx="13442950" cy="75603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5706" y="2173028"/>
            <a:ext cx="8433955" cy="1501750"/>
          </a:xfrm>
        </p:spPr>
        <p:txBody>
          <a:bodyPr anchor="t"/>
          <a:lstStyle>
            <a:lvl1pPr algn="l">
              <a:defRPr sz="421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5706" y="519002"/>
            <a:ext cx="8433955" cy="1654025"/>
          </a:xfrm>
        </p:spPr>
        <p:txBody>
          <a:bodyPr anchor="b"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7500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2pPr>
            <a:lvl3pPr marL="949998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3pPr>
            <a:lvl4pPr marL="1424991" indent="0">
              <a:buNone/>
              <a:defRPr sz="1520">
                <a:solidFill>
                  <a:schemeClr val="tx1">
                    <a:tint val="75000"/>
                  </a:schemeClr>
                </a:solidFill>
              </a:defRPr>
            </a:lvl4pPr>
            <a:lvl5pPr marL="1899987" indent="0">
              <a:buNone/>
              <a:defRPr sz="1520">
                <a:solidFill>
                  <a:schemeClr val="tx1">
                    <a:tint val="75000"/>
                  </a:schemeClr>
                </a:solidFill>
              </a:defRPr>
            </a:lvl5pPr>
            <a:lvl6pPr marL="2374991" indent="0">
              <a:buNone/>
              <a:defRPr sz="1520">
                <a:solidFill>
                  <a:schemeClr val="tx1">
                    <a:tint val="75000"/>
                  </a:schemeClr>
                </a:solidFill>
              </a:defRPr>
            </a:lvl6pPr>
            <a:lvl7pPr marL="2849994" indent="0">
              <a:buNone/>
              <a:defRPr sz="1520">
                <a:solidFill>
                  <a:schemeClr val="tx1">
                    <a:tint val="75000"/>
                  </a:schemeClr>
                </a:solidFill>
              </a:defRPr>
            </a:lvl7pPr>
            <a:lvl8pPr marL="3324989" indent="0">
              <a:buNone/>
              <a:defRPr sz="1520">
                <a:solidFill>
                  <a:schemeClr val="tx1">
                    <a:tint val="75000"/>
                  </a:schemeClr>
                </a:solidFill>
              </a:defRPr>
            </a:lvl8pPr>
            <a:lvl9pPr marL="3799992" indent="0">
              <a:buNone/>
              <a:defRPr sz="1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663505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8532" y="821489"/>
            <a:ext cx="11872272" cy="13909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8535" y="2212372"/>
            <a:ext cx="5362443" cy="4714121"/>
          </a:xfrm>
        </p:spPr>
        <p:txBody>
          <a:bodyPr/>
          <a:lstStyle>
            <a:lvl1pPr>
              <a:defRPr sz="2924"/>
            </a:lvl1pPr>
            <a:lvl2pPr>
              <a:defRPr sz="2456"/>
            </a:lvl2pPr>
            <a:lvl3pPr>
              <a:defRPr sz="2105"/>
            </a:lvl3pPr>
            <a:lvl4pPr>
              <a:defRPr sz="1871"/>
            </a:lvl4pPr>
            <a:lvl5pPr>
              <a:defRPr sz="1871"/>
            </a:lvl5pPr>
            <a:lvl6pPr>
              <a:defRPr sz="1871"/>
            </a:lvl6pPr>
            <a:lvl7pPr>
              <a:defRPr sz="1871"/>
            </a:lvl7pPr>
            <a:lvl8pPr>
              <a:defRPr sz="1871"/>
            </a:lvl8pPr>
            <a:lvl9pPr>
              <a:defRPr sz="187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21476" y="2212372"/>
            <a:ext cx="5398185" cy="4714121"/>
          </a:xfrm>
        </p:spPr>
        <p:txBody>
          <a:bodyPr/>
          <a:lstStyle>
            <a:lvl1pPr>
              <a:defRPr sz="2924"/>
            </a:lvl1pPr>
            <a:lvl2pPr>
              <a:defRPr sz="2456"/>
            </a:lvl2pPr>
            <a:lvl3pPr>
              <a:defRPr sz="2105"/>
            </a:lvl3pPr>
            <a:lvl4pPr>
              <a:defRPr sz="1871"/>
            </a:lvl4pPr>
            <a:lvl5pPr>
              <a:defRPr sz="1871"/>
            </a:lvl5pPr>
            <a:lvl6pPr>
              <a:defRPr sz="1871"/>
            </a:lvl6pPr>
            <a:lvl7pPr>
              <a:defRPr sz="1871"/>
            </a:lvl7pPr>
            <a:lvl8pPr>
              <a:defRPr sz="1871"/>
            </a:lvl8pPr>
            <a:lvl9pPr>
              <a:defRPr sz="187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126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148" y="302804"/>
            <a:ext cx="12098655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2148" y="1692594"/>
            <a:ext cx="5939637" cy="705367"/>
          </a:xfrm>
        </p:spPr>
        <p:txBody>
          <a:bodyPr anchor="b"/>
          <a:lstStyle>
            <a:lvl1pPr marL="0" indent="0">
              <a:buNone/>
              <a:defRPr sz="2456" b="1"/>
            </a:lvl1pPr>
            <a:lvl2pPr marL="475002" indent="0">
              <a:buNone/>
              <a:defRPr sz="2105" b="1"/>
            </a:lvl2pPr>
            <a:lvl3pPr marL="949998" indent="0">
              <a:buNone/>
              <a:defRPr sz="1871" b="1"/>
            </a:lvl3pPr>
            <a:lvl4pPr marL="1424991" indent="0">
              <a:buNone/>
              <a:defRPr sz="1637" b="1"/>
            </a:lvl4pPr>
            <a:lvl5pPr marL="1899987" indent="0">
              <a:buNone/>
              <a:defRPr sz="1637" b="1"/>
            </a:lvl5pPr>
            <a:lvl6pPr marL="2374991" indent="0">
              <a:buNone/>
              <a:defRPr sz="1637" b="1"/>
            </a:lvl6pPr>
            <a:lvl7pPr marL="2849994" indent="0">
              <a:buNone/>
              <a:defRPr sz="1637" b="1"/>
            </a:lvl7pPr>
            <a:lvl8pPr marL="3324989" indent="0">
              <a:buNone/>
              <a:defRPr sz="1637" b="1"/>
            </a:lvl8pPr>
            <a:lvl9pPr marL="3799992" indent="0">
              <a:buNone/>
              <a:defRPr sz="163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2148" y="2397900"/>
            <a:ext cx="5939637" cy="4356478"/>
          </a:xfrm>
        </p:spPr>
        <p:txBody>
          <a:bodyPr/>
          <a:lstStyle>
            <a:lvl1pPr>
              <a:defRPr sz="2456"/>
            </a:lvl1pPr>
            <a:lvl2pPr>
              <a:defRPr sz="2105"/>
            </a:lvl2pPr>
            <a:lvl3pPr>
              <a:defRPr sz="1871"/>
            </a:lvl3pPr>
            <a:lvl4pPr>
              <a:defRPr sz="1637"/>
            </a:lvl4pPr>
            <a:lvl5pPr>
              <a:defRPr sz="1637"/>
            </a:lvl5pPr>
            <a:lvl6pPr>
              <a:defRPr sz="1637"/>
            </a:lvl6pPr>
            <a:lvl7pPr>
              <a:defRPr sz="1637"/>
            </a:lvl7pPr>
            <a:lvl8pPr>
              <a:defRPr sz="1637"/>
            </a:lvl8pPr>
            <a:lvl9pPr>
              <a:defRPr sz="163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28917" y="1692594"/>
            <a:ext cx="5941970" cy="705367"/>
          </a:xfrm>
        </p:spPr>
        <p:txBody>
          <a:bodyPr anchor="b"/>
          <a:lstStyle>
            <a:lvl1pPr marL="0" indent="0">
              <a:buNone/>
              <a:defRPr sz="2456" b="1"/>
            </a:lvl1pPr>
            <a:lvl2pPr marL="475002" indent="0">
              <a:buNone/>
              <a:defRPr sz="2105" b="1"/>
            </a:lvl2pPr>
            <a:lvl3pPr marL="949998" indent="0">
              <a:buNone/>
              <a:defRPr sz="1871" b="1"/>
            </a:lvl3pPr>
            <a:lvl4pPr marL="1424991" indent="0">
              <a:buNone/>
              <a:defRPr sz="1637" b="1"/>
            </a:lvl4pPr>
            <a:lvl5pPr marL="1899987" indent="0">
              <a:buNone/>
              <a:defRPr sz="1637" b="1"/>
            </a:lvl5pPr>
            <a:lvl6pPr marL="2374991" indent="0">
              <a:buNone/>
              <a:defRPr sz="1637" b="1"/>
            </a:lvl6pPr>
            <a:lvl7pPr marL="2849994" indent="0">
              <a:buNone/>
              <a:defRPr sz="1637" b="1"/>
            </a:lvl7pPr>
            <a:lvl8pPr marL="3324989" indent="0">
              <a:buNone/>
              <a:defRPr sz="1637" b="1"/>
            </a:lvl8pPr>
            <a:lvl9pPr marL="3799992" indent="0">
              <a:buNone/>
              <a:defRPr sz="163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828917" y="2397900"/>
            <a:ext cx="5941970" cy="4356478"/>
          </a:xfrm>
        </p:spPr>
        <p:txBody>
          <a:bodyPr/>
          <a:lstStyle>
            <a:lvl1pPr>
              <a:defRPr sz="2456"/>
            </a:lvl1pPr>
            <a:lvl2pPr>
              <a:defRPr sz="2105"/>
            </a:lvl2pPr>
            <a:lvl3pPr>
              <a:defRPr sz="1871"/>
            </a:lvl3pPr>
            <a:lvl4pPr>
              <a:defRPr sz="1637"/>
            </a:lvl4pPr>
            <a:lvl5pPr>
              <a:defRPr sz="1637"/>
            </a:lvl5pPr>
            <a:lvl6pPr>
              <a:defRPr sz="1637"/>
            </a:lvl6pPr>
            <a:lvl7pPr>
              <a:defRPr sz="1637"/>
            </a:lvl7pPr>
            <a:lvl8pPr>
              <a:defRPr sz="1637"/>
            </a:lvl8pPr>
            <a:lvl9pPr>
              <a:defRPr sz="163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151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2436" y="1144291"/>
            <a:ext cx="11118373" cy="126021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577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025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197" y="301115"/>
            <a:ext cx="4422638" cy="1281213"/>
          </a:xfrm>
        </p:spPr>
        <p:txBody>
          <a:bodyPr anchor="b"/>
          <a:lstStyle>
            <a:lvl1pPr algn="l">
              <a:defRPr sz="210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55820" y="301052"/>
            <a:ext cx="7514983" cy="6453327"/>
          </a:xfrm>
        </p:spPr>
        <p:txBody>
          <a:bodyPr/>
          <a:lstStyle>
            <a:lvl1pPr>
              <a:defRPr sz="3391"/>
            </a:lvl1pPr>
            <a:lvl2pPr>
              <a:defRPr sz="2924"/>
            </a:lvl2pPr>
            <a:lvl3pPr>
              <a:defRPr sz="2456"/>
            </a:lvl3pPr>
            <a:lvl4pPr>
              <a:defRPr sz="2105"/>
            </a:lvl4pPr>
            <a:lvl5pPr>
              <a:defRPr sz="2105"/>
            </a:lvl5pPr>
            <a:lvl6pPr>
              <a:defRPr sz="2105"/>
            </a:lvl6pPr>
            <a:lvl7pPr>
              <a:defRPr sz="2105"/>
            </a:lvl7pPr>
            <a:lvl8pPr>
              <a:defRPr sz="2105"/>
            </a:lvl8pPr>
            <a:lvl9pPr>
              <a:defRPr sz="21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2197" y="1582269"/>
            <a:ext cx="4422638" cy="5172114"/>
          </a:xfrm>
        </p:spPr>
        <p:txBody>
          <a:bodyPr/>
          <a:lstStyle>
            <a:lvl1pPr marL="0" indent="0">
              <a:buNone/>
              <a:defRPr sz="1520"/>
            </a:lvl1pPr>
            <a:lvl2pPr marL="475002" indent="0">
              <a:buNone/>
              <a:defRPr sz="1286"/>
            </a:lvl2pPr>
            <a:lvl3pPr marL="949998" indent="0">
              <a:buNone/>
              <a:defRPr sz="1052"/>
            </a:lvl3pPr>
            <a:lvl4pPr marL="1424991" indent="0">
              <a:buNone/>
              <a:defRPr sz="936"/>
            </a:lvl4pPr>
            <a:lvl5pPr marL="1899987" indent="0">
              <a:buNone/>
              <a:defRPr sz="936"/>
            </a:lvl5pPr>
            <a:lvl6pPr marL="2374991" indent="0">
              <a:buNone/>
              <a:defRPr sz="936"/>
            </a:lvl6pPr>
            <a:lvl7pPr marL="2849994" indent="0">
              <a:buNone/>
              <a:defRPr sz="936"/>
            </a:lvl7pPr>
            <a:lvl8pPr marL="3324989" indent="0">
              <a:buNone/>
              <a:defRPr sz="936"/>
            </a:lvl8pPr>
            <a:lvl9pPr marL="3799992" indent="0">
              <a:buNone/>
              <a:defRPr sz="93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61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2148" y="1764295"/>
            <a:ext cx="5937302" cy="4990084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3500" y="1764295"/>
            <a:ext cx="5937302" cy="4990084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9151-79A8-4B2D-BF6D-09A8CA0551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205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4912" y="5292885"/>
            <a:ext cx="8065770" cy="624856"/>
          </a:xfrm>
        </p:spPr>
        <p:txBody>
          <a:bodyPr anchor="b"/>
          <a:lstStyle>
            <a:lvl1pPr algn="l">
              <a:defRPr sz="210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634912" y="675612"/>
            <a:ext cx="8065770" cy="4536758"/>
          </a:xfrm>
        </p:spPr>
        <p:txBody>
          <a:bodyPr/>
          <a:lstStyle>
            <a:lvl1pPr marL="0" indent="0">
              <a:buNone/>
              <a:defRPr sz="3391"/>
            </a:lvl1pPr>
            <a:lvl2pPr marL="475002" indent="0">
              <a:buNone/>
              <a:defRPr sz="2924"/>
            </a:lvl2pPr>
            <a:lvl3pPr marL="949998" indent="0">
              <a:buNone/>
              <a:defRPr sz="2456"/>
            </a:lvl3pPr>
            <a:lvl4pPr marL="1424991" indent="0">
              <a:buNone/>
              <a:defRPr sz="2105"/>
            </a:lvl4pPr>
            <a:lvl5pPr marL="1899987" indent="0">
              <a:buNone/>
              <a:defRPr sz="2105"/>
            </a:lvl5pPr>
            <a:lvl6pPr marL="2374991" indent="0">
              <a:buNone/>
              <a:defRPr sz="2105"/>
            </a:lvl6pPr>
            <a:lvl7pPr marL="2849994" indent="0">
              <a:buNone/>
              <a:defRPr sz="2105"/>
            </a:lvl7pPr>
            <a:lvl8pPr marL="3324989" indent="0">
              <a:buNone/>
              <a:defRPr sz="2105"/>
            </a:lvl8pPr>
            <a:lvl9pPr marL="3799992" indent="0">
              <a:buNone/>
              <a:defRPr sz="2105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34912" y="5917758"/>
            <a:ext cx="8065770" cy="887398"/>
          </a:xfrm>
        </p:spPr>
        <p:txBody>
          <a:bodyPr/>
          <a:lstStyle>
            <a:lvl1pPr marL="0" indent="0">
              <a:buNone/>
              <a:defRPr sz="1520"/>
            </a:lvl1pPr>
            <a:lvl2pPr marL="475002" indent="0">
              <a:buNone/>
              <a:defRPr sz="1286"/>
            </a:lvl2pPr>
            <a:lvl3pPr marL="949998" indent="0">
              <a:buNone/>
              <a:defRPr sz="1052"/>
            </a:lvl3pPr>
            <a:lvl4pPr marL="1424991" indent="0">
              <a:buNone/>
              <a:defRPr sz="936"/>
            </a:lvl4pPr>
            <a:lvl5pPr marL="1899987" indent="0">
              <a:buNone/>
              <a:defRPr sz="936"/>
            </a:lvl5pPr>
            <a:lvl6pPr marL="2374991" indent="0">
              <a:buNone/>
              <a:defRPr sz="936"/>
            </a:lvl6pPr>
            <a:lvl7pPr marL="2849994" indent="0">
              <a:buNone/>
              <a:defRPr sz="936"/>
            </a:lvl7pPr>
            <a:lvl8pPr marL="3324989" indent="0">
              <a:buNone/>
              <a:defRPr sz="936"/>
            </a:lvl8pPr>
            <a:lvl9pPr marL="3799992" indent="0">
              <a:buNone/>
              <a:defRPr sz="93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047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964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398508" y="334305"/>
            <a:ext cx="3535777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86507" y="334305"/>
            <a:ext cx="10387946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72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10" y="539753"/>
            <a:ext cx="10796669" cy="12239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99410" y="1763714"/>
            <a:ext cx="10796669" cy="533241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2237555" y="6661151"/>
            <a:ext cx="912030" cy="696914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04AE3-E534-4CC9-9485-637EF95E0D1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84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2148" y="1692534"/>
            <a:ext cx="5939637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2148" y="2397901"/>
            <a:ext cx="5939637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28833" y="1692534"/>
            <a:ext cx="5941970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828833" y="2397901"/>
            <a:ext cx="5941970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9151-79A8-4B2D-BF6D-09A8CA0551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0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9151-79A8-4B2D-BF6D-09A8CA0551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61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9151-79A8-4B2D-BF6D-09A8CA0551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633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149" y="301050"/>
            <a:ext cx="4422638" cy="128121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5820" y="301051"/>
            <a:ext cx="7514983" cy="645332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2149" y="1582265"/>
            <a:ext cx="4422638" cy="5172114"/>
          </a:xfrm>
        </p:spPr>
        <p:txBody>
          <a:bodyPr/>
          <a:lstStyle>
            <a:lvl1pPr marL="0" indent="0">
              <a:buNone/>
              <a:defRPr sz="154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9151-79A8-4B2D-BF6D-09A8CA0551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7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4912" y="5292885"/>
            <a:ext cx="8065770" cy="62485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634912" y="675613"/>
            <a:ext cx="8065770" cy="4536758"/>
          </a:xfrm>
        </p:spPr>
        <p:txBody>
          <a:bodyPr/>
          <a:lstStyle>
            <a:lvl1pPr marL="0" indent="0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34912" y="5917739"/>
            <a:ext cx="8065770" cy="887398"/>
          </a:xfrm>
        </p:spPr>
        <p:txBody>
          <a:bodyPr/>
          <a:lstStyle>
            <a:lvl1pPr marL="0" indent="0">
              <a:buNone/>
              <a:defRPr sz="154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9151-79A8-4B2D-BF6D-09A8CA0551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5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148" y="302802"/>
            <a:ext cx="12098655" cy="1260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2148" y="1764295"/>
            <a:ext cx="12098655" cy="4990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72148" y="7008172"/>
            <a:ext cx="3136689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8126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93009" y="7008172"/>
            <a:ext cx="4256934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8126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34114" y="7008172"/>
            <a:ext cx="3136689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8126"/>
            <a:fld id="{6D4F9151-79A8-4B2D-BF6D-09A8CA0551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08126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44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50" r:id="rId13"/>
    <p:sldLayoutId id="2147483677" r:id="rId14"/>
    <p:sldLayoutId id="2147483678" r:id="rId15"/>
  </p:sldLayoutIdLst>
  <p:hf hdr="0" dt="0"/>
  <p:txStyles>
    <p:titleStyle>
      <a:lvl1pPr algn="ctr" defTabSz="1008126" rtl="0" eaLnBrk="1" latinLnBrk="0" hangingPunct="1"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47" indent="-378047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19102" indent="-315039" algn="l" defTabSz="1008126" rtl="0" eaLnBrk="1" latinLnBrk="0" hangingPunct="1">
        <a:spcBef>
          <a:spcPct val="20000"/>
        </a:spcBef>
        <a:buFont typeface="Arial" panose="020B0604020202020204" pitchFamily="34" charset="0"/>
        <a:buChar char="–"/>
        <a:defRPr sz="3087" kern="1200">
          <a:solidFill>
            <a:schemeClr val="tx1"/>
          </a:solidFill>
          <a:latin typeface="+mn-lt"/>
          <a:ea typeface="+mn-ea"/>
          <a:cs typeface="+mn-cs"/>
        </a:defRPr>
      </a:lvl2pPr>
      <a:lvl3pPr marL="1260158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64221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84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7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565" y="540271"/>
            <a:ext cx="10796513" cy="122413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9565" y="1764295"/>
            <a:ext cx="10796513" cy="533183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72151" y="7008173"/>
            <a:ext cx="3136689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93009" y="7008173"/>
            <a:ext cx="425693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237559" y="6660951"/>
            <a:ext cx="911061" cy="69662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5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hdr="0" dt="0"/>
  <p:txStyles>
    <p:titleStyle>
      <a:lvl1pPr algn="l" defTabSz="1043056" rtl="0" eaLnBrk="1" latinLnBrk="0" hangingPunct="1">
        <a:lnSpc>
          <a:spcPts val="5200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3538" indent="0" algn="l" defTabSz="1043056" rtl="0" eaLnBrk="1" latinLnBrk="0" hangingPunct="1">
        <a:spcBef>
          <a:spcPct val="20000"/>
        </a:spcBef>
        <a:buFont typeface="+mj-lt"/>
        <a:buNone/>
        <a:defRPr sz="3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3538" indent="0" algn="l" defTabSz="1043056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2788" indent="-260350" algn="l" defTabSz="1043056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60363" algn="just" defTabSz="104305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5100" indent="0" algn="l" defTabSz="104305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8" cstate="print"/>
          <a:stretch>
            <a:fillRect/>
          </a:stretch>
        </p:blipFill>
        <p:spPr bwMode="auto">
          <a:xfrm>
            <a:off x="2" y="1719"/>
            <a:ext cx="13442947" cy="75603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8531" y="821470"/>
            <a:ext cx="11221130" cy="1361254"/>
          </a:xfrm>
          <a:prstGeom prst="rect">
            <a:avLst/>
          </a:prstGeom>
        </p:spPr>
        <p:txBody>
          <a:bodyPr vert="horz" lIns="81245" tIns="40623" rIns="81245" bIns="40623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8582" y="2192788"/>
            <a:ext cx="11221127" cy="4733702"/>
          </a:xfrm>
          <a:prstGeom prst="rect">
            <a:avLst/>
          </a:prstGeom>
        </p:spPr>
        <p:txBody>
          <a:bodyPr vert="horz" lIns="81245" tIns="40623" rIns="81245" bIns="40623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72149" y="7008173"/>
            <a:ext cx="3136689" cy="402568"/>
          </a:xfrm>
          <a:prstGeom prst="rect">
            <a:avLst/>
          </a:prstGeom>
        </p:spPr>
        <p:txBody>
          <a:bodyPr vert="horz" lIns="81245" tIns="40623" rIns="81245" bIns="40623" rtlCol="0" anchor="ctr"/>
          <a:lstStyle>
            <a:lvl1pPr algn="l">
              <a:defRPr sz="12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9998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93013" y="7008173"/>
            <a:ext cx="4256934" cy="402568"/>
          </a:xfrm>
          <a:prstGeom prst="rect">
            <a:avLst/>
          </a:prstGeom>
        </p:spPr>
        <p:txBody>
          <a:bodyPr vert="horz" lIns="81245" tIns="40623" rIns="81245" bIns="40623" rtlCol="0" anchor="ctr"/>
          <a:lstStyle>
            <a:lvl1pPr algn="ctr">
              <a:defRPr sz="12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9998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354295" y="6465581"/>
            <a:ext cx="740340" cy="754997"/>
          </a:xfrm>
          <a:prstGeom prst="rect">
            <a:avLst/>
          </a:prstGeom>
        </p:spPr>
        <p:txBody>
          <a:bodyPr vert="horz" lIns="81245" tIns="40623" rIns="81245" bIns="40623" rtlCol="0" anchor="ctr"/>
          <a:lstStyle>
            <a:lvl1pPr algn="ctr">
              <a:lnSpc>
                <a:spcPts val="2195"/>
              </a:lnSpc>
              <a:defRPr sz="2456">
                <a:solidFill>
                  <a:schemeClr val="bg1"/>
                </a:solidFill>
                <a:latin typeface="+mn-lt"/>
              </a:defRPr>
            </a:lvl1pPr>
          </a:lstStyle>
          <a:p>
            <a:pPr defTabSz="949998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949998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20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hf hdr="0" dt="0"/>
  <p:txStyles>
    <p:titleStyle>
      <a:lvl1pPr algn="l" defTabSz="949998" rtl="0" eaLnBrk="1" latinLnBrk="0" hangingPunct="1">
        <a:spcBef>
          <a:spcPct val="0"/>
        </a:spcBef>
        <a:buNone/>
        <a:defRPr sz="4444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31098" indent="0" algn="l" defTabSz="949998" rtl="0" eaLnBrk="1" latinLnBrk="0" hangingPunct="1">
        <a:spcBef>
          <a:spcPct val="20000"/>
        </a:spcBef>
        <a:buFont typeface="+mj-lt"/>
        <a:buNone/>
        <a:defRPr sz="2807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31098" indent="0" algn="l" defTabSz="949998" rtl="0" eaLnBrk="1" latinLnBrk="0" hangingPunct="1">
        <a:spcBef>
          <a:spcPct val="20000"/>
        </a:spcBef>
        <a:buFont typeface="Arial" pitchFamily="34" charset="0"/>
        <a:buNone/>
        <a:defRPr sz="2339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649201" indent="-237125" algn="l" defTabSz="949998" rtl="0" eaLnBrk="1" latinLnBrk="0" hangingPunct="1">
        <a:spcBef>
          <a:spcPct val="20000"/>
        </a:spcBef>
        <a:buFont typeface="Arial" pitchFamily="34" charset="0"/>
        <a:buChar char="•"/>
        <a:defRPr sz="2339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28214" algn="just" defTabSz="949998" rtl="0" eaLnBrk="1" latinLnBrk="0" hangingPunct="1">
        <a:lnSpc>
          <a:spcPts val="2221"/>
        </a:lnSpc>
        <a:spcBef>
          <a:spcPts val="468"/>
        </a:spcBef>
        <a:buFont typeface="Arial" pitchFamily="34" charset="0"/>
        <a:buNone/>
        <a:tabLst/>
        <a:defRPr sz="1871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307058" indent="0" algn="l" defTabSz="949998" rtl="0" eaLnBrk="1" latinLnBrk="0" hangingPunct="1">
        <a:lnSpc>
          <a:spcPts val="2105"/>
        </a:lnSpc>
        <a:spcBef>
          <a:spcPts val="468"/>
        </a:spcBef>
        <a:buFont typeface="Arial" pitchFamily="34" charset="0"/>
        <a:buNone/>
        <a:defRPr sz="1637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612493" indent="-237502" algn="l" defTabSz="949998" rtl="0" eaLnBrk="1" latinLnBrk="0" hangingPunct="1">
        <a:spcBef>
          <a:spcPct val="20000"/>
        </a:spcBef>
        <a:buFont typeface="Arial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087491" indent="-237502" algn="l" defTabSz="949998" rtl="0" eaLnBrk="1" latinLnBrk="0" hangingPunct="1">
        <a:spcBef>
          <a:spcPct val="20000"/>
        </a:spcBef>
        <a:buFont typeface="Arial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562489" indent="-237502" algn="l" defTabSz="949998" rtl="0" eaLnBrk="1" latinLnBrk="0" hangingPunct="1">
        <a:spcBef>
          <a:spcPct val="20000"/>
        </a:spcBef>
        <a:buFont typeface="Arial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037487" indent="-237502" algn="l" defTabSz="949998" rtl="0" eaLnBrk="1" latinLnBrk="0" hangingPunct="1">
        <a:spcBef>
          <a:spcPct val="20000"/>
        </a:spcBef>
        <a:buFont typeface="Arial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9998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1pPr>
      <a:lvl2pPr marL="475002" algn="l" defTabSz="949998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949998" algn="l" defTabSz="949998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3pPr>
      <a:lvl4pPr marL="1424991" algn="l" defTabSz="949998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1899987" algn="l" defTabSz="949998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374991" algn="l" defTabSz="949998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2849994" algn="l" defTabSz="949998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324989" algn="l" defTabSz="949998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3799992" algn="l" defTabSz="949998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0376" y="5586079"/>
            <a:ext cx="10119023" cy="1059074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ru-RU" sz="2058" dirty="0"/>
              <a:t>Докладчик:  Гончарова Анна Анатольевна,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ru-RU" sz="2058" dirty="0"/>
              <a:t>заместитель начальника отдела регистрации и учета налогоплательщиков</a:t>
            </a:r>
          </a:p>
          <a:p>
            <a:pPr eaLnBrk="1" hangingPunct="1">
              <a:spcBef>
                <a:spcPct val="0"/>
              </a:spcBef>
              <a:defRPr/>
            </a:pPr>
            <a:endParaRPr lang="ru-RU" altLang="ru-RU" sz="2352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29174" y="6807355"/>
            <a:ext cx="2541425" cy="403153"/>
          </a:xfrm>
          <a:prstGeom prst="rect">
            <a:avLst/>
          </a:prstGeom>
        </p:spPr>
        <p:txBody>
          <a:bodyPr lIns="152800" tIns="76405" rIns="152800" bIns="76405">
            <a:spAutoFit/>
          </a:bodyPr>
          <a:lstStyle/>
          <a:p>
            <a:pPr algn="ctr" defTabSz="1490496">
              <a:defRPr/>
            </a:pPr>
            <a:r>
              <a:rPr lang="ru-RU" sz="1617" dirty="0" smtClean="0">
                <a:solidFill>
                  <a:prstClr val="white"/>
                </a:solidFill>
                <a:latin typeface="Calibri"/>
              </a:rPr>
              <a:t>09 марта 2023 </a:t>
            </a:r>
            <a:r>
              <a:rPr lang="ru-RU" sz="1617" dirty="0">
                <a:solidFill>
                  <a:prstClr val="white"/>
                </a:solidFill>
                <a:latin typeface="Calibri"/>
              </a:rPr>
              <a:t>года</a:t>
            </a:r>
          </a:p>
        </p:txBody>
      </p:sp>
      <p:sp>
        <p:nvSpPr>
          <p:cNvPr id="35844" name="Заголовок 1"/>
          <p:cNvSpPr>
            <a:spLocks noGrp="1"/>
          </p:cNvSpPr>
          <p:nvPr>
            <p:ph type="ctrTitle"/>
          </p:nvPr>
        </p:nvSpPr>
        <p:spPr>
          <a:xfrm>
            <a:off x="533955" y="2268463"/>
            <a:ext cx="12331866" cy="275226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528" dirty="0"/>
              <a:t/>
            </a:r>
            <a:br>
              <a:rPr lang="ru-RU" sz="3528" dirty="0"/>
            </a:br>
            <a:r>
              <a:rPr lang="ru-RU" sz="2646" dirty="0"/>
              <a:t>УПРАВЛЕНИЕ ФЕДЕРАЛЬНОЙ НАЛОГОВОЙ</a:t>
            </a:r>
            <a:br>
              <a:rPr lang="ru-RU" sz="2646" dirty="0"/>
            </a:br>
            <a:r>
              <a:rPr lang="ru-RU" sz="2646" dirty="0"/>
              <a:t> СЛУЖБЫ ПО Г. СЕВАСТОПОЛЮ</a:t>
            </a:r>
            <a:br>
              <a:rPr lang="ru-RU" sz="2646" dirty="0"/>
            </a:br>
            <a:r>
              <a:rPr lang="ru-RU" sz="2646" dirty="0"/>
              <a:t/>
            </a:r>
            <a:br>
              <a:rPr lang="ru-RU" sz="2646" dirty="0"/>
            </a:br>
            <a:r>
              <a:rPr lang="ru-RU" sz="2646" dirty="0"/>
              <a:t>Практические аспекты обеспечения достоверности ЕГРЮЛ</a:t>
            </a:r>
            <a:endParaRPr lang="ru-RU" sz="294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053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10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424" t="7577" r="5451" b="12117"/>
          <a:stretch/>
        </p:blipFill>
        <p:spPr>
          <a:xfrm>
            <a:off x="456779" y="1332359"/>
            <a:ext cx="6336704" cy="5688632"/>
          </a:xfrm>
          <a:prstGeom prst="rect">
            <a:avLst/>
          </a:prstGeom>
        </p:spPr>
      </p:pic>
      <p:sp>
        <p:nvSpPr>
          <p:cNvPr id="7" name="Стрелка вниз 6"/>
          <p:cNvSpPr/>
          <p:nvPr/>
        </p:nvSpPr>
        <p:spPr>
          <a:xfrm>
            <a:off x="3265090" y="3924647"/>
            <a:ext cx="395263" cy="79637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7"/>
          <p:cNvPicPr>
            <a:picLocks noGrp="1"/>
          </p:cNvPicPr>
          <p:nvPr>
            <p:ph idx="1"/>
          </p:nvPr>
        </p:nvPicPr>
        <p:blipFill rotWithShape="1">
          <a:blip r:embed="rId3"/>
          <a:srcRect l="4090" t="6816" r="7305" b="16506"/>
          <a:stretch/>
        </p:blipFill>
        <p:spPr>
          <a:xfrm>
            <a:off x="7021177" y="1332334"/>
            <a:ext cx="5161233" cy="568865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16819" y="684287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Возможности электронного сервиса «Прозрачный бизнес</a:t>
            </a:r>
            <a:r>
              <a:rPr lang="ru-RU" sz="2400" b="1" dirty="0" smtClean="0">
                <a:solidFill>
                  <a:schemeClr val="tx2"/>
                </a:solidFill>
              </a:rPr>
              <a:t>» 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478039" y="663091"/>
            <a:ext cx="3616596" cy="5040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6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b.nalog.ru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69547" y="4050654"/>
            <a:ext cx="864096" cy="5443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69547" y="5535822"/>
            <a:ext cx="864096" cy="54436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369547" y="5535822"/>
            <a:ext cx="864096" cy="5443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21176" y="2196455"/>
            <a:ext cx="5161233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140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473003" y="3636615"/>
            <a:ext cx="8538126" cy="1406311"/>
          </a:xfrm>
        </p:spPr>
        <p:txBody>
          <a:bodyPr>
            <a:normAutofit/>
          </a:bodyPr>
          <a:lstStyle/>
          <a:p>
            <a:pPr algn="ctr"/>
            <a:r>
              <a:rPr lang="ru-RU" sz="4704" dirty="0">
                <a:latin typeface="+mn-lt"/>
              </a:rPr>
              <a:t>Благодарю </a:t>
            </a:r>
            <a:r>
              <a:rPr lang="ru-RU" sz="4704" dirty="0" smtClean="0">
                <a:latin typeface="+mn-lt"/>
              </a:rPr>
              <a:t>за </a:t>
            </a:r>
            <a:r>
              <a:rPr lang="ru-RU" sz="4704" dirty="0">
                <a:latin typeface="+mn-lt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929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0835" y="251771"/>
            <a:ext cx="11928175" cy="121919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Принцип публичности ЕГРЮЛ</a:t>
            </a:r>
            <a:endParaRPr lang="ru-RU" sz="24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21834953"/>
              </p:ext>
            </p:extLst>
          </p:nvPr>
        </p:nvGraphicFramePr>
        <p:xfrm>
          <a:off x="1176859" y="1171792"/>
          <a:ext cx="11276097" cy="5990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10393883" y="6760055"/>
            <a:ext cx="2495127" cy="402567"/>
          </a:xfrm>
        </p:spPr>
        <p:txBody>
          <a:bodyPr/>
          <a:lstStyle/>
          <a:p>
            <a:fld id="{E20E89E6-FE54-4E13-859C-1FA908D70D39}" type="slidenum">
              <a:rPr lang="ru-RU" sz="2400" b="1">
                <a:solidFill>
                  <a:schemeClr val="bg1"/>
                </a:solidFill>
              </a:rPr>
              <a:pPr/>
              <a:t>2</a:t>
            </a:fld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04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0835" y="251771"/>
            <a:ext cx="11928175" cy="121919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Принцип публичности ЕГРЮЛ</a:t>
            </a:r>
            <a:endParaRPr lang="ru-RU" sz="24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10393883" y="6760055"/>
            <a:ext cx="2495127" cy="402567"/>
          </a:xfrm>
        </p:spPr>
        <p:txBody>
          <a:bodyPr/>
          <a:lstStyle/>
          <a:p>
            <a:fld id="{E20E89E6-FE54-4E13-859C-1FA908D70D39}" type="slidenum">
              <a:rPr lang="ru-RU" sz="2400" b="1">
                <a:solidFill>
                  <a:schemeClr val="bg1"/>
                </a:solidFill>
              </a:rPr>
              <a:pPr/>
              <a:t>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34924" y="2266053"/>
            <a:ext cx="105437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пункт </a:t>
            </a:r>
            <a:r>
              <a:rPr lang="ru-RU" sz="2400" b="1" dirty="0">
                <a:solidFill>
                  <a:schemeClr val="tx2"/>
                </a:solidFill>
              </a:rPr>
              <a:t>4.2 статьи 9 Федерального закона </a:t>
            </a:r>
            <a:r>
              <a:rPr lang="ru-RU" sz="2400" b="1" dirty="0" smtClean="0">
                <a:solidFill>
                  <a:schemeClr val="tx2"/>
                </a:solidFill>
              </a:rPr>
              <a:t>от 08.08.2001 № 129-ФЗ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 «О государственной регистрации юридических лиц и индивидуальных предпринимателей»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28987" y="1470970"/>
            <a:ext cx="10293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Нормативная правовая база для проверки достоверности сведений ЕГРЮЛ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34924" y="4104669"/>
            <a:ext cx="1082875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п</a:t>
            </a:r>
            <a:r>
              <a:rPr lang="ru-RU" sz="2400" b="1" dirty="0" smtClean="0">
                <a:solidFill>
                  <a:schemeClr val="tx2"/>
                </a:solidFill>
              </a:rPr>
              <a:t>риказ </a:t>
            </a:r>
            <a:r>
              <a:rPr lang="ru-RU" sz="2400" b="1" dirty="0">
                <a:solidFill>
                  <a:schemeClr val="tx2"/>
                </a:solidFill>
              </a:rPr>
              <a:t>ФНС России от 28.12.2022 N ЕД-7-14/1268</a:t>
            </a:r>
            <a:r>
              <a:rPr lang="ru-RU" sz="2400" b="1" dirty="0">
                <a:solidFill>
                  <a:schemeClr val="tx2"/>
                </a:solidFill>
              </a:rPr>
              <a:t>@</a:t>
            </a:r>
          </a:p>
          <a:p>
            <a:endParaRPr lang="ru-RU" sz="1800" b="1" dirty="0" smtClean="0">
              <a:solidFill>
                <a:schemeClr val="tx2"/>
              </a:solidFill>
            </a:endParaRPr>
          </a:p>
          <a:p>
            <a:r>
              <a:rPr lang="ru-RU" sz="2000" b="1" dirty="0" smtClean="0">
                <a:solidFill>
                  <a:schemeClr val="tx2"/>
                </a:solidFill>
              </a:rPr>
              <a:t>Об </a:t>
            </a:r>
            <a:r>
              <a:rPr lang="ru-RU" sz="2000" b="1" dirty="0">
                <a:solidFill>
                  <a:schemeClr val="tx2"/>
                </a:solidFill>
              </a:rPr>
              <a:t>утверждении Оснований, условий и способов проведения указанных в пункте 4.2 статьи 9 Федерального закона от 08.08.2001 N 129-ФЗ </a:t>
            </a:r>
            <a:r>
              <a:rPr lang="ru-RU" sz="2000" b="1" dirty="0" smtClean="0">
                <a:solidFill>
                  <a:schemeClr val="tx2"/>
                </a:solidFill>
              </a:rPr>
              <a:t>«О </a:t>
            </a:r>
            <a:r>
              <a:rPr lang="ru-RU" sz="2000" b="1" dirty="0">
                <a:solidFill>
                  <a:schemeClr val="tx2"/>
                </a:solidFill>
              </a:rPr>
              <a:t>государственной регистрации юридических лиц и индивидуальных </a:t>
            </a:r>
            <a:r>
              <a:rPr lang="ru-RU" sz="2000" b="1" dirty="0" smtClean="0">
                <a:solidFill>
                  <a:schemeClr val="tx2"/>
                </a:solidFill>
              </a:rPr>
              <a:t>предпринимателей» </a:t>
            </a:r>
            <a:r>
              <a:rPr lang="ru-RU" sz="2000" b="1" dirty="0">
                <a:solidFill>
                  <a:schemeClr val="tx2"/>
                </a:solidFill>
              </a:rPr>
              <a:t>мероприятий, порядка использования результатов этих мероприятий, а также формы письменного возражения относительно предстоящей государственной регистрации изменений устава юридического лица или предстоящего внесения сведений в Единый государственный реестр юридических лиц и формы заявления физического лица о недостоверности сведений о нем в Едином государственном реестре юридических </a:t>
            </a:r>
            <a:r>
              <a:rPr lang="ru-RU" sz="2000" b="1" dirty="0" smtClean="0">
                <a:solidFill>
                  <a:schemeClr val="tx2"/>
                </a:solidFill>
              </a:rPr>
              <a:t>лиц»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70" b="89941" l="0" r="89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687" y="4104669"/>
            <a:ext cx="361052" cy="3600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70" b="89941" l="0" r="89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687" y="2506177"/>
            <a:ext cx="361052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1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877443" y="756295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Недостоверные сведения ЕГРЮЛ:</a:t>
            </a:r>
            <a:r>
              <a:rPr lang="ru-RU" b="1" i="1" dirty="0" smtClean="0"/>
              <a:t> </a:t>
            </a:r>
            <a:endParaRPr lang="ru-RU" b="1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941" y="1725784"/>
            <a:ext cx="3045610" cy="227087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137299" y="4212679"/>
            <a:ext cx="3015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Адрес места нахождения  ЮЛ </a:t>
            </a:r>
            <a:endParaRPr lang="ru-RU" sz="2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52" y="2965021"/>
            <a:ext cx="2466652" cy="260698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36525" y="5812978"/>
            <a:ext cx="2723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Руководитель  ЮЛ </a:t>
            </a:r>
            <a:endParaRPr lang="ru-RU" sz="24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252" y="2965021"/>
            <a:ext cx="2389405" cy="260698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673803" y="5827216"/>
            <a:ext cx="2441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Учредители  ЮЛ </a:t>
            </a:r>
            <a:endParaRPr lang="ru-RU" sz="2400" b="1" dirty="0"/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32843" y="1291415"/>
            <a:ext cx="4564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Основания для проведения проверки достоверности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32843" y="2484949"/>
            <a:ext cx="45365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 Заявление заинтересованного лица;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«</a:t>
            </a:r>
            <a:r>
              <a:rPr lang="ru-RU" sz="2400" b="1" i="1" dirty="0"/>
              <a:t>П</a:t>
            </a:r>
            <a:r>
              <a:rPr lang="ru-RU" sz="2400" b="1" i="1" dirty="0" smtClean="0"/>
              <a:t>роблемный</a:t>
            </a:r>
            <a:r>
              <a:rPr lang="ru-RU" sz="2400" b="1" i="1" dirty="0"/>
              <a:t>» адрес места нахождения </a:t>
            </a:r>
            <a:r>
              <a:rPr lang="ru-RU" sz="2400" b="1" i="1" dirty="0" smtClean="0"/>
              <a:t>ЮЛ;</a:t>
            </a:r>
          </a:p>
          <a:p>
            <a:endParaRPr lang="ru-RU" sz="2400" b="1" i="1" dirty="0"/>
          </a:p>
          <a:p>
            <a:r>
              <a:rPr lang="ru-RU" sz="2400" b="1" i="1" dirty="0"/>
              <a:t>Несоответствие </a:t>
            </a:r>
            <a:r>
              <a:rPr lang="ru-RU" sz="2400" b="1" i="1" dirty="0" smtClean="0"/>
              <a:t>сведений.</a:t>
            </a:r>
            <a:endParaRPr lang="ru-RU" sz="2400" b="1" i="1" dirty="0"/>
          </a:p>
          <a:p>
            <a:endParaRPr lang="ru-RU" i="1" dirty="0" smtClean="0"/>
          </a:p>
          <a:p>
            <a:endParaRPr lang="ru-RU" i="1" dirty="0"/>
          </a:p>
          <a:p>
            <a:r>
              <a:rPr lang="ru-RU" dirty="0" smtClean="0"/>
              <a:t> </a:t>
            </a:r>
          </a:p>
          <a:p>
            <a:endParaRPr lang="ru-RU" i="1" dirty="0"/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5597751" y="2578042"/>
            <a:ext cx="1375702" cy="1418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513563" y="875917"/>
            <a:ext cx="4564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Способы проверки достоверности</a:t>
            </a:r>
            <a:endParaRPr lang="ru-RU" sz="2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369548" y="1672355"/>
            <a:ext cx="49330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а) изучение документов и сведений, возражений заинтересованных лиц, а также документов и </a:t>
            </a:r>
            <a:r>
              <a:rPr lang="ru-RU" sz="2400" b="1" i="1" dirty="0" smtClean="0"/>
              <a:t>пояснений;</a:t>
            </a:r>
            <a:endParaRPr lang="ru-RU" sz="2400" b="1" i="1" dirty="0"/>
          </a:p>
          <a:p>
            <a:r>
              <a:rPr lang="ru-RU" sz="2400" b="1" i="1" dirty="0"/>
              <a:t>б) получение необходимых </a:t>
            </a:r>
            <a:r>
              <a:rPr lang="ru-RU" sz="2400" b="1" i="1" dirty="0" smtClean="0"/>
              <a:t>объяснений;</a:t>
            </a:r>
            <a:endParaRPr lang="ru-RU" sz="2400" b="1" i="1" dirty="0"/>
          </a:p>
          <a:p>
            <a:r>
              <a:rPr lang="ru-RU" sz="2400" b="1" i="1" dirty="0"/>
              <a:t>в) получение справок и сведений</a:t>
            </a:r>
          </a:p>
          <a:p>
            <a:r>
              <a:rPr lang="ru-RU" sz="2400" b="1" i="1" dirty="0"/>
              <a:t>г) проведение осмотра объектов недвижимости;</a:t>
            </a:r>
          </a:p>
          <a:p>
            <a:r>
              <a:rPr lang="ru-RU" sz="2400" b="1" i="1" dirty="0"/>
              <a:t>д) привлечение специалиста или эксперта </a:t>
            </a:r>
            <a:r>
              <a:rPr lang="ru-RU" sz="2400" b="1" i="1" dirty="0" smtClean="0"/>
              <a:t>для </a:t>
            </a:r>
            <a:r>
              <a:rPr lang="ru-RU" sz="2400" b="1" i="1" dirty="0"/>
              <a:t>участия в проведении проверки </a:t>
            </a:r>
          </a:p>
        </p:txBody>
      </p:sp>
    </p:spTree>
    <p:extLst>
      <p:ext uri="{BB962C8B-B14F-4D97-AF65-F5344CB8AC3E}">
        <p14:creationId xmlns:p14="http://schemas.microsoft.com/office/powerpoint/2010/main" val="197688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2922" y="471274"/>
            <a:ext cx="7473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Порядок внесения записи о </a:t>
            </a:r>
            <a:r>
              <a:rPr lang="ru-RU" sz="2400" b="1" dirty="0" smtClean="0">
                <a:solidFill>
                  <a:schemeClr val="tx2"/>
                </a:solidFill>
              </a:rPr>
              <a:t>недостоверности в ЕГРЮЛ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57179" y="1188343"/>
            <a:ext cx="496855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Недостоверность установлена</a:t>
            </a:r>
            <a:endParaRPr lang="ru-RU" sz="1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47089" y="1984280"/>
            <a:ext cx="62646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Уведомление о необходимости представления достоверных сведений в адрес</a:t>
            </a:r>
            <a:endParaRPr lang="ru-RU" sz="1800" b="1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6217419" y="1548383"/>
            <a:ext cx="32403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36899" y="2700511"/>
            <a:ext cx="18722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места нахождения ЮЛ</a:t>
            </a:r>
            <a:endParaRPr lang="ru-RU" sz="1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25331" y="2694767"/>
            <a:ext cx="20882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места жительства директора</a:t>
            </a:r>
            <a:endParaRPr lang="ru-RU" sz="1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737699" y="2681671"/>
            <a:ext cx="30243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места жительства</a:t>
            </a:r>
          </a:p>
          <a:p>
            <a:pPr algn="ctr"/>
            <a:r>
              <a:rPr lang="ru-RU" sz="1800" b="1" dirty="0" smtClean="0"/>
              <a:t> (нахождения ) учредителей</a:t>
            </a:r>
            <a:endParaRPr lang="ru-RU" sz="1800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905051" y="2488336"/>
            <a:ext cx="864096" cy="19333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9" idx="2"/>
          </p:cNvCxnSpPr>
          <p:nvPr/>
        </p:nvCxnSpPr>
        <p:spPr>
          <a:xfrm>
            <a:off x="6379437" y="2488336"/>
            <a:ext cx="0" cy="19333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3" idx="0"/>
          </p:cNvCxnSpPr>
          <p:nvPr/>
        </p:nvCxnSpPr>
        <p:spPr>
          <a:xfrm>
            <a:off x="9169747" y="2488336"/>
            <a:ext cx="1080120" cy="19333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Левая фигурная скобка 22"/>
          <p:cNvSpPr/>
          <p:nvPr/>
        </p:nvSpPr>
        <p:spPr>
          <a:xfrm>
            <a:off x="6186578" y="8009"/>
            <a:ext cx="225170" cy="7144762"/>
          </a:xfrm>
          <a:prstGeom prst="leftBrace">
            <a:avLst>
              <a:gd name="adj1" fmla="val 8333"/>
              <a:gd name="adj2" fmla="val 49715"/>
            </a:avLst>
          </a:prstGeom>
          <a:ln w="25400"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6217419" y="3766844"/>
            <a:ext cx="16201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903069" y="3681049"/>
            <a:ext cx="3562821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57078" y="3766844"/>
            <a:ext cx="914400" cy="31076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85000" lnSpcReduction="1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30 дней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24938" y="4440068"/>
            <a:ext cx="457200" cy="31076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ДА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328571" y="4243305"/>
            <a:ext cx="1702886" cy="1561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Достоверность подтверждена</a:t>
            </a:r>
            <a:endParaRPr lang="ru-RU" sz="1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596211" y="4440068"/>
            <a:ext cx="457200" cy="31076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НЕТ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829179" y="4243894"/>
            <a:ext cx="2027217" cy="1479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Запись о недостоверности сведений в ЕГРЮЛ</a:t>
            </a:r>
            <a:endParaRPr lang="ru-RU" sz="1800" b="1" dirty="0"/>
          </a:p>
        </p:txBody>
      </p:sp>
      <p:sp>
        <p:nvSpPr>
          <p:cNvPr id="8" name="Выноска со стрелками влево/вправо 7"/>
          <p:cNvSpPr/>
          <p:nvPr/>
        </p:nvSpPr>
        <p:spPr>
          <a:xfrm>
            <a:off x="4119852" y="4243305"/>
            <a:ext cx="4562950" cy="1461136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ЮЛ представляет достоверные сведения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18557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0000" t="16401" r="20705" b="14599"/>
          <a:stretch/>
        </p:blipFill>
        <p:spPr>
          <a:xfrm>
            <a:off x="411458" y="443111"/>
            <a:ext cx="4824536" cy="6561308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5263666" y="3364935"/>
            <a:ext cx="1097770" cy="717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151773" y="2916535"/>
            <a:ext cx="1333722" cy="57606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30 ДНЕЙ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42440" t="47481" r="12201" b="23120"/>
          <a:stretch/>
        </p:blipFill>
        <p:spPr>
          <a:xfrm>
            <a:off x="6388070" y="2196455"/>
            <a:ext cx="6517755" cy="2376265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9673803" y="3996655"/>
            <a:ext cx="3232022" cy="6480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362893" y="4799069"/>
            <a:ext cx="6212644" cy="5040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Запись о недостоверности сведений в ЕГРЮЛ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91474" y="746115"/>
            <a:ext cx="6597829" cy="50391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Выписка из ЕГРЮЛ в электронном виде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13563" y="1250025"/>
            <a:ext cx="3960440" cy="58639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c</a:t>
            </a:r>
            <a:r>
              <a:rPr lang="ru-RU" sz="4800" b="1" dirty="0" err="1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айт</a:t>
            </a:r>
            <a:r>
              <a:rPr lang="ru-RU" sz="4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ФНС России </a:t>
            </a:r>
            <a:r>
              <a:rPr lang="en-US" sz="4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nalog.gov.ru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78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8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28966" y="529622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Действия ЮЛ после получения уведомления о недостоверности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86461" y="1088726"/>
            <a:ext cx="1150223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smtClean="0">
                <a:solidFill>
                  <a:srgbClr val="FF0000"/>
                </a:solidFill>
              </a:rPr>
              <a:t>I. </a:t>
            </a:r>
            <a:r>
              <a:rPr lang="ru-RU" sz="2000" b="1" dirty="0" smtClean="0">
                <a:solidFill>
                  <a:srgbClr val="FF0000"/>
                </a:solidFill>
              </a:rPr>
              <a:t>Представление документов, подтверждающих достоверность сведений: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810883"/>
              </p:ext>
            </p:extLst>
          </p:nvPr>
        </p:nvGraphicFramePr>
        <p:xfrm>
          <a:off x="707354" y="2171064"/>
          <a:ext cx="11665296" cy="27693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34807"/>
                <a:gridCol w="5030489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Документ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Что доказывает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3551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Договор аренды</a:t>
                      </a:r>
                      <a:endParaRPr lang="ru-RU" sz="1600" b="0" i="0" u="none" strike="noStrike" dirty="0">
                        <a:solidFill>
                          <a:srgbClr val="2B2B2B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Право использования адреса в качестве адреса места нахождения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 организации</a:t>
                      </a:r>
                      <a:r>
                        <a:rPr lang="ru-RU" sz="1600" u="none" strike="noStrike" dirty="0" smtClean="0">
                          <a:effectLst/>
                        </a:rPr>
                        <a:t> </a:t>
                      </a:r>
                      <a:r>
                        <a:rPr lang="ru-RU" sz="1600" u="none" strike="noStrike" dirty="0">
                          <a:effectLst/>
                        </a:rPr>
                        <a:t/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277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Письмо собственника о нахождении компании по адресу и осуществлении ею хозяйственной деятельности по указанному адресу</a:t>
                      </a:r>
                      <a:endParaRPr lang="ru-RU" sz="1600" b="0" i="0" u="none" strike="noStrike" dirty="0">
                        <a:solidFill>
                          <a:srgbClr val="2B2B2B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Акты выездных проверок государственных органов</a:t>
                      </a:r>
                      <a:endParaRPr lang="ru-RU" sz="1600" b="0" i="0" u="none" strike="noStrike" dirty="0">
                        <a:solidFill>
                          <a:srgbClr val="2B2B2B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проведение по указанному адресу выездных проверок государственными органами</a:t>
                      </a:r>
                      <a:endParaRPr lang="ru-RU" sz="1600" b="0" i="0" u="none" strike="noStrike" dirty="0">
                        <a:solidFill>
                          <a:srgbClr val="2B2B2B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Договор на оказание услуг по доставке почтовой корреспонденции</a:t>
                      </a:r>
                      <a:endParaRPr lang="ru-RU" sz="1600" b="0" i="0" u="none" strike="noStrike" dirty="0">
                        <a:solidFill>
                          <a:srgbClr val="2B2B2B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подтверждение связи с компанией</a:t>
                      </a:r>
                      <a:endParaRPr lang="ru-RU" sz="1600" b="0" i="0" u="none" strike="noStrike" dirty="0">
                        <a:solidFill>
                          <a:srgbClr val="2B2B2B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Письма курьерских компаний </a:t>
                      </a:r>
                      <a:endParaRPr lang="ru-RU" sz="1600" b="0" i="0" u="none" strike="noStrike" dirty="0">
                        <a:solidFill>
                          <a:srgbClr val="2B2B2B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нахождение работников компании </a:t>
                      </a:r>
                    </a:p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по указанному адресу, фактическое </a:t>
                      </a:r>
                      <a:r>
                        <a:rPr lang="ru-RU" sz="1600" u="none" strike="noStrike" dirty="0">
                          <a:effectLst/>
                        </a:rPr>
                        <a:t>ведение деятельности </a:t>
                      </a:r>
                      <a:endParaRPr lang="ru-RU" sz="1600" b="0" i="0" u="none" strike="noStrike" dirty="0">
                        <a:solidFill>
                          <a:srgbClr val="2B2B2B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51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Договоры на представление </a:t>
                      </a:r>
                      <a:r>
                        <a:rPr lang="ru-RU" sz="1600" u="none" strike="noStrike" dirty="0" smtClean="0">
                          <a:effectLst/>
                        </a:rPr>
                        <a:t>коммунальных </a:t>
                      </a:r>
                      <a:r>
                        <a:rPr lang="ru-RU" sz="1600" u="none" strike="noStrike" dirty="0">
                          <a:effectLst/>
                        </a:rPr>
                        <a:t>услуг</a:t>
                      </a:r>
                      <a:endParaRPr lang="ru-RU" sz="1600" b="0" i="0" u="none" strike="noStrike" dirty="0">
                        <a:solidFill>
                          <a:srgbClr val="2B2B2B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723038" y="2200053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8241" y="1580274"/>
            <a:ext cx="1243864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B050"/>
                </a:solidFill>
              </a:rPr>
              <a:t>Компания фактически находится по юридическому адресу и осуществляет хозяйственную деятельность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98241" y="5425474"/>
            <a:ext cx="1150223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smtClean="0">
                <a:solidFill>
                  <a:srgbClr val="FF0000"/>
                </a:solidFill>
              </a:rPr>
              <a:t>II. </a:t>
            </a:r>
            <a:r>
              <a:rPr lang="ru-RU" sz="2000" b="1" dirty="0" smtClean="0">
                <a:solidFill>
                  <a:srgbClr val="FF0000"/>
                </a:solidFill>
              </a:rPr>
              <a:t>Внесение изменений в сведения, содержащиеся в ЕГРЮЛ: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0228" y="5902528"/>
            <a:ext cx="1243864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B050"/>
                </a:solidFill>
              </a:rPr>
              <a:t>Представление в </a:t>
            </a:r>
            <a:r>
              <a:rPr lang="ru-RU" sz="2000" b="1" dirty="0" err="1" smtClean="0">
                <a:solidFill>
                  <a:srgbClr val="00B050"/>
                </a:solidFill>
              </a:rPr>
              <a:t>регорган</a:t>
            </a:r>
            <a:r>
              <a:rPr lang="ru-RU" sz="2000" b="1" dirty="0" smtClean="0">
                <a:solidFill>
                  <a:srgbClr val="00B050"/>
                </a:solidFill>
              </a:rPr>
              <a:t> документов для </a:t>
            </a:r>
            <a:r>
              <a:rPr lang="ru-RU" sz="2000" b="1" dirty="0" err="1" smtClean="0">
                <a:solidFill>
                  <a:srgbClr val="00B050"/>
                </a:solidFill>
              </a:rPr>
              <a:t>госрегистрации</a:t>
            </a:r>
            <a:r>
              <a:rPr lang="ru-RU" sz="2000" b="1" dirty="0" smtClean="0">
                <a:solidFill>
                  <a:srgbClr val="00B050"/>
                </a:solidFill>
              </a:rPr>
              <a:t> изменений (форм</a:t>
            </a:r>
            <a:r>
              <a:rPr lang="ru-RU" sz="2000" b="1" dirty="0">
                <a:solidFill>
                  <a:srgbClr val="00B050"/>
                </a:solidFill>
              </a:rPr>
              <a:t>а</a:t>
            </a:r>
            <a:r>
              <a:rPr lang="ru-RU" sz="2000" b="1" dirty="0" smtClean="0">
                <a:solidFill>
                  <a:srgbClr val="00B050"/>
                </a:solidFill>
              </a:rPr>
              <a:t> Р13014)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9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33284" y="766534"/>
            <a:ext cx="10281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Последствия внесения в ЕГРЮЛ записи </a:t>
            </a:r>
            <a:r>
              <a:rPr lang="ru-RU" sz="2400" b="1" dirty="0">
                <a:solidFill>
                  <a:schemeClr val="tx2"/>
                </a:solidFill>
              </a:rPr>
              <a:t>о </a:t>
            </a:r>
            <a:r>
              <a:rPr lang="ru-RU" sz="2400" b="1" dirty="0" smtClean="0">
                <a:solidFill>
                  <a:schemeClr val="tx2"/>
                </a:solidFill>
              </a:rPr>
              <a:t>недостоверности сведений об ЮЛ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72083" y="1765912"/>
            <a:ext cx="2808312" cy="1654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 smtClean="0"/>
          </a:p>
          <a:p>
            <a:pPr algn="ctr"/>
            <a:r>
              <a:rPr lang="ru-RU" sz="1800" b="1" dirty="0" smtClean="0"/>
              <a:t>Отказ в государственной регистрации</a:t>
            </a:r>
            <a:endParaRPr lang="ru-RU" sz="1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86053" y="3928782"/>
            <a:ext cx="2794342" cy="15800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Ограничение </a:t>
            </a:r>
            <a:r>
              <a:rPr lang="ru-RU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в праве стать </a:t>
            </a:r>
            <a:r>
              <a:rPr lang="ru-RU" sz="1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учредителем или </a:t>
            </a:r>
            <a:r>
              <a:rPr lang="ru-RU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руководителем</a:t>
            </a:r>
            <a:endParaRPr lang="ru-RU" sz="1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84761" y="1765913"/>
            <a:ext cx="2765306" cy="1654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Привлечение к административной ответственности</a:t>
            </a:r>
            <a:endParaRPr lang="ru-RU" sz="1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4761" y="3928782"/>
            <a:ext cx="2765306" cy="15800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Исключение организации из ЕГРЮЛ</a:t>
            </a:r>
            <a:endParaRPr lang="ru-RU" sz="1800" b="1" dirty="0">
              <a:latin typeface="+mj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81315" y="2683619"/>
            <a:ext cx="2930229" cy="1583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Репутационные</a:t>
            </a:r>
            <a:r>
              <a:rPr lang="ru-RU" sz="18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риски</a:t>
            </a:r>
            <a:endParaRPr lang="ru-RU" sz="1800" b="1" dirty="0">
              <a:latin typeface="+mj-l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857" y="1895862"/>
            <a:ext cx="341321" cy="3604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63" y="1895862"/>
            <a:ext cx="341321" cy="3604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857" y="4086609"/>
            <a:ext cx="341321" cy="3604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62" y="4083840"/>
            <a:ext cx="341321" cy="36047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2" y="2844527"/>
            <a:ext cx="341321" cy="36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n">
      <a:majorFont>
        <a:latin typeface="DIN Pro Medium"/>
        <a:ea typeface=""/>
        <a:cs typeface=""/>
      </a:majorFont>
      <a:minorFont>
        <a:latin typeface="DIN Pro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8728</TotalTime>
  <Words>519</Words>
  <Application>Microsoft Office PowerPoint</Application>
  <PresentationFormat>Произвольный</PresentationFormat>
  <Paragraphs>96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DIN Pro Medium</vt:lpstr>
      <vt:lpstr>Times New Roman</vt:lpstr>
      <vt:lpstr>Тема Office</vt:lpstr>
      <vt:lpstr>Present_FNS2012_A4</vt:lpstr>
      <vt:lpstr>Present_FNS2012_16-9</vt:lpstr>
      <vt:lpstr> УПРАВЛЕНИЕ ФЕДЕРАЛЬНОЙ НАЛОГОВОЙ  СЛУЖБЫ ПО Г. СЕВАСТОПОЛЮ  Практические аспекты обеспечения достоверности ЕГРЮЛ</vt:lpstr>
      <vt:lpstr>Принцип публичности ЕГРЮЛ</vt:lpstr>
      <vt:lpstr>Принцип публичности ЕГРЮЛ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Подлесных Мария Михайловна</dc:creator>
  <cp:lastModifiedBy>Гончарова Анна Анатольевна</cp:lastModifiedBy>
  <cp:revision>396</cp:revision>
  <cp:lastPrinted>2018-03-19T04:26:28Z</cp:lastPrinted>
  <dcterms:created xsi:type="dcterms:W3CDTF">2013-03-01T11:19:43Z</dcterms:created>
  <dcterms:modified xsi:type="dcterms:W3CDTF">2023-03-07T11:15:49Z</dcterms:modified>
</cp:coreProperties>
</file>