
<file path=[Content_Types].xml><?xml version="1.0" encoding="utf-8"?>
<Types xmlns="http://schemas.openxmlformats.org/package/2006/content-types">
  <Default Extension="png" ContentType="image/png"/>
  <Default Extension="tmp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4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5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6.xml" ContentType="application/vnd.openxmlformats-officedocument.theme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72" r:id="rId1"/>
    <p:sldMasterId id="2147484104" r:id="rId2"/>
    <p:sldMasterId id="2147484119" r:id="rId3"/>
    <p:sldMasterId id="2147484134" r:id="rId4"/>
    <p:sldMasterId id="2147484149" r:id="rId5"/>
    <p:sldMasterId id="2147484326" r:id="rId6"/>
    <p:sldMasterId id="2147488967" r:id="rId7"/>
  </p:sldMasterIdLst>
  <p:notesMasterIdLst>
    <p:notesMasterId r:id="rId27"/>
  </p:notesMasterIdLst>
  <p:handoutMasterIdLst>
    <p:handoutMasterId r:id="rId28"/>
  </p:handoutMasterIdLst>
  <p:sldIdLst>
    <p:sldId id="456" r:id="rId8"/>
    <p:sldId id="582" r:id="rId9"/>
    <p:sldId id="581" r:id="rId10"/>
    <p:sldId id="580" r:id="rId11"/>
    <p:sldId id="563" r:id="rId12"/>
    <p:sldId id="565" r:id="rId13"/>
    <p:sldId id="577" r:id="rId14"/>
    <p:sldId id="574" r:id="rId15"/>
    <p:sldId id="575" r:id="rId16"/>
    <p:sldId id="578" r:id="rId17"/>
    <p:sldId id="579" r:id="rId18"/>
    <p:sldId id="583" r:id="rId19"/>
    <p:sldId id="584" r:id="rId20"/>
    <p:sldId id="585" r:id="rId21"/>
    <p:sldId id="586" r:id="rId22"/>
    <p:sldId id="587" r:id="rId23"/>
    <p:sldId id="588" r:id="rId24"/>
    <p:sldId id="589" r:id="rId25"/>
    <p:sldId id="455" r:id="rId26"/>
  </p:sldIdLst>
  <p:sldSz cx="9144000" cy="5143500" type="screen16x9"/>
  <p:notesSz cx="6808788" cy="9940925"/>
  <p:defaultTextStyle>
    <a:defPPr>
      <a:defRPr lang="ru-RU"/>
    </a:defPPr>
    <a:lvl1pPr algn="l" defTabSz="801688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00050" indent="47625" algn="l" defTabSz="801688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801688" indent="96838" algn="l" defTabSz="801688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203325" indent="144463" algn="l" defTabSz="801688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604963" indent="193675" algn="l" defTabSz="801688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2968">
          <p15:clr>
            <a:srgbClr val="A4A3A4"/>
          </p15:clr>
        </p15:guide>
        <p15:guide id="3" orient="horz" pos="352">
          <p15:clr>
            <a:srgbClr val="A4A3A4"/>
          </p15:clr>
        </p15:guide>
        <p15:guide id="4" orient="horz" pos="948">
          <p15:clr>
            <a:srgbClr val="A4A3A4"/>
          </p15:clr>
        </p15:guide>
        <p15:guide id="5" pos="2880">
          <p15:clr>
            <a:srgbClr val="A4A3A4"/>
          </p15:clr>
        </p15:guide>
        <p15:guide id="6" pos="385">
          <p15:clr>
            <a:srgbClr val="A4A3A4"/>
          </p15:clr>
        </p15:guide>
        <p15:guide id="7" pos="1565">
          <p15:clr>
            <a:srgbClr val="A4A3A4"/>
          </p15:clr>
        </p15:guide>
        <p15:guide id="8" pos="5193">
          <p15:clr>
            <a:srgbClr val="A4A3A4"/>
          </p15:clr>
        </p15:guide>
        <p15:guide id="9" pos="40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B8BABF"/>
    <a:srgbClr val="F2F2F2"/>
    <a:srgbClr val="0066FF"/>
    <a:srgbClr val="3333FF"/>
    <a:srgbClr val="0000FF"/>
    <a:srgbClr val="0099CC"/>
    <a:srgbClr val="6600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90" autoAdjust="0"/>
    <p:restoredTop sz="92179" autoAdjust="0"/>
  </p:normalViewPr>
  <p:slideViewPr>
    <p:cSldViewPr>
      <p:cViewPr varScale="1">
        <p:scale>
          <a:sx n="85" d="100"/>
          <a:sy n="85" d="100"/>
        </p:scale>
        <p:origin x="163" y="53"/>
      </p:cViewPr>
      <p:guideLst>
        <p:guide orient="horz" pos="1620"/>
        <p:guide orient="horz" pos="2968"/>
        <p:guide orient="horz" pos="352"/>
        <p:guide orient="horz" pos="948"/>
        <p:guide pos="2880"/>
        <p:guide pos="385"/>
        <p:guide pos="1565"/>
        <p:guide pos="5193"/>
        <p:guide pos="4069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AC83F6-57F3-4B0E-8A12-B316E2D85B5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402A3C3-5AC0-4BA1-9FEA-7C1F93B6BE1A}">
      <dgm:prSet custT="1"/>
      <dgm:spPr/>
      <dgm:t>
        <a:bodyPr/>
        <a:lstStyle/>
        <a:p>
          <a:pPr algn="l"/>
          <a:r>
            <a:rPr lang="ru-RU" sz="1800" b="1" u="sng" dirty="0">
              <a:latin typeface="Arial Narrow" panose="020B0606020202030204" pitchFamily="34" charset="0"/>
            </a:rPr>
            <a:t>Вопрос  1.  </a:t>
          </a:r>
        </a:p>
        <a:p>
          <a:pPr algn="just"/>
          <a:r>
            <a:rPr lang="ru-RU" sz="1800" b="0" i="0" dirty="0">
              <a:latin typeface="Arial Narrow" panose="020B0606020202030204" pitchFamily="34" charset="0"/>
            </a:rPr>
            <a:t>Организация в 2022 г. уплатила авансовые платежи по транспортному налогу</a:t>
          </a:r>
          <a:br>
            <a:rPr lang="ru-RU" sz="1800" b="0" i="0" dirty="0">
              <a:latin typeface="Arial Narrow" panose="020B0606020202030204" pitchFamily="34" charset="0"/>
            </a:rPr>
          </a:br>
          <a:r>
            <a:rPr lang="ru-RU" sz="1800" b="0" i="0" dirty="0">
              <a:latin typeface="Arial Narrow" panose="020B0606020202030204" pitchFamily="34" charset="0"/>
            </a:rPr>
            <a:t>за 1 - 3 кварталы 2022 г. </a:t>
          </a:r>
        </a:p>
        <a:p>
          <a:pPr algn="just"/>
          <a:r>
            <a:rPr lang="ru-RU" sz="1800" b="0" i="0" dirty="0">
              <a:latin typeface="Arial Narrow" panose="020B0606020202030204" pitchFamily="34" charset="0"/>
            </a:rPr>
            <a:t>Какую сумму налога необходимо указать в Уведомлении, которое представляется в налоговый орган после уплаты транспортного налога в 2023 г. за налоговый период 2022 года?</a:t>
          </a:r>
        </a:p>
      </dgm:t>
    </dgm:pt>
    <dgm:pt modelId="{0B97412D-BF90-41FA-AB73-1E8F1EE86ACA}" type="parTrans" cxnId="{7DE71A78-73E2-4BAF-A48C-CCF763E70E3D}">
      <dgm:prSet/>
      <dgm:spPr/>
      <dgm:t>
        <a:bodyPr/>
        <a:lstStyle/>
        <a:p>
          <a:endParaRPr lang="ru-RU" sz="1800">
            <a:latin typeface="Arial Narrow" panose="020B0606020202030204" pitchFamily="34" charset="0"/>
          </a:endParaRPr>
        </a:p>
      </dgm:t>
    </dgm:pt>
    <dgm:pt modelId="{C1683203-A270-4F28-B8DF-30A6A18F11A9}" type="sibTrans" cxnId="{7DE71A78-73E2-4BAF-A48C-CCF763E70E3D}">
      <dgm:prSet/>
      <dgm:spPr/>
      <dgm:t>
        <a:bodyPr/>
        <a:lstStyle/>
        <a:p>
          <a:endParaRPr lang="ru-RU" sz="1800">
            <a:latin typeface="Arial Narrow" panose="020B0606020202030204" pitchFamily="34" charset="0"/>
          </a:endParaRPr>
        </a:p>
      </dgm:t>
    </dgm:pt>
    <dgm:pt modelId="{3D7E74AC-D4D3-40B3-8D1B-E488711B7C53}" type="pres">
      <dgm:prSet presAssocID="{6DAC83F6-57F3-4B0E-8A12-B316E2D85B5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0ACA485-D112-4408-B6DC-AFE0E4D469A1}" type="pres">
      <dgm:prSet presAssocID="{A402A3C3-5AC0-4BA1-9FEA-7C1F93B6BE1A}" presName="parentText" presStyleLbl="node1" presStyleIdx="0" presStyleCnt="1" custScaleY="419232" custLinFactNeighborX="-540" custLinFactNeighborY="-1297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336D99-9EE1-4852-A6B1-45FE30D4CAC3}" type="presOf" srcId="{6DAC83F6-57F3-4B0E-8A12-B316E2D85B59}" destId="{3D7E74AC-D4D3-40B3-8D1B-E488711B7C53}" srcOrd="0" destOrd="0" presId="urn:microsoft.com/office/officeart/2005/8/layout/vList2"/>
    <dgm:cxn modelId="{CE12B7CD-9C1E-475D-9B03-CC6A49829219}" type="presOf" srcId="{A402A3C3-5AC0-4BA1-9FEA-7C1F93B6BE1A}" destId="{E0ACA485-D112-4408-B6DC-AFE0E4D469A1}" srcOrd="0" destOrd="0" presId="urn:microsoft.com/office/officeart/2005/8/layout/vList2"/>
    <dgm:cxn modelId="{7DE71A78-73E2-4BAF-A48C-CCF763E70E3D}" srcId="{6DAC83F6-57F3-4B0E-8A12-B316E2D85B59}" destId="{A402A3C3-5AC0-4BA1-9FEA-7C1F93B6BE1A}" srcOrd="0" destOrd="0" parTransId="{0B97412D-BF90-41FA-AB73-1E8F1EE86ACA}" sibTransId="{C1683203-A270-4F28-B8DF-30A6A18F11A9}"/>
    <dgm:cxn modelId="{85124A6A-7588-4DED-93DE-034DFBEE85CC}" type="presParOf" srcId="{3D7E74AC-D4D3-40B3-8D1B-E488711B7C53}" destId="{E0ACA485-D112-4408-B6DC-AFE0E4D469A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E9FC53-A3A1-44A2-A3F6-274936D12B6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E824FAD-A4C5-4413-9778-145EBAB9A278}">
      <dgm:prSet custT="1"/>
      <dgm:spPr/>
      <dgm:t>
        <a:bodyPr/>
        <a:lstStyle/>
        <a:p>
          <a:r>
            <a:rPr lang="ru-RU" sz="1800" b="1" u="sng" dirty="0">
              <a:latin typeface="Arial Narrow" panose="020B0606020202030204" pitchFamily="34" charset="0"/>
            </a:rPr>
            <a:t>Вопрос 2.</a:t>
          </a:r>
        </a:p>
        <a:p>
          <a:r>
            <a:rPr lang="ru-RU" sz="1800" b="1" dirty="0">
              <a:latin typeface="Arial Narrow" panose="020B0606020202030204" pitchFamily="34" charset="0"/>
            </a:rPr>
            <a:t> </a:t>
          </a:r>
          <a:r>
            <a:rPr lang="ru-RU" sz="1800" i="0" dirty="0">
              <a:latin typeface="Arial Narrow" panose="020B0606020202030204" pitchFamily="34" charset="0"/>
            </a:rPr>
            <a:t>Каким образом заполнить поле «КПП, указанный в соответствующей налоговой декларации (расчете)» Уведомления в случае </a:t>
          </a:r>
          <a:r>
            <a:rPr lang="ru-RU" sz="1800" i="0" dirty="0" err="1">
              <a:latin typeface="Arial Narrow" panose="020B0606020202030204" pitchFamily="34" charset="0"/>
            </a:rPr>
            <a:t>бездекларационного</a:t>
          </a:r>
          <a:r>
            <a:rPr lang="ru-RU" sz="1800" i="0" dirty="0">
              <a:latin typeface="Arial Narrow" panose="020B0606020202030204" pitchFamily="34" charset="0"/>
            </a:rPr>
            <a:t> порядка исчисления имущественных налогов</a:t>
          </a:r>
        </a:p>
      </dgm:t>
    </dgm:pt>
    <dgm:pt modelId="{1E4191A6-3EE1-437D-9AE4-71B558F29AA1}" type="parTrans" cxnId="{3C72F552-099D-4B9C-AD42-94B03164C1D5}">
      <dgm:prSet/>
      <dgm:spPr/>
      <dgm:t>
        <a:bodyPr/>
        <a:lstStyle/>
        <a:p>
          <a:endParaRPr lang="ru-RU" sz="1800">
            <a:latin typeface="Arial Narrow" panose="020B0606020202030204" pitchFamily="34" charset="0"/>
          </a:endParaRPr>
        </a:p>
      </dgm:t>
    </dgm:pt>
    <dgm:pt modelId="{2D5F9895-35A5-4135-AEEC-56F7FD03A199}" type="sibTrans" cxnId="{3C72F552-099D-4B9C-AD42-94B03164C1D5}">
      <dgm:prSet/>
      <dgm:spPr/>
      <dgm:t>
        <a:bodyPr/>
        <a:lstStyle/>
        <a:p>
          <a:endParaRPr lang="ru-RU" sz="1800">
            <a:latin typeface="Arial Narrow" panose="020B0606020202030204" pitchFamily="34" charset="0"/>
          </a:endParaRPr>
        </a:p>
      </dgm:t>
    </dgm:pt>
    <dgm:pt modelId="{3FB56B24-5568-448B-BB6A-6B05CD09BB49}" type="pres">
      <dgm:prSet presAssocID="{BFE9FC53-A3A1-44A2-A3F6-274936D12B6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27E75A4-D62D-409C-B9BF-CBF290325E29}" type="pres">
      <dgm:prSet presAssocID="{6E824FAD-A4C5-4413-9778-145EBAB9A278}" presName="parentText" presStyleLbl="node1" presStyleIdx="0" presStyleCnt="1" custScaleY="395070" custLinFactNeighborX="456" custLinFactNeighborY="197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9DFB45C-808D-4A94-A3F2-0E0C7C3CED7A}" type="presOf" srcId="{6E824FAD-A4C5-4413-9778-145EBAB9A278}" destId="{227E75A4-D62D-409C-B9BF-CBF290325E29}" srcOrd="0" destOrd="0" presId="urn:microsoft.com/office/officeart/2005/8/layout/vList2"/>
    <dgm:cxn modelId="{8911EA43-2958-4D16-912C-345CF7A87998}" type="presOf" srcId="{BFE9FC53-A3A1-44A2-A3F6-274936D12B67}" destId="{3FB56B24-5568-448B-BB6A-6B05CD09BB49}" srcOrd="0" destOrd="0" presId="urn:microsoft.com/office/officeart/2005/8/layout/vList2"/>
    <dgm:cxn modelId="{3C72F552-099D-4B9C-AD42-94B03164C1D5}" srcId="{BFE9FC53-A3A1-44A2-A3F6-274936D12B67}" destId="{6E824FAD-A4C5-4413-9778-145EBAB9A278}" srcOrd="0" destOrd="0" parTransId="{1E4191A6-3EE1-437D-9AE4-71B558F29AA1}" sibTransId="{2D5F9895-35A5-4135-AEEC-56F7FD03A199}"/>
    <dgm:cxn modelId="{000E762D-33CE-4AB0-B12C-4A145ABF62CE}" type="presParOf" srcId="{3FB56B24-5568-448B-BB6A-6B05CD09BB49}" destId="{227E75A4-D62D-409C-B9BF-CBF290325E2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A1581E-1878-405A-856F-2FDB8D47D2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A710D68-6CA2-46D9-A794-6417F94CA742}">
      <dgm:prSet custT="1"/>
      <dgm:spPr/>
      <dgm:t>
        <a:bodyPr/>
        <a:lstStyle/>
        <a:p>
          <a:r>
            <a:rPr lang="ru-RU" sz="1800" b="1" u="sng" dirty="0">
              <a:latin typeface="Arial Narrow" panose="020B0606020202030204" pitchFamily="34" charset="0"/>
            </a:rPr>
            <a:t>Вопрос 3.</a:t>
          </a:r>
        </a:p>
        <a:p>
          <a:r>
            <a:rPr lang="ru-RU" sz="1800" dirty="0">
              <a:latin typeface="Arial Narrow" panose="020B0606020202030204" pitchFamily="34" charset="0"/>
            </a:rPr>
            <a:t>Необходимо ли организации представлять в налоговый орган Уведомление после представления налоговой декларации </a:t>
          </a:r>
          <a:r>
            <a:rPr lang="ru-RU" sz="1800" dirty="0" smtClean="0">
              <a:latin typeface="Arial Narrow" panose="020B0606020202030204" pitchFamily="34" charset="0"/>
            </a:rPr>
            <a:t>по НИО </a:t>
          </a:r>
          <a:r>
            <a:rPr lang="ru-RU" sz="1800" dirty="0">
              <a:latin typeface="Arial Narrow" panose="020B0606020202030204" pitchFamily="34" charset="0"/>
            </a:rPr>
            <a:t>за тот же налоговый период? </a:t>
          </a:r>
        </a:p>
      </dgm:t>
    </dgm:pt>
    <dgm:pt modelId="{1DA980B6-FC7B-4770-AA88-BED6D63EAAE8}" type="parTrans" cxnId="{F57822A7-713E-4A92-8950-365F50088B97}">
      <dgm:prSet/>
      <dgm:spPr/>
      <dgm:t>
        <a:bodyPr/>
        <a:lstStyle/>
        <a:p>
          <a:endParaRPr lang="ru-RU"/>
        </a:p>
      </dgm:t>
    </dgm:pt>
    <dgm:pt modelId="{E79E7729-E0B6-444E-985D-6E7D53001CBE}" type="sibTrans" cxnId="{F57822A7-713E-4A92-8950-365F50088B97}">
      <dgm:prSet/>
      <dgm:spPr/>
      <dgm:t>
        <a:bodyPr/>
        <a:lstStyle/>
        <a:p>
          <a:endParaRPr lang="ru-RU"/>
        </a:p>
      </dgm:t>
    </dgm:pt>
    <dgm:pt modelId="{48AB5D65-4387-4413-82A3-F1929F3CC5C0}" type="pres">
      <dgm:prSet presAssocID="{D6A1581E-1878-405A-856F-2FDB8D47D2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FF8CE1-DBAF-4B88-B1B6-12C2DA2B5E28}" type="pres">
      <dgm:prSet presAssocID="{5A710D68-6CA2-46D9-A794-6417F94CA742}" presName="parentText" presStyleLbl="node1" presStyleIdx="0" presStyleCnt="1" custScaleY="352031" custLinFactNeighborX="312" custLinFactNeighborY="-4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8E817F1-154D-4A0A-B3CC-5B1542AA3A64}" type="presOf" srcId="{5A710D68-6CA2-46D9-A794-6417F94CA742}" destId="{7EFF8CE1-DBAF-4B88-B1B6-12C2DA2B5E28}" srcOrd="0" destOrd="0" presId="urn:microsoft.com/office/officeart/2005/8/layout/vList2"/>
    <dgm:cxn modelId="{F57822A7-713E-4A92-8950-365F50088B97}" srcId="{D6A1581E-1878-405A-856F-2FDB8D47D2B3}" destId="{5A710D68-6CA2-46D9-A794-6417F94CA742}" srcOrd="0" destOrd="0" parTransId="{1DA980B6-FC7B-4770-AA88-BED6D63EAAE8}" sibTransId="{E79E7729-E0B6-444E-985D-6E7D53001CBE}"/>
    <dgm:cxn modelId="{644CFF4D-AFBA-4862-9612-DB597D4C71C6}" type="presOf" srcId="{D6A1581E-1878-405A-856F-2FDB8D47D2B3}" destId="{48AB5D65-4387-4413-82A3-F1929F3CC5C0}" srcOrd="0" destOrd="0" presId="urn:microsoft.com/office/officeart/2005/8/layout/vList2"/>
    <dgm:cxn modelId="{9BF79D07-1424-425E-9457-D7A995BAA96D}" type="presParOf" srcId="{48AB5D65-4387-4413-82A3-F1929F3CC5C0}" destId="{7EFF8CE1-DBAF-4B88-B1B6-12C2DA2B5E2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26D1574-2E30-4AFF-B80A-843FCC15880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5F402F6-0351-45BD-A0A8-28D113A230EE}">
      <dgm:prSet custT="1"/>
      <dgm:spPr/>
      <dgm:t>
        <a:bodyPr/>
        <a:lstStyle/>
        <a:p>
          <a:r>
            <a:rPr lang="ru-RU" sz="1800" b="1" u="sng" dirty="0">
              <a:latin typeface="Arial Narrow" panose="020B0606020202030204" pitchFamily="34" charset="0"/>
            </a:rPr>
            <a:t>Вопрос 4.</a:t>
          </a:r>
        </a:p>
        <a:p>
          <a:r>
            <a:rPr lang="ru-RU" sz="1800" dirty="0">
              <a:latin typeface="Arial Narrow" panose="020B0606020202030204" pitchFamily="34" charset="0"/>
            </a:rPr>
            <a:t>Необходимо ли представлять Уведомление, если земельный налог за налоговый и отчетные периоды 2022 г. был полностью уплачен организацией в 2022 г.? </a:t>
          </a:r>
        </a:p>
      </dgm:t>
    </dgm:pt>
    <dgm:pt modelId="{5B7DB195-4D2F-4DEA-8FEC-E8FC479DDA7A}" type="parTrans" cxnId="{9504D373-B162-4262-B273-F7E3FB967C06}">
      <dgm:prSet/>
      <dgm:spPr/>
      <dgm:t>
        <a:bodyPr/>
        <a:lstStyle/>
        <a:p>
          <a:endParaRPr lang="ru-RU" sz="1800">
            <a:latin typeface="Arial Narrow" panose="020B0606020202030204" pitchFamily="34" charset="0"/>
          </a:endParaRPr>
        </a:p>
      </dgm:t>
    </dgm:pt>
    <dgm:pt modelId="{37131D81-230F-4E9F-AB47-49F52515AFE5}" type="sibTrans" cxnId="{9504D373-B162-4262-B273-F7E3FB967C06}">
      <dgm:prSet/>
      <dgm:spPr/>
      <dgm:t>
        <a:bodyPr/>
        <a:lstStyle/>
        <a:p>
          <a:endParaRPr lang="ru-RU" sz="1800">
            <a:latin typeface="Arial Narrow" panose="020B0606020202030204" pitchFamily="34" charset="0"/>
          </a:endParaRPr>
        </a:p>
      </dgm:t>
    </dgm:pt>
    <dgm:pt modelId="{E021D52A-89AD-4391-9FC2-5D1B27512C50}" type="pres">
      <dgm:prSet presAssocID="{926D1574-2E30-4AFF-B80A-843FCC15880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19609B-FBE5-4619-AD1E-BDCDFB086AE2}" type="pres">
      <dgm:prSet presAssocID="{75F402F6-0351-45BD-A0A8-28D113A230EE}" presName="parentText" presStyleLbl="node1" presStyleIdx="0" presStyleCnt="1" custLinFactNeighborX="6053" custLinFactNeighborY="-1397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4522203-61D8-448E-A102-C48B5616BF7C}" type="presOf" srcId="{926D1574-2E30-4AFF-B80A-843FCC15880E}" destId="{E021D52A-89AD-4391-9FC2-5D1B27512C50}" srcOrd="0" destOrd="0" presId="urn:microsoft.com/office/officeart/2005/8/layout/vList2"/>
    <dgm:cxn modelId="{19814660-72EB-42C2-9C4D-B68F687F359E}" type="presOf" srcId="{75F402F6-0351-45BD-A0A8-28D113A230EE}" destId="{7E19609B-FBE5-4619-AD1E-BDCDFB086AE2}" srcOrd="0" destOrd="0" presId="urn:microsoft.com/office/officeart/2005/8/layout/vList2"/>
    <dgm:cxn modelId="{9504D373-B162-4262-B273-F7E3FB967C06}" srcId="{926D1574-2E30-4AFF-B80A-843FCC15880E}" destId="{75F402F6-0351-45BD-A0A8-28D113A230EE}" srcOrd="0" destOrd="0" parTransId="{5B7DB195-4D2F-4DEA-8FEC-E8FC479DDA7A}" sibTransId="{37131D81-230F-4E9F-AB47-49F52515AFE5}"/>
    <dgm:cxn modelId="{CB24F1EE-6DDB-4D06-A50C-C00BA9B1D190}" type="presParOf" srcId="{E021D52A-89AD-4391-9FC2-5D1B27512C50}" destId="{7E19609B-FBE5-4619-AD1E-BDCDFB086AE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007EAFD-F025-4EBB-9AA4-9E78021DBC9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FE86A9B-504F-448C-8EEF-E62FACBC0527}">
      <dgm:prSet custT="1"/>
      <dgm:spPr/>
      <dgm:t>
        <a:bodyPr/>
        <a:lstStyle/>
        <a:p>
          <a:pPr algn="l"/>
          <a:r>
            <a:rPr lang="ru-RU" sz="1800" b="1" u="sng" dirty="0">
              <a:latin typeface="Arial Narrow" panose="020B0606020202030204" pitchFamily="34" charset="0"/>
            </a:rPr>
            <a:t>Вопрос 5.</a:t>
          </a:r>
        </a:p>
        <a:p>
          <a:pPr algn="just"/>
          <a:r>
            <a:rPr lang="ru-RU" sz="1800" dirty="0">
              <a:latin typeface="Arial Narrow" panose="020B0606020202030204" pitchFamily="34" charset="0"/>
            </a:rPr>
            <a:t>Необходимо ли представлять Уведомление за налоговый период 2022 г., если налог на имущество организаций за этот налоговый период уплачен до 28.02.2023, и ранее организацией в налоговый орган представлена налоговая декларация, в которой содержатся сведения обо всех объектах налогообложения за такой же налоговый период (объектов налогообложения, налоговая база по которым определяется как их кадастровая стоимость не имеется)? </a:t>
          </a:r>
        </a:p>
      </dgm:t>
    </dgm:pt>
    <dgm:pt modelId="{E9368A2A-2815-45F0-BEDB-002D7ADD36FD}" type="parTrans" cxnId="{0E5EE49E-5274-4AF3-86F0-B87FF3AEAC98}">
      <dgm:prSet/>
      <dgm:spPr/>
      <dgm:t>
        <a:bodyPr/>
        <a:lstStyle/>
        <a:p>
          <a:endParaRPr lang="ru-RU" sz="1800">
            <a:latin typeface="Arial Narrow" panose="020B0606020202030204" pitchFamily="34" charset="0"/>
          </a:endParaRPr>
        </a:p>
      </dgm:t>
    </dgm:pt>
    <dgm:pt modelId="{DEBB8821-775B-413C-8CA9-3F8D97EA3D85}" type="sibTrans" cxnId="{0E5EE49E-5274-4AF3-86F0-B87FF3AEAC98}">
      <dgm:prSet/>
      <dgm:spPr/>
      <dgm:t>
        <a:bodyPr/>
        <a:lstStyle/>
        <a:p>
          <a:endParaRPr lang="ru-RU" sz="1800">
            <a:latin typeface="Arial Narrow" panose="020B0606020202030204" pitchFamily="34" charset="0"/>
          </a:endParaRPr>
        </a:p>
      </dgm:t>
    </dgm:pt>
    <dgm:pt modelId="{3AA25A0B-492D-4AED-8A84-9B0B132BEB7B}" type="pres">
      <dgm:prSet presAssocID="{C007EAFD-F025-4EBB-9AA4-9E78021DBC9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494BF1-F089-495E-9753-8A252D3B89C1}" type="pres">
      <dgm:prSet presAssocID="{FFE86A9B-504F-448C-8EEF-E62FACBC0527}" presName="parentText" presStyleLbl="node1" presStyleIdx="0" presStyleCnt="1" custScaleY="50726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2F17B8-457C-491A-A7B1-4F38B9E5DEA6}" type="presOf" srcId="{C007EAFD-F025-4EBB-9AA4-9E78021DBC93}" destId="{3AA25A0B-492D-4AED-8A84-9B0B132BEB7B}" srcOrd="0" destOrd="0" presId="urn:microsoft.com/office/officeart/2005/8/layout/vList2"/>
    <dgm:cxn modelId="{0E5EE49E-5274-4AF3-86F0-B87FF3AEAC98}" srcId="{C007EAFD-F025-4EBB-9AA4-9E78021DBC93}" destId="{FFE86A9B-504F-448C-8EEF-E62FACBC0527}" srcOrd="0" destOrd="0" parTransId="{E9368A2A-2815-45F0-BEDB-002D7ADD36FD}" sibTransId="{DEBB8821-775B-413C-8CA9-3F8D97EA3D85}"/>
    <dgm:cxn modelId="{566F90BA-8C97-4232-85F9-4B064EE54A72}" type="presOf" srcId="{FFE86A9B-504F-448C-8EEF-E62FACBC0527}" destId="{A6494BF1-F089-495E-9753-8A252D3B89C1}" srcOrd="0" destOrd="0" presId="urn:microsoft.com/office/officeart/2005/8/layout/vList2"/>
    <dgm:cxn modelId="{A50F8193-7598-45E5-B9C6-FF9C33B1E789}" type="presParOf" srcId="{3AA25A0B-492D-4AED-8A84-9B0B132BEB7B}" destId="{A6494BF1-F089-495E-9753-8A252D3B89C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797B514-DB83-4C94-BA85-B746C3B422F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A741C5B-E015-4280-A9BC-0E331A3F3C15}">
      <dgm:prSet custT="1"/>
      <dgm:spPr/>
      <dgm:t>
        <a:bodyPr/>
        <a:lstStyle/>
        <a:p>
          <a:pPr algn="just"/>
          <a:r>
            <a:rPr lang="ru-RU" sz="1800" b="1" u="sng" dirty="0">
              <a:latin typeface="Arial Narrow" panose="020B0606020202030204" pitchFamily="34" charset="0"/>
            </a:rPr>
            <a:t>Вопрос 6.</a:t>
          </a:r>
        </a:p>
        <a:p>
          <a:pPr algn="just"/>
          <a:r>
            <a:rPr lang="ru-RU" sz="1800" dirty="0">
              <a:latin typeface="Arial Narrow" panose="020B0606020202030204" pitchFamily="34" charset="0"/>
            </a:rPr>
            <a:t>Допускается ли представить только одно Уведомление в случае досрочной уплаты организацией в первом квартале 2023 г. авансовых платежей по транспортному налогу за все отчетные периоды (1 - 3 кварталы) 2023 г.? </a:t>
          </a:r>
        </a:p>
      </dgm:t>
    </dgm:pt>
    <dgm:pt modelId="{B4477717-0B2A-467F-8513-C4F9EE7E6A45}" type="parTrans" cxnId="{C6F7DB21-3114-44E8-9AC7-5DACC3C7E142}">
      <dgm:prSet/>
      <dgm:spPr/>
      <dgm:t>
        <a:bodyPr/>
        <a:lstStyle/>
        <a:p>
          <a:endParaRPr lang="ru-RU" sz="1800">
            <a:latin typeface="Arial Narrow" panose="020B0606020202030204" pitchFamily="34" charset="0"/>
          </a:endParaRPr>
        </a:p>
      </dgm:t>
    </dgm:pt>
    <dgm:pt modelId="{93BC0745-E082-4D32-9D8E-F0963C815BDD}" type="sibTrans" cxnId="{C6F7DB21-3114-44E8-9AC7-5DACC3C7E142}">
      <dgm:prSet/>
      <dgm:spPr/>
      <dgm:t>
        <a:bodyPr/>
        <a:lstStyle/>
        <a:p>
          <a:endParaRPr lang="ru-RU" sz="1800">
            <a:latin typeface="Arial Narrow" panose="020B0606020202030204" pitchFamily="34" charset="0"/>
          </a:endParaRPr>
        </a:p>
      </dgm:t>
    </dgm:pt>
    <dgm:pt modelId="{FD4E9797-06DA-454A-B9DD-8989BC4CCAC2}" type="pres">
      <dgm:prSet presAssocID="{7797B514-DB83-4C94-BA85-B746C3B422F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1019C5-AF83-4DC9-82A0-63183283A974}" type="pres">
      <dgm:prSet presAssocID="{6A741C5B-E015-4280-A9BC-0E331A3F3C1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C387E07-7193-4D19-9C79-FB90FE02EECE}" type="presOf" srcId="{6A741C5B-E015-4280-A9BC-0E331A3F3C15}" destId="{171019C5-AF83-4DC9-82A0-63183283A974}" srcOrd="0" destOrd="0" presId="urn:microsoft.com/office/officeart/2005/8/layout/vList2"/>
    <dgm:cxn modelId="{C6F7DB21-3114-44E8-9AC7-5DACC3C7E142}" srcId="{7797B514-DB83-4C94-BA85-B746C3B422FB}" destId="{6A741C5B-E015-4280-A9BC-0E331A3F3C15}" srcOrd="0" destOrd="0" parTransId="{B4477717-0B2A-467F-8513-C4F9EE7E6A45}" sibTransId="{93BC0745-E082-4D32-9D8E-F0963C815BDD}"/>
    <dgm:cxn modelId="{C208432E-2050-4A93-894E-8B778B3018F9}" type="presOf" srcId="{7797B514-DB83-4C94-BA85-B746C3B422FB}" destId="{FD4E9797-06DA-454A-B9DD-8989BC4CCAC2}" srcOrd="0" destOrd="0" presId="urn:microsoft.com/office/officeart/2005/8/layout/vList2"/>
    <dgm:cxn modelId="{8B57F465-7DDB-49AD-A82A-B022F6288D71}" type="presParOf" srcId="{FD4E9797-06DA-454A-B9DD-8989BC4CCAC2}" destId="{171019C5-AF83-4DC9-82A0-63183283A97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33FB040-483F-428D-A101-8EC3DE2CA9C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58F3C2-728B-49CA-9554-0CD22F4AB0BB}">
      <dgm:prSet custT="1"/>
      <dgm:spPr/>
      <dgm:t>
        <a:bodyPr/>
        <a:lstStyle/>
        <a:p>
          <a:pPr algn="l"/>
          <a:r>
            <a:rPr lang="ru-RU" sz="1800" b="1" u="sng" dirty="0">
              <a:latin typeface="Arial Narrow" panose="020B0606020202030204" pitchFamily="34" charset="0"/>
            </a:rPr>
            <a:t>Вопрос 7.</a:t>
          </a:r>
        </a:p>
        <a:p>
          <a:pPr algn="just"/>
          <a:r>
            <a:rPr lang="ru-RU" sz="1800" dirty="0">
              <a:latin typeface="Arial Narrow" panose="020B0606020202030204" pitchFamily="34" charset="0"/>
            </a:rPr>
            <a:t>У налогоплательщика налога на имущество организаций имеется как недвижимое имущество, подлежащее налогообложению по среднегодовой стоимости, так и недвижимое имущество, налоговая база в отношении которого определяется как кадастровая стоимость. Должна ли организация представлять Уведомления в 2023 г. в отношении суммы налога (авансовых платежей по налогу), исчисленной по имуществу, облагаемому налогом по кадастровой стоимости?</a:t>
          </a:r>
        </a:p>
      </dgm:t>
    </dgm:pt>
    <dgm:pt modelId="{F0A814BF-6A38-40CB-975C-CB63D3D87286}" type="parTrans" cxnId="{237F312F-F1D4-4422-B069-3F4118E6056E}">
      <dgm:prSet/>
      <dgm:spPr/>
      <dgm:t>
        <a:bodyPr/>
        <a:lstStyle/>
        <a:p>
          <a:endParaRPr lang="ru-RU" sz="1800"/>
        </a:p>
      </dgm:t>
    </dgm:pt>
    <dgm:pt modelId="{3DD1396C-E7DB-4A70-A102-BF22BAC5035A}" type="sibTrans" cxnId="{237F312F-F1D4-4422-B069-3F4118E6056E}">
      <dgm:prSet/>
      <dgm:spPr/>
      <dgm:t>
        <a:bodyPr/>
        <a:lstStyle/>
        <a:p>
          <a:endParaRPr lang="ru-RU" sz="1800"/>
        </a:p>
      </dgm:t>
    </dgm:pt>
    <dgm:pt modelId="{43BA899E-504B-433E-831A-04C46A15DC52}" type="pres">
      <dgm:prSet presAssocID="{D33FB040-483F-428D-A101-8EC3DE2CA9C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B1FFF60-1DF6-4AC4-B0AF-2624B7578D4F}" type="pres">
      <dgm:prSet presAssocID="{6258F3C2-728B-49CA-9554-0CD22F4AB0BB}" presName="parentText" presStyleLbl="node1" presStyleIdx="0" presStyleCnt="1" custScaleY="479330" custLinFactNeighborX="-903" custLinFactNeighborY="-1785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37F312F-F1D4-4422-B069-3F4118E6056E}" srcId="{D33FB040-483F-428D-A101-8EC3DE2CA9CF}" destId="{6258F3C2-728B-49CA-9554-0CD22F4AB0BB}" srcOrd="0" destOrd="0" parTransId="{F0A814BF-6A38-40CB-975C-CB63D3D87286}" sibTransId="{3DD1396C-E7DB-4A70-A102-BF22BAC5035A}"/>
    <dgm:cxn modelId="{A7EE8772-81C4-41B9-BBB6-50558C5B6B90}" type="presOf" srcId="{D33FB040-483F-428D-A101-8EC3DE2CA9CF}" destId="{43BA899E-504B-433E-831A-04C46A15DC52}" srcOrd="0" destOrd="0" presId="urn:microsoft.com/office/officeart/2005/8/layout/vList2"/>
    <dgm:cxn modelId="{9DB98589-259E-46A2-AD6E-9EBD91A0901C}" type="presOf" srcId="{6258F3C2-728B-49CA-9554-0CD22F4AB0BB}" destId="{0B1FFF60-1DF6-4AC4-B0AF-2624B7578D4F}" srcOrd="0" destOrd="0" presId="urn:microsoft.com/office/officeart/2005/8/layout/vList2"/>
    <dgm:cxn modelId="{7CBA35AF-CD3C-430B-BE4A-8A809F576AC9}" type="presParOf" srcId="{43BA899E-504B-433E-831A-04C46A15DC52}" destId="{0B1FFF60-1DF6-4AC4-B0AF-2624B7578D4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BE4B21C-8E4A-4C7E-9513-AD0F2A92922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DFC884C-2C9C-4053-9C67-F14FD8D80247}">
      <dgm:prSet custT="1"/>
      <dgm:spPr/>
      <dgm:t>
        <a:bodyPr/>
        <a:lstStyle/>
        <a:p>
          <a:pPr algn="just"/>
          <a:r>
            <a:rPr lang="ru-RU" sz="1800" b="1" u="sng" dirty="0">
              <a:latin typeface="Arial Narrow" panose="020B0606020202030204" pitchFamily="34" charset="0"/>
            </a:rPr>
            <a:t>Вопрос 8.</a:t>
          </a:r>
        </a:p>
        <a:p>
          <a:pPr algn="just"/>
          <a:r>
            <a:rPr lang="ru-RU" sz="1800" dirty="0">
              <a:latin typeface="Arial Narrow" panose="020B0606020202030204" pitchFamily="34" charset="0"/>
            </a:rPr>
            <a:t>Налогоплательщик-организация освобождена от уплаты авансовых платежей по земельному налогу за отчетные периоды 2023 г. и, следовательно, у организации отсутствует обязанность по представлению Уведомления за указанные отчетные периоды 2023 г. В какой срок должно быть представлено Уведомление об исчисленной сумме земельного налога за налоговый период 2023 г.?</a:t>
          </a:r>
        </a:p>
      </dgm:t>
    </dgm:pt>
    <dgm:pt modelId="{D9A81FFF-7AAB-4E07-9EDB-26C0F07EFE6F}" type="parTrans" cxnId="{409703E4-FE40-4E90-BA93-DFB8FC3E1766}">
      <dgm:prSet/>
      <dgm:spPr/>
      <dgm:t>
        <a:bodyPr/>
        <a:lstStyle/>
        <a:p>
          <a:pPr algn="just"/>
          <a:endParaRPr lang="ru-RU" sz="1800">
            <a:latin typeface="Arial Narrow" panose="020B0606020202030204" pitchFamily="34" charset="0"/>
          </a:endParaRPr>
        </a:p>
      </dgm:t>
    </dgm:pt>
    <dgm:pt modelId="{E5398515-44F5-4DB0-A902-F3C06506F6BB}" type="sibTrans" cxnId="{409703E4-FE40-4E90-BA93-DFB8FC3E1766}">
      <dgm:prSet/>
      <dgm:spPr/>
      <dgm:t>
        <a:bodyPr/>
        <a:lstStyle/>
        <a:p>
          <a:pPr algn="just"/>
          <a:endParaRPr lang="ru-RU" sz="1800">
            <a:latin typeface="Arial Narrow" panose="020B0606020202030204" pitchFamily="34" charset="0"/>
          </a:endParaRPr>
        </a:p>
      </dgm:t>
    </dgm:pt>
    <dgm:pt modelId="{FCAB43B8-7D7B-4AAA-90BB-BDA498C19DF0}" type="pres">
      <dgm:prSet presAssocID="{ABE4B21C-8E4A-4C7E-9513-AD0F2A92922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D52C63-387D-454F-B3F2-51CAC168D8AC}" type="pres">
      <dgm:prSet presAssocID="{8DFC884C-2C9C-4053-9C67-F14FD8D80247}" presName="parentText" presStyleLbl="node1" presStyleIdx="0" presStyleCnt="1" custScaleY="467434" custLinFactNeighborX="1942" custLinFactNeighborY="-2119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9703E4-FE40-4E90-BA93-DFB8FC3E1766}" srcId="{ABE4B21C-8E4A-4C7E-9513-AD0F2A929220}" destId="{8DFC884C-2C9C-4053-9C67-F14FD8D80247}" srcOrd="0" destOrd="0" parTransId="{D9A81FFF-7AAB-4E07-9EDB-26C0F07EFE6F}" sibTransId="{E5398515-44F5-4DB0-A902-F3C06506F6BB}"/>
    <dgm:cxn modelId="{4DB07D8C-37CC-4579-9622-89818659B786}" type="presOf" srcId="{8DFC884C-2C9C-4053-9C67-F14FD8D80247}" destId="{5FD52C63-387D-454F-B3F2-51CAC168D8AC}" srcOrd="0" destOrd="0" presId="urn:microsoft.com/office/officeart/2005/8/layout/vList2"/>
    <dgm:cxn modelId="{EADFB6DD-610D-4897-83A8-C9091731BB76}" type="presOf" srcId="{ABE4B21C-8E4A-4C7E-9513-AD0F2A929220}" destId="{FCAB43B8-7D7B-4AAA-90BB-BDA498C19DF0}" srcOrd="0" destOrd="0" presId="urn:microsoft.com/office/officeart/2005/8/layout/vList2"/>
    <dgm:cxn modelId="{9133402E-2201-4254-918B-9F7D379B2983}" type="presParOf" srcId="{FCAB43B8-7D7B-4AAA-90BB-BDA498C19DF0}" destId="{5FD52C63-387D-454F-B3F2-51CAC168D8A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3481CEF-7BF9-485C-B7E3-19E21332556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8B24883-4587-4EE3-A5A9-9D5DC237E19B}">
      <dgm:prSet custT="1"/>
      <dgm:spPr/>
      <dgm:t>
        <a:bodyPr/>
        <a:lstStyle/>
        <a:p>
          <a:r>
            <a:rPr lang="ru-RU" sz="1800" b="1" u="sng" dirty="0">
              <a:latin typeface="Arial Narrow" panose="020B0606020202030204" pitchFamily="34" charset="0"/>
            </a:rPr>
            <a:t>Вопрос 9.</a:t>
          </a:r>
        </a:p>
        <a:p>
          <a:r>
            <a:rPr lang="ru-RU" sz="1800" dirty="0">
              <a:latin typeface="Arial Narrow" panose="020B0606020202030204" pitchFamily="34" charset="0"/>
            </a:rPr>
            <a:t>Налогоплательщик-организация неверно исчислила и уплатила авансовые платежи по земельному налогу за 1 - 3 кварталы 2022 г. Как правильно заполнить Уведомление в случае если уплата этих авансовых платежей после их перерасчета проведена в 2023 году? </a:t>
          </a:r>
        </a:p>
      </dgm:t>
    </dgm:pt>
    <dgm:pt modelId="{000BA21B-767B-42F5-A8D0-8B23D6DB1CEB}" type="parTrans" cxnId="{8521D4A9-6216-43FE-98AB-337DFDE0BF32}">
      <dgm:prSet/>
      <dgm:spPr/>
      <dgm:t>
        <a:bodyPr/>
        <a:lstStyle/>
        <a:p>
          <a:endParaRPr lang="ru-RU"/>
        </a:p>
      </dgm:t>
    </dgm:pt>
    <dgm:pt modelId="{31785167-B4C3-4C4D-8599-B0A11CC7159D}" type="sibTrans" cxnId="{8521D4A9-6216-43FE-98AB-337DFDE0BF32}">
      <dgm:prSet/>
      <dgm:spPr/>
      <dgm:t>
        <a:bodyPr/>
        <a:lstStyle/>
        <a:p>
          <a:endParaRPr lang="ru-RU"/>
        </a:p>
      </dgm:t>
    </dgm:pt>
    <dgm:pt modelId="{CA6C3D7D-C0FD-4144-A8E2-032D17C3A7E5}" type="pres">
      <dgm:prSet presAssocID="{83481CEF-7BF9-485C-B7E3-19E21332556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DFBF5F-10C2-4758-81C1-AB95982A8FC0}" type="pres">
      <dgm:prSet presAssocID="{C8B24883-4587-4EE3-A5A9-9D5DC237E19B}" presName="parentText" presStyleLbl="node1" presStyleIdx="0" presStyleCnt="1" custScaleY="462041" custLinFactNeighborX="-1819" custLinFactNeighborY="-2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570CE0-4EC3-4CBA-B8C4-A704C3D65694}" type="presOf" srcId="{83481CEF-7BF9-485C-B7E3-19E213325569}" destId="{CA6C3D7D-C0FD-4144-A8E2-032D17C3A7E5}" srcOrd="0" destOrd="0" presId="urn:microsoft.com/office/officeart/2005/8/layout/vList2"/>
    <dgm:cxn modelId="{34FFBA78-8C7A-43A2-95D6-6E67DE3446DF}" type="presOf" srcId="{C8B24883-4587-4EE3-A5A9-9D5DC237E19B}" destId="{E2DFBF5F-10C2-4758-81C1-AB95982A8FC0}" srcOrd="0" destOrd="0" presId="urn:microsoft.com/office/officeart/2005/8/layout/vList2"/>
    <dgm:cxn modelId="{8521D4A9-6216-43FE-98AB-337DFDE0BF32}" srcId="{83481CEF-7BF9-485C-B7E3-19E213325569}" destId="{C8B24883-4587-4EE3-A5A9-9D5DC237E19B}" srcOrd="0" destOrd="0" parTransId="{000BA21B-767B-42F5-A8D0-8B23D6DB1CEB}" sibTransId="{31785167-B4C3-4C4D-8599-B0A11CC7159D}"/>
    <dgm:cxn modelId="{34516639-55B7-4284-8E8B-D8F10B1C77DE}" type="presParOf" srcId="{CA6C3D7D-C0FD-4144-A8E2-032D17C3A7E5}" destId="{E2DFBF5F-10C2-4758-81C1-AB95982A8FC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ACA485-D112-4408-B6DC-AFE0E4D469A1}">
      <dsp:nvSpPr>
        <dsp:cNvPr id="0" name=""/>
        <dsp:cNvSpPr/>
      </dsp:nvSpPr>
      <dsp:spPr>
        <a:xfrm>
          <a:off x="0" y="0"/>
          <a:ext cx="7599704" cy="18141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dirty="0">
              <a:latin typeface="Arial Narrow" panose="020B0606020202030204" pitchFamily="34" charset="0"/>
            </a:rPr>
            <a:t>Вопрос  1.  </a:t>
          </a: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Arial Narrow" panose="020B0606020202030204" pitchFamily="34" charset="0"/>
            </a:rPr>
            <a:t>Организация в 2022 г. уплатила авансовые платежи по транспортному налогу</a:t>
          </a:r>
          <a:br>
            <a:rPr lang="ru-RU" sz="1800" b="0" i="0" kern="1200" dirty="0">
              <a:latin typeface="Arial Narrow" panose="020B0606020202030204" pitchFamily="34" charset="0"/>
            </a:rPr>
          </a:br>
          <a:r>
            <a:rPr lang="ru-RU" sz="1800" b="0" i="0" kern="1200" dirty="0">
              <a:latin typeface="Arial Narrow" panose="020B0606020202030204" pitchFamily="34" charset="0"/>
            </a:rPr>
            <a:t>за 1 - 3 кварталы 2022 г. </a:t>
          </a: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>
              <a:latin typeface="Arial Narrow" panose="020B0606020202030204" pitchFamily="34" charset="0"/>
            </a:rPr>
            <a:t>Какую сумму налога необходимо указать в Уведомлении, которое представляется в налоговый орган после уплаты транспортного налога в 2023 г. за налоговый период 2022 года?</a:t>
          </a:r>
        </a:p>
      </dsp:txBody>
      <dsp:txXfrm>
        <a:off x="88557" y="88557"/>
        <a:ext cx="7422590" cy="16369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7E75A4-D62D-409C-B9BF-CBF290325E29}">
      <dsp:nvSpPr>
        <dsp:cNvPr id="0" name=""/>
        <dsp:cNvSpPr/>
      </dsp:nvSpPr>
      <dsp:spPr>
        <a:xfrm>
          <a:off x="0" y="1262"/>
          <a:ext cx="7632848" cy="12917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dirty="0">
              <a:latin typeface="Arial Narrow" panose="020B0606020202030204" pitchFamily="34" charset="0"/>
            </a:rPr>
            <a:t>Вопрос 2.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Arial Narrow" panose="020B0606020202030204" pitchFamily="34" charset="0"/>
            </a:rPr>
            <a:t> </a:t>
          </a:r>
          <a:r>
            <a:rPr lang="ru-RU" sz="1800" i="0" kern="1200" dirty="0">
              <a:latin typeface="Arial Narrow" panose="020B0606020202030204" pitchFamily="34" charset="0"/>
            </a:rPr>
            <a:t>Каким образом заполнить поле «КПП, указанный в соответствующей налоговой декларации (расчете)» Уведомления в случае </a:t>
          </a:r>
          <a:r>
            <a:rPr lang="ru-RU" sz="1800" i="0" kern="1200" dirty="0" err="1">
              <a:latin typeface="Arial Narrow" panose="020B0606020202030204" pitchFamily="34" charset="0"/>
            </a:rPr>
            <a:t>бездекларационного</a:t>
          </a:r>
          <a:r>
            <a:rPr lang="ru-RU" sz="1800" i="0" kern="1200" dirty="0">
              <a:latin typeface="Arial Narrow" panose="020B0606020202030204" pitchFamily="34" charset="0"/>
            </a:rPr>
            <a:t> порядка исчисления имущественных налогов</a:t>
          </a:r>
        </a:p>
      </dsp:txBody>
      <dsp:txXfrm>
        <a:off x="63057" y="64319"/>
        <a:ext cx="7506734" cy="11656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FF8CE1-DBAF-4B88-B1B6-12C2DA2B5E28}">
      <dsp:nvSpPr>
        <dsp:cNvPr id="0" name=""/>
        <dsp:cNvSpPr/>
      </dsp:nvSpPr>
      <dsp:spPr>
        <a:xfrm>
          <a:off x="0" y="402"/>
          <a:ext cx="7596844" cy="11510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dirty="0">
              <a:latin typeface="Arial Narrow" panose="020B0606020202030204" pitchFamily="34" charset="0"/>
            </a:rPr>
            <a:t>Вопрос 3.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Arial Narrow" panose="020B0606020202030204" pitchFamily="34" charset="0"/>
            </a:rPr>
            <a:t>Необходимо ли организации представлять в налоговый орган Уведомление после представления налоговой декларации </a:t>
          </a:r>
          <a:r>
            <a:rPr lang="ru-RU" sz="1800" kern="1200" dirty="0" smtClean="0">
              <a:latin typeface="Arial Narrow" panose="020B0606020202030204" pitchFamily="34" charset="0"/>
            </a:rPr>
            <a:t>по НИО </a:t>
          </a:r>
          <a:r>
            <a:rPr lang="ru-RU" sz="1800" kern="1200" dirty="0">
              <a:latin typeface="Arial Narrow" panose="020B0606020202030204" pitchFamily="34" charset="0"/>
            </a:rPr>
            <a:t>за тот же налоговый период? </a:t>
          </a:r>
        </a:p>
      </dsp:txBody>
      <dsp:txXfrm>
        <a:off x="56187" y="56589"/>
        <a:ext cx="7484470" cy="10386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19609B-FBE5-4619-AD1E-BDCDFB086AE2}">
      <dsp:nvSpPr>
        <dsp:cNvPr id="0" name=""/>
        <dsp:cNvSpPr/>
      </dsp:nvSpPr>
      <dsp:spPr>
        <a:xfrm>
          <a:off x="0" y="0"/>
          <a:ext cx="7488832" cy="106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dirty="0">
              <a:latin typeface="Arial Narrow" panose="020B0606020202030204" pitchFamily="34" charset="0"/>
            </a:rPr>
            <a:t>Вопрос 4.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Arial Narrow" panose="020B0606020202030204" pitchFamily="34" charset="0"/>
            </a:rPr>
            <a:t>Необходимо ли представлять Уведомление, если земельный налог за налоговый и отчетные периоды 2022 г. был полностью уплачен организацией в 2022 г.? </a:t>
          </a:r>
        </a:p>
      </dsp:txBody>
      <dsp:txXfrm>
        <a:off x="52089" y="52089"/>
        <a:ext cx="7384654" cy="9628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494BF1-F089-495E-9753-8A252D3B89C1}">
      <dsp:nvSpPr>
        <dsp:cNvPr id="0" name=""/>
        <dsp:cNvSpPr/>
      </dsp:nvSpPr>
      <dsp:spPr>
        <a:xfrm>
          <a:off x="0" y="78505"/>
          <a:ext cx="7488832" cy="20752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dirty="0">
              <a:latin typeface="Arial Narrow" panose="020B0606020202030204" pitchFamily="34" charset="0"/>
            </a:rPr>
            <a:t>Вопрос 5.</a:t>
          </a: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Arial Narrow" panose="020B0606020202030204" pitchFamily="34" charset="0"/>
            </a:rPr>
            <a:t>Необходимо ли представлять Уведомление за налоговый период 2022 г., если налог на имущество организаций за этот налоговый период уплачен до 28.02.2023, и ранее организацией в налоговый орган представлена налоговая декларация, в которой содержатся сведения обо всех объектах налогообложения за такой же налоговый период (объектов налогообложения, налоговая база по которым определяется как их кадастровая стоимость не имеется)? </a:t>
          </a:r>
        </a:p>
      </dsp:txBody>
      <dsp:txXfrm>
        <a:off x="101305" y="179810"/>
        <a:ext cx="7286222" cy="187262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1019C5-AF83-4DC9-82A0-63183283A974}">
      <dsp:nvSpPr>
        <dsp:cNvPr id="0" name=""/>
        <dsp:cNvSpPr/>
      </dsp:nvSpPr>
      <dsp:spPr>
        <a:xfrm>
          <a:off x="0" y="119392"/>
          <a:ext cx="7560840" cy="13308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dirty="0">
              <a:latin typeface="Arial Narrow" panose="020B0606020202030204" pitchFamily="34" charset="0"/>
            </a:rPr>
            <a:t>Вопрос 6.</a:t>
          </a: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Arial Narrow" panose="020B0606020202030204" pitchFamily="34" charset="0"/>
            </a:rPr>
            <a:t>Допускается ли представить только одно Уведомление в случае досрочной уплаты организацией в первом квартале 2023 г. авансовых платежей по транспортному налогу за все отчетные периоды (1 - 3 кварталы) 2023 г.? </a:t>
          </a:r>
        </a:p>
      </dsp:txBody>
      <dsp:txXfrm>
        <a:off x="64968" y="184360"/>
        <a:ext cx="7430904" cy="120093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1FFF60-1DF6-4AC4-B0AF-2624B7578D4F}">
      <dsp:nvSpPr>
        <dsp:cNvPr id="0" name=""/>
        <dsp:cNvSpPr/>
      </dsp:nvSpPr>
      <dsp:spPr>
        <a:xfrm>
          <a:off x="0" y="0"/>
          <a:ext cx="7972375" cy="19609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dirty="0">
              <a:latin typeface="Arial Narrow" panose="020B0606020202030204" pitchFamily="34" charset="0"/>
            </a:rPr>
            <a:t>Вопрос 7.</a:t>
          </a: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Arial Narrow" panose="020B0606020202030204" pitchFamily="34" charset="0"/>
            </a:rPr>
            <a:t>У налогоплательщика налога на имущество организаций имеется как недвижимое имущество, подлежащее налогообложению по среднегодовой стоимости, так и недвижимое имущество, налоговая база в отношении которого определяется как кадастровая стоимость. Должна ли организация представлять Уведомления в 2023 г. в отношении суммы налога (авансовых платежей по налогу), исчисленной по имуществу, облагаемому налогом по кадастровой стоимости?</a:t>
          </a:r>
        </a:p>
      </dsp:txBody>
      <dsp:txXfrm>
        <a:off x="95725" y="95725"/>
        <a:ext cx="7780925" cy="176948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52C63-387D-454F-B3F2-51CAC168D8AC}">
      <dsp:nvSpPr>
        <dsp:cNvPr id="0" name=""/>
        <dsp:cNvSpPr/>
      </dsp:nvSpPr>
      <dsp:spPr>
        <a:xfrm>
          <a:off x="0" y="0"/>
          <a:ext cx="7704856" cy="1910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dirty="0">
              <a:latin typeface="Arial Narrow" panose="020B0606020202030204" pitchFamily="34" charset="0"/>
            </a:rPr>
            <a:t>Вопрос 8.</a:t>
          </a: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Arial Narrow" panose="020B0606020202030204" pitchFamily="34" charset="0"/>
            </a:rPr>
            <a:t>Налогоплательщик-организация освобождена от уплаты авансовых платежей по земельному налогу за отчетные периоды 2023 г. и, следовательно, у организации отсутствует обязанность по представлению Уведомления за указанные отчетные периоды 2023 г. В какой срок должно быть представлено Уведомление об исчисленной сумме земельного налога за налоговый период 2023 г.?</a:t>
          </a:r>
        </a:p>
      </dsp:txBody>
      <dsp:txXfrm>
        <a:off x="93258" y="93258"/>
        <a:ext cx="7518340" cy="172388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DFBF5F-10C2-4758-81C1-AB95982A8FC0}">
      <dsp:nvSpPr>
        <dsp:cNvPr id="0" name=""/>
        <dsp:cNvSpPr/>
      </dsp:nvSpPr>
      <dsp:spPr>
        <a:xfrm>
          <a:off x="0" y="0"/>
          <a:ext cx="7353250" cy="15106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dirty="0">
              <a:latin typeface="Arial Narrow" panose="020B0606020202030204" pitchFamily="34" charset="0"/>
            </a:rPr>
            <a:t>Вопрос 9.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Arial Narrow" panose="020B0606020202030204" pitchFamily="34" charset="0"/>
            </a:rPr>
            <a:t>Налогоплательщик-организация неверно исчислила и уплатила авансовые платежи по земельному налогу за 1 - 3 кварталы 2022 г. Как правильно заполнить Уведомление в случае если уплата этих авансовых платежей после их перерасчета проведена в 2023 году? </a:t>
          </a:r>
        </a:p>
      </dsp:txBody>
      <dsp:txXfrm>
        <a:off x="73746" y="73746"/>
        <a:ext cx="7205758" cy="13631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46180-BD54-47F8-B8F3-B68F8060284C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66759A-FF15-4C92-A9DD-2DBB05EBED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0125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814" tIns="45907" rIns="91814" bIns="45907" rtlCol="0"/>
          <a:lstStyle>
            <a:lvl1pPr algn="l" defTabSz="8196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814" tIns="45907" rIns="91814" bIns="45907" rtlCol="0"/>
          <a:lstStyle>
            <a:lvl1pPr algn="r" defTabSz="8196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9130B82-A11F-426B-8239-1755AD3A290D}" type="datetimeFigureOut">
              <a:rPr lang="ru-RU"/>
              <a:pPr>
                <a:defRPr/>
              </a:pPr>
              <a:t>13.03.2023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4" tIns="45907" rIns="91814" bIns="45907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6712" cy="4473575"/>
          </a:xfrm>
          <a:prstGeom prst="rect">
            <a:avLst/>
          </a:prstGeom>
        </p:spPr>
        <p:txBody>
          <a:bodyPr vert="horz" lIns="91814" tIns="45907" rIns="91814" bIns="45907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6888"/>
          </a:xfrm>
          <a:prstGeom prst="rect">
            <a:avLst/>
          </a:prstGeom>
        </p:spPr>
        <p:txBody>
          <a:bodyPr vert="horz" lIns="91814" tIns="45907" rIns="91814" bIns="45907" rtlCol="0" anchor="b"/>
          <a:lstStyle>
            <a:lvl1pPr algn="l" defTabSz="8196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wrap="square" lIns="91814" tIns="45907" rIns="91814" bIns="45907" numCol="1" anchor="b" anchorCtr="0" compatLnSpc="1">
            <a:prstTxWarp prst="textNoShape">
              <a:avLst/>
            </a:prstTxWarp>
          </a:bodyPr>
          <a:lstStyle>
            <a:lvl1pPr algn="r" defTabSz="819150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A3F97CB-4BA2-4C97-BC95-684D1A55FAD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23310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016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0050" algn="l" defTabSz="8016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01688" algn="l" defTabSz="8016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03325" algn="l" defTabSz="8016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04963" algn="l" defTabSz="8016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07886" algn="l" defTabSz="80315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09471" algn="l" defTabSz="80315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11041" algn="l" defTabSz="80315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12627" algn="l" defTabSz="80315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191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91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91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91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91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91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91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91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91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88D2AF8-2EAE-4D1A-AA20-DA86BBBE4777}" type="slidenum">
              <a:rPr lang="ru-RU" altLang="ru-RU" sz="1200" smtClean="0">
                <a:latin typeface="Calibri" panose="020F0502020204030204" pitchFamily="34" charset="0"/>
              </a:rPr>
              <a:pPr/>
              <a:t>1</a:t>
            </a:fld>
            <a:endParaRPr lang="ru-RU" altLang="ru-RU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148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3F97CB-4BA2-4C97-BC95-684D1A55FAD3}" type="slidenum">
              <a:rPr lang="ru-RU" altLang="ru-RU" smtClean="0"/>
              <a:pPr>
                <a:defRPr/>
              </a:pPr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32043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795021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6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3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0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7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4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476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544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8352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9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Номер слайда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12C909E0-7DD3-4015-892F-BF1EB90F02B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052560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09"/>
            <a:ext cx="2405063" cy="48387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0903E50-F737-419B-A571-FC3F1B59F1EF}" type="datetime1">
              <a:rPr lang="ru-RU" smtClean="0"/>
              <a:t>13.03.2023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74A5BFEB-6D7F-4B1D-9BCB-D1B040E323F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4590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713E546-E21A-4815-9F41-1B8CF943B8F7}" type="datetime1">
              <a:rPr lang="ru-RU" smtClean="0"/>
              <a:t>13.03.2023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3744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23" y="204820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23" y="1076328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6803" indent="0">
              <a:buNone/>
              <a:defRPr sz="1100"/>
            </a:lvl2pPr>
            <a:lvl3pPr marL="813603" indent="0">
              <a:buNone/>
              <a:defRPr sz="900"/>
            </a:lvl3pPr>
            <a:lvl4pPr marL="1220401" indent="0">
              <a:buNone/>
              <a:defRPr sz="800"/>
            </a:lvl4pPr>
            <a:lvl5pPr marL="1627201" indent="0">
              <a:buNone/>
              <a:defRPr sz="800"/>
            </a:lvl5pPr>
            <a:lvl6pPr marL="2034006" indent="0">
              <a:buNone/>
              <a:defRPr sz="800"/>
            </a:lvl6pPr>
            <a:lvl7pPr marL="2440808" indent="0">
              <a:buNone/>
              <a:defRPr sz="800"/>
            </a:lvl7pPr>
            <a:lvl8pPr marL="2847605" indent="0">
              <a:buNone/>
              <a:defRPr sz="800"/>
            </a:lvl8pPr>
            <a:lvl9pPr marL="3254409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9A780E7-B04E-467B-B210-3702BC07727F}" type="datetime1">
              <a:rPr lang="ru-RU" smtClean="0"/>
              <a:t>13.03.2023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831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Autofit/>
          </a:bodyPr>
          <a:lstStyle>
            <a:lvl1pPr marL="0" indent="0">
              <a:buNone/>
              <a:defRPr sz="2900"/>
            </a:lvl1pPr>
            <a:lvl2pPr marL="406803" indent="0">
              <a:buNone/>
              <a:defRPr sz="2500"/>
            </a:lvl2pPr>
            <a:lvl3pPr marL="813603" indent="0">
              <a:buNone/>
              <a:defRPr sz="2100"/>
            </a:lvl3pPr>
            <a:lvl4pPr marL="1220401" indent="0">
              <a:buNone/>
              <a:defRPr sz="1800"/>
            </a:lvl4pPr>
            <a:lvl5pPr marL="1627201" indent="0">
              <a:buNone/>
              <a:defRPr sz="1800"/>
            </a:lvl5pPr>
            <a:lvl6pPr marL="2034006" indent="0">
              <a:buNone/>
              <a:defRPr sz="1800"/>
            </a:lvl6pPr>
            <a:lvl7pPr marL="2440808" indent="0">
              <a:buNone/>
              <a:defRPr sz="1800"/>
            </a:lvl7pPr>
            <a:lvl8pPr marL="2847605" indent="0">
              <a:buNone/>
              <a:defRPr sz="1800"/>
            </a:lvl8pPr>
            <a:lvl9pPr marL="3254409" indent="0">
              <a:buNone/>
              <a:defRPr sz="1800"/>
            </a:lvl9pPr>
          </a:lstStyle>
          <a:p>
            <a:pPr lvl="0"/>
            <a:r>
              <a:rPr lang="ru-RU" noProof="0" dirty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16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6803" indent="0">
              <a:buNone/>
              <a:defRPr sz="1100"/>
            </a:lvl2pPr>
            <a:lvl3pPr marL="813603" indent="0">
              <a:buNone/>
              <a:defRPr sz="900"/>
            </a:lvl3pPr>
            <a:lvl4pPr marL="1220401" indent="0">
              <a:buNone/>
              <a:defRPr sz="800"/>
            </a:lvl4pPr>
            <a:lvl5pPr marL="1627201" indent="0">
              <a:buNone/>
              <a:defRPr sz="800"/>
            </a:lvl5pPr>
            <a:lvl6pPr marL="2034006" indent="0">
              <a:buNone/>
              <a:defRPr sz="800"/>
            </a:lvl6pPr>
            <a:lvl7pPr marL="2440808" indent="0">
              <a:buNone/>
              <a:defRPr sz="800"/>
            </a:lvl7pPr>
            <a:lvl8pPr marL="2847605" indent="0">
              <a:buNone/>
              <a:defRPr sz="800"/>
            </a:lvl8pPr>
            <a:lvl9pPr marL="3254409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996B578-8A04-4B68-8214-AD8BC7DAEB3E}" type="datetime1">
              <a:rPr lang="ru-RU" smtClean="0"/>
              <a:t>13.03.2023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0CD3DCEC-A747-429E-990B-1FC0F667E5F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396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4F23DB7-8130-442C-8FDD-04A1D854DB90}" type="datetime1">
              <a:rPr lang="ru-RU" smtClean="0"/>
              <a:t>13.03.2023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0CA6BDC2-84BB-41E5-AF95-5F8DDA9A63A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66779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09"/>
            <a:ext cx="2405063" cy="48387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86EE3B1-C695-4F08-A059-1ACCA064FE11}" type="datetime1">
              <a:rPr lang="ru-RU" smtClean="0"/>
              <a:t>13.03.2023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0E2C673C-59F8-46BB-8FBE-E4E0DBECD20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50422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59" y="1598265"/>
            <a:ext cx="7772943" cy="110256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30"/>
            <a:ext cx="6401886" cy="1314221"/>
          </a:xfrm>
        </p:spPr>
        <p:txBody>
          <a:bodyPr/>
          <a:lstStyle>
            <a:lvl1pPr marL="0" indent="0" algn="ctr">
              <a:buNone/>
              <a:defRPr/>
            </a:lvl1pPr>
            <a:lvl2pPr marL="356168" indent="0" algn="ctr">
              <a:buNone/>
              <a:defRPr/>
            </a:lvl2pPr>
            <a:lvl3pPr marL="712340" indent="0" algn="ctr">
              <a:buNone/>
              <a:defRPr/>
            </a:lvl3pPr>
            <a:lvl4pPr marL="1068524" indent="0" algn="ctr">
              <a:buNone/>
              <a:defRPr/>
            </a:lvl4pPr>
            <a:lvl5pPr marL="1424697" indent="0" algn="ctr">
              <a:buNone/>
              <a:defRPr/>
            </a:lvl5pPr>
            <a:lvl6pPr marL="1780872" indent="0" algn="ctr">
              <a:buNone/>
              <a:defRPr/>
            </a:lvl6pPr>
            <a:lvl7pPr marL="2137048" indent="0" algn="ctr">
              <a:buNone/>
              <a:defRPr/>
            </a:lvl7pPr>
            <a:lvl8pPr marL="2493220" indent="0" algn="ctr">
              <a:buNone/>
              <a:defRPr/>
            </a:lvl8pPr>
            <a:lvl9pPr marL="2849393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9F4DE-ACE8-49D9-A3C5-76F72FAA4B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333077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3B0F2-C75C-48E5-A58E-98376309E5E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51173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10" y="3305572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10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6168" indent="0">
              <a:buNone/>
              <a:defRPr sz="1400"/>
            </a:lvl2pPr>
            <a:lvl3pPr marL="712340" indent="0">
              <a:buNone/>
              <a:defRPr sz="1300"/>
            </a:lvl3pPr>
            <a:lvl4pPr marL="1068524" indent="0">
              <a:buNone/>
              <a:defRPr sz="1100"/>
            </a:lvl4pPr>
            <a:lvl5pPr marL="1424697" indent="0">
              <a:buNone/>
              <a:defRPr sz="1100"/>
            </a:lvl5pPr>
            <a:lvl6pPr marL="1780872" indent="0">
              <a:buNone/>
              <a:defRPr sz="1100"/>
            </a:lvl6pPr>
            <a:lvl7pPr marL="2137048" indent="0">
              <a:buNone/>
              <a:defRPr sz="1100"/>
            </a:lvl7pPr>
            <a:lvl8pPr marL="2493220" indent="0">
              <a:buNone/>
              <a:defRPr sz="1100"/>
            </a:lvl8pPr>
            <a:lvl9pPr marL="2849393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323C6-F43E-4BD8-8778-DE8632016FD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11117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1"/>
            <a:ext cx="3606830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1"/>
            <a:ext cx="3606831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7D867-CFDD-4BA6-9EEC-7EC6C737355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81728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2478491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391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94232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02" y="206263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168" indent="0">
              <a:buNone/>
              <a:defRPr sz="1600" b="1"/>
            </a:lvl2pPr>
            <a:lvl3pPr marL="712340" indent="0">
              <a:buNone/>
              <a:defRPr sz="1400" b="1"/>
            </a:lvl3pPr>
            <a:lvl4pPr marL="1068524" indent="0">
              <a:buNone/>
              <a:defRPr sz="1300" b="1"/>
            </a:lvl4pPr>
            <a:lvl5pPr marL="1424697" indent="0">
              <a:buNone/>
              <a:defRPr sz="1300" b="1"/>
            </a:lvl5pPr>
            <a:lvl6pPr marL="1780872" indent="0">
              <a:buNone/>
              <a:defRPr sz="1300" b="1"/>
            </a:lvl6pPr>
            <a:lvl7pPr marL="2137048" indent="0">
              <a:buNone/>
              <a:defRPr sz="1300" b="1"/>
            </a:lvl7pPr>
            <a:lvl8pPr marL="2493220" indent="0">
              <a:buNone/>
              <a:defRPr sz="1300" b="1"/>
            </a:lvl8pPr>
            <a:lvl9pPr marL="2849393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168" indent="0">
              <a:buNone/>
              <a:defRPr sz="1600" b="1"/>
            </a:lvl2pPr>
            <a:lvl3pPr marL="712340" indent="0">
              <a:buNone/>
              <a:defRPr sz="1400" b="1"/>
            </a:lvl3pPr>
            <a:lvl4pPr marL="1068524" indent="0">
              <a:buNone/>
              <a:defRPr sz="1300" b="1"/>
            </a:lvl4pPr>
            <a:lvl5pPr marL="1424697" indent="0">
              <a:buNone/>
              <a:defRPr sz="1300" b="1"/>
            </a:lvl5pPr>
            <a:lvl6pPr marL="1780872" indent="0">
              <a:buNone/>
              <a:defRPr sz="1300" b="1"/>
            </a:lvl6pPr>
            <a:lvl7pPr marL="2137048" indent="0">
              <a:buNone/>
              <a:defRPr sz="1300" b="1"/>
            </a:lvl7pPr>
            <a:lvl8pPr marL="2493220" indent="0">
              <a:buNone/>
              <a:defRPr sz="1300" b="1"/>
            </a:lvl8pPr>
            <a:lvl9pPr marL="2849393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AE239-764D-4021-9E36-EEF06FCDEED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64558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CE9BF-8E5C-41F6-8A26-D36B220B35C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255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24C04-508E-4228-8EAA-3C0DE93D1FE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895741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02" y="205211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502" y="1076656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6168" indent="0">
              <a:buNone/>
              <a:defRPr sz="1000"/>
            </a:lvl2pPr>
            <a:lvl3pPr marL="712340" indent="0">
              <a:buNone/>
              <a:defRPr sz="800"/>
            </a:lvl3pPr>
            <a:lvl4pPr marL="1068524" indent="0">
              <a:buNone/>
              <a:defRPr sz="700"/>
            </a:lvl4pPr>
            <a:lvl5pPr marL="1424697" indent="0">
              <a:buNone/>
              <a:defRPr sz="700"/>
            </a:lvl5pPr>
            <a:lvl6pPr marL="1780872" indent="0">
              <a:buNone/>
              <a:defRPr sz="700"/>
            </a:lvl6pPr>
            <a:lvl7pPr marL="2137048" indent="0">
              <a:buNone/>
              <a:defRPr sz="700"/>
            </a:lvl7pPr>
            <a:lvl8pPr marL="2493220" indent="0">
              <a:buNone/>
              <a:defRPr sz="700"/>
            </a:lvl8pPr>
            <a:lvl9pPr marL="2849393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B2C7F-2279-4D93-BA6F-567208D5456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85514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909" y="3600364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909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6168" indent="0">
              <a:buNone/>
              <a:defRPr sz="2300"/>
            </a:lvl2pPr>
            <a:lvl3pPr marL="712340" indent="0">
              <a:buNone/>
              <a:defRPr sz="1900"/>
            </a:lvl3pPr>
            <a:lvl4pPr marL="1068524" indent="0">
              <a:buNone/>
              <a:defRPr sz="1600"/>
            </a:lvl4pPr>
            <a:lvl5pPr marL="1424697" indent="0">
              <a:buNone/>
              <a:defRPr sz="1600"/>
            </a:lvl5pPr>
            <a:lvl6pPr marL="1780872" indent="0">
              <a:buNone/>
              <a:defRPr sz="1600"/>
            </a:lvl6pPr>
            <a:lvl7pPr marL="2137048" indent="0">
              <a:buNone/>
              <a:defRPr sz="1600"/>
            </a:lvl7pPr>
            <a:lvl8pPr marL="2493220" indent="0">
              <a:buNone/>
              <a:defRPr sz="1600"/>
            </a:lvl8pPr>
            <a:lvl9pPr marL="2849393" indent="0">
              <a:buNone/>
              <a:defRPr sz="16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909" y="4025839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6168" indent="0">
              <a:buNone/>
              <a:defRPr sz="1000"/>
            </a:lvl2pPr>
            <a:lvl3pPr marL="712340" indent="0">
              <a:buNone/>
              <a:defRPr sz="800"/>
            </a:lvl3pPr>
            <a:lvl4pPr marL="1068524" indent="0">
              <a:buNone/>
              <a:defRPr sz="700"/>
            </a:lvl4pPr>
            <a:lvl5pPr marL="1424697" indent="0">
              <a:buNone/>
              <a:defRPr sz="700"/>
            </a:lvl5pPr>
            <a:lvl6pPr marL="1780872" indent="0">
              <a:buNone/>
              <a:defRPr sz="700"/>
            </a:lvl6pPr>
            <a:lvl7pPr marL="2137048" indent="0">
              <a:buNone/>
              <a:defRPr sz="700"/>
            </a:lvl7pPr>
            <a:lvl8pPr marL="2493220" indent="0">
              <a:buNone/>
              <a:defRPr sz="700"/>
            </a:lvl8pPr>
            <a:lvl9pPr marL="2849393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5E15A-CDDB-4972-B5F9-238EBECD538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04629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7A5F2-7A15-4C3E-B89C-85DDEEB8B11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31601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74"/>
            <a:ext cx="1835316" cy="445993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74"/>
            <a:ext cx="5378344" cy="445993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C0F33-64FC-4CB3-AD7F-D67B9D2288D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0918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79" y="367186"/>
            <a:ext cx="7343979" cy="8325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79" y="1199761"/>
            <a:ext cx="7343979" cy="3627338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B614B-042A-4BF5-BF14-30B99976474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538932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79" y="367186"/>
            <a:ext cx="7343979" cy="8325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87"/>
            <a:ext cx="3606830" cy="17612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87"/>
            <a:ext cx="3606831" cy="17612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4"/>
            <a:ext cx="3606830" cy="1762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4"/>
            <a:ext cx="3606831" cy="1762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17E02-A1A1-46E1-96D3-A36BD12B662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60212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79" y="367174"/>
            <a:ext cx="7343979" cy="445993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5354E-65D8-4F1F-BFC9-572C95073A0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89771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5926138" y="3844925"/>
            <a:ext cx="923925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1" tIns="35662" rIns="71321" bIns="35662"/>
          <a:lstStyle>
            <a:lvl1pPr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4"/>
            <a:ext cx="7632700" cy="3206749"/>
          </a:xfrm>
        </p:spPr>
        <p:txBody>
          <a:bodyPr>
            <a:noAutofit/>
          </a:bodyPr>
          <a:lstStyle>
            <a:lvl1pPr marL="283561" indent="0">
              <a:buFontTx/>
              <a:buNone/>
              <a:defRPr b="1">
                <a:latin typeface="+mj-lt"/>
              </a:defRPr>
            </a:lvl1pPr>
            <a:lvl2pPr marL="281089" indent="2485">
              <a:defRPr>
                <a:latin typeface="+mj-lt"/>
              </a:defRPr>
            </a:lvl2pPr>
            <a:lvl3pPr marL="490356" indent="-203079">
              <a:tabLst/>
              <a:defRPr>
                <a:latin typeface="+mj-lt"/>
              </a:defRPr>
            </a:lvl3pPr>
            <a:lvl4pPr marL="0" indent="281089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189" y="558814"/>
            <a:ext cx="7548638" cy="946151"/>
          </a:xfrm>
        </p:spPr>
        <p:txBody>
          <a:bodyPr/>
          <a:lstStyle>
            <a:lvl1pPr marL="0" marR="0" indent="0" defTabSz="813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A62AD9B0-A7DC-452B-B0E1-F57CF33C38C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916828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57" y="1598262"/>
            <a:ext cx="7772943" cy="110256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30"/>
            <a:ext cx="6401886" cy="1314221"/>
          </a:xfrm>
        </p:spPr>
        <p:txBody>
          <a:bodyPr/>
          <a:lstStyle>
            <a:lvl1pPr marL="0" indent="0" algn="ctr">
              <a:buNone/>
              <a:defRPr/>
            </a:lvl1pPr>
            <a:lvl2pPr marL="356330" indent="0" algn="ctr">
              <a:buNone/>
              <a:defRPr/>
            </a:lvl2pPr>
            <a:lvl3pPr marL="712661" indent="0" algn="ctr">
              <a:buNone/>
              <a:defRPr/>
            </a:lvl3pPr>
            <a:lvl4pPr marL="1069005" indent="0" algn="ctr">
              <a:buNone/>
              <a:defRPr/>
            </a:lvl4pPr>
            <a:lvl5pPr marL="1425339" indent="0" algn="ctr">
              <a:buNone/>
              <a:defRPr/>
            </a:lvl5pPr>
            <a:lvl6pPr marL="1781674" indent="0" algn="ctr">
              <a:buNone/>
              <a:defRPr/>
            </a:lvl6pPr>
            <a:lvl7pPr marL="2138011" indent="0" algn="ctr">
              <a:buNone/>
              <a:defRPr/>
            </a:lvl7pPr>
            <a:lvl8pPr marL="2494345" indent="0" algn="ctr">
              <a:buNone/>
              <a:defRPr/>
            </a:lvl8pPr>
            <a:lvl9pPr marL="2850678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2989A-85E7-4576-B12F-6947845ABE4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60034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122F0-756B-4ADE-9DAA-68B9815F6E8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52059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08" y="3305569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08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6330" indent="0">
              <a:buNone/>
              <a:defRPr sz="1400"/>
            </a:lvl2pPr>
            <a:lvl3pPr marL="712661" indent="0">
              <a:buNone/>
              <a:defRPr sz="1300"/>
            </a:lvl3pPr>
            <a:lvl4pPr marL="1069005" indent="0">
              <a:buNone/>
              <a:defRPr sz="1100"/>
            </a:lvl4pPr>
            <a:lvl5pPr marL="1425339" indent="0">
              <a:buNone/>
              <a:defRPr sz="1100"/>
            </a:lvl5pPr>
            <a:lvl6pPr marL="1781674" indent="0">
              <a:buNone/>
              <a:defRPr sz="1100"/>
            </a:lvl6pPr>
            <a:lvl7pPr marL="2138011" indent="0">
              <a:buNone/>
              <a:defRPr sz="1100"/>
            </a:lvl7pPr>
            <a:lvl8pPr marL="2494345" indent="0">
              <a:buNone/>
              <a:defRPr sz="1100"/>
            </a:lvl8pPr>
            <a:lvl9pPr marL="2850678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B13D0-09BE-4BD4-93C0-13371970B3A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437905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1"/>
            <a:ext cx="3606830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1"/>
            <a:ext cx="3606831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1B433-0E64-4626-AA3B-21C2F9AD1D9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590549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00" y="206263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330" indent="0">
              <a:buNone/>
              <a:defRPr sz="1600" b="1"/>
            </a:lvl2pPr>
            <a:lvl3pPr marL="712661" indent="0">
              <a:buNone/>
              <a:defRPr sz="1400" b="1"/>
            </a:lvl3pPr>
            <a:lvl4pPr marL="1069005" indent="0">
              <a:buNone/>
              <a:defRPr sz="1300" b="1"/>
            </a:lvl4pPr>
            <a:lvl5pPr marL="1425339" indent="0">
              <a:buNone/>
              <a:defRPr sz="1300" b="1"/>
            </a:lvl5pPr>
            <a:lvl6pPr marL="1781674" indent="0">
              <a:buNone/>
              <a:defRPr sz="1300" b="1"/>
            </a:lvl6pPr>
            <a:lvl7pPr marL="2138011" indent="0">
              <a:buNone/>
              <a:defRPr sz="1300" b="1"/>
            </a:lvl7pPr>
            <a:lvl8pPr marL="2494345" indent="0">
              <a:buNone/>
              <a:defRPr sz="1300" b="1"/>
            </a:lvl8pPr>
            <a:lvl9pPr marL="2850678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330" indent="0">
              <a:buNone/>
              <a:defRPr sz="1600" b="1"/>
            </a:lvl2pPr>
            <a:lvl3pPr marL="712661" indent="0">
              <a:buNone/>
              <a:defRPr sz="1400" b="1"/>
            </a:lvl3pPr>
            <a:lvl4pPr marL="1069005" indent="0">
              <a:buNone/>
              <a:defRPr sz="1300" b="1"/>
            </a:lvl4pPr>
            <a:lvl5pPr marL="1425339" indent="0">
              <a:buNone/>
              <a:defRPr sz="1300" b="1"/>
            </a:lvl5pPr>
            <a:lvl6pPr marL="1781674" indent="0">
              <a:buNone/>
              <a:defRPr sz="1300" b="1"/>
            </a:lvl6pPr>
            <a:lvl7pPr marL="2138011" indent="0">
              <a:buNone/>
              <a:defRPr sz="1300" b="1"/>
            </a:lvl7pPr>
            <a:lvl8pPr marL="2494345" indent="0">
              <a:buNone/>
              <a:defRPr sz="1300" b="1"/>
            </a:lvl8pPr>
            <a:lvl9pPr marL="2850678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D3DED-4560-400D-95BC-17F5DE607D0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385949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427F3-0AE2-437A-94B9-C805B295462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243783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4ADF6-589E-4C9F-A82F-078F71A2B5F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273019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99" y="205211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499" y="1076656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6330" indent="0">
              <a:buNone/>
              <a:defRPr sz="1000"/>
            </a:lvl2pPr>
            <a:lvl3pPr marL="712661" indent="0">
              <a:buNone/>
              <a:defRPr sz="800"/>
            </a:lvl3pPr>
            <a:lvl4pPr marL="1069005" indent="0">
              <a:buNone/>
              <a:defRPr sz="700"/>
            </a:lvl4pPr>
            <a:lvl5pPr marL="1425339" indent="0">
              <a:buNone/>
              <a:defRPr sz="700"/>
            </a:lvl5pPr>
            <a:lvl6pPr marL="1781674" indent="0">
              <a:buNone/>
              <a:defRPr sz="700"/>
            </a:lvl6pPr>
            <a:lvl7pPr marL="2138011" indent="0">
              <a:buNone/>
              <a:defRPr sz="700"/>
            </a:lvl7pPr>
            <a:lvl8pPr marL="2494345" indent="0">
              <a:buNone/>
              <a:defRPr sz="700"/>
            </a:lvl8pPr>
            <a:lvl9pPr marL="2850678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EA0D7-357E-4A46-AC19-F28E41C6168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35949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903" y="3600361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903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6330" indent="0">
              <a:buNone/>
              <a:defRPr sz="2300"/>
            </a:lvl2pPr>
            <a:lvl3pPr marL="712661" indent="0">
              <a:buNone/>
              <a:defRPr sz="1900"/>
            </a:lvl3pPr>
            <a:lvl4pPr marL="1069005" indent="0">
              <a:buNone/>
              <a:defRPr sz="1600"/>
            </a:lvl4pPr>
            <a:lvl5pPr marL="1425339" indent="0">
              <a:buNone/>
              <a:defRPr sz="1600"/>
            </a:lvl5pPr>
            <a:lvl6pPr marL="1781674" indent="0">
              <a:buNone/>
              <a:defRPr sz="1600"/>
            </a:lvl6pPr>
            <a:lvl7pPr marL="2138011" indent="0">
              <a:buNone/>
              <a:defRPr sz="1600"/>
            </a:lvl7pPr>
            <a:lvl8pPr marL="2494345" indent="0">
              <a:buNone/>
              <a:defRPr sz="1600"/>
            </a:lvl8pPr>
            <a:lvl9pPr marL="2850678" indent="0">
              <a:buNone/>
              <a:defRPr sz="16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903" y="4025836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6330" indent="0">
              <a:buNone/>
              <a:defRPr sz="1000"/>
            </a:lvl2pPr>
            <a:lvl3pPr marL="712661" indent="0">
              <a:buNone/>
              <a:defRPr sz="800"/>
            </a:lvl3pPr>
            <a:lvl4pPr marL="1069005" indent="0">
              <a:buNone/>
              <a:defRPr sz="700"/>
            </a:lvl4pPr>
            <a:lvl5pPr marL="1425339" indent="0">
              <a:buNone/>
              <a:defRPr sz="700"/>
            </a:lvl5pPr>
            <a:lvl6pPr marL="1781674" indent="0">
              <a:buNone/>
              <a:defRPr sz="700"/>
            </a:lvl6pPr>
            <a:lvl7pPr marL="2138011" indent="0">
              <a:buNone/>
              <a:defRPr sz="700"/>
            </a:lvl7pPr>
            <a:lvl8pPr marL="2494345" indent="0">
              <a:buNone/>
              <a:defRPr sz="700"/>
            </a:lvl8pPr>
            <a:lvl9pPr marL="2850678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A492B-89F8-4C75-9BA5-7B14BE81A2C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610590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A43FD-E046-4248-9E3D-59FC0A62C79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3364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5926138" y="3844925"/>
            <a:ext cx="923925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1" tIns="35662" rIns="71321" bIns="35662"/>
          <a:lstStyle>
            <a:lvl1pPr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4"/>
            <a:ext cx="7632700" cy="3206749"/>
          </a:xfrm>
        </p:spPr>
        <p:txBody>
          <a:bodyPr>
            <a:noAutofit/>
          </a:bodyPr>
          <a:lstStyle>
            <a:lvl1pPr marL="283561" indent="0">
              <a:buFontTx/>
              <a:buNone/>
              <a:defRPr b="1">
                <a:latin typeface="+mj-lt"/>
              </a:defRPr>
            </a:lvl1pPr>
            <a:lvl2pPr marL="281089" indent="2485">
              <a:defRPr>
                <a:latin typeface="+mj-lt"/>
              </a:defRPr>
            </a:lvl2pPr>
            <a:lvl3pPr marL="490356" indent="-203079">
              <a:tabLst/>
              <a:defRPr>
                <a:latin typeface="+mj-lt"/>
              </a:defRPr>
            </a:lvl3pPr>
            <a:lvl4pPr marL="0" indent="281089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210" y="558801"/>
            <a:ext cx="7632699" cy="946150"/>
          </a:xfrm>
        </p:spPr>
        <p:txBody>
          <a:bodyPr>
            <a:noAutofit/>
          </a:bodyPr>
          <a:lstStyle>
            <a:lvl1pPr marL="0" marR="0" indent="0" defTabSz="813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0FB36D6B-F53E-4BF6-B9D0-4D1B3C4BADB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427469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74"/>
            <a:ext cx="1835316" cy="445993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74"/>
            <a:ext cx="5378344" cy="445993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9DB84-39DD-435C-98AD-EE965E2D385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0748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73" y="367183"/>
            <a:ext cx="7343979" cy="8325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73" y="1199761"/>
            <a:ext cx="7343979" cy="3627338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59636-20D0-4768-A833-F1B425BC9B0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14399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73" y="367183"/>
            <a:ext cx="7343979" cy="8325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84"/>
            <a:ext cx="3606830" cy="17612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84"/>
            <a:ext cx="3606831" cy="17612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4"/>
            <a:ext cx="3606830" cy="1762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4"/>
            <a:ext cx="3606831" cy="1762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459BD-47EA-4868-A3A2-5C6EE2896E4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385679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73" y="367174"/>
            <a:ext cx="7343979" cy="445993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A33A4-0232-4DDB-B5BC-5C0D80F6A82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8109351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52" y="1598258"/>
            <a:ext cx="7772943" cy="110256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30"/>
            <a:ext cx="6401886" cy="1314221"/>
          </a:xfrm>
        </p:spPr>
        <p:txBody>
          <a:bodyPr/>
          <a:lstStyle>
            <a:lvl1pPr marL="0" indent="0" algn="ctr">
              <a:buNone/>
              <a:defRPr/>
            </a:lvl1pPr>
            <a:lvl2pPr marL="356546" indent="0" algn="ctr">
              <a:buNone/>
              <a:defRPr/>
            </a:lvl2pPr>
            <a:lvl3pPr marL="713089" indent="0" algn="ctr">
              <a:buNone/>
              <a:defRPr/>
            </a:lvl3pPr>
            <a:lvl4pPr marL="1069648" indent="0" algn="ctr">
              <a:buNone/>
              <a:defRPr/>
            </a:lvl4pPr>
            <a:lvl5pPr marL="1426195" indent="0" algn="ctr">
              <a:buNone/>
              <a:defRPr/>
            </a:lvl5pPr>
            <a:lvl6pPr marL="1782745" indent="0" algn="ctr">
              <a:buNone/>
              <a:defRPr/>
            </a:lvl6pPr>
            <a:lvl7pPr marL="2139296" indent="0" algn="ctr">
              <a:buNone/>
              <a:defRPr/>
            </a:lvl7pPr>
            <a:lvl8pPr marL="2495845" indent="0" algn="ctr">
              <a:buNone/>
              <a:defRPr/>
            </a:lvl8pPr>
            <a:lvl9pPr marL="2852392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E048D-BCB2-4AA7-A4C4-EEB0757A0C8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40171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F8E80-F769-41C8-8D87-8AA9104600C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038970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03" y="3305565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03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6546" indent="0">
              <a:buNone/>
              <a:defRPr sz="1400"/>
            </a:lvl2pPr>
            <a:lvl3pPr marL="713089" indent="0">
              <a:buNone/>
              <a:defRPr sz="1300"/>
            </a:lvl3pPr>
            <a:lvl4pPr marL="1069648" indent="0">
              <a:buNone/>
              <a:defRPr sz="1100"/>
            </a:lvl4pPr>
            <a:lvl5pPr marL="1426195" indent="0">
              <a:buNone/>
              <a:defRPr sz="1100"/>
            </a:lvl5pPr>
            <a:lvl6pPr marL="1782745" indent="0">
              <a:buNone/>
              <a:defRPr sz="1100"/>
            </a:lvl6pPr>
            <a:lvl7pPr marL="2139296" indent="0">
              <a:buNone/>
              <a:defRPr sz="1100"/>
            </a:lvl7pPr>
            <a:lvl8pPr marL="2495845" indent="0">
              <a:buNone/>
              <a:defRPr sz="1100"/>
            </a:lvl8pPr>
            <a:lvl9pPr marL="2852392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C55CA-E7DF-40DF-8A20-9AADF3078A4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6233985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1"/>
            <a:ext cx="3606830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1"/>
            <a:ext cx="3606831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AA9EE-58FB-4C1C-8B78-49FBE09F23E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8896897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95" y="206263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546" indent="0">
              <a:buNone/>
              <a:defRPr sz="1600" b="1"/>
            </a:lvl2pPr>
            <a:lvl3pPr marL="713089" indent="0">
              <a:buNone/>
              <a:defRPr sz="1400" b="1"/>
            </a:lvl3pPr>
            <a:lvl4pPr marL="1069648" indent="0">
              <a:buNone/>
              <a:defRPr sz="1300" b="1"/>
            </a:lvl4pPr>
            <a:lvl5pPr marL="1426195" indent="0">
              <a:buNone/>
              <a:defRPr sz="1300" b="1"/>
            </a:lvl5pPr>
            <a:lvl6pPr marL="1782745" indent="0">
              <a:buNone/>
              <a:defRPr sz="1300" b="1"/>
            </a:lvl6pPr>
            <a:lvl7pPr marL="2139296" indent="0">
              <a:buNone/>
              <a:defRPr sz="1300" b="1"/>
            </a:lvl7pPr>
            <a:lvl8pPr marL="2495845" indent="0">
              <a:buNone/>
              <a:defRPr sz="1300" b="1"/>
            </a:lvl8pPr>
            <a:lvl9pPr marL="2852392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546" indent="0">
              <a:buNone/>
              <a:defRPr sz="1600" b="1"/>
            </a:lvl2pPr>
            <a:lvl3pPr marL="713089" indent="0">
              <a:buNone/>
              <a:defRPr sz="1400" b="1"/>
            </a:lvl3pPr>
            <a:lvl4pPr marL="1069648" indent="0">
              <a:buNone/>
              <a:defRPr sz="1300" b="1"/>
            </a:lvl4pPr>
            <a:lvl5pPr marL="1426195" indent="0">
              <a:buNone/>
              <a:defRPr sz="1300" b="1"/>
            </a:lvl5pPr>
            <a:lvl6pPr marL="1782745" indent="0">
              <a:buNone/>
              <a:defRPr sz="1300" b="1"/>
            </a:lvl6pPr>
            <a:lvl7pPr marL="2139296" indent="0">
              <a:buNone/>
              <a:defRPr sz="1300" b="1"/>
            </a:lvl7pPr>
            <a:lvl8pPr marL="2495845" indent="0">
              <a:buNone/>
              <a:defRPr sz="1300" b="1"/>
            </a:lvl8pPr>
            <a:lvl9pPr marL="2852392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9E4C0-5872-44FA-B657-8CD5EB30ED6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475675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D2C2D-1B20-4D94-AACE-89DEDC1582E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7962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4"/>
            <a:ext cx="7632700" cy="3206749"/>
          </a:xfrm>
        </p:spPr>
        <p:txBody>
          <a:bodyPr>
            <a:noAutofit/>
          </a:bodyPr>
          <a:lstStyle>
            <a:lvl1pPr marL="283561" indent="0">
              <a:buFontTx/>
              <a:buNone/>
              <a:defRPr b="1">
                <a:latin typeface="+mj-lt"/>
              </a:defRPr>
            </a:lvl1pPr>
            <a:lvl2pPr marL="283561" indent="0">
              <a:defRPr>
                <a:latin typeface="+mj-lt"/>
              </a:defRPr>
            </a:lvl2pPr>
            <a:lvl3pPr marL="490356" indent="-203079">
              <a:defRPr>
                <a:latin typeface="+mj-lt"/>
              </a:defRPr>
            </a:lvl3pPr>
            <a:lvl4pPr marL="0" indent="281089">
              <a:defRPr>
                <a:latin typeface="+mj-lt"/>
              </a:defRPr>
            </a:lvl4pPr>
            <a:lvl5pPr marL="111939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210" y="558801"/>
            <a:ext cx="7632699" cy="946150"/>
          </a:xfrm>
        </p:spPr>
        <p:txBody>
          <a:bodyPr>
            <a:noAutofit/>
          </a:bodyPr>
          <a:lstStyle>
            <a:lvl1pPr marL="0" marR="0" indent="0" defTabSz="813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EC83A644-2ED3-4BFB-8B34-F5AA872B132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7751860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15579-0ADB-4C91-855D-66E926F3B14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883703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96" y="205199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496" y="1076656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6546" indent="0">
              <a:buNone/>
              <a:defRPr sz="1000"/>
            </a:lvl2pPr>
            <a:lvl3pPr marL="713089" indent="0">
              <a:buNone/>
              <a:defRPr sz="800"/>
            </a:lvl3pPr>
            <a:lvl4pPr marL="1069648" indent="0">
              <a:buNone/>
              <a:defRPr sz="700"/>
            </a:lvl4pPr>
            <a:lvl5pPr marL="1426195" indent="0">
              <a:buNone/>
              <a:defRPr sz="700"/>
            </a:lvl5pPr>
            <a:lvl6pPr marL="1782745" indent="0">
              <a:buNone/>
              <a:defRPr sz="700"/>
            </a:lvl6pPr>
            <a:lvl7pPr marL="2139296" indent="0">
              <a:buNone/>
              <a:defRPr sz="700"/>
            </a:lvl7pPr>
            <a:lvl8pPr marL="2495845" indent="0">
              <a:buNone/>
              <a:defRPr sz="700"/>
            </a:lvl8pPr>
            <a:lvl9pPr marL="2852392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84E14-0AE7-4824-B0B9-36D147EE5CE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8289459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903" y="3600358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903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6546" indent="0">
              <a:buNone/>
              <a:defRPr sz="2300"/>
            </a:lvl2pPr>
            <a:lvl3pPr marL="713089" indent="0">
              <a:buNone/>
              <a:defRPr sz="1900"/>
            </a:lvl3pPr>
            <a:lvl4pPr marL="1069648" indent="0">
              <a:buNone/>
              <a:defRPr sz="1600"/>
            </a:lvl4pPr>
            <a:lvl5pPr marL="1426195" indent="0">
              <a:buNone/>
              <a:defRPr sz="1600"/>
            </a:lvl5pPr>
            <a:lvl6pPr marL="1782745" indent="0">
              <a:buNone/>
              <a:defRPr sz="1600"/>
            </a:lvl6pPr>
            <a:lvl7pPr marL="2139296" indent="0">
              <a:buNone/>
              <a:defRPr sz="1600"/>
            </a:lvl7pPr>
            <a:lvl8pPr marL="2495845" indent="0">
              <a:buNone/>
              <a:defRPr sz="1600"/>
            </a:lvl8pPr>
            <a:lvl9pPr marL="2852392" indent="0">
              <a:buNone/>
              <a:defRPr sz="16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903" y="4025833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6546" indent="0">
              <a:buNone/>
              <a:defRPr sz="1000"/>
            </a:lvl2pPr>
            <a:lvl3pPr marL="713089" indent="0">
              <a:buNone/>
              <a:defRPr sz="800"/>
            </a:lvl3pPr>
            <a:lvl4pPr marL="1069648" indent="0">
              <a:buNone/>
              <a:defRPr sz="700"/>
            </a:lvl4pPr>
            <a:lvl5pPr marL="1426195" indent="0">
              <a:buNone/>
              <a:defRPr sz="700"/>
            </a:lvl5pPr>
            <a:lvl6pPr marL="1782745" indent="0">
              <a:buNone/>
              <a:defRPr sz="700"/>
            </a:lvl6pPr>
            <a:lvl7pPr marL="2139296" indent="0">
              <a:buNone/>
              <a:defRPr sz="700"/>
            </a:lvl7pPr>
            <a:lvl8pPr marL="2495845" indent="0">
              <a:buNone/>
              <a:defRPr sz="700"/>
            </a:lvl8pPr>
            <a:lvl9pPr marL="2852392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F9C9D-1793-41AC-B815-11804F1A0BF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3353704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C4EC1-CC8B-46D3-9290-2C4A8E488C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013992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74"/>
            <a:ext cx="1835316" cy="445993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74"/>
            <a:ext cx="5378344" cy="445993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A88F6-95D9-4353-863B-D1AF5A9242B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1470914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72" y="367180"/>
            <a:ext cx="7343979" cy="8325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72" y="1199761"/>
            <a:ext cx="7343979" cy="3627338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B2DAD-6AFA-45CD-9101-5E0C6A7C055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5147482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72" y="367180"/>
            <a:ext cx="7343979" cy="8325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80"/>
            <a:ext cx="3606830" cy="17612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80"/>
            <a:ext cx="3606831" cy="17612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4"/>
            <a:ext cx="3606830" cy="1762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4"/>
            <a:ext cx="3606831" cy="1762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287C4-8F1C-42AF-BC87-907CBBF9A6E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71058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72" y="367174"/>
            <a:ext cx="7343979" cy="445993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3FBE3-CA7C-4B27-83FA-C29AC0CF19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8024815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40" y="1598254"/>
            <a:ext cx="7772943" cy="110256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14"/>
            <a:ext cx="6401886" cy="1314222"/>
          </a:xfrm>
        </p:spPr>
        <p:txBody>
          <a:bodyPr/>
          <a:lstStyle>
            <a:lvl1pPr marL="0" indent="0" algn="ctr">
              <a:buNone/>
              <a:defRPr/>
            </a:lvl1pPr>
            <a:lvl2pPr marL="357266" indent="0" algn="ctr">
              <a:buNone/>
              <a:defRPr/>
            </a:lvl2pPr>
            <a:lvl3pPr marL="714529" indent="0" algn="ctr">
              <a:buNone/>
              <a:defRPr/>
            </a:lvl3pPr>
            <a:lvl4pPr marL="1071804" indent="0" algn="ctr">
              <a:buNone/>
              <a:defRPr/>
            </a:lvl4pPr>
            <a:lvl5pPr marL="1429071" indent="0" algn="ctr">
              <a:buNone/>
              <a:defRPr/>
            </a:lvl5pPr>
            <a:lvl6pPr marL="1786338" indent="0" algn="ctr">
              <a:buNone/>
              <a:defRPr/>
            </a:lvl6pPr>
            <a:lvl7pPr marL="2143605" indent="0" algn="ctr">
              <a:buNone/>
              <a:defRPr/>
            </a:lvl7pPr>
            <a:lvl8pPr marL="2500873" indent="0" algn="ctr">
              <a:buNone/>
              <a:defRPr/>
            </a:lvl8pPr>
            <a:lvl9pPr marL="285814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6FF45-C2D6-476E-949B-808BF422C08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4178274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E6930-3F90-46FE-BFE7-D3A409FC3C1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22865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4"/>
            <a:ext cx="7632700" cy="3206749"/>
          </a:xfrm>
        </p:spPr>
        <p:txBody>
          <a:bodyPr>
            <a:noAutofit/>
          </a:bodyPr>
          <a:lstStyle>
            <a:lvl1pPr marL="283561" indent="0">
              <a:buFontTx/>
              <a:buNone/>
              <a:defRPr b="1">
                <a:latin typeface="+mj-lt"/>
              </a:defRPr>
            </a:lvl1pPr>
            <a:lvl2pPr marL="283561" indent="0">
              <a:defRPr>
                <a:latin typeface="+mj-lt"/>
              </a:defRPr>
            </a:lvl2pPr>
            <a:lvl3pPr marL="490356" indent="-203079">
              <a:defRPr>
                <a:latin typeface="+mj-lt"/>
              </a:defRPr>
            </a:lvl3pPr>
            <a:lvl4pPr marL="0" indent="281089">
              <a:defRPr>
                <a:latin typeface="+mj-lt"/>
              </a:defRPr>
            </a:lvl4pPr>
            <a:lvl5pPr marL="111939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210" y="558801"/>
            <a:ext cx="7632699" cy="946150"/>
          </a:xfrm>
        </p:spPr>
        <p:txBody>
          <a:bodyPr>
            <a:noAutofit/>
          </a:bodyPr>
          <a:lstStyle>
            <a:lvl1pPr marL="0" marR="0" indent="0" defTabSz="813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0146727E-6025-419F-BFC0-3F6F048E139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1909298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191" y="3305555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191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7266" indent="0">
              <a:buNone/>
              <a:defRPr sz="1400"/>
            </a:lvl2pPr>
            <a:lvl3pPr marL="714529" indent="0">
              <a:buNone/>
              <a:defRPr sz="1300"/>
            </a:lvl3pPr>
            <a:lvl4pPr marL="1071804" indent="0">
              <a:buNone/>
              <a:defRPr sz="1100"/>
            </a:lvl4pPr>
            <a:lvl5pPr marL="1429071" indent="0">
              <a:buNone/>
              <a:defRPr sz="1100"/>
            </a:lvl5pPr>
            <a:lvl6pPr marL="1786338" indent="0">
              <a:buNone/>
              <a:defRPr sz="1100"/>
            </a:lvl6pPr>
            <a:lvl7pPr marL="2143605" indent="0">
              <a:buNone/>
              <a:defRPr sz="1100"/>
            </a:lvl7pPr>
            <a:lvl8pPr marL="2500873" indent="0">
              <a:buNone/>
              <a:defRPr sz="1100"/>
            </a:lvl8pPr>
            <a:lvl9pPr marL="2858140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BFB77-84F3-4C11-8F53-63A218026D8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9957539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4"/>
            <a:ext cx="3606830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4"/>
            <a:ext cx="3606831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B0546-9D0A-4F4A-BA42-ADCE629CAA7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076705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83" y="206260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7266" indent="0">
              <a:buNone/>
              <a:defRPr sz="1600" b="1"/>
            </a:lvl2pPr>
            <a:lvl3pPr marL="714529" indent="0">
              <a:buNone/>
              <a:defRPr sz="1400" b="1"/>
            </a:lvl3pPr>
            <a:lvl4pPr marL="1071804" indent="0">
              <a:buNone/>
              <a:defRPr sz="1300" b="1"/>
            </a:lvl4pPr>
            <a:lvl5pPr marL="1429071" indent="0">
              <a:buNone/>
              <a:defRPr sz="1300" b="1"/>
            </a:lvl5pPr>
            <a:lvl6pPr marL="1786338" indent="0">
              <a:buNone/>
              <a:defRPr sz="1300" b="1"/>
            </a:lvl6pPr>
            <a:lvl7pPr marL="2143605" indent="0">
              <a:buNone/>
              <a:defRPr sz="1300" b="1"/>
            </a:lvl7pPr>
            <a:lvl8pPr marL="2500873" indent="0">
              <a:buNone/>
              <a:defRPr sz="1300" b="1"/>
            </a:lvl8pPr>
            <a:lvl9pPr marL="2858140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7266" indent="0">
              <a:buNone/>
              <a:defRPr sz="1600" b="1"/>
            </a:lvl2pPr>
            <a:lvl3pPr marL="714529" indent="0">
              <a:buNone/>
              <a:defRPr sz="1400" b="1"/>
            </a:lvl3pPr>
            <a:lvl4pPr marL="1071804" indent="0">
              <a:buNone/>
              <a:defRPr sz="1300" b="1"/>
            </a:lvl4pPr>
            <a:lvl5pPr marL="1429071" indent="0">
              <a:buNone/>
              <a:defRPr sz="1300" b="1"/>
            </a:lvl5pPr>
            <a:lvl6pPr marL="1786338" indent="0">
              <a:buNone/>
              <a:defRPr sz="1300" b="1"/>
            </a:lvl6pPr>
            <a:lvl7pPr marL="2143605" indent="0">
              <a:buNone/>
              <a:defRPr sz="1300" b="1"/>
            </a:lvl7pPr>
            <a:lvl8pPr marL="2500873" indent="0">
              <a:buNone/>
              <a:defRPr sz="1300" b="1"/>
            </a:lvl8pPr>
            <a:lvl9pPr marL="2858140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3D58F-C68D-4FE5-9832-8D2C19F7A59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171224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8017F-7E53-43EE-A746-E6F62959332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9041720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EB5D8-CF4C-4911-B5ED-A8B3872C77F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1567694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83" y="205199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483" y="1076650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7266" indent="0">
              <a:buNone/>
              <a:defRPr sz="900"/>
            </a:lvl2pPr>
            <a:lvl3pPr marL="714529" indent="0">
              <a:buNone/>
              <a:defRPr sz="800"/>
            </a:lvl3pPr>
            <a:lvl4pPr marL="1071804" indent="0">
              <a:buNone/>
              <a:defRPr sz="700"/>
            </a:lvl4pPr>
            <a:lvl5pPr marL="1429071" indent="0">
              <a:buNone/>
              <a:defRPr sz="700"/>
            </a:lvl5pPr>
            <a:lvl6pPr marL="1786338" indent="0">
              <a:buNone/>
              <a:defRPr sz="700"/>
            </a:lvl6pPr>
            <a:lvl7pPr marL="2143605" indent="0">
              <a:buNone/>
              <a:defRPr sz="700"/>
            </a:lvl7pPr>
            <a:lvl8pPr marL="2500873" indent="0">
              <a:buNone/>
              <a:defRPr sz="700"/>
            </a:lvl8pPr>
            <a:lvl9pPr marL="2858140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E905D-C71D-48E7-90CD-417586D16BB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96478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889" y="3600352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889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7266" indent="0">
              <a:buNone/>
              <a:defRPr sz="2200"/>
            </a:lvl2pPr>
            <a:lvl3pPr marL="714529" indent="0">
              <a:buNone/>
              <a:defRPr sz="1900"/>
            </a:lvl3pPr>
            <a:lvl4pPr marL="1071804" indent="0">
              <a:buNone/>
              <a:defRPr sz="1600"/>
            </a:lvl4pPr>
            <a:lvl5pPr marL="1429071" indent="0">
              <a:buNone/>
              <a:defRPr sz="1600"/>
            </a:lvl5pPr>
            <a:lvl6pPr marL="1786338" indent="0">
              <a:buNone/>
              <a:defRPr sz="1600"/>
            </a:lvl6pPr>
            <a:lvl7pPr marL="2143605" indent="0">
              <a:buNone/>
              <a:defRPr sz="1600"/>
            </a:lvl7pPr>
            <a:lvl8pPr marL="2500873" indent="0">
              <a:buNone/>
              <a:defRPr sz="1600"/>
            </a:lvl8pPr>
            <a:lvl9pPr marL="2858140" indent="0">
              <a:buNone/>
              <a:defRPr sz="16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889" y="4025827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7266" indent="0">
              <a:buNone/>
              <a:defRPr sz="900"/>
            </a:lvl2pPr>
            <a:lvl3pPr marL="714529" indent="0">
              <a:buNone/>
              <a:defRPr sz="800"/>
            </a:lvl3pPr>
            <a:lvl4pPr marL="1071804" indent="0">
              <a:buNone/>
              <a:defRPr sz="700"/>
            </a:lvl4pPr>
            <a:lvl5pPr marL="1429071" indent="0">
              <a:buNone/>
              <a:defRPr sz="700"/>
            </a:lvl5pPr>
            <a:lvl6pPr marL="1786338" indent="0">
              <a:buNone/>
              <a:defRPr sz="700"/>
            </a:lvl6pPr>
            <a:lvl7pPr marL="2143605" indent="0">
              <a:buNone/>
              <a:defRPr sz="700"/>
            </a:lvl7pPr>
            <a:lvl8pPr marL="2500873" indent="0">
              <a:buNone/>
              <a:defRPr sz="700"/>
            </a:lvl8pPr>
            <a:lvl9pPr marL="2858140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79FD5-2C00-4DEB-87BE-370A2D4D01B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9467652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1D53C-D646-4FAF-AFA3-8989883DAF8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501306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65"/>
            <a:ext cx="1835316" cy="445993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65"/>
            <a:ext cx="5378344" cy="445993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DDC08-5289-4888-ACE4-2D04EDAECBA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3617526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59" y="367173"/>
            <a:ext cx="7343979" cy="8325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59" y="1199764"/>
            <a:ext cx="7343979" cy="3627339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8FF20-CFA9-4E3C-AC78-AE5EFD4865D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9106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8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7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68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36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040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2720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340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080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4760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544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45327336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59" y="367173"/>
            <a:ext cx="7343979" cy="8325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76"/>
            <a:ext cx="3606830" cy="17612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76"/>
            <a:ext cx="3606831" cy="17612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2"/>
            <a:ext cx="3606830" cy="1762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2"/>
            <a:ext cx="3606831" cy="1762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5FA11-5AE4-4F91-AA7D-8ECE927EC63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505393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59" y="367165"/>
            <a:ext cx="7343979" cy="445993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3227D-23CF-43A3-86B2-237668EB4CB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3700511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29" y="1598232"/>
            <a:ext cx="7772943" cy="110256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14"/>
            <a:ext cx="6401886" cy="1314222"/>
          </a:xfrm>
        </p:spPr>
        <p:txBody>
          <a:bodyPr/>
          <a:lstStyle>
            <a:lvl1pPr marL="0" indent="0" algn="ctr">
              <a:buNone/>
              <a:defRPr/>
            </a:lvl1pPr>
            <a:lvl2pPr marL="357805" indent="0" algn="ctr">
              <a:buNone/>
              <a:defRPr/>
            </a:lvl2pPr>
            <a:lvl3pPr marL="715609" indent="0" algn="ctr">
              <a:buNone/>
              <a:defRPr/>
            </a:lvl3pPr>
            <a:lvl4pPr marL="1073414" indent="0" algn="ctr">
              <a:buNone/>
              <a:defRPr/>
            </a:lvl4pPr>
            <a:lvl5pPr marL="1431219" indent="0" algn="ctr">
              <a:buNone/>
              <a:defRPr/>
            </a:lvl5pPr>
            <a:lvl6pPr marL="1789024" indent="0" algn="ctr">
              <a:buNone/>
              <a:defRPr/>
            </a:lvl6pPr>
            <a:lvl7pPr marL="2146828" indent="0" algn="ctr">
              <a:buNone/>
              <a:defRPr/>
            </a:lvl7pPr>
            <a:lvl8pPr marL="2504633" indent="0" algn="ctr">
              <a:buNone/>
              <a:defRPr/>
            </a:lvl8pPr>
            <a:lvl9pPr marL="2862438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8C650-4ADE-40CC-B86B-7DC8AF7678F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07357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CF3A0-A527-4563-B717-D2CDD230158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7368352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181" y="3305533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181" y="2180292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7805" indent="0">
              <a:buNone/>
              <a:defRPr sz="1400"/>
            </a:lvl2pPr>
            <a:lvl3pPr marL="715609" indent="0">
              <a:buNone/>
              <a:defRPr sz="1300"/>
            </a:lvl3pPr>
            <a:lvl4pPr marL="1073414" indent="0">
              <a:buNone/>
              <a:defRPr sz="1100"/>
            </a:lvl4pPr>
            <a:lvl5pPr marL="1431219" indent="0">
              <a:buNone/>
              <a:defRPr sz="1100"/>
            </a:lvl5pPr>
            <a:lvl6pPr marL="1789024" indent="0">
              <a:buNone/>
              <a:defRPr sz="1100"/>
            </a:lvl6pPr>
            <a:lvl7pPr marL="2146828" indent="0">
              <a:buNone/>
              <a:defRPr sz="1100"/>
            </a:lvl7pPr>
            <a:lvl8pPr marL="2504633" indent="0">
              <a:buNone/>
              <a:defRPr sz="1100"/>
            </a:lvl8pPr>
            <a:lvl9pPr marL="2862438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284B6-8C53-4537-932D-F59CF77A7D3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751066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54"/>
            <a:ext cx="3606830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2995" y="1199754"/>
            <a:ext cx="3606831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662EC-3282-4AC7-94B0-C5B8CC430D0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7320197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72" y="206259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2" y="1151159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7805" indent="0">
              <a:buNone/>
              <a:defRPr sz="1600" b="1"/>
            </a:lvl2pPr>
            <a:lvl3pPr marL="715609" indent="0">
              <a:buNone/>
              <a:defRPr sz="1400" b="1"/>
            </a:lvl3pPr>
            <a:lvl4pPr marL="1073414" indent="0">
              <a:buNone/>
              <a:defRPr sz="1300" b="1"/>
            </a:lvl4pPr>
            <a:lvl5pPr marL="1431219" indent="0">
              <a:buNone/>
              <a:defRPr sz="1300" b="1"/>
            </a:lvl5pPr>
            <a:lvl6pPr marL="1789024" indent="0">
              <a:buNone/>
              <a:defRPr sz="1300" b="1"/>
            </a:lvl6pPr>
            <a:lvl7pPr marL="2146828" indent="0">
              <a:buNone/>
              <a:defRPr sz="1300" b="1"/>
            </a:lvl7pPr>
            <a:lvl8pPr marL="2504633" indent="0">
              <a:buNone/>
              <a:defRPr sz="1300" b="1"/>
            </a:lvl8pPr>
            <a:lvl9pPr marL="2862438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2" y="1630629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4" y="1151159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7805" indent="0">
              <a:buNone/>
              <a:defRPr sz="1600" b="1"/>
            </a:lvl2pPr>
            <a:lvl3pPr marL="715609" indent="0">
              <a:buNone/>
              <a:defRPr sz="1400" b="1"/>
            </a:lvl3pPr>
            <a:lvl4pPr marL="1073414" indent="0">
              <a:buNone/>
              <a:defRPr sz="1300" b="1"/>
            </a:lvl4pPr>
            <a:lvl5pPr marL="1431219" indent="0">
              <a:buNone/>
              <a:defRPr sz="1300" b="1"/>
            </a:lvl5pPr>
            <a:lvl6pPr marL="1789024" indent="0">
              <a:buNone/>
              <a:defRPr sz="1300" b="1"/>
            </a:lvl6pPr>
            <a:lvl7pPr marL="2146828" indent="0">
              <a:buNone/>
              <a:defRPr sz="1300" b="1"/>
            </a:lvl7pPr>
            <a:lvl8pPr marL="2504633" indent="0">
              <a:buNone/>
              <a:defRPr sz="1300" b="1"/>
            </a:lvl8pPr>
            <a:lvl9pPr marL="2862438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4" y="1630629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E0931-E617-4ABF-9591-22631040B70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7146408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C9DDE-CF11-436F-A27E-286179B89F9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5061921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BCD33-28C3-480D-A306-AA37170A655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2528437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72" y="205179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08" y="205179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472" y="1076648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7805" indent="0">
              <a:buNone/>
              <a:defRPr sz="900"/>
            </a:lvl2pPr>
            <a:lvl3pPr marL="715609" indent="0">
              <a:buNone/>
              <a:defRPr sz="800"/>
            </a:lvl3pPr>
            <a:lvl4pPr marL="1073414" indent="0">
              <a:buNone/>
              <a:defRPr sz="700"/>
            </a:lvl4pPr>
            <a:lvl5pPr marL="1431219" indent="0">
              <a:buNone/>
              <a:defRPr sz="700"/>
            </a:lvl5pPr>
            <a:lvl6pPr marL="1789024" indent="0">
              <a:buNone/>
              <a:defRPr sz="700"/>
            </a:lvl6pPr>
            <a:lvl7pPr marL="2146828" indent="0">
              <a:buNone/>
              <a:defRPr sz="700"/>
            </a:lvl7pPr>
            <a:lvl8pPr marL="2504633" indent="0">
              <a:buNone/>
              <a:defRPr sz="700"/>
            </a:lvl8pPr>
            <a:lvl9pPr marL="2862438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F77EC-C8DE-494E-A318-20FA1575F88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305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558812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90" y="1504951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1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527BF629-4AEE-42FB-8D85-AB72413C1EA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8664308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877" y="3600342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877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7805" indent="0">
              <a:buNone/>
              <a:defRPr sz="2200"/>
            </a:lvl2pPr>
            <a:lvl3pPr marL="715609" indent="0">
              <a:buNone/>
              <a:defRPr sz="1900"/>
            </a:lvl3pPr>
            <a:lvl4pPr marL="1073414" indent="0">
              <a:buNone/>
              <a:defRPr sz="1600"/>
            </a:lvl4pPr>
            <a:lvl5pPr marL="1431219" indent="0">
              <a:buNone/>
              <a:defRPr sz="1600"/>
            </a:lvl5pPr>
            <a:lvl6pPr marL="1789024" indent="0">
              <a:buNone/>
              <a:defRPr sz="1600"/>
            </a:lvl6pPr>
            <a:lvl7pPr marL="2146828" indent="0">
              <a:buNone/>
              <a:defRPr sz="1600"/>
            </a:lvl7pPr>
            <a:lvl8pPr marL="2504633" indent="0">
              <a:buNone/>
              <a:defRPr sz="1600"/>
            </a:lvl8pPr>
            <a:lvl9pPr marL="2862438" indent="0">
              <a:buNone/>
              <a:defRPr sz="16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877" y="4025817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7805" indent="0">
              <a:buNone/>
              <a:defRPr sz="900"/>
            </a:lvl2pPr>
            <a:lvl3pPr marL="715609" indent="0">
              <a:buNone/>
              <a:defRPr sz="800"/>
            </a:lvl3pPr>
            <a:lvl4pPr marL="1073414" indent="0">
              <a:buNone/>
              <a:defRPr sz="700"/>
            </a:lvl4pPr>
            <a:lvl5pPr marL="1431219" indent="0">
              <a:buNone/>
              <a:defRPr sz="700"/>
            </a:lvl5pPr>
            <a:lvl6pPr marL="1789024" indent="0">
              <a:buNone/>
              <a:defRPr sz="700"/>
            </a:lvl6pPr>
            <a:lvl7pPr marL="2146828" indent="0">
              <a:buNone/>
              <a:defRPr sz="700"/>
            </a:lvl7pPr>
            <a:lvl8pPr marL="2504633" indent="0">
              <a:buNone/>
              <a:defRPr sz="700"/>
            </a:lvl8pPr>
            <a:lvl9pPr marL="2862438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0CD5A-386D-47FB-A213-E2D702E4049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8115818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EC091-9C22-4B13-9336-0A6EB7C000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1689227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62"/>
            <a:ext cx="1835316" cy="445993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48" y="367162"/>
            <a:ext cx="5378344" cy="445993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2ECDA-DB56-4B9D-A7E0-8011FBC246B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102217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47" y="367162"/>
            <a:ext cx="7343979" cy="8325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47" y="1199754"/>
            <a:ext cx="7343979" cy="3627339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3B9DB-3965-4B92-8DDC-DDD8F8FB359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9766239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47" y="367162"/>
            <a:ext cx="7343979" cy="8325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54"/>
            <a:ext cx="3606830" cy="17612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2995" y="1199754"/>
            <a:ext cx="3606831" cy="17612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18"/>
            <a:ext cx="3606830" cy="1762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2995" y="3064718"/>
            <a:ext cx="3606831" cy="1762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A2E05-9D9B-45B9-BE5D-5DA83A2F42E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671182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47" y="367162"/>
            <a:ext cx="7343979" cy="445993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70EF0-61C7-4808-902A-2D944B9E9BD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9243702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795021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6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3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0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7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4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476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544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587053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2478491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391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664656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5926138" y="3844925"/>
            <a:ext cx="923925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1" tIns="35662" rIns="71321" bIns="35662"/>
          <a:lstStyle>
            <a:lvl1pPr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4"/>
            <a:ext cx="7632700" cy="3206749"/>
          </a:xfrm>
        </p:spPr>
        <p:txBody>
          <a:bodyPr>
            <a:noAutofit/>
          </a:bodyPr>
          <a:lstStyle>
            <a:lvl1pPr marL="283561" indent="0">
              <a:buFontTx/>
              <a:buNone/>
              <a:defRPr b="1">
                <a:latin typeface="+mj-lt"/>
              </a:defRPr>
            </a:lvl1pPr>
            <a:lvl2pPr marL="281089" indent="2485">
              <a:defRPr>
                <a:latin typeface="+mj-lt"/>
              </a:defRPr>
            </a:lvl2pPr>
            <a:lvl3pPr marL="490356" indent="-203079">
              <a:tabLst/>
              <a:defRPr>
                <a:latin typeface="+mj-lt"/>
              </a:defRPr>
            </a:lvl3pPr>
            <a:lvl4pPr marL="0" indent="281089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189" y="558814"/>
            <a:ext cx="7548638" cy="946151"/>
          </a:xfrm>
        </p:spPr>
        <p:txBody>
          <a:bodyPr/>
          <a:lstStyle>
            <a:lvl1pPr marL="0" marR="0" indent="0" defTabSz="813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CCFA8A61-5D59-494E-92A0-1B835ABFE57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8260175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5926138" y="3844925"/>
            <a:ext cx="923925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1" tIns="35662" rIns="71321" bIns="35662"/>
          <a:lstStyle>
            <a:lvl1pPr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4"/>
            <a:ext cx="7632700" cy="3206749"/>
          </a:xfrm>
        </p:spPr>
        <p:txBody>
          <a:bodyPr>
            <a:noAutofit/>
          </a:bodyPr>
          <a:lstStyle>
            <a:lvl1pPr marL="283561" indent="0">
              <a:buFontTx/>
              <a:buNone/>
              <a:defRPr b="1">
                <a:latin typeface="+mj-lt"/>
              </a:defRPr>
            </a:lvl1pPr>
            <a:lvl2pPr marL="281089" indent="2485">
              <a:defRPr>
                <a:latin typeface="+mj-lt"/>
              </a:defRPr>
            </a:lvl2pPr>
            <a:lvl3pPr marL="490356" indent="-203079">
              <a:tabLst/>
              <a:defRPr>
                <a:latin typeface="+mj-lt"/>
              </a:defRPr>
            </a:lvl3pPr>
            <a:lvl4pPr marL="0" indent="281089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210" y="558801"/>
            <a:ext cx="7632699" cy="946150"/>
          </a:xfrm>
        </p:spPr>
        <p:txBody>
          <a:bodyPr>
            <a:noAutofit/>
          </a:bodyPr>
          <a:lstStyle>
            <a:lvl1pPr marL="0" marR="0" indent="0" defTabSz="813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6DD5DA85-07CA-407B-B4EB-9915DCB7F88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6171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6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6803" indent="0">
              <a:buNone/>
              <a:defRPr sz="1800" b="1"/>
            </a:lvl2pPr>
            <a:lvl3pPr marL="813603" indent="0">
              <a:buNone/>
              <a:defRPr sz="1600" b="1"/>
            </a:lvl3pPr>
            <a:lvl4pPr marL="1220401" indent="0">
              <a:buNone/>
              <a:defRPr sz="1400" b="1"/>
            </a:lvl4pPr>
            <a:lvl5pPr marL="1627201" indent="0">
              <a:buNone/>
              <a:defRPr sz="1400" b="1"/>
            </a:lvl5pPr>
            <a:lvl6pPr marL="2034006" indent="0">
              <a:buNone/>
              <a:defRPr sz="1400" b="1"/>
            </a:lvl6pPr>
            <a:lvl7pPr marL="2440808" indent="0">
              <a:buNone/>
              <a:defRPr sz="1400" b="1"/>
            </a:lvl7pPr>
            <a:lvl8pPr marL="2847605" indent="0">
              <a:buNone/>
              <a:defRPr sz="1400" b="1"/>
            </a:lvl8pPr>
            <a:lvl9pPr marL="3254409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72" y="115136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6803" indent="0">
              <a:buNone/>
              <a:defRPr sz="1800" b="1"/>
            </a:lvl2pPr>
            <a:lvl3pPr marL="813603" indent="0">
              <a:buNone/>
              <a:defRPr sz="1600" b="1"/>
            </a:lvl3pPr>
            <a:lvl4pPr marL="1220401" indent="0">
              <a:buNone/>
              <a:defRPr sz="1400" b="1"/>
            </a:lvl4pPr>
            <a:lvl5pPr marL="1627201" indent="0">
              <a:buNone/>
              <a:defRPr sz="1400" b="1"/>
            </a:lvl5pPr>
            <a:lvl6pPr marL="2034006" indent="0">
              <a:buNone/>
              <a:defRPr sz="1400" b="1"/>
            </a:lvl6pPr>
            <a:lvl7pPr marL="2440808" indent="0">
              <a:buNone/>
              <a:defRPr sz="1400" b="1"/>
            </a:lvl7pPr>
            <a:lvl8pPr marL="2847605" indent="0">
              <a:buNone/>
              <a:defRPr sz="1400" b="1"/>
            </a:lvl8pPr>
            <a:lvl9pPr marL="3254409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72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B715D54-1D37-482D-943F-D9B8B718B786}" type="datetime1">
              <a:rPr lang="ru-RU" smtClean="0"/>
              <a:t>13.03.2023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06886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4"/>
            <a:ext cx="7632700" cy="3206749"/>
          </a:xfrm>
        </p:spPr>
        <p:txBody>
          <a:bodyPr>
            <a:noAutofit/>
          </a:bodyPr>
          <a:lstStyle>
            <a:lvl1pPr marL="283561" indent="0">
              <a:buFontTx/>
              <a:buNone/>
              <a:defRPr b="1">
                <a:latin typeface="+mj-lt"/>
              </a:defRPr>
            </a:lvl1pPr>
            <a:lvl2pPr marL="283561" indent="0">
              <a:defRPr>
                <a:latin typeface="+mj-lt"/>
              </a:defRPr>
            </a:lvl2pPr>
            <a:lvl3pPr marL="490356" indent="-203079">
              <a:defRPr>
                <a:latin typeface="+mj-lt"/>
              </a:defRPr>
            </a:lvl3pPr>
            <a:lvl4pPr marL="0" indent="281089">
              <a:defRPr>
                <a:latin typeface="+mj-lt"/>
              </a:defRPr>
            </a:lvl4pPr>
            <a:lvl5pPr marL="111939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210" y="558801"/>
            <a:ext cx="7632699" cy="946150"/>
          </a:xfrm>
        </p:spPr>
        <p:txBody>
          <a:bodyPr>
            <a:noAutofit/>
          </a:bodyPr>
          <a:lstStyle>
            <a:lvl1pPr marL="0" marR="0" indent="0" defTabSz="813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4AF8593B-D2AC-4C3C-BDCE-E5C93E4596A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6222450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4"/>
            <a:ext cx="7632700" cy="3206749"/>
          </a:xfrm>
        </p:spPr>
        <p:txBody>
          <a:bodyPr>
            <a:noAutofit/>
          </a:bodyPr>
          <a:lstStyle>
            <a:lvl1pPr marL="283561" indent="0">
              <a:buFontTx/>
              <a:buNone/>
              <a:defRPr b="1">
                <a:latin typeface="+mj-lt"/>
              </a:defRPr>
            </a:lvl1pPr>
            <a:lvl2pPr marL="283561" indent="0">
              <a:defRPr>
                <a:latin typeface="+mj-lt"/>
              </a:defRPr>
            </a:lvl2pPr>
            <a:lvl3pPr marL="490356" indent="-203079">
              <a:defRPr>
                <a:latin typeface="+mj-lt"/>
              </a:defRPr>
            </a:lvl3pPr>
            <a:lvl4pPr marL="0" indent="281089">
              <a:defRPr>
                <a:latin typeface="+mj-lt"/>
              </a:defRPr>
            </a:lvl4pPr>
            <a:lvl5pPr marL="111939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210" y="558801"/>
            <a:ext cx="7632699" cy="946150"/>
          </a:xfrm>
        </p:spPr>
        <p:txBody>
          <a:bodyPr>
            <a:noAutofit/>
          </a:bodyPr>
          <a:lstStyle>
            <a:lvl1pPr marL="0" marR="0" indent="0" defTabSz="813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CA5FA8E8-C1E4-4D3B-A4AF-D481492F840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8700275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8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7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68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36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040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2720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340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080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4760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544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94141949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558812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90" y="1504951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1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AD58C6A4-30DB-44AB-B953-72E040FFCD0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7186708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6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6803" indent="0">
              <a:buNone/>
              <a:defRPr sz="1800" b="1"/>
            </a:lvl2pPr>
            <a:lvl3pPr marL="813603" indent="0">
              <a:buNone/>
              <a:defRPr sz="1600" b="1"/>
            </a:lvl3pPr>
            <a:lvl4pPr marL="1220401" indent="0">
              <a:buNone/>
              <a:defRPr sz="1400" b="1"/>
            </a:lvl4pPr>
            <a:lvl5pPr marL="1627201" indent="0">
              <a:buNone/>
              <a:defRPr sz="1400" b="1"/>
            </a:lvl5pPr>
            <a:lvl6pPr marL="2034006" indent="0">
              <a:buNone/>
              <a:defRPr sz="1400" b="1"/>
            </a:lvl6pPr>
            <a:lvl7pPr marL="2440808" indent="0">
              <a:buNone/>
              <a:defRPr sz="1400" b="1"/>
            </a:lvl7pPr>
            <a:lvl8pPr marL="2847605" indent="0">
              <a:buNone/>
              <a:defRPr sz="1400" b="1"/>
            </a:lvl8pPr>
            <a:lvl9pPr marL="3254409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72" y="115136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6803" indent="0">
              <a:buNone/>
              <a:defRPr sz="1800" b="1"/>
            </a:lvl2pPr>
            <a:lvl3pPr marL="813603" indent="0">
              <a:buNone/>
              <a:defRPr sz="1600" b="1"/>
            </a:lvl3pPr>
            <a:lvl4pPr marL="1220401" indent="0">
              <a:buNone/>
              <a:defRPr sz="1400" b="1"/>
            </a:lvl4pPr>
            <a:lvl5pPr marL="1627201" indent="0">
              <a:buNone/>
              <a:defRPr sz="1400" b="1"/>
            </a:lvl5pPr>
            <a:lvl6pPr marL="2034006" indent="0">
              <a:buNone/>
              <a:defRPr sz="1400" b="1"/>
            </a:lvl6pPr>
            <a:lvl7pPr marL="2440808" indent="0">
              <a:buNone/>
              <a:defRPr sz="1400" b="1"/>
            </a:lvl7pPr>
            <a:lvl8pPr marL="2847605" indent="0">
              <a:buNone/>
              <a:defRPr sz="1400" b="1"/>
            </a:lvl8pPr>
            <a:lvl9pPr marL="3254409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72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E69949F-7E59-4FCD-A800-DAC0898E692A}" type="datetime1">
              <a:rPr lang="ru-RU" smtClean="0"/>
              <a:t>13.03.2023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32531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9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Номер слайда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830FAA7F-07B7-4272-A162-5804E6845BA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5514705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95C149F-161F-4057-B7C8-5F6C20BEACDC}" type="datetime1">
              <a:rPr lang="ru-RU" smtClean="0"/>
              <a:t>13.03.2023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33821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23" y="204820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23" y="1076328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6803" indent="0">
              <a:buNone/>
              <a:defRPr sz="1100"/>
            </a:lvl2pPr>
            <a:lvl3pPr marL="813603" indent="0">
              <a:buNone/>
              <a:defRPr sz="900"/>
            </a:lvl3pPr>
            <a:lvl4pPr marL="1220401" indent="0">
              <a:buNone/>
              <a:defRPr sz="800"/>
            </a:lvl4pPr>
            <a:lvl5pPr marL="1627201" indent="0">
              <a:buNone/>
              <a:defRPr sz="800"/>
            </a:lvl5pPr>
            <a:lvl6pPr marL="2034006" indent="0">
              <a:buNone/>
              <a:defRPr sz="800"/>
            </a:lvl6pPr>
            <a:lvl7pPr marL="2440808" indent="0">
              <a:buNone/>
              <a:defRPr sz="800"/>
            </a:lvl7pPr>
            <a:lvl8pPr marL="2847605" indent="0">
              <a:buNone/>
              <a:defRPr sz="800"/>
            </a:lvl8pPr>
            <a:lvl9pPr marL="3254409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41AF1CD-4263-49B8-9992-9421234BA5C5}" type="datetime1">
              <a:rPr lang="ru-RU" smtClean="0"/>
              <a:t>13.03.2023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85868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Autofit/>
          </a:bodyPr>
          <a:lstStyle>
            <a:lvl1pPr marL="0" indent="0">
              <a:buNone/>
              <a:defRPr sz="2900"/>
            </a:lvl1pPr>
            <a:lvl2pPr marL="406803" indent="0">
              <a:buNone/>
              <a:defRPr sz="2500"/>
            </a:lvl2pPr>
            <a:lvl3pPr marL="813603" indent="0">
              <a:buNone/>
              <a:defRPr sz="2100"/>
            </a:lvl3pPr>
            <a:lvl4pPr marL="1220401" indent="0">
              <a:buNone/>
              <a:defRPr sz="1800"/>
            </a:lvl4pPr>
            <a:lvl5pPr marL="1627201" indent="0">
              <a:buNone/>
              <a:defRPr sz="1800"/>
            </a:lvl5pPr>
            <a:lvl6pPr marL="2034006" indent="0">
              <a:buNone/>
              <a:defRPr sz="1800"/>
            </a:lvl6pPr>
            <a:lvl7pPr marL="2440808" indent="0">
              <a:buNone/>
              <a:defRPr sz="1800"/>
            </a:lvl7pPr>
            <a:lvl8pPr marL="2847605" indent="0">
              <a:buNone/>
              <a:defRPr sz="1800"/>
            </a:lvl8pPr>
            <a:lvl9pPr marL="3254409" indent="0">
              <a:buNone/>
              <a:defRPr sz="1800"/>
            </a:lvl9pPr>
          </a:lstStyle>
          <a:p>
            <a:pPr lvl="0"/>
            <a:r>
              <a:rPr lang="ru-RU" noProof="0" dirty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16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6803" indent="0">
              <a:buNone/>
              <a:defRPr sz="1100"/>
            </a:lvl2pPr>
            <a:lvl3pPr marL="813603" indent="0">
              <a:buNone/>
              <a:defRPr sz="900"/>
            </a:lvl3pPr>
            <a:lvl4pPr marL="1220401" indent="0">
              <a:buNone/>
              <a:defRPr sz="800"/>
            </a:lvl4pPr>
            <a:lvl5pPr marL="1627201" indent="0">
              <a:buNone/>
              <a:defRPr sz="800"/>
            </a:lvl5pPr>
            <a:lvl6pPr marL="2034006" indent="0">
              <a:buNone/>
              <a:defRPr sz="800"/>
            </a:lvl6pPr>
            <a:lvl7pPr marL="2440808" indent="0">
              <a:buNone/>
              <a:defRPr sz="800"/>
            </a:lvl7pPr>
            <a:lvl8pPr marL="2847605" indent="0">
              <a:buNone/>
              <a:defRPr sz="800"/>
            </a:lvl8pPr>
            <a:lvl9pPr marL="3254409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05F3D36-CECB-4190-B3B9-91E0A4E91335}" type="datetime1">
              <a:rPr lang="ru-RU" smtClean="0"/>
              <a:t>13.03.2023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68D2BB2C-4F0C-429C-9961-E15C571BA48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3724854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C7BC2CD-8732-4FAD-87DD-1AB571888093}" type="datetime1">
              <a:rPr lang="ru-RU" smtClean="0"/>
              <a:t>13.03.2023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C2253AFC-6C59-4CF3-8126-7A7CE5DFBFE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209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1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5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slideLayout" Target="../slideLayouts/slideLayout5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slideLayout" Target="../slideLayouts/slideLayout7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slideLayout" Target="../slideLayouts/slideLayout84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2" Type="http://schemas.openxmlformats.org/officeDocument/2006/relationships/slideLayout" Target="../slideLayouts/slideLayout7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Relationship Id="rId14" Type="http://schemas.openxmlformats.org/officeDocument/2006/relationships/slideLayout" Target="../slideLayouts/slideLayout8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3.xml"/><Relationship Id="rId13" Type="http://schemas.openxmlformats.org/officeDocument/2006/relationships/slideLayout" Target="../slideLayouts/slideLayout98.xml"/><Relationship Id="rId3" Type="http://schemas.openxmlformats.org/officeDocument/2006/relationships/slideLayout" Target="../slideLayouts/slideLayout88.xml"/><Relationship Id="rId7" Type="http://schemas.openxmlformats.org/officeDocument/2006/relationships/slideLayout" Target="../slideLayouts/slideLayout92.xml"/><Relationship Id="rId12" Type="http://schemas.openxmlformats.org/officeDocument/2006/relationships/slideLayout" Target="../slideLayouts/slideLayout97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87.xml"/><Relationship Id="rId16" Type="http://schemas.openxmlformats.org/officeDocument/2006/relationships/theme" Target="../theme/theme7.xml"/><Relationship Id="rId1" Type="http://schemas.openxmlformats.org/officeDocument/2006/relationships/slideLayout" Target="../slideLayouts/slideLayout86.xml"/><Relationship Id="rId6" Type="http://schemas.openxmlformats.org/officeDocument/2006/relationships/slideLayout" Target="../slideLayouts/slideLayout91.xml"/><Relationship Id="rId11" Type="http://schemas.openxmlformats.org/officeDocument/2006/relationships/slideLayout" Target="../slideLayouts/slideLayout96.xml"/><Relationship Id="rId5" Type="http://schemas.openxmlformats.org/officeDocument/2006/relationships/slideLayout" Target="../slideLayouts/slideLayout90.xml"/><Relationship Id="rId15" Type="http://schemas.openxmlformats.org/officeDocument/2006/relationships/slideLayout" Target="../slideLayouts/slideLayout100.xml"/><Relationship Id="rId10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9.xml"/><Relationship Id="rId9" Type="http://schemas.openxmlformats.org/officeDocument/2006/relationships/slideLayout" Target="../slideLayouts/slideLayout94.xml"/><Relationship Id="rId14" Type="http://schemas.openxmlformats.org/officeDocument/2006/relationships/slideLayout" Target="../slideLayouts/slideLayout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611188" y="558800"/>
            <a:ext cx="7632700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65" tIns="40683" rIns="81365" bIns="406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611188" y="1492250"/>
            <a:ext cx="7632700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65" tIns="40683" rIns="81365" bIns="406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81365" tIns="40683" rIns="81365" bIns="40683" rtlCol="0" anchor="ctr"/>
          <a:lstStyle>
            <a:lvl1pPr algn="l" defTabSz="813603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0BEB2474-F1B0-45C7-A559-4AC72E390BC9}" type="datetime1">
              <a:rPr lang="ru-RU" smtClean="0"/>
              <a:t>13.03.2023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81365" tIns="40683" rIns="81365" bIns="40683" rtlCol="0" anchor="ctr"/>
          <a:lstStyle>
            <a:lvl1pPr algn="ctr" defTabSz="813603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4225" y="4398963"/>
            <a:ext cx="503238" cy="512762"/>
          </a:xfrm>
          <a:prstGeom prst="rect">
            <a:avLst/>
          </a:prstGeom>
        </p:spPr>
        <p:txBody>
          <a:bodyPr vert="horz" wrap="square" lIns="81365" tIns="40683" rIns="81365" bIns="40683" numCol="1" anchor="ctr" anchorCtr="0" compatLnSpc="1">
            <a:prstTxWarp prst="textNoShape">
              <a:avLst/>
            </a:prstTxWarp>
          </a:bodyPr>
          <a:lstStyle>
            <a:lvl1pPr algn="ctr" defTabSz="812800" eaLnBrk="1" hangingPunct="1">
              <a:lnSpc>
                <a:spcPts val="1875"/>
              </a:lnSpc>
              <a:defRPr sz="21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58B18ED-5251-4893-8F6B-9ACA5D4964D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52" r:id="rId1"/>
    <p:sldLayoutId id="2147488953" r:id="rId2"/>
    <p:sldLayoutId id="2147488954" r:id="rId3"/>
    <p:sldLayoutId id="2147488955" r:id="rId4"/>
    <p:sldLayoutId id="2147488956" r:id="rId5"/>
    <p:sldLayoutId id="2147488957" r:id="rId6"/>
    <p:sldLayoutId id="2147488958" r:id="rId7"/>
    <p:sldLayoutId id="2147488959" r:id="rId8"/>
    <p:sldLayoutId id="2147488960" r:id="rId9"/>
    <p:sldLayoutId id="2147488961" r:id="rId10"/>
    <p:sldLayoutId id="2147488962" r:id="rId11"/>
    <p:sldLayoutId id="2147488963" r:id="rId12"/>
    <p:sldLayoutId id="2147488964" r:id="rId13"/>
    <p:sldLayoutId id="2147488965" r:id="rId14"/>
    <p:sldLayoutId id="2147488966" r:id="rId15"/>
  </p:sldLayoutIdLst>
  <p:hf hdr="0" ftr="0" dt="0"/>
  <p:txStyles>
    <p:titleStyle>
      <a:lvl1pPr algn="l" defTabSz="812800" rtl="0" eaLnBrk="0" fontAlgn="base" hangingPunct="0">
        <a:spcBef>
          <a:spcPct val="0"/>
        </a:spcBef>
        <a:spcAft>
          <a:spcPct val="0"/>
        </a:spcAft>
        <a:defRPr sz="38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8128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2pPr>
      <a:lvl3pPr algn="l" defTabSz="8128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3pPr>
      <a:lvl4pPr algn="l" defTabSz="8128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4pPr>
      <a:lvl5pPr algn="l" defTabSz="8128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5pPr>
      <a:lvl6pPr marL="457200" algn="l" defTabSz="812800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6pPr>
      <a:lvl7pPr marL="914400" algn="l" defTabSz="812800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7pPr>
      <a:lvl8pPr marL="1371600" algn="l" defTabSz="812800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8pPr>
      <a:lvl9pPr marL="1828800" algn="l" defTabSz="812800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9pPr>
    </p:titleStyle>
    <p:bodyStyle>
      <a:lvl1pPr marL="282575" indent="-282575" algn="l" defTabSz="812800" rtl="0" eaLnBrk="0" fontAlgn="base" hangingPunct="0">
        <a:spcBef>
          <a:spcPct val="20000"/>
        </a:spcBef>
        <a:spcAft>
          <a:spcPct val="0"/>
        </a:spcAft>
        <a:buFont typeface="+mj-lt"/>
        <a:defRPr sz="2400" kern="1200">
          <a:solidFill>
            <a:srgbClr val="005AA9"/>
          </a:solidFill>
          <a:latin typeface="+mj-lt"/>
          <a:ea typeface="+mn-ea"/>
          <a:cs typeface="+mn-cs"/>
        </a:defRPr>
      </a:lvl1pPr>
      <a:lvl2pPr marL="282575" indent="174625" algn="l" defTabSz="812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2000" kern="1200">
          <a:solidFill>
            <a:srgbClr val="504F53"/>
          </a:solidFill>
          <a:latin typeface="+mj-lt"/>
          <a:ea typeface="+mn-ea"/>
          <a:cs typeface="+mn-cs"/>
        </a:defRPr>
      </a:lvl2pPr>
      <a:lvl3pPr marL="555625" indent="-201613" algn="l" defTabSz="812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504F53"/>
          </a:solidFill>
          <a:latin typeface="+mj-lt"/>
          <a:ea typeface="+mn-ea"/>
          <a:cs typeface="+mn-cs"/>
        </a:defRPr>
      </a:lvl3pPr>
      <a:lvl4pPr marL="1600200" indent="-1319213" algn="just" defTabSz="812800" rtl="0" eaLnBrk="0" fontAlgn="base" hangingPunct="0">
        <a:lnSpc>
          <a:spcPts val="1900"/>
        </a:lnSpc>
        <a:spcBef>
          <a:spcPts val="400"/>
        </a:spcBef>
        <a:spcAft>
          <a:spcPct val="0"/>
        </a:spcAft>
        <a:buFont typeface="Arial" panose="020B0604020202020204" pitchFamily="34" charset="0"/>
        <a:defRPr sz="1600" kern="1200">
          <a:solidFill>
            <a:srgbClr val="504F53"/>
          </a:solidFill>
          <a:latin typeface="+mj-lt"/>
          <a:ea typeface="+mn-ea"/>
          <a:cs typeface="+mn-cs"/>
        </a:defRPr>
      </a:lvl4pPr>
      <a:lvl5pPr marL="1119188" indent="709613" algn="l" defTabSz="812800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panose="020B0604020202020204" pitchFamily="34" charset="0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237406" indent="-203402" algn="l" defTabSz="8136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44206" indent="-203402" algn="l" defTabSz="8136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51005" indent="-203402" algn="l" defTabSz="8136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57805" indent="-203402" algn="l" defTabSz="8136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803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3603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0401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7201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4006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0808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7605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54409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366713"/>
            <a:ext cx="7343775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264" tIns="40632" rIns="81264" bIns="4063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052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200150"/>
            <a:ext cx="7343775" cy="362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264" tIns="40632" rIns="81264" bIns="406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850" y="4530725"/>
            <a:ext cx="619125" cy="474663"/>
          </a:xfrm>
          <a:prstGeom prst="rect">
            <a:avLst/>
          </a:prstGeom>
        </p:spPr>
        <p:txBody>
          <a:bodyPr vert="horz" wrap="square" lIns="81264" tIns="40632" rIns="81264" bIns="40632" numCol="1" anchor="ctr" anchorCtr="0" compatLnSpc="1">
            <a:prstTxWarp prst="textNoShape">
              <a:avLst/>
            </a:prstTxWarp>
            <a:normAutofit/>
          </a:bodyPr>
          <a:lstStyle>
            <a:lvl1pPr algn="ctr" defTabSz="811213" eaLnBrk="1" hangingPunct="1">
              <a:lnSpc>
                <a:spcPts val="1875"/>
              </a:lnSpc>
              <a:defRPr sz="21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CA26EF8-6CD0-4A2E-BFDA-D8BFF64C340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82" r:id="rId1"/>
    <p:sldLayoutId id="2147488883" r:id="rId2"/>
    <p:sldLayoutId id="2147488884" r:id="rId3"/>
    <p:sldLayoutId id="2147488885" r:id="rId4"/>
    <p:sldLayoutId id="2147488886" r:id="rId5"/>
    <p:sldLayoutId id="2147488887" r:id="rId6"/>
    <p:sldLayoutId id="2147488888" r:id="rId7"/>
    <p:sldLayoutId id="2147488889" r:id="rId8"/>
    <p:sldLayoutId id="2147488890" r:id="rId9"/>
    <p:sldLayoutId id="2147488891" r:id="rId10"/>
    <p:sldLayoutId id="2147488892" r:id="rId11"/>
    <p:sldLayoutId id="2147488893" r:id="rId12"/>
    <p:sldLayoutId id="2147488894" r:id="rId13"/>
    <p:sldLayoutId id="2147488895" r:id="rId14"/>
  </p:sldLayoutIdLst>
  <p:hf hdr="0" ftr="0" dt="0"/>
  <p:txStyles>
    <p:titleStyle>
      <a:lvl1pPr algn="l" defTabSz="811213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1213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1213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1213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1213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6168" algn="l" defTabSz="81252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2340" algn="l" defTabSz="81252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8524" algn="l" defTabSz="81252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4697" algn="l" defTabSz="81252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575" indent="-282575" algn="l" defTabSz="811213" rtl="0" eaLnBrk="0" fontAlgn="base" hangingPunct="0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2575" indent="71438" algn="l" defTabSz="811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1900">
          <a:solidFill>
            <a:srgbClr val="504F53"/>
          </a:solidFill>
          <a:latin typeface="+mn-lt"/>
        </a:defRPr>
      </a:lvl2pPr>
      <a:lvl3pPr marL="554038" indent="-201613" algn="l" defTabSz="811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6188" indent="-965200" algn="just" defTabSz="811213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300">
          <a:solidFill>
            <a:srgbClr val="504F53"/>
          </a:solidFill>
          <a:latin typeface="+mn-lt"/>
        </a:defRPr>
      </a:lvl4pPr>
      <a:lvl5pPr marL="1117600" indent="306388" algn="l" defTabSz="811213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100">
          <a:solidFill>
            <a:srgbClr val="8D8C90"/>
          </a:solidFill>
          <a:latin typeface="+mn-lt"/>
        </a:defRPr>
      </a:lvl5pPr>
      <a:lvl6pPr marL="1474165" indent="306708" algn="l" defTabSz="81252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0338" indent="306708" algn="l" defTabSz="81252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6515" indent="306708" algn="l" defTabSz="81252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42693" indent="306708" algn="l" defTabSz="81252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168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2340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8524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4697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0872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7048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3220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9393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366713"/>
            <a:ext cx="7343775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00" tIns="40650" rIns="81300" bIns="406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3076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200150"/>
            <a:ext cx="7343775" cy="362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00" tIns="40650" rIns="81300" bIns="406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850" y="4530725"/>
            <a:ext cx="619125" cy="474663"/>
          </a:xfrm>
          <a:prstGeom prst="rect">
            <a:avLst/>
          </a:prstGeom>
        </p:spPr>
        <p:txBody>
          <a:bodyPr vert="horz" wrap="square" lIns="81300" tIns="40650" rIns="81300" bIns="40650" numCol="1" anchor="ctr" anchorCtr="0" compatLnSpc="1">
            <a:prstTxWarp prst="textNoShape">
              <a:avLst/>
            </a:prstTxWarp>
            <a:normAutofit/>
          </a:bodyPr>
          <a:lstStyle>
            <a:lvl1pPr algn="ctr" defTabSz="812800" eaLnBrk="1" hangingPunct="1">
              <a:lnSpc>
                <a:spcPts val="1875"/>
              </a:lnSpc>
              <a:defRPr sz="21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5DF5CE6-58B0-4B19-A23E-ED40D66AABF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96" r:id="rId1"/>
    <p:sldLayoutId id="2147488897" r:id="rId2"/>
    <p:sldLayoutId id="2147488898" r:id="rId3"/>
    <p:sldLayoutId id="2147488899" r:id="rId4"/>
    <p:sldLayoutId id="2147488900" r:id="rId5"/>
    <p:sldLayoutId id="2147488901" r:id="rId6"/>
    <p:sldLayoutId id="2147488902" r:id="rId7"/>
    <p:sldLayoutId id="2147488903" r:id="rId8"/>
    <p:sldLayoutId id="2147488904" r:id="rId9"/>
    <p:sldLayoutId id="2147488905" r:id="rId10"/>
    <p:sldLayoutId id="2147488906" r:id="rId11"/>
    <p:sldLayoutId id="2147488907" r:id="rId12"/>
    <p:sldLayoutId id="2147488908" r:id="rId13"/>
    <p:sldLayoutId id="2147488909" r:id="rId14"/>
  </p:sldLayoutIdLst>
  <p:hf hdr="0" ftr="0" dt="0"/>
  <p:txStyles>
    <p:titleStyle>
      <a:lvl1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6330" algn="l" defTabSz="81288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2661" algn="l" defTabSz="81288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9005" algn="l" defTabSz="81288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5339" algn="l" defTabSz="81288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575" indent="-282575" algn="l" defTabSz="812800" rtl="0" eaLnBrk="0" fontAlgn="base" hangingPunct="0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2575" indent="71438" algn="l" defTabSz="812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1900">
          <a:solidFill>
            <a:srgbClr val="504F53"/>
          </a:solidFill>
          <a:latin typeface="+mn-lt"/>
        </a:defRPr>
      </a:lvl2pPr>
      <a:lvl3pPr marL="554038" indent="-201613" algn="l" defTabSz="812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6188" indent="-965200" algn="just" defTabSz="812800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300">
          <a:solidFill>
            <a:srgbClr val="504F53"/>
          </a:solidFill>
          <a:latin typeface="+mn-lt"/>
        </a:defRPr>
      </a:lvl4pPr>
      <a:lvl5pPr marL="1117600" indent="306388" algn="l" defTabSz="812800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100">
          <a:solidFill>
            <a:srgbClr val="8D8C90"/>
          </a:solidFill>
          <a:latin typeface="+mn-lt"/>
        </a:defRPr>
      </a:lvl5pPr>
      <a:lvl6pPr marL="1474829" indent="306846" algn="l" defTabSz="81288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1163" indent="306846" algn="l" defTabSz="81288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7499" indent="306846" algn="l" defTabSz="81288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43839" indent="306846" algn="l" defTabSz="81288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330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2661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9005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339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1674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8011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4345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0678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366713"/>
            <a:ext cx="7343775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48" tIns="40674" rIns="81348" bIns="4067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4100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200150"/>
            <a:ext cx="7343775" cy="362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48" tIns="40674" rIns="81348" bIns="406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850" y="4530725"/>
            <a:ext cx="619125" cy="474663"/>
          </a:xfrm>
          <a:prstGeom prst="rect">
            <a:avLst/>
          </a:prstGeom>
        </p:spPr>
        <p:txBody>
          <a:bodyPr vert="horz" wrap="square" lIns="81348" tIns="40674" rIns="81348" bIns="40674" numCol="1" anchor="ctr" anchorCtr="0" compatLnSpc="1">
            <a:prstTxWarp prst="textNoShape">
              <a:avLst/>
            </a:prstTxWarp>
            <a:normAutofit/>
          </a:bodyPr>
          <a:lstStyle>
            <a:lvl1pPr algn="ctr" defTabSz="812800" eaLnBrk="1" hangingPunct="1">
              <a:lnSpc>
                <a:spcPts val="1875"/>
              </a:lnSpc>
              <a:defRPr sz="21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1C31601-6454-4336-9FB0-5AE4CEDF47F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10" r:id="rId1"/>
    <p:sldLayoutId id="2147488911" r:id="rId2"/>
    <p:sldLayoutId id="2147488912" r:id="rId3"/>
    <p:sldLayoutId id="2147488913" r:id="rId4"/>
    <p:sldLayoutId id="2147488914" r:id="rId5"/>
    <p:sldLayoutId id="2147488915" r:id="rId6"/>
    <p:sldLayoutId id="2147488916" r:id="rId7"/>
    <p:sldLayoutId id="2147488917" r:id="rId8"/>
    <p:sldLayoutId id="2147488918" r:id="rId9"/>
    <p:sldLayoutId id="2147488919" r:id="rId10"/>
    <p:sldLayoutId id="2147488920" r:id="rId11"/>
    <p:sldLayoutId id="2147488921" r:id="rId12"/>
    <p:sldLayoutId id="2147488922" r:id="rId13"/>
    <p:sldLayoutId id="2147488923" r:id="rId14"/>
  </p:sldLayoutIdLst>
  <p:hf hdr="0" ftr="0" dt="0"/>
  <p:txStyles>
    <p:titleStyle>
      <a:lvl1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6546" algn="l" defTabSz="81337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3089" algn="l" defTabSz="81337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9648" algn="l" defTabSz="81337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6195" algn="l" defTabSz="81337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575" indent="-282575" algn="l" defTabSz="812800" rtl="0" eaLnBrk="0" fontAlgn="base" hangingPunct="0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2575" indent="73025" algn="l" defTabSz="812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1900">
          <a:solidFill>
            <a:srgbClr val="504F53"/>
          </a:solidFill>
          <a:latin typeface="+mn-lt"/>
        </a:defRPr>
      </a:lvl2pPr>
      <a:lvl3pPr marL="555625" indent="-201613" algn="l" defTabSz="812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7775" indent="-966788" algn="just" defTabSz="812800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300">
          <a:solidFill>
            <a:srgbClr val="504F53"/>
          </a:solidFill>
          <a:latin typeface="+mn-lt"/>
        </a:defRPr>
      </a:lvl4pPr>
      <a:lvl5pPr marL="1117600" indent="306388" algn="l" defTabSz="812800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100">
          <a:solidFill>
            <a:srgbClr val="8D8C90"/>
          </a:solidFill>
          <a:latin typeface="+mn-lt"/>
        </a:defRPr>
      </a:lvl5pPr>
      <a:lvl6pPr marL="1475716" indent="307030" algn="l" defTabSz="81337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2265" indent="307030" algn="l" defTabSz="81337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8815" indent="307030" algn="l" defTabSz="81337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45368" indent="307030" algn="l" defTabSz="81337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46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3089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9648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195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2745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9296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5845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2392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366713"/>
            <a:ext cx="7343775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509" tIns="40755" rIns="81509" bIns="407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5124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200150"/>
            <a:ext cx="7343775" cy="362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509" tIns="40755" rIns="81509" bIns="407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850" y="4530725"/>
            <a:ext cx="619125" cy="474663"/>
          </a:xfrm>
          <a:prstGeom prst="rect">
            <a:avLst/>
          </a:prstGeom>
        </p:spPr>
        <p:txBody>
          <a:bodyPr vert="horz" wrap="square" lIns="81509" tIns="40755" rIns="81509" bIns="40755" numCol="1" anchor="ctr" anchorCtr="0" compatLnSpc="1">
            <a:prstTxWarp prst="textNoShape">
              <a:avLst/>
            </a:prstTxWarp>
            <a:normAutofit/>
          </a:bodyPr>
          <a:lstStyle>
            <a:lvl1pPr algn="ctr" defTabSz="814388" eaLnBrk="1" hangingPunct="1">
              <a:lnSpc>
                <a:spcPts val="1875"/>
              </a:lnSpc>
              <a:defRPr sz="21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56E3102-21E2-4422-BD00-1BECDB9A7BF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24" r:id="rId1"/>
    <p:sldLayoutId id="2147488925" r:id="rId2"/>
    <p:sldLayoutId id="2147488926" r:id="rId3"/>
    <p:sldLayoutId id="2147488927" r:id="rId4"/>
    <p:sldLayoutId id="2147488928" r:id="rId5"/>
    <p:sldLayoutId id="2147488929" r:id="rId6"/>
    <p:sldLayoutId id="2147488930" r:id="rId7"/>
    <p:sldLayoutId id="2147488931" r:id="rId8"/>
    <p:sldLayoutId id="2147488932" r:id="rId9"/>
    <p:sldLayoutId id="2147488933" r:id="rId10"/>
    <p:sldLayoutId id="2147488934" r:id="rId11"/>
    <p:sldLayoutId id="2147488935" r:id="rId12"/>
    <p:sldLayoutId id="2147488936" r:id="rId13"/>
    <p:sldLayoutId id="2147488937" r:id="rId14"/>
  </p:sldLayoutIdLst>
  <p:hf hdr="0" ftr="0" dt="0"/>
  <p:txStyles>
    <p:titleStyle>
      <a:lvl1pPr algn="l" defTabSz="814388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4388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4388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4388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4388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7266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4529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71804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9071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575" indent="-282575" algn="l" defTabSz="814388" rtl="0" eaLnBrk="0" fontAlgn="base" hangingPunct="0">
        <a:spcBef>
          <a:spcPct val="20000"/>
        </a:spcBef>
        <a:spcAft>
          <a:spcPct val="0"/>
        </a:spcAft>
        <a:buFont typeface="+mj-lt"/>
        <a:defRPr sz="2800">
          <a:solidFill>
            <a:srgbClr val="005AA9"/>
          </a:solidFill>
          <a:latin typeface="+mn-lt"/>
          <a:ea typeface="+mn-ea"/>
          <a:cs typeface="+mn-cs"/>
        </a:defRPr>
      </a:lvl1pPr>
      <a:lvl2pPr marL="282575" indent="73025" algn="l" defTabSz="8143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1900">
          <a:solidFill>
            <a:srgbClr val="504F53"/>
          </a:solidFill>
          <a:latin typeface="+mn-lt"/>
        </a:defRPr>
      </a:lvl2pPr>
      <a:lvl3pPr marL="555625" indent="-203200" algn="l" defTabSz="8143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9363" indent="-968375" algn="just" defTabSz="814388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300">
          <a:solidFill>
            <a:srgbClr val="504F53"/>
          </a:solidFill>
          <a:latin typeface="+mn-lt"/>
        </a:defRPr>
      </a:lvl4pPr>
      <a:lvl5pPr marL="1120775" indent="306388" algn="l" defTabSz="814388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100">
          <a:solidFill>
            <a:srgbClr val="8D8C90"/>
          </a:solidFill>
          <a:latin typeface="+mn-lt"/>
        </a:defRPr>
      </a:lvl5pPr>
      <a:lvl6pPr marL="1478689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5957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93225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50492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7266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4529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1804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9071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6338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43605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00873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8140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366713"/>
            <a:ext cx="7343775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0" tIns="40815" rIns="81630" bIns="408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6148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200150"/>
            <a:ext cx="7343775" cy="362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0" tIns="40815" rIns="81630" bIns="408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850" y="4530725"/>
            <a:ext cx="619125" cy="474663"/>
          </a:xfrm>
          <a:prstGeom prst="rect">
            <a:avLst/>
          </a:prstGeom>
        </p:spPr>
        <p:txBody>
          <a:bodyPr vert="horz" wrap="square" lIns="81630" tIns="40815" rIns="81630" bIns="40815" numCol="1" anchor="ctr" anchorCtr="0" compatLnSpc="1">
            <a:prstTxWarp prst="textNoShape">
              <a:avLst/>
            </a:prstTxWarp>
            <a:normAutofit/>
          </a:bodyPr>
          <a:lstStyle>
            <a:lvl1pPr algn="ctr" defTabSz="815975" eaLnBrk="1" hangingPunct="1">
              <a:lnSpc>
                <a:spcPts val="1875"/>
              </a:lnSpc>
              <a:defRPr sz="21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B6ABA12-7D7C-409A-AE10-9B7C9D0B530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38" r:id="rId1"/>
    <p:sldLayoutId id="2147488939" r:id="rId2"/>
    <p:sldLayoutId id="2147488940" r:id="rId3"/>
    <p:sldLayoutId id="2147488941" r:id="rId4"/>
    <p:sldLayoutId id="2147488942" r:id="rId5"/>
    <p:sldLayoutId id="2147488943" r:id="rId6"/>
    <p:sldLayoutId id="2147488944" r:id="rId7"/>
    <p:sldLayoutId id="2147488945" r:id="rId8"/>
    <p:sldLayoutId id="2147488946" r:id="rId9"/>
    <p:sldLayoutId id="2147488947" r:id="rId10"/>
    <p:sldLayoutId id="2147488948" r:id="rId11"/>
    <p:sldLayoutId id="2147488949" r:id="rId12"/>
    <p:sldLayoutId id="2147488950" r:id="rId13"/>
    <p:sldLayoutId id="2147488951" r:id="rId14"/>
  </p:sldLayoutIdLst>
  <p:hf hdr="0" ftr="0" dt="0"/>
  <p:txStyles>
    <p:titleStyle>
      <a:lvl1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7805" algn="l" defTabSz="816242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5609" algn="l" defTabSz="816242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73414" algn="l" defTabSz="816242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31219" algn="l" defTabSz="816242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4163" indent="-284163" algn="l" defTabSz="815975" rtl="0" eaLnBrk="0" fontAlgn="base" hangingPunct="0">
        <a:spcBef>
          <a:spcPct val="20000"/>
        </a:spcBef>
        <a:spcAft>
          <a:spcPct val="0"/>
        </a:spcAft>
        <a:buFont typeface="+mj-lt"/>
        <a:defRPr sz="2800">
          <a:solidFill>
            <a:srgbClr val="005AA9"/>
          </a:solidFill>
          <a:latin typeface="+mn-lt"/>
          <a:ea typeface="+mn-ea"/>
          <a:cs typeface="+mn-cs"/>
        </a:defRPr>
      </a:lvl1pPr>
      <a:lvl2pPr marL="284163" indent="73025" algn="l" defTabSz="8159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1900">
          <a:solidFill>
            <a:srgbClr val="504F53"/>
          </a:solidFill>
          <a:latin typeface="+mn-lt"/>
        </a:defRPr>
      </a:lvl2pPr>
      <a:lvl3pPr marL="557213" indent="-203200" algn="l" defTabSz="8159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50950" indent="-969963" algn="just" defTabSz="815975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300">
          <a:solidFill>
            <a:srgbClr val="504F53"/>
          </a:solidFill>
          <a:latin typeface="+mn-lt"/>
        </a:defRPr>
      </a:lvl4pPr>
      <a:lvl5pPr marL="1122363" indent="307975" algn="l" defTabSz="815975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100">
          <a:solidFill>
            <a:srgbClr val="8D8C90"/>
          </a:solidFill>
          <a:latin typeface="+mn-lt"/>
        </a:defRPr>
      </a:lvl5pPr>
      <a:lvl6pPr marL="1480914" indent="308110" algn="l" defTabSz="816242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8719" indent="308110" algn="l" defTabSz="816242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96523" indent="308110" algn="l" defTabSz="816242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54328" indent="308110" algn="l" defTabSz="816242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7805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5609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3414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31219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9024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46828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04633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62438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611188" y="558800"/>
            <a:ext cx="7632700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65" tIns="40683" rIns="81365" bIns="406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611188" y="1492250"/>
            <a:ext cx="7632700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65" tIns="40683" rIns="81365" bIns="406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81365" tIns="40683" rIns="81365" bIns="40683" rtlCol="0" anchor="ctr"/>
          <a:lstStyle>
            <a:lvl1pPr algn="l" defTabSz="813603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07CC4530-06C7-4CE1-B79E-3D0F281ED845}" type="datetime1">
              <a:rPr lang="ru-RU" smtClean="0"/>
              <a:t>13.03.2023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81365" tIns="40683" rIns="81365" bIns="40683" rtlCol="0" anchor="ctr"/>
          <a:lstStyle>
            <a:lvl1pPr algn="ctr" defTabSz="813603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4225" y="4398963"/>
            <a:ext cx="503238" cy="512762"/>
          </a:xfrm>
          <a:prstGeom prst="rect">
            <a:avLst/>
          </a:prstGeom>
        </p:spPr>
        <p:txBody>
          <a:bodyPr vert="horz" wrap="square" lIns="81365" tIns="40683" rIns="81365" bIns="40683" numCol="1" anchor="ctr" anchorCtr="0" compatLnSpc="1">
            <a:prstTxWarp prst="textNoShape">
              <a:avLst/>
            </a:prstTxWarp>
          </a:bodyPr>
          <a:lstStyle>
            <a:lvl1pPr algn="ctr" defTabSz="812800" eaLnBrk="1" hangingPunct="1">
              <a:lnSpc>
                <a:spcPts val="1875"/>
              </a:lnSpc>
              <a:defRPr sz="21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2F385BE-3BBB-4EF8-B3C9-90F607B57A1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58995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968" r:id="rId1"/>
    <p:sldLayoutId id="2147488969" r:id="rId2"/>
    <p:sldLayoutId id="2147488970" r:id="rId3"/>
    <p:sldLayoutId id="2147488971" r:id="rId4"/>
    <p:sldLayoutId id="2147488972" r:id="rId5"/>
    <p:sldLayoutId id="2147488973" r:id="rId6"/>
    <p:sldLayoutId id="2147488974" r:id="rId7"/>
    <p:sldLayoutId id="2147488975" r:id="rId8"/>
    <p:sldLayoutId id="2147488976" r:id="rId9"/>
    <p:sldLayoutId id="2147488977" r:id="rId10"/>
    <p:sldLayoutId id="2147488978" r:id="rId11"/>
    <p:sldLayoutId id="2147488979" r:id="rId12"/>
    <p:sldLayoutId id="2147488980" r:id="rId13"/>
    <p:sldLayoutId id="2147488981" r:id="rId14"/>
    <p:sldLayoutId id="2147488982" r:id="rId15"/>
  </p:sldLayoutIdLst>
  <p:hf hdr="0" ftr="0" dt="0"/>
  <p:txStyles>
    <p:titleStyle>
      <a:lvl1pPr algn="l" defTabSz="812800" rtl="0" eaLnBrk="0" fontAlgn="base" hangingPunct="0">
        <a:spcBef>
          <a:spcPct val="0"/>
        </a:spcBef>
        <a:spcAft>
          <a:spcPct val="0"/>
        </a:spcAft>
        <a:defRPr sz="38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8128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2pPr>
      <a:lvl3pPr algn="l" defTabSz="8128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3pPr>
      <a:lvl4pPr algn="l" defTabSz="8128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4pPr>
      <a:lvl5pPr algn="l" defTabSz="8128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5pPr>
      <a:lvl6pPr marL="457200" algn="l" defTabSz="812800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6pPr>
      <a:lvl7pPr marL="914400" algn="l" defTabSz="812800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7pPr>
      <a:lvl8pPr marL="1371600" algn="l" defTabSz="812800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8pPr>
      <a:lvl9pPr marL="1828800" algn="l" defTabSz="812800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9pPr>
    </p:titleStyle>
    <p:bodyStyle>
      <a:lvl1pPr marL="282575" indent="-282575" algn="l" defTabSz="812800" rtl="0" eaLnBrk="0" fontAlgn="base" hangingPunct="0">
        <a:spcBef>
          <a:spcPct val="20000"/>
        </a:spcBef>
        <a:spcAft>
          <a:spcPct val="0"/>
        </a:spcAft>
        <a:buFont typeface="+mj-lt"/>
        <a:defRPr sz="2400" kern="1200">
          <a:solidFill>
            <a:srgbClr val="005AA9"/>
          </a:solidFill>
          <a:latin typeface="+mj-lt"/>
          <a:ea typeface="+mn-ea"/>
          <a:cs typeface="+mn-cs"/>
        </a:defRPr>
      </a:lvl1pPr>
      <a:lvl2pPr marL="282575" indent="174625" algn="l" defTabSz="812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2000" kern="1200">
          <a:solidFill>
            <a:srgbClr val="504F53"/>
          </a:solidFill>
          <a:latin typeface="+mj-lt"/>
          <a:ea typeface="+mn-ea"/>
          <a:cs typeface="+mn-cs"/>
        </a:defRPr>
      </a:lvl2pPr>
      <a:lvl3pPr marL="555625" indent="-201613" algn="l" defTabSz="812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504F53"/>
          </a:solidFill>
          <a:latin typeface="+mj-lt"/>
          <a:ea typeface="+mn-ea"/>
          <a:cs typeface="+mn-cs"/>
        </a:defRPr>
      </a:lvl3pPr>
      <a:lvl4pPr marL="1600200" indent="-1319213" algn="just" defTabSz="812800" rtl="0" eaLnBrk="0" fontAlgn="base" hangingPunct="0">
        <a:lnSpc>
          <a:spcPts val="1900"/>
        </a:lnSpc>
        <a:spcBef>
          <a:spcPts val="400"/>
        </a:spcBef>
        <a:spcAft>
          <a:spcPct val="0"/>
        </a:spcAft>
        <a:buFont typeface="Arial" panose="020B0604020202020204" pitchFamily="34" charset="0"/>
        <a:defRPr sz="1600" kern="1200">
          <a:solidFill>
            <a:srgbClr val="504F53"/>
          </a:solidFill>
          <a:latin typeface="+mj-lt"/>
          <a:ea typeface="+mn-ea"/>
          <a:cs typeface="+mn-cs"/>
        </a:defRPr>
      </a:lvl4pPr>
      <a:lvl5pPr marL="1119188" indent="709613" algn="l" defTabSz="812800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panose="020B0604020202020204" pitchFamily="34" charset="0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237406" indent="-203402" algn="l" defTabSz="8136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44206" indent="-203402" algn="l" defTabSz="8136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51005" indent="-203402" algn="l" defTabSz="8136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57805" indent="-203402" algn="l" defTabSz="8136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803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3603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0401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7201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4006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0808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7605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54409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0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0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0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50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50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50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50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50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Прямоугольник 3"/>
          <p:cNvSpPr>
            <a:spLocks noChangeArrowheads="1"/>
          </p:cNvSpPr>
          <p:nvPr/>
        </p:nvSpPr>
        <p:spPr bwMode="auto">
          <a:xfrm>
            <a:off x="4200057" y="4670425"/>
            <a:ext cx="466077" cy="44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3784" tIns="51897" rIns="103784" bIns="51897">
            <a:spAutoFit/>
          </a:bodyPr>
          <a:lstStyle>
            <a:lvl1pPr defTabSz="1011238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011238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011238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011238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011238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112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112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112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112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100" dirty="0">
                <a:solidFill>
                  <a:srgbClr val="FFFFFF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2023</a:t>
            </a:r>
          </a:p>
          <a:p>
            <a:pPr algn="ctr" eaLnBrk="1" hangingPunct="1"/>
            <a:endParaRPr lang="ru-RU" altLang="ru-RU" sz="11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275" name="Заголовок 1"/>
          <p:cNvSpPr>
            <a:spLocks noGrp="1"/>
          </p:cNvSpPr>
          <p:nvPr>
            <p:ph type="ctrTitle"/>
          </p:nvPr>
        </p:nvSpPr>
        <p:spPr>
          <a:xfrm>
            <a:off x="561116" y="2705893"/>
            <a:ext cx="7772400" cy="1102519"/>
          </a:xfrm>
        </p:spPr>
        <p:txBody>
          <a:bodyPr/>
          <a:lstStyle/>
          <a:p>
            <a:pPr algn="ctr" defTabSz="1011238" eaLnBrk="1" hangingPunct="1"/>
            <a:r>
              <a:rPr lang="ru-RU" altLang="ru-RU" sz="2000" dirty="0">
                <a:latin typeface="Arial Narrow" panose="020B0606020202030204" pitchFamily="34" charset="0"/>
                <a:cs typeface="Times New Roman" panose="02020603050405020304" pitchFamily="18" charset="0"/>
              </a:rPr>
              <a:t>«Актуальные вопросы исчисления имущественных налогов для юридических лиц в 2023 году »</a:t>
            </a:r>
            <a:endParaRPr lang="ru-RU" altLang="ru-RU" sz="20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450" y="1924050"/>
            <a:ext cx="6408738" cy="647700"/>
          </a:xfrm>
          <a:prstGeom prst="rect">
            <a:avLst/>
          </a:prstGeom>
        </p:spPr>
        <p:txBody>
          <a:bodyPr lIns="104306" tIns="52153" rIns="104306" bIns="52153" anchor="ctr"/>
          <a:lstStyle/>
          <a:p>
            <a:pPr algn="ctr" defTabSz="1043056" eaLnBrk="1" fontAlgn="auto" hangingPunct="1"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ea typeface="+mj-ea"/>
                <a:cs typeface="Times New Roman" panose="02020603050405020304" pitchFamily="18" charset="0"/>
              </a:rPr>
              <a:t>УПРАВЛЕНИЕ ФЕДЕРАЛЬНОЙ НАЛОГОВОЙ СЛУЖБЫ ПО Г. СЕВАСТОПОЛЮ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72253" y="4095750"/>
            <a:ext cx="7561263" cy="574675"/>
          </a:xfrm>
          <a:prstGeom prst="rect">
            <a:avLst/>
          </a:prstGeom>
        </p:spPr>
        <p:txBody>
          <a:bodyPr lIns="104306" tIns="52153" rIns="104306" bIns="52153" anchor="ctr"/>
          <a:lstStyle/>
          <a:p>
            <a:pPr algn="ctr" defTabSz="1043056" eaLnBrk="1" fontAlgn="auto" hangingPunct="1"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ea typeface="+mj-ea"/>
                <a:cs typeface="Times New Roman" panose="02020603050405020304" pitchFamily="18" charset="0"/>
              </a:rPr>
              <a:t>Докладчик: Хабаров Андрей Александрович, </a:t>
            </a:r>
          </a:p>
          <a:p>
            <a:pPr algn="ctr" defTabSz="1043056" eaLnBrk="1" fontAlgn="auto" hangingPunct="1"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ea typeface="+mj-ea"/>
                <a:cs typeface="Times New Roman" panose="02020603050405020304" pitchFamily="18" charset="0"/>
              </a:rPr>
              <a:t>заместитель начальника отдела камерального контроля в сфере налогообложения имущества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957D863E-00BC-4CEC-B88C-8A735BC4EB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024C04-508E-4228-8EAA-3C0DE93D1FEC}" type="slidenum">
              <a:rPr lang="ru-RU" altLang="ru-RU" smtClean="0"/>
              <a:pPr>
                <a:defRPr/>
              </a:pPr>
              <a:t>10</a:t>
            </a:fld>
            <a:endParaRPr lang="ru-RU" altLang="ru-RU" dirty="0"/>
          </a:p>
        </p:txBody>
      </p:sp>
      <p:graphicFrame>
        <p:nvGraphicFramePr>
          <p:cNvPr id="9" name="Схема 8">
            <a:extLst>
              <a:ext uri="{FF2B5EF4-FFF2-40B4-BE49-F238E27FC236}">
                <a16:creationId xmlns:a16="http://schemas.microsoft.com/office/drawing/2014/main" xmlns="" id="{8A05803F-EACC-4718-90BD-E32E61399F4E}"/>
              </a:ext>
            </a:extLst>
          </p:cNvPr>
          <p:cNvGraphicFramePr/>
          <p:nvPr/>
        </p:nvGraphicFramePr>
        <p:xfrm>
          <a:off x="1187624" y="453320"/>
          <a:ext cx="7599704" cy="18158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C0FEA35-E823-446C-8CF4-A8053AAC6B32}"/>
              </a:ext>
            </a:extLst>
          </p:cNvPr>
          <p:cNvSpPr txBox="1"/>
          <p:nvPr/>
        </p:nvSpPr>
        <p:spPr>
          <a:xfrm>
            <a:off x="539552" y="2381856"/>
            <a:ext cx="7599704" cy="24622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800" b="1" dirty="0">
                <a:solidFill>
                  <a:srgbClr val="008000"/>
                </a:solidFill>
                <a:latin typeface="Arial Narrow" panose="020B0606020202030204" pitchFamily="34" charset="0"/>
              </a:rPr>
              <a:t>Ответ:</a:t>
            </a:r>
            <a:endParaRPr lang="ru-RU" sz="1800" dirty="0">
              <a:solidFill>
                <a:srgbClr val="008000"/>
              </a:solidFill>
              <a:latin typeface="Arial Narrow" panose="020B060602020203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ru-RU" sz="1800" dirty="0">
                <a:solidFill>
                  <a:schemeClr val="tx2"/>
                </a:solidFill>
                <a:latin typeface="Arial Narrow" panose="020B0606020202030204" pitchFamily="34" charset="0"/>
              </a:rPr>
              <a:t>При уплате в 2023 г. транспортного налога за налоговый период 2022 года Уведомление должно содержать только сумму налога за налоговый период 2022 года (а не сумму авансовых платежей, уплаченных до 01.01.2023). </a:t>
            </a:r>
          </a:p>
          <a:p>
            <a:pPr algn="just">
              <a:spcAft>
                <a:spcPts val="600"/>
              </a:spcAft>
            </a:pPr>
            <a:r>
              <a:rPr lang="ru-RU" sz="1800" dirty="0">
                <a:solidFill>
                  <a:schemeClr val="tx2"/>
                </a:solidFill>
                <a:latin typeface="Arial Narrow" panose="020B0606020202030204" pitchFamily="34" charset="0"/>
              </a:rPr>
              <a:t>При этом сумма налога, подлежащая уплате в бюджет налогоплательщиками-организациями, определяется как разница между исчисленной суммой налога и суммами авансовых платежей по налогу, подлежащих уплате в течение налогового периода (пункт 2 статьи 362 Кодекса).</a:t>
            </a:r>
          </a:p>
        </p:txBody>
      </p:sp>
    </p:spTree>
    <p:extLst>
      <p:ext uri="{BB962C8B-B14F-4D97-AF65-F5344CB8AC3E}">
        <p14:creationId xmlns:p14="http://schemas.microsoft.com/office/powerpoint/2010/main" val="167050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1C25A93C-2594-416A-BB57-926463C8BF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024C04-508E-4228-8EAA-3C0DE93D1FEC}" type="slidenum">
              <a:rPr lang="ru-RU" altLang="ru-RU" smtClean="0"/>
              <a:pPr>
                <a:defRPr/>
              </a:pPr>
              <a:t>11</a:t>
            </a:fld>
            <a:endParaRPr lang="ru-RU" altLang="ru-RU" dirty="0"/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xmlns="" id="{1993E780-AEE7-4CE6-B355-BF86ABF8E5E3}"/>
              </a:ext>
            </a:extLst>
          </p:cNvPr>
          <p:cNvGraphicFramePr/>
          <p:nvPr/>
        </p:nvGraphicFramePr>
        <p:xfrm>
          <a:off x="1001564" y="346254"/>
          <a:ext cx="7632848" cy="1292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C16FC40-2636-4A28-B3C2-EAE06CE563BB}"/>
              </a:ext>
            </a:extLst>
          </p:cNvPr>
          <p:cNvSpPr txBox="1"/>
          <p:nvPr/>
        </p:nvSpPr>
        <p:spPr>
          <a:xfrm>
            <a:off x="539552" y="1724610"/>
            <a:ext cx="7702022" cy="30726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200"/>
              </a:spcAft>
            </a:pPr>
            <a:r>
              <a:rPr lang="ru-RU" sz="1800" b="1" dirty="0">
                <a:solidFill>
                  <a:srgbClr val="008000"/>
                </a:solidFill>
                <a:latin typeface="Arial Narrow" panose="020B0606020202030204" pitchFamily="34" charset="0"/>
              </a:rPr>
              <a:t>Ответ:</a:t>
            </a:r>
          </a:p>
          <a:p>
            <a:pPr algn="just">
              <a:spcAft>
                <a:spcPts val="200"/>
              </a:spcAft>
            </a:pPr>
            <a:r>
              <a:rPr lang="ru-RU" sz="1700" dirty="0">
                <a:solidFill>
                  <a:schemeClr val="tx2"/>
                </a:solidFill>
                <a:latin typeface="Arial Narrow" panose="020B0606020202030204" pitchFamily="34" charset="0"/>
              </a:rPr>
              <a:t>в поле «КПП, указанный в соответствующей налоговой декларации (расчете)» Уведомления рекомендуется указывать:</a:t>
            </a:r>
          </a:p>
          <a:p>
            <a:pPr marL="285750" indent="-285750" algn="just">
              <a:spcAft>
                <a:spcPts val="200"/>
              </a:spcAft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chemeClr val="tx2"/>
                </a:solidFill>
                <a:latin typeface="Arial Narrow" panose="020B0606020202030204" pitchFamily="34" charset="0"/>
              </a:rPr>
              <a:t>для российской организации </a:t>
            </a:r>
            <a:r>
              <a:rPr lang="ru-RU" sz="1700" dirty="0">
                <a:solidFill>
                  <a:schemeClr val="tx2"/>
                </a:solidFill>
                <a:latin typeface="Arial Narrow" panose="020B0606020202030204" pitchFamily="34" charset="0"/>
              </a:rPr>
              <a:t>- КПП в соответствии со свидетельством о постановке на учет в НО по месту её нахождения;</a:t>
            </a:r>
          </a:p>
          <a:p>
            <a:pPr marL="285750" indent="-285750" algn="just">
              <a:spcAft>
                <a:spcPts val="200"/>
              </a:spcAft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chemeClr val="tx2"/>
                </a:solidFill>
                <a:latin typeface="Arial Narrow" panose="020B0606020202030204" pitchFamily="34" charset="0"/>
              </a:rPr>
              <a:t>для иностранной организации (ИО), </a:t>
            </a:r>
            <a:r>
              <a:rPr lang="ru-RU" sz="1700" dirty="0">
                <a:solidFill>
                  <a:schemeClr val="tx2"/>
                </a:solidFill>
                <a:latin typeface="Arial Narrow" panose="020B0606020202030204" pitchFamily="34" charset="0"/>
              </a:rPr>
              <a:t>осуществляющей деятельность на территории РФ </a:t>
            </a:r>
            <a:r>
              <a:rPr lang="ru-RU" sz="1700" b="1" dirty="0">
                <a:solidFill>
                  <a:schemeClr val="tx2"/>
                </a:solidFill>
                <a:latin typeface="Arial Narrow" panose="020B0606020202030204" pitchFamily="34" charset="0"/>
              </a:rPr>
              <a:t>через постоянное представительство</a:t>
            </a:r>
            <a:r>
              <a:rPr lang="ru-RU" sz="1700" dirty="0">
                <a:solidFill>
                  <a:schemeClr val="tx2"/>
                </a:solidFill>
                <a:latin typeface="Arial Narrow" panose="020B0606020202030204" pitchFamily="34" charset="0"/>
              </a:rPr>
              <a:t>, - КПП в соответствии со свидетельством о постановке на учет ИО в НО; 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chemeClr val="tx2"/>
                </a:solidFill>
                <a:latin typeface="Arial Narrow" panose="020B0606020202030204" pitchFamily="34" charset="0"/>
              </a:rPr>
              <a:t>для ИО, не осуществляющей </a:t>
            </a:r>
            <a:r>
              <a:rPr lang="ru-RU" sz="1700" dirty="0">
                <a:solidFill>
                  <a:schemeClr val="tx2"/>
                </a:solidFill>
                <a:latin typeface="Arial Narrow" panose="020B0606020202030204" pitchFamily="34" charset="0"/>
              </a:rPr>
              <a:t>деятельность на территории РФ </a:t>
            </a:r>
            <a:r>
              <a:rPr lang="ru-RU" sz="1700" b="1" dirty="0">
                <a:solidFill>
                  <a:schemeClr val="tx2"/>
                </a:solidFill>
                <a:latin typeface="Arial Narrow" panose="020B0606020202030204" pitchFamily="34" charset="0"/>
              </a:rPr>
              <a:t>через постоянное представительство</a:t>
            </a:r>
            <a:r>
              <a:rPr lang="ru-RU" sz="1700" dirty="0">
                <a:solidFill>
                  <a:schemeClr val="tx2"/>
                </a:solidFill>
                <a:latin typeface="Arial Narrow" panose="020B0606020202030204" pitchFamily="34" charset="0"/>
              </a:rPr>
              <a:t> - КПП в соответствии с уведомлением о постановке на учет ИО в НО.</a:t>
            </a:r>
          </a:p>
        </p:txBody>
      </p:sp>
    </p:spTree>
    <p:extLst>
      <p:ext uri="{BB962C8B-B14F-4D97-AF65-F5344CB8AC3E}">
        <p14:creationId xmlns:p14="http://schemas.microsoft.com/office/powerpoint/2010/main" val="256120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07A7F307-ABA3-474F-85CC-935D6A18440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024C04-508E-4228-8EAA-3C0DE93D1FEC}" type="slidenum">
              <a:rPr lang="ru-RU" altLang="ru-RU" smtClean="0"/>
              <a:pPr>
                <a:defRPr/>
              </a:pPr>
              <a:t>12</a:t>
            </a:fld>
            <a:endParaRPr lang="ru-RU" altLang="ru-RU" dirty="0"/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xmlns="" id="{02EFE1BB-92EB-4A44-9CB3-749BC08259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6438057"/>
              </p:ext>
            </p:extLst>
          </p:nvPr>
        </p:nvGraphicFramePr>
        <p:xfrm>
          <a:off x="1079612" y="483518"/>
          <a:ext cx="7596844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7EBF429-7498-47FA-A1BF-848E2894EFB2}"/>
              </a:ext>
            </a:extLst>
          </p:cNvPr>
          <p:cNvSpPr txBox="1"/>
          <p:nvPr/>
        </p:nvSpPr>
        <p:spPr>
          <a:xfrm>
            <a:off x="539552" y="1828790"/>
            <a:ext cx="7671270" cy="29392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ru-RU" sz="1800" b="1" dirty="0">
                <a:solidFill>
                  <a:srgbClr val="008000"/>
                </a:solidFill>
                <a:latin typeface="Arial Narrow" panose="020B0606020202030204" pitchFamily="34" charset="0"/>
              </a:rPr>
              <a:t>Ответ:</a:t>
            </a:r>
          </a:p>
          <a:p>
            <a:pPr>
              <a:spcAft>
                <a:spcPts val="300"/>
              </a:spcAft>
            </a:pPr>
            <a:r>
              <a:rPr lang="ru-RU" sz="1800" dirty="0">
                <a:solidFill>
                  <a:schemeClr val="tx2"/>
                </a:solidFill>
                <a:latin typeface="Arial Narrow" panose="020B0606020202030204" pitchFamily="34" charset="0"/>
              </a:rPr>
              <a:t>После представления налоговой декларации по НИО Уведомление об исчисленной сумме того же налога за тот же (указанный в налоговой декларации) налоговый (отчетный) период по объектам налогообложения, указанным в налоговой декларации, представлять не требуется.</a:t>
            </a:r>
          </a:p>
          <a:p>
            <a:r>
              <a:rPr lang="ru-RU" sz="1800" dirty="0">
                <a:solidFill>
                  <a:schemeClr val="tx2"/>
                </a:solidFill>
                <a:latin typeface="Arial Narrow" panose="020B0606020202030204" pitchFamily="34" charset="0"/>
              </a:rPr>
              <a:t>Однако Уведомление об исчисленной сумме НИО в отношении объектов налогообложения, налоговая база по которым определяется как их кадастровая стоимость, должно представляться независимо от представления налоговой декларации по налогу на имущество организаций: до или после представления налоговой декларации. </a:t>
            </a:r>
          </a:p>
        </p:txBody>
      </p:sp>
    </p:spTree>
    <p:extLst>
      <p:ext uri="{BB962C8B-B14F-4D97-AF65-F5344CB8AC3E}">
        <p14:creationId xmlns:p14="http://schemas.microsoft.com/office/powerpoint/2010/main" val="313995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2F5C2DA9-8000-4563-844B-E352D15AA5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024C04-508E-4228-8EAA-3C0DE93D1FEC}" type="slidenum">
              <a:rPr lang="ru-RU" altLang="ru-RU" smtClean="0"/>
              <a:pPr>
                <a:defRPr/>
              </a:pPr>
              <a:t>13</a:t>
            </a:fld>
            <a:endParaRPr lang="ru-RU" altLang="ru-RU" dirty="0"/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xmlns="" id="{C4F2908B-0745-42DA-A8D7-89BAA07710FB}"/>
              </a:ext>
            </a:extLst>
          </p:cNvPr>
          <p:cNvGraphicFramePr/>
          <p:nvPr/>
        </p:nvGraphicFramePr>
        <p:xfrm>
          <a:off x="1145580" y="483518"/>
          <a:ext cx="7488832" cy="1077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9DC84E4-C08A-4423-90C6-EA14C5D80897}"/>
              </a:ext>
            </a:extLst>
          </p:cNvPr>
          <p:cNvSpPr txBox="1"/>
          <p:nvPr/>
        </p:nvSpPr>
        <p:spPr>
          <a:xfrm>
            <a:off x="899592" y="2468875"/>
            <a:ext cx="6984776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800" b="1" dirty="0">
                <a:solidFill>
                  <a:srgbClr val="008000"/>
                </a:solidFill>
                <a:latin typeface="Arial Narrow" panose="020B0606020202030204" pitchFamily="34" charset="0"/>
              </a:rPr>
              <a:t>Ответ:</a:t>
            </a:r>
          </a:p>
          <a:p>
            <a:r>
              <a:rPr lang="ru-RU" sz="1800" dirty="0">
                <a:solidFill>
                  <a:schemeClr val="tx2"/>
                </a:solidFill>
                <a:latin typeface="Arial Narrow" panose="020B0606020202030204" pitchFamily="34" charset="0"/>
              </a:rPr>
              <a:t>Если уплата земельного налога произведена организацией в 2022 г. полностью за весь налоговый период 2022 г., Уведомление об исчисленной сумме налога за этот налоговый период представлять </a:t>
            </a:r>
            <a:r>
              <a:rPr lang="ru-RU" sz="1800" b="1" dirty="0">
                <a:solidFill>
                  <a:schemeClr val="tx2"/>
                </a:solidFill>
                <a:latin typeface="Arial Narrow" panose="020B0606020202030204" pitchFamily="34" charset="0"/>
              </a:rPr>
              <a:t>не требуется. </a:t>
            </a:r>
          </a:p>
          <a:p>
            <a:endParaRPr lang="ru-RU" sz="1800" dirty="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8651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58D79391-32ED-4C43-A9A7-BC62DEAAE9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024C04-508E-4228-8EAA-3C0DE93D1FEC}" type="slidenum">
              <a:rPr lang="ru-RU" altLang="ru-RU" smtClean="0"/>
              <a:pPr>
                <a:defRPr/>
              </a:pPr>
              <a:t>14</a:t>
            </a:fld>
            <a:endParaRPr lang="ru-RU" altLang="ru-RU" dirty="0"/>
          </a:p>
        </p:txBody>
      </p:sp>
      <p:graphicFrame>
        <p:nvGraphicFramePr>
          <p:cNvPr id="8" name="Схема 7">
            <a:extLst>
              <a:ext uri="{FF2B5EF4-FFF2-40B4-BE49-F238E27FC236}">
                <a16:creationId xmlns:a16="http://schemas.microsoft.com/office/drawing/2014/main" xmlns="" id="{C0DFCCB0-1D03-4B20-A06F-8FBAF3338F01}"/>
              </a:ext>
            </a:extLst>
          </p:cNvPr>
          <p:cNvGraphicFramePr/>
          <p:nvPr/>
        </p:nvGraphicFramePr>
        <p:xfrm>
          <a:off x="1115616" y="412600"/>
          <a:ext cx="7488832" cy="22322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1B478FC-0375-4C03-BE38-801B4AFD8CCF}"/>
              </a:ext>
            </a:extLst>
          </p:cNvPr>
          <p:cNvSpPr txBox="1"/>
          <p:nvPr/>
        </p:nvSpPr>
        <p:spPr>
          <a:xfrm>
            <a:off x="539552" y="2859782"/>
            <a:ext cx="7713290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800" b="1" dirty="0">
                <a:solidFill>
                  <a:srgbClr val="008000"/>
                </a:solidFill>
                <a:latin typeface="Arial Narrow" panose="020B0606020202030204" pitchFamily="34" charset="0"/>
              </a:rPr>
              <a:t>Ответ:</a:t>
            </a:r>
          </a:p>
          <a:p>
            <a:pPr algn="just"/>
            <a:r>
              <a:rPr lang="ru-RU" sz="1800" dirty="0">
                <a:solidFill>
                  <a:schemeClr val="tx2"/>
                </a:solidFill>
                <a:latin typeface="Arial Narrow" panose="020B0606020202030204" pitchFamily="34" charset="0"/>
              </a:rPr>
              <a:t>Уведомление об исчисленной сумме того же налога за тот же (указанный в налоговой декларации) налоговый (отчетный) период по объектам налогообложения, указанным в налоговой декларации, представлять </a:t>
            </a:r>
            <a:r>
              <a:rPr lang="ru-RU" sz="1800" b="1" dirty="0">
                <a:solidFill>
                  <a:schemeClr val="tx2"/>
                </a:solidFill>
                <a:latin typeface="Arial Narrow" panose="020B0606020202030204" pitchFamily="34" charset="0"/>
              </a:rPr>
              <a:t>не требуется</a:t>
            </a:r>
          </a:p>
          <a:p>
            <a:pPr algn="just"/>
            <a:r>
              <a:rPr lang="ru-RU" sz="1800" b="1" dirty="0">
                <a:solidFill>
                  <a:schemeClr val="tx2"/>
                </a:solidFill>
                <a:latin typeface="Arial Narrow" panose="020B0606020202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705280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AD6854C6-A86D-4939-A3E7-DD7472A55D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024C04-508E-4228-8EAA-3C0DE93D1FEC}" type="slidenum">
              <a:rPr lang="ru-RU" altLang="ru-RU" smtClean="0"/>
              <a:pPr>
                <a:defRPr/>
              </a:pPr>
              <a:t>15</a:t>
            </a:fld>
            <a:endParaRPr lang="ru-RU" altLang="ru-RU" dirty="0"/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xmlns="" id="{77A83C6D-951B-4765-80E5-6531F00DC4F7}"/>
              </a:ext>
            </a:extLst>
          </p:cNvPr>
          <p:cNvGraphicFramePr/>
          <p:nvPr/>
        </p:nvGraphicFramePr>
        <p:xfrm>
          <a:off x="1259632" y="267494"/>
          <a:ext cx="7560840" cy="1569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2E1E6F4-0099-4515-8B72-92282EB22B72}"/>
              </a:ext>
            </a:extLst>
          </p:cNvPr>
          <p:cNvSpPr txBox="1"/>
          <p:nvPr/>
        </p:nvSpPr>
        <p:spPr>
          <a:xfrm>
            <a:off x="611560" y="1998536"/>
            <a:ext cx="7560840" cy="28161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800" b="1" dirty="0">
                <a:solidFill>
                  <a:srgbClr val="008000"/>
                </a:solidFill>
                <a:latin typeface="Arial Narrow" panose="020B0606020202030204" pitchFamily="34" charset="0"/>
              </a:rPr>
              <a:t>Ответ:</a:t>
            </a:r>
          </a:p>
          <a:p>
            <a:pPr algn="just">
              <a:spcAft>
                <a:spcPts val="600"/>
              </a:spcAft>
            </a:pPr>
            <a:r>
              <a:rPr lang="ru-RU" sz="1800" b="1" dirty="0">
                <a:solidFill>
                  <a:schemeClr val="tx2"/>
                </a:solidFill>
                <a:latin typeface="Arial Narrow" panose="020B0606020202030204" pitchFamily="34" charset="0"/>
              </a:rPr>
              <a:t>Да, допускается</a:t>
            </a:r>
            <a:r>
              <a:rPr lang="ru-RU" sz="1800" dirty="0">
                <a:solidFill>
                  <a:schemeClr val="tx2"/>
                </a:solidFill>
                <a:latin typeface="Arial Narrow" panose="020B0606020202030204" pitchFamily="34" charset="0"/>
              </a:rPr>
              <a:t>. </a:t>
            </a:r>
          </a:p>
          <a:p>
            <a:pPr algn="just">
              <a:spcAft>
                <a:spcPts val="600"/>
              </a:spcAft>
            </a:pPr>
            <a:r>
              <a:rPr lang="ru-RU" sz="1800" dirty="0">
                <a:solidFill>
                  <a:schemeClr val="tx2"/>
                </a:solidFill>
                <a:latin typeface="Arial Narrow" panose="020B0606020202030204" pitchFamily="34" charset="0"/>
              </a:rPr>
              <a:t>В соответствии с пунктом 9 статьи 58 Кодекса Уведомление представляется в налоговый орган в том числе, если обязанность по представлению налоговой декларации (расчета) не установлена Кодексом (за исключением случаев уплаты налогов физическими лицами на основании налоговых уведомлений). </a:t>
            </a:r>
          </a:p>
          <a:p>
            <a:pPr algn="just">
              <a:spcAft>
                <a:spcPts val="600"/>
              </a:spcAft>
            </a:pPr>
            <a:r>
              <a:rPr lang="ru-RU" sz="1800" dirty="0">
                <a:solidFill>
                  <a:schemeClr val="tx2"/>
                </a:solidFill>
                <a:latin typeface="Arial Narrow" panose="020B0606020202030204" pitchFamily="34" charset="0"/>
              </a:rPr>
              <a:t>Уведомление представляется в налоговый орган по месту учета не позднее 25-го числа месяца, в котором установлен срок уплаты соответствующих налогов, авансовых платежей по налогам. </a:t>
            </a:r>
          </a:p>
        </p:txBody>
      </p:sp>
    </p:spTree>
    <p:extLst>
      <p:ext uri="{BB962C8B-B14F-4D97-AF65-F5344CB8AC3E}">
        <p14:creationId xmlns:p14="http://schemas.microsoft.com/office/powerpoint/2010/main" val="2448675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E4D3B336-0C04-4B0B-82C2-01E872B3B2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024C04-508E-4228-8EAA-3C0DE93D1FEC}" type="slidenum">
              <a:rPr lang="ru-RU" altLang="ru-RU" smtClean="0"/>
              <a:pPr>
                <a:defRPr/>
              </a:pPr>
              <a:t>16</a:t>
            </a:fld>
            <a:endParaRPr lang="ru-RU" altLang="ru-RU" dirty="0"/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xmlns="" id="{B794B509-9D15-44A1-9BC5-91A21BE5F8C8}"/>
              </a:ext>
            </a:extLst>
          </p:cNvPr>
          <p:cNvGraphicFramePr/>
          <p:nvPr/>
        </p:nvGraphicFramePr>
        <p:xfrm>
          <a:off x="827584" y="339502"/>
          <a:ext cx="7972375" cy="2002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9EE17B4-8C55-442E-879F-529809F5D7A5}"/>
              </a:ext>
            </a:extLst>
          </p:cNvPr>
          <p:cNvSpPr txBox="1"/>
          <p:nvPr/>
        </p:nvSpPr>
        <p:spPr>
          <a:xfrm>
            <a:off x="539552" y="2376000"/>
            <a:ext cx="7632848" cy="253915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800" b="1" dirty="0">
                <a:solidFill>
                  <a:srgbClr val="008000"/>
                </a:solidFill>
                <a:latin typeface="Arial Narrow" panose="020B0606020202030204" pitchFamily="34" charset="0"/>
              </a:rPr>
              <a:t>Ответ:</a:t>
            </a:r>
          </a:p>
          <a:p>
            <a:pPr algn="just">
              <a:spcAft>
                <a:spcPts val="600"/>
              </a:spcAft>
            </a:pPr>
            <a:r>
              <a:rPr lang="ru-RU" sz="1800" b="1" dirty="0">
                <a:solidFill>
                  <a:schemeClr val="tx2"/>
                </a:solidFill>
                <a:latin typeface="Arial Narrow" panose="020B0606020202030204" pitchFamily="34" charset="0"/>
              </a:rPr>
              <a:t>Да, должна.</a:t>
            </a:r>
          </a:p>
          <a:p>
            <a:pPr algn="just">
              <a:spcAft>
                <a:spcPts val="600"/>
              </a:spcAft>
            </a:pPr>
            <a:r>
              <a:rPr lang="ru-RU" sz="1800" dirty="0">
                <a:solidFill>
                  <a:schemeClr val="tx2"/>
                </a:solidFill>
                <a:latin typeface="Arial Narrow" panose="020B0606020202030204" pitchFamily="34" charset="0"/>
              </a:rPr>
              <a:t>Уведомление представляется в налоговый орган в том числе, если обязанность по представлению налоговой декларации (расчета) не установлена Кодексом. </a:t>
            </a:r>
          </a:p>
          <a:p>
            <a:pPr algn="just">
              <a:spcAft>
                <a:spcPts val="600"/>
              </a:spcAft>
            </a:pPr>
            <a:r>
              <a:rPr lang="ru-RU" sz="1800" dirty="0">
                <a:solidFill>
                  <a:schemeClr val="tx2"/>
                </a:solidFill>
                <a:latin typeface="Arial Narrow" panose="020B0606020202030204" pitchFamily="34" charset="0"/>
              </a:rPr>
              <a:t>Таким образом, при уплате в течение 2023 г. авансовых платежей по налогу за отчетные периоды 2023 г., а затем суммы налога в отношении объектов налогообложения, налоговая база по которым определяется как их кадастровая стоимость, необходимо представить Уведомления</a:t>
            </a:r>
          </a:p>
        </p:txBody>
      </p:sp>
    </p:spTree>
    <p:extLst>
      <p:ext uri="{BB962C8B-B14F-4D97-AF65-F5344CB8AC3E}">
        <p14:creationId xmlns:p14="http://schemas.microsoft.com/office/powerpoint/2010/main" val="16311917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49312BA3-DCF9-482A-A94D-8B6836AA6C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024C04-508E-4228-8EAA-3C0DE93D1FEC}" type="slidenum">
              <a:rPr lang="ru-RU" altLang="ru-RU" smtClean="0"/>
              <a:pPr>
                <a:defRPr/>
              </a:pPr>
              <a:t>17</a:t>
            </a:fld>
            <a:endParaRPr lang="ru-RU" altLang="ru-RU" dirty="0"/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xmlns="" id="{3687A5E4-DFCD-4F7D-A59F-C727BDD3ED6A}"/>
              </a:ext>
            </a:extLst>
          </p:cNvPr>
          <p:cNvGraphicFramePr/>
          <p:nvPr/>
        </p:nvGraphicFramePr>
        <p:xfrm>
          <a:off x="1043608" y="310882"/>
          <a:ext cx="7704856" cy="19122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4951C39-4F1B-4306-ABF8-3C96D24475BA}"/>
              </a:ext>
            </a:extLst>
          </p:cNvPr>
          <p:cNvSpPr txBox="1"/>
          <p:nvPr/>
        </p:nvSpPr>
        <p:spPr>
          <a:xfrm>
            <a:off x="611560" y="2355725"/>
            <a:ext cx="7560840" cy="24622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800" b="1" dirty="0">
                <a:solidFill>
                  <a:srgbClr val="008000"/>
                </a:solidFill>
                <a:latin typeface="Arial Narrow" panose="020B0606020202030204" pitchFamily="34" charset="0"/>
              </a:rPr>
              <a:t>Ответ:</a:t>
            </a:r>
          </a:p>
          <a:p>
            <a:pPr algn="just">
              <a:spcAft>
                <a:spcPts val="600"/>
              </a:spcAft>
            </a:pPr>
            <a:r>
              <a:rPr lang="ru-RU" sz="1800" dirty="0">
                <a:solidFill>
                  <a:schemeClr val="tx2"/>
                </a:solidFill>
                <a:latin typeface="Arial Narrow" panose="020B0606020202030204" pitchFamily="34" charset="0"/>
              </a:rPr>
              <a:t>В соответствии с пунктом 9 статьи 58 Кодекса Уведомление представляется в налоговый орган в том числе, если обязанность по представлению налоговой декларации (расчета) не установлена Кодексом (за исключением случаев уплаты налогов физическими лицами на основании налоговых уведомлений). </a:t>
            </a:r>
          </a:p>
          <a:p>
            <a:pPr algn="just">
              <a:spcAft>
                <a:spcPts val="600"/>
              </a:spcAft>
            </a:pPr>
            <a:r>
              <a:rPr lang="ru-RU" sz="1800" dirty="0">
                <a:solidFill>
                  <a:schemeClr val="tx2"/>
                </a:solidFill>
                <a:latin typeface="Arial Narrow" panose="020B0606020202030204" pitchFamily="34" charset="0"/>
              </a:rPr>
              <a:t>Таким образом, в рассматриваемом случае Уведомление должно быть представлено не позднее 26.02.2024 г. (т.е. ближайший рабочий день после выходного дня). </a:t>
            </a:r>
          </a:p>
        </p:txBody>
      </p:sp>
    </p:spTree>
    <p:extLst>
      <p:ext uri="{BB962C8B-B14F-4D97-AF65-F5344CB8AC3E}">
        <p14:creationId xmlns:p14="http://schemas.microsoft.com/office/powerpoint/2010/main" val="2053854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42AFE71C-3959-4DF5-B1C6-2D07121D54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024C04-508E-4228-8EAA-3C0DE93D1FEC}" type="slidenum">
              <a:rPr lang="ru-RU" altLang="ru-RU" smtClean="0"/>
              <a:pPr>
                <a:defRPr/>
              </a:pPr>
              <a:t>18</a:t>
            </a:fld>
            <a:endParaRPr lang="ru-RU" altLang="ru-RU" dirty="0"/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xmlns="" id="{6A445B5F-FB1D-409F-9871-8E42D3DB4A8A}"/>
              </a:ext>
            </a:extLst>
          </p:cNvPr>
          <p:cNvGraphicFramePr/>
          <p:nvPr/>
        </p:nvGraphicFramePr>
        <p:xfrm>
          <a:off x="1403648" y="411510"/>
          <a:ext cx="7353250" cy="1512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21C664B-4BDE-4524-89DA-1D7446CC13B7}"/>
              </a:ext>
            </a:extLst>
          </p:cNvPr>
          <p:cNvSpPr txBox="1"/>
          <p:nvPr/>
        </p:nvSpPr>
        <p:spPr>
          <a:xfrm>
            <a:off x="611560" y="2228332"/>
            <a:ext cx="7416824" cy="238526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800" b="1">
                <a:solidFill>
                  <a:srgbClr val="008000"/>
                </a:solidFill>
                <a:latin typeface="Arial Narrow" panose="020B0606020202030204" pitchFamily="34" charset="0"/>
              </a:rPr>
              <a:t>Ответ:</a:t>
            </a:r>
            <a:endParaRPr lang="ru-RU" sz="1800" b="1" dirty="0">
              <a:solidFill>
                <a:srgbClr val="008000"/>
              </a:solidFill>
              <a:latin typeface="Arial Narrow" panose="020B0606020202030204" pitchFamily="34" charset="0"/>
            </a:endParaRPr>
          </a:p>
          <a:p>
            <a:r>
              <a:rPr lang="ru-RU" sz="1800" dirty="0">
                <a:solidFill>
                  <a:schemeClr val="tx2"/>
                </a:solidFill>
                <a:latin typeface="Arial Narrow" panose="020B0606020202030204" pitchFamily="34" charset="0"/>
              </a:rPr>
              <a:t>В случае заполнения Уведомления после перерасчета авансовых платежей по налогам за 1, 2, 3 отчетные периоды 2022 года в поле «Сумма налога, авансовых платежей по налогу, сборов, страховых взносов» Уведомления указывается сумма авансовых платежей за 1, 2, 3 отчетные периоды 2022 года (одной суммой), в поле «Отчетный (налоговый) период (код)/Номер месяца (квартала)» указывается код «34/03», в поле «Отчетный (календарный) год» Уведомления указывается «2022». </a:t>
            </a:r>
          </a:p>
        </p:txBody>
      </p:sp>
    </p:spTree>
    <p:extLst>
      <p:ext uri="{BB962C8B-B14F-4D97-AF65-F5344CB8AC3E}">
        <p14:creationId xmlns:p14="http://schemas.microsoft.com/office/powerpoint/2010/main" val="3286524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Прямоугольник 3"/>
          <p:cNvSpPr>
            <a:spLocks noChangeArrowheads="1"/>
          </p:cNvSpPr>
          <p:nvPr/>
        </p:nvSpPr>
        <p:spPr bwMode="auto">
          <a:xfrm>
            <a:off x="4638675" y="6853238"/>
            <a:ext cx="1533525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162" tIns="52082" rIns="104162" bIns="52082">
            <a:spAutoFit/>
          </a:bodyPr>
          <a:lstStyle>
            <a:lvl1pPr defTabSz="10160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0160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0160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0160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0160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Calibri" panose="020F0502020204030204" pitchFamily="34" charset="0"/>
              </a:rPr>
              <a:t>30 января 2015 года</a:t>
            </a:r>
          </a:p>
        </p:txBody>
      </p:sp>
      <p:sp>
        <p:nvSpPr>
          <p:cNvPr id="79875" name="Заголовок 1"/>
          <p:cNvSpPr>
            <a:spLocks noGrp="1"/>
          </p:cNvSpPr>
          <p:nvPr>
            <p:ph type="ctrTitle"/>
          </p:nvPr>
        </p:nvSpPr>
        <p:spPr>
          <a:xfrm>
            <a:off x="700088" y="2643188"/>
            <a:ext cx="7875587" cy="865187"/>
          </a:xfrm>
        </p:spPr>
        <p:txBody>
          <a:bodyPr/>
          <a:lstStyle/>
          <a:p>
            <a:pPr algn="ctr" eaLnBrk="1" hangingPunct="1"/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 ЗА  ВНИМАНИЕ</a:t>
            </a:r>
            <a:b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515579-0ADB-4C91-855D-66E926F3B14A}" type="slidenum">
              <a:rPr lang="ru-RU" altLang="ru-RU" smtClean="0"/>
              <a:pPr>
                <a:defRPr/>
              </a:pPr>
              <a:t>2</a:t>
            </a:fld>
            <a:endParaRPr lang="ru-RU" altLang="ru-RU"/>
          </a:p>
        </p:txBody>
      </p:sp>
      <p:sp>
        <p:nvSpPr>
          <p:cNvPr id="3" name="TextBox 2"/>
          <p:cNvSpPr txBox="1"/>
          <p:nvPr/>
        </p:nvSpPr>
        <p:spPr>
          <a:xfrm>
            <a:off x="755576" y="411510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altLang="ru-RU" sz="2400" b="1" dirty="0">
                <a:solidFill>
                  <a:srgbClr val="C00000"/>
                </a:solidFill>
                <a:latin typeface="Arial Narrow" panose="020B0606020202030204" pitchFamily="34" charset="0"/>
                <a:cs typeface="Times New Roman" pitchFamily="18" charset="0"/>
              </a:rPr>
              <a:t>БЕЗДЕКЛАРАЦИОННЫЙ</a:t>
            </a:r>
          </a:p>
          <a:p>
            <a:pPr lvl="0" algn="ctr"/>
            <a:r>
              <a:rPr lang="ru-RU" altLang="ru-RU" sz="2400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порядок расчета и уплаты транспортного, земельного налогов и налога на имущество организаций</a:t>
            </a:r>
            <a:endParaRPr lang="ru-RU" altLang="ru-RU" sz="2400" b="1" dirty="0">
              <a:solidFill>
                <a:srgbClr val="1F497D"/>
              </a:solidFill>
              <a:latin typeface="Arial Narrow" panose="020B0606020202030204" pitchFamily="34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1896112"/>
            <a:ext cx="48494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Транспортный налог организаций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43608" y="2511741"/>
            <a:ext cx="4467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Земельный налог организаций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4515" y="3186278"/>
            <a:ext cx="64162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Налог на имущество организаций, </a:t>
            </a:r>
            <a:r>
              <a:rPr lang="ru-RU" sz="2400" dirty="0">
                <a:solidFill>
                  <a:srgbClr val="00B050"/>
                </a:solidFill>
                <a:latin typeface="Arial Narrow" panose="020B0606020202030204" pitchFamily="34" charset="0"/>
              </a:rPr>
              <a:t>в отношении объектов недвижимости, налоговая база по которым определяется исходя из кадастровой стоимости  </a:t>
            </a:r>
          </a:p>
        </p:txBody>
      </p:sp>
    </p:spTree>
    <p:extLst>
      <p:ext uri="{BB962C8B-B14F-4D97-AF65-F5344CB8AC3E}">
        <p14:creationId xmlns:p14="http://schemas.microsoft.com/office/powerpoint/2010/main" val="5168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AE6930-3F90-46FE-BFE7-D3A409FC3C18}" type="slidenum">
              <a:rPr lang="ru-RU" altLang="ru-RU" smtClean="0"/>
              <a:pPr>
                <a:defRPr/>
              </a:pPr>
              <a:t>3</a:t>
            </a:fld>
            <a:endParaRPr lang="ru-RU" altLang="ru-RU"/>
          </a:p>
        </p:txBody>
      </p:sp>
      <p:sp>
        <p:nvSpPr>
          <p:cNvPr id="12" name="TextBox 11"/>
          <p:cNvSpPr txBox="1"/>
          <p:nvPr/>
        </p:nvSpPr>
        <p:spPr>
          <a:xfrm>
            <a:off x="1297560" y="1632623"/>
            <a:ext cx="6766697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52000"/>
            <a:r>
              <a:rPr lang="ru-RU" sz="1800" dirty="0">
                <a:latin typeface="Arial Narrow" panose="020B0606020202030204" pitchFamily="34" charset="0"/>
              </a:rPr>
              <a:t>Запрос в налоговый орган Выписки из Единого  государственного реестра налогоплательщиков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97560" y="2496719"/>
            <a:ext cx="6766697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52000"/>
            <a:r>
              <a:rPr lang="ru-RU" sz="1800" dirty="0">
                <a:latin typeface="Arial Narrow" panose="020B0606020202030204" pitchFamily="34" charset="0"/>
              </a:rPr>
              <a:t>Сверка данных из Единого  государственного реестра налогоплательщиков с данными учета налогоплательщика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31640" y="3507854"/>
            <a:ext cx="6734672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52000"/>
            <a:r>
              <a:rPr lang="ru-RU" sz="1800" dirty="0">
                <a:latin typeface="Arial Narrow" panose="020B0606020202030204" pitchFamily="34" charset="0"/>
              </a:rPr>
              <a:t>В случае наличия расхождений</a:t>
            </a:r>
            <a:r>
              <a:rPr lang="en-US" sz="1800" dirty="0">
                <a:latin typeface="Arial Narrow" panose="020B0606020202030204" pitchFamily="34" charset="0"/>
              </a:rPr>
              <a:t> -</a:t>
            </a:r>
            <a:r>
              <a:rPr lang="ru-RU" sz="1800" dirty="0">
                <a:latin typeface="Arial Narrow" panose="020B0606020202030204" pitchFamily="34" charset="0"/>
              </a:rPr>
              <a:t> направление в налоговый орган о выявленных расхождениях данных из Единого  государственного реестра налогоплательщиков и данных учета налогоплательщика</a:t>
            </a:r>
          </a:p>
        </p:txBody>
      </p:sp>
      <p:sp>
        <p:nvSpPr>
          <p:cNvPr id="15" name="Овал 14"/>
          <p:cNvSpPr/>
          <p:nvPr/>
        </p:nvSpPr>
        <p:spPr>
          <a:xfrm>
            <a:off x="912840" y="1632623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16" name="Овал 15"/>
          <p:cNvSpPr/>
          <p:nvPr/>
        </p:nvSpPr>
        <p:spPr>
          <a:xfrm>
            <a:off x="912840" y="250543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17" name="Овал 16"/>
          <p:cNvSpPr/>
          <p:nvPr/>
        </p:nvSpPr>
        <p:spPr>
          <a:xfrm>
            <a:off x="912840" y="363532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763688" y="644744"/>
            <a:ext cx="5976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tx2"/>
                </a:solidFill>
                <a:latin typeface="Arial Narrow" panose="020B0606020202030204" pitchFamily="34" charset="0"/>
              </a:rPr>
              <a:t>Сверка по объектам налогообложения </a:t>
            </a:r>
          </a:p>
        </p:txBody>
      </p:sp>
    </p:spTree>
    <p:extLst>
      <p:ext uri="{BB962C8B-B14F-4D97-AF65-F5344CB8AC3E}">
        <p14:creationId xmlns:p14="http://schemas.microsoft.com/office/powerpoint/2010/main" val="374651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515579-0ADB-4C91-855D-66E926F3B14A}" type="slidenum">
              <a:rPr lang="ru-RU" altLang="ru-RU" smtClean="0"/>
              <a:pPr>
                <a:defRPr/>
              </a:pPr>
              <a:t>4</a:t>
            </a:fld>
            <a:endParaRPr lang="ru-RU" alt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131344" y="289492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>
                <a:solidFill>
                  <a:schemeClr val="tx2"/>
                </a:solidFill>
                <a:latin typeface="Arial Narrow" panose="020B0606020202030204" pitchFamily="34" charset="0"/>
              </a:rPr>
              <a:t>Приказ ФНС России </a:t>
            </a:r>
          </a:p>
          <a:p>
            <a:r>
              <a:rPr lang="ru-RU" sz="2000" dirty="0">
                <a:solidFill>
                  <a:schemeClr val="tx2"/>
                </a:solidFill>
                <a:latin typeface="Arial Narrow" panose="020B0606020202030204" pitchFamily="34" charset="0"/>
              </a:rPr>
              <a:t>от 09.07.2021 № ЕД-7-21/646@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50565" y="2856334"/>
            <a:ext cx="434587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tx2"/>
                </a:solidFill>
                <a:latin typeface="Arial Narrow" panose="020B0606020202030204" pitchFamily="34" charset="0"/>
              </a:rPr>
              <a:t>Заявление налогоплательщика - российской организации о предоставлении  налоговой льготы по </a:t>
            </a:r>
            <a:r>
              <a:rPr lang="ru-RU" sz="2000" b="1" dirty="0">
                <a:solidFill>
                  <a:srgbClr val="009900"/>
                </a:solidFill>
                <a:latin typeface="Arial Narrow" panose="020B0606020202030204" pitchFamily="34" charset="0"/>
              </a:rPr>
              <a:t>НАЛОГУ НА ИМУЩЕСТВО ОРГАНИЗАЦИЙ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31344" y="3671942"/>
            <a:ext cx="20792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tx2"/>
                </a:solidFill>
                <a:latin typeface="Arial Narrow" panose="020B0606020202030204" pitchFamily="34" charset="0"/>
              </a:rPr>
              <a:t>КНД 1150121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059341" y="660895"/>
            <a:ext cx="3600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tx2"/>
                </a:solidFill>
                <a:latin typeface="Arial Narrow" panose="020B0606020202030204" pitchFamily="34" charset="0"/>
              </a:rPr>
              <a:t>Приказ ФНС России </a:t>
            </a:r>
          </a:p>
          <a:p>
            <a:r>
              <a:rPr lang="ru-RU" sz="2000" dirty="0">
                <a:solidFill>
                  <a:schemeClr val="tx2"/>
                </a:solidFill>
                <a:latin typeface="Arial Narrow" panose="020B0606020202030204" pitchFamily="34" charset="0"/>
              </a:rPr>
              <a:t>от 25.07.2019 № ММВ-7-21/377@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75893" y="660895"/>
            <a:ext cx="398185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tx2"/>
                </a:solidFill>
                <a:latin typeface="Arial Narrow" panose="020B0606020202030204" pitchFamily="34" charset="0"/>
              </a:rPr>
              <a:t>Заявление налогоплательщика-организации о предоставлении налоговой льготы по </a:t>
            </a:r>
            <a:r>
              <a:rPr lang="ru-RU" sz="2000" b="1" dirty="0">
                <a:solidFill>
                  <a:srgbClr val="009900"/>
                </a:solidFill>
                <a:latin typeface="Arial Narrow" panose="020B0606020202030204" pitchFamily="34" charset="0"/>
              </a:rPr>
              <a:t>ТРАНСПОРТНОМУ НАЛОГУ И (ИЛИ) ЗЕМЕЛЬНОМУ НАЛОГУ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01454" y="1437917"/>
            <a:ext cx="21603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tx2"/>
                </a:solidFill>
                <a:latin typeface="Arial Narrow" panose="020B0606020202030204" pitchFamily="34" charset="0"/>
              </a:rPr>
              <a:t>КНД 1150064 </a:t>
            </a:r>
          </a:p>
        </p:txBody>
      </p:sp>
      <p:sp>
        <p:nvSpPr>
          <p:cNvPr id="11" name="Овал 10"/>
          <p:cNvSpPr/>
          <p:nvPr/>
        </p:nvSpPr>
        <p:spPr>
          <a:xfrm>
            <a:off x="3974931" y="4172434"/>
            <a:ext cx="639638" cy="633438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C00000"/>
                </a:solidFill>
                <a:latin typeface="Arial Narrow" panose="020B0606020202030204" pitchFamily="34" charset="0"/>
              </a:rPr>
              <a:t>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74533" y="4212327"/>
            <a:ext cx="35874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 Narrow" panose="020B0606020202030204" pitchFamily="34" charset="0"/>
              </a:rPr>
              <a:t>Налоговая база по НИО определяется  исходя из кадастровой стоимости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848997" y="2643758"/>
            <a:ext cx="77768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170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Равнобедренный треугольник 15">
            <a:extLst>
              <a:ext uri="{FF2B5EF4-FFF2-40B4-BE49-F238E27FC236}">
                <a16:creationId xmlns:a16="http://schemas.microsoft.com/office/drawing/2014/main" xmlns="" id="{82901D63-7B96-4CFC-A767-413BC55CB7D1}"/>
              </a:ext>
            </a:extLst>
          </p:cNvPr>
          <p:cNvSpPr/>
          <p:nvPr/>
        </p:nvSpPr>
        <p:spPr>
          <a:xfrm>
            <a:off x="1547664" y="1419622"/>
            <a:ext cx="2484276" cy="3456384"/>
          </a:xfrm>
          <a:prstGeom prst="triangle">
            <a:avLst/>
          </a:prstGeom>
          <a:solidFill>
            <a:schemeClr val="accent1">
              <a:alpha val="25000"/>
            </a:schemeClr>
          </a:solidFill>
          <a:ln>
            <a:noFill/>
          </a:ln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Равнобедренный треугольник 16">
            <a:extLst>
              <a:ext uri="{FF2B5EF4-FFF2-40B4-BE49-F238E27FC236}">
                <a16:creationId xmlns:a16="http://schemas.microsoft.com/office/drawing/2014/main" xmlns="" id="{21049756-10D7-4473-BA26-931E222456F5}"/>
              </a:ext>
            </a:extLst>
          </p:cNvPr>
          <p:cNvSpPr/>
          <p:nvPr/>
        </p:nvSpPr>
        <p:spPr>
          <a:xfrm>
            <a:off x="5171936" y="1419622"/>
            <a:ext cx="2484276" cy="3456384"/>
          </a:xfrm>
          <a:prstGeom prst="triangle">
            <a:avLst/>
          </a:prstGeom>
          <a:solidFill>
            <a:schemeClr val="accent1">
              <a:alpha val="25000"/>
            </a:schemeClr>
          </a:solidFill>
          <a:ln>
            <a:noFill/>
          </a:ln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031863" y="3266480"/>
            <a:ext cx="3412480" cy="127599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Налоговая ставка: </a:t>
            </a:r>
          </a:p>
          <a:p>
            <a:pPr algn="ctr"/>
            <a:r>
              <a:rPr lang="ru-RU" sz="2400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1,5 процента</a:t>
            </a:r>
            <a:endParaRPr lang="ru-RU" sz="2400" dirty="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739863" y="3266480"/>
            <a:ext cx="3384376" cy="128634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Налоговые ставки: </a:t>
            </a:r>
          </a:p>
          <a:p>
            <a:pPr marL="900000"/>
            <a:r>
              <a:rPr lang="ru-RU" sz="2400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1 процент;</a:t>
            </a:r>
          </a:p>
          <a:p>
            <a:pPr marL="900000"/>
            <a:r>
              <a:rPr lang="ru-RU" sz="2400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2 процента</a:t>
            </a:r>
            <a:endParaRPr lang="ru-RU" sz="2400" dirty="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739863" y="1635646"/>
            <a:ext cx="3384376" cy="1396281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itchFamily="18" charset="0"/>
              </a:rPr>
              <a:t>По кадастровой </a:t>
            </a:r>
          </a:p>
          <a:p>
            <a:pPr lvl="0"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itchFamily="18" charset="0"/>
              </a:rPr>
              <a:t>стоимости </a:t>
            </a:r>
          </a:p>
          <a:p>
            <a:pPr lvl="0"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itchFamily="18" charset="0"/>
              </a:rPr>
              <a:t>(ст. 378.2 НК РФ)</a:t>
            </a:r>
            <a:endParaRPr lang="ru-RU" sz="2400" b="1" dirty="0">
              <a:latin typeface="Arial Narrow" panose="020B060602020203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31863" y="1635646"/>
            <a:ext cx="3412480" cy="141077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itchFamily="18" charset="0"/>
              </a:rPr>
              <a:t>По среднегодовой </a:t>
            </a:r>
          </a:p>
          <a:p>
            <a:pPr lvl="0"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itchFamily="18" charset="0"/>
              </a:rPr>
              <a:t>стоимости </a:t>
            </a:r>
          </a:p>
          <a:p>
            <a:pPr lvl="0"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itchFamily="18" charset="0"/>
              </a:rPr>
              <a:t>(ст. 375 НК РФ)</a:t>
            </a:r>
            <a:endParaRPr lang="ru-RU" sz="2400" b="1" dirty="0">
              <a:latin typeface="Arial Narrow" panose="020B060602020203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7" y="366713"/>
            <a:ext cx="8496944" cy="833437"/>
          </a:xfrm>
        </p:spPr>
        <p:txBody>
          <a:bodyPr/>
          <a:lstStyle/>
          <a:p>
            <a:pPr algn="ctr" defTabSz="1043056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400" dirty="0">
                <a:solidFill>
                  <a:schemeClr val="tx2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Порядок расчета налога на имущество  организаций </a:t>
            </a:r>
            <a:br>
              <a:rPr lang="ru-RU" sz="2400" dirty="0">
                <a:solidFill>
                  <a:schemeClr val="tx2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2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 налогового периода 2022 год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13B0F2-C75C-48E5-A58E-98376309E5EF}" type="slidenum">
              <a:rPr lang="ru-RU" altLang="ru-RU" smtClean="0"/>
              <a:pPr>
                <a:defRPr/>
              </a:pPr>
              <a:t>5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3188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 sz="quarter"/>
          </p:nvPr>
        </p:nvSpPr>
        <p:spPr>
          <a:xfrm>
            <a:off x="447031" y="240800"/>
            <a:ext cx="8496944" cy="576064"/>
          </a:xfrm>
        </p:spPr>
        <p:txBody>
          <a:bodyPr/>
          <a:lstStyle/>
          <a:p>
            <a:pPr algn="ctr"/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2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Налоговая база исходя из кадастровой стоимости с 01.01.2022 </a:t>
            </a:r>
            <a:br>
              <a:rPr lang="ru-RU" sz="2400" dirty="0">
                <a:solidFill>
                  <a:schemeClr val="tx2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tx2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Объект 20"/>
          <p:cNvSpPr>
            <a:spLocks noGrp="1"/>
          </p:cNvSpPr>
          <p:nvPr>
            <p:ph sz="quarter" idx="1"/>
          </p:nvPr>
        </p:nvSpPr>
        <p:spPr>
          <a:xfrm>
            <a:off x="683567" y="1642276"/>
            <a:ext cx="3488847" cy="720000"/>
          </a:xfr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ru-RU" sz="1400" b="1" u="sng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ВКЛЮЧЕНЫ </a:t>
            </a:r>
          </a:p>
          <a:p>
            <a:pPr algn="ctr">
              <a:spcBef>
                <a:spcPts val="0"/>
              </a:spcBef>
            </a:pP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 перечень объектов</a:t>
            </a:r>
          </a:p>
          <a:p>
            <a:pPr algn="ctr">
              <a:spcBef>
                <a:spcPts val="0"/>
              </a:spcBef>
            </a:pP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(Приказ от 30.11.2021 № 153)</a:t>
            </a:r>
          </a:p>
        </p:txBody>
      </p:sp>
      <p:sp>
        <p:nvSpPr>
          <p:cNvPr id="22" name="Объект 21"/>
          <p:cNvSpPr>
            <a:spLocks noGrp="1"/>
          </p:cNvSpPr>
          <p:nvPr>
            <p:ph sz="quarter" idx="2"/>
          </p:nvPr>
        </p:nvSpPr>
        <p:spPr>
          <a:xfrm>
            <a:off x="4499992" y="1624020"/>
            <a:ext cx="3744415" cy="720000"/>
          </a:xfr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ru-RU" sz="1400" b="1" u="sng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НЕ ВКЛЮЧЕНЫ </a:t>
            </a:r>
          </a:p>
          <a:p>
            <a:pPr algn="ctr">
              <a:spcBef>
                <a:spcPts val="0"/>
              </a:spcBef>
            </a:pP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 перечень объектов</a:t>
            </a:r>
          </a:p>
          <a:p>
            <a:pPr algn="ctr">
              <a:spcBef>
                <a:spcPts val="0"/>
              </a:spcBef>
            </a:pP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(Приказ от 30.11.2021 № 153)</a:t>
            </a:r>
            <a:endParaRPr lang="ru-RU" sz="14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13B0F2-C75C-48E5-A58E-98376309E5EF}" type="slidenum">
              <a:rPr lang="ru-RU" altLang="ru-RU" smtClean="0"/>
              <a:pPr>
                <a:defRPr/>
              </a:pPr>
              <a:t>6</a:t>
            </a:fld>
            <a:endParaRPr lang="ru-RU" altLang="ru-RU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4A3DC770-18FE-488A-8A92-2355A87FE0BD}"/>
              </a:ext>
            </a:extLst>
          </p:cNvPr>
          <p:cNvSpPr txBox="1"/>
          <p:nvPr/>
        </p:nvSpPr>
        <p:spPr>
          <a:xfrm>
            <a:off x="683568" y="809563"/>
            <a:ext cx="7560838" cy="40011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Arial Narrow" panose="020B0606020202030204" pitchFamily="34" charset="0"/>
              </a:rPr>
              <a:t>Объекты недвижимости</a:t>
            </a:r>
          </a:p>
        </p:txBody>
      </p:sp>
      <p:sp>
        <p:nvSpPr>
          <p:cNvPr id="16" name="Стрелка: вниз 15">
            <a:extLst>
              <a:ext uri="{FF2B5EF4-FFF2-40B4-BE49-F238E27FC236}">
                <a16:creationId xmlns:a16="http://schemas.microsoft.com/office/drawing/2014/main" xmlns="" id="{BC1DE587-4E10-42ED-9AD5-BBCB4261ED1B}"/>
              </a:ext>
            </a:extLst>
          </p:cNvPr>
          <p:cNvSpPr/>
          <p:nvPr/>
        </p:nvSpPr>
        <p:spPr>
          <a:xfrm>
            <a:off x="1871700" y="1271413"/>
            <a:ext cx="792088" cy="2906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: вниз 22">
            <a:extLst>
              <a:ext uri="{FF2B5EF4-FFF2-40B4-BE49-F238E27FC236}">
                <a16:creationId xmlns:a16="http://schemas.microsoft.com/office/drawing/2014/main" xmlns="" id="{B62DFD44-C40B-49E1-BF6D-394933FFF6E2}"/>
              </a:ext>
            </a:extLst>
          </p:cNvPr>
          <p:cNvSpPr/>
          <p:nvPr/>
        </p:nvSpPr>
        <p:spPr>
          <a:xfrm>
            <a:off x="6084168" y="1290971"/>
            <a:ext cx="792088" cy="2906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4" name="Объект 2">
            <a:extLst>
              <a:ext uri="{FF2B5EF4-FFF2-40B4-BE49-F238E27FC236}">
                <a16:creationId xmlns:a16="http://schemas.microsoft.com/office/drawing/2014/main" xmlns="" id="{9AA4D1F7-8B78-417B-897B-FDC3C0763AF8}"/>
              </a:ext>
            </a:extLst>
          </p:cNvPr>
          <p:cNvGraphicFramePr>
            <a:graphicFrameLocks noGrp="1"/>
          </p:cNvGraphicFramePr>
          <p:nvPr>
            <p:ph sz="quarter" idx="3"/>
          </p:nvPr>
        </p:nvGraphicFramePr>
        <p:xfrm>
          <a:off x="683567" y="2540882"/>
          <a:ext cx="3528393" cy="2375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72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411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009842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Административно-деловые, торговые центры, помещения в них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Нежилые помещения, назначение, разрешенное </a:t>
                      </a:r>
                      <a:r>
                        <a:rPr lang="ru-RU" sz="1400" b="0" baseline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использование которых предусматривает размещение офисов, торговых объектов, объектов общепита и бытового обслуживания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0651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Налоговая ставка - 1 процент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5" name="Объект 4">
            <a:extLst>
              <a:ext uri="{FF2B5EF4-FFF2-40B4-BE49-F238E27FC236}">
                <a16:creationId xmlns:a16="http://schemas.microsoft.com/office/drawing/2014/main" xmlns="" id="{F0302842-8176-4106-AB5B-A54A67B7C3D5}"/>
              </a:ext>
            </a:extLst>
          </p:cNvPr>
          <p:cNvGraphicFramePr>
            <a:graphicFrameLocks noGrp="1"/>
          </p:cNvGraphicFramePr>
          <p:nvPr>
            <p:ph sz="quarter" idx="4"/>
          </p:nvPr>
        </p:nvGraphicFramePr>
        <p:xfrm>
          <a:off x="4499992" y="2540881"/>
          <a:ext cx="3744416" cy="23774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08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35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011681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Жилые помещения, гаражи, машино-места, объекты незавершенного строительства, жилые строения, садовые дома, хозяйственные строения или сооружения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Объекты недвижимого имущества иностранных организаций, осуществляющих деятельность в РФ через постоянные</a:t>
                      </a:r>
                      <a:r>
                        <a:rPr lang="ru-RU" sz="1400" b="0" baseline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 представительства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8813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Налоговая ставка - 2 процента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658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13B0F2-C75C-48E5-A58E-98376309E5EF}" type="slidenum">
              <a:rPr lang="ru-RU" altLang="ru-RU" smtClean="0"/>
              <a:pPr>
                <a:defRPr/>
              </a:pPr>
              <a:t>7</a:t>
            </a:fld>
            <a:endParaRPr lang="ru-RU" alt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1547664" y="1059582"/>
            <a:ext cx="6282159" cy="3825096"/>
          </a:xfrm>
          <a:prstGeom prst="rect">
            <a:avLst/>
          </a:prstGeom>
          <a:solidFill>
            <a:schemeClr val="accent2"/>
          </a:solidFill>
        </p:spPr>
      </p:pic>
      <p:sp>
        <p:nvSpPr>
          <p:cNvPr id="2" name="Прямоугольник 1"/>
          <p:cNvSpPr/>
          <p:nvPr/>
        </p:nvSpPr>
        <p:spPr>
          <a:xfrm>
            <a:off x="1763688" y="4167192"/>
            <a:ext cx="1440160" cy="446807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47864" y="2690755"/>
            <a:ext cx="3312368" cy="56274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58409" y="2799040"/>
            <a:ext cx="1445439" cy="56274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83568" y="345514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Перечень объектов недвижимого имущества, в отношении которых налоговая база определяется как кадастровая стоимость</a:t>
            </a:r>
            <a:endParaRPr lang="ru-RU" sz="1800" b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89669" y="3238809"/>
            <a:ext cx="31461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dizo@sev.gov.ru</a:t>
            </a:r>
            <a:endParaRPr lang="ru-RU" sz="3600" b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67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5" y="814164"/>
            <a:ext cx="2818801" cy="4003437"/>
          </a:xfrm>
          <a:prstGeom prst="rect">
            <a:avLst/>
          </a:prstGeom>
        </p:spPr>
      </p:pic>
      <p:sp>
        <p:nvSpPr>
          <p:cNvPr id="117762" name="Номер слайда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rgbClr val="000000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 sz="2000">
                <a:solidFill>
                  <a:srgbClr val="000000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 sz="2000">
                <a:solidFill>
                  <a:srgbClr val="000000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 sz="2000">
                <a:solidFill>
                  <a:srgbClr val="000000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 sz="2000">
                <a:solidFill>
                  <a:srgbClr val="000000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ru-RU" altLang="ru-RU" dirty="0">
                <a:solidFill>
                  <a:srgbClr val="FFFFFF"/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117763" name="Объект 1"/>
          <p:cNvSpPr>
            <a:spLocks noGrp="1"/>
          </p:cNvSpPr>
          <p:nvPr>
            <p:ph idx="1"/>
          </p:nvPr>
        </p:nvSpPr>
        <p:spPr>
          <a:xfrm>
            <a:off x="611560" y="339502"/>
            <a:ext cx="8280920" cy="474663"/>
          </a:xfrm>
        </p:spPr>
        <p:txBody>
          <a:bodyPr/>
          <a:lstStyle/>
          <a:p>
            <a:pPr marL="317500" algn="ctr">
              <a:spcBef>
                <a:spcPct val="0"/>
              </a:spcBef>
            </a:pPr>
            <a:r>
              <a:rPr lang="ru-RU" altLang="ru-RU" sz="24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Times New Roman" pitchFamily="18" charset="0"/>
              </a:rPr>
              <a:t>Налоговая декларация по налогу на имущество организаций</a:t>
            </a:r>
            <a:endParaRPr lang="ru-RU" altLang="ru-RU" sz="1600" b="0" dirty="0">
              <a:solidFill>
                <a:srgbClr val="10253F"/>
              </a:solidFill>
              <a:latin typeface="Arial Narrow" panose="020B0606020202030204" pitchFamily="34" charset="0"/>
              <a:cs typeface="Times New Roman" pitchFamily="18" charset="0"/>
            </a:endParaRPr>
          </a:p>
          <a:p>
            <a:pPr marL="317500" algn="r">
              <a:lnSpc>
                <a:spcPct val="80000"/>
              </a:lnSpc>
            </a:pPr>
            <a:endParaRPr lang="ru-RU" altLang="ru-RU" sz="1000" u="sng" dirty="0">
              <a:solidFill>
                <a:srgbClr val="10253F"/>
              </a:solidFill>
              <a:latin typeface="Arial Narrow" panose="020B0606020202030204" pitchFamily="34" charset="0"/>
              <a:cs typeface="Times New Roman" pitchFamily="18" charset="0"/>
            </a:endParaRPr>
          </a:p>
          <a:p>
            <a:pPr marL="317500" algn="r">
              <a:lnSpc>
                <a:spcPct val="80000"/>
              </a:lnSpc>
            </a:pPr>
            <a:endParaRPr lang="ru-RU" altLang="ru-RU" sz="1600" b="1" dirty="0">
              <a:solidFill>
                <a:srgbClr val="008000"/>
              </a:solidFill>
              <a:latin typeface="Arial Narrow" panose="020B0606020202030204" pitchFamily="34" charset="0"/>
              <a:cs typeface="Times New Roman" pitchFamily="18" charset="0"/>
            </a:endParaRPr>
          </a:p>
          <a:p>
            <a:pPr marL="317500" algn="ctr" eaLnBrk="1" hangingPunct="1">
              <a:spcBef>
                <a:spcPct val="0"/>
              </a:spcBef>
            </a:pPr>
            <a:endParaRPr lang="ru-RU" altLang="ru-RU" dirty="0">
              <a:latin typeface="Arial Narrow" panose="020B0606020202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1B086DE-643F-4594-A85B-556D8F7E70EF}"/>
              </a:ext>
            </a:extLst>
          </p:cNvPr>
          <p:cNvSpPr txBox="1"/>
          <p:nvPr/>
        </p:nvSpPr>
        <p:spPr>
          <a:xfrm>
            <a:off x="4135760" y="3789327"/>
            <a:ext cx="4082684" cy="97872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317500" algn="ctr">
              <a:lnSpc>
                <a:spcPct val="80000"/>
              </a:lnSpc>
            </a:pPr>
            <a:r>
              <a:rPr lang="ru-RU" altLang="ru-RU" sz="2400" b="1" dirty="0">
                <a:solidFill>
                  <a:srgbClr val="FFFFFF"/>
                </a:solidFill>
                <a:latin typeface="Arial Narrow" panose="020B0606020202030204" pitchFamily="34" charset="0"/>
                <a:cs typeface="Times New Roman" pitchFamily="18" charset="0"/>
              </a:rPr>
              <a:t>Срок предоставления за 2022 год – не позднее </a:t>
            </a:r>
          </a:p>
          <a:p>
            <a:pPr marL="317500" algn="ctr">
              <a:lnSpc>
                <a:spcPct val="80000"/>
              </a:lnSpc>
            </a:pPr>
            <a:r>
              <a:rPr lang="ru-RU" altLang="ru-RU" sz="2400" b="1" dirty="0">
                <a:solidFill>
                  <a:srgbClr val="FFFFFF"/>
                </a:solidFill>
                <a:latin typeface="Arial Narrow" panose="020B0606020202030204" pitchFamily="34" charset="0"/>
                <a:cs typeface="Times New Roman" pitchFamily="18" charset="0"/>
              </a:rPr>
              <a:t>27.03.2023 года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D8C7F42-781C-4AD8-BA84-E9CA8ED5EB76}"/>
              </a:ext>
            </a:extLst>
          </p:cNvPr>
          <p:cNvSpPr txBox="1"/>
          <p:nvPr/>
        </p:nvSpPr>
        <p:spPr>
          <a:xfrm>
            <a:off x="3574377" y="960680"/>
            <a:ext cx="504629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17500"/>
            <a:r>
              <a:rPr lang="ru-RU" altLang="ru-RU" dirty="0">
                <a:solidFill>
                  <a:srgbClr val="10253F"/>
                </a:solidFill>
                <a:latin typeface="Arial Narrow" panose="020B0606020202030204" pitchFamily="34" charset="0"/>
                <a:cs typeface="Times New Roman" pitchFamily="18" charset="0"/>
              </a:rPr>
              <a:t>Приказ ФНС России от 24.08.2022 N ЕД-7-21/766@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5CFC76DC-93A7-467C-8B04-BCCAE1E3049F}"/>
              </a:ext>
            </a:extLst>
          </p:cNvPr>
          <p:cNvSpPr/>
          <p:nvPr/>
        </p:nvSpPr>
        <p:spPr>
          <a:xfrm>
            <a:off x="827584" y="749039"/>
            <a:ext cx="653670" cy="42328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0" name="Облачко с текстом: прямоугольное 9">
            <a:extLst>
              <a:ext uri="{FF2B5EF4-FFF2-40B4-BE49-F238E27FC236}">
                <a16:creationId xmlns:a16="http://schemas.microsoft.com/office/drawing/2014/main" xmlns="" id="{3CD44C6F-ADF2-4977-9C9E-31C9B2C3474F}"/>
              </a:ext>
            </a:extLst>
          </p:cNvPr>
          <p:cNvSpPr/>
          <p:nvPr/>
        </p:nvSpPr>
        <p:spPr>
          <a:xfrm>
            <a:off x="4112865" y="1635646"/>
            <a:ext cx="4078492" cy="1872208"/>
          </a:xfrm>
          <a:prstGeom prst="wedgeRectCallout">
            <a:avLst>
              <a:gd name="adj1" fmla="val -115074"/>
              <a:gd name="adj2" fmla="val -7640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pic>
        <p:nvPicPr>
          <p:cNvPr id="3" name="Рисунок 2" descr="Вырезка экрана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009" y="1779662"/>
            <a:ext cx="3176240" cy="1524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887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Номер слайда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12800">
              <a:spcBef>
                <a:spcPct val="20000"/>
              </a:spcBef>
              <a:buFont typeface="+mj-lt"/>
              <a:defRPr sz="2400">
                <a:solidFill>
                  <a:srgbClr val="005AA9"/>
                </a:solidFill>
                <a:latin typeface="Calibri" panose="020F0502020204030204" pitchFamily="34" charset="0"/>
              </a:defRPr>
            </a:lvl1pPr>
            <a:lvl2pPr marL="282575" indent="174625" defTabSz="81280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rgbClr val="504F53"/>
                </a:solidFill>
                <a:latin typeface="Calibri" panose="020F0502020204030204" pitchFamily="34" charset="0"/>
              </a:defRPr>
            </a:lvl2pPr>
            <a:lvl3pPr marL="555625" indent="-201613" defTabSz="8128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04F53"/>
                </a:solidFill>
                <a:latin typeface="Calibri" panose="020F0502020204030204" pitchFamily="34" charset="0"/>
              </a:defRPr>
            </a:lvl3pPr>
            <a:lvl4pPr marL="1600200" indent="-1319213" algn="just" defTabSz="812800">
              <a:lnSpc>
                <a:spcPts val="1900"/>
              </a:lnSpc>
              <a:spcBef>
                <a:spcPts val="400"/>
              </a:spcBef>
              <a:buFont typeface="Arial" panose="020B0604020202020204" pitchFamily="34" charset="0"/>
              <a:defRPr sz="1600">
                <a:solidFill>
                  <a:srgbClr val="504F53"/>
                </a:solidFill>
                <a:latin typeface="Calibri" panose="020F0502020204030204" pitchFamily="34" charset="0"/>
              </a:defRPr>
            </a:lvl4pPr>
            <a:lvl5pPr marL="1119188" indent="709613" defTabSz="812800">
              <a:lnSpc>
                <a:spcPts val="1800"/>
              </a:lnSpc>
              <a:spcBef>
                <a:spcPts val="400"/>
              </a:spcBef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5pPr>
            <a:lvl6pPr marL="1576388" indent="709613" defTabSz="8128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6pPr>
            <a:lvl7pPr marL="2033588" indent="709613" defTabSz="8128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7pPr>
            <a:lvl8pPr marL="2490788" indent="709613" defTabSz="8128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8pPr>
            <a:lvl9pPr marL="2947988" indent="709613" defTabSz="812800" eaLnBrk="0" fontAlgn="base" hangingPunct="0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defRPr sz="1400">
                <a:solidFill>
                  <a:srgbClr val="8D8C90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BC5A660-9691-48CE-A84D-42D0379D1784}" type="slidenum">
              <a:rPr lang="ru-RU" altLang="ru-RU" sz="2100" smtClean="0">
                <a:solidFill>
                  <a:srgbClr val="FFFFFF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ru-RU" altLang="ru-RU" sz="2100" dirty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75289" y="3079800"/>
            <a:ext cx="1512887" cy="431800"/>
          </a:xfrm>
          <a:prstGeom prst="rect">
            <a:avLst/>
          </a:prstGeom>
        </p:spPr>
        <p:txBody>
          <a:bodyPr lIns="104306" tIns="52153" rIns="104306" bIns="52153" anchor="ctr">
            <a:normAutofit fontScale="55000" lnSpcReduction="20000"/>
          </a:bodyPr>
          <a:lstStyle/>
          <a:p>
            <a:pPr defTabSz="1043056" eaLnBrk="1" fontAlgn="auto" hangingPunct="1">
              <a:spcAft>
                <a:spcPts val="0"/>
              </a:spcAft>
              <a:defRPr/>
            </a:pPr>
            <a:endParaRPr lang="ru-RU" sz="4800" b="1" dirty="0">
              <a:solidFill>
                <a:srgbClr val="005AA9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AutoShape 2" descr="https://u.9111s.ru/uploads/202012/07/86da44278f63c643b4cea0f4733724c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AutoShape 4" descr="https://u.9111s.ru/uploads/202012/07/86da44278f63c643b4cea0f4733724c8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AutoShape 6" descr="https://vita-property.ru/wp-content/uploads/7/1/2/71261bae90b0d7e29bc8a9ae6b1ae99a.jpe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638233"/>
              </p:ext>
            </p:extLst>
          </p:nvPr>
        </p:nvGraphicFramePr>
        <p:xfrm>
          <a:off x="648854" y="1246183"/>
          <a:ext cx="7381531" cy="35218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76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320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2186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До 2023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Arial Narrow" panose="020B0606020202030204" pitchFamily="34" charset="0"/>
                        </a:rPr>
                        <a:t>с 2023</a:t>
                      </a:r>
                      <a:endParaRPr lang="ru-RU" sz="16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0980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Единые сроки сдачи отчетности в НО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9525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Налоговая декларация по НИО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9525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      Не позднее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30 марта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года,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      следую­щего за отчетным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9525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      Не позднее </a:t>
                      </a:r>
                      <a:r>
                        <a:rPr lang="ru-RU" sz="1600" dirty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25 марта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года,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      следую­щего за отчетным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9525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4343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Единые сроки уплаты налогов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9525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Авансовые платежи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Налог</a:t>
                      </a:r>
                    </a:p>
                  </a:txBody>
                  <a:tcPr marL="6350" marR="6350" marT="9525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не позднее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последнего числа        ме­сяца,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следующего за отчетным периодом, - при уплате авансов           за I, II и III кварталы; 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45720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342900" marR="0" lvl="0" indent="-342900" algn="l" defTabSz="7130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>
                          <a:tab pos="457200" algn="l"/>
                        </a:tabLst>
                        <a:defRPr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не позднее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1 марта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года,            следу­ющего за отчетным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9525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не позднее </a:t>
                      </a:r>
                      <a:r>
                        <a:rPr lang="ru-RU" sz="1600" dirty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28 числа месяца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, следующего за отчетным пери­одом, - при уплате авансов               за I, II и III кварталы;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457200" algn="l"/>
                        </a:tabLs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не позднее </a:t>
                      </a:r>
                      <a:r>
                        <a:rPr lang="ru-RU" sz="1600" dirty="0">
                          <a:solidFill>
                            <a:srgbClr val="00B050"/>
                          </a:solidFill>
                          <a:effectLst/>
                          <a:latin typeface="Arial Narrow" panose="020B0606020202030204" pitchFamily="34" charset="0"/>
                        </a:rPr>
                        <a:t>28 февраля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года, следующего за отчетным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9525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2123728" y="365499"/>
            <a:ext cx="46730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solidFill>
                  <a:schemeClr val="tx2"/>
                </a:solidFill>
                <a:latin typeface="Arial Narrow" panose="020B0606020202030204" pitchFamily="34" charset="0"/>
              </a:rPr>
              <a:t>СРОКИ СДАЧИ НАЛОГОВОЙ ОТЧЕТНОСТИ</a:t>
            </a:r>
          </a:p>
          <a:p>
            <a:pPr algn="ctr"/>
            <a:r>
              <a:rPr lang="ru-RU" sz="2000" b="1" dirty="0">
                <a:solidFill>
                  <a:schemeClr val="tx2"/>
                </a:solidFill>
                <a:latin typeface="Arial Narrow" panose="020B0606020202030204" pitchFamily="34" charset="0"/>
              </a:rPr>
              <a:t>И УПЛАТЫ ИМУЩЕСТВЕННЫХ НАЛОГОВ</a:t>
            </a:r>
          </a:p>
        </p:txBody>
      </p:sp>
    </p:spTree>
    <p:extLst>
      <p:ext uri="{BB962C8B-B14F-4D97-AF65-F5344CB8AC3E}">
        <p14:creationId xmlns:p14="http://schemas.microsoft.com/office/powerpoint/2010/main" val="3434456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16-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0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1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2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3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4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_Present_FNS2012_16-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15629</TotalTime>
  <Words>1481</Words>
  <Application>Microsoft Office PowerPoint</Application>
  <PresentationFormat>Экран (16:9)</PresentationFormat>
  <Paragraphs>151</Paragraphs>
  <Slides>19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7</vt:i4>
      </vt:variant>
      <vt:variant>
        <vt:lpstr>Заголовки слайдов</vt:lpstr>
      </vt:variant>
      <vt:variant>
        <vt:i4>19</vt:i4>
      </vt:variant>
    </vt:vector>
  </HeadingPairs>
  <TitlesOfParts>
    <vt:vector size="31" baseType="lpstr">
      <vt:lpstr>Arial</vt:lpstr>
      <vt:lpstr>Arial Narrow</vt:lpstr>
      <vt:lpstr>Calibri</vt:lpstr>
      <vt:lpstr>Times New Roman</vt:lpstr>
      <vt:lpstr>Wingdings</vt:lpstr>
      <vt:lpstr>Present_FNS2012_16-9</vt:lpstr>
      <vt:lpstr>10_Present_FNS2012_A4</vt:lpstr>
      <vt:lpstr>11_Present_FNS2012_A4</vt:lpstr>
      <vt:lpstr>12_Present_FNS2012_A4</vt:lpstr>
      <vt:lpstr>13_Present_FNS2012_A4</vt:lpstr>
      <vt:lpstr>14_Present_FNS2012_A4</vt:lpstr>
      <vt:lpstr>1_Present_FNS2012_16-9</vt:lpstr>
      <vt:lpstr>«Актуальные вопросы исчисления имущественных налогов для юридических лиц в 2023 году »</vt:lpstr>
      <vt:lpstr>Презентация PowerPoint</vt:lpstr>
      <vt:lpstr>Презентация PowerPoint</vt:lpstr>
      <vt:lpstr>Презентация PowerPoint</vt:lpstr>
      <vt:lpstr>Порядок расчета налога на имущество  организаций  с налогового периода 2022 год</vt:lpstr>
      <vt:lpstr> Налоговая база исходя из кадастровой стоимости с 01.01.2022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 ЗА  ВНИМАНИЕ </vt:lpstr>
    </vt:vector>
  </TitlesOfParts>
  <Company>Kraftway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Хабаров Андрей Александрович</cp:lastModifiedBy>
  <cp:revision>1727</cp:revision>
  <cp:lastPrinted>2023-03-13T05:47:22Z</cp:lastPrinted>
  <dcterms:created xsi:type="dcterms:W3CDTF">2013-03-25T05:56:00Z</dcterms:created>
  <dcterms:modified xsi:type="dcterms:W3CDTF">2023-03-13T06:21:08Z</dcterms:modified>
</cp:coreProperties>
</file>