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8"/>
  </p:notesMasterIdLst>
  <p:sldIdLst>
    <p:sldId id="493" r:id="rId3"/>
    <p:sldId id="503" r:id="rId4"/>
    <p:sldId id="549" r:id="rId5"/>
    <p:sldId id="546" r:id="rId6"/>
    <p:sldId id="547" r:id="rId7"/>
    <p:sldId id="551" r:id="rId8"/>
    <p:sldId id="550" r:id="rId9"/>
    <p:sldId id="495" r:id="rId10"/>
    <p:sldId id="554" r:id="rId11"/>
    <p:sldId id="552" r:id="rId12"/>
    <p:sldId id="553" r:id="rId13"/>
    <p:sldId id="555" r:id="rId14"/>
    <p:sldId id="557" r:id="rId15"/>
    <p:sldId id="558" r:id="rId16"/>
    <p:sldId id="559" r:id="rId17"/>
    <p:sldId id="560" r:id="rId18"/>
    <p:sldId id="561" r:id="rId19"/>
    <p:sldId id="562" r:id="rId20"/>
    <p:sldId id="564" r:id="rId21"/>
    <p:sldId id="565" r:id="rId22"/>
    <p:sldId id="566" r:id="rId23"/>
    <p:sldId id="567" r:id="rId24"/>
    <p:sldId id="568" r:id="rId25"/>
    <p:sldId id="569" r:id="rId26"/>
    <p:sldId id="56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8DD3C806-4D0F-40DA-9C5C-EAFE62AC6932}">
          <p14:sldIdLst>
            <p14:sldId id="493"/>
            <p14:sldId id="503"/>
            <p14:sldId id="549"/>
            <p14:sldId id="546"/>
            <p14:sldId id="547"/>
            <p14:sldId id="551"/>
            <p14:sldId id="550"/>
            <p14:sldId id="495"/>
            <p14:sldId id="554"/>
          </p14:sldIdLst>
        </p14:section>
        <p14:section name="Раздел без заголовка" id="{427F0807-9EF5-43C9-89D6-979F7DC89AA4}">
          <p14:sldIdLst>
            <p14:sldId id="552"/>
            <p14:sldId id="553"/>
            <p14:sldId id="555"/>
            <p14:sldId id="557"/>
            <p14:sldId id="558"/>
            <p14:sldId id="559"/>
            <p14:sldId id="560"/>
            <p14:sldId id="561"/>
            <p14:sldId id="562"/>
            <p14:sldId id="564"/>
            <p14:sldId id="565"/>
            <p14:sldId id="566"/>
            <p14:sldId id="567"/>
            <p14:sldId id="568"/>
            <p14:sldId id="569"/>
            <p14:sldId id="56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AB9"/>
    <a:srgbClr val="00B0F0"/>
    <a:srgbClr val="0091EA"/>
    <a:srgbClr val="FF0000"/>
    <a:srgbClr val="00B415"/>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43" autoAdjust="0"/>
    <p:restoredTop sz="94787" autoAdjust="0"/>
  </p:normalViewPr>
  <p:slideViewPr>
    <p:cSldViewPr>
      <p:cViewPr varScale="1">
        <p:scale>
          <a:sx n="110" d="100"/>
          <a:sy n="110" d="100"/>
        </p:scale>
        <p:origin x="180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EA6E38-82B1-47BB-A812-313B295FEFF2}" type="datetimeFigureOut">
              <a:rPr lang="en-US" smtClean="0"/>
              <a:pPr/>
              <a:t>4/13/2023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089E94-532B-494D-AD7A-712B16D9F5AA}" type="slidenum">
              <a:rPr lang="en-US" smtClean="0"/>
              <a:pPr/>
              <a:t>‹#›</a:t>
            </a:fld>
            <a:endParaRPr lang="en-US"/>
          </a:p>
        </p:txBody>
      </p:sp>
    </p:spTree>
    <p:extLst>
      <p:ext uri="{BB962C8B-B14F-4D97-AF65-F5344CB8AC3E}">
        <p14:creationId xmlns:p14="http://schemas.microsoft.com/office/powerpoint/2010/main" val="1351098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первый</a:t>
            </a:r>
            <a:endParaRPr lang="ru-RU" dirty="0"/>
          </a:p>
        </p:txBody>
      </p:sp>
      <p:sp>
        <p:nvSpPr>
          <p:cNvPr id="4" name="Номер слайда 3"/>
          <p:cNvSpPr>
            <a:spLocks noGrp="1"/>
          </p:cNvSpPr>
          <p:nvPr>
            <p:ph type="sldNum" sz="quarter" idx="10"/>
          </p:nvPr>
        </p:nvSpPr>
        <p:spPr/>
        <p:txBody>
          <a:bodyPr/>
          <a:lstStyle/>
          <a:p>
            <a:fld id="{61089E94-532B-494D-AD7A-712B16D9F5AA}" type="slidenum">
              <a:rPr lang="en-US" smtClean="0"/>
              <a:pPr/>
              <a:t>1</a:t>
            </a:fld>
            <a:endParaRPr lang="en-US"/>
          </a:p>
        </p:txBody>
      </p:sp>
    </p:spTree>
    <p:extLst>
      <p:ext uri="{BB962C8B-B14F-4D97-AF65-F5344CB8AC3E}">
        <p14:creationId xmlns:p14="http://schemas.microsoft.com/office/powerpoint/2010/main" val="1641928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9"/>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56B7A0F-5B99-4F35-9BDD-321CD3C098FF}" type="datetimeFigureOut">
              <a:rPr lang="en-US" smtClean="0"/>
              <a:pPr/>
              <a:t>4/13/2023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9DAB3369-7666-44EB-AEA9-5FA9440DB40A}" type="slidenum">
              <a:rPr lang="en-US" smtClean="0"/>
              <a:pPr/>
              <a:t>‹#›</a:t>
            </a:fld>
            <a:endParaRPr lang="en-US"/>
          </a:p>
        </p:txBody>
      </p:sp>
    </p:spTree>
    <p:extLst>
      <p:ext uri="{BB962C8B-B14F-4D97-AF65-F5344CB8AC3E}">
        <p14:creationId xmlns:p14="http://schemas.microsoft.com/office/powerpoint/2010/main" val="2055166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56B7A0F-5B99-4F35-9BDD-321CD3C098FF}" type="datetimeFigureOut">
              <a:rPr lang="en-US" smtClean="0"/>
              <a:pPr/>
              <a:t>4/13/2023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9DAB3369-7666-44EB-AEA9-5FA9440DB40A}" type="slidenum">
              <a:rPr lang="en-US" smtClean="0"/>
              <a:pPr/>
              <a:t>‹#›</a:t>
            </a:fld>
            <a:endParaRPr lang="en-US"/>
          </a:p>
        </p:txBody>
      </p:sp>
    </p:spTree>
    <p:extLst>
      <p:ext uri="{BB962C8B-B14F-4D97-AF65-F5344CB8AC3E}">
        <p14:creationId xmlns:p14="http://schemas.microsoft.com/office/powerpoint/2010/main" val="3376860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42"/>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42"/>
            <a:ext cx="80772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56B7A0F-5B99-4F35-9BDD-321CD3C098FF}" type="datetimeFigureOut">
              <a:rPr lang="en-US" smtClean="0"/>
              <a:pPr/>
              <a:t>4/13/2023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9DAB3369-7666-44EB-AEA9-5FA9440DB40A}" type="slidenum">
              <a:rPr lang="en-US" smtClean="0"/>
              <a:pPr/>
              <a:t>‹#›</a:t>
            </a:fld>
            <a:endParaRPr lang="en-US"/>
          </a:p>
        </p:txBody>
      </p:sp>
    </p:spTree>
    <p:extLst>
      <p:ext uri="{BB962C8B-B14F-4D97-AF65-F5344CB8AC3E}">
        <p14:creationId xmlns:p14="http://schemas.microsoft.com/office/powerpoint/2010/main" val="1728125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6C994BE-C0BD-450B-BB59-419130697391}" type="datetimeFigureOut">
              <a:rPr lang="ru-RU" smtClean="0"/>
              <a:t>13.04.2023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B8B1662-4A2C-4BED-90FD-7F1A93AA10FE}" type="slidenum">
              <a:rPr lang="ru-RU" smtClean="0"/>
              <a:t>‹#›</a:t>
            </a:fld>
            <a:endParaRPr lang="ru-RU"/>
          </a:p>
        </p:txBody>
      </p:sp>
    </p:spTree>
    <p:extLst>
      <p:ext uri="{BB962C8B-B14F-4D97-AF65-F5344CB8AC3E}">
        <p14:creationId xmlns:p14="http://schemas.microsoft.com/office/powerpoint/2010/main" val="1698458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6C994BE-C0BD-450B-BB59-419130697391}" type="datetimeFigureOut">
              <a:rPr lang="ru-RU" smtClean="0"/>
              <a:t>13.04.2023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B8B1662-4A2C-4BED-90FD-7F1A93AA10FE}" type="slidenum">
              <a:rPr lang="ru-RU" smtClean="0"/>
              <a:t>‹#›</a:t>
            </a:fld>
            <a:endParaRPr lang="ru-RU"/>
          </a:p>
        </p:txBody>
      </p:sp>
    </p:spTree>
    <p:extLst>
      <p:ext uri="{BB962C8B-B14F-4D97-AF65-F5344CB8AC3E}">
        <p14:creationId xmlns:p14="http://schemas.microsoft.com/office/powerpoint/2010/main" val="372322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6C994BE-C0BD-450B-BB59-419130697391}" type="datetimeFigureOut">
              <a:rPr lang="ru-RU" smtClean="0"/>
              <a:t>13.04.2023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B8B1662-4A2C-4BED-90FD-7F1A93AA10FE}" type="slidenum">
              <a:rPr lang="ru-RU" smtClean="0"/>
              <a:t>‹#›</a:t>
            </a:fld>
            <a:endParaRPr lang="ru-RU"/>
          </a:p>
        </p:txBody>
      </p:sp>
    </p:spTree>
    <p:extLst>
      <p:ext uri="{BB962C8B-B14F-4D97-AF65-F5344CB8AC3E}">
        <p14:creationId xmlns:p14="http://schemas.microsoft.com/office/powerpoint/2010/main" val="4206544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6C994BE-C0BD-450B-BB59-419130697391}" type="datetimeFigureOut">
              <a:rPr lang="ru-RU" smtClean="0"/>
              <a:t>13.04.2023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B8B1662-4A2C-4BED-90FD-7F1A93AA10FE}" type="slidenum">
              <a:rPr lang="ru-RU" smtClean="0"/>
              <a:t>‹#›</a:t>
            </a:fld>
            <a:endParaRPr lang="ru-RU"/>
          </a:p>
        </p:txBody>
      </p:sp>
    </p:spTree>
    <p:extLst>
      <p:ext uri="{BB962C8B-B14F-4D97-AF65-F5344CB8AC3E}">
        <p14:creationId xmlns:p14="http://schemas.microsoft.com/office/powerpoint/2010/main" val="2050490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6C994BE-C0BD-450B-BB59-419130697391}" type="datetimeFigureOut">
              <a:rPr lang="ru-RU" smtClean="0"/>
              <a:t>13.04.2023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B8B1662-4A2C-4BED-90FD-7F1A93AA10FE}" type="slidenum">
              <a:rPr lang="ru-RU" smtClean="0"/>
              <a:t>‹#›</a:t>
            </a:fld>
            <a:endParaRPr lang="ru-RU"/>
          </a:p>
        </p:txBody>
      </p:sp>
    </p:spTree>
    <p:extLst>
      <p:ext uri="{BB962C8B-B14F-4D97-AF65-F5344CB8AC3E}">
        <p14:creationId xmlns:p14="http://schemas.microsoft.com/office/powerpoint/2010/main" val="16591688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6C994BE-C0BD-450B-BB59-419130697391}" type="datetimeFigureOut">
              <a:rPr lang="ru-RU" smtClean="0"/>
              <a:t>13.04.2023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B8B1662-4A2C-4BED-90FD-7F1A93AA10FE}" type="slidenum">
              <a:rPr lang="ru-RU" smtClean="0"/>
              <a:t>‹#›</a:t>
            </a:fld>
            <a:endParaRPr lang="ru-RU"/>
          </a:p>
        </p:txBody>
      </p:sp>
    </p:spTree>
    <p:extLst>
      <p:ext uri="{BB962C8B-B14F-4D97-AF65-F5344CB8AC3E}">
        <p14:creationId xmlns:p14="http://schemas.microsoft.com/office/powerpoint/2010/main" val="20643912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6C994BE-C0BD-450B-BB59-419130697391}" type="datetimeFigureOut">
              <a:rPr lang="ru-RU" smtClean="0"/>
              <a:t>13.04.2023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B8B1662-4A2C-4BED-90FD-7F1A93AA10FE}" type="slidenum">
              <a:rPr lang="ru-RU" smtClean="0"/>
              <a:t>‹#›</a:t>
            </a:fld>
            <a:endParaRPr lang="ru-RU"/>
          </a:p>
        </p:txBody>
      </p:sp>
    </p:spTree>
    <p:extLst>
      <p:ext uri="{BB962C8B-B14F-4D97-AF65-F5344CB8AC3E}">
        <p14:creationId xmlns:p14="http://schemas.microsoft.com/office/powerpoint/2010/main" val="31381564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6C994BE-C0BD-450B-BB59-419130697391}" type="datetimeFigureOut">
              <a:rPr lang="ru-RU" smtClean="0"/>
              <a:t>13.04.2023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B8B1662-4A2C-4BED-90FD-7F1A93AA10FE}" type="slidenum">
              <a:rPr lang="ru-RU" smtClean="0"/>
              <a:t>‹#›</a:t>
            </a:fld>
            <a:endParaRPr lang="ru-RU"/>
          </a:p>
        </p:txBody>
      </p:sp>
    </p:spTree>
    <p:extLst>
      <p:ext uri="{BB962C8B-B14F-4D97-AF65-F5344CB8AC3E}">
        <p14:creationId xmlns:p14="http://schemas.microsoft.com/office/powerpoint/2010/main" val="1893369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56B7A0F-5B99-4F35-9BDD-321CD3C098FF}" type="datetimeFigureOut">
              <a:rPr lang="en-US" smtClean="0"/>
              <a:pPr/>
              <a:t>4/13/2023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9DAB3369-7666-44EB-AEA9-5FA9440DB40A}" type="slidenum">
              <a:rPr lang="en-US" smtClean="0"/>
              <a:pPr/>
              <a:t>‹#›</a:t>
            </a:fld>
            <a:endParaRPr lang="en-US"/>
          </a:p>
        </p:txBody>
      </p:sp>
    </p:spTree>
    <p:extLst>
      <p:ext uri="{BB962C8B-B14F-4D97-AF65-F5344CB8AC3E}">
        <p14:creationId xmlns:p14="http://schemas.microsoft.com/office/powerpoint/2010/main" val="24010155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6C994BE-C0BD-450B-BB59-419130697391}" type="datetimeFigureOut">
              <a:rPr lang="ru-RU" smtClean="0"/>
              <a:t>13.04.2023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B8B1662-4A2C-4BED-90FD-7F1A93AA10FE}" type="slidenum">
              <a:rPr lang="ru-RU" smtClean="0"/>
              <a:t>‹#›</a:t>
            </a:fld>
            <a:endParaRPr lang="ru-RU"/>
          </a:p>
        </p:txBody>
      </p:sp>
    </p:spTree>
    <p:extLst>
      <p:ext uri="{BB962C8B-B14F-4D97-AF65-F5344CB8AC3E}">
        <p14:creationId xmlns:p14="http://schemas.microsoft.com/office/powerpoint/2010/main" val="14738670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6C994BE-C0BD-450B-BB59-419130697391}" type="datetimeFigureOut">
              <a:rPr lang="ru-RU" smtClean="0"/>
              <a:t>13.04.2023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B8B1662-4A2C-4BED-90FD-7F1A93AA10FE}" type="slidenum">
              <a:rPr lang="ru-RU" smtClean="0"/>
              <a:t>‹#›</a:t>
            </a:fld>
            <a:endParaRPr lang="ru-RU"/>
          </a:p>
        </p:txBody>
      </p:sp>
    </p:spTree>
    <p:extLst>
      <p:ext uri="{BB962C8B-B14F-4D97-AF65-F5344CB8AC3E}">
        <p14:creationId xmlns:p14="http://schemas.microsoft.com/office/powerpoint/2010/main" val="13072087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6C994BE-C0BD-450B-BB59-419130697391}" type="datetimeFigureOut">
              <a:rPr lang="ru-RU" smtClean="0"/>
              <a:t>13.04.2023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B8B1662-4A2C-4BED-90FD-7F1A93AA10FE}" type="slidenum">
              <a:rPr lang="ru-RU" smtClean="0"/>
              <a:t>‹#›</a:t>
            </a:fld>
            <a:endParaRPr lang="ru-RU"/>
          </a:p>
        </p:txBody>
      </p:sp>
    </p:spTree>
    <p:extLst>
      <p:ext uri="{BB962C8B-B14F-4D97-AF65-F5344CB8AC3E}">
        <p14:creationId xmlns:p14="http://schemas.microsoft.com/office/powerpoint/2010/main" val="1434842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4"/>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56B7A0F-5B99-4F35-9BDD-321CD3C098FF}" type="datetimeFigureOut">
              <a:rPr lang="en-US" smtClean="0"/>
              <a:pPr/>
              <a:t>4/13/2023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9DAB3369-7666-44EB-AEA9-5FA9440DB40A}" type="slidenum">
              <a:rPr lang="en-US" smtClean="0"/>
              <a:pPr/>
              <a:t>‹#›</a:t>
            </a:fld>
            <a:endParaRPr lang="en-US"/>
          </a:p>
        </p:txBody>
      </p:sp>
    </p:spTree>
    <p:extLst>
      <p:ext uri="{BB962C8B-B14F-4D97-AF65-F5344CB8AC3E}">
        <p14:creationId xmlns:p14="http://schemas.microsoft.com/office/powerpoint/2010/main" val="537262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09600" y="1600204"/>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600204"/>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56B7A0F-5B99-4F35-9BDD-321CD3C098FF}" type="datetimeFigureOut">
              <a:rPr lang="en-US" smtClean="0"/>
              <a:pPr/>
              <a:t>4/13/2023</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9DAB3369-7666-44EB-AEA9-5FA9440DB40A}" type="slidenum">
              <a:rPr lang="en-US" smtClean="0"/>
              <a:pPr/>
              <a:t>‹#›</a:t>
            </a:fld>
            <a:endParaRPr lang="en-US"/>
          </a:p>
        </p:txBody>
      </p:sp>
    </p:spTree>
    <p:extLst>
      <p:ext uri="{BB962C8B-B14F-4D97-AF65-F5344CB8AC3E}">
        <p14:creationId xmlns:p14="http://schemas.microsoft.com/office/powerpoint/2010/main" val="1997926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56B7A0F-5B99-4F35-9BDD-321CD3C098FF}" type="datetimeFigureOut">
              <a:rPr lang="en-US" smtClean="0"/>
              <a:pPr/>
              <a:t>4/13/2023</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9DAB3369-7666-44EB-AEA9-5FA9440DB40A}" type="slidenum">
              <a:rPr lang="en-US" smtClean="0"/>
              <a:pPr/>
              <a:t>‹#›</a:t>
            </a:fld>
            <a:endParaRPr lang="en-US"/>
          </a:p>
        </p:txBody>
      </p:sp>
    </p:spTree>
    <p:extLst>
      <p:ext uri="{BB962C8B-B14F-4D97-AF65-F5344CB8AC3E}">
        <p14:creationId xmlns:p14="http://schemas.microsoft.com/office/powerpoint/2010/main" val="192922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56B7A0F-5B99-4F35-9BDD-321CD3C098FF}" type="datetimeFigureOut">
              <a:rPr lang="en-US" smtClean="0"/>
              <a:pPr/>
              <a:t>4/13/2023</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9DAB3369-7666-44EB-AEA9-5FA9440DB40A}" type="slidenum">
              <a:rPr lang="en-US" smtClean="0"/>
              <a:pPr/>
              <a:t>‹#›</a:t>
            </a:fld>
            <a:endParaRPr lang="en-US"/>
          </a:p>
        </p:txBody>
      </p:sp>
    </p:spTree>
    <p:extLst>
      <p:ext uri="{BB962C8B-B14F-4D97-AF65-F5344CB8AC3E}">
        <p14:creationId xmlns:p14="http://schemas.microsoft.com/office/powerpoint/2010/main" val="661710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56B7A0F-5B99-4F35-9BDD-321CD3C098FF}" type="datetimeFigureOut">
              <a:rPr lang="en-US" smtClean="0"/>
              <a:pPr/>
              <a:t>4/13/2023</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9DAB3369-7666-44EB-AEA9-5FA9440DB40A}" type="slidenum">
              <a:rPr lang="en-US" smtClean="0"/>
              <a:pPr/>
              <a:t>‹#›</a:t>
            </a:fld>
            <a:endParaRPr lang="en-US"/>
          </a:p>
        </p:txBody>
      </p:sp>
    </p:spTree>
    <p:extLst>
      <p:ext uri="{BB962C8B-B14F-4D97-AF65-F5344CB8AC3E}">
        <p14:creationId xmlns:p14="http://schemas.microsoft.com/office/powerpoint/2010/main" val="872951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56B7A0F-5B99-4F35-9BDD-321CD3C098FF}" type="datetimeFigureOut">
              <a:rPr lang="en-US" smtClean="0"/>
              <a:pPr/>
              <a:t>4/13/2023</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9DAB3369-7666-44EB-AEA9-5FA9440DB40A}" type="slidenum">
              <a:rPr lang="en-US" smtClean="0"/>
              <a:pPr/>
              <a:t>‹#›</a:t>
            </a:fld>
            <a:endParaRPr lang="en-US"/>
          </a:p>
        </p:txBody>
      </p:sp>
    </p:spTree>
    <p:extLst>
      <p:ext uri="{BB962C8B-B14F-4D97-AF65-F5344CB8AC3E}">
        <p14:creationId xmlns:p14="http://schemas.microsoft.com/office/powerpoint/2010/main" val="2070184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56B7A0F-5B99-4F35-9BDD-321CD3C098FF}" type="datetimeFigureOut">
              <a:rPr lang="en-US" smtClean="0"/>
              <a:pPr/>
              <a:t>4/13/2023</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9DAB3369-7666-44EB-AEA9-5FA9440DB40A}" type="slidenum">
              <a:rPr lang="en-US" smtClean="0"/>
              <a:pPr/>
              <a:t>‹#›</a:t>
            </a:fld>
            <a:endParaRPr lang="en-US"/>
          </a:p>
        </p:txBody>
      </p:sp>
    </p:spTree>
    <p:extLst>
      <p:ext uri="{BB962C8B-B14F-4D97-AF65-F5344CB8AC3E}">
        <p14:creationId xmlns:p14="http://schemas.microsoft.com/office/powerpoint/2010/main" val="2751325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6B7A0F-5B99-4F35-9BDD-321CD3C098FF}" type="datetimeFigureOut">
              <a:rPr lang="en-US" smtClean="0"/>
              <a:pPr/>
              <a:t>4/13/2023</a:t>
            </a:fld>
            <a:endParaRPr lang="en-US"/>
          </a:p>
        </p:txBody>
      </p:sp>
      <p:sp>
        <p:nvSpPr>
          <p:cNvPr id="5" name="Нижний колонтитул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AB3369-7666-44EB-AEA9-5FA9440DB40A}" type="slidenum">
              <a:rPr lang="en-US" smtClean="0"/>
              <a:pPr/>
              <a:t>‹#›</a:t>
            </a:fld>
            <a:endParaRPr lang="en-US"/>
          </a:p>
        </p:txBody>
      </p:sp>
    </p:spTree>
    <p:extLst>
      <p:ext uri="{BB962C8B-B14F-4D97-AF65-F5344CB8AC3E}">
        <p14:creationId xmlns:p14="http://schemas.microsoft.com/office/powerpoint/2010/main" val="16471576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C994BE-C0BD-450B-BB59-419130697391}" type="datetimeFigureOut">
              <a:rPr lang="ru-RU" smtClean="0"/>
              <a:t>13.04.2023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8B1662-4A2C-4BED-90FD-7F1A93AA10FE}" type="slidenum">
              <a:rPr lang="ru-RU" smtClean="0"/>
              <a:t>‹#›</a:t>
            </a:fld>
            <a:endParaRPr lang="ru-RU"/>
          </a:p>
        </p:txBody>
      </p:sp>
    </p:spTree>
    <p:extLst>
      <p:ext uri="{BB962C8B-B14F-4D97-AF65-F5344CB8AC3E}">
        <p14:creationId xmlns:p14="http://schemas.microsoft.com/office/powerpoint/2010/main" val="418008219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kontur.ru/?p=55504794" TargetMode="Externa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kontur.ru/?p=55504794" TargetMode="Externa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kontur.ru/?p=55504794" TargetMode="Externa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kontur.ru/?p=55504794" TargetMode="Externa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kontur.ru/?p=55504794" TargetMode="External"/><Relationship Id="rId1" Type="http://schemas.openxmlformats.org/officeDocument/2006/relationships/slideLayout" Target="../slideLayouts/slideLayout1.xml"/><Relationship Id="rId5" Type="http://schemas.openxmlformats.org/officeDocument/2006/relationships/hyperlink" Target="https://kontur.ru/lp/ens#extern?p=2499" TargetMode="Externa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kontur.ru/?p=55504794" TargetMode="Externa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kontur.ru/lp/ens#buhgalteria?p=2499" TargetMode="External"/><Relationship Id="rId4" Type="http://schemas.openxmlformats.org/officeDocument/2006/relationships/hyperlink" Target="https://kontur.ru/lp/ens#extern?p=2499"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kontur.ru/?p=55504794" TargetMode="Externa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hyperlink" Target="https://kontur.ru/lp/ens#buhgalteria?p=2499" TargetMode="External"/><Relationship Id="rId4" Type="http://schemas.openxmlformats.org/officeDocument/2006/relationships/hyperlink" Target="https://kontur.ru/lp/ens#extern?p=2499"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kontur.ru/?p=55504794" TargetMode="Externa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hyperlink" Target="https://kontur.ru/lp/ens#buhgalteria?p=2499" TargetMode="External"/><Relationship Id="rId4" Type="http://schemas.openxmlformats.org/officeDocument/2006/relationships/hyperlink" Target="https://kontur.ru/lp/ens#extern?p=249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hyperlink" Target="https://e-kontur.ru/?p=55504794"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kontur.ru/?p=55504794" TargetMode="Externa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hyperlink" Target="https://kontur.ru/lp/ens#buhgalteria?p=2499" TargetMode="External"/><Relationship Id="rId4" Type="http://schemas.openxmlformats.org/officeDocument/2006/relationships/hyperlink" Target="https://kontur.ru/lp/ens#extern?p=2499"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kontur.ru/?p=55504794" TargetMode="Externa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hyperlink" Target="https://kontur.ru/lp/ens#buhgalteria?p=2499" TargetMode="External"/><Relationship Id="rId4" Type="http://schemas.openxmlformats.org/officeDocument/2006/relationships/hyperlink" Target="https://kontur.ru/lp/ens#extern?p=2499"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hyperlink" Target="https://e-kontur.ru/?p=55504794" TargetMode="External"/><Relationship Id="rId1" Type="http://schemas.openxmlformats.org/officeDocument/2006/relationships/slideLayout" Target="../slideLayouts/slideLayout1.xml"/><Relationship Id="rId6" Type="http://schemas.openxmlformats.org/officeDocument/2006/relationships/hyperlink" Target="https://kontur.ru/Files/Modules/LandingPage/4524i/b14713a2-b648-4bc5-a6fc-3521fd8a409d.png?t=1673619130" TargetMode="External"/><Relationship Id="rId5" Type="http://schemas.openxmlformats.org/officeDocument/2006/relationships/hyperlink" Target="https://kontur.ru/lp/ens#buhgalteria?p=2499" TargetMode="External"/><Relationship Id="rId4" Type="http://schemas.openxmlformats.org/officeDocument/2006/relationships/hyperlink" Target="https://kontur.ru/lp/ens#extern?p=2499"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kontur.ru/?p=55504794" TargetMode="Externa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kontur.ru/lp/ens#buhgalteria?p=2499" TargetMode="External"/><Relationship Id="rId4" Type="http://schemas.openxmlformats.org/officeDocument/2006/relationships/hyperlink" Target="https://kontur.ru/lp/ens#extern?p=2499"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kontur.ru/?p=55504794" TargetMode="External"/><Relationship Id="rId1" Type="http://schemas.openxmlformats.org/officeDocument/2006/relationships/slideLayout" Target="../slideLayouts/slideLayout1.xml"/><Relationship Id="rId5" Type="http://schemas.openxmlformats.org/officeDocument/2006/relationships/hyperlink" Target="https://kontur.ru/lp/ens#buhgalteria?p=2499" TargetMode="External"/><Relationship Id="rId4" Type="http://schemas.openxmlformats.org/officeDocument/2006/relationships/hyperlink" Target="https://kontur.ru/lp/ens#extern?p=2499"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kontur.ru/?p=55504794" TargetMode="Externa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kontur.ru/?p=55504794" TargetMode="Externa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kontur.ru/?p=55504794" TargetMode="Externa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kontur.ru/?p=55504794"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kontur.ru/?p=55504794"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kontur.ru/?p=55504794" TargetMode="Externa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kontur.ru/?p=55504794"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2400" y="4191000"/>
            <a:ext cx="1143000" cy="266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a:extLst>
              <a:ext uri="{FF2B5EF4-FFF2-40B4-BE49-F238E27FC236}">
                <a16:creationId xmlns="" xmlns:a16="http://schemas.microsoft.com/office/drawing/2014/main" id="{4C6FA679-C021-4BA0-BBF9-7D1EF30B9D62}"/>
              </a:ext>
            </a:extLst>
          </p:cNvPr>
          <p:cNvSpPr txBox="1"/>
          <p:nvPr/>
        </p:nvSpPr>
        <p:spPr>
          <a:xfrm>
            <a:off x="275571" y="2916899"/>
            <a:ext cx="1056700" cy="646331"/>
          </a:xfrm>
          <a:prstGeom prst="rect">
            <a:avLst/>
          </a:prstGeom>
          <a:noFill/>
        </p:spPr>
        <p:txBody>
          <a:bodyPr wrap="none" rtlCol="0">
            <a:spAutoFit/>
          </a:bodyPr>
          <a:lstStyle/>
          <a:p>
            <a:r>
              <a:rPr lang="ru-RU" sz="3600" b="1" dirty="0" smtClean="0">
                <a:solidFill>
                  <a:srgbClr val="014AB9"/>
                </a:solidFill>
                <a:latin typeface="Bahnschrift SemiBold Condensed" panose="020B0502040204020203" pitchFamily="34" charset="0"/>
              </a:rPr>
              <a:t>ТЕМА:</a:t>
            </a:r>
            <a:endParaRPr lang="ru-RU" sz="3600" b="1" dirty="0">
              <a:solidFill>
                <a:srgbClr val="014AB9"/>
              </a:solidFill>
              <a:latin typeface="Bahnschrift SemiBold Condensed" panose="020B0502040204020203" pitchFamily="34" charset="0"/>
            </a:endParaRPr>
          </a:p>
        </p:txBody>
      </p:sp>
      <p:sp>
        <p:nvSpPr>
          <p:cNvPr id="6" name="TextBox 5">
            <a:extLst>
              <a:ext uri="{FF2B5EF4-FFF2-40B4-BE49-F238E27FC236}">
                <a16:creationId xmlns="" xmlns:a16="http://schemas.microsoft.com/office/drawing/2014/main" id="{64D85A90-EF78-4F03-A592-D446893B9629}"/>
              </a:ext>
            </a:extLst>
          </p:cNvPr>
          <p:cNvSpPr txBox="1"/>
          <p:nvPr/>
        </p:nvSpPr>
        <p:spPr>
          <a:xfrm>
            <a:off x="381000" y="5524500"/>
            <a:ext cx="1435008" cy="646331"/>
          </a:xfrm>
          <a:prstGeom prst="rect">
            <a:avLst/>
          </a:prstGeom>
          <a:noFill/>
        </p:spPr>
        <p:txBody>
          <a:bodyPr wrap="none" rtlCol="0">
            <a:spAutoFit/>
          </a:bodyPr>
          <a:lstStyle/>
          <a:p>
            <a:r>
              <a:rPr lang="ru-RU" sz="3600" b="1" dirty="0">
                <a:solidFill>
                  <a:srgbClr val="014AB9"/>
                </a:solidFill>
                <a:latin typeface="Bahnschrift SemiBold Condensed" panose="020B0502040204020203" pitchFamily="34" charset="0"/>
              </a:rPr>
              <a:t>СПИКЕР:</a:t>
            </a:r>
          </a:p>
        </p:txBody>
      </p:sp>
      <p:sp>
        <p:nvSpPr>
          <p:cNvPr id="2" name="TextBox 1"/>
          <p:cNvSpPr txBox="1"/>
          <p:nvPr/>
        </p:nvSpPr>
        <p:spPr>
          <a:xfrm>
            <a:off x="1904999" y="2916899"/>
            <a:ext cx="7168303" cy="1200329"/>
          </a:xfrm>
          <a:prstGeom prst="rect">
            <a:avLst/>
          </a:prstGeom>
          <a:noFill/>
        </p:spPr>
        <p:txBody>
          <a:bodyPr wrap="square" rtlCol="0">
            <a:spAutoFit/>
          </a:bodyPr>
          <a:lstStyle/>
          <a:p>
            <a:r>
              <a:rPr lang="ru-RU" sz="3600" b="1" dirty="0"/>
              <a:t>Поддержка ЕНС в учетных и отчетных продуктах «Контур»</a:t>
            </a:r>
          </a:p>
        </p:txBody>
      </p:sp>
      <p:sp>
        <p:nvSpPr>
          <p:cNvPr id="5" name="TextBox 4"/>
          <p:cNvSpPr txBox="1"/>
          <p:nvPr/>
        </p:nvSpPr>
        <p:spPr>
          <a:xfrm>
            <a:off x="2362199" y="5410200"/>
            <a:ext cx="5638801" cy="707886"/>
          </a:xfrm>
          <a:prstGeom prst="rect">
            <a:avLst/>
          </a:prstGeom>
          <a:noFill/>
        </p:spPr>
        <p:txBody>
          <a:bodyPr wrap="square" rtlCol="0">
            <a:spAutoFit/>
          </a:bodyPr>
          <a:lstStyle/>
          <a:p>
            <a:r>
              <a:rPr lang="ru-RU" sz="2000" b="1" dirty="0" smtClean="0"/>
              <a:t>Руководитель Сервисного Центра</a:t>
            </a:r>
            <a:br>
              <a:rPr lang="ru-RU" sz="2000" b="1" dirty="0" smtClean="0"/>
            </a:br>
            <a:r>
              <a:rPr lang="ru-RU" sz="2000" b="1" dirty="0" smtClean="0"/>
              <a:t>Гаркуша Дмитрий Евгеньевич</a:t>
            </a:r>
            <a:endParaRPr lang="ru-RU" sz="2000" b="1" dirty="0"/>
          </a:p>
        </p:txBody>
      </p:sp>
      <p:sp>
        <p:nvSpPr>
          <p:cNvPr id="7" name="TextBox 6"/>
          <p:cNvSpPr txBox="1"/>
          <p:nvPr/>
        </p:nvSpPr>
        <p:spPr>
          <a:xfrm>
            <a:off x="2514600" y="6324600"/>
            <a:ext cx="5742726" cy="369332"/>
          </a:xfrm>
          <a:prstGeom prst="rect">
            <a:avLst/>
          </a:prstGeom>
          <a:noFill/>
        </p:spPr>
        <p:txBody>
          <a:bodyPr wrap="none" rtlCol="0">
            <a:spAutoFit/>
          </a:bodyPr>
          <a:lstStyle/>
          <a:p>
            <a:r>
              <a:rPr lang="ru-RU" dirty="0"/>
              <a:t>г</a:t>
            </a:r>
            <a:r>
              <a:rPr lang="ru-RU" dirty="0" smtClean="0"/>
              <a:t>. Севастополь наб. Корнилова 9, офис 302 </a:t>
            </a:r>
            <a:r>
              <a:rPr lang="en-US" dirty="0" smtClean="0"/>
              <a:t>kontur.ru.com</a:t>
            </a:r>
            <a:endParaRPr lang="ru-RU" dirty="0"/>
          </a:p>
        </p:txBody>
      </p:sp>
    </p:spTree>
    <p:extLst>
      <p:ext uri="{BB962C8B-B14F-4D97-AF65-F5344CB8AC3E}">
        <p14:creationId xmlns:p14="http://schemas.microsoft.com/office/powerpoint/2010/main" val="5495704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381000" y="152400"/>
            <a:ext cx="7010400" cy="8002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rgbClr val="222222"/>
                </a:solidFill>
                <a:effectLst/>
                <a:latin typeface="kontur-iconic"/>
                <a:cs typeface="Arial" pitchFamily="34" charset="0"/>
              </a:rPr>
              <a:t>Сравним детально процессы.</a:t>
            </a:r>
            <a:endParaRPr kumimoji="0" lang="ru-RU" altLang="ru-RU"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32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975948332"/>
              </p:ext>
            </p:extLst>
          </p:nvPr>
        </p:nvGraphicFramePr>
        <p:xfrm>
          <a:off x="76200" y="685800"/>
          <a:ext cx="9067800" cy="5638801"/>
        </p:xfrm>
        <a:graphic>
          <a:graphicData uri="http://schemas.openxmlformats.org/drawingml/2006/table">
            <a:tbl>
              <a:tblPr/>
              <a:tblGrid>
                <a:gridCol w="3264986"/>
                <a:gridCol w="5802814"/>
              </a:tblGrid>
              <a:tr h="343628">
                <a:tc>
                  <a:txBody>
                    <a:bodyPr/>
                    <a:lstStyle/>
                    <a:p>
                      <a:pPr fontAlgn="t"/>
                      <a:r>
                        <a:rPr lang="ru-RU" sz="1400" b="1" dirty="0">
                          <a:effectLst/>
                          <a:latin typeface="kontur-iconic"/>
                        </a:rPr>
                        <a:t>Было до ЕНП</a:t>
                      </a:r>
                      <a:endParaRPr lang="ru-RU" sz="1400" dirty="0">
                        <a:effectLst/>
                        <a:latin typeface="kontur-iconic"/>
                      </a:endParaRPr>
                    </a:p>
                  </a:txBody>
                  <a:tcPr marL="29973" marR="29973" marT="14987" marB="14987">
                    <a:lnL w="9525" cap="flat" cmpd="sng" algn="ctr">
                      <a:solidFill>
                        <a:srgbClr val="D8DEE7"/>
                      </a:solidFill>
                      <a:prstDash val="solid"/>
                      <a:round/>
                      <a:headEnd type="none" w="med" len="med"/>
                      <a:tailEnd type="none" w="med" len="med"/>
                    </a:lnL>
                    <a:lnR w="9525" cap="flat" cmpd="sng" algn="ctr">
                      <a:solidFill>
                        <a:srgbClr val="D8DEE7"/>
                      </a:solidFill>
                      <a:prstDash val="solid"/>
                      <a:round/>
                      <a:headEnd type="none" w="med" len="med"/>
                      <a:tailEnd type="none" w="med" len="med"/>
                    </a:lnR>
                    <a:lnT w="9525" cap="flat" cmpd="sng" algn="ctr">
                      <a:solidFill>
                        <a:srgbClr val="D8DEE7"/>
                      </a:solidFill>
                      <a:prstDash val="solid"/>
                      <a:round/>
                      <a:headEnd type="none" w="med" len="med"/>
                      <a:tailEnd type="none" w="med" len="med"/>
                    </a:lnT>
                    <a:lnB w="9525" cap="flat" cmpd="sng" algn="ctr">
                      <a:solidFill>
                        <a:srgbClr val="D8DEE7"/>
                      </a:solidFill>
                      <a:prstDash val="solid"/>
                      <a:round/>
                      <a:headEnd type="none" w="med" len="med"/>
                      <a:tailEnd type="none" w="med" len="med"/>
                    </a:lnB>
                  </a:tcPr>
                </a:tc>
                <a:tc>
                  <a:txBody>
                    <a:bodyPr/>
                    <a:lstStyle/>
                    <a:p>
                      <a:pPr fontAlgn="t"/>
                      <a:r>
                        <a:rPr lang="ru-RU" sz="1400" b="1">
                          <a:effectLst/>
                          <a:latin typeface="kontur-iconic"/>
                        </a:rPr>
                        <a:t>Стало с ЕНП</a:t>
                      </a:r>
                      <a:endParaRPr lang="ru-RU" sz="1400">
                        <a:effectLst/>
                        <a:latin typeface="kontur-iconic"/>
                      </a:endParaRPr>
                    </a:p>
                  </a:txBody>
                  <a:tcPr marL="29973" marR="29973" marT="14987" marB="14987">
                    <a:lnL w="9525" cap="flat" cmpd="sng" algn="ctr">
                      <a:solidFill>
                        <a:srgbClr val="D8DEE7"/>
                      </a:solidFill>
                      <a:prstDash val="solid"/>
                      <a:round/>
                      <a:headEnd type="none" w="med" len="med"/>
                      <a:tailEnd type="none" w="med" len="med"/>
                    </a:lnL>
                    <a:lnR w="9525" cap="flat" cmpd="sng" algn="ctr">
                      <a:solidFill>
                        <a:srgbClr val="D8DEE7"/>
                      </a:solidFill>
                      <a:prstDash val="solid"/>
                      <a:round/>
                      <a:headEnd type="none" w="med" len="med"/>
                      <a:tailEnd type="none" w="med" len="med"/>
                    </a:lnR>
                    <a:lnT w="9525" cap="flat" cmpd="sng" algn="ctr">
                      <a:solidFill>
                        <a:srgbClr val="D8DEE7"/>
                      </a:solidFill>
                      <a:prstDash val="solid"/>
                      <a:round/>
                      <a:headEnd type="none" w="med" len="med"/>
                      <a:tailEnd type="none" w="med" len="med"/>
                    </a:lnT>
                    <a:lnB w="9525" cap="flat" cmpd="sng" algn="ctr">
                      <a:solidFill>
                        <a:srgbClr val="D8DEE7"/>
                      </a:solidFill>
                      <a:prstDash val="solid"/>
                      <a:round/>
                      <a:headEnd type="none" w="med" len="med"/>
                      <a:tailEnd type="none" w="med" len="med"/>
                    </a:lnB>
                  </a:tcPr>
                </a:tc>
              </a:tr>
              <a:tr h="392909">
                <a:tc>
                  <a:txBody>
                    <a:bodyPr/>
                    <a:lstStyle/>
                    <a:p>
                      <a:pPr fontAlgn="t"/>
                      <a:r>
                        <a:rPr lang="ru-RU" sz="1400">
                          <a:effectLst/>
                          <a:latin typeface="kontur-iconic"/>
                        </a:rPr>
                        <a:t>Заполняются отдельные платёжки</a:t>
                      </a:r>
                    </a:p>
                  </a:txBody>
                  <a:tcPr marL="29973" marR="29973" marT="14987" marB="14987">
                    <a:lnL w="9525" cap="flat" cmpd="sng" algn="ctr">
                      <a:solidFill>
                        <a:srgbClr val="D8DEE7"/>
                      </a:solidFill>
                      <a:prstDash val="solid"/>
                      <a:round/>
                      <a:headEnd type="none" w="med" len="med"/>
                      <a:tailEnd type="none" w="med" len="med"/>
                    </a:lnL>
                    <a:lnR w="9525" cap="flat" cmpd="sng" algn="ctr">
                      <a:solidFill>
                        <a:srgbClr val="D8DEE7"/>
                      </a:solidFill>
                      <a:prstDash val="solid"/>
                      <a:round/>
                      <a:headEnd type="none" w="med" len="med"/>
                      <a:tailEnd type="none" w="med" len="med"/>
                    </a:lnR>
                    <a:lnT w="9525" cap="flat" cmpd="sng" algn="ctr">
                      <a:solidFill>
                        <a:srgbClr val="D8DEE7"/>
                      </a:solidFill>
                      <a:prstDash val="solid"/>
                      <a:round/>
                      <a:headEnd type="none" w="med" len="med"/>
                      <a:tailEnd type="none" w="med" len="med"/>
                    </a:lnT>
                    <a:lnB w="9525" cap="flat" cmpd="sng" algn="ctr">
                      <a:solidFill>
                        <a:srgbClr val="D8DEE7"/>
                      </a:solidFill>
                      <a:prstDash val="solid"/>
                      <a:round/>
                      <a:headEnd type="none" w="med" len="med"/>
                      <a:tailEnd type="none" w="med" len="med"/>
                    </a:lnB>
                  </a:tcPr>
                </a:tc>
                <a:tc>
                  <a:txBody>
                    <a:bodyPr/>
                    <a:lstStyle/>
                    <a:p>
                      <a:pPr fontAlgn="t"/>
                      <a:r>
                        <a:rPr lang="ru-RU" sz="1400">
                          <a:effectLst/>
                          <a:latin typeface="kontur-iconic"/>
                        </a:rPr>
                        <a:t>Заполняются уведомления об исчисленных суммах налогов</a:t>
                      </a:r>
                    </a:p>
                  </a:txBody>
                  <a:tcPr marL="29973" marR="29973" marT="14987" marB="14987">
                    <a:lnL w="9525" cap="flat" cmpd="sng" algn="ctr">
                      <a:solidFill>
                        <a:srgbClr val="D8DEE7"/>
                      </a:solidFill>
                      <a:prstDash val="solid"/>
                      <a:round/>
                      <a:headEnd type="none" w="med" len="med"/>
                      <a:tailEnd type="none" w="med" len="med"/>
                    </a:lnL>
                    <a:lnR w="9525" cap="flat" cmpd="sng" algn="ctr">
                      <a:solidFill>
                        <a:srgbClr val="D8DEE7"/>
                      </a:solidFill>
                      <a:prstDash val="solid"/>
                      <a:round/>
                      <a:headEnd type="none" w="med" len="med"/>
                      <a:tailEnd type="none" w="med" len="med"/>
                    </a:lnR>
                    <a:lnT w="9525" cap="flat" cmpd="sng" algn="ctr">
                      <a:solidFill>
                        <a:srgbClr val="D8DEE7"/>
                      </a:solidFill>
                      <a:prstDash val="solid"/>
                      <a:round/>
                      <a:headEnd type="none" w="med" len="med"/>
                      <a:tailEnd type="none" w="med" len="med"/>
                    </a:lnT>
                    <a:lnB w="9525" cap="flat" cmpd="sng" algn="ctr">
                      <a:solidFill>
                        <a:srgbClr val="D8DEE7"/>
                      </a:solidFill>
                      <a:prstDash val="solid"/>
                      <a:round/>
                      <a:headEnd type="none" w="med" len="med"/>
                      <a:tailEnd type="none" w="med" len="med"/>
                    </a:lnB>
                  </a:tcPr>
                </a:tc>
              </a:tr>
              <a:tr h="392909">
                <a:tc>
                  <a:txBody>
                    <a:bodyPr/>
                    <a:lstStyle/>
                    <a:p>
                      <a:pPr fontAlgn="t"/>
                      <a:r>
                        <a:rPr lang="ru-RU" sz="1400" dirty="0">
                          <a:effectLst/>
                          <a:latin typeface="kontur-iconic"/>
                        </a:rPr>
                        <a:t>Для каждого налога своя платежка</a:t>
                      </a:r>
                    </a:p>
                  </a:txBody>
                  <a:tcPr marL="29973" marR="29973" marT="14987" marB="14987">
                    <a:lnL w="9525" cap="flat" cmpd="sng" algn="ctr">
                      <a:solidFill>
                        <a:srgbClr val="D8DEE7"/>
                      </a:solidFill>
                      <a:prstDash val="solid"/>
                      <a:round/>
                      <a:headEnd type="none" w="med" len="med"/>
                      <a:tailEnd type="none" w="med" len="med"/>
                    </a:lnL>
                    <a:lnR w="9525" cap="flat" cmpd="sng" algn="ctr">
                      <a:solidFill>
                        <a:srgbClr val="D8DEE7"/>
                      </a:solidFill>
                      <a:prstDash val="solid"/>
                      <a:round/>
                      <a:headEnd type="none" w="med" len="med"/>
                      <a:tailEnd type="none" w="med" len="med"/>
                    </a:lnR>
                    <a:lnT w="9525" cap="flat" cmpd="sng" algn="ctr">
                      <a:solidFill>
                        <a:srgbClr val="D8DEE7"/>
                      </a:solidFill>
                      <a:prstDash val="solid"/>
                      <a:round/>
                      <a:headEnd type="none" w="med" len="med"/>
                      <a:tailEnd type="none" w="med" len="med"/>
                    </a:lnT>
                    <a:lnB w="9525" cap="flat" cmpd="sng" algn="ctr">
                      <a:solidFill>
                        <a:srgbClr val="D8DEE7"/>
                      </a:solidFill>
                      <a:prstDash val="solid"/>
                      <a:round/>
                      <a:headEnd type="none" w="med" len="med"/>
                      <a:tailEnd type="none" w="med" len="med"/>
                    </a:lnB>
                  </a:tcPr>
                </a:tc>
                <a:tc>
                  <a:txBody>
                    <a:bodyPr/>
                    <a:lstStyle/>
                    <a:p>
                      <a:pPr fontAlgn="t"/>
                      <a:r>
                        <a:rPr lang="ru-RU" sz="1400">
                          <a:effectLst/>
                          <a:latin typeface="kontur-iconic"/>
                        </a:rPr>
                        <a:t>Для каждого налога свое уведомление</a:t>
                      </a:r>
                    </a:p>
                  </a:txBody>
                  <a:tcPr marL="29973" marR="29973" marT="14987" marB="14987">
                    <a:lnL w="9525" cap="flat" cmpd="sng" algn="ctr">
                      <a:solidFill>
                        <a:srgbClr val="D8DEE7"/>
                      </a:solidFill>
                      <a:prstDash val="solid"/>
                      <a:round/>
                      <a:headEnd type="none" w="med" len="med"/>
                      <a:tailEnd type="none" w="med" len="med"/>
                    </a:lnL>
                    <a:lnR w="9525" cap="flat" cmpd="sng" algn="ctr">
                      <a:solidFill>
                        <a:srgbClr val="D8DEE7"/>
                      </a:solidFill>
                      <a:prstDash val="solid"/>
                      <a:round/>
                      <a:headEnd type="none" w="med" len="med"/>
                      <a:tailEnd type="none" w="med" len="med"/>
                    </a:lnR>
                    <a:lnT w="9525" cap="flat" cmpd="sng" algn="ctr">
                      <a:solidFill>
                        <a:srgbClr val="D8DEE7"/>
                      </a:solidFill>
                      <a:prstDash val="solid"/>
                      <a:round/>
                      <a:headEnd type="none" w="med" len="med"/>
                      <a:tailEnd type="none" w="med" len="med"/>
                    </a:lnT>
                    <a:lnB w="9525" cap="flat" cmpd="sng" algn="ctr">
                      <a:solidFill>
                        <a:srgbClr val="D8DEE7"/>
                      </a:solidFill>
                      <a:prstDash val="solid"/>
                      <a:round/>
                      <a:headEnd type="none" w="med" len="med"/>
                      <a:tailEnd type="none" w="med" len="med"/>
                    </a:lnB>
                  </a:tcPr>
                </a:tc>
              </a:tr>
              <a:tr h="1850129">
                <a:tc>
                  <a:txBody>
                    <a:bodyPr/>
                    <a:lstStyle/>
                    <a:p>
                      <a:pPr fontAlgn="t"/>
                      <a:r>
                        <a:rPr lang="ru-RU" sz="1400">
                          <a:effectLst/>
                          <a:latin typeface="kontur-iconic"/>
                        </a:rPr>
                        <a:t>Количество платежек равно количеству налогов, т.к. для каждого налога формируется своя платежка</a:t>
                      </a:r>
                    </a:p>
                  </a:txBody>
                  <a:tcPr marL="29973" marR="29973" marT="14987" marB="14987">
                    <a:lnL w="9525" cap="flat" cmpd="sng" algn="ctr">
                      <a:solidFill>
                        <a:srgbClr val="D8DEE7"/>
                      </a:solidFill>
                      <a:prstDash val="solid"/>
                      <a:round/>
                      <a:headEnd type="none" w="med" len="med"/>
                      <a:tailEnd type="none" w="med" len="med"/>
                    </a:lnL>
                    <a:lnR w="9525" cap="flat" cmpd="sng" algn="ctr">
                      <a:solidFill>
                        <a:srgbClr val="D8DEE7"/>
                      </a:solidFill>
                      <a:prstDash val="solid"/>
                      <a:round/>
                      <a:headEnd type="none" w="med" len="med"/>
                      <a:tailEnd type="none" w="med" len="med"/>
                    </a:lnR>
                    <a:lnT w="9525" cap="flat" cmpd="sng" algn="ctr">
                      <a:solidFill>
                        <a:srgbClr val="D8DEE7"/>
                      </a:solidFill>
                      <a:prstDash val="solid"/>
                      <a:round/>
                      <a:headEnd type="none" w="med" len="med"/>
                      <a:tailEnd type="none" w="med" len="med"/>
                    </a:lnT>
                    <a:lnB w="9525" cap="flat" cmpd="sng" algn="ctr">
                      <a:solidFill>
                        <a:srgbClr val="D8DEE7"/>
                      </a:solidFill>
                      <a:prstDash val="solid"/>
                      <a:round/>
                      <a:headEnd type="none" w="med" len="med"/>
                      <a:tailEnd type="none" w="med" len="med"/>
                    </a:lnB>
                  </a:tcPr>
                </a:tc>
                <a:tc>
                  <a:txBody>
                    <a:bodyPr/>
                    <a:lstStyle/>
                    <a:p>
                      <a:pPr fontAlgn="t"/>
                      <a:r>
                        <a:rPr lang="ru-RU" sz="1400" dirty="0">
                          <a:effectLst/>
                          <a:latin typeface="kontur-iconic"/>
                        </a:rPr>
                        <a:t>Кол-во уведомлений ≠ кол-ву налогов, которые нужно уплатить. </a:t>
                      </a:r>
                    </a:p>
                    <a:p>
                      <a:pPr fontAlgn="t"/>
                      <a:r>
                        <a:rPr lang="ru-RU" sz="1400" i="1" dirty="0">
                          <a:effectLst/>
                          <a:latin typeface="kontur-iconic"/>
                        </a:rPr>
                        <a:t>Уведомления нужно сдавать по тем платежам, где декларация либо не предусмотрена, либо срок её сдачи наступает после срока уплаты. Соответственно это будет не на каждый налог отправляться. Если налогов несколько, то их можно указать все в одном уведомлении</a:t>
                      </a:r>
                      <a:endParaRPr lang="ru-RU" sz="1400" dirty="0">
                        <a:effectLst/>
                        <a:latin typeface="kontur-iconic"/>
                      </a:endParaRPr>
                    </a:p>
                  </a:txBody>
                  <a:tcPr marL="29973" marR="29973" marT="14987" marB="14987">
                    <a:lnL w="9525" cap="flat" cmpd="sng" algn="ctr">
                      <a:solidFill>
                        <a:srgbClr val="D8DEE7"/>
                      </a:solidFill>
                      <a:prstDash val="solid"/>
                      <a:round/>
                      <a:headEnd type="none" w="med" len="med"/>
                      <a:tailEnd type="none" w="med" len="med"/>
                    </a:lnL>
                    <a:lnR w="9525" cap="flat" cmpd="sng" algn="ctr">
                      <a:solidFill>
                        <a:srgbClr val="D8DEE7"/>
                      </a:solidFill>
                      <a:prstDash val="solid"/>
                      <a:round/>
                      <a:headEnd type="none" w="med" len="med"/>
                      <a:tailEnd type="none" w="med" len="med"/>
                    </a:lnR>
                    <a:lnT w="9525" cap="flat" cmpd="sng" algn="ctr">
                      <a:solidFill>
                        <a:srgbClr val="D8DEE7"/>
                      </a:solidFill>
                      <a:prstDash val="solid"/>
                      <a:round/>
                      <a:headEnd type="none" w="med" len="med"/>
                      <a:tailEnd type="none" w="med" len="med"/>
                    </a:lnT>
                    <a:lnB w="9525" cap="flat" cmpd="sng" algn="ctr">
                      <a:solidFill>
                        <a:srgbClr val="D8DEE7"/>
                      </a:solidFill>
                      <a:prstDash val="solid"/>
                      <a:round/>
                      <a:headEnd type="none" w="med" len="med"/>
                      <a:tailEnd type="none" w="med" len="med"/>
                    </a:lnB>
                  </a:tcPr>
                </a:tc>
              </a:tr>
              <a:tr h="644929">
                <a:tc>
                  <a:txBody>
                    <a:bodyPr/>
                    <a:lstStyle/>
                    <a:p>
                      <a:pPr fontAlgn="t"/>
                      <a:r>
                        <a:rPr lang="ru-RU" sz="1400">
                          <a:effectLst/>
                          <a:latin typeface="kontur-iconic"/>
                        </a:rPr>
                        <a:t>У каждого налога свой счет и свои реквизиты</a:t>
                      </a:r>
                    </a:p>
                  </a:txBody>
                  <a:tcPr marL="29973" marR="29973" marT="14987" marB="14987">
                    <a:lnL w="9525" cap="flat" cmpd="sng" algn="ctr">
                      <a:solidFill>
                        <a:srgbClr val="D8DEE7"/>
                      </a:solidFill>
                      <a:prstDash val="solid"/>
                      <a:round/>
                      <a:headEnd type="none" w="med" len="med"/>
                      <a:tailEnd type="none" w="med" len="med"/>
                    </a:lnL>
                    <a:lnR w="9525" cap="flat" cmpd="sng" algn="ctr">
                      <a:solidFill>
                        <a:srgbClr val="D8DEE7"/>
                      </a:solidFill>
                      <a:prstDash val="solid"/>
                      <a:round/>
                      <a:headEnd type="none" w="med" len="med"/>
                      <a:tailEnd type="none" w="med" len="med"/>
                    </a:lnR>
                    <a:lnT w="9525" cap="flat" cmpd="sng" algn="ctr">
                      <a:solidFill>
                        <a:srgbClr val="D8DEE7"/>
                      </a:solidFill>
                      <a:prstDash val="solid"/>
                      <a:round/>
                      <a:headEnd type="none" w="med" len="med"/>
                      <a:tailEnd type="none" w="med" len="med"/>
                    </a:lnT>
                    <a:lnB w="9525" cap="flat" cmpd="sng" algn="ctr">
                      <a:solidFill>
                        <a:srgbClr val="D8DEE7"/>
                      </a:solidFill>
                      <a:prstDash val="solid"/>
                      <a:round/>
                      <a:headEnd type="none" w="med" len="med"/>
                      <a:tailEnd type="none" w="med" len="med"/>
                    </a:lnB>
                  </a:tcPr>
                </a:tc>
                <a:tc>
                  <a:txBody>
                    <a:bodyPr/>
                    <a:lstStyle/>
                    <a:p>
                      <a:pPr fontAlgn="t"/>
                      <a:r>
                        <a:rPr lang="ru-RU" sz="1400">
                          <a:effectLst/>
                          <a:latin typeface="kontur-iconic"/>
                        </a:rPr>
                        <a:t>У каждой компании свой единый счет для всех платежей. Его открывает налоговая</a:t>
                      </a:r>
                    </a:p>
                  </a:txBody>
                  <a:tcPr marL="29973" marR="29973" marT="14987" marB="14987">
                    <a:lnL w="9525" cap="flat" cmpd="sng" algn="ctr">
                      <a:solidFill>
                        <a:srgbClr val="D8DEE7"/>
                      </a:solidFill>
                      <a:prstDash val="solid"/>
                      <a:round/>
                      <a:headEnd type="none" w="med" len="med"/>
                      <a:tailEnd type="none" w="med" len="med"/>
                    </a:lnL>
                    <a:lnR w="9525" cap="flat" cmpd="sng" algn="ctr">
                      <a:solidFill>
                        <a:srgbClr val="D8DEE7"/>
                      </a:solidFill>
                      <a:prstDash val="solid"/>
                      <a:round/>
                      <a:headEnd type="none" w="med" len="med"/>
                      <a:tailEnd type="none" w="med" len="med"/>
                    </a:lnR>
                    <a:lnT w="9525" cap="flat" cmpd="sng" algn="ctr">
                      <a:solidFill>
                        <a:srgbClr val="D8DEE7"/>
                      </a:solidFill>
                      <a:prstDash val="solid"/>
                      <a:round/>
                      <a:headEnd type="none" w="med" len="med"/>
                      <a:tailEnd type="none" w="med" len="med"/>
                    </a:lnT>
                    <a:lnB w="9525" cap="flat" cmpd="sng" algn="ctr">
                      <a:solidFill>
                        <a:srgbClr val="D8DEE7"/>
                      </a:solidFill>
                      <a:prstDash val="solid"/>
                      <a:round/>
                      <a:headEnd type="none" w="med" len="med"/>
                      <a:tailEnd type="none" w="med" len="med"/>
                    </a:lnB>
                  </a:tcPr>
                </a:tc>
              </a:tr>
              <a:tr h="946229">
                <a:tc>
                  <a:txBody>
                    <a:bodyPr/>
                    <a:lstStyle/>
                    <a:p>
                      <a:pPr fontAlgn="t"/>
                      <a:r>
                        <a:rPr lang="ru-RU" sz="1400">
                          <a:effectLst/>
                          <a:latin typeface="kontur-iconic"/>
                        </a:rPr>
                        <a:t>В каждой платежке нужно заполнить свои суммы со своими КБК, ОКТМО и прочими реквизитами</a:t>
                      </a:r>
                    </a:p>
                  </a:txBody>
                  <a:tcPr marL="29973" marR="29973" marT="14987" marB="14987">
                    <a:lnL w="9525" cap="flat" cmpd="sng" algn="ctr">
                      <a:solidFill>
                        <a:srgbClr val="D8DEE7"/>
                      </a:solidFill>
                      <a:prstDash val="solid"/>
                      <a:round/>
                      <a:headEnd type="none" w="med" len="med"/>
                      <a:tailEnd type="none" w="med" len="med"/>
                    </a:lnL>
                    <a:lnR w="9525" cap="flat" cmpd="sng" algn="ctr">
                      <a:solidFill>
                        <a:srgbClr val="D8DEE7"/>
                      </a:solidFill>
                      <a:prstDash val="solid"/>
                      <a:round/>
                      <a:headEnd type="none" w="med" len="med"/>
                      <a:tailEnd type="none" w="med" len="med"/>
                    </a:lnR>
                    <a:lnT w="9525" cap="flat" cmpd="sng" algn="ctr">
                      <a:solidFill>
                        <a:srgbClr val="D8DEE7"/>
                      </a:solidFill>
                      <a:prstDash val="solid"/>
                      <a:round/>
                      <a:headEnd type="none" w="med" len="med"/>
                      <a:tailEnd type="none" w="med" len="med"/>
                    </a:lnT>
                    <a:lnB w="9525" cap="flat" cmpd="sng" algn="ctr">
                      <a:solidFill>
                        <a:srgbClr val="D8DEE7"/>
                      </a:solidFill>
                      <a:prstDash val="solid"/>
                      <a:round/>
                      <a:headEnd type="none" w="med" len="med"/>
                      <a:tailEnd type="none" w="med" len="med"/>
                    </a:lnB>
                  </a:tcPr>
                </a:tc>
                <a:tc>
                  <a:txBody>
                    <a:bodyPr/>
                    <a:lstStyle/>
                    <a:p>
                      <a:pPr fontAlgn="t"/>
                      <a:r>
                        <a:rPr lang="ru-RU" sz="1400">
                          <a:effectLst/>
                          <a:latin typeface="kontur-iconic"/>
                        </a:rPr>
                        <a:t>У каждого налога свое уведомление, в котором нужно заполнить суммы. Реквизиты одни и те же в каждом уведомлении, т.к. счет для уплаты единый</a:t>
                      </a:r>
                    </a:p>
                  </a:txBody>
                  <a:tcPr marL="29973" marR="29973" marT="14987" marB="14987">
                    <a:lnL w="9525" cap="flat" cmpd="sng" algn="ctr">
                      <a:solidFill>
                        <a:srgbClr val="D8DEE7"/>
                      </a:solidFill>
                      <a:prstDash val="solid"/>
                      <a:round/>
                      <a:headEnd type="none" w="med" len="med"/>
                      <a:tailEnd type="none" w="med" len="med"/>
                    </a:lnL>
                    <a:lnR w="9525" cap="flat" cmpd="sng" algn="ctr">
                      <a:solidFill>
                        <a:srgbClr val="D8DEE7"/>
                      </a:solidFill>
                      <a:prstDash val="solid"/>
                      <a:round/>
                      <a:headEnd type="none" w="med" len="med"/>
                      <a:tailEnd type="none" w="med" len="med"/>
                    </a:lnR>
                    <a:lnT w="9525" cap="flat" cmpd="sng" algn="ctr">
                      <a:solidFill>
                        <a:srgbClr val="D8DEE7"/>
                      </a:solidFill>
                      <a:prstDash val="solid"/>
                      <a:round/>
                      <a:headEnd type="none" w="med" len="med"/>
                      <a:tailEnd type="none" w="med" len="med"/>
                    </a:lnT>
                    <a:lnB w="9525" cap="flat" cmpd="sng" algn="ctr">
                      <a:solidFill>
                        <a:srgbClr val="D8DEE7"/>
                      </a:solidFill>
                      <a:prstDash val="solid"/>
                      <a:round/>
                      <a:headEnd type="none" w="med" len="med"/>
                      <a:tailEnd type="none" w="med" len="med"/>
                    </a:lnB>
                  </a:tcPr>
                </a:tc>
              </a:tr>
              <a:tr h="1068068">
                <a:tc>
                  <a:txBody>
                    <a:bodyPr/>
                    <a:lstStyle/>
                    <a:p>
                      <a:pPr fontAlgn="t"/>
                      <a:r>
                        <a:rPr lang="ru-RU" sz="1400" dirty="0">
                          <a:effectLst/>
                          <a:latin typeface="kontur-iconic"/>
                        </a:rPr>
                        <a:t>Каждый налог оплачивается отдельно. Бухгалтер самостоятельно контролирует суммы уплаты</a:t>
                      </a:r>
                    </a:p>
                  </a:txBody>
                  <a:tcPr marL="29973" marR="29973" marT="14987" marB="14987">
                    <a:lnL w="9525" cap="flat" cmpd="sng" algn="ctr">
                      <a:solidFill>
                        <a:srgbClr val="D8DEE7"/>
                      </a:solidFill>
                      <a:prstDash val="solid"/>
                      <a:round/>
                      <a:headEnd type="none" w="med" len="med"/>
                      <a:tailEnd type="none" w="med" len="med"/>
                    </a:lnL>
                    <a:lnR w="9525" cap="flat" cmpd="sng" algn="ctr">
                      <a:solidFill>
                        <a:srgbClr val="D8DEE7"/>
                      </a:solidFill>
                      <a:prstDash val="solid"/>
                      <a:round/>
                      <a:headEnd type="none" w="med" len="med"/>
                      <a:tailEnd type="none" w="med" len="med"/>
                    </a:lnR>
                    <a:lnT w="9525" cap="flat" cmpd="sng" algn="ctr">
                      <a:solidFill>
                        <a:srgbClr val="D8DEE7"/>
                      </a:solidFill>
                      <a:prstDash val="solid"/>
                      <a:round/>
                      <a:headEnd type="none" w="med" len="med"/>
                      <a:tailEnd type="none" w="med" len="med"/>
                    </a:lnT>
                    <a:lnB w="9525" cap="flat" cmpd="sng" algn="ctr">
                      <a:solidFill>
                        <a:srgbClr val="D8DEE7"/>
                      </a:solidFill>
                      <a:prstDash val="solid"/>
                      <a:round/>
                      <a:headEnd type="none" w="med" len="med"/>
                      <a:tailEnd type="none" w="med" len="med"/>
                    </a:lnB>
                  </a:tcPr>
                </a:tc>
                <a:tc>
                  <a:txBody>
                    <a:bodyPr/>
                    <a:lstStyle/>
                    <a:p>
                      <a:pPr fontAlgn="t"/>
                      <a:r>
                        <a:rPr lang="ru-RU" sz="1400" dirty="0">
                          <a:effectLst/>
                          <a:latin typeface="kontur-iconic"/>
                        </a:rPr>
                        <a:t>Деньги для уплаты налогов перечисляются на ЕНС. Налоговики сами распределяют по налогам и сборам</a:t>
                      </a:r>
                    </a:p>
                  </a:txBody>
                  <a:tcPr marL="29973" marR="29973" marT="14987" marB="14987">
                    <a:lnL w="9525" cap="flat" cmpd="sng" algn="ctr">
                      <a:solidFill>
                        <a:srgbClr val="D8DEE7"/>
                      </a:solidFill>
                      <a:prstDash val="solid"/>
                      <a:round/>
                      <a:headEnd type="none" w="med" len="med"/>
                      <a:tailEnd type="none" w="med" len="med"/>
                    </a:lnL>
                    <a:lnR w="9525" cap="flat" cmpd="sng" algn="ctr">
                      <a:solidFill>
                        <a:srgbClr val="D8DEE7"/>
                      </a:solidFill>
                      <a:prstDash val="solid"/>
                      <a:round/>
                      <a:headEnd type="none" w="med" len="med"/>
                      <a:tailEnd type="none" w="med" len="med"/>
                    </a:lnR>
                    <a:lnT w="9525" cap="flat" cmpd="sng" algn="ctr">
                      <a:solidFill>
                        <a:srgbClr val="D8DEE7"/>
                      </a:solidFill>
                      <a:prstDash val="solid"/>
                      <a:round/>
                      <a:headEnd type="none" w="med" len="med"/>
                      <a:tailEnd type="none" w="med" len="med"/>
                    </a:lnT>
                    <a:lnB w="9525" cap="flat" cmpd="sng" algn="ctr">
                      <a:solidFill>
                        <a:srgbClr val="D8DEE7"/>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01218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Таблица 6"/>
          <p:cNvGraphicFramePr>
            <a:graphicFrameLocks noGrp="1"/>
          </p:cNvGraphicFramePr>
          <p:nvPr>
            <p:extLst>
              <p:ext uri="{D42A27DB-BD31-4B8C-83A1-F6EECF244321}">
                <p14:modId xmlns:p14="http://schemas.microsoft.com/office/powerpoint/2010/main" val="1694484219"/>
              </p:ext>
            </p:extLst>
          </p:nvPr>
        </p:nvGraphicFramePr>
        <p:xfrm>
          <a:off x="76200" y="1066800"/>
          <a:ext cx="8839200" cy="4952999"/>
        </p:xfrm>
        <a:graphic>
          <a:graphicData uri="http://schemas.openxmlformats.org/drawingml/2006/table">
            <a:tbl>
              <a:tblPr/>
              <a:tblGrid>
                <a:gridCol w="3182675"/>
                <a:gridCol w="5656525"/>
              </a:tblGrid>
              <a:tr h="2448491">
                <a:tc>
                  <a:txBody>
                    <a:bodyPr/>
                    <a:lstStyle/>
                    <a:p>
                      <a:pPr fontAlgn="t"/>
                      <a:r>
                        <a:rPr lang="ru-RU" sz="1400" dirty="0">
                          <a:effectLst/>
                          <a:latin typeface="kontur-iconic"/>
                        </a:rPr>
                        <a:t>У каждого налога свой срок уплаты и периодичность.</a:t>
                      </a:r>
                    </a:p>
                    <a:p>
                      <a:pPr fontAlgn="t"/>
                      <a:r>
                        <a:rPr lang="ru-RU" sz="1400" i="1" dirty="0">
                          <a:effectLst/>
                          <a:latin typeface="kontur-iconic"/>
                        </a:rPr>
                        <a:t>Пример. Страховые взносы платились до 15 числа каждый месяц, НДС раз в квартал до 25 числа</a:t>
                      </a:r>
                      <a:endParaRPr lang="ru-RU" sz="1400" dirty="0">
                        <a:effectLst/>
                        <a:latin typeface="kontur-iconic"/>
                      </a:endParaRPr>
                    </a:p>
                  </a:txBody>
                  <a:tcPr marL="29973" marR="29973" marT="14987" marB="14987">
                    <a:lnL w="9525" cap="flat" cmpd="sng" algn="ctr">
                      <a:solidFill>
                        <a:srgbClr val="D8DEE7"/>
                      </a:solidFill>
                      <a:prstDash val="solid"/>
                      <a:round/>
                      <a:headEnd type="none" w="med" len="med"/>
                      <a:tailEnd type="none" w="med" len="med"/>
                    </a:lnL>
                    <a:lnR w="9525" cap="flat" cmpd="sng" algn="ctr">
                      <a:solidFill>
                        <a:srgbClr val="D8DEE7"/>
                      </a:solidFill>
                      <a:prstDash val="solid"/>
                      <a:round/>
                      <a:headEnd type="none" w="med" len="med"/>
                      <a:tailEnd type="none" w="med" len="med"/>
                    </a:lnR>
                    <a:lnT w="9525" cap="flat" cmpd="sng" algn="ctr">
                      <a:solidFill>
                        <a:srgbClr val="D8DEE7"/>
                      </a:solidFill>
                      <a:prstDash val="solid"/>
                      <a:round/>
                      <a:headEnd type="none" w="med" len="med"/>
                      <a:tailEnd type="none" w="med" len="med"/>
                    </a:lnT>
                    <a:lnB w="9525" cap="flat" cmpd="sng" algn="ctr">
                      <a:solidFill>
                        <a:srgbClr val="D8DEE7"/>
                      </a:solidFill>
                      <a:prstDash val="solid"/>
                      <a:round/>
                      <a:headEnd type="none" w="med" len="med"/>
                      <a:tailEnd type="none" w="med" len="med"/>
                    </a:lnB>
                  </a:tcPr>
                </a:tc>
                <a:tc>
                  <a:txBody>
                    <a:bodyPr/>
                    <a:lstStyle/>
                    <a:p>
                      <a:pPr fontAlgn="t"/>
                      <a:r>
                        <a:rPr lang="ru-RU" sz="1400" dirty="0">
                          <a:effectLst/>
                          <a:latin typeface="kontur-iconic"/>
                        </a:rPr>
                        <a:t>Срок уплаты налогов один – до 28 числа. Срок меняется, а периодичность остается. </a:t>
                      </a:r>
                      <a:r>
                        <a:rPr lang="ru-RU" sz="1400" i="1" dirty="0">
                          <a:effectLst/>
                          <a:latin typeface="kontur-iconic"/>
                        </a:rPr>
                        <a:t>Пример</a:t>
                      </a:r>
                      <a:r>
                        <a:rPr lang="ru-RU" sz="1400" dirty="0">
                          <a:effectLst/>
                          <a:latin typeface="kontur-iconic"/>
                        </a:rPr>
                        <a:t>. </a:t>
                      </a:r>
                      <a:r>
                        <a:rPr lang="ru-RU" sz="1400" i="1" dirty="0">
                          <a:effectLst/>
                          <a:latin typeface="kontur-iconic"/>
                        </a:rPr>
                        <a:t>Сейчас ИП на УСН платят авансы до 25 числа месяца после первого, второго и третьего кварталов, а по итогам года налог до 30 апреля. С 2023 года все те же квартальные авансы надо будет платить до 28 числа месяца, следующего за кварталом, а налог до 28 апреля</a:t>
                      </a:r>
                      <a:endParaRPr lang="ru-RU" sz="1400" dirty="0">
                        <a:effectLst/>
                        <a:latin typeface="kontur-iconic"/>
                      </a:endParaRPr>
                    </a:p>
                  </a:txBody>
                  <a:tcPr marL="29973" marR="29973" marT="14987" marB="14987">
                    <a:lnL w="9525" cap="flat" cmpd="sng" algn="ctr">
                      <a:solidFill>
                        <a:srgbClr val="D8DEE7"/>
                      </a:solidFill>
                      <a:prstDash val="solid"/>
                      <a:round/>
                      <a:headEnd type="none" w="med" len="med"/>
                      <a:tailEnd type="none" w="med" len="med"/>
                    </a:lnL>
                    <a:lnR w="9525" cap="flat" cmpd="sng" algn="ctr">
                      <a:solidFill>
                        <a:srgbClr val="D8DEE7"/>
                      </a:solidFill>
                      <a:prstDash val="solid"/>
                      <a:round/>
                      <a:headEnd type="none" w="med" len="med"/>
                      <a:tailEnd type="none" w="med" len="med"/>
                    </a:lnR>
                    <a:lnT w="9525" cap="flat" cmpd="sng" algn="ctr">
                      <a:solidFill>
                        <a:srgbClr val="D8DEE7"/>
                      </a:solidFill>
                      <a:prstDash val="solid"/>
                      <a:round/>
                      <a:headEnd type="none" w="med" len="med"/>
                      <a:tailEnd type="none" w="med" len="med"/>
                    </a:lnT>
                    <a:lnB w="9525" cap="flat" cmpd="sng" algn="ctr">
                      <a:solidFill>
                        <a:srgbClr val="D8DEE7"/>
                      </a:solidFill>
                      <a:prstDash val="solid"/>
                      <a:round/>
                      <a:headEnd type="none" w="med" len="med"/>
                      <a:tailEnd type="none" w="med" len="med"/>
                    </a:lnB>
                  </a:tcPr>
                </a:tc>
              </a:tr>
              <a:tr h="1252254">
                <a:tc>
                  <a:txBody>
                    <a:bodyPr/>
                    <a:lstStyle/>
                    <a:p>
                      <a:pPr fontAlgn="t"/>
                      <a:r>
                        <a:rPr lang="ru-RU" sz="1400" dirty="0">
                          <a:effectLst/>
                          <a:latin typeface="kontur-iconic"/>
                        </a:rPr>
                        <a:t>Каждый налог уплачивается до даты, установленной законодательством</a:t>
                      </a:r>
                    </a:p>
                  </a:txBody>
                  <a:tcPr marL="29973" marR="29973" marT="14987" marB="14987">
                    <a:lnL w="9525" cap="flat" cmpd="sng" algn="ctr">
                      <a:solidFill>
                        <a:srgbClr val="D8DEE7"/>
                      </a:solidFill>
                      <a:prstDash val="solid"/>
                      <a:round/>
                      <a:headEnd type="none" w="med" len="med"/>
                      <a:tailEnd type="none" w="med" len="med"/>
                    </a:lnL>
                    <a:lnR w="9525" cap="flat" cmpd="sng" algn="ctr">
                      <a:solidFill>
                        <a:srgbClr val="D8DEE7"/>
                      </a:solidFill>
                      <a:prstDash val="solid"/>
                      <a:round/>
                      <a:headEnd type="none" w="med" len="med"/>
                      <a:tailEnd type="none" w="med" len="med"/>
                    </a:lnR>
                    <a:lnT w="9525" cap="flat" cmpd="sng" algn="ctr">
                      <a:solidFill>
                        <a:srgbClr val="D8DEE7"/>
                      </a:solidFill>
                      <a:prstDash val="solid"/>
                      <a:round/>
                      <a:headEnd type="none" w="med" len="med"/>
                      <a:tailEnd type="none" w="med" len="med"/>
                    </a:lnT>
                    <a:lnB w="9525" cap="flat" cmpd="sng" algn="ctr">
                      <a:solidFill>
                        <a:srgbClr val="D8DEE7"/>
                      </a:solidFill>
                      <a:prstDash val="solid"/>
                      <a:round/>
                      <a:headEnd type="none" w="med" len="med"/>
                      <a:tailEnd type="none" w="med" len="med"/>
                    </a:lnB>
                  </a:tcPr>
                </a:tc>
                <a:tc>
                  <a:txBody>
                    <a:bodyPr/>
                    <a:lstStyle/>
                    <a:p>
                      <a:pPr fontAlgn="t"/>
                      <a:r>
                        <a:rPr lang="ru-RU" sz="1400" dirty="0">
                          <a:effectLst/>
                          <a:latin typeface="kontur-iconic"/>
                        </a:rPr>
                        <a:t>Вносить деньги на ЕНС можно любыми суммами. Главное – чтобы к 28 числу, когда налоговая будет списывать деньги на налоги, их было достаточно для погашения совокупной обязанности</a:t>
                      </a:r>
                    </a:p>
                  </a:txBody>
                  <a:tcPr marL="29973" marR="29973" marT="14987" marB="14987">
                    <a:lnL w="9525" cap="flat" cmpd="sng" algn="ctr">
                      <a:solidFill>
                        <a:srgbClr val="D8DEE7"/>
                      </a:solidFill>
                      <a:prstDash val="solid"/>
                      <a:round/>
                      <a:headEnd type="none" w="med" len="med"/>
                      <a:tailEnd type="none" w="med" len="med"/>
                    </a:lnL>
                    <a:lnR w="9525" cap="flat" cmpd="sng" algn="ctr">
                      <a:solidFill>
                        <a:srgbClr val="D8DEE7"/>
                      </a:solidFill>
                      <a:prstDash val="solid"/>
                      <a:round/>
                      <a:headEnd type="none" w="med" len="med"/>
                      <a:tailEnd type="none" w="med" len="med"/>
                    </a:lnR>
                    <a:lnT w="9525" cap="flat" cmpd="sng" algn="ctr">
                      <a:solidFill>
                        <a:srgbClr val="D8DEE7"/>
                      </a:solidFill>
                      <a:prstDash val="solid"/>
                      <a:round/>
                      <a:headEnd type="none" w="med" len="med"/>
                      <a:tailEnd type="none" w="med" len="med"/>
                    </a:lnT>
                    <a:lnB w="9525" cap="flat" cmpd="sng" algn="ctr">
                      <a:solidFill>
                        <a:srgbClr val="D8DEE7"/>
                      </a:solidFill>
                      <a:prstDash val="solid"/>
                      <a:round/>
                      <a:headEnd type="none" w="med" len="med"/>
                      <a:tailEnd type="none" w="med" len="med"/>
                    </a:lnB>
                  </a:tcPr>
                </a:tc>
              </a:tr>
              <a:tr h="1252254">
                <a:tc>
                  <a:txBody>
                    <a:bodyPr/>
                    <a:lstStyle/>
                    <a:p>
                      <a:pPr fontAlgn="t"/>
                      <a:r>
                        <a:rPr lang="ru-RU" sz="1400">
                          <a:effectLst/>
                          <a:latin typeface="kontur-iconic"/>
                        </a:rPr>
                        <a:t>Бухгалтеры отправляли платежку на аванс. На каждый налог своя платежка</a:t>
                      </a:r>
                    </a:p>
                  </a:txBody>
                  <a:tcPr marL="29973" marR="29973" marT="14987" marB="14987">
                    <a:lnL w="9525" cap="flat" cmpd="sng" algn="ctr">
                      <a:solidFill>
                        <a:srgbClr val="D8DEE7"/>
                      </a:solidFill>
                      <a:prstDash val="solid"/>
                      <a:round/>
                      <a:headEnd type="none" w="med" len="med"/>
                      <a:tailEnd type="none" w="med" len="med"/>
                    </a:lnL>
                    <a:lnR w="9525" cap="flat" cmpd="sng" algn="ctr">
                      <a:solidFill>
                        <a:srgbClr val="D8DEE7"/>
                      </a:solidFill>
                      <a:prstDash val="solid"/>
                      <a:round/>
                      <a:headEnd type="none" w="med" len="med"/>
                      <a:tailEnd type="none" w="med" len="med"/>
                    </a:lnR>
                    <a:lnT w="9525" cap="flat" cmpd="sng" algn="ctr">
                      <a:solidFill>
                        <a:srgbClr val="D8DEE7"/>
                      </a:solidFill>
                      <a:prstDash val="solid"/>
                      <a:round/>
                      <a:headEnd type="none" w="med" len="med"/>
                      <a:tailEnd type="none" w="med" len="med"/>
                    </a:lnT>
                    <a:lnB w="9525" cap="flat" cmpd="sng" algn="ctr">
                      <a:solidFill>
                        <a:srgbClr val="D8DEE7"/>
                      </a:solidFill>
                      <a:prstDash val="solid"/>
                      <a:round/>
                      <a:headEnd type="none" w="med" len="med"/>
                      <a:tailEnd type="none" w="med" len="med"/>
                    </a:lnB>
                  </a:tcPr>
                </a:tc>
                <a:tc>
                  <a:txBody>
                    <a:bodyPr/>
                    <a:lstStyle/>
                    <a:p>
                      <a:pPr fontAlgn="t"/>
                      <a:r>
                        <a:rPr lang="ru-RU" sz="1400" dirty="0">
                          <a:effectLst/>
                          <a:latin typeface="kontur-iconic"/>
                        </a:rPr>
                        <a:t>До 25 числа нужно сдать уведомления об исчисленных суммах налогов</a:t>
                      </a:r>
                    </a:p>
                  </a:txBody>
                  <a:tcPr marL="29973" marR="29973" marT="14987" marB="14987">
                    <a:lnL w="9525" cap="flat" cmpd="sng" algn="ctr">
                      <a:solidFill>
                        <a:srgbClr val="D8DEE7"/>
                      </a:solidFill>
                      <a:prstDash val="solid"/>
                      <a:round/>
                      <a:headEnd type="none" w="med" len="med"/>
                      <a:tailEnd type="none" w="med" len="med"/>
                    </a:lnL>
                    <a:lnR w="9525" cap="flat" cmpd="sng" algn="ctr">
                      <a:solidFill>
                        <a:srgbClr val="D8DEE7"/>
                      </a:solidFill>
                      <a:prstDash val="solid"/>
                      <a:round/>
                      <a:headEnd type="none" w="med" len="med"/>
                      <a:tailEnd type="none" w="med" len="med"/>
                    </a:lnR>
                    <a:lnT w="9525" cap="flat" cmpd="sng" algn="ctr">
                      <a:solidFill>
                        <a:srgbClr val="D8DEE7"/>
                      </a:solidFill>
                      <a:prstDash val="solid"/>
                      <a:round/>
                      <a:headEnd type="none" w="med" len="med"/>
                      <a:tailEnd type="none" w="med" len="med"/>
                    </a:lnT>
                    <a:lnB w="9525" cap="flat" cmpd="sng" algn="ctr">
                      <a:solidFill>
                        <a:srgbClr val="D8DEE7"/>
                      </a:solidFill>
                      <a:prstDash val="solid"/>
                      <a:round/>
                      <a:headEnd type="none" w="med" len="med"/>
                      <a:tailEnd type="none" w="med" len="med"/>
                    </a:lnB>
                  </a:tcPr>
                </a:tc>
              </a:tr>
            </a:tbl>
          </a:graphicData>
        </a:graphic>
      </p:graphicFrame>
      <p:sp>
        <p:nvSpPr>
          <p:cNvPr id="13" name="Rectangle 1"/>
          <p:cNvSpPr>
            <a:spLocks noChangeArrowheads="1"/>
          </p:cNvSpPr>
          <p:nvPr/>
        </p:nvSpPr>
        <p:spPr bwMode="auto">
          <a:xfrm>
            <a:off x="381000" y="152400"/>
            <a:ext cx="7010400" cy="8002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rgbClr val="222222"/>
                </a:solidFill>
                <a:effectLst/>
                <a:latin typeface="kontur-iconic"/>
                <a:cs typeface="Arial" pitchFamily="34" charset="0"/>
              </a:rPr>
              <a:t>Сравним детально процессы.</a:t>
            </a:r>
            <a:endParaRPr kumimoji="0" lang="ru-RU" altLang="ru-RU"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432705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hlinkClick r:id="rId2"/>
            <a:extLst>
              <a:ext uri="{FF2B5EF4-FFF2-40B4-BE49-F238E27FC236}">
                <a16:creationId xmlns="" xmlns:a16="http://schemas.microsoft.com/office/drawing/2014/main" id="{CB09EA64-B612-420E-B214-A275AEC3A772}"/>
              </a:ext>
            </a:extLst>
          </p:cNvPr>
          <p:cNvPicPr>
            <a:picLocks noChangeAspect="1"/>
          </p:cNvPicPr>
          <p:nvPr/>
        </p:nvPicPr>
        <p:blipFill>
          <a:blip r:embed="rId3"/>
          <a:stretch>
            <a:fillRect/>
          </a:stretch>
        </p:blipFill>
        <p:spPr>
          <a:xfrm>
            <a:off x="0" y="7937"/>
            <a:ext cx="9144000" cy="6858000"/>
          </a:xfrm>
          <a:prstGeom prst="rect">
            <a:avLst/>
          </a:prstGeom>
        </p:spPr>
      </p:pic>
      <p:sp>
        <p:nvSpPr>
          <p:cNvPr id="2" name="TextBox 1"/>
          <p:cNvSpPr txBox="1"/>
          <p:nvPr/>
        </p:nvSpPr>
        <p:spPr>
          <a:xfrm>
            <a:off x="114300" y="304800"/>
            <a:ext cx="3533775" cy="461665"/>
          </a:xfrm>
          <a:prstGeom prst="rect">
            <a:avLst/>
          </a:prstGeom>
          <a:solidFill>
            <a:schemeClr val="accent6"/>
          </a:solidFill>
        </p:spPr>
        <p:style>
          <a:lnRef idx="3">
            <a:schemeClr val="lt1"/>
          </a:lnRef>
          <a:fillRef idx="1">
            <a:schemeClr val="accent6"/>
          </a:fillRef>
          <a:effectRef idx="1">
            <a:schemeClr val="accent6"/>
          </a:effectRef>
          <a:fontRef idx="minor">
            <a:schemeClr val="lt1"/>
          </a:fontRef>
        </p:style>
        <p:txBody>
          <a:bodyPr wrap="square" rtlCol="0" anchor="ctr">
            <a:spAutoFit/>
          </a:bodyPr>
          <a:lstStyle/>
          <a:p>
            <a:pPr algn="ctr"/>
            <a:r>
              <a:rPr lang="ru-RU" sz="2400" b="1" dirty="0"/>
              <a:t>Готовность </a:t>
            </a:r>
            <a:r>
              <a:rPr lang="ru-RU" sz="2400" b="1" dirty="0" smtClean="0"/>
              <a:t>Экстерна</a:t>
            </a:r>
            <a:endParaRPr lang="ru-RU" sz="2400" dirty="0"/>
          </a:p>
        </p:txBody>
      </p:sp>
      <p:sp>
        <p:nvSpPr>
          <p:cNvPr id="3" name="TextBox 2"/>
          <p:cNvSpPr txBox="1"/>
          <p:nvPr/>
        </p:nvSpPr>
        <p:spPr>
          <a:xfrm>
            <a:off x="228600" y="1595824"/>
            <a:ext cx="8077200" cy="369332"/>
          </a:xfrm>
          <a:prstGeom prst="rect">
            <a:avLst/>
          </a:prstGeom>
          <a:noFill/>
        </p:spPr>
        <p:txBody>
          <a:bodyPr wrap="square" rtlCol="0">
            <a:spAutoFit/>
          </a:bodyPr>
          <a:lstStyle/>
          <a:p>
            <a:r>
              <a:rPr lang="ru-RU" dirty="0"/>
              <a:t>Уведомления в Таблице отчетности</a:t>
            </a:r>
          </a:p>
        </p:txBody>
      </p:sp>
      <p:sp>
        <p:nvSpPr>
          <p:cNvPr id="8" name="AutoShape 2" descr="https://info.kontur.ru/PartnersPortal.WebApi/api/konturDrive/getFile/5c425a7e-bd52-45bb-ae44-97134ffac58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5123" name="Picture 3" descr="C:\temp\5c425a7e-bd52-45bb-ae44-97134ffac58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2711052"/>
            <a:ext cx="6553200" cy="414694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09600" y="1965156"/>
            <a:ext cx="7696200" cy="92333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ru-RU" dirty="0"/>
              <a:t>Уведомление об исчисленных суммах налогов доступны в таблице отчетности. Это позволит контролировать даты платежей и понимать, к какому сроку нужно подготовить уведомления.</a:t>
            </a:r>
          </a:p>
        </p:txBody>
      </p:sp>
    </p:spTree>
    <p:extLst>
      <p:ext uri="{BB962C8B-B14F-4D97-AF65-F5344CB8AC3E}">
        <p14:creationId xmlns:p14="http://schemas.microsoft.com/office/powerpoint/2010/main" val="7775651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hlinkClick r:id="rId2"/>
            <a:extLst>
              <a:ext uri="{FF2B5EF4-FFF2-40B4-BE49-F238E27FC236}">
                <a16:creationId xmlns="" xmlns:a16="http://schemas.microsoft.com/office/drawing/2014/main" id="{CB09EA64-B612-420E-B214-A275AEC3A772}"/>
              </a:ext>
            </a:extLst>
          </p:cNvPr>
          <p:cNvPicPr>
            <a:picLocks noChangeAspect="1"/>
          </p:cNvPicPr>
          <p:nvPr/>
        </p:nvPicPr>
        <p:blipFill>
          <a:blip r:embed="rId3"/>
          <a:stretch>
            <a:fillRect/>
          </a:stretch>
        </p:blipFill>
        <p:spPr>
          <a:xfrm>
            <a:off x="0" y="7937"/>
            <a:ext cx="9144000" cy="6858000"/>
          </a:xfrm>
          <a:prstGeom prst="rect">
            <a:avLst/>
          </a:prstGeom>
        </p:spPr>
      </p:pic>
      <p:sp>
        <p:nvSpPr>
          <p:cNvPr id="2" name="TextBox 1"/>
          <p:cNvSpPr txBox="1"/>
          <p:nvPr/>
        </p:nvSpPr>
        <p:spPr>
          <a:xfrm>
            <a:off x="114300" y="304800"/>
            <a:ext cx="3533775" cy="461665"/>
          </a:xfrm>
          <a:prstGeom prst="rect">
            <a:avLst/>
          </a:prstGeom>
          <a:solidFill>
            <a:schemeClr val="accent6"/>
          </a:solidFill>
        </p:spPr>
        <p:style>
          <a:lnRef idx="3">
            <a:schemeClr val="lt1"/>
          </a:lnRef>
          <a:fillRef idx="1">
            <a:schemeClr val="accent6"/>
          </a:fillRef>
          <a:effectRef idx="1">
            <a:schemeClr val="accent6"/>
          </a:effectRef>
          <a:fontRef idx="minor">
            <a:schemeClr val="lt1"/>
          </a:fontRef>
        </p:style>
        <p:txBody>
          <a:bodyPr wrap="square" rtlCol="0" anchor="ctr">
            <a:spAutoFit/>
          </a:bodyPr>
          <a:lstStyle/>
          <a:p>
            <a:pPr algn="ctr"/>
            <a:r>
              <a:rPr lang="ru-RU" sz="2400" b="1" dirty="0"/>
              <a:t>Готовность </a:t>
            </a:r>
            <a:r>
              <a:rPr lang="ru-RU" sz="2400" b="1" dirty="0" smtClean="0"/>
              <a:t>Экстерна</a:t>
            </a:r>
            <a:endParaRPr lang="ru-RU" sz="2400" dirty="0"/>
          </a:p>
        </p:txBody>
      </p:sp>
      <p:sp>
        <p:nvSpPr>
          <p:cNvPr id="3" name="TextBox 2"/>
          <p:cNvSpPr txBox="1"/>
          <p:nvPr/>
        </p:nvSpPr>
        <p:spPr>
          <a:xfrm>
            <a:off x="155575" y="1143000"/>
            <a:ext cx="8077200" cy="369332"/>
          </a:xfrm>
          <a:prstGeom prst="rect">
            <a:avLst/>
          </a:prstGeom>
          <a:noFill/>
        </p:spPr>
        <p:txBody>
          <a:bodyPr wrap="square" rtlCol="0">
            <a:spAutoFit/>
          </a:bodyPr>
          <a:lstStyle/>
          <a:p>
            <a:r>
              <a:rPr lang="ru-RU" dirty="0"/>
              <a:t>Формы для уведомлений</a:t>
            </a:r>
          </a:p>
        </p:txBody>
      </p:sp>
      <p:sp>
        <p:nvSpPr>
          <p:cNvPr id="8" name="AutoShape 2" descr="https://info.kontur.ru/PartnersPortal.WebApi/api/konturDrive/getFile/5c425a7e-bd52-45bb-ae44-97134ffac58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TextBox 6"/>
          <p:cNvSpPr txBox="1"/>
          <p:nvPr/>
        </p:nvSpPr>
        <p:spPr>
          <a:xfrm>
            <a:off x="1295400" y="1512332"/>
            <a:ext cx="7696200" cy="120032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ru-RU" dirty="0"/>
              <a:t>В Экстерн добавлены все необходимые формы. </a:t>
            </a:r>
          </a:p>
          <a:p>
            <a:r>
              <a:rPr lang="ru-RU" dirty="0"/>
              <a:t>Формы ЕНП – это формы, которые пользователь отправляет с указанием сумм к уплате по налогу, если к дате платежа нет декларации. Форма уведомления отдельная на каждый налог</a:t>
            </a:r>
          </a:p>
        </p:txBody>
      </p:sp>
      <p:pic>
        <p:nvPicPr>
          <p:cNvPr id="6146" name="Picture 2" descr="C:\temp\a26aa2dd-c984-4690-b8a9-f4b99953146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19401"/>
            <a:ext cx="91821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2908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hlinkClick r:id="rId2"/>
            <a:extLst>
              <a:ext uri="{FF2B5EF4-FFF2-40B4-BE49-F238E27FC236}">
                <a16:creationId xmlns="" xmlns:a16="http://schemas.microsoft.com/office/drawing/2014/main" id="{CB09EA64-B612-420E-B214-A275AEC3A772}"/>
              </a:ext>
            </a:extLst>
          </p:cNvPr>
          <p:cNvPicPr>
            <a:picLocks noChangeAspect="1"/>
          </p:cNvPicPr>
          <p:nvPr/>
        </p:nvPicPr>
        <p:blipFill>
          <a:blip r:embed="rId3"/>
          <a:stretch>
            <a:fillRect/>
          </a:stretch>
        </p:blipFill>
        <p:spPr>
          <a:xfrm>
            <a:off x="0" y="7937"/>
            <a:ext cx="9144000" cy="6858000"/>
          </a:xfrm>
          <a:prstGeom prst="rect">
            <a:avLst/>
          </a:prstGeom>
        </p:spPr>
      </p:pic>
      <p:sp>
        <p:nvSpPr>
          <p:cNvPr id="2" name="TextBox 1"/>
          <p:cNvSpPr txBox="1"/>
          <p:nvPr/>
        </p:nvSpPr>
        <p:spPr>
          <a:xfrm>
            <a:off x="114300" y="304800"/>
            <a:ext cx="3533775" cy="461665"/>
          </a:xfrm>
          <a:prstGeom prst="rect">
            <a:avLst/>
          </a:prstGeom>
          <a:solidFill>
            <a:schemeClr val="accent6"/>
          </a:solidFill>
        </p:spPr>
        <p:style>
          <a:lnRef idx="3">
            <a:schemeClr val="lt1"/>
          </a:lnRef>
          <a:fillRef idx="1">
            <a:schemeClr val="accent6"/>
          </a:fillRef>
          <a:effectRef idx="1">
            <a:schemeClr val="accent6"/>
          </a:effectRef>
          <a:fontRef idx="minor">
            <a:schemeClr val="lt1"/>
          </a:fontRef>
        </p:style>
        <p:txBody>
          <a:bodyPr wrap="square" rtlCol="0" anchor="ctr">
            <a:spAutoFit/>
          </a:bodyPr>
          <a:lstStyle/>
          <a:p>
            <a:pPr algn="ctr"/>
            <a:r>
              <a:rPr lang="ru-RU" sz="2400" b="1" dirty="0"/>
              <a:t>Готовность </a:t>
            </a:r>
            <a:r>
              <a:rPr lang="ru-RU" sz="2400" b="1" dirty="0" smtClean="0"/>
              <a:t>Экстерна</a:t>
            </a:r>
            <a:endParaRPr lang="ru-RU" sz="2400" dirty="0"/>
          </a:p>
        </p:txBody>
      </p:sp>
      <p:sp>
        <p:nvSpPr>
          <p:cNvPr id="3" name="TextBox 2"/>
          <p:cNvSpPr txBox="1"/>
          <p:nvPr/>
        </p:nvSpPr>
        <p:spPr>
          <a:xfrm>
            <a:off x="155575" y="1143000"/>
            <a:ext cx="8077200" cy="369332"/>
          </a:xfrm>
          <a:prstGeom prst="rect">
            <a:avLst/>
          </a:prstGeom>
          <a:noFill/>
        </p:spPr>
        <p:txBody>
          <a:bodyPr wrap="square" rtlCol="0">
            <a:spAutoFit/>
          </a:bodyPr>
          <a:lstStyle/>
          <a:p>
            <a:r>
              <a:rPr lang="ru-RU" dirty="0"/>
              <a:t>Платежное поручение на основе уведомления об исчисленных суммах</a:t>
            </a:r>
          </a:p>
        </p:txBody>
      </p:sp>
      <p:sp>
        <p:nvSpPr>
          <p:cNvPr id="8" name="AutoShape 2" descr="https://info.kontur.ru/PartnersPortal.WebApi/api/konturDrive/getFile/5c425a7e-bd52-45bb-ae44-97134ffac58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7170" name="Picture 2" descr="C:\temp\6d6246e0-7cb8-4940-a1d5-8bc5223a4eb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0212" y="2337743"/>
            <a:ext cx="5743575" cy="452819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295400" y="1512332"/>
            <a:ext cx="7696200" cy="92333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ru-RU" dirty="0"/>
              <a:t>На основе уведомления Экстерн формирует платежку на странице контроля отправленного уведомления, указываются реквизиты ЕНС. Деньги поступают на единый налоговый счет</a:t>
            </a:r>
          </a:p>
        </p:txBody>
      </p:sp>
    </p:spTree>
    <p:extLst>
      <p:ext uri="{BB962C8B-B14F-4D97-AF65-F5344CB8AC3E}">
        <p14:creationId xmlns:p14="http://schemas.microsoft.com/office/powerpoint/2010/main" val="39572557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hlinkClick r:id="rId2"/>
            <a:extLst>
              <a:ext uri="{FF2B5EF4-FFF2-40B4-BE49-F238E27FC236}">
                <a16:creationId xmlns="" xmlns:a16="http://schemas.microsoft.com/office/drawing/2014/main" id="{CB09EA64-B612-420E-B214-A275AEC3A772}"/>
              </a:ext>
            </a:extLst>
          </p:cNvPr>
          <p:cNvPicPr>
            <a:picLocks noChangeAspect="1"/>
          </p:cNvPicPr>
          <p:nvPr/>
        </p:nvPicPr>
        <p:blipFill>
          <a:blip r:embed="rId3"/>
          <a:stretch>
            <a:fillRect/>
          </a:stretch>
        </p:blipFill>
        <p:spPr>
          <a:xfrm>
            <a:off x="0" y="7937"/>
            <a:ext cx="9144000" cy="6858000"/>
          </a:xfrm>
          <a:prstGeom prst="rect">
            <a:avLst/>
          </a:prstGeom>
        </p:spPr>
      </p:pic>
      <p:sp>
        <p:nvSpPr>
          <p:cNvPr id="2" name="TextBox 1"/>
          <p:cNvSpPr txBox="1"/>
          <p:nvPr/>
        </p:nvSpPr>
        <p:spPr>
          <a:xfrm>
            <a:off x="114300" y="304800"/>
            <a:ext cx="3533775" cy="461665"/>
          </a:xfrm>
          <a:prstGeom prst="rect">
            <a:avLst/>
          </a:prstGeom>
          <a:solidFill>
            <a:schemeClr val="accent6"/>
          </a:solidFill>
        </p:spPr>
        <p:style>
          <a:lnRef idx="3">
            <a:schemeClr val="lt1"/>
          </a:lnRef>
          <a:fillRef idx="1">
            <a:schemeClr val="accent6"/>
          </a:fillRef>
          <a:effectRef idx="1">
            <a:schemeClr val="accent6"/>
          </a:effectRef>
          <a:fontRef idx="minor">
            <a:schemeClr val="lt1"/>
          </a:fontRef>
        </p:style>
        <p:txBody>
          <a:bodyPr wrap="square" rtlCol="0" anchor="ctr">
            <a:spAutoFit/>
          </a:bodyPr>
          <a:lstStyle/>
          <a:p>
            <a:pPr algn="ctr"/>
            <a:r>
              <a:rPr lang="ru-RU" sz="2400" b="1" dirty="0"/>
              <a:t>Готовность </a:t>
            </a:r>
            <a:r>
              <a:rPr lang="ru-RU" sz="2400" b="1" dirty="0" smtClean="0"/>
              <a:t>Экстерна</a:t>
            </a:r>
            <a:endParaRPr lang="ru-RU" sz="2400" dirty="0"/>
          </a:p>
        </p:txBody>
      </p:sp>
      <p:sp>
        <p:nvSpPr>
          <p:cNvPr id="3" name="TextBox 2"/>
          <p:cNvSpPr txBox="1"/>
          <p:nvPr/>
        </p:nvSpPr>
        <p:spPr>
          <a:xfrm>
            <a:off x="155575" y="1143000"/>
            <a:ext cx="8077200" cy="369332"/>
          </a:xfrm>
          <a:prstGeom prst="rect">
            <a:avLst/>
          </a:prstGeom>
          <a:noFill/>
        </p:spPr>
        <p:txBody>
          <a:bodyPr wrap="square" rtlCol="0">
            <a:spAutoFit/>
          </a:bodyPr>
          <a:lstStyle/>
          <a:p>
            <a:r>
              <a:rPr lang="ru-RU" dirty="0"/>
              <a:t>Сверка с бюджетом </a:t>
            </a:r>
            <a:r>
              <a:rPr lang="ru-RU" b="1" dirty="0"/>
              <a:t>вручную</a:t>
            </a:r>
            <a:r>
              <a:rPr lang="ru-RU" dirty="0"/>
              <a:t> – появились новые запросы</a:t>
            </a:r>
          </a:p>
        </p:txBody>
      </p:sp>
      <p:sp>
        <p:nvSpPr>
          <p:cNvPr id="8" name="AutoShape 2" descr="https://info.kontur.ru/PartnersPortal.WebApi/api/konturDrive/getFile/5c425a7e-bd52-45bb-ae44-97134ffac58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8194" name="Picture 2" descr="C:\temp\bc395bd1-2151-4f7f-b3dd-6865b4dee6b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2251917"/>
            <a:ext cx="8988425" cy="463465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295400" y="1512332"/>
            <a:ext cx="7696200" cy="92333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ru-RU" dirty="0"/>
              <a:t>Информацию о том, как распределены деньги, можно увидеть в личном кабинете налогоплательщика или получить по запросу в ФНС. Для этого нужно направить заявление на сверку</a:t>
            </a:r>
          </a:p>
        </p:txBody>
      </p:sp>
    </p:spTree>
    <p:extLst>
      <p:ext uri="{BB962C8B-B14F-4D97-AF65-F5344CB8AC3E}">
        <p14:creationId xmlns:p14="http://schemas.microsoft.com/office/powerpoint/2010/main" val="41551550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hlinkClick r:id="rId2"/>
            <a:extLst>
              <a:ext uri="{FF2B5EF4-FFF2-40B4-BE49-F238E27FC236}">
                <a16:creationId xmlns="" xmlns:a16="http://schemas.microsoft.com/office/drawing/2014/main" id="{CB09EA64-B612-420E-B214-A275AEC3A772}"/>
              </a:ext>
            </a:extLst>
          </p:cNvPr>
          <p:cNvPicPr>
            <a:picLocks noChangeAspect="1"/>
          </p:cNvPicPr>
          <p:nvPr/>
        </p:nvPicPr>
        <p:blipFill>
          <a:blip r:embed="rId3"/>
          <a:stretch>
            <a:fillRect/>
          </a:stretch>
        </p:blipFill>
        <p:spPr>
          <a:xfrm>
            <a:off x="0" y="7937"/>
            <a:ext cx="9144000" cy="6858000"/>
          </a:xfrm>
          <a:prstGeom prst="rect">
            <a:avLst/>
          </a:prstGeom>
        </p:spPr>
      </p:pic>
      <p:sp>
        <p:nvSpPr>
          <p:cNvPr id="2" name="TextBox 1"/>
          <p:cNvSpPr txBox="1"/>
          <p:nvPr/>
        </p:nvSpPr>
        <p:spPr>
          <a:xfrm>
            <a:off x="114300" y="304800"/>
            <a:ext cx="3533775" cy="461665"/>
          </a:xfrm>
          <a:prstGeom prst="rect">
            <a:avLst/>
          </a:prstGeom>
          <a:solidFill>
            <a:schemeClr val="accent6"/>
          </a:solidFill>
        </p:spPr>
        <p:style>
          <a:lnRef idx="3">
            <a:schemeClr val="lt1"/>
          </a:lnRef>
          <a:fillRef idx="1">
            <a:schemeClr val="accent6"/>
          </a:fillRef>
          <a:effectRef idx="1">
            <a:schemeClr val="accent6"/>
          </a:effectRef>
          <a:fontRef idx="minor">
            <a:schemeClr val="lt1"/>
          </a:fontRef>
        </p:style>
        <p:txBody>
          <a:bodyPr wrap="square" rtlCol="0" anchor="ctr">
            <a:spAutoFit/>
          </a:bodyPr>
          <a:lstStyle/>
          <a:p>
            <a:pPr algn="ctr"/>
            <a:r>
              <a:rPr lang="ru-RU" sz="2400" b="1" dirty="0"/>
              <a:t>Готовность </a:t>
            </a:r>
            <a:r>
              <a:rPr lang="ru-RU" sz="2400" b="1" dirty="0" smtClean="0"/>
              <a:t>Экстерна</a:t>
            </a:r>
            <a:endParaRPr lang="ru-RU" sz="2400" dirty="0"/>
          </a:p>
        </p:txBody>
      </p:sp>
      <p:sp>
        <p:nvSpPr>
          <p:cNvPr id="3" name="TextBox 2"/>
          <p:cNvSpPr txBox="1"/>
          <p:nvPr/>
        </p:nvSpPr>
        <p:spPr>
          <a:xfrm>
            <a:off x="155575" y="1143000"/>
            <a:ext cx="8077200" cy="369332"/>
          </a:xfrm>
          <a:prstGeom prst="rect">
            <a:avLst/>
          </a:prstGeom>
          <a:noFill/>
        </p:spPr>
        <p:txBody>
          <a:bodyPr wrap="square" rtlCol="0">
            <a:spAutoFit/>
          </a:bodyPr>
          <a:lstStyle/>
          <a:p>
            <a:r>
              <a:rPr lang="ru-RU" dirty="0"/>
              <a:t>Сверка с бюджетом </a:t>
            </a:r>
            <a:r>
              <a:rPr lang="ru-RU" b="1" dirty="0"/>
              <a:t>вручную</a:t>
            </a:r>
            <a:r>
              <a:rPr lang="ru-RU" dirty="0"/>
              <a:t> – появились новые запросы</a:t>
            </a:r>
          </a:p>
        </p:txBody>
      </p:sp>
      <p:sp>
        <p:nvSpPr>
          <p:cNvPr id="8" name="AutoShape 2" descr="https://info.kontur.ru/PartnersPortal.WebApi/api/konturDrive/getFile/5c425a7e-bd52-45bb-ae44-97134ffac58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8194" name="Picture 2" descr="C:\temp\bc395bd1-2151-4f7f-b3dd-6865b4dee6b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2251917"/>
            <a:ext cx="8988425" cy="46346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TextBox 6"/>
          <p:cNvSpPr txBox="1"/>
          <p:nvPr/>
        </p:nvSpPr>
        <p:spPr>
          <a:xfrm>
            <a:off x="1295400" y="1512332"/>
            <a:ext cx="7696200" cy="92333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ru-RU" dirty="0"/>
              <a:t>Информацию о том, как распределены деньги, можно увидеть в личном кабинете налогоплательщика или получить по запросу в ФНС. Для этого нужно направить заявление на сверку</a:t>
            </a:r>
          </a:p>
        </p:txBody>
      </p:sp>
      <p:sp>
        <p:nvSpPr>
          <p:cNvPr id="4" name="TextBox 3">
            <a:hlinkClick r:id="rId5" tooltip="Контур эктерн"/>
          </p:cNvPr>
          <p:cNvSpPr txBox="1"/>
          <p:nvPr/>
        </p:nvSpPr>
        <p:spPr>
          <a:xfrm>
            <a:off x="7467600" y="1143000"/>
            <a:ext cx="1524000" cy="369332"/>
          </a:xfrm>
          <a:prstGeom prst="rect">
            <a:avLst/>
          </a:prstGeom>
          <a:noFill/>
        </p:spPr>
        <p:txBody>
          <a:bodyPr wrap="square" rtlCol="0">
            <a:spAutoFit/>
          </a:bodyPr>
          <a:lstStyle/>
          <a:p>
            <a:r>
              <a:rPr lang="ru-RU" dirty="0" smtClean="0"/>
              <a:t>подробнее</a:t>
            </a:r>
            <a:endParaRPr lang="ru-RU" dirty="0"/>
          </a:p>
        </p:txBody>
      </p:sp>
    </p:spTree>
    <p:extLst>
      <p:ext uri="{BB962C8B-B14F-4D97-AF65-F5344CB8AC3E}">
        <p14:creationId xmlns:p14="http://schemas.microsoft.com/office/powerpoint/2010/main" val="21004056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hlinkClick r:id="rId2"/>
            <a:extLst>
              <a:ext uri="{FF2B5EF4-FFF2-40B4-BE49-F238E27FC236}">
                <a16:creationId xmlns="" xmlns:a16="http://schemas.microsoft.com/office/drawing/2014/main" id="{CB09EA64-B612-420E-B214-A275AEC3A772}"/>
              </a:ext>
            </a:extLst>
          </p:cNvPr>
          <p:cNvPicPr>
            <a:picLocks noChangeAspect="1"/>
          </p:cNvPicPr>
          <p:nvPr/>
        </p:nvPicPr>
        <p:blipFill>
          <a:blip r:embed="rId3"/>
          <a:stretch>
            <a:fillRect/>
          </a:stretch>
        </p:blipFill>
        <p:spPr>
          <a:xfrm>
            <a:off x="0" y="7937"/>
            <a:ext cx="9144000" cy="6858000"/>
          </a:xfrm>
          <a:prstGeom prst="rect">
            <a:avLst/>
          </a:prstGeom>
        </p:spPr>
      </p:pic>
      <p:sp>
        <p:nvSpPr>
          <p:cNvPr id="2" name="TextBox 1"/>
          <p:cNvSpPr txBox="1"/>
          <p:nvPr/>
        </p:nvSpPr>
        <p:spPr>
          <a:xfrm>
            <a:off x="114300" y="304800"/>
            <a:ext cx="5067300" cy="461665"/>
          </a:xfrm>
          <a:prstGeom prst="rect">
            <a:avLst/>
          </a:prstGeom>
        </p:spPr>
        <p:style>
          <a:lnRef idx="3">
            <a:schemeClr val="lt1"/>
          </a:lnRef>
          <a:fillRef idx="1">
            <a:schemeClr val="accent4"/>
          </a:fillRef>
          <a:effectRef idx="1">
            <a:schemeClr val="accent4"/>
          </a:effectRef>
          <a:fontRef idx="minor">
            <a:schemeClr val="lt1"/>
          </a:fontRef>
        </p:style>
        <p:txBody>
          <a:bodyPr wrap="square" rtlCol="0" anchor="ctr">
            <a:spAutoFit/>
          </a:bodyPr>
          <a:lstStyle/>
          <a:p>
            <a:pPr algn="ctr"/>
            <a:r>
              <a:rPr lang="ru-RU" sz="2400" b="1" dirty="0"/>
              <a:t>Готовность </a:t>
            </a:r>
            <a:r>
              <a:rPr lang="ru-RU" sz="2400" b="1" dirty="0" err="1" smtClean="0"/>
              <a:t>Контур.Бухгалтерии</a:t>
            </a:r>
            <a:endParaRPr lang="ru-RU" sz="2400" dirty="0"/>
          </a:p>
        </p:txBody>
      </p:sp>
      <p:sp>
        <p:nvSpPr>
          <p:cNvPr id="3" name="TextBox 2"/>
          <p:cNvSpPr txBox="1"/>
          <p:nvPr/>
        </p:nvSpPr>
        <p:spPr>
          <a:xfrm>
            <a:off x="155575" y="1143000"/>
            <a:ext cx="8077200" cy="923330"/>
          </a:xfrm>
          <a:prstGeom prst="rect">
            <a:avLst/>
          </a:prstGeom>
          <a:noFill/>
        </p:spPr>
        <p:txBody>
          <a:bodyPr wrap="square" rtlCol="0">
            <a:spAutoFit/>
          </a:bodyPr>
          <a:lstStyle/>
          <a:p>
            <a:r>
              <a:rPr lang="ru-RU" dirty="0" err="1"/>
              <a:t>Контур.Бухгалтерия</a:t>
            </a:r>
            <a:r>
              <a:rPr lang="ru-RU" dirty="0"/>
              <a:t> — сервис для директора и бухгалтера небольшого предприятия. Здесь удобно вести учет, платить налоги и зарплату, отчитываться через интернет.</a:t>
            </a:r>
          </a:p>
        </p:txBody>
      </p:sp>
      <p:sp>
        <p:nvSpPr>
          <p:cNvPr id="8" name="AutoShape 2" descr="https://info.kontur.ru/PartnersPortal.WebApi/api/konturDrive/getFile/5c425a7e-bd52-45bb-ae44-97134ffac58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TextBox 3">
            <a:hlinkClick r:id="rId4" tooltip="Контур эктерн"/>
          </p:cNvPr>
          <p:cNvSpPr txBox="1"/>
          <p:nvPr/>
        </p:nvSpPr>
        <p:spPr>
          <a:xfrm>
            <a:off x="7620000" y="120134"/>
            <a:ext cx="1524000" cy="369332"/>
          </a:xfrm>
          <a:prstGeom prst="rect">
            <a:avLst/>
          </a:prstGeom>
          <a:noFill/>
        </p:spPr>
        <p:txBody>
          <a:bodyPr wrap="square" rtlCol="0">
            <a:spAutoFit/>
          </a:bodyPr>
          <a:lstStyle/>
          <a:p>
            <a:r>
              <a:rPr lang="ru-RU" dirty="0" smtClean="0">
                <a:hlinkClick r:id="rId5"/>
              </a:rPr>
              <a:t>подробнее</a:t>
            </a:r>
            <a:endParaRPr lang="ru-RU" dirty="0"/>
          </a:p>
        </p:txBody>
      </p:sp>
      <p:pic>
        <p:nvPicPr>
          <p:cNvPr id="9220" name="Picture 4" descr="https://kontur.ru/Files/Modules/LandingPage/4524i/d60c71b0-c153-43cc-95c4-34fe7d4613ab.png?t=16736191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199" y="2008327"/>
            <a:ext cx="7813675" cy="487665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886200" y="2698273"/>
            <a:ext cx="5146674" cy="181588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ru-RU" sz="1600" dirty="0"/>
              <a:t>Чтобы уведомить ФНС о предстоящих платежах через формы отчетности, вы регулярно сдаете отчеты. Бухгалтерия на основе данных учета формирует отчетность согласно вашей системе налогообложения. Задачи по подготовке и отправке каждой формы появляются на главной странице сервиса с указанием срока отправки</a:t>
            </a:r>
          </a:p>
        </p:txBody>
      </p:sp>
      <p:sp>
        <p:nvSpPr>
          <p:cNvPr id="6" name="Стрелка вправо 5"/>
          <p:cNvSpPr/>
          <p:nvPr/>
        </p:nvSpPr>
        <p:spPr>
          <a:xfrm rot="12543743">
            <a:off x="2699134" y="2676127"/>
            <a:ext cx="1219200" cy="513631"/>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8057970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hlinkClick r:id="rId2"/>
            <a:extLst>
              <a:ext uri="{FF2B5EF4-FFF2-40B4-BE49-F238E27FC236}">
                <a16:creationId xmlns="" xmlns:a16="http://schemas.microsoft.com/office/drawing/2014/main" id="{CB09EA64-B612-420E-B214-A275AEC3A772}"/>
              </a:ext>
            </a:extLst>
          </p:cNvPr>
          <p:cNvPicPr>
            <a:picLocks noChangeAspect="1"/>
          </p:cNvPicPr>
          <p:nvPr/>
        </p:nvPicPr>
        <p:blipFill>
          <a:blip r:embed="rId3"/>
          <a:stretch>
            <a:fillRect/>
          </a:stretch>
        </p:blipFill>
        <p:spPr>
          <a:xfrm>
            <a:off x="0" y="7937"/>
            <a:ext cx="9144000" cy="6858000"/>
          </a:xfrm>
          <a:prstGeom prst="rect">
            <a:avLst/>
          </a:prstGeom>
        </p:spPr>
      </p:pic>
      <p:sp>
        <p:nvSpPr>
          <p:cNvPr id="2" name="TextBox 1"/>
          <p:cNvSpPr txBox="1"/>
          <p:nvPr/>
        </p:nvSpPr>
        <p:spPr>
          <a:xfrm>
            <a:off x="114300" y="304800"/>
            <a:ext cx="5067300" cy="461665"/>
          </a:xfrm>
          <a:prstGeom prst="rect">
            <a:avLst/>
          </a:prstGeom>
        </p:spPr>
        <p:style>
          <a:lnRef idx="3">
            <a:schemeClr val="lt1"/>
          </a:lnRef>
          <a:fillRef idx="1">
            <a:schemeClr val="accent4"/>
          </a:fillRef>
          <a:effectRef idx="1">
            <a:schemeClr val="accent4"/>
          </a:effectRef>
          <a:fontRef idx="minor">
            <a:schemeClr val="lt1"/>
          </a:fontRef>
        </p:style>
        <p:txBody>
          <a:bodyPr wrap="square" rtlCol="0" anchor="ctr">
            <a:spAutoFit/>
          </a:bodyPr>
          <a:lstStyle/>
          <a:p>
            <a:pPr algn="ctr"/>
            <a:r>
              <a:rPr lang="ru-RU" sz="2400" b="1" dirty="0"/>
              <a:t>Готовность </a:t>
            </a:r>
            <a:r>
              <a:rPr lang="ru-RU" sz="2400" b="1" dirty="0" err="1" smtClean="0"/>
              <a:t>Контур.Бухгалтерии</a:t>
            </a:r>
            <a:endParaRPr lang="ru-RU" sz="2400" dirty="0"/>
          </a:p>
        </p:txBody>
      </p:sp>
      <p:sp>
        <p:nvSpPr>
          <p:cNvPr id="3" name="TextBox 2"/>
          <p:cNvSpPr txBox="1"/>
          <p:nvPr/>
        </p:nvSpPr>
        <p:spPr>
          <a:xfrm>
            <a:off x="155575" y="1143000"/>
            <a:ext cx="8077200" cy="1477328"/>
          </a:xfrm>
          <a:prstGeom prst="rect">
            <a:avLst/>
          </a:prstGeom>
          <a:noFill/>
        </p:spPr>
        <p:txBody>
          <a:bodyPr wrap="square" rtlCol="0">
            <a:spAutoFit/>
          </a:bodyPr>
          <a:lstStyle/>
          <a:p>
            <a:r>
              <a:rPr lang="ru-RU" dirty="0"/>
              <a:t>При клике по задаче откроется </a:t>
            </a:r>
            <a:r>
              <a:rPr lang="ru-RU" dirty="0" err="1"/>
              <a:t>предзаполненный</a:t>
            </a:r>
            <a:r>
              <a:rPr lang="ru-RU" dirty="0"/>
              <a:t> отчет. При необходимости в него вносят недостающие данные или редактируют. Затем сервис проводит проверку отчета по контрольным соотношениям и указывает на ошибки, если они есть. Если ошибок нет, отчет остается подписать с помощью сертификата КЭП и отправить.</a:t>
            </a:r>
          </a:p>
        </p:txBody>
      </p:sp>
      <p:sp>
        <p:nvSpPr>
          <p:cNvPr id="8" name="AutoShape 2" descr="https://info.kontur.ru/PartnersPortal.WebApi/api/konturDrive/getFile/5c425a7e-bd52-45bb-ae44-97134ffac58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TextBox 3">
            <a:hlinkClick r:id="rId4" tooltip="Контур эктерн"/>
          </p:cNvPr>
          <p:cNvSpPr txBox="1"/>
          <p:nvPr/>
        </p:nvSpPr>
        <p:spPr>
          <a:xfrm>
            <a:off x="7620000" y="120134"/>
            <a:ext cx="1524000" cy="369332"/>
          </a:xfrm>
          <a:prstGeom prst="rect">
            <a:avLst/>
          </a:prstGeom>
          <a:noFill/>
        </p:spPr>
        <p:txBody>
          <a:bodyPr wrap="square" rtlCol="0">
            <a:spAutoFit/>
          </a:bodyPr>
          <a:lstStyle/>
          <a:p>
            <a:r>
              <a:rPr lang="ru-RU" dirty="0" smtClean="0">
                <a:hlinkClick r:id="rId5"/>
              </a:rPr>
              <a:t>подробнее</a:t>
            </a:r>
            <a:endParaRPr lang="ru-RU" dirty="0"/>
          </a:p>
        </p:txBody>
      </p:sp>
      <p:pic>
        <p:nvPicPr>
          <p:cNvPr id="11266" name="Picture 2" descr="C:\temp\436dc9c2-32ea-400c-a030-ca014b8faa4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1" y="2618512"/>
            <a:ext cx="7924800" cy="42474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11" name="Стрелка вправо 10"/>
          <p:cNvSpPr/>
          <p:nvPr/>
        </p:nvSpPr>
        <p:spPr>
          <a:xfrm rot="9027622">
            <a:off x="6143378" y="5677366"/>
            <a:ext cx="1219200" cy="513631"/>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0574853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hlinkClick r:id="rId2"/>
            <a:extLst>
              <a:ext uri="{FF2B5EF4-FFF2-40B4-BE49-F238E27FC236}">
                <a16:creationId xmlns="" xmlns:a16="http://schemas.microsoft.com/office/drawing/2014/main" id="{CB09EA64-B612-420E-B214-A275AEC3A772}"/>
              </a:ext>
            </a:extLst>
          </p:cNvPr>
          <p:cNvPicPr>
            <a:picLocks noChangeAspect="1"/>
          </p:cNvPicPr>
          <p:nvPr/>
        </p:nvPicPr>
        <p:blipFill>
          <a:blip r:embed="rId3"/>
          <a:stretch>
            <a:fillRect/>
          </a:stretch>
        </p:blipFill>
        <p:spPr>
          <a:xfrm>
            <a:off x="0" y="7937"/>
            <a:ext cx="9144000" cy="6858000"/>
          </a:xfrm>
          <a:prstGeom prst="rect">
            <a:avLst/>
          </a:prstGeom>
        </p:spPr>
      </p:pic>
      <p:sp>
        <p:nvSpPr>
          <p:cNvPr id="2" name="TextBox 1"/>
          <p:cNvSpPr txBox="1"/>
          <p:nvPr/>
        </p:nvSpPr>
        <p:spPr>
          <a:xfrm>
            <a:off x="114300" y="304800"/>
            <a:ext cx="5067300" cy="461665"/>
          </a:xfrm>
          <a:prstGeom prst="rect">
            <a:avLst/>
          </a:prstGeom>
        </p:spPr>
        <p:style>
          <a:lnRef idx="3">
            <a:schemeClr val="lt1"/>
          </a:lnRef>
          <a:fillRef idx="1">
            <a:schemeClr val="accent4"/>
          </a:fillRef>
          <a:effectRef idx="1">
            <a:schemeClr val="accent4"/>
          </a:effectRef>
          <a:fontRef idx="minor">
            <a:schemeClr val="lt1"/>
          </a:fontRef>
        </p:style>
        <p:txBody>
          <a:bodyPr wrap="square" rtlCol="0" anchor="ctr">
            <a:spAutoFit/>
          </a:bodyPr>
          <a:lstStyle/>
          <a:p>
            <a:pPr algn="ctr"/>
            <a:r>
              <a:rPr lang="ru-RU" sz="2400" b="1" dirty="0"/>
              <a:t>Готовность </a:t>
            </a:r>
            <a:r>
              <a:rPr lang="ru-RU" sz="2400" b="1" dirty="0" err="1" smtClean="0"/>
              <a:t>Контур.Бухгалтерии</a:t>
            </a:r>
            <a:endParaRPr lang="ru-RU" sz="2400" dirty="0"/>
          </a:p>
        </p:txBody>
      </p:sp>
      <p:sp>
        <p:nvSpPr>
          <p:cNvPr id="3" name="TextBox 2"/>
          <p:cNvSpPr txBox="1"/>
          <p:nvPr/>
        </p:nvSpPr>
        <p:spPr>
          <a:xfrm>
            <a:off x="155575" y="1143000"/>
            <a:ext cx="8077200" cy="369332"/>
          </a:xfrm>
          <a:prstGeom prst="rect">
            <a:avLst/>
          </a:prstGeom>
          <a:noFill/>
        </p:spPr>
        <p:txBody>
          <a:bodyPr wrap="square" rtlCol="0">
            <a:spAutoFit/>
          </a:bodyPr>
          <a:lstStyle/>
          <a:p>
            <a:r>
              <a:rPr lang="ru-RU" b="1" dirty="0"/>
              <a:t>Уведомление об исчисленных налогах</a:t>
            </a:r>
            <a:endParaRPr lang="ru-RU" dirty="0"/>
          </a:p>
        </p:txBody>
      </p:sp>
      <p:sp>
        <p:nvSpPr>
          <p:cNvPr id="8" name="AutoShape 2" descr="https://info.kontur.ru/PartnersPortal.WebApi/api/konturDrive/getFile/5c425a7e-bd52-45bb-ae44-97134ffac58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TextBox 3">
            <a:hlinkClick r:id="rId4" tooltip="Контур эктерн"/>
          </p:cNvPr>
          <p:cNvSpPr txBox="1"/>
          <p:nvPr/>
        </p:nvSpPr>
        <p:spPr>
          <a:xfrm>
            <a:off x="7620000" y="120134"/>
            <a:ext cx="1524000" cy="369332"/>
          </a:xfrm>
          <a:prstGeom prst="rect">
            <a:avLst/>
          </a:prstGeom>
          <a:noFill/>
        </p:spPr>
        <p:txBody>
          <a:bodyPr wrap="square" rtlCol="0">
            <a:spAutoFit/>
          </a:bodyPr>
          <a:lstStyle/>
          <a:p>
            <a:r>
              <a:rPr lang="ru-RU" dirty="0" smtClean="0">
                <a:hlinkClick r:id="rId5"/>
              </a:rPr>
              <a:t>подробнее</a:t>
            </a:r>
            <a:endParaRPr lang="ru-RU" dirty="0"/>
          </a:p>
        </p:txBody>
      </p:sp>
      <p:sp>
        <p:nvSpPr>
          <p:cNvPr id="6" name="TextBox 5"/>
          <p:cNvSpPr txBox="1"/>
          <p:nvPr/>
        </p:nvSpPr>
        <p:spPr>
          <a:xfrm>
            <a:off x="838200" y="1512332"/>
            <a:ext cx="7696200" cy="1477328"/>
          </a:xfrm>
          <a:prstGeom prst="rect">
            <a:avLst/>
          </a:prstGeom>
          <a:noFill/>
        </p:spPr>
        <p:txBody>
          <a:bodyPr wrap="square" rtlCol="0">
            <a:spAutoFit/>
          </a:bodyPr>
          <a:lstStyle/>
          <a:p>
            <a:r>
              <a:rPr lang="ru-RU" dirty="0"/>
              <a:t>Бухгалтерия отслеживает, в каком месяце и в какие сроки пользователь должен подать уведомление в ФНС. На главной странице сервиса появляется задача по отправке уведомления, ее нужно только своевременно выполнить.</a:t>
            </a:r>
          </a:p>
          <a:p>
            <a:endParaRPr lang="ru-RU" dirty="0"/>
          </a:p>
        </p:txBody>
      </p:sp>
      <p:pic>
        <p:nvPicPr>
          <p:cNvPr id="12290" name="Picture 2" descr="C:\temp\60e94928-ef8a-4d09-8305-33fba1c8515b.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 y="2478087"/>
            <a:ext cx="9004300" cy="43878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0373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2400" y="4191000"/>
            <a:ext cx="1143000" cy="266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 name="Рисунок 1">
            <a:hlinkClick r:id="rId2"/>
            <a:extLst>
              <a:ext uri="{FF2B5EF4-FFF2-40B4-BE49-F238E27FC236}">
                <a16:creationId xmlns="" xmlns:a16="http://schemas.microsoft.com/office/drawing/2014/main" id="{CB09EA64-B612-420E-B214-A275AEC3A772}"/>
              </a:ext>
            </a:extLst>
          </p:cNvPr>
          <p:cNvPicPr>
            <a:picLocks noChangeAspect="1"/>
          </p:cNvPicPr>
          <p:nvPr/>
        </p:nvPicPr>
        <p:blipFill>
          <a:blip r:embed="rId3"/>
          <a:stretch>
            <a:fillRect/>
          </a:stretch>
        </p:blipFill>
        <p:spPr>
          <a:xfrm>
            <a:off x="-166158" y="0"/>
            <a:ext cx="9144000" cy="6858000"/>
          </a:xfrm>
          <a:prstGeom prst="rect">
            <a:avLst/>
          </a:prstGeom>
        </p:spPr>
      </p:pic>
      <p:sp>
        <p:nvSpPr>
          <p:cNvPr id="5" name="AutoShape 2" descr="https://kontur.ru/Files/userfiles/image/products/elba/elbik_new.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6" name="Picture 2" descr="https://cdn4.zp.ru/job/attaches/2019/03/ae/12/ae12154045005171bd193c07178ee39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4076664"/>
            <a:ext cx="3825271" cy="25508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https://storage.yandexcloud.net/incrussia-prod/wp-content/uploads/2020/06/SKBKontu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964" y="1369476"/>
            <a:ext cx="4373717" cy="24556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s://s0.rbk.ru/v6_top_pics/media/img/4/80/75476415952480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22" y="4016759"/>
            <a:ext cx="4005944" cy="26706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2" name="Picture 8" descr="http://s.ekabu.ru/localStorage/post/fe/53/a6/3e/fe53a63e_resizedScaled_740to399.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05843" y="1294338"/>
            <a:ext cx="4572000" cy="26059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6158" y="304799"/>
            <a:ext cx="9310158" cy="1200329"/>
          </a:xfrm>
          <a:prstGeom prst="rect">
            <a:avLst/>
          </a:prstGeom>
          <a:noFill/>
        </p:spPr>
        <p:txBody>
          <a:bodyPr wrap="square" rtlCol="0">
            <a:spAutoFit/>
          </a:bodyPr>
          <a:lstStyle/>
          <a:p>
            <a:pPr algn="ctr"/>
            <a:r>
              <a:rPr lang="ru-RU" sz="3600" b="1" dirty="0">
                <a:solidFill>
                  <a:schemeClr val="bg1"/>
                </a:solidFill>
              </a:rPr>
              <a:t>Контур — экосистема для бизнеса</a:t>
            </a:r>
          </a:p>
          <a:p>
            <a:pPr algn="ctr"/>
            <a:endParaRPr lang="ru-RU" sz="3600" dirty="0">
              <a:solidFill>
                <a:schemeClr val="bg1"/>
              </a:solidFill>
            </a:endParaRPr>
          </a:p>
        </p:txBody>
      </p:sp>
    </p:spTree>
    <p:extLst>
      <p:ext uri="{BB962C8B-B14F-4D97-AF65-F5344CB8AC3E}">
        <p14:creationId xmlns:p14="http://schemas.microsoft.com/office/powerpoint/2010/main" val="12205638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hlinkClick r:id="rId2"/>
            <a:extLst>
              <a:ext uri="{FF2B5EF4-FFF2-40B4-BE49-F238E27FC236}">
                <a16:creationId xmlns="" xmlns:a16="http://schemas.microsoft.com/office/drawing/2014/main" id="{CB09EA64-B612-420E-B214-A275AEC3A772}"/>
              </a:ext>
            </a:extLst>
          </p:cNvPr>
          <p:cNvPicPr>
            <a:picLocks noChangeAspect="1"/>
          </p:cNvPicPr>
          <p:nvPr/>
        </p:nvPicPr>
        <p:blipFill>
          <a:blip r:embed="rId3"/>
          <a:stretch>
            <a:fillRect/>
          </a:stretch>
        </p:blipFill>
        <p:spPr>
          <a:xfrm>
            <a:off x="0" y="7937"/>
            <a:ext cx="9144000" cy="6858000"/>
          </a:xfrm>
          <a:prstGeom prst="rect">
            <a:avLst/>
          </a:prstGeom>
        </p:spPr>
      </p:pic>
      <p:sp>
        <p:nvSpPr>
          <p:cNvPr id="2" name="TextBox 1"/>
          <p:cNvSpPr txBox="1"/>
          <p:nvPr/>
        </p:nvSpPr>
        <p:spPr>
          <a:xfrm>
            <a:off x="114300" y="304800"/>
            <a:ext cx="5067300" cy="461665"/>
          </a:xfrm>
          <a:prstGeom prst="rect">
            <a:avLst/>
          </a:prstGeom>
        </p:spPr>
        <p:style>
          <a:lnRef idx="3">
            <a:schemeClr val="lt1"/>
          </a:lnRef>
          <a:fillRef idx="1">
            <a:schemeClr val="accent4"/>
          </a:fillRef>
          <a:effectRef idx="1">
            <a:schemeClr val="accent4"/>
          </a:effectRef>
          <a:fontRef idx="minor">
            <a:schemeClr val="lt1"/>
          </a:fontRef>
        </p:style>
        <p:txBody>
          <a:bodyPr wrap="square" rtlCol="0" anchor="ctr">
            <a:spAutoFit/>
          </a:bodyPr>
          <a:lstStyle/>
          <a:p>
            <a:pPr algn="ctr"/>
            <a:r>
              <a:rPr lang="ru-RU" sz="2400" b="1" dirty="0"/>
              <a:t>Готовность </a:t>
            </a:r>
            <a:r>
              <a:rPr lang="ru-RU" sz="2400" b="1" dirty="0" err="1" smtClean="0"/>
              <a:t>Контур.Бухгалтерии</a:t>
            </a:r>
            <a:endParaRPr lang="ru-RU" sz="2400" dirty="0"/>
          </a:p>
        </p:txBody>
      </p:sp>
      <p:sp>
        <p:nvSpPr>
          <p:cNvPr id="3" name="TextBox 2"/>
          <p:cNvSpPr txBox="1"/>
          <p:nvPr/>
        </p:nvSpPr>
        <p:spPr>
          <a:xfrm>
            <a:off x="155575" y="1143000"/>
            <a:ext cx="8077200" cy="369332"/>
          </a:xfrm>
          <a:prstGeom prst="rect">
            <a:avLst/>
          </a:prstGeom>
          <a:noFill/>
        </p:spPr>
        <p:txBody>
          <a:bodyPr wrap="square" rtlCol="0">
            <a:spAutoFit/>
          </a:bodyPr>
          <a:lstStyle/>
          <a:p>
            <a:r>
              <a:rPr lang="ru-RU" b="1" dirty="0"/>
              <a:t>Уведомление об исчисленных налогах</a:t>
            </a:r>
            <a:endParaRPr lang="ru-RU" dirty="0"/>
          </a:p>
        </p:txBody>
      </p:sp>
      <p:sp>
        <p:nvSpPr>
          <p:cNvPr id="8" name="AutoShape 2" descr="https://info.kontur.ru/PartnersPortal.WebApi/api/konturDrive/getFile/5c425a7e-bd52-45bb-ae44-97134ffac58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TextBox 3">
            <a:hlinkClick r:id="rId4" tooltip="Контур эктерн"/>
          </p:cNvPr>
          <p:cNvSpPr txBox="1"/>
          <p:nvPr/>
        </p:nvSpPr>
        <p:spPr>
          <a:xfrm>
            <a:off x="7620000" y="120134"/>
            <a:ext cx="1524000" cy="369332"/>
          </a:xfrm>
          <a:prstGeom prst="rect">
            <a:avLst/>
          </a:prstGeom>
          <a:noFill/>
        </p:spPr>
        <p:txBody>
          <a:bodyPr wrap="square" rtlCol="0">
            <a:spAutoFit/>
          </a:bodyPr>
          <a:lstStyle/>
          <a:p>
            <a:r>
              <a:rPr lang="ru-RU" dirty="0" smtClean="0">
                <a:hlinkClick r:id="rId5"/>
              </a:rPr>
              <a:t>подробнее</a:t>
            </a:r>
            <a:endParaRPr lang="ru-RU" dirty="0"/>
          </a:p>
        </p:txBody>
      </p:sp>
      <p:sp>
        <p:nvSpPr>
          <p:cNvPr id="6" name="TextBox 5"/>
          <p:cNvSpPr txBox="1"/>
          <p:nvPr/>
        </p:nvSpPr>
        <p:spPr>
          <a:xfrm>
            <a:off x="838200" y="1512332"/>
            <a:ext cx="7696200" cy="923330"/>
          </a:xfrm>
          <a:prstGeom prst="rect">
            <a:avLst/>
          </a:prstGeom>
          <a:noFill/>
        </p:spPr>
        <p:txBody>
          <a:bodyPr wrap="square" rtlCol="0">
            <a:spAutoFit/>
          </a:bodyPr>
          <a:lstStyle/>
          <a:p>
            <a:r>
              <a:rPr lang="ru-RU" dirty="0"/>
              <a:t>При клике по задаче «Отправить уведомление об исчисленных налогах» откроется заполненная форма уведомления, которую нужно проверить и отправить.</a:t>
            </a:r>
          </a:p>
        </p:txBody>
      </p:sp>
      <p:pic>
        <p:nvPicPr>
          <p:cNvPr id="13314" name="Picture 2" descr="C:\temp\2fb00361-8a32-462c-ad79-9b347e3efe9b.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 y="2376487"/>
            <a:ext cx="9004300" cy="45021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5596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hlinkClick r:id="rId2"/>
            <a:extLst>
              <a:ext uri="{FF2B5EF4-FFF2-40B4-BE49-F238E27FC236}">
                <a16:creationId xmlns="" xmlns:a16="http://schemas.microsoft.com/office/drawing/2014/main" id="{CB09EA64-B612-420E-B214-A275AEC3A772}"/>
              </a:ext>
            </a:extLst>
          </p:cNvPr>
          <p:cNvPicPr>
            <a:picLocks noChangeAspect="1"/>
          </p:cNvPicPr>
          <p:nvPr/>
        </p:nvPicPr>
        <p:blipFill>
          <a:blip r:embed="rId3"/>
          <a:stretch>
            <a:fillRect/>
          </a:stretch>
        </p:blipFill>
        <p:spPr>
          <a:xfrm>
            <a:off x="0" y="7937"/>
            <a:ext cx="9144000" cy="6858000"/>
          </a:xfrm>
          <a:prstGeom prst="rect">
            <a:avLst/>
          </a:prstGeom>
        </p:spPr>
      </p:pic>
      <p:sp>
        <p:nvSpPr>
          <p:cNvPr id="2" name="TextBox 1"/>
          <p:cNvSpPr txBox="1"/>
          <p:nvPr/>
        </p:nvSpPr>
        <p:spPr>
          <a:xfrm>
            <a:off x="114300" y="304800"/>
            <a:ext cx="5067300" cy="461665"/>
          </a:xfrm>
          <a:prstGeom prst="rect">
            <a:avLst/>
          </a:prstGeom>
        </p:spPr>
        <p:style>
          <a:lnRef idx="3">
            <a:schemeClr val="lt1"/>
          </a:lnRef>
          <a:fillRef idx="1">
            <a:schemeClr val="accent4"/>
          </a:fillRef>
          <a:effectRef idx="1">
            <a:schemeClr val="accent4"/>
          </a:effectRef>
          <a:fontRef idx="minor">
            <a:schemeClr val="lt1"/>
          </a:fontRef>
        </p:style>
        <p:txBody>
          <a:bodyPr wrap="square" rtlCol="0" anchor="ctr">
            <a:spAutoFit/>
          </a:bodyPr>
          <a:lstStyle/>
          <a:p>
            <a:pPr algn="ctr"/>
            <a:r>
              <a:rPr lang="ru-RU" sz="2400" b="1" dirty="0"/>
              <a:t>Готовность </a:t>
            </a:r>
            <a:r>
              <a:rPr lang="ru-RU" sz="2400" b="1" dirty="0" err="1" smtClean="0"/>
              <a:t>Контур.Бухгалтерии</a:t>
            </a:r>
            <a:endParaRPr lang="ru-RU" sz="2400" dirty="0"/>
          </a:p>
        </p:txBody>
      </p:sp>
      <p:sp>
        <p:nvSpPr>
          <p:cNvPr id="3" name="TextBox 2"/>
          <p:cNvSpPr txBox="1"/>
          <p:nvPr/>
        </p:nvSpPr>
        <p:spPr>
          <a:xfrm>
            <a:off x="155575" y="1143000"/>
            <a:ext cx="8077200" cy="369332"/>
          </a:xfrm>
          <a:prstGeom prst="rect">
            <a:avLst/>
          </a:prstGeom>
          <a:noFill/>
        </p:spPr>
        <p:txBody>
          <a:bodyPr wrap="square" rtlCol="0">
            <a:spAutoFit/>
          </a:bodyPr>
          <a:lstStyle/>
          <a:p>
            <a:r>
              <a:rPr lang="ru-RU" b="1" dirty="0"/>
              <a:t>Уплата налогов и взносов</a:t>
            </a:r>
            <a:endParaRPr lang="ru-RU" dirty="0"/>
          </a:p>
        </p:txBody>
      </p:sp>
      <p:sp>
        <p:nvSpPr>
          <p:cNvPr id="8" name="AutoShape 2" descr="https://info.kontur.ru/PartnersPortal.WebApi/api/konturDrive/getFile/5c425a7e-bd52-45bb-ae44-97134ffac58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TextBox 3">
            <a:hlinkClick r:id="rId4" tooltip="Контур эктерн"/>
          </p:cNvPr>
          <p:cNvSpPr txBox="1"/>
          <p:nvPr/>
        </p:nvSpPr>
        <p:spPr>
          <a:xfrm>
            <a:off x="7620000" y="120134"/>
            <a:ext cx="1524000" cy="369332"/>
          </a:xfrm>
          <a:prstGeom prst="rect">
            <a:avLst/>
          </a:prstGeom>
          <a:noFill/>
        </p:spPr>
        <p:txBody>
          <a:bodyPr wrap="square" rtlCol="0">
            <a:spAutoFit/>
          </a:bodyPr>
          <a:lstStyle/>
          <a:p>
            <a:r>
              <a:rPr lang="ru-RU" dirty="0" smtClean="0">
                <a:hlinkClick r:id="rId5"/>
              </a:rPr>
              <a:t>подробнее</a:t>
            </a:r>
            <a:endParaRPr lang="ru-RU" dirty="0"/>
          </a:p>
        </p:txBody>
      </p:sp>
      <p:sp>
        <p:nvSpPr>
          <p:cNvPr id="6" name="TextBox 5"/>
          <p:cNvSpPr txBox="1"/>
          <p:nvPr/>
        </p:nvSpPr>
        <p:spPr>
          <a:xfrm>
            <a:off x="838200" y="1512332"/>
            <a:ext cx="7696200" cy="923330"/>
          </a:xfrm>
          <a:prstGeom prst="rect">
            <a:avLst/>
          </a:prstGeom>
          <a:noFill/>
        </p:spPr>
        <p:txBody>
          <a:bodyPr wrap="square" rtlCol="0">
            <a:spAutoFit/>
          </a:bodyPr>
          <a:lstStyle/>
          <a:p>
            <a:r>
              <a:rPr lang="ru-RU" dirty="0"/>
              <a:t>Задачи по уплате налогов и взносов тоже заблаговременно появляются на главной вкладке Бухгалтерии. Сервис предлагает сформировать платежное поручение.</a:t>
            </a:r>
          </a:p>
        </p:txBody>
      </p:sp>
      <p:pic>
        <p:nvPicPr>
          <p:cNvPr id="14338" name="Picture 2" descr="C:\temp\9d323543-624a-45da-9f06-2e78cf4a3339.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850" y="2478087"/>
            <a:ext cx="9004300" cy="43878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3036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hlinkClick r:id="rId2"/>
            <a:extLst>
              <a:ext uri="{FF2B5EF4-FFF2-40B4-BE49-F238E27FC236}">
                <a16:creationId xmlns="" xmlns:a16="http://schemas.microsoft.com/office/drawing/2014/main" id="{CB09EA64-B612-420E-B214-A275AEC3A772}"/>
              </a:ext>
            </a:extLst>
          </p:cNvPr>
          <p:cNvPicPr>
            <a:picLocks noChangeAspect="1"/>
          </p:cNvPicPr>
          <p:nvPr/>
        </p:nvPicPr>
        <p:blipFill>
          <a:blip r:embed="rId3"/>
          <a:stretch>
            <a:fillRect/>
          </a:stretch>
        </p:blipFill>
        <p:spPr>
          <a:xfrm>
            <a:off x="0" y="7937"/>
            <a:ext cx="9144000" cy="6858000"/>
          </a:xfrm>
          <a:prstGeom prst="rect">
            <a:avLst/>
          </a:prstGeom>
        </p:spPr>
      </p:pic>
      <p:sp>
        <p:nvSpPr>
          <p:cNvPr id="2" name="TextBox 1"/>
          <p:cNvSpPr txBox="1"/>
          <p:nvPr/>
        </p:nvSpPr>
        <p:spPr>
          <a:xfrm>
            <a:off x="114300" y="304800"/>
            <a:ext cx="5067300" cy="461665"/>
          </a:xfrm>
          <a:prstGeom prst="rect">
            <a:avLst/>
          </a:prstGeom>
        </p:spPr>
        <p:style>
          <a:lnRef idx="3">
            <a:schemeClr val="lt1"/>
          </a:lnRef>
          <a:fillRef idx="1">
            <a:schemeClr val="accent4"/>
          </a:fillRef>
          <a:effectRef idx="1">
            <a:schemeClr val="accent4"/>
          </a:effectRef>
          <a:fontRef idx="minor">
            <a:schemeClr val="lt1"/>
          </a:fontRef>
        </p:style>
        <p:txBody>
          <a:bodyPr wrap="square" rtlCol="0" anchor="ctr">
            <a:spAutoFit/>
          </a:bodyPr>
          <a:lstStyle/>
          <a:p>
            <a:pPr algn="ctr"/>
            <a:r>
              <a:rPr lang="ru-RU" sz="2400" b="1" dirty="0"/>
              <a:t>Готовность </a:t>
            </a:r>
            <a:r>
              <a:rPr lang="ru-RU" sz="2400" b="1" dirty="0" err="1" smtClean="0"/>
              <a:t>Контур.Бухгалтерии</a:t>
            </a:r>
            <a:endParaRPr lang="ru-RU" sz="2400" dirty="0"/>
          </a:p>
        </p:txBody>
      </p:sp>
      <p:sp>
        <p:nvSpPr>
          <p:cNvPr id="3" name="TextBox 2"/>
          <p:cNvSpPr txBox="1"/>
          <p:nvPr/>
        </p:nvSpPr>
        <p:spPr>
          <a:xfrm>
            <a:off x="155575" y="1143000"/>
            <a:ext cx="8077200" cy="369332"/>
          </a:xfrm>
          <a:prstGeom prst="rect">
            <a:avLst/>
          </a:prstGeom>
          <a:noFill/>
        </p:spPr>
        <p:txBody>
          <a:bodyPr wrap="square" rtlCol="0">
            <a:spAutoFit/>
          </a:bodyPr>
          <a:lstStyle/>
          <a:p>
            <a:r>
              <a:rPr lang="ru-RU" b="1" dirty="0"/>
              <a:t>Уплата налогов и взносов</a:t>
            </a:r>
            <a:endParaRPr lang="ru-RU" dirty="0"/>
          </a:p>
        </p:txBody>
      </p:sp>
      <p:sp>
        <p:nvSpPr>
          <p:cNvPr id="8" name="AutoShape 2" descr="https://info.kontur.ru/PartnersPortal.WebApi/api/konturDrive/getFile/5c425a7e-bd52-45bb-ae44-97134ffac58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TextBox 3">
            <a:hlinkClick r:id="rId4" tooltip="Контур эктерн"/>
          </p:cNvPr>
          <p:cNvSpPr txBox="1"/>
          <p:nvPr/>
        </p:nvSpPr>
        <p:spPr>
          <a:xfrm>
            <a:off x="7620000" y="120134"/>
            <a:ext cx="1524000" cy="369332"/>
          </a:xfrm>
          <a:prstGeom prst="rect">
            <a:avLst/>
          </a:prstGeom>
          <a:noFill/>
        </p:spPr>
        <p:txBody>
          <a:bodyPr wrap="square" rtlCol="0">
            <a:spAutoFit/>
          </a:bodyPr>
          <a:lstStyle/>
          <a:p>
            <a:r>
              <a:rPr lang="ru-RU" dirty="0" smtClean="0">
                <a:hlinkClick r:id="rId5"/>
              </a:rPr>
              <a:t>подробнее</a:t>
            </a:r>
            <a:endParaRPr lang="ru-RU" dirty="0"/>
          </a:p>
        </p:txBody>
      </p:sp>
      <p:sp>
        <p:nvSpPr>
          <p:cNvPr id="6" name="TextBox 5"/>
          <p:cNvSpPr txBox="1"/>
          <p:nvPr/>
        </p:nvSpPr>
        <p:spPr>
          <a:xfrm>
            <a:off x="838200" y="1512332"/>
            <a:ext cx="7696200" cy="1477328"/>
          </a:xfrm>
          <a:prstGeom prst="rect">
            <a:avLst/>
          </a:prstGeom>
          <a:noFill/>
        </p:spPr>
        <p:txBody>
          <a:bodyPr wrap="square" rtlCol="0">
            <a:spAutoFit/>
          </a:bodyPr>
          <a:lstStyle/>
          <a:p>
            <a:r>
              <a:rPr lang="ru-RU" dirty="0"/>
              <a:t>После клика по задаче «Создать платежное поручение» откроется заполненная платежка, которую можно автоматически отправить в банк, если с ним есть интеграция, или сохранить и импортировать в клиент-банк.</a:t>
            </a:r>
          </a:p>
          <a:p>
            <a:r>
              <a:rPr lang="ru-RU" dirty="0">
                <a:hlinkClick r:id="rId6"/>
              </a:rPr>
              <a:t/>
            </a:r>
            <a:br>
              <a:rPr lang="ru-RU" dirty="0">
                <a:hlinkClick r:id="rId6"/>
              </a:rPr>
            </a:br>
            <a:endParaRPr lang="ru-RU" dirty="0"/>
          </a:p>
        </p:txBody>
      </p:sp>
      <p:pic>
        <p:nvPicPr>
          <p:cNvPr id="15362" name="Picture 2" descr="C:\temp\b14713a2-b648-4bc5-a6fc-3521fd8a409d.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3600" y="3200400"/>
            <a:ext cx="6657974" cy="43290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5953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hlinkClick r:id="rId2"/>
            <a:extLst>
              <a:ext uri="{FF2B5EF4-FFF2-40B4-BE49-F238E27FC236}">
                <a16:creationId xmlns="" xmlns:a16="http://schemas.microsoft.com/office/drawing/2014/main" id="{CB09EA64-B612-420E-B214-A275AEC3A772}"/>
              </a:ext>
            </a:extLst>
          </p:cNvPr>
          <p:cNvPicPr>
            <a:picLocks noChangeAspect="1"/>
          </p:cNvPicPr>
          <p:nvPr/>
        </p:nvPicPr>
        <p:blipFill>
          <a:blip r:embed="rId3"/>
          <a:stretch>
            <a:fillRect/>
          </a:stretch>
        </p:blipFill>
        <p:spPr>
          <a:xfrm>
            <a:off x="0" y="7937"/>
            <a:ext cx="9144000" cy="6858000"/>
          </a:xfrm>
          <a:prstGeom prst="rect">
            <a:avLst/>
          </a:prstGeom>
        </p:spPr>
      </p:pic>
      <p:sp>
        <p:nvSpPr>
          <p:cNvPr id="2" name="TextBox 1"/>
          <p:cNvSpPr txBox="1"/>
          <p:nvPr/>
        </p:nvSpPr>
        <p:spPr>
          <a:xfrm>
            <a:off x="114300" y="304800"/>
            <a:ext cx="5067300"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nchor="ctr">
            <a:spAutoFit/>
          </a:bodyPr>
          <a:lstStyle/>
          <a:p>
            <a:pPr algn="ctr"/>
            <a:r>
              <a:rPr lang="ru-RU" sz="2400" b="1" dirty="0"/>
              <a:t>Готовность </a:t>
            </a:r>
            <a:r>
              <a:rPr lang="ru-RU" sz="2400" b="1" dirty="0" err="1" smtClean="0"/>
              <a:t>Контур.Эльба</a:t>
            </a:r>
            <a:endParaRPr lang="ru-RU" sz="2400" dirty="0"/>
          </a:p>
        </p:txBody>
      </p:sp>
      <p:sp>
        <p:nvSpPr>
          <p:cNvPr id="8" name="AutoShape 2" descr="https://info.kontur.ru/PartnersPortal.WebApi/api/konturDrive/getFile/5c425a7e-bd52-45bb-ae44-97134ffac58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TextBox 3">
            <a:hlinkClick r:id="rId4" tooltip="Контур эктерн"/>
          </p:cNvPr>
          <p:cNvSpPr txBox="1"/>
          <p:nvPr/>
        </p:nvSpPr>
        <p:spPr>
          <a:xfrm>
            <a:off x="7620000" y="120134"/>
            <a:ext cx="1524000" cy="369332"/>
          </a:xfrm>
          <a:prstGeom prst="rect">
            <a:avLst/>
          </a:prstGeom>
          <a:noFill/>
        </p:spPr>
        <p:txBody>
          <a:bodyPr wrap="square" rtlCol="0">
            <a:spAutoFit/>
          </a:bodyPr>
          <a:lstStyle/>
          <a:p>
            <a:r>
              <a:rPr lang="ru-RU" dirty="0" smtClean="0">
                <a:hlinkClick r:id="rId5"/>
              </a:rPr>
              <a:t>подробнее</a:t>
            </a:r>
            <a:endParaRPr lang="ru-RU" dirty="0"/>
          </a:p>
        </p:txBody>
      </p:sp>
      <p:sp>
        <p:nvSpPr>
          <p:cNvPr id="6" name="TextBox 5"/>
          <p:cNvSpPr txBox="1"/>
          <p:nvPr/>
        </p:nvSpPr>
        <p:spPr>
          <a:xfrm>
            <a:off x="838200" y="1143000"/>
            <a:ext cx="7696200" cy="923330"/>
          </a:xfrm>
          <a:prstGeom prst="rect">
            <a:avLst/>
          </a:prstGeom>
          <a:noFill/>
        </p:spPr>
        <p:txBody>
          <a:bodyPr wrap="square" rtlCol="0">
            <a:spAutoFit/>
          </a:bodyPr>
          <a:lstStyle/>
          <a:p>
            <a:r>
              <a:rPr lang="ru-RU" dirty="0" err="1"/>
              <a:t>Контур.Эльба</a:t>
            </a:r>
            <a:r>
              <a:rPr lang="ru-RU" dirty="0"/>
              <a:t> — сервис, который заменяет бухгалтера и помогает предпринимателям на УСН и патенте самостоятельно отправлять отчеты, платить налоги, работать с документами и контрагентами</a:t>
            </a:r>
          </a:p>
        </p:txBody>
      </p:sp>
      <p:pic>
        <p:nvPicPr>
          <p:cNvPr id="16386" name="Picture 2" descr="C:\temp\5ac3af09-06db-4864-ba18-b0681bb1db95.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2263889"/>
            <a:ext cx="6156325" cy="46020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Стрелка вправо 9"/>
          <p:cNvSpPr/>
          <p:nvPr/>
        </p:nvSpPr>
        <p:spPr>
          <a:xfrm rot="20415481">
            <a:off x="1707776" y="5127985"/>
            <a:ext cx="1219200" cy="513631"/>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4900505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hlinkClick r:id="rId2"/>
            <a:extLst>
              <a:ext uri="{FF2B5EF4-FFF2-40B4-BE49-F238E27FC236}">
                <a16:creationId xmlns="" xmlns:a16="http://schemas.microsoft.com/office/drawing/2014/main" id="{CB09EA64-B612-420E-B214-A275AEC3A772}"/>
              </a:ext>
            </a:extLst>
          </p:cNvPr>
          <p:cNvPicPr>
            <a:picLocks noChangeAspect="1"/>
          </p:cNvPicPr>
          <p:nvPr/>
        </p:nvPicPr>
        <p:blipFill>
          <a:blip r:embed="rId3"/>
          <a:stretch>
            <a:fillRect/>
          </a:stretch>
        </p:blipFill>
        <p:spPr>
          <a:xfrm>
            <a:off x="0" y="7937"/>
            <a:ext cx="9144000" cy="6858000"/>
          </a:xfrm>
          <a:prstGeom prst="rect">
            <a:avLst/>
          </a:prstGeom>
        </p:spPr>
      </p:pic>
      <p:sp>
        <p:nvSpPr>
          <p:cNvPr id="2" name="TextBox 1"/>
          <p:cNvSpPr txBox="1"/>
          <p:nvPr/>
        </p:nvSpPr>
        <p:spPr>
          <a:xfrm>
            <a:off x="460375" y="1524000"/>
            <a:ext cx="5067300"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nchor="ctr">
            <a:spAutoFit/>
          </a:bodyPr>
          <a:lstStyle/>
          <a:p>
            <a:pPr algn="ctr"/>
            <a:r>
              <a:rPr lang="ru-RU" sz="2400" b="1" dirty="0"/>
              <a:t>Готовность </a:t>
            </a:r>
            <a:r>
              <a:rPr lang="ru-RU" sz="2400" b="1" dirty="0" smtClean="0"/>
              <a:t>к ЕНС</a:t>
            </a:r>
            <a:endParaRPr lang="ru-RU" sz="2400" dirty="0"/>
          </a:p>
        </p:txBody>
      </p:sp>
      <p:sp>
        <p:nvSpPr>
          <p:cNvPr id="8" name="AutoShape 2" descr="https://info.kontur.ru/PartnersPortal.WebApi/api/konturDrive/getFile/5c425a7e-bd52-45bb-ae44-97134ffac58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TextBox 3">
            <a:hlinkClick r:id="rId4" tooltip="Контур эктерн"/>
          </p:cNvPr>
          <p:cNvSpPr txBox="1"/>
          <p:nvPr/>
        </p:nvSpPr>
        <p:spPr>
          <a:xfrm>
            <a:off x="7620000" y="120134"/>
            <a:ext cx="1524000" cy="369332"/>
          </a:xfrm>
          <a:prstGeom prst="rect">
            <a:avLst/>
          </a:prstGeom>
          <a:noFill/>
        </p:spPr>
        <p:txBody>
          <a:bodyPr wrap="square" rtlCol="0">
            <a:spAutoFit/>
          </a:bodyPr>
          <a:lstStyle/>
          <a:p>
            <a:r>
              <a:rPr lang="ru-RU" dirty="0" smtClean="0">
                <a:hlinkClick r:id="rId5"/>
              </a:rPr>
              <a:t>подробнее</a:t>
            </a:r>
            <a:endParaRPr lang="ru-RU" dirty="0"/>
          </a:p>
        </p:txBody>
      </p:sp>
      <p:sp>
        <p:nvSpPr>
          <p:cNvPr id="6" name="TextBox 5"/>
          <p:cNvSpPr txBox="1"/>
          <p:nvPr/>
        </p:nvSpPr>
        <p:spPr>
          <a:xfrm>
            <a:off x="914400" y="2514600"/>
            <a:ext cx="7696200" cy="1569660"/>
          </a:xfrm>
          <a:prstGeom prst="rect">
            <a:avLst/>
          </a:prstGeom>
          <a:noFill/>
        </p:spPr>
        <p:txBody>
          <a:bodyPr wrap="square" rtlCol="0">
            <a:spAutoFit/>
          </a:bodyPr>
          <a:lstStyle/>
          <a:p>
            <a:r>
              <a:rPr lang="ru-RU" sz="2400" dirty="0" smtClean="0"/>
              <a:t>Компания Контур оперативно обновляет свои учетные решения и следит за их актуальность.</a:t>
            </a:r>
          </a:p>
          <a:p>
            <a:endParaRPr lang="ru-RU" sz="2400" dirty="0" smtClean="0"/>
          </a:p>
          <a:p>
            <a:r>
              <a:rPr lang="ru-RU" sz="2400" dirty="0" smtClean="0"/>
              <a:t> </a:t>
            </a:r>
            <a:endParaRPr lang="ru-RU" sz="2400" dirty="0"/>
          </a:p>
        </p:txBody>
      </p:sp>
    </p:spTree>
    <p:extLst>
      <p:ext uri="{BB962C8B-B14F-4D97-AF65-F5344CB8AC3E}">
        <p14:creationId xmlns:p14="http://schemas.microsoft.com/office/powerpoint/2010/main" val="35536218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2400" y="4191000"/>
            <a:ext cx="1143000" cy="266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TextBox 5">
            <a:extLst>
              <a:ext uri="{FF2B5EF4-FFF2-40B4-BE49-F238E27FC236}">
                <a16:creationId xmlns="" xmlns:a16="http://schemas.microsoft.com/office/drawing/2014/main" id="{EA919054-B49D-45E1-8EEC-841415564023}"/>
              </a:ext>
            </a:extLst>
          </p:cNvPr>
          <p:cNvSpPr txBox="1"/>
          <p:nvPr/>
        </p:nvSpPr>
        <p:spPr>
          <a:xfrm>
            <a:off x="3342968" y="326080"/>
            <a:ext cx="4724400" cy="769441"/>
          </a:xfrm>
          <a:prstGeom prst="rect">
            <a:avLst/>
          </a:prstGeom>
          <a:noFill/>
        </p:spPr>
        <p:txBody>
          <a:bodyPr wrap="square" rtlCol="0">
            <a:spAutoFit/>
          </a:bodyPr>
          <a:lstStyle/>
          <a:p>
            <a:r>
              <a:rPr lang="ru-RU" sz="4400" b="1" dirty="0">
                <a:solidFill>
                  <a:schemeClr val="bg1"/>
                </a:solidFill>
                <a:latin typeface="Bahnschrift SemiBold Condensed" panose="020B0502040204020203" pitchFamily="34" charset="0"/>
              </a:rPr>
              <a:t>СПАСИБО ЗА ВНИМАНИЕ!</a:t>
            </a:r>
          </a:p>
        </p:txBody>
      </p:sp>
      <p:sp>
        <p:nvSpPr>
          <p:cNvPr id="8" name="TextBox 7">
            <a:extLst>
              <a:ext uri="{FF2B5EF4-FFF2-40B4-BE49-F238E27FC236}">
                <a16:creationId xmlns="" xmlns:a16="http://schemas.microsoft.com/office/drawing/2014/main" id="{84DE7627-BF8D-4765-8D8D-1A6786320AF2}"/>
              </a:ext>
            </a:extLst>
          </p:cNvPr>
          <p:cNvSpPr txBox="1"/>
          <p:nvPr/>
        </p:nvSpPr>
        <p:spPr>
          <a:xfrm>
            <a:off x="3429000" y="664634"/>
            <a:ext cx="2392001" cy="861774"/>
          </a:xfrm>
          <a:prstGeom prst="rect">
            <a:avLst/>
          </a:prstGeom>
          <a:noFill/>
        </p:spPr>
        <p:txBody>
          <a:bodyPr wrap="none" rtlCol="0">
            <a:spAutoFit/>
          </a:bodyPr>
          <a:lstStyle/>
          <a:p>
            <a:r>
              <a:rPr lang="ru-RU" sz="5000" b="1" dirty="0">
                <a:solidFill>
                  <a:srgbClr val="014AB9"/>
                </a:solidFill>
                <a:latin typeface="Bahnschrift SemiBold Condensed" panose="020B0502040204020203" pitchFamily="34" charset="0"/>
              </a:rPr>
              <a:t>КОНТАКТЫ</a:t>
            </a:r>
          </a:p>
        </p:txBody>
      </p:sp>
      <p:sp>
        <p:nvSpPr>
          <p:cNvPr id="9" name="TextBox 8"/>
          <p:cNvSpPr txBox="1"/>
          <p:nvPr/>
        </p:nvSpPr>
        <p:spPr>
          <a:xfrm>
            <a:off x="2383465" y="2547688"/>
            <a:ext cx="4363952" cy="800219"/>
          </a:xfrm>
          <a:prstGeom prst="rect">
            <a:avLst/>
          </a:prstGeom>
          <a:noFill/>
        </p:spPr>
        <p:txBody>
          <a:bodyPr wrap="none" rtlCol="0">
            <a:spAutoFit/>
          </a:bodyPr>
          <a:lstStyle/>
          <a:p>
            <a:r>
              <a:rPr lang="ru-RU" dirty="0"/>
              <a:t>г</a:t>
            </a:r>
            <a:r>
              <a:rPr lang="ru-RU" dirty="0" smtClean="0"/>
              <a:t>. Севастополь наб. Корнилова 9, офис 302</a:t>
            </a:r>
            <a:endParaRPr lang="en-US" dirty="0" smtClean="0"/>
          </a:p>
          <a:p>
            <a:pPr algn="ctr"/>
            <a:r>
              <a:rPr lang="ru-RU" dirty="0" smtClean="0"/>
              <a:t> </a:t>
            </a:r>
            <a:r>
              <a:rPr lang="en-US" sz="2800" b="1" dirty="0" smtClean="0"/>
              <a:t>kontur.ru.com</a:t>
            </a:r>
            <a:endParaRPr lang="ru-RU" sz="2800" b="1" dirty="0"/>
          </a:p>
        </p:txBody>
      </p:sp>
      <p:sp>
        <p:nvSpPr>
          <p:cNvPr id="2" name="AutoShape 2" descr="data:image/svg+xml;base64,CiAgPHN2ZwogICAgdmVyc2lvbj0iMS4xIgogICAgdmlld0JveD0iMCAwIDM2NjMgMzY2MyIKICAgIHdpZHRoPSIyNTZweCIKICAgIGhlaWdodD0iMjU2cHgiCiAgICAKICAgIHhtbDpzcGFjZT0icHJlc2VydmUiIHhtbG5zPSJodHRwOi8vd3d3LnczLm9yZy8yMDAwL3N2ZyIgeG1sbnM6eGxpbms9Imh0dHA6Ly93d3cudzMub3JnLzE5OTkveGxpbmsiCiAgPgogICAgPGRlZnM+CiAgICAgIDxyZWN0IGlkPSJyZWN0LTAiIHdpZHRoPSIxMDAiIGhlaWdodD0iMTAwIiBmaWxsPSIjZmEwMDAwIi8+CiAgICAgIDxwYXRoCiAgICAgICAgaWQ9ImVtcHR5LTAiCiAgICAgICAgZD0iTTAsMjguNnY0Mi45QzAsODcuMywxMi44LDEwMCwyOC42LDEwMGg0Mi45YzE1LjksMCwyOC42LTEyLjgsMjguNi0yOC42VjI4LjZDMTAwLDEyLjcsODcuMiwwLDcxLjQsMEgyOC42IEMxMi44LDAsMCwxMi44LDAsMjguNnoiCiAgICAgICAgZmlsbD0iI2ZhMDAwMCIKICAgICAgLz4KICAgICAgPHBhdGggaWQ9ImItMCIgZD0iTTAsMCBMNjYsMCBDODQuNzc3NjgxNSwtMy40NDk0MDQxM2UtMTUgMTAwLDE1LjIyMjMxODUgMTAwLDM0IEwxMDAsNjYgQzEwMCw4NC43Nzc2ODE1IDg0Ljc3NzY4MTUsMTAwIDY2LDEwMCBMMCwxMDAgTDAsMCBaIiB0cmFuc2Zvcm09InJvdGF0ZSgtOTAgNTAgNTApIiBmaWxsPSIjZmEwMDAwIi8+CiAgICAgIDxwYXRoIGlkPSJyLTAiIGQ9Ik0wLDAgTDY2LDAgQzg0Ljc3NzY4MTUsLTMuNDQ5NDA0MTNlLTE1IDEwMCwxNS4yMjIzMTg1IDEwMCwzNCBMMTAwLDY2IEMxMDAsODQuNzc3NjgxNSA4NC43Nzc2ODE1LDEwMCA2NiwxMDAgTDAsMTAwIEwwLDAgWiIgdHJhbnNmb3JtPSJyb3RhdGUoLTE4MCA1MCA1MCkiIGZpbGw9IiNmYTAwMDAiLz4KICAgICAgPHBhdGggaWQ9ImwtMCIgZD0iTTAsMCBMNjYsMCBDODQuNzc3NjgxNSwtMy40NDk0MDQxM2UtMTUgMTAwLDE1LjIyMjMxODUgMTAwLDM0IEwxMDAsNjYgQzEwMCw4NC43Nzc2ODE1IDg0Ljc3NzY4MTUsMTAwIDY2LDEwMCBMMCwxMDAgTDAsMCBaIiBmaWxsPSIjZmEwMDAwIi8+CiAgICAgIDxwYXRoIGlkPSJ0LTAiIGQ9Ik0wLDAgTDY2LDAgQzg0Ljc3NzY4MTUsLTMuNDQ5NDA0MTNlLTE1IDEwMCwxNS4yMjIzMTg1IDEwMCwzNCBMMTAwLDY2IEMxMDAsODQuNzc3NjgxNSA4NC43Nzc2ODE1LDEwMCA2NiwxMDAgTDAsMTAwIEwwLDAgWiIgdHJhbnNmb3JtPSJyb3RhdGUoOTAgNTAgNTApIiBmaWxsPSIjZmEwMDAwIi8+CiAgICAgIDxwYXRoIGlkPSJsLTAiIGQ9Ik0wLDAgTDEwMCwwIEwxMDAsNjYgQzEwMCw4NC43Nzc2ODE1IDg0Ljc3NzY4MTUsMTAwIDY2LDEwMCBMMCwxMDAgTDAsMCBaIiB0cmFuc2Zvcm09InJvdGF0ZSgtOTAgNTAgNTApIiBmaWxsPSIjZmEwMDAwIi8+CiAgICAgIDxwYXRoIGlkPSJsdC0wIiBkPSJNMCwwIEwxMDAsMCBMMTAwLDY2IEMxMDAsODQuNzc3NjgxNSA4NC43Nzc2ODE1LDEwMCA2NiwxMDAgTDAsMTAwIEwwLDAgWiIgZmlsbD0iI2ZhMDAwMCIvPgogICAgICA8cGF0aCBpZD0ibGItMCIgZD0iTTAsMCBMMTAwLDAgTDEwMCw2NiBDMTAwLDg0Ljc3NzY4MTUgODQuNzc3NjgxNSwxMDAgNjYsMTAwIEwwLDEwMCBMMCwwIFoiIHRyYW5zZm9ybT0icm90YXRlKC05MCA1MCA1MCkiIGZpbGw9IiNmYTAwMDAiLz4KICAgICAgPHBhdGggaWQ9InJiLTAiIGQ9Ik0wLDAgTDEwMCwwIEwxMDAsNjYgQzEwMCw4NC43Nzc2ODE1IDg0Ljc3NzY4MTUsMTAwIDY2LDEwMCBMMCwxMDAgTDAsMCBaIiB0cmFuc2Zvcm09InJvdGF0ZSgtMTgwIDUwIDUwKSIgZmlsbD0iI2ZhMDAwMCIvPgogICAgICA8cGF0aCBpZD0icnQtMCIgZD0iTTAsMCBMMTAwLDAgTDEwMCw2NiBDMTAwLDg0Ljc3NzY4MTUgODQuNzc3NjgxNSwxMDAgNjYsMTAwIEwwLDEwMCBMMCwwIFoiIHRyYW5zZm9ybT0icm90YXRlKDkwIDUwIDUwKSIgZmlsbD0iI2ZhMDAwMCIvPgogICAgICA8cGF0aAogICAgICAgIGlkPSJuX2x0LTAiCiAgICAgICAgZD0iTTMwLjUsMlYwSDB2MzAuNWgyQzIsMTQuNywxNC44LDIsMzAuNSwyeiIKICAgICAgICBmaWxsPSIjZmEwMDAwIgogICAgICAvPgogICAgICA8cGF0aAogICAgICAgIGlkPSJuX2xiLTAiCiAgICAgICAgZD0iTTIsNjkuNUgwVjEwMGgzMC41di0yQzE0LjcsOTgsMiw4NS4yLDIsNjkuNXoiCiAgICAgICAgZmlsbD0iI2ZhMDAwMCIKICAgICAgLz4KICAgICAgPHBhdGgKICAgICAgICBpZD0ibl9ydC0wIgogICAgICAgIGQ9Ik05OCwzMC41aDJWMEg2OS41djJDODUuMywyLDk4LDE0LjgsOTgsMzAuNXoiCiAgICAgICAgZmlsbD0iI2ZhMDAwMCIKICAgICAgLz4KICAgICAgPHBhdGggaWQ9Im5fcmItMCIKICAgICAgICBkPSJNNjkuNSw5OHYySDEwMFY2OS41aC0yQzk4LDg1LjMsODUuMiw5OCw2OS41LDk4eiIKICAgICAgICBmaWxsPSIjZmEwMDAwIgogICAgICAvPgogICAgICA8cGF0aAogICAgICAgIGlkPSJwb2ludC0wIgogICAgICAgIGZpbGw9IiNmYT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CiAgICAgIDxjbGlwUGF0aCBpZD0ibG9nby1tYXNrLTAiPgogICAgICAgIDxyZWN0IHg9IjAiIHk9IjAiIHdpZHRoPSI3NTAiIGhlaWdodD0iNzUwIiAvPgogICAgICA8L2NsaXBQYXRoPgogICAgPC9kZWZzPgoKICAgIAogICAgICA8cmVjdAogICAgICAgIHg9IjAiCiAgICAgICAgd2lkdGg9IjM2NjMiCiAgICAgICAgaGVpZ2h0PSIzNjYzIgogICAgICAgIHJ4PSI1MTYiCiAgICAgICAgZmlsbD0iI2ZmZmZmZiIKICAgICAgLz4KCiAgICA8ZyB0cmFuc2Zvcm09InRyYW5zbGF0ZSgzMDAuNDgwNDY4NzUsIDMwMC40ODA0Njg3NSkgc2NhbGUoMC44NDM3NSkiPgogICAgICA8ZyB0cmFuc2Zvcm09InRyYW5zbGF0ZSg5NzAsMCkiPjx1c2UgeGxpbms6aHJlZj0iI2VtcHR5LTAiLz48L2c+CjxnIHRyYW5zZm9ybT0idHJhbnNsYXRlKDExNjQsMCkiPjx1c2UgeGxpbms6aHJlZj0iI3ItMCIvPjwvZz4KPGcgdHJhbnNmb3JtPSJ0cmFuc2xhdGUoMTI2MSwwKSI+PHVzZSB4bGluazpocmVmPSIjbC0wIi8+PC9nPgo8ZyB0cmFuc2Zvcm09InRyYW5zbGF0ZSgxNDU1LDApIj48dXNlIHhsaW5rOmhyZWY9IiNyLTAiLz48L2c+CjxnIHRyYW5zZm9ybT0idHJhbnNsYXRlKDE1NTIsMCkiPjx1c2UgeGxpbms6aHJlZj0iI3JlY3QtMCIvPjwvZz4KPGcgdHJhbnNmb3JtPSJ0cmFuc2xhdGUoMTY0OSwwKSI+PHVzZSB4bGluazpocmVmPSIjcmVjdC0wIi8+PC9nPgo8ZyB0cmFuc2Zvcm09InRyYW5zbGF0ZSgxNzQ2LDApIj48dXNlIHhsaW5rOmhyZWY9IiNsLTAiLz48L2c+CjxnIHRyYW5zZm9ybT0idHJhbnNsYXRlKDIwMzcsMCkiPjx1c2UgeGxpbms6aHJlZj0iI25fcmItMCIvPjwvZz4KPGcgdHJhbnNmb3JtPSJ0cmFuc2xhdGUoMjEzNCwwKSI+PHVzZSB4bGluazpocmVmPSIjcmItMCIvPjwvZz4KPGcgdHJhbnNmb3JtPSJ0cmFuc2xhdGUoMjIzMSwwKSI+PHVzZSB4bGluazpocmVmPSIjcmVjdC0wIi8+PC9nPgo8ZyB0cmFuc2Zvcm09InRyYW5zbGF0ZSgyMzI4LDApIj48dXNlIHhsaW5rOmhyZWY9IiNsYi0wIi8+PC9nPgo8ZyB0cmFuc2Zvcm09InRyYW5zbGF0ZSgyNTIyLDApIj48dXNlIHhsaW5rOmhyZWY9IiNlbXB0eS0wIi8+PC9nPgo8ZyB0cmFuc2Zvcm09InRyYW5zbGF0ZSg3NzYsOTcpIj48dXNlIHhsaW5rOmhyZWY9IiNiLTAiLz48L2c+CjxnIHRyYW5zZm9ybT0idHJhbnNsYXRlKDEzNTgsOTcpIj48dXNlIHhsaW5rOmhyZWY9IiNiLTAiLz48L2c+CjxnIHRyYW5zZm9ybT0idHJhbnNsYXRlKDE2NDksOTcpIj48dXNlIHhsaW5rOmhyZWY9IiN0LTAiLz48L2c+CjxnIHRyYW5zZm9ybT0idHJhbnNsYXRlKDE4NDMsOTcpIj48dXNlIHhsaW5rOmhyZWY9IiNlbXB0eS0wIi8+PC9nPgo8ZyB0cmFuc2Zvcm09InRyYW5zbGF0ZSgyMDM3LDk3KSI+PHVzZSB4bGluazpocmVmPSIjcmItMCIvPjwvZz4KPGcgdHJhbnNmb3JtPSJ0cmFuc2xhdGUoMjEzNCw5NykiPjx1c2UgeGxpbms6aHJlZj0iI3JlY3QtMCIvPjwvZz4KPGcgdHJhbnNmb3JtPSJ0cmFuc2xhdGUoMjIzMSw5NykiPjx1c2UgeGxpbms6aHJlZj0iI3JlY3QtMCIvPjwvZz4KPGcgdHJhbnNmb3JtPSJ0cmFuc2xhdGUoMjMyOCw5NykiPjx1c2UgeGxpbms6aHJlZj0iI3JlY3QtMCIvPjwvZz4KPGcgdHJhbnNmb3JtPSJ0cmFuc2xhdGUoMjcxNiw5NykiPjx1c2UgeGxpbms6aHJlZj0iI2ItMCIvPjwvZz4KPGcgdHJhbnNmb3JtPSJ0cmFuc2xhdGUoNzc2LDE5NCkiPjx1c2UgeGxpbms6aHJlZj0iI3JlY3QtMCIvPjwvZz4KPGcgdHJhbnNmb3JtPSJ0cmFuc2xhdGUoOTcwLDE5NCkiPjx1c2UgeGxpbms6aHJlZj0iI3ItMCIvPjwvZz4KPGcgdHJhbnNmb3JtPSJ0cmFuc2xhdGUoMTA2NywxOTQpIj48dXNlIHhsaW5rOmhyZWY9IiNyZWN0LTAiLz48L2c+CjxnIHRyYW5zZm9ybT0idHJhbnNsYXRlKDExNjQsMTk0KSI+PHVzZSB4bGluazpocmVmPSIjbGItMCIvPjwvZz4KPGcgdHJhbnNmb3JtPSJ0cmFuc2xhdGUoMTI2MSwxOTQpIj48dXNlIHhsaW5rOmhyZWY9IiNuX3JiLTAiLz48L2c+CjxnIHRyYW5zZm9ybT0idHJhbnNsYXRlKDEzNTgsMTk0KSI+PHVzZSB4bGluazpocmVmPSIjcmVjdC0wIi8+PC9nPgo8ZyB0cmFuc2Zvcm09InRyYW5zbGF0ZSgxNDU1LDE5NCkiPjx1c2UgeGxpbms6aHJlZj0iI2wtMCIvPjwvZz4KPGcgdHJhbnNmb3JtPSJ0cmFuc2xhdGUoMjAzNywxOTQpIj48dXNlIHhsaW5rOmhyZWY9IiNyZWN0LTAiLz48L2c+CjxnIHRyYW5zZm9ybT0idHJhbnNsYXRlKDIxMzQsMTk0KSI+PHVzZSB4bGluazpocmVmPSIjcmVjdC0wIi8+PC9nPgo8ZyB0cmFuc2Zvcm09InRyYW5zbGF0ZSgyMzI4LDE5NCkiPjx1c2UgeGxpbms6aHJlZj0iI3JlY3QtMCIvPjwvZz4KPGcgdHJhbnNmb3JtPSJ0cmFuc2xhdGUoMjQyNSwxOTQpIj48dXNlIHhsaW5rOmhyZWY9IiNsYi0wIi8+PC9nPgo8ZyB0cmFuc2Zvcm09InRyYW5zbGF0ZSgyNzE2LDE5NCkiPjx1c2UgeGxpbms6aHJlZj0iI3QtMCIvPjwvZz4KPGcgdHJhbnNmb3JtPSJ0cmFuc2xhdGUoNzc2LDI5MSkiPjx1c2UgeGxpbms6aHJlZj0iI3JlY3QtMCIvPjwvZz4KPGcgdHJhbnNmb3JtPSJ0cmFuc2xhdGUoMTA2NywyOTEpIj48dXNlIHhsaW5rOmhyZWY9IiNyZWN0LTAiLz48L2c+CjxnIHRyYW5zZm9ybT0idHJhbnNsYXRlKDExNjQsMjkxKSI+PHVzZSB4bGluazpocmVmPSIjcmVjdC0wIi8+PC9nPgo8ZyB0cmFuc2Zvcm09InRyYW5zbGF0ZSgxMjYxLDI5MSkiPjx1c2UgeGxpbms6aHJlZj0iI3JlY3QtMCIvPjwvZz4KPGcgdHJhbnNmb3JtPSJ0cmFuc2xhdGUoMTM1OCwyOTEpIj48dXNlIHhsaW5rOmhyZWY9IiNsdC0wIi8+PC9nPgo8ZyB0cmFuc2Zvcm09InRyYW5zbGF0ZSgxNjQ5LDI5MSkiPjx1c2UgeGxpbms6aHJlZj0iI2ItMCIvPjwvZz4KPGcgdHJhbnNmb3JtPSJ0cmFuc2xhdGUoMTk0MCwyOTEpIj48dXNlIHhsaW5rOmhyZWY9IiNuX3JiLTAiLz48L2c+CjxnIHRyYW5zZm9ybT0idHJhbnNsYXRlKDIwMzcsMjkxKSI+PHVzZSB4bGluazpocmVmPSIjcmVjdC0wIi8+PC9nPgo8ZyB0cmFuc2Zvcm09InRyYW5zbGF0ZSgyMTM0LDI5MSkiPjx1c2UgeGxpbms6aHJlZj0iI2x0LTAiLz48L2c+CjxnIHRyYW5zZm9ybT0idHJhbnNsYXRlKDIzMjgsMjkxKSI+PHVzZSB4bGluazpocmVmPSIjcnQtMCIvPjwvZz4KPGcgdHJhbnNmb3JtPSJ0cmFuc2xhdGUoMjQyNSwyOTEpIj48dXNlIHhsaW5rOmhyZWY9IiNyZWN0LTAiLz48L2c+CjxnIHRyYW5zZm9ybT0idHJhbnNsYXRlKDI1MjIsMjkxKSI+PHVzZSB4bGluazpocmVmPSIjbGItMCIvPjwvZz4KPGcgdHJhbnNmb3JtPSJ0cmFuc2xhdGUoNzc2LDM4OCkiPjx1c2UgeGxpbms6aHJlZj0iI3JlY3QtMCIvPjwvZz4KPGcgdHJhbnNmb3JtPSJ0cmFuc2xhdGUoODczLDM4OCkiPjx1c2UgeGxpbms6aHJlZj0iI2wtMCIvPjwvZz4KPGcgdHJhbnNmb3JtPSJ0cmFuc2xhdGUoMTA2NywzODgpIj48dXNlIHhsaW5rOmhyZWY9IiNyZWN0LTAiLz48L2c+CjxnIHRyYW5zZm9ybT0idHJhbnNsYXRlKDExNjQsMzg4KSI+PHVzZSB4bGluazpocmVmPSIjcmVjdC0wIi8+PC9nPgo8ZyB0cmFuc2Zvcm09InRyYW5zbGF0ZSgxMjYxLDM4OCkiPjx1c2UgeGxpbms6aHJlZj0iI3JlY3QtMCIvPjwvZz4KPGcgdHJhbnNmb3JtPSJ0cmFuc2xhdGUoMTU1MiwzODgpIj48dXNlIHhsaW5rOmhyZWY9IiNuX3JiLTAiLz48L2c+CjxnIHRyYW5zZm9ybT0idHJhbnNsYXRlKDE2NDksMzg4KSI+PHVzZSB4bGluazpocmVmPSIjcmVjdC0wIi8+PC9nPgo8ZyB0cmFuc2Zvcm09InRyYW5zbGF0ZSgxODQzLDM4OCkiPjx1c2UgeGxpbms6aHJlZj0iI25fcmItMCIvPjwvZz4KPGcgdHJhbnNmb3JtPSJ0cmFuc2xhdGUoMTk0MCwzODgpIj48dXNlIHhsaW5rOmhyZWY9IiNyYi0wIi8+PC9nPgo8ZyB0cmFuc2Zvcm09InRyYW5zbGF0ZSgyMDM3LDM4OCkiPjx1c2UgeGxpbms6aHJlZj0iI3JlY3QtMCIvPjwvZz4KPGcgdHJhbnNmb3JtPSJ0cmFuc2xhdGUoMjEzNCwzODgpIj48dXNlIHhsaW5rOmhyZWY9IiNuX3JiLTAiLz48L2c+CjxnIHRyYW5zZm9ybT0idHJhbnNsYXRlKDIyMzEsMzg4KSI+PHVzZSB4bGluazpocmVmPSIjYi0wIi8+PC9nPgo8ZyB0cmFuc2Zvcm09InRyYW5zbGF0ZSgyNTIyLDM4OCkiPjx1c2UgeGxpbms6aHJlZj0iI3JlY3QtMCIvPjwvZz4KPGcgdHJhbnNmb3JtPSJ0cmFuc2xhdGUoNzc2LDQ4NSkiPjx1c2UgeGxpbms6aHJlZj0iI3JlY3QtMCIvPjwvZz4KPGcgdHJhbnNmb3JtPSJ0cmFuc2xhdGUoMTA2Nyw0ODUpIj48dXNlIHhsaW5rOmhyZWY9IiN0LTAiLz48L2c+CjxnIHRyYW5zZm9ybT0idHJhbnNsYXRlKDEyNjEsNDg1KSI+PHVzZSB4bGluazpocmVmPSIjdC0wIi8+PC9nPgo8ZyB0cmFuc2Zvcm09InRyYW5zbGF0ZSgxNDU1LDQ4NSkiPjx1c2UgeGxpbms6aHJlZj0iI3ItMCIvPjwvZz4KPGcgdHJhbnNmb3JtPSJ0cmFuc2xhdGUoMTU1Miw0ODUpIj48dXNlIHhsaW5rOmhyZWY9IiNyZWN0LTAiLz48L2c+CjxnIHRyYW5zZm9ybT0idHJhbnNsYXRlKDE2NDksNDg1KSI+PHVzZSB4bGluazpocmVmPSIjcmVjdC0wIi8+PC9nPgo8ZyB0cmFuc2Zvcm09InRyYW5zbGF0ZSgxNzQ2LDQ4NSkiPjx1c2UgeGxpbms6aHJlZj0iI3JlY3QtMCIvPjwvZz4KPGcgdHJhbnNmb3JtPSJ0cmFuc2xhdGUoMTg0Myw0ODUpIj48dXNlIHhsaW5rOmhyZWY9IiNyZWN0LTAiLz48L2c+CjxnIHRyYW5zZm9ybT0idHJhbnNsYXRlKDE5NDAsNDg1KSI+PHVzZSB4bGluazpocmVmPSIjcmVjdC0wIi8+PC9nPgo8ZyB0cmFuc2Zvcm09InRyYW5zbGF0ZSgyMDM3LDQ4NSkiPjx1c2UgeGxpbms6aHJlZj0iI3JlY3QtMCIvPjwvZz4KPGcgdHJhbnNmb3JtPSJ0cmFuc2xhdGUoMjEzNCw0ODUpIj48dXNlIHhsaW5rOmhyZWY9IiNyZWN0LTAiLz48L2c+CjxnIHRyYW5zZm9ybT0idHJhbnNsYXRlKDIyMzEsNDg1KSI+PHVzZSB4bGluazpocmVmPSIjbHQtMCIvPjwvZz4KPGcgdHJhbnNmb3JtPSJ0cmFuc2xhdGUoMjQyNSw0ODUpIj48dXNlIHhsaW5rOmhyZWY9IiNyLTAiLz48L2c+CjxnIHRyYW5zZm9ybT0idHJhbnNsYXRlKDI1MjIsNDg1KSI+PHVzZSB4bGluazpocmVmPSIjcmVjdC0wIi8+PC9nPgo8ZyB0cmFuc2Zvcm09InRyYW5zbGF0ZSgyNzE2LDQ4NSkiPjx1c2UgeGxpbms6aHJlZj0iI2ItMCIvPjwvZz4KPGcgdHJhbnNmb3JtPSJ0cmFuc2xhdGUoNzc2LDU4MikiPjx1c2UgeGxpbms6aHJlZj0iI3QtMCIvPjwvZz4KPGcgdHJhbnNmb3JtPSJ0cmFuc2xhdGUoOTcwLDU4MikiPjx1c2UgeGxpbms6aHJlZj0iI2VtcHR5LTAiLz48L2c+CjxnIHRyYW5zZm9ybT0idHJhbnNsYXRlKDExNjQsNTgyKSI+PHVzZSB4bGluazpocmVmPSIjZW1wdHktMCIvPjwvZz4KPGcgdHJhbnNmb3JtPSJ0cmFuc2xhdGUoMTM1OCw1ODIpIj48dXNlIHhsaW5rOmhyZWY9IiNlbXB0eS0wIi8+PC9nPgo8ZyB0cmFuc2Zvcm09InRyYW5zbGF0ZSgxNTUyLDU4MikiPjx1c2UgeGxpbms6aHJlZj0iI3QtMCIvPjwvZz4KPGcgdHJhbnNmb3JtPSJ0cmFuc2xhdGUoMTc0Niw1ODIpIj48dXNlIHhsaW5rOmhyZWY9IiNyZWN0LTAiLz48L2c+CjxnIHRyYW5zZm9ybT0idHJhbnNsYXRlKDE5NDAsNTgyKSI+PHVzZSB4bGluazpocmVmPSIjdC0wIi8+PC9nPgo8ZyB0cmFuc2Zvcm09InRyYW5zbGF0ZSgyMTM0LDU4MikiPjx1c2UgeGxpbms6aHJlZj0iI3JlY3QtMCIvPjwvZz4KPGcgdHJhbnNmb3JtPSJ0cmFuc2xhdGUoMjMyOCw1ODIpIj48dXNlIHhsaW5rOmhyZWY9IiNlbXB0eS0wIi8+PC9nPgo8ZyB0cmFuc2Zvcm09InRyYW5zbGF0ZSgyNTIyLDU4MikiPjx1c2UgeGxpbms6aHJlZj0iI3QtMCIvPjwvZz4KPGcgdHJhbnNmb3JtPSJ0cmFuc2xhdGUoMjYxOSw1ODIpIj48dXNlIHhsaW5rOmhyZWY9IiNuX3JiLTAiLz48L2c+CjxnIHRyYW5zZm9ybT0idHJhbnNsYXRlKDI3MTYsNTgyKSI+PHVzZSB4bGluazpocmVmPSIjcmVjdC0wIi8+PC9nPgo8ZyB0cmFuc2Zvcm09InRyYW5zbGF0ZSgxMDY3LDY3OSkiPjx1c2UgeGxpbms6aHJlZj0iI2VtcHR5LTAiLz48L2c+CjxnIHRyYW5zZm9ybT0idHJhbnNsYXRlKDExNjQsNjc5KSI+PHVzZSB4bGluazpocmVmPSIjbl9yYi0wIi8+PC9nPgo8ZyB0cmFuc2Zvcm09InRyYW5zbGF0ZSgxMjYxLDY3OSkiPjx1c2UgeGxpbms6aHJlZj0iI2ItMCIvPjwvZz4KPGcgdHJhbnNmb3JtPSJ0cmFuc2xhdGUoMTQ1NSw2NzkpIj48dXNlIHhsaW5rOmhyZWY9IiNiLTAiLz48L2c+CjxnIHRyYW5zZm9ybT0idHJhbnNsYXRlKDE1NTIsNjc5KSI+PHVzZSB4bGluazpocmVmPSIjbl9yYi0wIi8+PC9nPgo8ZyB0cmFuc2Zvcm09InRyYW5zbGF0ZSgxNjQ5LDY3OSkiPjx1c2UgeGxpbms6aHJlZj0iI3JiLTAiLz48L2c+CjxnIHRyYW5zZm9ybT0idHJhbnNsYXRlKDE3NDYsNjc5KSI+PHVzZSB4bGluazpocmVmPSIjbHQtMCIvPjwvZz4KPGcgdHJhbnNmb3JtPSJ0cmFuc2xhdGUoMjEzNCw2NzkpIj48dXNlIHhsaW5rOmhyZWY9IiNyZWN0LTAiLz48L2c+CjxnIHRyYW5zZm9ybT0idHJhbnNsYXRlKDIyMzEsNjc5KSI+PHVzZSB4bGluazpocmVmPSIjbC0wIi8+PC9nPgo8ZyB0cmFuc2Zvcm09InRyYW5zbGF0ZSgyMzI4LDY3OSkiPjx1c2UgeGxpbms6aHJlZj0iI25fcmItMCIvPjwvZz4KPGcgdHJhbnNmb3JtPSJ0cmFuc2xhdGUoMjQyNSw2NzkpIj48dXNlIHhsaW5rOmhyZWY9IiNiLTAiLz48L2c+CjxnIHRyYW5zZm9ybT0idHJhbnNsYXRlKDI2MTksNjc5KSI+PHVzZSB4bGluazpocmVmPSIjci0wIi8+PC9nPgo8ZyB0cmFuc2Zvcm09InRyYW5zbGF0ZSgyNzE2LDY3OSkiPjx1c2UgeGxpbms6aHJlZj0iI2x0LTAiLz48L2c+CjxnIHRyYW5zZm9ybT0idHJhbnNsYXRlKDE5NCw3NzYpIj48dXNlIHhsaW5rOmhyZWY9IiNlbXB0eS0wIi8+PC9nPgo8ZyB0cmFuc2Zvcm09InRyYW5zbGF0ZSg0ODUsNzc2KSI+PHVzZSB4bGluazpocmVmPSIjci0wIi8+PC9nPgo8ZyB0cmFuc2Zvcm09InRyYW5zbGF0ZSg1ODIsNzc2KSI+PHVzZSB4bGluazpocmVmPSIjcmVjdC0wIi8+PC9nPgo8ZyB0cmFuc2Zvcm09InRyYW5zbGF0ZSg2NzksNzc2KSI+PHVzZSB4bGluazpocmVmPSIjcmVjdC0wIi8+PC9nPgo8ZyB0cmFuc2Zvcm09InRyYW5zbGF0ZSg3NzYsNzc2KSI+PHVzZSB4bGluazpocmVmPSIjcmVjdC0wIi8+PC9nPgo8ZyB0cmFuc2Zvcm09InRyYW5zbGF0ZSg4NzMsNzc2KSI+PHVzZSB4bGluazpocmVmPSIjcmVjdC0wIi8+PC9nPgo8ZyB0cmFuc2Zvcm09InRyYW5zbGF0ZSg5NzAsNzc2KSI+PHVzZSB4bGluazpocmVmPSIjbGItMCIvPjwvZz4KPGcgdHJhbnNmb3JtPSJ0cmFuc2xhdGUoMTE2NCw3NzYpIj48dXNlIHhsaW5rOmhyZWY9IiNyLTAiLz48L2c+CjxnIHRyYW5zZm9ybT0idHJhbnNsYXRlKDEyNjEsNzc2KSI+PHVzZSB4bGluazpocmVmPSIjbHQtMCIvPjwvZz4KPGcgdHJhbnNmb3JtPSJ0cmFuc2xhdGUoMTM1OCw3NzYpIj48dXNlIHhsaW5rOmhyZWY9IiNuX3JiLTAiLz48L2c+CjxnIHRyYW5zZm9ybT0idHJhbnNsYXRlKDE0NTUsNzc2KSI+PHVzZSB4bGluazpocmVmPSIjcmVjdC0wIi8+PC9nPgo8ZyB0cmFuc2Zvcm09InRyYW5zbGF0ZSgxNTUyLDc3NikiPjx1c2UgeGxpbms6aHJlZj0iI3JlY3QtMCIvPjwvZz4KPGcgdHJhbnNmb3JtPSJ0cmFuc2xhdGUoMTY0OSw3NzYpIj48dXNlIHhsaW5rOmhyZWY9IiNyZWN0LTAiLz48L2c+CjxnIHRyYW5zZm9ybT0idHJhbnNsYXRlKDE4NDMsNzc2KSI+PHVzZSB4bGluazpocmVmPSIjZW1wdHktMCIvPjwvZz4KPGcgdHJhbnNmb3JtPSJ0cmFuc2xhdGUoMjEzNCw3NzYpIj48dXNlIHhsaW5rOmhyZWY9IiN0LTAiLz48L2c+CjxnIHRyYW5zZm9ybT0idHJhbnNsYXRlKDIzMjgsNzc2KSI+PHVzZSB4bGluazpocmVmPSIjci0wIi8+PC9nPgo8ZyB0cmFuc2Zvcm09InRyYW5zbGF0ZSgyNDI1LDc3NikiPjx1c2UgeGxpbms6aHJlZj0iI3JlY3QtMCIvPjwvZz4KPGcgdHJhbnNmb3JtPSJ0cmFuc2xhdGUoMjgxMyw3NzYpIj48dXNlIHhsaW5rOmhyZWY9IiNlbXB0eS0wIi8+PC9nPgo8ZyB0cmFuc2Zvcm09InRyYW5zbGF0ZSgyOTEwLDc3NikiPjx1c2UgeGxpbms6aHJlZj0iI25fcmItMCIvPjwvZz4KPGcgdHJhbnNmb3JtPSJ0cmFuc2xhdGUoMzAwNyw3NzYpIj48dXNlIHhsaW5rOmhyZWY9IiNyYi0wIi8+PC9nPgo8ZyB0cmFuc2Zvcm09InRyYW5zbGF0ZSgzMTA0LDc3NikiPjx1c2UgeGxpbms6aHJlZj0iI3JlY3QtMCIvPjwvZz4KPGcgdHJhbnNmb3JtPSJ0cmFuc2xhdGUoMzIwMSw3NzYpIj48dXNlIHhsaW5rOmhyZWY9IiNyZWN0LTAiLz48L2c+CjxnIHRyYW5zZm9ybT0idHJhbnNsYXRlKDMyOTgsNzc2KSI+PHVzZSB4bGluazpocmVmPSIjcmVjdC0wIi8+PC9nPgo8ZyB0cmFuc2Zvcm09InRyYW5zbGF0ZSgzMzk1LDc3NikiPjx1c2UgeGxpbms6aHJlZj0iI2xiLTAiLz48L2c+CjxnIHRyYW5zZm9ybT0idHJhbnNsYXRlKDk3LDg3MykiPjx1c2UgeGxpbms6aHJlZj0iI2ItMCIvPjwvZz4KPGcgdHJhbnNmb3JtPSJ0cmFuc2xhdGUoMjkxLDg3MykiPjx1c2UgeGxpbms6aHJlZj0iI3JiLTAiLz48L2c+CjxnIHRyYW5zZm9ybT0idHJhbnNsYXRlKDM4OCw4NzMpIj48dXNlIHhsaW5rOmhyZWY9IiNsYi0wIi8+PC9nPgo8ZyB0cmFuc2Zvcm09InRyYW5zbGF0ZSg5NzAsODczKSI+PHVzZSB4bGluazpocmVmPSIjdC0wIi8+PC9nPgo8ZyB0cmFuc2Zvcm09InRyYW5zbGF0ZSgxMjYxLDg3MykiPjx1c2UgeGxpbms6aHJlZj0iI25fcmItMCIvPjwvZz4KPGcgdHJhbnNmb3JtPSJ0cmFuc2xhdGUoMTM1OCw4NzMpIj48dXNlIHhsaW5rOmhyZWY9IiNyYi0wIi8+PC9nPgo8ZyB0cmFuc2Zvcm09InRyYW5zbGF0ZSgxNDU1LDg3MykiPjx1c2UgeGxpbms6aHJlZj0iI2x0LTAiLz48L2c+CjxnIHRyYW5zZm9ybT0idHJhbnNsYXRlKDE2NDksODczKSI+PHVzZSB4bGluazpocmVmPSIjcnQtMCIvPjwvZz4KPGcgdHJhbnNmb3JtPSJ0cmFuc2xhdGUoMTc0Niw4NzMpIj48dXNlIHhsaW5rOmhyZWY9IiNsLTAiLz48L2c+CjxnIHRyYW5zZm9ybT0idHJhbnNsYXRlKDE5NDAsODczKSI+PHVzZSB4bGluazpocmVmPSIjcmItMCIvPjwvZz4KPGcgdHJhbnNmb3JtPSJ0cmFuc2xhdGUoMjAzNyw4NzMpIj48dXNlIHhsaW5rOmhyZWY9IiNsYi0wIi8+PC9nPgo8ZyB0cmFuc2Zvcm09InRyYW5zbGF0ZSgyMjMxLDg3MykiPjx1c2UgeGxpbms6aHJlZj0iI2VtcHR5LTAiLz48L2c+CjxnIHRyYW5zZm9ybT0idHJhbnNsYXRlKDI0MjUsODczKSI+PHVzZSB4bGluazpocmVmPSIjdC0wIi8+PC9nPgo8ZyB0cmFuc2Zvcm09InRyYW5zbGF0ZSgyODEzLDg3MykiPjx1c2UgeGxpbms6aHJlZj0iI25fcmItMCIvPjwvZz4KPGcgdHJhbnNmb3JtPSJ0cmFuc2xhdGUoMjkxMCw4NzMpIj48dXNlIHhsaW5rOmhyZWY9IiNyYi0wIi8+PC9nPgo8ZyB0cmFuc2Zvcm09InRyYW5zbGF0ZSgzMDA3LDg3MykiPjx1c2UgeGxpbms6aHJlZj0iI3JlY3QtMCIvPjwvZz4KPGcgdHJhbnNmb3JtPSJ0cmFuc2xhdGUoMzI5OCw4NzMpIj48dXNlIHhsaW5rOmhyZWY9IiNydC0wIi8+PC9nPgo8ZyB0cmFuc2Zvcm09InRyYW5zbGF0ZSgzMzk1LDg3MykiPjx1c2UgeGxpbms6aHJlZj0iI3JlY3QtMCIvPjwvZz4KPGcgdHJhbnNmb3JtPSJ0cmFuc2xhdGUoMzQ5Miw4NzMpIj48dXNlIHhsaW5rOmhyZWY9IiNsYi0wIi8+PC9nPgo8ZyB0cmFuc2Zvcm09InRyYW5zbGF0ZSg5Nyw5NzApIj48dXNlIHhsaW5rOmhyZWY9IiN0LTAiLz48L2c+CjxnIHRyYW5zZm9ybT0idHJhbnNsYXRlKDI5MSw5NzApIj48dXNlIHhsaW5rOmhyZWY9IiNydC0wIi8+PC9nPgo8ZyB0cmFuc2Zvcm09InRyYW5zbGF0ZSgzODgsOTcwKSI+PHVzZSB4bGluazpocmVmPSIjcmVjdC0wIi8+PC9nPgo8ZyB0cmFuc2Zvcm09InRyYW5zbGF0ZSg1ODIsOTcwKSI+PHVzZSB4bGluazpocmVmPSIjZW1wdHktMCIvPjwvZz4KPGcgdHJhbnNmb3JtPSJ0cmFuc2xhdGUoNjc5LDk3MCkiPjx1c2UgeGxpbms6aHJlZj0iI25fcmItMCIvPjwvZz4KPGcgdHJhbnNmb3JtPSJ0cmFuc2xhdGUoNzc2LDk3MCkiPjx1c2UgeGxpbms6aHJlZj0iI3JiLTAiLz48L2c+CjxnIHRyYW5zZm9ybT0idHJhbnNsYXRlKDg3Myw5NzApIj48dXNlIHhsaW5rOmhyZWY9IiNsYi0wIi8+PC9nPgo8ZyB0cmFuc2Zvcm09InRyYW5zbGF0ZSgxMTY0LDk3MCkiPjx1c2UgeGxpbms6aHJlZj0iI3ItMCIvPjwvZz4KPGcgdHJhbnNmb3JtPSJ0cmFuc2xhdGUoMTI2MSw5NzApIj48dXNlIHhsaW5rOmhyZWY9IiNyZWN0LTAiLz48L2c+CjxnIHRyYW5zZm9ybT0idHJhbnNsYXRlKDEzNTgsOTcwKSI+PHVzZSB4bGluazpocmVmPSIjcmVjdC0wIi8+PC9nPgo8ZyB0cmFuc2Zvcm09InRyYW5zbGF0ZSgxNTUyLDk3MCkiPjx1c2UgeGxpbms6aHJlZj0iI2VtcHR5LTAiLz48L2c+CjxnIHRyYW5zZm9ybT0idHJhbnNsYXRlKDE4NDMsOTcwKSI+PHVzZSB4bGluazpocmVmPSIjbl9yYi0wIi8+PC9nPgo8ZyB0cmFuc2Zvcm09InRyYW5zbGF0ZSgxOTQwLDk3MCkiPjx1c2UgeGxpbms6aHJlZj0iI3JlY3QtMCIvPjwvZz4KPGcgdHJhbnNmb3JtPSJ0cmFuc2xhdGUoMjAzNyw5NzApIj48dXNlIHhsaW5rOmhyZWY9IiNyZWN0LTAiLz48L2c+CjxnIHRyYW5zZm9ybT0idHJhbnNsYXRlKDIzMjgsOTcwKSI+PHVzZSB4bGluazpocmVmPSIjZW1wdHktMCIvPjwvZz4KPGcgdHJhbnNmb3JtPSJ0cmFuc2xhdGUoMjUyMiw5NzApIj48dXNlIHhsaW5rOmhyZWY9IiNyYi0wIi8+PC9nPgo8ZyB0cmFuc2Zvcm09InRyYW5zbGF0ZSgyNjE5LDk3MCkiPjx1c2UgeGxpbms6aHJlZj0iI2wtMCIvPjwvZz4KPGcgdHJhbnNmb3JtPSJ0cmFuc2xhdGUoMjgxMyw5NzApIj48dXNlIHhsaW5rOmhyZWY9IiNyLTAiLz48L2c+CjxnIHRyYW5zZm9ybT0idHJhbnNsYXRlKDI5MTAsOTcwKSI+PHVzZSB4bGluazpocmVmPSIjcmVjdC0wIi8+PC9nPgo8ZyB0cmFuc2Zvcm09InRyYW5zbGF0ZSgzMDA3LDk3MCkiPjx1c2UgeGxpbms6aHJlZj0iI3JlY3QtMCIvPjwvZz4KPGcgdHJhbnNmb3JtPSJ0cmFuc2xhdGUoMzEwNCw5NzApIj48dXNlIHhsaW5rOmhyZWY9IiNyZWN0LTAiLz48L2c+CjxnIHRyYW5zZm9ybT0idHJhbnNsYXRlKDMyMDEsOTcwKSI+PHVzZSB4bGluazpocmVmPSIjbGItMCIvPjwvZz4KPGcgdHJhbnNmb3JtPSJ0cmFuc2xhdGUoMzQ5Miw5NzApIj48dXNlIHhsaW5rOmhyZWY9IiN0LTAiLz48L2c+CjxnIHRyYW5zZm9ybT0idHJhbnNsYXRlKDAsMTA2NykiPjx1c2UgeGxpbms6aHJlZj0iI2ItMCIvPjwvZz4KPGcgdHJhbnNmb3JtPSJ0cmFuc2xhdGUoOTcsMTA2NykiPjx1c2UgeGxpbms6aHJlZj0iI25fcmItMCIvPjwvZz4KPGcgdHJhbnNmb3JtPSJ0cmFuc2xhdGUoMTk0LDEwNjcpIj48dXNlIHhsaW5rOmhyZWY9IiNiLTAiLz48L2c+CjxnIHRyYW5zZm9ybT0idHJhbnNsYXRlKDM4OCwxMDY3KSI+PHVzZSB4bGluazpocmVmPSIjcnQtMCIvPjwvZz4KPGcgdHJhbnNmb3JtPSJ0cmFuc2xhdGUoNDg1LDEwNjcpIj48dXNlIHhsaW5rOmhyZWY9IiNsLTAiLz48L2c+CjxnIHRyYW5zZm9ybT0idHJhbnNsYXRlKDU4MiwxMDY3KSI+PHVzZSB4bGluazpocmVmPSIjbl9yYi0wIi8+PC9nPgo8ZyB0cmFuc2Zvcm09InRyYW5zbGF0ZSg2NzksMTA2NykiPjx1c2UgeGxpbms6aHJlZj0iI3JiLTAiLz48L2c+CjxnIHRyYW5zZm9ybT0idHJhbnNsYXRlKDc3NiwxMDY3KSI+PHVzZSB4bGluazpocmVmPSIjcmVjdC0wIi8+PC9nPgo8ZyB0cmFuc2Zvcm09InRyYW5zbGF0ZSg4NzMsMTA2NykiPjx1c2UgeGxpbms6aHJlZj0iI3JlY3QtMCIvPjwvZz4KPGcgdHJhbnNmb3JtPSJ0cmFuc2xhdGUoMTI2MSwxMDY3KSI+PHVzZSB4bGluazpocmVmPSIjcnQtMCIvPjwvZz4KPGcgdHJhbnNmb3JtPSJ0cmFuc2xhdGUoMTM1OCwxMDY3KSI+PHVzZSB4bGluazpocmVmPSIjbHQtMCIvPjwvZz4KPGcgdHJhbnNmb3JtPSJ0cmFuc2xhdGUoMTY0OSwxMDY3KSI+PHVzZSB4bGluazpocmVmPSIjYi0wIi8+PC9nPgo8ZyB0cmFuc2Zvcm09InRyYW5zbGF0ZSgxODQzLDEwNjcpIj48dXNlIHhsaW5rOmhyZWY9IiNyLTAiLz48L2c+CjxnIHRyYW5zZm9ybT0idHJhbnNsYXRlKDE5NDAsMTA2NykiPjx1c2UgeGxpbms6aHJlZj0iI3JlY3QtMCIvPjwvZz4KPGcgdHJhbnNmb3JtPSJ0cmFuc2xhdGUoMjAzNywxMDY3KSI+PHVzZSB4bGluazpocmVmPSIjcmVjdC0wIi8+PC9nPgo8ZyB0cmFuc2Zvcm09InRyYW5zbGF0ZSgyMTM0LDEwNjcpIj48dXNlIHhsaW5rOmhyZWY9IiNyZWN0LTAiLz48L2c+CjxnIHRyYW5zZm9ybT0idHJhbnNsYXRlKDIyMzEsMTA2NykiPjx1c2UgeGxpbms6aHJlZj0iI2xiLTAiLz48L2c+CjxnIHRyYW5zZm9ybT0idHJhbnNsYXRlKDI1MjIsMTA2NykiPjx1c2UgeGxpbms6aHJlZj0iI3QtMCIvPjwvZz4KPGcgdHJhbnNmb3JtPSJ0cmFuc2xhdGUoMzEwNCwxMDY3KSI+PHVzZSB4bGluazpocmVmPSIjcnQtMCIvPjwvZz4KPGcgdHJhbnNmb3JtPSJ0cmFuc2xhdGUoMzIwMSwxMDY3KSI+PHVzZSB4bGluazpocmVmPSIjcmVjdC0wIi8+PC9nPgo8ZyB0cmFuc2Zvcm09InRyYW5zbGF0ZSgzMjk4LDEwNjcpIj48dXNlIHhsaW5rOmhyZWY9IiNuX3JiLTAiLz48L2c+CjxnIHRyYW5zZm9ybT0idHJhbnNsYXRlKDMzOTUsMTA2NykiPjx1c2UgeGxpbms6aHJlZj0iI2ItMCIvPjwvZz4KPGcgdHJhbnNmb3JtPSJ0cmFuc2xhdGUoMCwxMTY0KSI+PHVzZSB4bGluazpocmVmPSIjcmVjdC0wIi8+PC9nPgo8ZyB0cmFuc2Zvcm09InRyYW5zbGF0ZSg5NywxMTY0KSI+PHVzZSB4bGluazpocmVmPSIjcmVjdC0wIi8+PC9nPgo8ZyB0cmFuc2Zvcm09InRyYW5zbGF0ZSgxOTQsMTE2NCkiPjx1c2UgeGxpbms6aHJlZj0iI2x0LTAiLz48L2c+CjxnIHRyYW5zZm9ybT0idHJhbnNsYXRlKDU4MiwxMTY0KSI+PHVzZSB4bGluazpocmVmPSIjci0wIi8+PC9nPgo8ZyB0cmFuc2Zvcm09InRyYW5zbGF0ZSg2NzksMTE2NCkiPjx1c2UgeGxpbms6aHJlZj0iI2x0LTAiLz48L2c+CjxnIHRyYW5zZm9ybT0idHJhbnNsYXRlKDg3MywxMTY0KSI+PHVzZSB4bGluazpocmVmPSIjcmVjdC0wIi8+PC9nPgo8ZyB0cmFuc2Zvcm09InRyYW5zbGF0ZSgxMTY0LDExNjQpIj48dXNlIHhsaW5rOmhyZWY9IiNiLTAiLz48L2c+CjxnIHRyYW5zZm9ybT0idHJhbnNsYXRlKDE2NDksMTE2NCkiPjx1c2UgeGxpbms6aHJlZj0iI3J0LTAiLz48L2c+CjxnIHRyYW5zZm9ybT0idHJhbnNsYXRlKDE3NDYsMTE2NCkiPjx1c2UgeGxpbms6aHJlZj0iI2wtMCIvPjwvZz4KPGcgdHJhbnNmb3JtPSJ0cmFuc2xhdGUoMjAzNywxMTY0KSI+PHVzZSB4bGluazpocmVmPSIjdC0wIi8+PC9nPgo8ZyB0cmFuc2Zvcm09InRyYW5zbGF0ZSgyMjMxLDExNjQpIj48dXNlIHhsaW5rOmhyZWY9IiNyZWN0LTAiLz48L2c+CjxnIHRyYW5zZm9ybT0idHJhbnNsYXRlKDI2MTksMTE2NCkiPjx1c2UgeGxpbms6aHJlZj0iI2ItMCIvPjwvZz4KPGcgdHJhbnNmb3JtPSJ0cmFuc2xhdGUoMjcxNiwxMTY0KSI+PHVzZSB4bGluazpocmVmPSIjbl9yYi0wIi8+PC9nPgo8ZyB0cmFuc2Zvcm09InRyYW5zbGF0ZSgyODEzLDExNjQpIj48dXNlIHhsaW5rOmhyZWY9IiNyYi0wIi8+PC9nPgo8ZyB0cmFuc2Zvcm09InRyYW5zbGF0ZSgyOTEwLDExNjQpIj48dXNlIHhsaW5rOmhyZWY9IiNyZWN0LTAiLz48L2c+CjxnIHRyYW5zZm9ybT0idHJhbnNsYXRlKDMwMDcsMTE2NCkiPjx1c2UgeGxpbms6aHJlZj0iI2xiLTAiLz48L2c+CjxnIHRyYW5zZm9ybT0idHJhbnNsYXRlKDMyMDEsMTE2NCkiPjx1c2UgeGxpbms6aHJlZj0iI3J0LTAiLz48L2c+CjxnIHRyYW5zZm9ybT0idHJhbnNsYXRlKDMyOTgsMTE2NCkiPjx1c2UgeGxpbms6aHJlZj0iI3JlY3QtMCIvPjwvZz4KPGcgdHJhbnNmb3JtPSJ0cmFuc2xhdGUoMzM5NSwxMTY0KSI+PHVzZSB4bGluazpocmVmPSIjcmVjdC0wIi8+PC9nPgo8ZyB0cmFuc2Zvcm09InRyYW5zbGF0ZSgwLDEyNjEpIj48dXNlIHhsaW5rOmhyZWY9IiNyZWN0LTAiLz48L2c+CjxnIHRyYW5zZm9ybT0idHJhbnNsYXRlKDI5MSwxMjYxKSI+PHVzZSB4bGluazpocmVmPSIjci0wIi8+PC9nPgo8ZyB0cmFuc2Zvcm09InRyYW5zbGF0ZSgzODgsMTI2MSkiPjx1c2UgeGxpbms6aHJlZj0iI3JlY3QtMCIvPjwvZz4KPGcgdHJhbnNmb3JtPSJ0cmFuc2xhdGUoNDg1LDEyNjEpIj48dXNlIHhsaW5rOmhyZWY9IiNsLTAiLz48L2c+CjxnIHRyYW5zZm9ybT0idHJhbnNsYXRlKDY3OSwxMjYxKSI+PHVzZSB4bGluazpocmVmPSIjbl9yYi0wIi8+PC9nPgo8ZyB0cmFuc2Zvcm09InRyYW5zbGF0ZSg3NzYsMTI2MSkiPjx1c2UgeGxpbms6aHJlZj0iI3JiLTAiLz48L2c+CjxnIHRyYW5zZm9ybT0idHJhbnNsYXRlKDg3MywxMjYxKSI+PHVzZSB4bGluazpocmVmPSIjbHQtMCIvPjwvZz4KPGcgdHJhbnNmb3JtPSJ0cmFuc2xhdGUoMTA2NywxMjYxKSI+PHVzZSB4bGluazpocmVmPSIjbl9yYi0wIi8+PC9nPgo8ZyB0cmFuc2Zvcm09InRyYW5zbGF0ZSgxMTY0LDEyNjEpIj48dXNlIHhsaW5rOmhyZWY9IiNyZWN0LTAiLz48L2c+CjxnIHRyYW5zZm9ybT0idHJhbnNsYXRlKDE0NTUsMTI2MSkiPjx1c2UgeGxpbms6aHJlZj0iI3ItMCIvPjwvZz4KPGcgdHJhbnNmb3JtPSJ0cmFuc2xhdGUoMTU1MiwxMjYxKSI+PHVzZSB4bGluazpocmVmPSIjbC0wIi8+PC9nPgo8ZyB0cmFuc2Zvcm09InRyYW5zbGF0ZSgxODQzLDEyNjEpIj48dXNlIHhsaW5rOmhyZWY9IiNyLTAiLz48L2c+CjxnIHRyYW5zZm9ybT0idHJhbnNsYXRlKDE5NDAsMTI2MSkiPjx1c2UgeGxpbms6aHJlZj0iI2wtMCIvPjwvZz4KPGcgdHJhbnNmb3JtPSJ0cmFuc2xhdGUoMjEzNCwxMjYxKSI+PHVzZSB4bGluazpocmVmPSIjci0wIi8+PC9nPgo8ZyB0cmFuc2Zvcm09InRyYW5zbGF0ZSgyMjMxLDEyNjEpIj48dXNlIHhsaW5rOmhyZWY9IiNyZWN0LTAiLz48L2c+CjxnIHRyYW5zZm9ybT0idHJhbnNsYXRlKDI0MjUsMTI2MSkiPjx1c2UgeGxpbms6aHJlZj0iI2VtcHR5LTAiLz48L2c+CjxnIHRyYW5zZm9ybT0idHJhbnNsYXRlKDI2MTksMTI2MSkiPjx1c2UgeGxpbms6aHJlZj0iI3JlY3QtMCIvPjwvZz4KPGcgdHJhbnNmb3JtPSJ0cmFuc2xhdGUoMjcxNiwxMjYxKSI+PHVzZSB4bGluazpocmVmPSIjcmVjdC0wIi8+PC9nPgo8ZyB0cmFuc2Zvcm09InRyYW5zbGF0ZSgyODEzLDEyNjEpIj48dXNlIHhsaW5rOmhyZWY9IiNyZWN0LTAiLz48L2c+CjxnIHRyYW5zZm9ybT0idHJhbnNsYXRlKDI5MTAsMTI2MSkiPjx1c2UgeGxpbms6aHJlZj0iI3JlY3QtMCIvPjwvZz4KPGcgdHJhbnNmb3JtPSJ0cmFuc2xhdGUoMzAwNywxMjYxKSI+PHVzZSB4bGluazpocmVmPSIjbHQtMCIvPjwvZz4KPGcgdHJhbnNmb3JtPSJ0cmFuc2xhdGUoMzI5OCwxMjYxKSI+PHVzZSB4bGluazpocmVmPSIjcmVjdC0wIi8+PC9nPgo8ZyB0cmFuc2Zvcm09InRyYW5zbGF0ZSgzMzk1LDEyNjEpIj48dXNlIHhsaW5rOmhyZWY9IiNyZWN0LTAiLz48L2c+CjxnIHRyYW5zZm9ybT0idHJhbnNsYXRlKDM0OTIsMTI2MSkiPjx1c2UgeGxpbms6aHJlZj0iI2xiLTAiLz48L2c+CjxnIHRyYW5zZm9ybT0idHJhbnNsYXRlKDAsMTM1OCkiPjx1c2UgeGxpbms6aHJlZj0iI3QtMCIvPjwvZz4KPGcgdHJhbnNmb3JtPSJ0cmFuc2xhdGUoMTk0LDEzNTgpIj48dXNlIHhsaW5rOmhyZWY9IiNiLTAiLz48L2c+CjxnIHRyYW5zZm9ybT0idHJhbnNsYXRlKDM4OCwxMzU4KSI+PHVzZSB4bGluazpocmVmPSIjdC0wIi8+PC9nPgo8ZyB0cmFuc2Zvcm09InRyYW5zbGF0ZSg1ODIsMTM1OCkiPjx1c2UgeGxpbms6aHJlZj0iI3ItMCIvPjwvZz4KPGcgdHJhbnNmb3JtPSJ0cmFuc2xhdGUoNjc5LDEzNTgpIj48dXNlIHhsaW5rOmhyZWY9IiNyZWN0LTAiLz48L2c+CjxnIHRyYW5zZm9ybT0idHJhbnNsYXRlKDc3NiwxMzU4KSI+PHVzZSB4bGluazpocmVmPSIjbHQtMCIvPjwvZz4KPGcgdHJhbnNmb3JtPSJ0cmFuc2xhdGUoOTcwLDEzNTgpIj48dXNlIHhsaW5rOmhyZWY9IiNyYi0wIi8+PC9nPgo8ZyB0cmFuc2Zvcm09InRyYW5zbGF0ZSgxMDY3LDEzNTgpIj48dXNlIHhsaW5rOmhyZWY9IiNyZWN0LTAiLz48L2c+CjxnIHRyYW5zZm9ybT0idHJhbnNsYXRlKDExNjQsMTM1OCkiPjx1c2UgeGxpbms6aHJlZj0iI3JlY3QtMCIvPjwvZz4KPGcgdHJhbnNmb3JtPSJ0cmFuc2xhdGUoMjIzMSwxMzU4KSI+PHVzZSB4bGluazpocmVmPSIjcnQtMCIvPjwvZz4KPGcgdHJhbnNmb3JtPSJ0cmFuc2xhdGUoMjMyOCwxMzU4KSI+PHVzZSB4bGluazpocmVmPSIjbGItMCIvPjwvZz4KPGcgdHJhbnNmb3JtPSJ0cmFuc2xhdGUoMjUyMiwxMzU4KSI+PHVzZSB4bGluazpocmVmPSIjbl9yYi0wIi8+PC9nPgo8ZyB0cmFuc2Zvcm09InRyYW5zbGF0ZSgyNjE5LDEzNTgpIj48dXNlIHhsaW5rOmhyZWY9IiNyZWN0LTAiLz48L2c+CjxnIHRyYW5zZm9ybT0idHJhbnNsYXRlKDI3MTYsMTM1OCkiPjx1c2UgeGxpbms6aHJlZj0iI3JlY3QtMCIvPjwvZz4KPGcgdHJhbnNmb3JtPSJ0cmFuc2xhdGUoMjgxMywxMzU4KSI+PHVzZSB4bGluazpocmVmPSIjcmVjdC0wIi8+PC9nPgo8ZyB0cmFuc2Zvcm09InRyYW5zbGF0ZSgyOTEwLDEzNTgpIj48dXNlIHhsaW5rOmhyZWY9IiNyZWN0LTAiLz48L2c+CjxnIHRyYW5zZm9ybT0idHJhbnNsYXRlKDMxMDQsMTM1OCkiPjx1c2UgeGxpbms6aHJlZj0iI3JiLTAiLz48L2c+CjxnIHRyYW5zZm9ybT0idHJhbnNsYXRlKDMyMDEsMTM1OCkiPjx1c2UgeGxpbms6aHJlZj0iI3JlY3QtMCIvPjwvZz4KPGcgdHJhbnNmb3JtPSJ0cmFuc2xhdGUoMzI5OCwxMzU4KSI+PHVzZSB4bGluazpocmVmPSIjbHQtMCIvPjwvZz4KPGcgdHJhbnNmb3JtPSJ0cmFuc2xhdGUoMzQ5MiwxMzU4KSI+PHVzZSB4bGluazpocmVmPSIjdC0wIi8+PC9nPgo8ZyB0cmFuc2Zvcm09InRyYW5zbGF0ZSgxOTQsMTQ1NSkiPjx1c2UgeGxpbms6aHJlZj0iI3QtMCIvPjwvZz4KPGcgdHJhbnNmb3JtPSJ0cmFuc2xhdGUoNDg1LDE0NTUpIj48dXNlIHhsaW5rOmhyZWY9IiNlbXB0eS0wIi8+PC9nPgo8ZyB0cmFuc2Zvcm09InRyYW5zbGF0ZSg2NzksMTQ1NSkiPjx1c2UgeGxpbms6aHJlZj0iI3JlY3QtMCIvPjwvZz4KPGcgdHJhbnNmb3JtPSJ0cmFuc2xhdGUoOTcwLDE0NTUpIj48dXNlIHhsaW5rOmhyZWY9IiN0LTAiLz48L2c+CjxnIHRyYW5zZm9ybT0idHJhbnNsYXRlKDExNjQsMTQ1NSkiPjx1c2UgeGxpbms6aHJlZj0iI3J0LTAiLz48L2c+CjxnIHRyYW5zZm9ybT0idHJhbnNsYXRlKDEyNjEsMTQ1NSkiPjx1c2UgeGxpbms6aHJlZj0iI2wtMCIvPjwvZz4KPGcgdHJhbnNmb3JtPSJ0cmFuc2xhdGUoMjMyOCwxNDU1KSI+PHVzZSB4bGluazpocmVmPSIjcmVjdC0wIi8+PC9nPgo8ZyB0cmFuc2Zvcm09InRyYW5zbGF0ZSgyNTIyLDE0NTUpIj48dXNlIHhsaW5rOmhyZWY9IiNyLTAiLz48L2c+CjxnIHRyYW5zZm9ybT0idHJhbnNsYXRlKDI2MTksMTQ1NSkiPjx1c2UgeGxpbms6aHJlZj0iI3JlY3QtMCIvPjwvZz4KPGcgdHJhbnNmb3JtPSJ0cmFuc2xhdGUoMjkxMCwxNDU1KSI+PHVzZSB4bGluazpocmVmPSIjcmVjdC0wIi8+PC9nPgo8ZyB0cmFuc2Zvcm09InRyYW5zbGF0ZSgzMTA0LDE0NTUpIj48dXNlIHhsaW5rOmhyZWY9IiNydC0wIi8+PC9nPgo8ZyB0cmFuc2Zvcm09InRyYW5zbGF0ZSgzMjAxLDE0NTUpIj48dXNlIHhsaW5rOmhyZWY9IiNsdC0wIi8+PC9nPgo8ZyB0cmFuc2Zvcm09InRyYW5zbGF0ZSgwLDE1NTIpIj48dXNlIHhsaW5rOmhyZWY9IiNlbXB0eS0wIi8+PC9nPgo8ZyB0cmFuc2Zvcm09InRyYW5zbGF0ZSgxOTQsMTU1MikiPjx1c2UgeGxpbms6aHJlZj0iI25fcmItMCIvPjwvZz4KPGcgdHJhbnNmb3JtPSJ0cmFuc2xhdGUoMjkxLDE1NTIpIj48dXNlIHhsaW5rOmhyZWY9IiNiLTAiLz48L2c+CjxnIHRyYW5zZm9ybT0idHJhbnNsYXRlKDU4MiwxNTUyKSI+PHVzZSB4bGluazpocmVmPSIjci0wIi8+PC9nPgo8ZyB0cmFuc2Zvcm09InRyYW5zbGF0ZSg2NzksMTU1MikiPjx1c2UgeGxpbms6aHJlZj0iI3JlY3QtMCIvPjwvZz4KPGcgdHJhbnNmb3JtPSJ0cmFuc2xhdGUoNzc2LDE1NTIpIj48dXNlIHhsaW5rOmhyZWY9IiNyZWN0LTAiLz48L2c+CjxnIHRyYW5zZm9ybT0idHJhbnNsYXRlKDg3MywxNTUyKSI+PHVzZSB4bGluazpocmVmPSIjbC0wIi8+PC9nPgo8ZyB0cmFuc2Zvcm09InRyYW5zbGF0ZSgyMjMxLDE1NTIpIj48dXNlIHhsaW5rOmhyZWY9IiNyLTAiLz48L2c+CjxnIHRyYW5zZm9ybT0idHJhbnNsYXRlKDIzMjgsMTU1MikiPjx1c2UgeGxpbms6aHJlZj0iI2x0LTAiLz48L2c+CjxnIHRyYW5zZm9ybT0idHJhbnNsYXRlKDI2MTksMTU1MikiPjx1c2UgeGxpbms6aHJlZj0iI3JlY3QtMCIvPjwvZz4KPGcgdHJhbnNmb3JtPSJ0cmFuc2xhdGUoMjcxNiwxNTUyKSI+PHVzZSB4bGluazpocmVmPSIjbGItMCIvPjwvZz4KPGcgdHJhbnNmb3JtPSJ0cmFuc2xhdGUoMjgxMywxNTUyKSI+PHVzZSB4bGluazpocmVmPSIjbl9yYi0wIi8+PC9nPgo8ZyB0cmFuc2Zvcm09InRyYW5zbGF0ZSgyOTEwLDE1NTIpIj48dXNlIHhsaW5rOmhyZWY9IiNyZWN0LTAiLz48L2c+CjxnIHRyYW5zZm9ybT0idHJhbnNsYXRlKDM0OTIsMTU1MikiPjx1c2UgeGxpbms6aHJlZj0iI2ItMCIvPjwvZz4KPGcgdHJhbnNmb3JtPSJ0cmFuc2xhdGUoMCwxNjQ5KSI+PHVzZSB4bGluazpocmVmPSIjbl9yYi0wIi8+PC9nPgo8ZyB0cmFuc2Zvcm09InRyYW5zbGF0ZSg5NywxNjQ5KSI+PHVzZSB4bGluazpocmVmPSIjcmItMCIvPjwvZz4KPGcgdHJhbnNmb3JtPSJ0cmFuc2xhdGUoMTk0LDE2NDkpIj48dXNlIHhsaW5rOmhyZWY9IiNyZWN0LTAiLz48L2c+CjxnIHRyYW5zZm9ybT0idHJhbnNsYXRlKDI5MSwxNjQ5KSI+PHVzZSB4bGluazpocmVmPSIjbHQtMCIvPjwvZz4KPGcgdHJhbnNmb3JtPSJ0cmFuc2xhdGUoNjc5LDE2NDkpIj48dXNlIHhsaW5rOmhyZWY9IiNyZWN0LTAiLz48L2c+CjxnIHRyYW5zZm9ybT0idHJhbnNsYXRlKDg3MywxNjQ5KSI+PHVzZSB4bGluazpocmVmPSIjbl9yYi0wIi8+PC9nPgo8ZyB0cmFuc2Zvcm09InRyYW5zbGF0ZSg5NzAsMTY0OSkiPjx1c2UgeGxpbms6aHJlZj0iI2ItMCIvPjwvZz4KPGcgdHJhbnNmb3JtPSJ0cmFuc2xhdGUoMjQyNSwxNjQ5KSI+PHVzZSB4bGluazpocmVmPSIjZW1wdHktMCIvPjwvZz4KPGcgdHJhbnNmb3JtPSJ0cmFuc2xhdGUoMjYxOSwxNjQ5KSI+PHVzZSB4bGluazpocmVmPSIjcmVjdC0wIi8+PC9nPgo8ZyB0cmFuc2Zvcm09InRyYW5zbGF0ZSgyNzE2LDE2NDkpIj48dXNlIHhsaW5rOmhyZWY9IiNyZWN0LTAiLz48L2c+CjxnIHRyYW5zZm9ybT0idHJhbnNsYXRlKDI4MTMsMTY0OSkiPjx1c2UgeGxpbms6aHJlZj0iI3JlY3QtMCIvPjwvZz4KPGcgdHJhbnNmb3JtPSJ0cmFuc2xhdGUoMjkxMCwxNjQ5KSI+PHVzZSB4bGluazpocmVmPSIjcmVjdC0wIi8+PC9nPgo8ZyB0cmFuc2Zvcm09InRyYW5zbGF0ZSgzMDA3LDE2NDkpIj48dXNlIHhsaW5rOmhyZWY9IiNsYi0wIi8+PC9nPgo8ZyB0cmFuc2Zvcm09InRyYW5zbGF0ZSgzMjAxLDE2NDkpIj48dXNlIHhsaW5rOmhyZWY9IiNlbXB0eS0wIi8+PC9nPgo8ZyB0cmFuc2Zvcm09InRyYW5zbGF0ZSgzNDkyLDE2NDkpIj48dXNlIHhsaW5rOmhyZWY9IiNyZWN0LTAiLz48L2c+CjxnIHRyYW5zZm9ybT0idHJhbnNsYXRlKDAsMTc0NikiPjx1c2UgeGxpbms6aHJlZj0iI3JiLTAiLz48L2c+CjxnIHRyYW5zZm9ybT0idHJhbnNsYXRlKDk3LDE3NDYpIj48dXNlIHhsaW5rOmhyZWY9IiNsdC0wIi8+PC9nPgo8ZyB0cmFuc2Zvcm09InRyYW5zbGF0ZSgyOTEsMTc0NikiPjx1c2UgeGxpbms6aHJlZj0iI25fcmItMCIvPjwvZz4KPGcgdHJhbnNmb3JtPSJ0cmFuc2xhdGUoMzg4LDE3NDYpIj48dXNlIHhsaW5rOmhyZWY9IiNyYi0wIi8+PC9nPgo8ZyB0cmFuc2Zvcm09InRyYW5zbGF0ZSg0ODUsMTc0NikiPjx1c2UgeGxpbms6aHJlZj0iI3JlY3QtMCIvPjwvZz4KPGcgdHJhbnNmb3JtPSJ0cmFuc2xhdGUoNTgyLDE3NDYpIj48dXNlIHhsaW5rOmhyZWY9IiNyZWN0LTAiLz48L2c+CjxnIHRyYW5zZm9ybT0idHJhbnNsYXRlKDY3OSwxNzQ2KSI+PHVzZSB4bGluazpocmVmPSIjcmVjdC0wIi8+PC9nPgo8ZyB0cmFuc2Zvcm09InRyYW5zbGF0ZSg3NzYsMTc0NikiPjx1c2UgeGxpbms6aHJlZj0iI3JlY3QtMCIvPjwvZz4KPGcgdHJhbnNmb3JtPSJ0cmFuc2xhdGUoODczLDE3NDYpIj48dXNlIHhsaW5rOmhyZWY9IiNyZWN0LTAiLz48L2c+CjxnIHRyYW5zZm9ybT0idHJhbnNsYXRlKDk3MCwxNzQ2KSI+PHVzZSB4bGluazpocmVmPSIjcmVjdC0wIi8+PC9nPgo8ZyB0cmFuc2Zvcm09InRyYW5zbGF0ZSgxMDY3LDE3NDYpIj48dXNlIHhsaW5rOmhyZWY9IiNuX3JiLTAiLz48L2c+CjxnIHRyYW5zZm9ybT0idHJhbnNsYXRlKDExNjQsMTc0NikiPjx1c2UgeGxpbms6aHJlZj0iI3JiLTAiLz48L2c+CjxnIHRyYW5zZm9ybT0idHJhbnNsYXRlKDEyNjEsMTc0NikiPjx1c2UgeGxpbms6aHJlZj0iI2wtMCIvPjwvZz4KPGcgdHJhbnNmb3JtPSJ0cmFuc2xhdGUoMjUyMiwxNzQ2KSI+PHVzZSB4bGluazpocmVmPSIjbl9yYi0wIi8+PC9nPgo8ZyB0cmFuc2Zvcm09InRyYW5zbGF0ZSgyNjE5LDE3NDYpIj48dXNlIHhsaW5rOmhyZWY9IiNyZWN0LTAiLz48L2c+CjxnIHRyYW5zZm9ybT0idHJhbnNsYXRlKDI3MTYsMTc0NikiPjx1c2UgeGxpbms6aHJlZj0iI3JlY3QtMCIvPjwvZz4KPGcgdHJhbnNmb3JtPSJ0cmFuc2xhdGUoMjkxMCwxNzQ2KSI+PHVzZSB4bGluazpocmVmPSIjcnQtMCIvPjwvZz4KPGcgdHJhbnNmb3JtPSJ0cmFuc2xhdGUoMzAwNywxNzQ2KSI+PHVzZSB4bGluazpocmVmPSIjcmVjdC0wIi8+PC9nPgo8ZyB0cmFuc2Zvcm09InRyYW5zbGF0ZSgzMjk4LDE3NDYpIj48dXNlIHhsaW5rOmhyZWY9IiNlbXB0eS0wIi8+PC9nPgo8ZyB0cmFuc2Zvcm09InRyYW5zbGF0ZSgzNDkyLDE3NDYpIj48dXNlIHhsaW5rOmhyZWY9IiNyZWN0LTAiLz48L2c+CjxnIHRyYW5zZm9ybT0idHJhbnNsYXRlKDAsMTg0MykiPjx1c2UgeGxpbms6aHJlZj0iI3JlY3QtMCIvPjwvZz4KPGcgdHJhbnNmb3JtPSJ0cmFuc2xhdGUoMTk0LDE4NDMpIj48dXNlIHhsaW5rOmhyZWY9IiNyLTAiLz48L2c+CjxnIHRyYW5zZm9ybT0idHJhbnNsYXRlKDI5MSwxODQzKSI+PHVzZSB4bGluazpocmVmPSIjcmVjdC0wIi8+PC9nPgo8ZyB0cmFuc2Zvcm09InRyYW5zbGF0ZSgzODgsMTg0MykiPjx1c2UgeGxpbms6aHJlZj0iI3JlY3QtMCIvPjwvZz4KPGcgdHJhbnNmb3JtPSJ0cmFuc2xhdGUoNDg1LDE4NDMpIj48dXNlIHhsaW5rOmhyZWY9IiNsdC0wIi8+PC9nPgo8ZyB0cmFuc2Zvcm09InRyYW5zbGF0ZSg3NzYsMTg0MykiPjx1c2UgeGxpbms6aHJlZj0iI3QtMCIvPjwvZz4KPGcgdHJhbnNmb3JtPSJ0cmFuc2xhdGUoOTcwLDE4NDMpIj48dXNlIHhsaW5rOmhyZWY9IiNydC0wIi8+PC9nPgo8ZyB0cmFuc2Zvcm09InRyYW5zbGF0ZSgxMDY3LDE4NDMpIj48dXNlIHhsaW5rOmhyZWY9IiNyZWN0LTAiLz48L2c+CjxnIHRyYW5zZm9ybT0idHJhbnNsYXRlKDExNjQsMTg0MykiPjx1c2UgeGxpbms6aHJlZj0iI3JlY3QtMCIvPjwvZz4KPGcgdHJhbnNmb3JtPSJ0cmFuc2xhdGUoMjUyMiwxODQzKSI+PHVzZSB4bGluazpocmVmPSIjci0wIi8+PC9nPgo8ZyB0cmFuc2Zvcm09InRyYW5zbGF0ZSgyNjE5LDE4NDMpIj48dXNlIHhsaW5rOmhyZWY9IiNyZWN0LTAiLz48L2c+CjxnIHRyYW5zZm9ybT0idHJhbnNsYXRlKDI3MTYsMTg0MykiPjx1c2UgeGxpbms6aHJlZj0iI3JlY3QtMCIvPjwvZz4KPGcgdHJhbnNmb3JtPSJ0cmFuc2xhdGUoMzAwNywxODQzKSI+PHVzZSB4bGluazpocmVmPSIjcnQtMCIvPjwvZz4KPGcgdHJhbnNmb3JtPSJ0cmFuc2xhdGUoMzEwNCwxODQzKSI+PHVzZSB4bGluazpocmVmPSIjcmVjdC0wIi8+PC9nPgo8ZyB0cmFuc2Zvcm09InRyYW5zbGF0ZSgzMjAxLDE4NDMpIj48dXNlIHhsaW5rOmhyZWY9IiNsLTAiLz48L2c+CjxnIHRyYW5zZm9ybT0idHJhbnNsYXRlKDM0OTIsMTg0MykiPjx1c2UgeGxpbms6aHJlZj0iI3JlY3QtMCIvPjwvZz4KPGcgdHJhbnNmb3JtPSJ0cmFuc2xhdGUoMCwxOTQwKSI+PHVzZSB4bGluazpocmVmPSIjcmVjdC0wIi8+PC9nPgo8ZyB0cmFuc2Zvcm09InRyYW5zbGF0ZSg5NywxOTQwKSI+PHVzZSB4bGluazpocmVmPSIjbGItMCIvPjwvZz4KPGcgdHJhbnNmb3JtPSJ0cmFuc2xhdGUoNTgyLDE5NDApIj48dXNlIHhsaW5rOmhyZWY9IiNlbXB0eS0wIi8+PC9nPgo8ZyB0cmFuc2Zvcm09InRyYW5zbGF0ZSg4NzMsMTk0MCkiPjx1c2UgeGxpbms6aHJlZj0iI2VtcHR5LTAiLz48L2c+CjxnIHRyYW5zZm9ybT0idHJhbnNsYXRlKDEwNjcsMTk0MCkiPjx1c2UgeGxpbms6aHJlZj0iI3JlY3QtMCIvPjwvZz4KPGcgdHJhbnNmb3JtPSJ0cmFuc2xhdGUoMTE2NCwxOTQwKSI+PHVzZSB4bGluazpocmVmPSIjcmVjdC0wIi8+PC9nPgo8ZyB0cmFuc2Zvcm09InRyYW5zbGF0ZSgyMjMxLDE5NDApIj48dXNlIHhsaW5rOmhyZWY9IiNlbXB0eS0wIi8+PC9nPgo8ZyB0cmFuc2Zvcm09InRyYW5zbGF0ZSgyNzE2LDE5NDApIj48dXNlIHhsaW5rOmhyZWY9IiNydC0wIi8+PC9nPgo8ZyB0cmFuc2Zvcm09InRyYW5zbGF0ZSgyODEzLDE5NDApIj48dXNlIHhsaW5rOmhyZWY9IiNyZWN0LTAiLz48L2c+CjxnIHRyYW5zZm9ybT0idHJhbnNsYXRlKDI5MTAsMTk0MCkiPjx1c2UgeGxpbms6aHJlZj0iI2xiLTAiLz48L2c+CjxnIHRyYW5zZm9ybT0idHJhbnNsYXRlKDM0OTIsMTk0MCkiPjx1c2UgeGxpbms6aHJlZj0iI3QtMCIvPjwvZz4KPGcgdHJhbnNmb3JtPSJ0cmFuc2xhdGUoMCwyMDM3KSI+PHVzZSB4bGluazpocmVmPSIjcnQtMCIvPjwvZz4KPGcgdHJhbnNmb3JtPSJ0cmFuc2xhdGUoOTcsMjAzNykiPjx1c2UgeGxpbms6aHJlZj0iI2x0LTAiLz48L2c+CjxnIHRyYW5zZm9ybT0idHJhbnNsYXRlKDI5MSwyMDM3KSI+PHVzZSB4bGluazpocmVmPSIjbl9yYi0wIi8+PC9nPgo8ZyB0cmFuc2Zvcm09InRyYW5zbGF0ZSgzODgsMjAzNykiPjx1c2UgeGxpbms6aHJlZj0iI2ItMCIvPjwvZz4KPGcgdHJhbnNmb3JtPSJ0cmFuc2xhdGUoNjc5LDIwMzcpIj48dXNlIHhsaW5rOmhyZWY9IiNuX3JiLTAiLz48L2c+CjxnIHRyYW5zZm9ybT0idHJhbnNsYXRlKDc3NiwyMDM3KSI+PHVzZSB4bGluazpocmVmPSIjYi0wIi8+PC9nPgo8ZyB0cmFuc2Zvcm09InRyYW5zbGF0ZSgxMDY3LDIwMzcpIj48dXNlIHhsaW5rOmhyZWY9IiNydC0wIi8+PC9nPgo8ZyB0cmFuc2Zvcm09InRyYW5zbGF0ZSgxMTY0LDIwMzcpIj48dXNlIHhsaW5rOmhyZWY9IiNyZWN0LTAiLz48L2c+CjxnIHRyYW5zZm9ybT0idHJhbnNsYXRlKDEyNjEsMjAzNykiPjx1c2UgeGxpbms6aHJlZj0iI2xiLTAiLz48L2c+CjxnIHRyYW5zZm9ybT0idHJhbnNsYXRlKDI1MjIsMjAzNykiPjx1c2UgeGxpbms6aHJlZj0iI25fcmItMCIvPjwvZz4KPGcgdHJhbnNmb3JtPSJ0cmFuc2xhdGUoMjYxOSwyMDM3KSI+PHVzZSB4bGluazpocmVmPSIjYi0wIi8+PC9nPgo8ZyB0cmFuc2Zvcm09InRyYW5zbGF0ZSgyODEzLDIwMzcpIj48dXNlIHhsaW5rOmhyZWY9IiNydC0wIi8+PC9nPgo8ZyB0cmFuc2Zvcm09InRyYW5zbGF0ZSgyOTEwLDIwMzcpIj48dXNlIHhsaW5rOmhyZWY9IiNyZWN0LTAiLz48L2c+CjxnIHRyYW5zZm9ybT0idHJhbnNsYXRlKDMwMDcsMjAzNykiPjx1c2UgeGxpbms6aHJlZj0iI2xiLTAiLz48L2c+CjxnIHRyYW5zZm9ybT0idHJhbnNsYXRlKDMzOTUsMjAzNykiPjx1c2UgeGxpbms6aHJlZj0iI2VtcHR5LTAiLz48L2c+CjxnIHRyYW5zZm9ybT0idHJhbnNsYXRlKDE5NCwyMTM0KSI+PHVzZSB4bGluazpocmVmPSIjbl9yYi0wIi8+PC9nPgo8ZyB0cmFuc2Zvcm09InRyYW5zbGF0ZSgyOTEsMjEzNCkiPjx1c2UgeGxpbms6aHJlZj0iI3JiLTAiLz48L2c+CjxnIHRyYW5zZm9ybT0idHJhbnNsYXRlKDM4OCwyMTM0KSI+PHVzZSB4bGluazpocmVmPSIjcmVjdC0wIi8+PC9nPgo8ZyB0cmFuc2Zvcm09InRyYW5zbGF0ZSg1ODIsMjEzNCkiPjx1c2UgeGxpbms6aHJlZj0iI3ItMCIvPjwvZz4KPGcgdHJhbnNmb3JtPSJ0cmFuc2xhdGUoNjc5LDIxMzQpIj48dXNlIHhsaW5rOmhyZWY9IiNyZWN0LTAiLz48L2c+CjxnIHRyYW5zZm9ybT0idHJhbnNsYXRlKDc3NiwyMTM0KSI+PHVzZSB4bGluazpocmVmPSIjcmVjdC0wIi8+PC9nPgo8ZyB0cmFuc2Zvcm09InRyYW5zbGF0ZSg4NzMsMjEzNCkiPjx1c2UgeGxpbms6aHJlZj0iI3JlY3QtMCIvPjwvZz4KPGcgdHJhbnNmb3JtPSJ0cmFuc2xhdGUoOTcwLDIxMzQpIj48dXNlIHhsaW5rOmhyZWY9IiNsLTAiLz48L2c+CjxnIHRyYW5zZm9ybT0idHJhbnNsYXRlKDEyNjEsMjEzNCkiPjx1c2UgeGxpbms6aHJlZj0iI3JlY3QtMCIvPjwvZz4KPGcgdHJhbnNmb3JtPSJ0cmFuc2xhdGUoMjIzMSwyMTM0KSI+PHVzZSB4bGluazpocmVmPSIjbl9yYi0wIi8+PC9nPgo8ZyB0cmFuc2Zvcm09InRyYW5zbGF0ZSgyMzI4LDIxMzQpIj48dXNlIHhsaW5rOmhyZWY9IiNyYi0wIi8+PC9nPgo8ZyB0cmFuc2Zvcm09InRyYW5zbGF0ZSgyNDI1LDIxMzQpIj48dXNlIHhsaW5rOmhyZWY9IiNyZWN0LTAiLz48L2c+CjxnIHRyYW5zZm9ybT0idHJhbnNsYXRlKDI1MjIsMjEzNCkiPjx1c2UgeGxpbms6aHJlZj0iI3JlY3QtMCIvPjwvZz4KPGcgdHJhbnNmb3JtPSJ0cmFuc2xhdGUoMjYxOSwyMTM0KSI+PHVzZSB4bGluazpocmVmPSIjcmVjdC0wIi8+PC9nPgo8ZyB0cmFuc2Zvcm09InRyYW5zbGF0ZSgzMDA3LDIxMzQpIj48dXNlIHhsaW5rOmhyZWY9IiNyZWN0LTAiLz48L2c+CjxnIHRyYW5zZm9ybT0idHJhbnNsYXRlKDMxMDQsMjEzNCkiPjx1c2UgeGxpbms6aHJlZj0iI2wtMCIvPjwvZz4KPGcgdHJhbnNmb3JtPSJ0cmFuc2xhdGUoMzI5OCwyMTM0KSI+PHVzZSB4bGluazpocmVmPSIjZW1wdHktMCIvPjwvZz4KPGcgdHJhbnNmb3JtPSJ0cmFuc2xhdGUoMzQ5MiwyMTM0KSI+PHVzZSB4bGluazpocmVmPSIjYi0wIi8+PC9nPgo8ZyB0cmFuc2Zvcm09InRyYW5zbGF0ZSgxOTQsMjIzMSkiPjx1c2UgeGxpbms6aHJlZj0iI3JiLTAiLz48L2c+CjxnIHRyYW5zZm9ybT0idHJhbnNsYXRlKDI5MSwyMjMxKSI+PHVzZSB4bGluazpocmVmPSIjcmVjdC0wIi8+PC9nPgo8ZyB0cmFuc2Zvcm09InRyYW5zbGF0ZSgzODgsMjIzMSkiPjx1c2UgeGxpbms6aHJlZj0iI3JlY3QtMCIvPjwvZz4KPGcgdHJhbnNmb3JtPSJ0cmFuc2xhdGUoNDg1LDIyMzEpIj48dXNlIHhsaW5rOmhyZWY9IiNsYi0wIi8+PC9nPgo8ZyB0cmFuc2Zvcm09InRyYW5zbGF0ZSg2NzksMjIzMSkiPjx1c2UgeGxpbms6aHJlZj0iI3QtMCIvPjwvZz4KPGcgdHJhbnNmb3JtPSJ0cmFuc2xhdGUoMTE2NCwyMjMxKSI+PHVzZSB4bGluazpocmVmPSIjbl9yYi0wIi8+PC9nPgo8ZyB0cmFuc2Zvcm09InRyYW5zbGF0ZSgxMjYxLDIyMzEpIj48dXNlIHhsaW5rOmhyZWY9IiNyZWN0LTAiLz48L2c+CjxnIHRyYW5zZm9ybT0idHJhbnNsYXRlKDE0NTUsMjIzMSkiPjx1c2UgeGxpbms6aHJlZj0iI3ItMCIvPjwvZz4KPGcgdHJhbnNmb3JtPSJ0cmFuc2xhdGUoMTU1MiwyMjMxKSI+PHVzZSB4bGluazpocmVmPSIjcmVjdC0wIi8+PC9nPgo8ZyB0cmFuc2Zvcm09InRyYW5zbGF0ZSgxNjQ5LDIyMzEpIj48dXNlIHhsaW5rOmhyZWY9IiNyZWN0LTAiLz48L2c+CjxnIHRyYW5zZm9ybT0idHJhbnNsYXRlKDE3NDYsMjIzMSkiPjx1c2UgeGxpbms6aHJlZj0iI2xiLTAiLz48L2c+CjxnIHRyYW5zZm9ybT0idHJhbnNsYXRlKDIxMzQsMjIzMSkiPjx1c2UgeGxpbms6aHJlZj0iI25fcmItMCIvPjwvZz4KPGcgdHJhbnNmb3JtPSJ0cmFuc2xhdGUoMjIzMSwyMjMxKSI+PHVzZSB4bGluazpocmVmPSIjcmItMCIvPjwvZz4KPGcgdHJhbnNmb3JtPSJ0cmFuc2xhdGUoMjMyOCwyMjMxKSI+PHVzZSB4bGluazpocmVmPSIjbHQtMCIvPjwvZz4KPGcgdHJhbnNmb3JtPSJ0cmFuc2xhdGUoMjUyMiwyMjMxKSI+PHVzZSB4bGluazpocmVmPSIjcmVjdC0wIi8+PC9nPgo8ZyB0cmFuc2Zvcm09InRyYW5zbGF0ZSgyNjE5LDIyMzEpIj48dXNlIHhsaW5rOmhyZWY9IiNyZWN0LTAiLz48L2c+CjxnIHRyYW5zZm9ybT0idHJhbnNsYXRlKDI3MTYsMjIzMSkiPjx1c2UgeGxpbms6aHJlZj0iI2xiLTAiLz48L2c+CjxnIHRyYW5zZm9ybT0idHJhbnNsYXRlKDI4MTMsMjIzMSkiPjx1c2UgeGxpbms6aHJlZj0iI25fcmItMCIvPjwvZz4KPGcgdHJhbnNmb3JtPSJ0cmFuc2xhdGUoMjkxMCwyMjMxKSI+PHVzZSB4bGluazpocmVmPSIjcmItMCIvPjwvZz4KPGcgdHJhbnNmb3JtPSJ0cmFuc2xhdGUoMzAwNywyMjMxKSI+PHVzZSB4bGluazpocmVmPSIjcmVjdC0wIi8+PC9nPgo8ZyB0cmFuc2Zvcm09InRyYW5zbGF0ZSgzMjAxLDIyMzEpIj48dXNlIHhsaW5rOmhyZWY9IiNlbXB0eS0wIi8+PC9nPgo8ZyB0cmFuc2Zvcm09InRyYW5zbGF0ZSgzNDkyLDIyMzEpIj48dXNlIHhsaW5rOmhyZWY9IiN0LTAiLz48L2c+CjxnIHRyYW5zZm9ybT0idHJhbnNsYXRlKDAsMjMyOCkiPjx1c2UgeGxpbms6aHJlZj0iI2VtcHR5LTAiLz48L2c+CjxnIHRyYW5zZm9ybT0idHJhbnNsYXRlKDE5NCwyMzI4KSI+PHVzZSB4bGluazpocmVmPSIjcmVjdC0wIi8+PC9nPgo8ZyB0cmFuc2Zvcm09InRyYW5zbGF0ZSgyOTEsMjMyOCkiPjx1c2UgeGxpbms6aHJlZj0iI3JlY3QtMCIvPjwvZz4KPGcgdHJhbnNmb3JtPSJ0cmFuc2xhdGUoMzg4LDIzMjgpIj48dXNlIHhsaW5rOmhyZWY9IiNyZWN0LTAiLz48L2c+CjxnIHRyYW5zZm9ybT0idHJhbnNsYXRlKDQ4NSwyMzI4KSI+PHVzZSB4bGluazpocmVmPSIjcmVjdC0wIi8+PC9nPgo8ZyB0cmFuc2Zvcm09InRyYW5zbGF0ZSg1ODIsMjMyOCkiPjx1c2UgeGxpbms6aHJlZj0iI2wtMCIvPjwvZz4KPGcgdHJhbnNmb3JtPSJ0cmFuc2xhdGUoNjc5LDIzMjgpIj48dXNlIHhsaW5rOmhyZWY9IiNuX3JiLTAiLz48L2c+CjxnIHRyYW5zZm9ybT0idHJhbnNsYXRlKDc3NiwyMzI4KSI+PHVzZSB4bGluazpocmVmPSIjYi0wIi8+PC9nPgo8ZyB0cmFuc2Zvcm09InRyYW5zbGF0ZSg4NzMsMjMyOCkiPjx1c2UgeGxpbms6aHJlZj0iI25fcmItMCIvPjwvZz4KPGcgdHJhbnNmb3JtPSJ0cmFuc2xhdGUoOTcwLDIzMjgpIj48dXNlIHhsaW5rOmhyZWY9IiNiLTAiLz48L2c+CjxnIHRyYW5zZm9ybT0idHJhbnNsYXRlKDExNjQsMjMyOCkiPjx1c2UgeGxpbms6aHJlZj0iI3ItMCIvPjwvZz4KPGcgdHJhbnNmb3JtPSJ0cmFuc2xhdGUoMTI2MSwyMzI4KSI+PHVzZSB4bGluazpocmVmPSIjcmVjdC0wIi8+PC9nPgo8ZyB0cmFuc2Zvcm09InRyYW5zbGF0ZSgxMzU4LDIzMjgpIj48dXNlIHhsaW5rOmhyZWY9IiNsLTAiLz48L2c+CjxnIHRyYW5zZm9ybT0idHJhbnNsYXRlKDE3NDYsMjMyOCkiPjx1c2UgeGxpbms6aHJlZj0iI3JlY3QtMCIvPjwvZz4KPGcgdHJhbnNmb3JtPSJ0cmFuc2xhdGUoMTg0MywyMzI4KSI+PHVzZSB4bGluazpocmVmPSIjbC0wIi8+PC9nPgo8ZyB0cmFuc2Zvcm09InRyYW5zbGF0ZSgxOTQwLDIzMjgpIj48dXNlIHhsaW5rOmhyZWY9IiNuX3JiLTAiLz48L2c+CjxnIHRyYW5zZm9ybT0idHJhbnNsYXRlKDIwMzcsMjMyOCkiPjx1c2UgeGxpbms6aHJlZj0iI3JiLTAiLz48L2c+CjxnIHRyYW5zZm9ybT0idHJhbnNsYXRlKDIxMzQsMjMyOCkiPjx1c2UgeGxpbms6aHJlZj0iI3JlY3QtMCIvPjwvZz4KPGcgdHJhbnNmb3JtPSJ0cmFuc2xhdGUoMjIzMSwyMzI4KSI+PHVzZSB4bGluazpocmVmPSIjbHQtMCIvPjwvZz4KPGcgdHJhbnNmb3JtPSJ0cmFuc2xhdGUoMjQyNSwyMzI4KSI+PHVzZSB4bGluazpocmVmPSIjcmItMCIvPjwvZz4KPGcgdHJhbnNmb3JtPSJ0cmFuc2xhdGUoMjUyMiwyMzI4KSI+PHVzZSB4bGluazpocmVmPSIjcmVjdC0wIi8+PC9nPgo8ZyB0cmFuc2Zvcm09InRyYW5zbGF0ZSgyNzE2LDIzMjgpIj48dXNlIHhsaW5rOmhyZWY9IiNyZWN0LTAiLz48L2c+CjxnIHRyYW5zZm9ybT0idHJhbnNsYXRlKDI4MTMsMjMyOCkiPjx1c2UgeGxpbms6aHJlZj0iI3JlY3QtMCIvPjwvZz4KPGcgdHJhbnNmb3JtPSJ0cmFuc2xhdGUoMjkxMCwyMzI4KSI+PHVzZSB4bGluazpocmVmPSIjcmVjdC0wIi8+PC9nPgo8ZyB0cmFuc2Zvcm09InRyYW5zbGF0ZSgzMDA3LDIzMjgpIj48dXNlIHhsaW5rOmhyZWY9IiNyZWN0LTAiLz48L2c+CjxnIHRyYW5zZm9ybT0idHJhbnNsYXRlKDMxMDQsMjMyOCkiPjx1c2UgeGxpbms6aHJlZj0iI2wtMCIvPjwvZz4KPGcgdHJhbnNmb3JtPSJ0cmFuc2xhdGUoMzM5NSwyMzI4KSI+PHVzZSB4bGluazpocmVmPSIjYi0wIi8+PC9nPgo8ZyB0cmFuc2Zvcm09InRyYW5zbGF0ZSg5NywyNDI1KSI+PHVzZSB4bGluazpocmVmPSIjbl9yYi0wIi8+PC9nPgo8ZyB0cmFuc2Zvcm09InRyYW5zbGF0ZSgxOTQsMjQyNSkiPjx1c2UgeGxpbms6aHJlZj0iI3JlY3QtMCIvPjwvZz4KPGcgdHJhbnNmb3JtPSJ0cmFuc2xhdGUoMzg4LDI0MjUpIj48dXNlIHhsaW5rOmhyZWY9IiNydC0wIi8+PC9nPgo8ZyB0cmFuc2Zvcm09InRyYW5zbGF0ZSg0ODUsMjQyNSkiPjx1c2UgeGxpbms6aHJlZj0iI2x0LTAiLz48L2c+CjxnIHRyYW5zZm9ybT0idHJhbnNsYXRlKDU4MiwyNDI1KSI+PHVzZSB4bGluazpocmVmPSIjbl9yYi0wIi8+PC9nPgo8ZyB0cmFuc2Zvcm09InRyYW5zbGF0ZSg2NzksMjQyNSkiPjx1c2UgeGxpbms6aHJlZj0iI3JiLTAiLz48L2c+CjxnIHRyYW5zZm9ybT0idHJhbnNsYXRlKDc3NiwyNDI1KSI+PHVzZSB4bGluazpocmVmPSIjcmVjdC0wIi8+PC9nPgo8ZyB0cmFuc2Zvcm09InRyYW5zbGF0ZSg4NzMsMjQyNSkiPjx1c2UgeGxpbms6aHJlZj0iI3JlY3QtMCIvPjwvZz4KPGcgdHJhbnNmb3JtPSJ0cmFuc2xhdGUoOTcwLDI0MjUpIj48dXNlIHhsaW5rOmhyZWY9IiNsdC0wIi8+PC9nPgo8ZyB0cmFuc2Zvcm09InRyYW5zbGF0ZSgxNTUyLDI0MjUpIj48dXNlIHhsaW5rOmhyZWY9IiNyLTAiLz48L2c+CjxnIHRyYW5zZm9ybT0idHJhbnNsYXRlKDE2NDksMjQyNSkiPjx1c2UgeGxpbms6aHJlZj0iI3JlY3QtMCIvPjwvZz4KPGcgdHJhbnNmb3JtPSJ0cmFuc2xhdGUoMTc0NiwyNDI1KSI+PHVzZSB4bGluazpocmVmPSIjbHQtMCIvPjwvZz4KPGcgdHJhbnNmb3JtPSJ0cmFuc2xhdGUoMTk0MCwyNDI1KSI+PHVzZSB4bGluazpocmVmPSIjci0wIi8+PC9nPgo8ZyB0cmFuc2Zvcm09InRyYW5zbGF0ZSgyMDM3LDI0MjUpIj48dXNlIHhsaW5rOmhyZWY9IiNsdC0wIi8+PC9nPgo8ZyB0cmFuc2Zvcm09InRyYW5zbGF0ZSgyNDI1LDI0MjUpIj48dXNlIHhsaW5rOmhyZWY9IiNydC0wIi8+PC9nPgo8ZyB0cmFuc2Zvcm09InRyYW5zbGF0ZSgyNTIyLDI0MjUpIj48dXNlIHhsaW5rOmhyZWY9IiNsdC0wIi8+PC9nPgo8ZyB0cmFuc2Zvcm09InRyYW5zbGF0ZSgyNzE2LDI0MjUpIj48dXNlIHhsaW5rOmhyZWY9IiNyZWN0LTAiLz48L2c+CjxnIHRyYW5zZm9ybT0idHJhbnNsYXRlKDMwMDcsMjQyNSkiPjx1c2UgeGxpbms6aHJlZj0iI3JlY3QtMCIvPjwvZz4KPGcgdHJhbnNmb3JtPSJ0cmFuc2xhdGUoMzM5NSwyNDI1KSI+PHVzZSB4bGluazpocmVmPSIjcnQtMCIvPjwvZz4KPGcgdHJhbnNmb3JtPSJ0cmFuc2xhdGUoMzQ5MiwyNDI1KSI+PHVzZSB4bGluazpocmVmPSIjbGItMCIvPjwvZz4KPGcgdHJhbnNmb3JtPSJ0cmFuc2xhdGUoMCwyNTIyKSI+PHVzZSB4bGluazpocmVmPSIjci0wIi8+PC9nPgo8ZyB0cmFuc2Zvcm09InRyYW5zbGF0ZSg5NywyNTIyKSI+PHVzZSB4bGluazpocmVmPSIjcmVjdC0wIi8+PC9nPgo8ZyB0cmFuc2Zvcm09InRyYW5zbGF0ZSgxOTQsMjUyMikiPjx1c2UgeGxpbms6aHJlZj0iI3JlY3QtMCIvPjwvZz4KPGcgdHJhbnNmb3JtPSJ0cmFuc2xhdGUoMjkxLDI1MjIpIj48dXNlIHhsaW5rOmhyZWY9IiNsYi0wIi8+PC9nPgo8ZyB0cmFuc2Zvcm09InRyYW5zbGF0ZSg1ODIsMjUyMikiPjx1c2UgeGxpbms6aHJlZj0iI3ItMCIvPjwvZz4KPGcgdHJhbnNmb3JtPSJ0cmFuc2xhdGUoNjc5LDI1MjIpIj48dXNlIHhsaW5rOmhyZWY9IiNyZWN0LTAiLz48L2c+CjxnIHRyYW5zZm9ybT0idHJhbnNsYXRlKDc3NiwyNTIyKSI+PHVzZSB4bGluazpocmVmPSIjcmVjdC0wIi8+PC9nPgo8ZyB0cmFuc2Zvcm09InRyYW5zbGF0ZSg4NzMsMjUyMikiPjx1c2UgeGxpbms6aHJlZj0iI3JlY3QtMCIvPjwvZz4KPGcgdHJhbnNmb3JtPSJ0cmFuc2xhdGUoMjEzNCwyNTIyKSI+PHVzZSB4bGluazpocmVmPSIjci0wIi8+PC9nPgo8ZyB0cmFuc2Zvcm09InRyYW5zbGF0ZSgyMjMxLDI1MjIpIj48dXNlIHhsaW5rOmhyZWY9IiNsLTAiLz48L2c+CjxnIHRyYW5zZm9ybT0idHJhbnNsYXRlKDI2MTksMjUyMikiPjx1c2UgeGxpbms6aHJlZj0iI25fcmItMCIvPjwvZz4KPGcgdHJhbnNmb3JtPSJ0cmFuc2xhdGUoMjcxNiwyNTIyKSI+PHVzZSB4bGluazpocmVmPSIjcmVjdC0wIi8+PC9nPgo8ZyB0cmFuc2Zvcm09InRyYW5zbGF0ZSgyODEzLDI1MjIpIj48dXNlIHhsaW5rOmhyZWY9IiNsLTAiLz48L2c+CjxnIHRyYW5zZm9ybT0idHJhbnNsYXRlKDMwMDcsMjUyMikiPjx1c2UgeGxpbms6aHJlZj0iI3QtMCIvPjwvZz4KPGcgdHJhbnNmb3JtPSJ0cmFuc2xhdGUoMzI5OCwyNTIyKSI+PHVzZSB4bGluazpocmVmPSIjZW1wdHktMCIvPjwvZz4KPGcgdHJhbnNmb3JtPSJ0cmFuc2xhdGUoMzQ5MiwyNTIyKSI+PHVzZSB4bGluazpocmVmPSIjcmVjdC0wIi8+PC9nPgo8ZyB0cmFuc2Zvcm09InRyYW5zbGF0ZSgxOTQsMjYxOSkiPjx1c2UgeGxpbms6aHJlZj0iI3J0LTAiLz48L2c+CjxnIHRyYW5zZm9ybT0idHJhbnNsYXRlKDI5MSwyNjE5KSI+PHVzZSB4bGluazpocmVmPSIjcmVjdC0wIi8+PC9nPgo8ZyB0cmFuc2Zvcm09InRyYW5zbGF0ZSgzODgsMjYxOSkiPjx1c2UgeGxpbms6aHJlZj0iI2wtMCIvPjwvZz4KPGcgdHJhbnNmb3JtPSJ0cmFuc2xhdGUoNjc5LDI2MTkpIj48dXNlIHhsaW5rOmhyZWY9IiN0LTAiLz48L2c+CjxnIHRyYW5zZm9ybT0idHJhbnNsYXRlKDg3MywyNjE5KSI+PHVzZSB4bGluazpocmVmPSIjcmVjdC0wIi8+PC9nPgo8ZyB0cmFuc2Zvcm09InRyYW5zbGF0ZSg5NzAsMjYxOSkiPjx1c2UgeGxpbms6aHJlZj0iI25fcmItMCIvPjwvZz4KPGcgdHJhbnNmb3JtPSJ0cmFuc2xhdGUoMTA2NywyNjE5KSI+PHVzZSB4bGluazpocmVmPSIjcmItMCIvPjwvZz4KPGcgdHJhbnNmb3JtPSJ0cmFuc2xhdGUoMTE2NCwyNjE5KSI+PHVzZSB4bGluazpocmVmPSIjcmVjdC0wIi8+PC9nPgo8ZyB0cmFuc2Zvcm09InRyYW5zbGF0ZSgxMjYxLDI2MTkpIj48dXNlIHhsaW5rOmhyZWY9IiNsYi0wIi8+PC9nPgo8ZyB0cmFuc2Zvcm09InRyYW5zbGF0ZSgxNTUyLDI2MTkpIj48dXNlIHhsaW5rOmhyZWY9IiNyLTAiLz48L2c+CjxnIHRyYW5zZm9ybT0idHJhbnNsYXRlKDE2NDksMjYxOSkiPjx1c2UgeGxpbms6aHJlZj0iI2wtMCIvPjwvZz4KPGcgdHJhbnNmb3JtPSJ0cmFuc2xhdGUoMTg0MywyNjE5KSI+PHVzZSB4bGluazpocmVmPSIjZW1wdHktMCIvPjwvZz4KPGcgdHJhbnNmb3JtPSJ0cmFuc2xhdGUoMjUyMiwyNjE5KSI+PHVzZSB4bGluazpocmVmPSIjci0wIi8+PC9nPgo8ZyB0cmFuc2Zvcm09InRyYW5zbGF0ZSgyNjE5LDI2MTkpIj48dXNlIHhsaW5rOmhyZWY9IiNyZWN0LTAiLz48L2c+CjxnIHRyYW5zZm9ybT0idHJhbnNsYXRlKDI3MTYsMjYxOSkiPjx1c2UgeGxpbms6aHJlZj0iI3JlY3QtMCIvPjwvZz4KPGcgdHJhbnNmb3JtPSJ0cmFuc2xhdGUoMjgxMywyNjE5KSI+PHVzZSB4bGluazpocmVmPSIjbl9yYi0wIi8+PC9nPgo8ZyB0cmFuc2Zvcm09InRyYW5zbGF0ZSgyOTEwLDI2MTkpIj48dXNlIHhsaW5rOmhyZWY9IiNiLTAiLz48L2c+CjxnIHRyYW5zZm9ybT0idHJhbnNsYXRlKDMxMDQsMjYxOSkiPjx1c2UgeGxpbms6aHJlZj0iI25fcmItMCIvPjwvZz4KPGcgdHJhbnNmb3JtPSJ0cmFuc2xhdGUoMzIwMSwyNjE5KSI+PHVzZSB4bGluazpocmVmPSIjYi0wIi8+PC9nPgo8ZyB0cmFuc2Zvcm09InRyYW5zbGF0ZSgzMzk1LDI2MTkpIj48dXNlIHhsaW5rOmhyZWY9IiNyLTAiLz48L2c+CjxnIHRyYW5zZm9ybT0idHJhbnNsYXRlKDM0OTIsMjYxOSkiPjx1c2UgeGxpbms6aHJlZj0iI2x0LTAiLz48L2c+CjxnIHRyYW5zZm9ybT0idHJhbnNsYXRlKDAsMjcxNikiPjx1c2UgeGxpbms6aHJlZj0iI3ItMCIvPjwvZz4KPGcgdHJhbnNmb3JtPSJ0cmFuc2xhdGUoOTcsMjcxNikiPjx1c2UgeGxpbms6aHJlZj0iI2wtMCIvPjwvZz4KPGcgdHJhbnNmb3JtPSJ0cmFuc2xhdGUoMjkxLDI3MTYpIj48dXNlIHhsaW5rOmhyZWY9IiN0LTAiLz48L2c+CjxnIHRyYW5zZm9ybT0idHJhbnNsYXRlKDQ4NSwyNzE2KSI+PHVzZSB4bGluazpocmVmPSIjci0wIi8+PC9nPgo8ZyB0cmFuc2Zvcm09InRyYW5zbGF0ZSg1ODIsMjcxNikiPjx1c2UgeGxpbms6aHJlZj0iI2wtMCIvPjwvZz4KPGcgdHJhbnNmb3JtPSJ0cmFuc2xhdGUoNzc2LDI3MTYpIj48dXNlIHhsaW5rOmhyZWY9IiNuX3JiLTAiLz48L2c+CjxnIHRyYW5zZm9ybT0idHJhbnNsYXRlKDg3MywyNzE2KSI+PHVzZSB4bGluazpocmVmPSIjcmVjdC0wIi8+PC9nPgo8ZyB0cmFuc2Zvcm09InRyYW5zbGF0ZSg5NzAsMjcxNikiPjx1c2UgeGxpbms6aHJlZj0iI3JlY3QtMCIvPjwvZz4KPGcgdHJhbnNmb3JtPSJ0cmFuc2xhdGUoMTA2NywyNzE2KSI+PHVzZSB4bGluazpocmVmPSIjcmVjdC0wIi8+PC9nPgo8ZyB0cmFuc2Zvcm09InRyYW5zbGF0ZSgxMTY0LDI3MTYpIj48dXNlIHhsaW5rOmhyZWY9IiNyZWN0LTAiLz48L2c+CjxnIHRyYW5zZm9ybT0idHJhbnNsYXRlKDEyNjEsMjcxNikiPjx1c2UgeGxpbms6aHJlZj0iI3JlY3QtMCIvPjwvZz4KPGcgdHJhbnNmb3JtPSJ0cmFuc2xhdGUoMTM1OCwyNzE2KSI+PHVzZSB4bGluazpocmVmPSIjcmVjdC0wIi8+PC9nPgo8ZyB0cmFuc2Zvcm09InRyYW5zbGF0ZSgxNDU1LDI3MTYpIj48dXNlIHhsaW5rOmhyZWY9IiNsLTAiLz48L2c+CjxnIHRyYW5zZm9ybT0idHJhbnNsYXRlKDE2NDksMjcxNikiPjx1c2UgeGxpbms6aHJlZj0iI25fcmItMCIvPjwvZz4KPGcgdHJhbnNmb3JtPSJ0cmFuc2xhdGUoMTc0NiwyNzE2KSI+PHVzZSB4bGluazpocmVmPSIjYi0wIi8+PC9nPgo8ZyB0cmFuc2Zvcm09InRyYW5zbGF0ZSgxOTQwLDI3MTYpIj48dXNlIHhsaW5rOmhyZWY9IiNyLTAiLz48L2c+CjxnIHRyYW5zZm9ybT0idHJhbnNsYXRlKDIwMzcsMjcxNikiPjx1c2UgeGxpbms6aHJlZj0iI3JlY3QtMCIvPjwvZz4KPGcgdHJhbnNmb3JtPSJ0cmFuc2xhdGUoMjEzNCwyNzE2KSI+PHVzZSB4bGluazpocmVmPSIjcmVjdC0wIi8+PC9nPgo8ZyB0cmFuc2Zvcm09InRyYW5zbGF0ZSgyMjMxLDI3MTYpIj48dXNlIHhsaW5rOmhyZWY9IiNsLTAiLz48L2c+CjxnIHRyYW5zZm9ybT0idHJhbnNsYXRlKDI3MTYsMjcxNikiPjx1c2UgeGxpbms6aHJlZj0iI3JlY3QtMCIvPjwvZz4KPGcgdHJhbnNmb3JtPSJ0cmFuc2xhdGUoMjgxMywyNzE2KSI+PHVzZSB4bGluazpocmVmPSIjcmVjdC0wIi8+PC9nPgo8ZyB0cmFuc2Zvcm09InRyYW5zbGF0ZSgyOTEwLDI3MTYpIj48dXNlIHhsaW5rOmhyZWY9IiNyZWN0LTAiLz48L2c+CjxnIHRyYW5zZm9ybT0idHJhbnNsYXRlKDMwMDcsMjcxNikiPjx1c2UgeGxpbms6aHJlZj0iI3JlY3QtMCIvPjwvZz4KPGcgdHJhbnNmb3JtPSJ0cmFuc2xhdGUoMzEwNCwyNzE2KSI+PHVzZSB4bGluazpocmVmPSIjcmVjdC0wIi8+PC9nPgo8ZyB0cmFuc2Zvcm09InRyYW5zbGF0ZSgzMjAxLDI3MTYpIj48dXNlIHhsaW5rOmhyZWY9IiNyZWN0LTAiLz48L2c+CjxnIHRyYW5zZm9ybT0idHJhbnNsYXRlKDc3NiwyODEzKSI+PHVzZSB4bGluazpocmVmPSIjcmItMCIvPjwvZz4KPGcgdHJhbnNmb3JtPSJ0cmFuc2xhdGUoODczLDI4MTMpIj48dXNlIHhsaW5rOmhyZWY9IiNyZWN0LTAiLz48L2c+CjxnIHRyYW5zZm9ybT0idHJhbnNsYXRlKDk3MCwyODEzKSI+PHVzZSB4bGluazpocmVmPSIjcmVjdC0wIi8+PC9nPgo8ZyB0cmFuc2Zvcm09InRyYW5zbGF0ZSgxMTY0LDI4MTMpIj48dXNlIHhsaW5rOmhyZWY9IiNyZWN0LTAiLz48L2c+CjxnIHRyYW5zZm9ybT0idHJhbnNsYXRlKDEyNjEsMjgxMykiPjx1c2UgeGxpbms6aHJlZj0iI2x0LTAiLz48L2c+CjxnIHRyYW5zZm9ybT0idHJhbnNsYXRlKDE0NTUsMjgxMykiPjx1c2UgeGxpbms6aHJlZj0iI25fcmItMCIvPjwvZz4KPGcgdHJhbnNmb3JtPSJ0cmFuc2xhdGUoMTU1MiwyODEzKSI+PHVzZSB4bGluazpocmVmPSIjcmItMCIvPjwvZz4KPGcgdHJhbnNmb3JtPSJ0cmFuc2xhdGUoMTY0OSwyODEzKSI+PHVzZSB4bGluazpocmVmPSIjcmVjdC0wIi8+PC9nPgo8ZyB0cmFuc2Zvcm09InRyYW5zbGF0ZSgxNzQ2LDI4MTMpIj48dXNlIHhsaW5rOmhyZWY9IiNyZWN0LTAiLz48L2c+CjxnIHRyYW5zZm9ybT0idHJhbnNsYXRlKDIxMzQsMjgxMykiPjx1c2UgeGxpbms6aHJlZj0iI3JlY3QtMCIvPjwvZz4KPGcgdHJhbnNmb3JtPSJ0cmFuc2xhdGUoMjMyOCwyODEzKSI+PHVzZSB4bGluazpocmVmPSIjci0wIi8+PC9nPgo8ZyB0cmFuc2Zvcm09InRyYW5zbGF0ZSgyNDI1LDI4MTMpIj48dXNlIHhsaW5rOmhyZWY9IiNsYi0wIi8+PC9nPgo8ZyB0cmFuc2Zvcm09InRyYW5zbGF0ZSgyNzE2LDI4MTMpIj48dXNlIHhsaW5rOmhyZWY9IiNyZWN0LTAiLz48L2c+CjxnIHRyYW5zZm9ybT0idHJhbnNsYXRlKDMxMDQsMjgxMykiPjx1c2UgeGxpbms6aHJlZj0iI3JlY3QtMCIvPjwvZz4KPGcgdHJhbnNmb3JtPSJ0cmFuc2xhdGUoMzIwMSwyODEzKSI+PHVzZSB4bGluazpocmVmPSIjcmVjdC0wIi8+PC9nPgo8ZyB0cmFuc2Zvcm09InRyYW5zbGF0ZSgzMzk1LDI4MTMpIj48dXNlIHhsaW5rOmhyZWY9IiNyLTAiLz48L2c+CjxnIHRyYW5zZm9ybT0idHJhbnNsYXRlKDM0OTIsMjgxMykiPjx1c2UgeGxpbms6aHJlZj0iI2xiLTAiLz48L2c+CjxnIHRyYW5zZm9ybT0idHJhbnNsYXRlKDc3NiwyOTEwKSI+PHVzZSB4bGluazpocmVmPSIjcmVjdC0wIi8+PC9nPgo8ZyB0cmFuc2Zvcm09InRyYW5zbGF0ZSg5NzAsMjkxMCkiPjx1c2UgeGxpbms6aHJlZj0iI3J0LTAiLz48L2c+CjxnIHRyYW5zZm9ybT0idHJhbnNsYXRlKDEwNjcsMjkxMCkiPjx1c2UgeGxpbms6aHJlZj0iI3JlY3QtMCIvPjwvZz4KPGcgdHJhbnNmb3JtPSJ0cmFuc2xhdGUoMTE2NCwyOTEwKSI+PHVzZSB4bGluazpocmVmPSIjbHQtMCIvPjwvZz4KPGcgdHJhbnNmb3JtPSJ0cmFuc2xhdGUoMTQ1NSwyOTEwKSI+PHVzZSB4bGluazpocmVmPSIjci0wIi8+PC9nPgo8ZyB0cmFuc2Zvcm09InRyYW5zbGF0ZSgxNTUyLDI5MTApIj48dXNlIHhsaW5rOmhyZWY9IiNsdC0wIi8+PC9nPgo8ZyB0cmFuc2Zvcm09InRyYW5zbGF0ZSgxNzQ2LDI5MTApIj48dXNlIHhsaW5rOmhyZWY9IiN0LTAiLz48L2c+CjxnIHRyYW5zZm9ybT0idHJhbnNsYXRlKDIwMzcsMjkxMCkiPjx1c2UgeGxpbms6aHJlZj0iI25fcmItMCIvPjwvZz4KPGcgdHJhbnNmb3JtPSJ0cmFuc2xhdGUoMjEzNCwyOTEwKSI+PHVzZSB4bGluazpocmVmPSIjcmVjdC0wIi8+PC9nPgo8ZyB0cmFuc2Zvcm09InRyYW5zbGF0ZSgyMjMxLDI5MTApIj48dXNlIHhsaW5rOmhyZWY9IiNsLTAiLz48L2c+CjxnIHRyYW5zZm9ybT0idHJhbnNsYXRlKDI0MjUsMjkxMCkiPjx1c2UgeGxpbms6aHJlZj0iI3QtMCIvPjwvZz4KPGcgdHJhbnNmb3JtPSJ0cmFuc2xhdGUoMjYxOSwyOTEwKSI+PHVzZSB4bGluazpocmVmPSIjbl9yYi0wIi8+PC9nPgo8ZyB0cmFuc2Zvcm09InRyYW5zbGF0ZSgyNzE2LDI5MTApIj48dXNlIHhsaW5rOmhyZWY9IiNyZWN0LTAiLz48L2c+CjxnIHRyYW5zZm9ybT0idHJhbnNsYXRlKDI5MTAsMjkxMCkiPjx1c2UgeGxpbms6aHJlZj0iI2VtcHR5LTAiLz48L2c+CjxnIHRyYW5zZm9ybT0idHJhbnNsYXRlKDMxMDQsMjkxMCkiPjx1c2UgeGxpbms6aHJlZj0iI3JlY3QtMCIvPjwvZz4KPGcgdHJhbnNmb3JtPSJ0cmFuc2xhdGUoMzIwMSwyOTEwKSI+PHVzZSB4bGluazpocmVmPSIjcmVjdC0wIi8+PC9nPgo8ZyB0cmFuc2Zvcm09InRyYW5zbGF0ZSgzMjk4LDI5MTApIj48dXNlIHhsaW5rOmhyZWY9IiNsLTAiLz48L2c+CjxnIHRyYW5zZm9ybT0idHJhbnNsYXRlKDM0OTIsMjkxMCkiPjx1c2UgeGxpbms6aHJlZj0iI3JlY3QtMCIvPjwvZz4KPGcgdHJhbnNmb3JtPSJ0cmFuc2xhdGUoNzc2LDMwMDcpIj48dXNlIHhsaW5rOmhyZWY9IiNydC0wIi8+PC9nPgo8ZyB0cmFuc2Zvcm09InRyYW5zbGF0ZSg4NzMsMzAwNykiPjx1c2UgeGxpbms6aHJlZj0iI2wtMCIvPjwvZz4KPGcgdHJhbnNmb3JtPSJ0cmFuc2xhdGUoMTA2NywzMDA3KSI+PHVzZSB4bGluazpocmVmPSIjcmVjdC0wIi8+PC9nPgo8ZyB0cmFuc2Zvcm09InRyYW5zbGF0ZSgxMTY0LDMwMDcpIj48dXNlIHhsaW5rOmhyZWY9IiNuX3JiLTAiLz48L2c+CjxnIHRyYW5zZm9ybT0idHJhbnNsYXRlKDEyNjEsMzAwNykiPjx1c2UgeGxpbms6aHJlZj0iI3JiLTAiLz48L2c+CjxnIHRyYW5zZm9ybT0idHJhbnNsYXRlKDEzNTgsMzAwNykiPjx1c2UgeGxpbms6aHJlZj0iI2wtMCIvPjwvZz4KPGcgdHJhbnNmb3JtPSJ0cmFuc2xhdGUoMTU1MiwzMDA3KSI+PHVzZSB4bGluazpocmVmPSIjbl9yYi0wIi8+PC9nPgo8ZyB0cmFuc2Zvcm09InRyYW5zbGF0ZSgxNjQ5LDMwMDcpIj48dXNlIHhsaW5rOmhyZWY9IiNiLTAiLz48L2c+CjxnIHRyYW5zZm9ybT0idHJhbnNsYXRlKDE4NDMsMzAwNykiPjx1c2UgeGxpbms6aHJlZj0iI25fcmItMCIvPjwvZz4KPGcgdHJhbnNmb3JtPSJ0cmFuc2xhdGUoMTk0MCwzMDA3KSI+PHVzZSB4bGluazpocmVmPSIjcmItMCIvPjwvZz4KPGcgdHJhbnNmb3JtPSJ0cmFuc2xhdGUoMjAzNywzMDA3KSI+PHVzZSB4bGluazpocmVmPSIjcmVjdC0wIi8+PC9nPgo8ZyB0cmFuc2Zvcm09InRyYW5zbGF0ZSgyMTM0LDMwMDcpIj48dXNlIHhsaW5rOmhyZWY9IiNyZWN0LTAiLz48L2c+CjxnIHRyYW5zZm9ybT0idHJhbnNsYXRlKDIzMjgsMzAwNykiPjx1c2UgeGxpbms6aHJlZj0iI2ItMCIvPjwvZz4KPGcgdHJhbnNmb3JtPSJ0cmFuc2xhdGUoMjUyMiwzMDA3KSI+PHVzZSB4bGluazpocmVmPSIjcmItMCIvPjwvZz4KPGcgdHJhbnNmb3JtPSJ0cmFuc2xhdGUoMjYxOSwzMDA3KSI+PHVzZSB4bGluazpocmVmPSIjcmVjdC0wIi8+PC9nPgo8ZyB0cmFuc2Zvcm09InRyYW5zbGF0ZSgyNzE2LDMwMDcpIj48dXNlIHhsaW5rOmhyZWY9IiNyZWN0LTAiLz48L2c+CjxnIHRyYW5zZm9ybT0idHJhbnNsYXRlKDMwMDcsMzAwNykiPjx1c2UgeGxpbms6aHJlZj0iI25fcmItMCIvPjwvZz4KPGcgdHJhbnNmb3JtPSJ0cmFuc2xhdGUoMzEwNCwzMDA3KSI+PHVzZSB4bGluazpocmVmPSIjcmVjdC0wIi8+PC9nPgo8ZyB0cmFuc2Zvcm09InRyYW5zbGF0ZSgzMjAxLDMwMDcpIj48dXNlIHhsaW5rOmhyZWY9IiNsdC0wIi8+PC9nPgo8ZyB0cmFuc2Zvcm09InRyYW5zbGF0ZSgzNDkyLDMwMDcpIj48dXNlIHhsaW5rOmhyZWY9IiN0LTAiLz48L2c+CjxnIHRyYW5zZm9ybT0idHJhbnNsYXRlKDk3MCwzMTA0KSI+PHVzZSB4bGluazpocmVmPSIjcmItMCIvPjwvZz4KPGcgdHJhbnNmb3JtPSJ0cmFuc2xhdGUoMTA2NywzMTA0KSI+PHVzZSB4bGluazpocmVmPSIjcmVjdC0wIi8+PC9nPgo8ZyB0cmFuc2Zvcm09InRyYW5zbGF0ZSgxMTY0LDMxMDQpIj48dXNlIHhsaW5rOmhyZWY9IiNyZWN0LTAiLz48L2c+CjxnIHRyYW5zZm9ybT0idHJhbnNsYXRlKDEyNjEsMzEwNCkiPjx1c2UgeGxpbms6aHJlZj0iI3JlY3QtMCIvPjwvZz4KPGcgdHJhbnNmb3JtPSJ0cmFuc2xhdGUoMTQ1NSwzMTA0KSI+PHVzZSB4bGluazpocmVmPSIjci0wIi8+PC9nPgo8ZyB0cmFuc2Zvcm09InRyYW5zbGF0ZSgxNTUyLDMxMDQpIj48dXNlIHhsaW5rOmhyZWY9IiNyZWN0LTAiLz48L2c+CjxnIHRyYW5zZm9ybT0idHJhbnNsYXRlKDE2NDksMzEwNCkiPjx1c2UgeGxpbms6aHJlZj0iI2x0LTAiLz48L2c+CjxnIHRyYW5zZm9ybT0idHJhbnNsYXRlKDE4NDMsMzEwNCkiPjx1c2UgeGxpbms6aHJlZj0iI3JiLTAiLz48L2c+CjxnIHRyYW5zZm9ybT0idHJhbnNsYXRlKDE5NDAsMzEwNCkiPjx1c2UgeGxpbms6aHJlZj0iI2x0LTAiLz48L2c+CjxnIHRyYW5zZm9ybT0idHJhbnNsYXRlKDIxMzQsMzEwNCkiPjx1c2UgeGxpbms6aHJlZj0iI3QtMCIvPjwvZz4KPGcgdHJhbnNmb3JtPSJ0cmFuc2xhdGUoMjMyOCwzMTA0KSI+PHVzZSB4bGluazpocmVmPSIjcmVjdC0wIi8+PC9nPgo8ZyB0cmFuc2Zvcm09InRyYW5zbGF0ZSgyNTIyLDMxMDQpIj48dXNlIHhsaW5rOmhyZWY9IiNyZWN0LTAiLz48L2c+CjxnIHRyYW5zZm9ybT0idHJhbnNsYXRlKDI2MTksMzEwNCkiPjx1c2UgeGxpbms6aHJlZj0iI3JlY3QtMCIvPjwvZz4KPGcgdHJhbnNmb3JtPSJ0cmFuc2xhdGUoMjcxNiwzMTA0KSI+PHVzZSB4bGluazpocmVmPSIjcmVjdC0wIi8+PC9nPgo8ZyB0cmFuc2Zvcm09InRyYW5zbGF0ZSgyODEzLDMxMDQpIj48dXNlIHhsaW5rOmhyZWY9IiNyZWN0LTAiLz48L2c+CjxnIHRyYW5zZm9ybT0idHJhbnNsYXRlKDI5MTAsMzEwNCkiPjx1c2UgeGxpbms6aHJlZj0iI3JlY3QtMCIvPjwvZz4KPGcgdHJhbnNmb3JtPSJ0cmFuc2xhdGUoMzAwNywzMTA0KSI+PHVzZSB4bGluazpocmVmPSIjcmVjdC0wIi8+PC9nPgo8ZyB0cmFuc2Zvcm09InRyYW5zbGF0ZSgzMTA0LDMxMDQpIj48dXNlIHhsaW5rOmhyZWY9IiNyZWN0LTAiLz48L2c+CjxnIHRyYW5zZm9ybT0idHJhbnNsYXRlKDg3MywzMjAxKSI+PHVzZSB4bGluazpocmVmPSIjbl9yYi0wIi8+PC9nPgo8ZyB0cmFuc2Zvcm09InRyYW5zbGF0ZSg5NzAsMzIwMSkiPjx1c2UgeGxpbms6aHJlZj0iI3JlY3QtMCIvPjwvZz4KPGcgdHJhbnNmb3JtPSJ0cmFuc2xhdGUoMTA2NywzMjAxKSI+PHVzZSB4bGluazpocmVmPSIjcmVjdC0wIi8+PC9nPgo8ZyB0cmFuc2Zvcm09InRyYW5zbGF0ZSgxMjYxLDMyMDEpIj48dXNlIHhsaW5rOmhyZWY9IiN0LTAiLz48L2c+CjxnIHRyYW5zZm9ybT0idHJhbnNsYXRlKDE1NTIsMzIwMSkiPjx1c2UgeGxpbms6aHJlZj0iI3JlY3QtMCIvPjwvZz4KPGcgdHJhbnNmb3JtPSJ0cmFuc2xhdGUoMTc0NiwzMjAxKSI+PHVzZSB4bGluazpocmVmPSIjbl9yYi0wIi8+PC9nPgo8ZyB0cmFuc2Zvcm09InRyYW5zbGF0ZSgxODQzLDMyMDEpIj48dXNlIHhsaW5rOmhyZWY9IiNyZWN0LTAiLz48L2c+CjxnIHRyYW5zZm9ybT0idHJhbnNsYXRlKDIzMjgsMzIwMSkiPjx1c2UgeGxpbms6aHJlZj0iI3JlY3QtMCIvPjwvZz4KPGcgdHJhbnNmb3JtPSJ0cmFuc2xhdGUoMjUyMiwzMjAxKSI+PHVzZSB4bGluazpocmVmPSIjcnQtMCIvPjwvZz4KPGcgdHJhbnNmb3JtPSJ0cmFuc2xhdGUoMjYxOSwzMjAxKSI+PHVzZSB4bGluazpocmVmPSIjbHQtMCIvPjwvZz4KPGcgdHJhbnNmb3JtPSJ0cmFuc2xhdGUoMzEwNCwzMjAxKSI+PHVzZSB4bGluazpocmVmPSIjcmVjdC0wIi8+PC9nPgo8ZyB0cmFuc2Zvcm09InRyYW5zbGF0ZSgzMzk1LDMyMDEpIj48dXNlIHhsaW5rOmhyZWY9IiNuX3JiLTAiLz48L2c+CjxnIHRyYW5zZm9ybT0idHJhbnNsYXRlKDM0OTIsMzIwMSkiPjx1c2UgeGxpbms6aHJlZj0iI2ItMCIvPjwvZz4KPGcgdHJhbnNmb3JtPSJ0cmFuc2xhdGUoNzc2LDMyOTgpIj48dXNlIHhsaW5rOmhyZWY9IiNyLTAiLz48L2c+CjxnIHRyYW5zZm9ybT0idHJhbnNsYXRlKDg3MywzMjk4KSI+PHVzZSB4bGluazpocmVmPSIjcmVjdC0wIi8+PC9nPgo8ZyB0cmFuc2Zvcm09InRyYW5zbGF0ZSg5NzAsMzI5OCkiPjx1c2UgeGxpbms6aHJlZj0iI3JlY3QtMCIvPjwvZz4KPGcgdHJhbnNmb3JtPSJ0cmFuc2xhdGUoMTA2NywzMjk4KSI+PHVzZSB4bGluazpocmVmPSIjbHQtMCIvPjwvZz4KPGcgdHJhbnNmb3JtPSJ0cmFuc2xhdGUoMTM1OCwzMjk4KSI+PHVzZSB4bGluazpocmVmPSIjYi0wIi8+PC9nPgo8ZyB0cmFuc2Zvcm09InRyYW5zbGF0ZSgxNTUyLDMyOTgpIj48dXNlIHhsaW5rOmhyZWY9IiNyZWN0LTAiLz48L2c+CjxnIHRyYW5zZm9ybT0idHJhbnNsYXRlKDE2NDksMzI5OCkiPjx1c2UgeGxpbms6aHJlZj0iI3JlY3QtMCIvPjwvZz4KPGcgdHJhbnNmb3JtPSJ0cmFuc2xhdGUoMTc0NiwzMjk4KSI+PHVzZSB4bGluazpocmVmPSIjcmVjdC0wIi8+PC9nPgo8ZyB0cmFuc2Zvcm09InRyYW5zbGF0ZSgxODQzLDMyOTgpIj48dXNlIHhsaW5rOmhyZWY9IiNyZWN0LTAiLz48L2c+CjxnIHRyYW5zZm9ybT0idHJhbnNsYXRlKDIyMzEsMzI5OCkiPjx1c2UgeGxpbms6aHJlZj0iI25fcmItMCIvPjwvZz4KPGcgdHJhbnNmb3JtPSJ0cmFuc2xhdGUoMjMyOCwzMjk4KSI+PHVzZSB4bGluazpocmVmPSIjcmVjdC0wIi8+PC9nPgo8ZyB0cmFuc2Zvcm09InRyYW5zbGF0ZSgyNzE2LDMyOTgpIj48dXNlIHhsaW5rOmhyZWY9IiNuX3JiLTAiLz48L2c+CjxnIHRyYW5zZm9ybT0idHJhbnNsYXRlKDI4MTMsMzI5OCkiPjx1c2UgeGxpbms6aHJlZj0iI2ItMCIvPjwvZz4KPGcgdHJhbnNmb3JtPSJ0cmFuc2xhdGUoMzEwNCwzMjk4KSI+PHVzZSB4bGluazpocmVmPSIjcmVjdC0wIi8+PC9nPgo8ZyB0cmFuc2Zvcm09InRyYW5zbGF0ZSgzMjAxLDMyOTgpIj48dXNlIHhsaW5rOmhyZWY9IiNsLTAiLz48L2c+CjxnIHRyYW5zZm9ybT0idHJhbnNsYXRlKDMzOTUsMzI5OCkiPjx1c2UgeGxpbms6aHJlZj0iI3ItMCIvPjwvZz4KPGcgdHJhbnNmb3JtPSJ0cmFuc2xhdGUoMzQ5MiwzMjk4KSI+PHVzZSB4bGluazpocmVmPSIjbHQtMCIvPjwvZz4KPGcgdHJhbnNmb3JtPSJ0cmFuc2xhdGUoMTM1OCwzMzk1KSI+PHVzZSB4bGluazpocmVmPSIjdC0wIi8+PC9nPgo8ZyB0cmFuc2Zvcm09InRyYW5zbGF0ZSgxNTUyLDMzOTUpIj48dXNlIHhsaW5rOmhyZWY9IiN0LTAiLz48L2c+CjxnIHRyYW5zZm9ybT0idHJhbnNsYXRlKDE4NDMsMzM5NSkiPjx1c2UgeGxpbms6aHJlZj0iI3QtMCIvPjwvZz4KPGcgdHJhbnNmb3JtPSJ0cmFuc2xhdGUoMjAzNywzMzk1KSI+PHVzZSB4bGluazpocmVmPSIjYi0wIi8+PC9nPgo8ZyB0cmFuc2Zvcm09InRyYW5zbGF0ZSgyMjMxLDMzOTUpIj48dXNlIHhsaW5rOmhyZWY9IiNyLTAiLz48L2c+CjxnIHRyYW5zZm9ybT0idHJhbnNsYXRlKDIzMjgsMzM5NSkiPjx1c2UgeGxpbms6aHJlZj0iI3JlY3QtMCIvPjwvZz4KPGcgdHJhbnNmb3JtPSJ0cmFuc2xhdGUoMjYxOSwzMzk1KSI+PHVzZSB4bGluazpocmVmPSIjbl9yYi0wIi8+PC9nPgo8ZyB0cmFuc2Zvcm09InRyYW5zbGF0ZSgyNzE2LDMzOTUpIj48dXNlIHhsaW5rOmhyZWY9IiNyYi0wIi8+PC9nPgo8ZyB0cmFuc2Zvcm09InRyYW5zbGF0ZSgyODEzLDMzOTUpIj48dXNlIHhsaW5rOmhyZWY9IiNsdC0wIi8+PC9nPgo8ZyB0cmFuc2Zvcm09InRyYW5zbGF0ZSgzMDA3LDMzOTUpIj48dXNlIHhsaW5rOmhyZWY9IiNuX3JiLTAiLz48L2c+CjxnIHRyYW5zZm9ybT0idHJhbnNsYXRlKDMxMDQsMzM5NSkiPjx1c2UgeGxpbms6aHJlZj0iI3JlY3QtMCIvPjwvZz4KPGcgdHJhbnNmb3JtPSJ0cmFuc2xhdGUoOTcwLDM0OTIpIj48dXNlIHhsaW5rOmhyZWY9IiNlbXB0eS0wIi8+PC9nPgo8ZyB0cmFuc2Zvcm09InRyYW5zbGF0ZSgxMjYxLDM0OTIpIj48dXNlIHhsaW5rOmhyZWY9IiNlbXB0eS0wIi8+PC9nPgo8ZyB0cmFuc2Zvcm09InRyYW5zbGF0ZSgxNDU1LDM0OTIpIj48dXNlIHhsaW5rOmhyZWY9IiNlbXB0eS0wIi8+PC9nPgo8ZyB0cmFuc2Zvcm09InRyYW5zbGF0ZSgxNzQ2LDM0OTIpIj48dXNlIHhsaW5rOmhyZWY9IiNlbXB0eS0wIi8+PC9nPgo8ZyB0cmFuc2Zvcm09InRyYW5zbGF0ZSgyMDM3LDM0OTIpIj48dXNlIHhsaW5rOmhyZWY9IiN0LTAiLz48L2c+CjxnIHRyYW5zZm9ybT0idHJhbnNsYXRlKDIzMjgsMzQ5MikiPjx1c2UgeGxpbms6aHJlZj0iI3J0LTAiLz48L2c+CjxnIHRyYW5zZm9ybT0idHJhbnNsYXRlKDI0MjUsMzQ5MikiPjx1c2UgeGxpbms6aHJlZj0iI2wtMCIvPjwvZz4KPGcgdHJhbnNmb3JtPSJ0cmFuc2xhdGUoMjYxOSwzNDkyKSI+PHVzZSB4bGluazpocmVmPSIjci0wIi8+PC9nPgo8ZyB0cmFuc2Zvcm09InRyYW5zbGF0ZSgyNzE2LDM0OTIpIj48dXNlIHhsaW5rOmhyZWY9IiNsdC0wIi8+PC9nPgo8ZyB0cmFuc2Zvcm09InRyYW5zbGF0ZSgyOTEwLDM0OTIpIj48dXNlIHhsaW5rOmhyZWY9IiNyLTAiLz48L2c+CjxnIHRyYW5zZm9ybT0idHJhbnNsYXRlKDMwMDcsMzQ5MikiPjx1c2UgeGxpbms6aHJlZj0iI3JlY3QtMCIvPjwvZz4KPGcgdHJhbnNmb3JtPSJ0cmFuc2xhdGUoMzEwNCwzNDkyKSI+PHVzZSB4bGluazpocmVmPSIjcmVjdC0wIi8+PC9nPgo8ZyB0cmFuc2Zvcm09InRyYW5zbGF0ZSgzMjAxLDM0OTIpIj48dXNlIHhsaW5rOmhyZWY9IiNsLTAiLz48L2c+CjxnIHRyYW5zZm9ybT0idHJhbnNsYXRlKDM0OTIsMzQ5MikiPjx1c2UgeGxpbms6aHJlZj0iI2VtcHR5LTAiLz48L2c+Cjx1c2UgZmlsbC1ydWxlPSJldmVub2RkIiB0cmFuc2Zvcm09InRyYW5zbGF0ZSgwLDApIiB4bGluazpocmVmPSIjcG9pbnQtMCIvPgo8dXNlIGZpbGwtcnVsZT0iZXZlbm9kZCIgdHJhbnNmb3JtPSJ0cmFuc2xhdGUoMjg4MCwwKSIgeGxpbms6aHJlZj0iI3BvaW50LTAiLz4KPHVzZSBmaWxsLXJ1bGU9ImV2ZW5vZGQiIHRyYW5zZm9ybT0idHJhbnNsYXRlKDAsMjg4MCkiIHhsaW5rOmhyZWY9IiNwb2ludC0wIi8+CgogICAgICAgIDxpbWFnZQogICAgICAgICAgcHJlc2VydmVBc3BlY3RSYXRpbz0ieE1pZFlNaWQgc2xpY2UiIGNsaXAtcGF0aD0idXJsKCNsb2dvLW1hc2stMCkiCiAgICAgICAgICBzdHlsZT0id2lkdGg6IDc1MHB4OyBoZWlnaHQ6IDc1MHB4OyIgd2lkdGg9Ijc1MCIgaGVpZ2h0PSI3NTAiCiAgICAgICAgICB0cmFuc2Zvcm09InRyYW5zbGF0ZSgxNDMwLDE0MzApICIKICAgICAgICAgIHhsaW5rOmhyZWY9ImRhdGE6aW1hZ2UvanBlZztiYXNlNjQsLzlqLzRBQVFTa1pKUmdBQkFRRUJMQUVzQUFELzRSREtSWGhwWmdBQVRVMEFLZ0FBQUFnQUJBRTdBQUlBQUFBQ1JBQUFBSWRwQUFRQUFBQUJBQUFJU3B5ZEFBRUFBQUFFUkFBQUFPb2NBQWNBQUFnTUFBQUFQZ0FBQUFBYzZnQUFBQWd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RmtBTUFBZ0FBQUJRQUFCQ1lrQVFBQWdBQUFCUUFBQkNza3BFQUFnQUFBQU01T1FBQWtwSUFBZ0FBQUFNNU9RQUE2aHdBQndBQUNBd0FBQWlNQUFBQUFCenFBQUFBQ0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1qQXhOam93T0RveU15QXhPRG8xT1Rvd053QXlNREUyT2pBNE9qSXpJREU0T2pVNU9qQTNBQUFBLytFTEZHaDBkSEE2THk5dWN5NWhaRzlpWlM1amIyMHZlR0Z3THpFdU1DOEFQRDk0Y0dGamEyVjBJR0psWjJsdVBTZnZ1NzhuSUdsa1BTZFhOVTB3VFhCRFpXaHBTSHB5WlZONlRsUmplbXRqT1dRblB6NE5Dang0T25odGNHMWxkR0VnZUcxc2JuTTZlRDBpWVdSdlltVTZibk02YldWMFlTOGlQanh5WkdZNlVrUkdJSGh0Ykc1ek9uSmtaajBpYUhSMGNEb3ZMM2QzZHk1M015NXZjbWN2TVRrNU9TOHdNaTh5TWkxeVpHWXRjM2x1ZEdGNExXNXpJeUkrUEhKa1pqcEVaWE5qY21sd2RHbHZiaUJ5WkdZNllXSnZkWFE5SW5WMWFXUTZabUZtTldKa1pEVXRZbUV6WkMweE1XUmhMV0ZrTXpFdFpETXpaRGMxTVRneVpqRmlJaUI0Yld4dWN6cGtZejBpYUhSMGNEb3ZMM0IxY213dWIzSm5MMlJqTDJWc1pXMWxiblJ6THpFdU1TOGlMejQ4Y21SbU9rUmxjMk55YVhCMGFXOXVJSEprWmpwaFltOTFkRDBpZFhWcFpEcG1ZV1kxWW1Sa05TMWlZVE5rTFRFeFpHRXRZV1F6TVMxa016TmtOelV4T0RKbU1XSWlJSGh0Ykc1ek9uaHRjRDBpYUhSMGNEb3ZMMjV6TG1Ga2IySmxMbU52YlM5NFlYQXZNUzR3THlJK1BIaHRjRHBEY21WaGRHVkVZWFJsUGpJd01UWXRNRGd0TWpOVU1UZzZOVGs2TURjdU9Ua3hQQzk0YlhBNlEzSmxZWFJsUkdGMFpUNDhMM0prWmpwRVpYTmpjbWx3ZEdsdmJqNDhjbVJtT2tSbGMyTnlhWEIwYVc5dUlISmtaanBoWW05MWREMGlkWFZwWkRwbVlXWTFZbVJrTlMxaVlUTmtMVEV4WkdFdFlXUXpNUzFrTXpOa056VXhPREptTVdJaUlIaHRiRzV6T21SalBTSm9kSFJ3T2k4dmNIVnliQzV2Y21jdlpHTXZaV3hsYldWdWRITXZNUzR4THlJK1BHUmpPbU55WldGMGIzSStQSEprWmpwVFpYRWdlRzFzYm5NNmNtUm1QU0pvZEhSd09pOHZkM2QzTG5jekxtOXlaeTh4T1RrNUx6QXlMekl5TFhKa1ppMXplVzUwWVhndGJuTWpJajQ4Y21SbU9teHBQa1E4TDNKa1pqcHNhVDQ4TDNKa1pqcFRaWEUrRFFvSkNRazhMMlJqT21OeVpXRjBiM0krUEM5eVpHWTZSR1Z6WTNKcGNIUnBiMjQrUEM5eVpHWTZVa1JHUGp3dmVEcDRiWEJ0WlhSaFBnMEtJQ0FnSUNBZ0lDQWdJQ0FnSUNBZ0lDQWdJQ0FnSUNBZ0lDQWdJQ0FnSUNBZ0lDQWdJQ0FnSUNBZ0lDQWdJQ0FnSUNBZ0lDQWdJQ0FnSUNBZ0lDQWdJQ0FnSUNBZ0lDQWdJQ0FnSUNBZ0lDQWdJQ0FnSUNBZ0lDQWdJQ0FnSUNBZ0lDQWdJQW9nSUNBZ0lDQWdJQ0FnSUNBZ0lDQWdJQ0FnSUNBZ0lDQWdJQ0FnSUNBZ0lDQWdJQ0FnSUNBZ0lDQWdJQ0FnSUNBZ0lDQWdJQ0FnSUNBZ0lDQWdJQ0FnSUNBZ0lDQWdJQ0FnSUNBZ0lDQWdJQ0FnSUNBZ0lDQWdJQ0FnSUNBZ0lDQWdJQ0FnQ2lBZ0lDQWdJQ0FnSUNBZ0lDQWdJQ0FnSUNBZ0lDQWdJQ0FnSUNBZ0lDQWdJQ0FnSUNBZ0lDQWdJQ0FnSUNBZ0lDQWdJQ0FnSUNBZ0lDQWdJQ0FnSUNBZ0lDQWdJQ0FnSUNBZ0lDQWdJQ0FnSUNBZ0lDQWdJQ0FnSUNBZ0lDQWdJQ0FnSUNBS0lDQWdJQ0FnSUNBZ0lDQWdJQ0FnSUNBZ0lDQWdJQ0FnSUNBZ0lDQWdJQ0FnSUNBZ0lDQWdJQ0FnSUNBZ0lDQWdJQ0FnSUNBZ0lDQWdJQ0FnSUNBZ0lDQWdJQ0FnSUNBZ0lDQWdJQ0FnSUNBZ0lDQWdJQ0FnSUNBZ0lDQWdJQ0FnSUNBZ0lBb2dJQ0FnSUNBZ0lDQWdJQ0FnSUNBZ0lDQWdJQ0FnSUNBZ0lDQWdJQ0FnSUNBZ0lDQWdJQ0FnSUNBZ0lDQWdJQ0FnSUNBZ0lDQWdJQ0FnSUNBZ0lDQWdJQ0FnSUNBZ0lDQWdJQ0FnSUNBZ0lDQWdJQ0FnSUNBZ0lDQWdJQ0FnSUNBZ0lDQWdDaUFnSUNBZ0lDQWdJQ0FnSUNBZ0lDQWdJQ0FnSUNBZ0lDQWdJQ0FnSUNBZ0lDQWdJQ0FnSUNBZ0lDQWdJQ0FnSUNBZ0lDQWdJQ0FnSUNBZ0lDQWdJQ0FnSUNBZ0lDQWdJQ0FnSUNBZ0lDQWdJQ0FnSUNBZ0lDQWdJQ0FnSUNBZ0lDQWdJQ0FLSUNBZ0lDQWdJQ0FnSUNBZ0lDQWdJQ0FnSUNBZ0lDQWdJQ0FnSUNBZ0lDQWdJQ0FnSUNBZ0lDQWdJQ0FnSUNBZ0lDQWdJQ0FnSUNBZ0lDQWdJQ0FnSUNBZ0lDQWdJQ0FnSUNBZ0lDQWdJQ0FnSUNBZ0lDQWdJQ0FnSUNBZ0lDQWdJQ0FnSUFvZ0lDQWdJQ0FnSUNBZ0lDQWdJQ0FnSUNBZ0lDQWdJQ0FnSUNBZ0lDQWdJQ0FnSUNBZ0lDQWdJQ0FnSUNBZ0lDQWdJQ0FnSUNBZ0lDQWdJQ0FnSUNBZ0lDQWdJQ0FnSUNBZ0lDQWdJQ0FnSUNBZ0lDQWdJQ0FnSUNBZ0lDQWdJQ0FnSUNBZ0NpQWdJQ0FnSUNBZ0lDQWdJQ0FnSUNBZ0lDQWdJQ0FnSUNBZ0lDQWdJQ0FnSUNBZ0lDQWdJQ0FnSUNBZ0lDQWdJQ0FnSUNBZ0lDQWdJQ0FnSUNBZ0lDQWdJQ0FnSUNBZ0lDQWdJQ0FnSUNBZ0lDQWdJQ0FnSUNBZ0lDQWdJQ0FnSUNBZ0lDQUtJQ0FnSUNBZ0lDQWdJQ0FnSUNBZ0lDQWdJQ0FnSUNBZ0lDQWdJQ0FnSUNBZ0lDQWdJQ0FnSUNBZ0lDQWdJQ0FnSUNBZ0lDQWdJQ0FnSUNBZ0lDQWdJQ0FnSUNBZ0lDQWdJQ0FnSUNBZ0lDQWdJQ0FnSUNBZ0lDQWdJQ0FnSUNBZ0lDQWdJQW9nSUNBZ0lDQWdJQ0FnSUNBZ0lDQWdJQ0FnSUNBZ0lDQWdJQ0FnSUNBZ0lDQWdJQ0FnSUNBZ0lDQWdJQ0FnSUNBZ0lDQWdJQ0FnSUNBZ0lDQWdJQ0FnSUNBZ0lDQWdJQ0FnSUNBZ0lDQWdJQ0FnSUNBZ0lDQWdJQ0FnSUNBZ0lDQWdJQ0FnQ2lBZ0lDQWdJQ0FnSUNBZ0lDQWdJQ0FnSUNBZ0lDQWdJQ0FnSUNBZ0lDQWdJQ0FnSUNBZ0lDQWdJQ0FnSUNBZ0lDQWdJQ0FnSUNBZ0lDQWdJQ0FnSUNBZ0lDQWdJQ0FnSUNBZ0lDQWdJQ0FnSUNBZ0lDQWdJQ0FnSUNBZ0lDQWdJQ0FnSUNBS0lDQWdJQ0FnSUNBZ0lDQWdJQ0FnSUNBZ0lDQWdJQ0FnSUNBZ0lDQWdJQ0FnSUNBZ0lDQWdJQ0FnSUNBZ0lDQWdJQ0FnSUNBZ0lDQWdJQ0FnSUNBZ0lDQWdJQ0FnSUNBZ0lDQWdJQ0FnSUNBZ0lDQWdJQ0FnSUNBZ0lDQWdJQ0FnSUNBZ0lBb2dJQ0FnSUNBZ0lDQWdJQ0FnSUNBZ0lDQWdJQ0FnSUNBZ0lDQWdJQ0FnSUNBZ0lDQWdJQ0FnSUNBZ0lDQWdJQ0FnSUNBZ0lDQWdJQ0FnSUNBZ0lDQWdJQ0FnSUNBZ0lDQWdJQ0FnSUNBZ0lDQWdJQ0FnSUNBZ0lDQWdJQ0FnSUNBZ0lDQWdDaUFnSUNBZ0lDQWdJQ0FnSUNBZ0lDQWdJQ0FnSUNBZ0lDQWdJQ0FnSUNBZ0lDQWdJQ0FnSUNBZ0lDQWdJQ0FnSUNBZ0lDQWdJQ0FnSUNBZ0lDQWdJQ0FnSUNBZ0lDQWdJQ0FnSUNBZ0lDQWdJQ0FnSUNBZ0lDQWdJQ0FnSUNBZ0lDQWdJQ0FLSUNBZ0lDQWdJQ0FnSUNBZ0lDQWdJQ0FnSUNBZ0lDQWdJQ0FnSUNBZ0lDQWdJQ0FnSUNBZ0lDQWdJQ0FnSUNBZ0lDQWdJQ0FnSUNBZ0lDQWdJQ0FnSUNBZ0lDQWdJQ0FnSUNBZ0lDQWdJQ0FnSUNBZ0lDQWdJQ0FnSUNBZ0lDQWdJQ0FnSUFvZ0lDQWdJQ0FnSUNBZ0lDQWdJQ0FnSUNBZ0lDQWdJQ0FnSUNBZ0lDQWdJQ0FnSUNBZ0lDQWdJQ0FnSUNBZ0lDQWdJQ0FnSUNBZ0lDQWdJQ0FnSUNBZ0lDQWdJQ0FnSUNBZ0lDQWdJQ0FnSUNBZ0lDQWdJQ0FnSUNBZ0lDQWdJQ0FnSUNBZ0NpQWdJQ0FnSUNBZ0lDQWdJQ0FnSUNBZ0lDQWdJQ0FnSUNBZ0lDQWdJQ0FnSUNBZ0lDQWdJQ0FnSUNBZ0lDQWdJQ0FnSUNBZ0lDQWdJQ0FnSUNBZ0lDQWdJQ0FnSUNBZ0lDQWdJQ0FnSUNBZ0lDQWdJQ0FnSUNBZ0lDQWdJQ0FnSUNBZ0lDQUtJQ0FnSUNBZ0lDQWdJQ0FnSUNBZ0lDQWdJQ0FnSUNBZ0lDQWdJQ0FnSUNBZ0lDQWdJQ0FnSUNBZ0lDQWdJQ0FnSUNBZ0lDQWdJQ0FnSUNBZ0lDQWdJQ0FnSUNBZ0lDQWdJQ0FnSUNBZ0lDQWdJQ0FnSUNBZ0lDQWdJQ0FnSUNBZ0lDQWdJQW9nSUNBZ0lDQWdJQ0FnSUNBZ0lDQWdJQ0FnSUNBZ0lDQWdJQ0FnSUNBZ0lDQWdJQ0FnSUNBZ0lDQWdJQ0FnSUNBZ0lDQWdJQ0FnSUNBZ0lDQWdJQ0FnSUNBZ0lDQWdJQ0FnSUNBZ0lDQWdJQ0FnSUNBZ0lDQWdJQ0FnSUNBZ0lDQWdJQ0FnQ2lBZ0lDQWdJQ0FnSUNBZ0lDQWdJQ0FnSUNBZ0lDQWdJQ0FnSUNBOFAzaHdZV05yWlhRZ1pXNWtQU2QzSno4Ky85c0FRd0FEQWdJREFnSURBd01EQkFNREJBVUlCUVVFQkFVS0J3Y0dDQXdLREF3TENnc0xEUTRTRUEwT0VRNExDeEFXRUJFVEZCVVZGUXdQRnhnV0ZCZ1NGQlVVLzlzQVF3RURCQVFGQkFVSkJRVUpGQTBMRFJRVUZCUVVGQlFVRkJRVUZCUVVGQlFVRkJRVUZCUVVGQlFVRkJRVUZCUVVGQlFVRkJRVUZCUVVGQlFVRkJRVUZCUVUvOEFBRVFnQThRRmRBd0VpQUFJUkFRTVJBZi9FQUI4QUFBRUZBUUVCQVFFQkFBQUFBQUFBQUFBQkFnTUVCUVlIQ0FrS0MvL0VBTFVRQUFJQkF3TUNCQU1GQlFRRUFBQUJmUUVDQXdBRUVRVVNJVEZCQmhOUllRY2ljUlF5Z1pHaENDTkNzY0VWVXRId0pETmljb0lKQ2hZWEdCa2FKU1luS0NrcU5EVTJOemc1T2tORVJVWkhTRWxLVTFSVlZsZFlXVnBqWkdWbVoyaHBhbk4wZFhaM2VIbDZnNFNGaG9lSWlZcVNrNVNWbHBlWW1acWlvNlNscHFlb3FhcXlzN1MxdHJlNHVickN3OFRGeHNmSXljclMwOVRWMXRmWTJkcmg0dVBrNWVibjZPbnE4Zkx6OVBYMjkvajUrdi9FQUI4QkFBTUJBUUVCQVFFQkFRRUFBQUFBQUFBQkFnTUVCUVlIQ0FrS0MvL0VBTFVSQUFJQkFnUUVBd1FIQlFRRUFBRUNkd0FCQWdNUkJBVWhNUVlTUVZFSFlYRVRJaktCQ0JSQ2thR3h3UWtqTTFMd0ZXSnkwUW9XSkRUaEpmRVhHQmthSmljb0tTbzFOamM0T1RwRFJFVkdSMGhKU2xOVVZWWlhXRmxhWTJSbFptZG9hV3B6ZEhWMmQzaDVlb0tEaElXR2g0aUppcEtUbEpXV2w1aVptcUtqcEtXbXA2aXBxckt6dExXMnQ3aTV1c0xEeE1YR3g4akp5dExUMU5YVzE5aloydUxqNU9YbTUranA2dkx6OVBYMjkvajUrdi9hQUF3REFRQUNFUU1SQUQ4QS9WT2lpaWdBb29vb0FLS0tLQUNpaWlnQW9vb29BS0tLS0FDaWlpZ0Fvb29vQUtLS0tBQ2lpaWdBb29vb0FLS0tLQUNpaWlnQW9vb29BS0tLS0FDaWlpZ0Fvb29vQUtLS0tBQ2lpaWdBb29vb0FLS0tLQUNpaWlnQW9vb29BS1ROQjZWR281TEU4K2xJWkprVVpIclVmSUJ4eVRXQjR3OGJhTDRHMHVUVU5iMUNLeWlqVXRobkFMZlFkNmlVMUJjMG5vYTA2VTYwMVRwcHR2Wkk2U203MUhjVjhOZkZIL2dvN2FXa2sxdjRNMDgzTEtTbm0zYWxRVDZpdm03eGYrMko4Ui9GYzd5RFZwTk0zREd5MWJBRmNFc2RHOW9SYi9BL1U4dDhOTTh4OFZPcWxTVC9BSm5yOXlQMXllN2dqKzlOR3YxWVVuMisyeG43UkYvMzJLL0ZaL2psOFFaQ1MvaS9WU2YrdTVwdi9DN3ZINC81bTdWTWY5ZHpTK3V2K1Urb1hoRGpPdUtqOXpQMnIrMzIzL1B4Ri8zMktUN2ZiZjhBUHhGLzMySy9GWC9oZC9qL0FQNkc3VlArL3dDYVArRjMrUDhBL29iZFUvNy9BSm8rdXY4QWxEL2lFV0wvQU9ncVAzTS9hcjdmYmY4QVB4Ri8zMktQdDlzZitYaUwvdnNWK0t2L0FBdTd4OS8wTnVxZjkvelIvd0FMdThmL0FQUTI2cC8zL05IMTEveWgvd0FRaHhmL0FFRlIrNW43Vi9icmIvbjRpLzc3Rko5dnR2OEFuNGkvNzdGZml0L3d1L3g5L3dCRGJxbi9BSC9OSi93dTd4OS8wTnVxZjkvelI5ZGY4b2Y4UWh4Zi9RVkg3bWZ0Vjl2dHYrZmlML3ZzVXYyKzIvNStJdjhBdnNWK0tuL0M3dkgzL1EyNnAvMy9BRFIvd3UveC93RDlEZHFuL2Y4QU5IMXgvd0FvZjhRaHhmOEEwRlIrNW43Vi9icmIvbjRpL3dDK3hSOXZ0djhBbjRpLzc3RmZpcC93dS94Ly93QkRkcW4vQUgvTkgvQzcvSC8vQUVOMnFmOEFmODB2cnIvbEQvaUVPTC82Q28vY3o5cXZ0OXQvejhSZjk5aWo3ZmJmOC9FWC9mWXI4VmYrRjNlUC93RG9iZFUvNy9tai9oZC9qLzhBNkczVlArLzVwL1hIL0tIL0FCQ0xGLzhBUVZIN21mdFY5dnR2K2ZpTC92c1VmYjdiL240aS93Qyt4WDRyZjhMdjhmZjlEYnFuL2Y4QU5KL3d1L3gvL3dCRGJxbi9BSC9OSDExL3loL3hDSEYvOUJVZnVaKzFmMisyei94OFJmOEFmWW8rM1czL0FEOFJmOTlpdnhVLzRYZjQvd0QraHQxVC92OEFtbC80WGY0K1AvTTI2cC8zL05IMTEveWgvd0FRaHhmL0FFRlIrNW43VmZicmIvbjRpLzc3RkgyNjI1LzBpTGovQUd4WDRxZjhMdjhBSC84QTBOMnFmOS96Uy84QUM3dkgzSi80UzdWT2YrbTVvK3V2K1VQK0lRNHYvb0tqOXpQMnJqdklKVzJwTWp0Nkt3SnFhdnpBL1pKK0tYakh4RjhRbzdQVVBFTjlkMjRlSmlzc203UHpnRVYrbnc2VjBZZkVlMzVrMWF4K1c4VGNPVk9Hc1dzTFZxS2JhdmRDMFVVVjJIeUFVVVVVQUZGRkZBQlJSUlFBVVVVVUFGRkZGQUJSUlJRQVVVVVVBSWFqT0ZiSjZub0trTmN2OFF2SEZqOE8vQ2VvYTNxTWlwSGF4RjFCT041OUJVVGtvUmNwYkkzbzBwMTZrYVZOWGxKMlM4MmNkOGZQajdvdndSOE55WFYzTWozOGlrUVFBZ2t0MjRyOHN2aXo4Y1BFL3dBWDlabnU5WjFDVjdVdVdodGR4Mnhqc0tYNHhmRnZVL2k1NDV2ZGF2TGh2SkxFVzhUa2xVVDB4WG50ZlBUbkt2TG1sdDBYOWRUK3llRHVEY1B3L2g0MXEwVkxFU1dyN2VTL3pKV21sbmxWaXhad01BbXQvUWZCR3MrTWd6YVRZRzRaRHRaWStXSitsYzNYZC9DSDR0YXA4SVBGRnZyT2xLc2tvY0NXT1FibGRPNHg2MW5OTkwzVDcvR3ZFUW9TbGc0cHpTMFQwVDhpWnZnTDQ1UVpPZzNQL2ZCL3dwdi9BQW9meHlmK1lEYy85OEgvQUFyOVYvZ2w4WHZESHhzOE1SYWpwc2RzbDhxajdWWkZSdmhiMFBGZWpEVGJRZGJXREgvWE1WMVF3dFNvdWFOUlc5UCtDZnoxaXZGSE1zRldsaDhUaEZHY1hacHRuNHhmOEtIOGNmOEFRQnVmKytEL0FJVWY4S0c4Y2Y4QVFCdWYrK0QvQUlWK3o1MDIwN1dzUC9mc1VmMmRaOTdXSFA4QTF6RmFmVWEzODYrNy9nbkwvd0FSY3huL0FFRFIrOW40d2Y4QUNodkhQL1FCdWY4QXZnLzRVZjhBQ2gvSEgvUUJ1ZjhBdmcvNFYrMEg5bTJuL1ByRC93Qit4U0hUYk1EL0FJOVlmKy9ZbytwVnY1MTkzL0JGL3dBUmN4bi9BRURSKzluNHdmOEFDaC9ISC9RQnVmOEF2Zy80VWY4QUNodkhIL1FDdVA4QXZnLzRWK3p2OW5Xdi9QckNQKzJZcERwOXB5ZnNjSkkvNlppbDlTcS96cjd2K0NQL0FJaTNqUDhBb0dqOTdQeGovd0NGRCtPUCtnRGMvd0RmQi93by93Q0ZEZU9QK2dEYy93RGZCL3dyOW5ocDFyai9BSTlZUjdlV1A4S1A3T3RmK2ZhSC92MktmMUt0L092dS93Q0NML2lMbU0vNkJvL2V6OFlmK0ZEK09QOEFvQTNQL2ZCL3dvLzRVUDQ0L3dDZ0RjLzk4SC9DdjJlL3M2MC81OW9mKy9Zby9zNjEvd0NmYUgvdjJLUHFWYitkZmQvd1IvOEFFWE1aL3dCQTBmdlorTVAvQUFvZnh4LzBBYm4vQUw0UCtGSC9BQW9meHgvMEFibi9BTDRQK0ZmczkvWjFwL3o3US84QWZzZjRVZjJkYWY4QVB0RC9BTit4L2hSOVNyZnpyN3YrQ0wvaUxtTS82Qm8vZXo4WWYrRkRlT1ArZ0RjLzk4SC9BQW8vNFVQNDQvNkFWei8zd2Y4QUN2MmUvczYwL3dDZmFIL3YyUDhBQ2orenJYL24yaC83OWlqNmxXL25YM2Y4RVA4QWlMbU0vd0NnYVAzcy9HTC9BSVVONDRQVFFiblArNGY4S1QvaFEzam5PUDdDdWY4QXZnLzRWK3ozOW5Xbi9QdEQvd0IreC9oU2YyZGFkUmJRZjkreFI5U3JmenI3ditDUC9pTG1NLzZCby9lejhYYno0SStNN0dDU2FiUkxoSTBVc3pGVHdQeXJobVVveFZ1Q0RnaXYydStMVmxheGZEclhtUzFoRGZaSk9mTEdSeFg0cjMvL0FCLzNQL1hWdjUxelNwenBUNVp1NStxOEY4VlZ1S0tWYXBWcHFISTB0SDNQZnYyS3NqNG41QndNeEQveDhWK3NRNlYrVG43RlgvSlVCLzJ5L3dEUXhYNnhqcFhaZ1BpcWZJL0V2RlQvQUpIRVA4UCtRdEZGRmV1Zmk0VVVVVUFGRkZGQUJSUlJRQVVVVVVBRkZGRkFCUlJSUUFVVVVVQUllbGZBL3dEd1VVK0xEaVhUL0IxblB0OHNpZWNLZVdCSEFQdFgzdE0yMkp6NktUWDQyL3RKZUtmK0V4K0pzK29tUXlsb0kwM0gyRmVWanA2UnBkLzAvd0NIUDJEd3h5dUdPemg0aW9ycWtyL042TDlUeThwdWpNbVFCbkdLWlJSWENmMThncHlxY2JoMnB0QUpIUTRvQTd6NFEvRjNYZmc3NG1pMXJSWm1ES3c4MkZqKzdrWFBPNFYrci93TytPV2gvR3Z3cmI2bHAwb1c4Q0FYRnF4K2VOc2NuSHBtdnhtRWpLaFVFaFQxRmR6OEkvaTFyWHdrOFVSYXpwVjlMRHRZZWRiS2ZsdUZIOExlMVZUcXlvUzVsc2ZtUEdYQnRIaUtpNjFKS05lT3o3K1QvUjlEOXFqbklJNlVwd1dCcnpQNEdmSFRRdmpkNFZoMUxUSjBTOFFCYm0wSkFhTisrQjFJOTY5S0E1SjZpdmNoTlZFcFIyUDQ4eGVFcjRHdExENGlMak9PalRKS1pLL2x4c3g2QVpwUU1jNXBHK2RXQkdRUmpGYU00MGVlMy94NDhENmJmeldkOXIxcGFYVUJ3OGNrbUNLaUg3UXZ3L2JhUjRtc09lUDliWGczN1huN0lGcjQ2c2JueFQ0WXR4QnJVS2w1b0V6aVlkVCtOZkQzd24rSGVoK0xQRzM5ZytMZFduOE5xVzh2ek5uSWJPT2MxNGRURTE2VGNaMlAyN0plRU1pem5McFk2R0ptbkJlL0ZSVGErUzFhN0g2dUg5b2I0ZkFuL2lwN0QvdjdSL3cwTjhQditobXNQKy9sZk1OcC93QUV6ZkRkOWJyY1cvamUrbWdrR1kzU05DR0gxcVFmOEV4TkFicDR5MURJKzkrNVd0MUxGdm9qeUhsWEJpZG5tRlQvQU1Gdi9JK212K0dodmg5LzBNMWgvd0IvS1A4QWhvYjRmZjhBUXpXSC9meXZtY2Y4RXdkQnp6NHkxREgvQUZ4V3MvVi8rQ1plblcrbFhUMlBpeTh1TlJSQzBNTHhLRWM5Z1RRNVl0SzdTSEhLZURKTlJXWXovd0RBSC9rZlZIL0RRM3crL3dDaG1zUCsvdEgvQUEwUDhQditobXNQKy9sZmtGNDA4QjZuOFA4QVhielJ0YXQ1YlhVTGQ5Z1VxZHIrNE5ZWnRvMGRGZDJIOTRqbkZjMzF1cStxUDBXbjRWWlpXZ3FsUEZ5Y1hxbWt0VWZzei93ME44UHYraG1zUCsvbEgvRFEzdysvNkdhdy93Qy9sZmpMZVdiV2NnVmprRVpCQjdWQmlxV0tyTlhUUnF2Q1RMMnJyRlQrNUg3VDJueDU4RGFoY3BiMjNpR3lubmM0V05KTWttdTZnY1Nvc3FITWJqSXI4VS9nd1A4QWk1bWhjbmlkZS92WDdSNkFNNkpZL3dEWEZmNVYwNGF2T3JPVUo5RDhwNDE0Vm9jTDFLVk9oVWMrZE42Mk9iK0x6aGZoeHJ4SFAraXlmeXI4VTcvL0FJLzduL3JxMzg2L2E3NHZxQjhPTmV3UCtYV1QrVmZpamY4QS9IL2Mvd0RYVnY1MWppdjQzeVAxRHdpLzNiRmY0by9rejMzOWluL2txSC9mci8wTVYrc1k2VitUbjdGUC9KVVArL1gvQUtHSy9XTWRLckFmRlUrUjhWNHFmOGppSCtIL0FDRm9vb3IyRDhYQ2lpaWdBb29vb0FLS0tLQUNpaWlnQW9vb29BS0tLS0FDaWlpZ0NHOE9MU2MvN0RmeXI4SmIrOW12N2w1WjNMeUhqSnI5MnIzL0FJODUvd0RybTM4cS9CK1EvT3c5elhtNHhheGZxZjBmNFBKZjdjLyt2ZjhBN2VOb29vcnpqK2p3b29vb0dGS3FGZ1NCa0RyU1U2S1F4T0dYcUtHSjM2SGMvQi80dWExOEh2RmNHczZUY3VnUS92WU1uYkt2ZGNkSy9WejRFL0hiUlBqZjRTaDFLeGtTRytWUUxtekxmTkUxZmpYNXAzczJCbHZhdTUrRW54YThRZkNyeFRhYXBvZDJ0dTBSK2VLVC9WeUR2dUhlcXAxSlVaY3kyNm41anhsd2JRNGpvT3RTU2pYaXRIMzhuK2o2SDdVRVp3UWVLVnpoYTh3K0JYeDIwUDQzZUZvTDNUYmhFdjBVQzV0V1B6bzJPVGowelhwMmVlT1JYdVFxUm5GU2pzZng1aThKWHdOZVdIeE1YR2NYWnBrYkh6RktEREE4SEk0cjVDL2JDL1pIVHhsYVRlTHZDa0lnMXUzVXZOQkNOcG4rbU9ocjdDSzU2Y0Qyb0tLdzJrWkhUQjcxbFdvcXRHelBTeWJPY1ZrZUxqaThKS3pXNjZOZFV6OC9mMlNmMnFibndqcUtlQXZIcnlRS3JpTzN1TGdrR051Z1E1TmZmbHRPbDFFc3NiQjRtR1ZkVGtNSytPLzJ4UDJSMDhVd1QrTVBDY0poMWlFYjVvSWhqZUIzQTlhNHo5a1Q5ck83OE9YMFhnTHh6SzhSUnZLdDdtNE9ERWY3cm12TW9WWllhWHNxdTM5ZmdmcG1jNVBoZUo4Rzg5eVJXbXY0dFBxbjFhWDlYUHZrbmVlUVFPM3ZTc1NFSis2ZXg5S2JEZFJYVU1VMExDV0Z3Q3JyeUNQV2x3QVNlb3IydDlUOFkyZG1lSC90SmZzMTZYOGJ2RGp6UUNLMDErQkNZTHNJTXR4MFBIZXZ5eDhhK0R0YStIUGlDOTBQV0xWN1M3aVlxeXVQdkRzUWEvY0RJQ2c0Mi9XdkQvMmt2MmE5SCtPSGgrVjBqUzIxeUJTME55QmpjZlJqM3J6TVRocmZ2SUxYcXU1K3hjRWNienlhYXdPUGQ2RDJmV0QvQU12TG9ma1lTVDFKTkZkSDR1OEJhdDRJMTY4MHJXTGQ3QzR0MllEemwyK1lBZW8rdFlYa0sxdVpBNEJIQlU5VFhucVNaL1dWS3RUcXdWU25LNmV6WG1kZjhHRGo0bWFIL3dCZDEvblg3UmFCeG9sai93QmNWL2xYNHdmQnFGMCtKR2dPeWtLMDY3U2UvSXI5bjlBR2RFc2YrdUsveXJyd1g4YWZvdjFQNXI4WEhmRVliMGY1blBmR0FaK0hHdmY5ZXIveXI4VUwvd0Q0L3dDNS93Q3VyZnpyOXIvaS93RDhrNDE3L3Ixay9sWDRvYWgveC8zWC9YVnY1MDhWL0crUjdIaEYvdTJLL3dBVWZ5Wjc3K3hUL3dBbFEvNzlmK2hpdjFqSFN2eWMvWXAvNUtoLzM2LzlERmZyR09sVmdQaXFmSStNOFZQK1J4RC9BQS81QzBVVVY3QitMQlJSUlFBVVVVVUFGRkZGQUJSUlJRQVVVVVVBRkZGRkFCUlJSUUJEZS84QUhuUC9BTmMyL2xYNFBTZmZiNm12M2h2ZitQT2Yvcm0zOHEvQjZUNzdmVTE1dU0rejh6K2tmQjdiSC84QWNQOEE5dkVvb29yemoramdvb29vRUZGRkZBd29BSjZETkZLam1Oc2pnMEM5RHR2aEg4V05iK0VQaXUzMWZSNTJqd3c4NkhPRmxYME5mckQ4RFBqcG9YeHM4TVJYK25Ub2w4Z0F1TFVuREszZkE3aXZ4cjNxWlF4VDVmN3RkeDhLUGkvclh3azhUVytyNlRNNmJISG14aGpoMDdyak5PblZsUmx6UjI2by9NdU11RHFQRWRIMjFGY3RlSzBmZnlmNlBvZnRWejJwVDByeS93Q0JYeDIwVDQyZUdJci9BRTV5bDRxajdSYkVmNnR2VE5lbUdRamhoOUs5MkZTTlNLbEY2TS9qdkY0T3ZnYThzUGlJdU00dXpURWI5NENDUGt4em52WHhsKzE5K3lQSDRoaHVQR1BoT0h5OVRpL2V6UVJqNytPYy9XdnM3T1I4dzY4WXBzaVJtTW93RFJrWUtrWnpXR0lveHJ4czkraDZ1UzUxaXNpeGNjWGhYWnJkZEd1elBnNzlrdjhBYThrMGk4aDhFZU5ua2drRENDQzRsR05wSEdHSjZWOTNSU3gzQ1J6UU9zc1RqS3NweXBIcURYeFQrMlIreWhIUFozbmpUd3FxMms2anpMdUJDRjNEcmtWaS9zYWZ0YjNNVjNhK0JQRjBra3dHSXJTOElMRUhvRVArTmVmaDZyb1M5alYvci9nSDZUbmVTWVRpTEJTei9JbzJhL2lVK3FmVnIrdGR6NzBPTUgrTDJOTWpCWWxod3ZZR3BVMnNNanZ6VGl1YTlxeCtMM3NlRmZ0TC9zMTZkOGMvRFUwa1VTVy9pR0JTYmFjY2J6MkRIMHI4cnZHUGd6VmZoNzRpdXRHMW16ZUM5dDNLTUdVN1c5MVBjVis0ckFqR0s4US9hVC9acjBuNDJlSDVKSVlrdGRlZ1ErUmRLdko5dWxlWmlNUGIzNmExNitaK3hjRWNjVHlXU3dHT2Q2RDJmOGovQU12SS9NTDROelBKOFNkQVJtTElrNjdRZTNOZnM3b0Evd0NKSlkvOWNWL2xYNUFlRlBBMnFmRG40MzZib3VzUStSZVFYSUJHYzVHZURYNi82RC95QkxIL0FLNHIvS3VmQXRPckpyc3YxUGE4VjZsT3RWd2xTazd4Y1cwMTFPZitMLzhBeVRqWHYrdldUK1ZmaWhxSC9IL2RmOWRXL25YN1gvR0Qva25HdmY4QVhySi9LdnhQdi84QWovdWYrdXJmenE4Vi9HK1I3dmhGL3UySy93QVVmeVo3OSt4Vi93QWxRLzc5ZitoaXYxakhTdnljL1lxLzVLZ1ByRi82R0svV01kS3JBZkZVK1I4WDRxZjhqaUgrSC9JV2lpaXZZUHhjS0tLS0FDaWlpZ0Fvb29vQUtLS0tBQ2lpaWdBb29vb0FLS0tLQUliMy9qem4vd0N1YmZ5cjhIcFB2dDlUWDd3M3YvSG5QLzF6YitWZmc5Sjk5dnFhODNHZlorWi9TSGc5dGovKzRmOEE3ZUpSUlJYbkg5SGhSUlRoR1RIdXlPdU1kNkEwRzBVVXFxWFlCUVNUMkZBQ1VEcnpVc1Z1MHJzdVFoVVpPN2l0RHczNFgxVHhicWNWaHBWbkxlWE1qQlFzUzV4bjFxWEpMY3luVWhUaTVUZGt0elBsQktxVlFoQ2VDZTVyMzc5bjM5a0x4SjhYN3lHOHZZSDB2Uk1oalBLdVBNSHRYMFQremY4QXNKUWFOSGE2NTQ1QXVMdkllT3hCekdCL3RDdnM2dzAyMjBpMGp0YktCTGEzaUdFaWpHRkFyZWxocDF0WmFSL0Yvd0NSK0JjVmVKVlBEODJEeWIzcGJPZlJlbmQrZXh4dndsK0QvaDc0UGFBbWxhSGI3QmdlYktmdk1mWE5kempiZ0RsYVVBWUJQeWs5dldrKzQvMTYrbGV2Q0VhY1ZHSzBQNXZ4R0pyWXVyS3ZYazVUbHEyK29wSURiaHlmU3E5L2ZXMmwyVTkzZFNMRGJ4S1hkM1BBQXAybzZqYTZUWlRYZDFLa0Z0RXBkNUhPQUFLL083OXF6OXF2VS9pWHJEK0N2QlprYXdMK1hKTGI4dEtjNHdQYXNNUmlJMEkyVzdQb3VIZUhjVnhGaXZZMGRJTFdVbnRGZjUrUkorMUQrMVBxZnhYMXFUd040SUVrbGpJL2t5U1FubWJudFh0LzdKSDdLRnA4TWRMaThRYS9CSGQ2OWNLR1VPb2J5Z2ZyM3FsK3lGK3lWRDhQN0dMeFI0a2lXWFc3bFF5UUVaV0lIb2ZyWDFvSThEQU9CL0t1TERZYVZXWHRxdnkvcjhqNi9pVGlEQzRIRGYyQmtXbEdQeHlXODMxMTdDUjU2RWpqMHFTbUtBbkZCZnIzeFh0SDVFOVJYeGprNHJ6cjQxL0YvVFBnOTRPdTlZdnBWODhJUkRCbmwyN1YxM2l2eFRwM2cvUXJyVmRUblNDMXQwTHNYT000N0N2eVUvYVYrUFdwL0c3eHRjUzd5dWtXemxMV0ZPaFVIcWZldlB4VmZrWEpCNnY4RDlHNEw0V3FjUjR5OVJXb3cxaysvd0RkWHFSYUo0K3Z2aWI4ZjdQeEJxTEEzRjFkQTRIUURQRmZydm9IL0lFc2YrdUsvd0FxL0YvNE1EL2k1ZWhldm5yL0FERmZ0RG9Bem9sai93QmNWL2xYSmdWYXRKZVNQdC9GYWpUdzlUQ1VhU3RHTVdrdXlSejN4Zy81SnhyMy9YcS84cS9GQy84QStQOEF1ZjhBcnEzODYvYS80d2Y4azQxNy9yMWsvbFg0b1gvL0FCLzNQL1hWdjUxV0svamZJOTd3aS8zYkZmNG8va3ozMzlpbi9rcUgvZnIvQU5ERmZyR09sZms1K3hUL0FNbFEvd0MvWC9vWXI5WXgwcXNCOFZUNUh4ZmlwL3lPSWY0ZjhoYUtLSzlnL0Z3b29vb0FLS0tLQUNpaWlnQW9vb29BS0tLS0FDaWlpZ0Fvb29vQWh2ZitQT2YvQUs1dC9LdndlaysrMzFOZnZEZS84ZWMvL1hOdjVWK0QwbjMyK3ByemNaOWsvcEh3ZTJ4Ly9jUC9BTnZFb29vcnpqK2pnb29vb0FCMXFVemtUSzhROG9qcHRxenBHblhHc1hhV05uYlBkWGs3QlkwUVpPYSsxZjJkUDJDcHRRYTIxenh3dXkzNGRiQWpESDYxR3NwY2tWZG56T2Q1L2wrUTBIV3hzN2RsMWZvajU5K0Ivd0N6YjRwK04ycTdyZTBrZzB0V3hQZVNBcnQ5eGtjMStrM3dRL1p2OEwvQlRTNFk3TzNTNzFVRDk1ZlNMOHpHdlM5QjhONmQ0WjAyR3cwdXppc3JhSlFxckdnSEE5Y2RhMENDTWxoeDJyMUtPRVVQZW5xL3dSL0tQRTNIR080aGs2VUg3T2owaW52NnZyNmJEaU04bm4yb0pLL01meXBNQk9Cd1RRTXJ3eERWNkIrYmpjRGZ5Y2s5UGFxOS9mUWFUWlMzTjNNc1Z0RXBaNVpDQUFLVzl2N2ZUTFNlNnVabGlnaVVzN3NjQlFLL08zOXJYOXJTOCtJT29QNE84R3pPTk9MbUthYUVuTXh6akF4WEhYeENvcnpQcmVIZUhjVnhGaTFRb3EwRjhVdWtWL24yUS84QWF1L2FzdnZpTnJNdmdud2hLOGVuNy9MZWEzNWFkdW0zanRYcXY3SHY3SksrQzdTRHhYNG1oRW1yVEtIaXRwQi9xeDJQSXFuK3g1K3lGSDRlZ3QvRjNpeTNFdW9TQVNXOXZLTTdQUW5JcjdPRUpBQVhDS3ZBQUhHSzRNUGg1Vm43V3JxdnovNEhrZmI4UjhRNFhLOEwvcS9rTHRUV2s1cmVUNjYvbjl5SkVBVlFBTUFjWUhhblUxT0ZvM2dWN2lQeGtTUWdjMURjengya0R6U3VJNDBCWm5ZNEFBcVZnQzJmMXI0dy9iVy9hVGJTNHBQQVBobVpwZFV1ZjNWeTBKK1pBZTJSWE5YclJvUjVtZlFaSGsySXp6R1F3ZUhXKzc2SmRXengzOXRQOXA4L0VQV3BmQytnWEIvc2EwY3JMS3B4NWpqZ2ozRmZKeVNOR2R5dGcxOWthRCt3YnFHci9CeDljdUpXL3dDRWxsWDdSSENlckxqSUgxcjVIMXpRYjN3eHEwK242cGJQYjNVTEZYamNZSU5lRnpOdHVhMWV1dlUvc0xoU3ZrMVBEU3k3S3BxWHNuYVhkdnEvTy9jNlA0TUgvaTVtaDkvMzYvenI5b3RBR2RFc2VmOEFsaXY4cS9HRDROQUo4U3RCWU1EbWRjajA1cjludEE1MFN4LzY0ci9LdXpCZnhwK2kvVS9JUEZ6L0FIakRlai9NNS80d0RQdzQxNy9yMWsvbFg0b2FoL3gvM1gvWFZ2NTErMTN4Z1A4QXhialh2K3ZXVCtWZmlqcUgvSC9kZjlkVy9uVHhYOGI1SHNlRVgrN1lyL0ZIOG1lKy9zVS84bFEvNzlmK2hpdjFqSFN2eWMvWXAvNUtoLzM2L3dEUXhYNnhqcFZZRDRxbnlQaS9GVC9rY1Evdy93Q1F0RkZGZXdmaTRVVVVVQUZGRkZBQlJSUlFBVVVVVUFGRkZGQUJSUlJRQVVVVVVBUTN2L0huUC8xemIrVmZnOUo5OXZxYS9lRzkvd0NQT2Y4QTY1dC9LdndlaysrMzFOZWJqUHMvTS9wSHdlMngvd0QzRC84QWJ4S2tqRVpqY01Edi9oSTZmalVkVFd5UzNCOGlDRnBwWkRnS2dKYjhCWG15MFIvUmt0RnFMY1FMYnRzTEJ6ak9WNlYzL3dBSS9najRtK0xtc1IydWkyYmVReEN5WE1pL3UxSGZtdmJ2MmQvMkhOWDhmZlp0WjhUdExwT21aRHJHQjg3anJnZzEraHZnandEb3Z3KzBxTFR0RXNJck8zVlFHZEJndVIzTlZTb3pyN2FSNy81SDR4eFQ0aVlYS2xMQzVlMVVyZFg5bVA4QW0vSThtK0FYN0pQaG40T1dVVjFjUUpxT3RFWmVlVWJnamY3TmU5eEVFNFVZVWNERk5NWnlTRG4vQUdlMVNJQW80NDlxOXFsU2pSWExCSDh2WmptV0t6U3U4VGpLam5OOS93Qk93K2ticFJrVWpjakZiczhvaCtjRG5Ca1BTb0wrK3Q5THNacnE3bVdDQ0pTOGtySEFVRHJSZjM4R2syVXQxZHpKQmJ4QXRKTEljQUQ2MStkZjdYZjdYRjM0NTFLYndmNFBtWWFVRDVjMDhYMzVtN3FNZFJYRlhyeG9yelBzT0hPSE1YeEhpMVFvSzBGOFV1aVgrZlpCKzFwKzF4ZCtQNzJid2Q0T2xkTkxSL0ttbmpQenp0bkh5bjBydlAyT3YyUGhZZlp2R1hpK0RkY05pUzF0SkIwOTJGVnYyTnYyUUJDTGJ4bDR1dGR6RUI3V3lsSEgxWVY5MHh4cXNTS2cyS2d3cWpzQlhGUW9PdEwydFhiOC93RGdINkJ4SnhEaE1sd3I0ZnlCMml0SnpXOG4xVi96ZnlSTEdpeElxSW9WVkdBQjBGT3BBUmlqTmUwajhQR1NLU3d3Y1UxenVCR0tXVHJ1SndCNlZ3ZnhuK0xXbmZDRHdUZTYxZXl4aVpZeUxhRmp6SkpqZ1ZsT1NnbktUME96RFllcmk2MEtGQ1BOS1RzbDVubi9BTzFUKzBSYmZCcndoTGE2ZElzdmlHN1FwQkNUa3Judlh6Myt4NSt6emZmRUR4STN4SDhYaDV3MHBsZ1Nma3UyZXA5cTg5K0VmaGpXUDJ1ZmpXMnVhN2RwRFp3eStZOEFrNVFBOEtvOUsvVFBSTkZ0ZkQrbDIrbmFmQXR2YVFLRlZFR01Zcng2VUpZdXI3U2Z3cityZjVuN0JtMWFud1hsMzlqNFIvN1ZWVjZzK3lmMlV5OGlMR2dSRkFqVVlDcjBGZkwzN1cvN0psdDhVOUtsMTd3OUVsdjRpZ1VzVkF3c29IVWZXdnFGU0Q5enAzelNnZ2tuMHIxcXRLRmFObWo4dXlyTmNYa3VMampNSkswbDl6OG41TS9GL3dDR1drWDNoNzR2YVZwOTliUGJYdHZjaEhpa1hCQno2Vit5V2hEZG90aG5nK1N2OHE4UitNZjdNT2wrTnZGZGg0czBtRmJQV1lKQThySng1djFyM0RSNEpMWFNiUzNsL3dCZkhFb2I2NHJ6OExUblRyVDUxMFd2Yys3NDE0ancvRWxMQzRta3JTU2FsSHMvOHV4emZ4ZU9maDFycWV0cEp6K0ZmaW5mL3dESC9jLzlkVy9uWDdXZkYzSy9EYlhjOWZzc244cS9GTy8vQU9QKzUvNjZ0L09veFA4QUcrUitqK0VYKzdZcjFqK1RQZmYyS3Y4QWtxQStzWC9vWXI5WXgwcjhuUDJLditTb0QvdGwvd0NoaXYxakhTcndIeFZQa2ZGZUtuL0k0aC9oL3dBaGFLS0s5Zy9Gd29vb29BS0tLS0FDaWlpZ0Fvb29vQUtLS0tBQ2lpaWdBb29vb0FodmYrUE9mL3JtMzhxL0NHVkZ3V0Q1YmNjclg3djNTN3JhWURrbENQMHI4dFBnOSt4VDRuK0kzaUlQcVVUYVRva1RabGVVWWFRZHd2dlhsNDE2d2l0M2Y5RDk2OE1NMXdlVVVNZlh4dFJRais3MzYyNTl1NTRoNEUrR2ZpTDRqYTFEcHVoNmJOZHp5RWNxcDJnWjY1cjlGdjJkdjJLdEMrR3NWdHF2aUtOTlQxdkFaQTRCRVI0T01ZcjJ2NFkvQ0R3MzhJOUdoMDNRckpJOW93Ym1SUVhQL0F1dGR0a3NUZ1lZZHpVVXNKZTBxMnZsMC80SjVYRlBpRmk4NDVzTmdiMDZQL2swdlhzdkpDUklJWWZMUkZqMi9kVlJnQWRxbGlJSysvZWtBeWM5L1duUjkrTVY2aVZqOGRidVBwa2dKSEhIdlRxYkljS2NkYXNsYmpNWjR6aytsVmJ6VWJmVDdXZTV1WjFpaGhCWjNZNENnVkplWHR2cDlwTGMzVWl3UVJxWGtrWTRDaXZ6dC9hNS9iQ204V1gxMTRTOElTdkRwMFRtRzR1a1ArdlBUNVQ2VnhWNjZveDAxZlkrdTRkNGR4ZkVlS1dIdzZ0RmZGTHBGZjU5a00vYS93RDJ3WnZHMTFkK0VQQ003RFNGUGx6M2NSUDc4OTFHRFhTZnNiL3NmZmJmc2ZqYnhmYjVpT0piU3psSEpQVU9jaXM3OWovOWtXWHhLMW40dDhZV3BpczRaUE50YldWY05JZXVXSGNWK2dscGJKYVJwQkJHc052R05xSW93QVBZVndVS0xyeTlwVjIvUC9nSDZUeEp4QmhPSDhHK0hzZ2RyZnhKcmR2cXI5MzE3YklsaGlqdDQxalJRcWdZQVVZRlNkQnhTREdhRG5QdFh0N0g0UTlTTWsrWmdqNWNVNEhjY2c0QXBDZkxISE9UVFo1WTdlRjVaR0NSb0N6RTloVXZ1VmEreG5lSi9FbW5lRXRDdXRXMUtkTGF6dGtMdkk1NEZmazUrMDk4ZnRWK00zakdmTHZEb3R1NVcyZ0RmS3dCNGF2VXYyMlAybm44YWF0TjRSMENkbDBxMVlyUEtqY1NuMHI1RFJ4NWltVExMM0dlMWVIWHErM2xwOEsvRS9xcnc5NFEvczJpczB4c2Yzc2w3cWYyVi9tenEvaHQ4UzlXK0YydlFheG9jN1cxL0d3eklEd3lkMUk5Ni9WajluajlvVFIvamw0V2l1b0pFdDlZaVVDNXN5dzNLZlg4YS9IeVlvWlc4c0VKMkI2MTFIdzErSld0ZkMzeFBhNjFvdHk4TTBMQXNtNDdISG9SM3FhZFNWRjgwZHVxUHF1TCtFS0hFbUg1NGU3WGo4TXUvd0RkZmwrUiszS2phRHVPYWNBT2NWNUYrejcrMEpvdnh1OE53elc4cVI2dkdnKzAycFB6QTl5QjZWNjV3T2E5dW5ValVpcFIyUDQzeHVDeEdYNGlXR3hNWEdjZEdtS294UzBBNW9KeFdwd0hIZkYvL2tuR3ZmOEFYcEovS3Z4UTFEL2ovdXYrdXJmenI5ci9BSXdmOGs0MTcvcjBrL2xYNG9YL0FQeC8zUDhBMTFiK2RlTGlmNDN5UDZjOEl2OEFkc1YvaWorVFBmZjJLdjhBa3FIL0FINi85REZmckdPbGZrNSt4VC95VkQvdjEvNkdLL1dNZEswd0h4VlBrZkYrS24vSTRoL2gvd0FoYUtLSzljL0Z3b29vb0FLS0tLQUNpaWlnQW9vb29BS0tLS0FDaWlpZ0Fvb29vQVRyVElZSTdlTVJ4b0VRZndnY1ZKUlN0MUhmb05LS1JnZ0VVdU0wdEZNUWdVQVl4eFRXYmI5QlQ2amxKeHdNbWtOYmlJKzVkdy9JMURlWDhHbjJzbDFjU3BEYnhBczhrallBSDFxTzV1NGRPdHA3dTVsV0dHTlN6czV3RkFyODh2MnRQMnZKUEcwbHg0WThGM0RmMk5FU3QxY0p4NTNPQ090Y2RmRUtqRys3UHJlSHVITVZ4RmkxUXc2dEZmRkxwRmY1OWwxSWYydnYydVp2SEdxVCtFUEM5MDhHaXdzVm11NEQ4OHpqK0VlcTFjL1k5L1pHbThXWEZ0NHc4V1d2bDJFYkI3YTFrVS92dmRoV2IreUoreVEvanE5dHZGZmlPSmswaU5nOGNFZ09aQ0RrZFJYNk9XRmhiNmJadzIxckdzTnZFb1ZJMEdBQUs4MmhTbGlaZTBxYmZuL3dEOVM0azRnd25EV0Qvc0RJZEpMU2MxdmZycjNmWHQwRnRyU0t6dDRiYTJRUndSQUtxRG9BS25IK3M5cUJqR0Y0b0oyRDFOZTZsWldSK0JOdHU3SDRHZWxCcGFLb2dpeGduTmZIWDdiWDdUNmVEOUxrOEkrSHJwWDFLNVVyUExFMlRFUFN2VmYybi8yZzdENEwrRUpsamxXWFdicFRIRkdEOHlaL2l4bnRYNVNhOXExMTRzMXUrMU83dUdudmJtUXlNekg3MWVOaTY2azNTaTlPditSKzUrSHZDUDhBYUZWWnJqby91b3YzVS90UHY2SXlacFh1Slhsa1l0STVMTXg3azAyZ2pCeFJYS2xZL3F0YWFJS0tLS0JuV2ZEWDRpYXI4TXZFa090YVRlUzIxeENRM2xvY0xML3N0N1YrcWY3T1A3UmVrL0hYd3pIS3NpVzJ0d0tGdXJRbkh6ZXErb3I4Z0s2bjRjL0VmV3ZoaDRsdHRaMFc3a3RwNG1CWlZQRHIzQkZWQ3BLaSthTzNZL09lTCtFTVB4SmgzT0h1MTQvREw5SDVma2Z0MkNjNVBBN1U3R2VjMTQ1K3p4KzBWb3Z4djhNd3pKTEhiYXhFb0Z4YUZoa0gxSFBOZXhFWnhqdFh0MDZrYXNlYUIvRzJPd1dJeTdFU3cyS2p5empvMGNmOFh6L3hialh2K3ZXVCtWZmlqZjhBL0gvYy93RFhWdjUxKzF2eGg1K0crdmY5ZXNuOHEvRksvd0NiKzUvNjZ0L092S3hYOGI1SDlHZUVYKzdZcjFqK1RQZmYyS2YrU29EL0FMWmYraGl2MWpIU3Z5Yy9ZcC81S2gvMzYvOEFReFg2eGpwVjRENHFueVBqUEZUL0FKSEVQOFArUXRGRkZld2Zpd1VVVVVBRkZGRkFCUlJSUUFVVVVVQUZGRkZBQlJSUlFBVVVVVUFGRkZGQUJVWlpzNUE0RlNWRkl4QkdCa2Q4VW1OQUhKOWg2MURlMzBOamF5M04xSXNOdkNwZDVXT0FBT3ROdnIrMzA2eG11YnlhTzN0NDFMU1N1MkZRZXBQYXZ6dy9hLzhBMnV2K0V2dXJyd2g0WnU1SXRKaUpTYTd0MndaVzlBZTYxeDE2Nm9MWFZ2WSt0NGQ0Y3hYRVdMV0h3NnRGZkZMb2wvbjJSSCsxcisyTk40dzFHNThMZUU1WFRSSVNZN202amJIbm5wOHBIYXNqOWtYOWsyZjRtWDBYaWJ4RkM4ZWhJKytOSDRNeHF2OEFzbWZzb1gzeFMxRzI4UWE5Q2JmdzlidUdDa1lhYzV6K05mcGJwR2kyV2c2WkJZV0VDV3RyQ29WSW9oZ0FDdk1vMFhpcE9wUGI4L0wwUDFyaUxpREJjS1lQK3djaDBxYlRtdDEzMS9tZjRDNlRwVm5vdW53V1ZoRWx2YXdJRVNOQmdBQ3JxRTRIR1JUVndmbENrQ25JY3RnZEJYdXBKS3lQNTdrM0p1VW5kajlvelNiQXBKNzA2a1BTck15RjVHRDhEcDI5YTQ3NHQvRlBTL2hONFB1OVoxT1pWS0lmS2hKK2FSdlFWMGV1YTdaZUc5S3U5UzFDZExlMnQwTHRKSWNBWXI4cGYycS8yaDdqNDArTHBJYlNSMDBTMGNyREdUd3hCNjE1K0pydW11U1B4UDhBRHpQMExnL2hlcHhKalZHU3RSaHJKL292Tm5udnhiK0xHc2ZGcnhqZDYzcWM3U0IySWhpUFJFN0RGY1FDUjBPS0tLOHRKSS90VEQ0YWxoYVVhRkdQTEdLc2t1d1VVVVV6cENpaWlnQW9vb29BNmY0ZWZFVFd2aG40bHROWjBTN2EydUlIQks1TzFoM0JIZXYxYi9aMS9hSjBmNDQrR29aWXBCYmF2RW9GeGF1Zm1KN3NQYXZ4OXJxZmg3OFFkYitHWGlXMTFqUjdoN2VlSnd4VE9Ga0hvZmFuQ3BLaSthUHpSK2M4WDhJWWZpVEQ4MGJScngrR1hmeWZsK1IreGZ4ZHl2dzUxL1BKTnJKajhxL0ZLLzhBK1A4QXVmOEFycTM4Ni9VenduKzBMcEh4ditDbXN1a3lRNnpGWnVzOXVUakxiZVN2dFg1WjZoL3lFTHIvQUs2dC9PcnExSTFhbk5COUQ1SHd3d1dJeTVZM0RZbUhMT01vM1h5WjczK3hhU1BpZ3VQV0wvME1WK3NvNlYrVlg3Q3RnYi80b3poUnU4dEkzUDhBMzJLL1ZVVjA0QmF6Zm9mbmZpcEpQT1l4N1JYNkMwVVVWNngrTUJSUlJRQVVVVVVBRkZGRkFCUlJSUUFVVVVVQUZGRkZBQlJSUlFBVVVVVUFGVmIyN2dzSVh1YmlaWUlZd1dkM09BQjdtclZlSWZ0VitDdkZ2alg0WmFqWitGTHhvSnl1WkxlUGhwaDZBOXF3cnpkT0RsRlhaNk9YWWFuak1YVHc5V29vUmswbko3SStVZjJ4djJ1bThYVDNmZy93bmNGTks1aXU3bU0vNjcxWDZWeHY3S0g3SjkvOFd0WGcxcldZNUxUdzliT0hPNVNETVFmdS9RMDM5bW45azdYZmlYNHdFL2lLemxzOUVzWmN6R1lmNjVnZVZCcjlPdkQvQUljMDd3dHBFR21hWGJwYVdjQ2hGUkFCeFhpMGFVOFZMbms5Ty9meVhrZnYyZjhBRUdDNFF3Q3lQSW12YU5lOU5hMnYxdjhBelA4QUFrMFRRN0h3MXBFR25hWmJKYTJjQ2hZNG94Z0FWb0tRVGpITk1UQjRIUVU5R3lUNlY3eVZra2orZEp5YzI1U2QyeFNtZTlKc0NuSTRIcFQ2UTlLcXhGeHU4c01qcFVkeGR4MjhUeVNNRmpRYm5ZbkFBcHhEWnlEaFJYeU4rMmgrMDliK0F0SW04S2FET0cxZTZVaVYwYi9WcWV2ZXVhdldWR0hNOStoN3VUWlJpTTd4a01IaGxkdmZ5WFZzOGsvYmIvYVNuOFhhaTNnM1FiZ2YyYW1mdEVrYi93Q3NJcjR4UHlraXByaTZrdnJsNXA1R2FWeVdaMk9TVFVGZUd1WnR5bTd0bjl3NUhrMkh5TEJRd2VIV2kzZmQ5V3dvb29xejZBS0tLS0FDaWlpZ1FVVVVVREFIQnFhUzZhU01Ld3l3L2o3NDlLaG9wTkppc21hZWkrSnRWOE9QSzJtWDB0bTBxbEhNUnh1QjZpczEyTWpNekhMRTVKOVRTVmYwTFI3cnhCcTlycDluQzF4Y3p5QkZqUVpKeWFsOHNieU0ycWRMbXFOSmQzNmR6N2MvNEp3L0Q1emM2cjRtbFUrVklua29TT01nNXI3OXJ5MzluajRady9ERDRYNlZwYW9JNW1SWnBSamtNUnlEWHFWZXpnNE9GSmMyNzFQNFc0dXpWWnpuRmZGUmQ0M3N2UmFJS0tLSzdUNDRLS0tLQUNpaWlnQW9vb29BS0tLS0FDaWlpZ0Fvb29vQUtLS0tBQ2lpaWdBcU14WjNaSndlMVNVVXR4N0ZXM3NJYk9NcGJ3eHdLVGtpTlFvSjlhc0JjRDNwMUZDU1d3M0p2VmpHUW5qb1Bha0E4dmp0VWxOY0RxZTFGaFhFMzRHY1VHUlRnQTgwemxRU2VjOUJYSmZFMzRpNlg4TVBDVjVyV3FTeHhDRkNVVWtaWnNjQVZuT2FoRnlsc2pvb1VLbUlxeG8wbGVVblpKZFdjTiswMThmOVArQzNndTRjU2h0WnVVS1cwSVBJYjFQdFg1T2VKUEZGL3dDS05ldXRYMUtiN1RkM1RGM0xIT005aFhUZkdiNHNhbDhZUEd0OXJXcFN0NWJNVmdoQitWRkI0cmdLOEdjNVZwYzh2a2YyaHdad3JTNGN3WDd4WHJUMWsrMzkxZVMvTXNOY3BMc1IxeEdnd052VTFDMG1WQzRHQjBwdEZKSkkvUkZGSUtLS0taUVVVVVVBRkZGRkFCUlJSUUE1STJrKzZwUDBwQ2pBWndjZEtmRklJMVk3MlJ1Mk85YkdsZUZ0UzhUWDl2WjZMWTNsODB6QlFWaUpYY2ZjZHFoeXM3TXhuVmpUVGxOMlM2bUxIR1pIQ0Q3emNBZXA5Sys5ZjJHZjJZYm16ZFBHdmlTMUVlNFpzNEpGK1pmY2l0ZjltZjhBWWJoOFBlUnJYamlDTzR2RGlTSzArOHE5eG4zcjdSdDdhTzBoamdnaldLR01CVlZSZ0FDdXFoUWxWZk5VVmwrWi9PWEhQSDFQRVVwNVpsVXJwNlNuMHQyaitySEdQYzRYb2k5QUtucU5XeS90VWxlMGorZFdGRkZGVVNGRkZGQUJSUlJRQVVVVVVBRkZGRkFCUlJSUUFVVVVVQUZGRkZBQlJSUlFBVVVVVUFGRkZGQUJTRVpwYUtBRzdjajA5SytiL3dCcEg5bURYUGpoZTI3eCtLSjdTd2pIeldTQWJXUDRtdnBLaXNLdEdGWmNzejFzc3pURTVSaUZpc0kwcHJxMG4rWitkY3YvQUFUVzF0SHhIckxPdnJpUC93Q0twbi9EdG5Ycy93RElXYi95SC84QUZWK2k5RmN2MUduL0FEUDhQOGo3dGVKWEVTLzVlci93Rkg1ei93RER0algvQVBvTG4veUgvd0RGVWY4QUR0blgvd0RvTEgveUgvOEFGVitqRkZMNmpEK1ovaC9rUC9pSlhFWC9BRDlqL3dDQW8vT2YvaDJ4citmK1F1Zi9BQ0gvQVBGVWY4TzJOZjhBK2d1Zi9JZi9BTVZYNk1VVWZVWWZ6UDhBRC9JUCtJbGNSZjhBUDJQL0FJQ2o4NS8rSGJPdi93RFFXUDhBNUQvK0tvLzRkc2Evai9rTG4veUgvd0RGVitqRkZIMUdIOHovQUEveUQvaUpYRVgvQUQ5ai93Q0FvL09mL2gyenIvOEEwRmovQU9RLy9pcVArSGJHdi84QVFYYi9BTWgvL0ZWK2pGRkgxR0g4ei9EL0FDRC9BSWlWeEYvejlqLzRDajg2UCtIYkd2SHJxemYrUS84QTRxcDdML2dtbnE4N2dYR3V0YkwvQUh0cU4vSnEvUkNpbXNEVDd2OEFEL0lUOFNlSW1yZTFYL2dLUGpid04vd1RqOE42SkxHK3VhbStzQUhMSVZDZysxZlMzZ2Y0UitGZmgxYXJCb1drUVdnQXh1MmduODY3T2l0b1lXbFRmTWxyOTU4bm1YRWVhNXZwaks4cEx0c3Z1V2hIczU2WUZMdEk3NXA5RmRWajV1NDNCQUdCVHFLS1lnb29vb0FLS0tLQUNpaWlnQW9vb29BS0tLS0FDaWlpZ0Fvb29vQUtLS0tBQ2lpaWdBb29vb0FLS0tLQUNpaWlnQW9vb29BS0tLS0FDaWlpZ0Fvb29vQUtLS0tBQ2lpaWdBb29vb0FLS0tLQUNpaWlnQW9vb29BS0tLS0FDaWlpZ0Fvb29vQUtLS0tBQ2lpaWdBb29vb0FLS0tLQVAvL1oiCiAgICAgICAgLz4KICAgICAgCiAgICA8L2c+CiAgPC9zdm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4" descr="data:image/svg+xml;base64,CiAgPHN2ZwogICAgdmVyc2lvbj0iMS4xIgogICAgdmlld0JveD0iMCAwIDM2NjMgMzY2MyIKICAgIHdpZHRoPSIyNTZweCIKICAgIGhlaWdodD0iMjU2cHgiCiAgICAKICAgIHhtbDpzcGFjZT0icHJlc2VydmUiIHhtbG5zPSJodHRwOi8vd3d3LnczLm9yZy8yMDAwL3N2ZyIgeG1sbnM6eGxpbms9Imh0dHA6Ly93d3cudzMub3JnLzE5OTkveGxpbmsiCiAgPgogICAgPGRlZnM+CiAgICAgIDxyZWN0IGlkPSJyZWN0LTAiIHdpZHRoPSIxMDAiIGhlaWdodD0iMTAwIiBmaWxsPSIjZmEwMDAwIi8+CiAgICAgIDxwYXRoCiAgICAgICAgaWQ9ImVtcHR5LTAiCiAgICAgICAgZD0iTTAsMjguNnY0Mi45QzAsODcuMywxMi44LDEwMCwyOC42LDEwMGg0Mi45YzE1LjksMCwyOC42LTEyLjgsMjguNi0yOC42VjI4LjZDMTAwLDEyLjcsODcuMiwwLDcxLjQsMEgyOC42IEMxMi44LDAsMCwxMi44LDAsMjguNnoiCiAgICAgICAgZmlsbD0iI2ZhMDAwMCIKICAgICAgLz4KICAgICAgPHBhdGggaWQ9ImItMCIgZD0iTTAsMCBMNjYsMCBDODQuNzc3NjgxNSwtMy40NDk0MDQxM2UtMTUgMTAwLDE1LjIyMjMxODUgMTAwLDM0IEwxMDAsNjYgQzEwMCw4NC43Nzc2ODE1IDg0Ljc3NzY4MTUsMTAwIDY2LDEwMCBMMCwxMDAgTDAsMCBaIiB0cmFuc2Zvcm09InJvdGF0ZSgtOTAgNTAgNTApIiBmaWxsPSIjZmEwMDAwIi8+CiAgICAgIDxwYXRoIGlkPSJyLTAiIGQ9Ik0wLDAgTDY2LDAgQzg0Ljc3NzY4MTUsLTMuNDQ5NDA0MTNlLTE1IDEwMCwxNS4yMjIzMTg1IDEwMCwzNCBMMTAwLDY2IEMxMDAsODQuNzc3NjgxNSA4NC43Nzc2ODE1LDEwMCA2NiwxMDAgTDAsMTAwIEwwLDAgWiIgdHJhbnNmb3JtPSJyb3RhdGUoLTE4MCA1MCA1MCkiIGZpbGw9IiNmYTAwMDAiLz4KICAgICAgPHBhdGggaWQ9ImwtMCIgZD0iTTAsMCBMNjYsMCBDODQuNzc3NjgxNSwtMy40NDk0MDQxM2UtMTUgMTAwLDE1LjIyMjMxODUgMTAwLDM0IEwxMDAsNjYgQzEwMCw4NC43Nzc2ODE1IDg0Ljc3NzY4MTUsMTAwIDY2LDEwMCBMMCwxMDAgTDAsMCBaIiBmaWxsPSIjZmEwMDAwIi8+CiAgICAgIDxwYXRoIGlkPSJ0LTAiIGQ9Ik0wLDAgTDY2LDAgQzg0Ljc3NzY4MTUsLTMuNDQ5NDA0MTNlLTE1IDEwMCwxNS4yMjIzMTg1IDEwMCwzNCBMMTAwLDY2IEMxMDAsODQuNzc3NjgxNSA4NC43Nzc2ODE1LDEwMCA2NiwxMDAgTDAsMTAwIEwwLDAgWiIgdHJhbnNmb3JtPSJyb3RhdGUoOTAgNTAgNTApIiBmaWxsPSIjZmEwMDAwIi8+CiAgICAgIDxwYXRoIGlkPSJsLTAiIGQ9Ik0wLDAgTDEwMCwwIEwxMDAsNjYgQzEwMCw4NC43Nzc2ODE1IDg0Ljc3NzY4MTUsMTAwIDY2LDEwMCBMMCwxMDAgTDAsMCBaIiB0cmFuc2Zvcm09InJvdGF0ZSgtOTAgNTAgNTApIiBmaWxsPSIjZmEwMDAwIi8+CiAgICAgIDxwYXRoIGlkPSJsdC0wIiBkPSJNMCwwIEwxMDAsMCBMMTAwLDY2IEMxMDAsODQuNzc3NjgxNSA4NC43Nzc2ODE1LDEwMCA2NiwxMDAgTDAsMTAwIEwwLDAgWiIgZmlsbD0iI2ZhMDAwMCIvPgogICAgICA8cGF0aCBpZD0ibGItMCIgZD0iTTAsMCBMMTAwLDAgTDEwMCw2NiBDMTAwLDg0Ljc3NzY4MTUgODQuNzc3NjgxNSwxMDAgNjYsMTAwIEwwLDEwMCBMMCwwIFoiIHRyYW5zZm9ybT0icm90YXRlKC05MCA1MCA1MCkiIGZpbGw9IiNmYTAwMDAiLz4KICAgICAgPHBhdGggaWQ9InJiLTAiIGQ9Ik0wLDAgTDEwMCwwIEwxMDAsNjYgQzEwMCw4NC43Nzc2ODE1IDg0Ljc3NzY4MTUsMTAwIDY2LDEwMCBMMCwxMDAgTDAsMCBaIiB0cmFuc2Zvcm09InJvdGF0ZSgtMTgwIDUwIDUwKSIgZmlsbD0iI2ZhMDAwMCIvPgogICAgICA8cGF0aCBpZD0icnQtMCIgZD0iTTAsMCBMMTAwLDAgTDEwMCw2NiBDMTAwLDg0Ljc3NzY4MTUgODQuNzc3NjgxNSwxMDAgNjYsMTAwIEwwLDEwMCBMMCwwIFoiIHRyYW5zZm9ybT0icm90YXRlKDkwIDUwIDUwKSIgZmlsbD0iI2ZhMDAwMCIvPgogICAgICA8cGF0aAogICAgICAgIGlkPSJuX2x0LTAiCiAgICAgICAgZD0iTTMwLjUsMlYwSDB2MzAuNWgyQzIsMTQuNywxNC44LDIsMzAuNSwyeiIKICAgICAgICBmaWxsPSIjZmEwMDAwIgogICAgICAvPgogICAgICA8cGF0aAogICAgICAgIGlkPSJuX2xiLTAiCiAgICAgICAgZD0iTTIsNjkuNUgwVjEwMGgzMC41di0yQzE0LjcsOTgsMiw4NS4yLDIsNjkuNXoiCiAgICAgICAgZmlsbD0iI2ZhMDAwMCIKICAgICAgLz4KICAgICAgPHBhdGgKICAgICAgICBpZD0ibl9ydC0wIgogICAgICAgIGQ9Ik05OCwzMC41aDJWMEg2OS41djJDODUuMywyLDk4LDE0LjgsOTgsMzAuNXoiCiAgICAgICAgZmlsbD0iI2ZhMDAwMCIKICAgICAgLz4KICAgICAgPHBhdGggaWQ9Im5fcmItMCIKICAgICAgICBkPSJNNjkuNSw5OHYySDEwMFY2OS41aC0yQzk4LDg1LjMsODUuMiw5OCw2OS41LDk4eiIKICAgICAgICBmaWxsPSIjZmEwMDAwIgogICAgICAvPgogICAgICA8cGF0aAogICAgICAgIGlkPSJwb2ludC0wIgogICAgICAgIGZpbGw9IiNmYT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CiAgICAgIDxjbGlwUGF0aCBpZD0ibG9nby1tYXNrLTAiPgogICAgICAgIDxyZWN0IHg9IjAiIHk9IjAiIHdpZHRoPSI3NTAiIGhlaWdodD0iNzUwIiAvPgogICAgICA8L2NsaXBQYXRoPgogICAgPC9kZWZzPgoKICAgIAogICAgICA8cmVjdAogICAgICAgIHg9IjAiCiAgICAgICAgd2lkdGg9IjM2NjMiCiAgICAgICAgaGVpZ2h0PSIzNjYzIgogICAgICAgIHJ4PSI1MTYiCiAgICAgICAgZmlsbD0iI2ZmZmZmZiIKICAgICAgLz4KCiAgICA8ZyB0cmFuc2Zvcm09InRyYW5zbGF0ZSgzMDAuNDgwNDY4NzUsIDMwMC40ODA0Njg3NSkgc2NhbGUoMC44NDM3NSkiPgogICAgICA8ZyB0cmFuc2Zvcm09InRyYW5zbGF0ZSg5NzAsMCkiPjx1c2UgeGxpbms6aHJlZj0iI2VtcHR5LTAiLz48L2c+CjxnIHRyYW5zZm9ybT0idHJhbnNsYXRlKDExNjQsMCkiPjx1c2UgeGxpbms6aHJlZj0iI3ItMCIvPjwvZz4KPGcgdHJhbnNmb3JtPSJ0cmFuc2xhdGUoMTI2MSwwKSI+PHVzZSB4bGluazpocmVmPSIjbC0wIi8+PC9nPgo8ZyB0cmFuc2Zvcm09InRyYW5zbGF0ZSgxNDU1LDApIj48dXNlIHhsaW5rOmhyZWY9IiNyLTAiLz48L2c+CjxnIHRyYW5zZm9ybT0idHJhbnNsYXRlKDE1NTIsMCkiPjx1c2UgeGxpbms6aHJlZj0iI3JlY3QtMCIvPjwvZz4KPGcgdHJhbnNmb3JtPSJ0cmFuc2xhdGUoMTY0OSwwKSI+PHVzZSB4bGluazpocmVmPSIjcmVjdC0wIi8+PC9nPgo8ZyB0cmFuc2Zvcm09InRyYW5zbGF0ZSgxNzQ2LDApIj48dXNlIHhsaW5rOmhyZWY9IiNsLTAiLz48L2c+CjxnIHRyYW5zZm9ybT0idHJhbnNsYXRlKDIwMzcsMCkiPjx1c2UgeGxpbms6aHJlZj0iI25fcmItMCIvPjwvZz4KPGcgdHJhbnNmb3JtPSJ0cmFuc2xhdGUoMjEzNCwwKSI+PHVzZSB4bGluazpocmVmPSIjcmItMCIvPjwvZz4KPGcgdHJhbnNmb3JtPSJ0cmFuc2xhdGUoMjIzMSwwKSI+PHVzZSB4bGluazpocmVmPSIjcmVjdC0wIi8+PC9nPgo8ZyB0cmFuc2Zvcm09InRyYW5zbGF0ZSgyMzI4LDApIj48dXNlIHhsaW5rOmhyZWY9IiNsYi0wIi8+PC9nPgo8ZyB0cmFuc2Zvcm09InRyYW5zbGF0ZSgyNTIyLDApIj48dXNlIHhsaW5rOmhyZWY9IiNlbXB0eS0wIi8+PC9nPgo8ZyB0cmFuc2Zvcm09InRyYW5zbGF0ZSg3NzYsOTcpIj48dXNlIHhsaW5rOmhyZWY9IiNiLTAiLz48L2c+CjxnIHRyYW5zZm9ybT0idHJhbnNsYXRlKDEzNTgsOTcpIj48dXNlIHhsaW5rOmhyZWY9IiNiLTAiLz48L2c+CjxnIHRyYW5zZm9ybT0idHJhbnNsYXRlKDE2NDksOTcpIj48dXNlIHhsaW5rOmhyZWY9IiN0LTAiLz48L2c+CjxnIHRyYW5zZm9ybT0idHJhbnNsYXRlKDE4NDMsOTcpIj48dXNlIHhsaW5rOmhyZWY9IiNlbXB0eS0wIi8+PC9nPgo8ZyB0cmFuc2Zvcm09InRyYW5zbGF0ZSgyMDM3LDk3KSI+PHVzZSB4bGluazpocmVmPSIjcmItMCIvPjwvZz4KPGcgdHJhbnNmb3JtPSJ0cmFuc2xhdGUoMjEzNCw5NykiPjx1c2UgeGxpbms6aHJlZj0iI3JlY3QtMCIvPjwvZz4KPGcgdHJhbnNmb3JtPSJ0cmFuc2xhdGUoMjIzMSw5NykiPjx1c2UgeGxpbms6aHJlZj0iI3JlY3QtMCIvPjwvZz4KPGcgdHJhbnNmb3JtPSJ0cmFuc2xhdGUoMjMyOCw5NykiPjx1c2UgeGxpbms6aHJlZj0iI3JlY3QtMCIvPjwvZz4KPGcgdHJhbnNmb3JtPSJ0cmFuc2xhdGUoMjcxNiw5NykiPjx1c2UgeGxpbms6aHJlZj0iI2ItMCIvPjwvZz4KPGcgdHJhbnNmb3JtPSJ0cmFuc2xhdGUoNzc2LDE5NCkiPjx1c2UgeGxpbms6aHJlZj0iI3JlY3QtMCIvPjwvZz4KPGcgdHJhbnNmb3JtPSJ0cmFuc2xhdGUoOTcwLDE5NCkiPjx1c2UgeGxpbms6aHJlZj0iI3ItMCIvPjwvZz4KPGcgdHJhbnNmb3JtPSJ0cmFuc2xhdGUoMTA2NywxOTQpIj48dXNlIHhsaW5rOmhyZWY9IiNyZWN0LTAiLz48L2c+CjxnIHRyYW5zZm9ybT0idHJhbnNsYXRlKDExNjQsMTk0KSI+PHVzZSB4bGluazpocmVmPSIjbGItMCIvPjwvZz4KPGcgdHJhbnNmb3JtPSJ0cmFuc2xhdGUoMTI2MSwxOTQpIj48dXNlIHhsaW5rOmhyZWY9IiNuX3JiLTAiLz48L2c+CjxnIHRyYW5zZm9ybT0idHJhbnNsYXRlKDEzNTgsMTk0KSI+PHVzZSB4bGluazpocmVmPSIjcmVjdC0wIi8+PC9nPgo8ZyB0cmFuc2Zvcm09InRyYW5zbGF0ZSgxNDU1LDE5NCkiPjx1c2UgeGxpbms6aHJlZj0iI2wtMCIvPjwvZz4KPGcgdHJhbnNmb3JtPSJ0cmFuc2xhdGUoMjAzNywxOTQpIj48dXNlIHhsaW5rOmhyZWY9IiNyZWN0LTAiLz48L2c+CjxnIHRyYW5zZm9ybT0idHJhbnNsYXRlKDIxMzQsMTk0KSI+PHVzZSB4bGluazpocmVmPSIjcmVjdC0wIi8+PC9nPgo8ZyB0cmFuc2Zvcm09InRyYW5zbGF0ZSgyMzI4LDE5NCkiPjx1c2UgeGxpbms6aHJlZj0iI3JlY3QtMCIvPjwvZz4KPGcgdHJhbnNmb3JtPSJ0cmFuc2xhdGUoMjQyNSwxOTQpIj48dXNlIHhsaW5rOmhyZWY9IiNsYi0wIi8+PC9nPgo8ZyB0cmFuc2Zvcm09InRyYW5zbGF0ZSgyNzE2LDE5NCkiPjx1c2UgeGxpbms6aHJlZj0iI3QtMCIvPjwvZz4KPGcgdHJhbnNmb3JtPSJ0cmFuc2xhdGUoNzc2LDI5MSkiPjx1c2UgeGxpbms6aHJlZj0iI3JlY3QtMCIvPjwvZz4KPGcgdHJhbnNmb3JtPSJ0cmFuc2xhdGUoMTA2NywyOTEpIj48dXNlIHhsaW5rOmhyZWY9IiNyZWN0LTAiLz48L2c+CjxnIHRyYW5zZm9ybT0idHJhbnNsYXRlKDExNjQsMjkxKSI+PHVzZSB4bGluazpocmVmPSIjcmVjdC0wIi8+PC9nPgo8ZyB0cmFuc2Zvcm09InRyYW5zbGF0ZSgxMjYxLDI5MSkiPjx1c2UgeGxpbms6aHJlZj0iI3JlY3QtMCIvPjwvZz4KPGcgdHJhbnNmb3JtPSJ0cmFuc2xhdGUoMTM1OCwyOTEpIj48dXNlIHhsaW5rOmhyZWY9IiNsdC0wIi8+PC9nPgo8ZyB0cmFuc2Zvcm09InRyYW5zbGF0ZSgxNjQ5LDI5MSkiPjx1c2UgeGxpbms6aHJlZj0iI2ItMCIvPjwvZz4KPGcgdHJhbnNmb3JtPSJ0cmFuc2xhdGUoMTk0MCwyOTEpIj48dXNlIHhsaW5rOmhyZWY9IiNuX3JiLTAiLz48L2c+CjxnIHRyYW5zZm9ybT0idHJhbnNsYXRlKDIwMzcsMjkxKSI+PHVzZSB4bGluazpocmVmPSIjcmVjdC0wIi8+PC9nPgo8ZyB0cmFuc2Zvcm09InRyYW5zbGF0ZSgyMTM0LDI5MSkiPjx1c2UgeGxpbms6aHJlZj0iI2x0LTAiLz48L2c+CjxnIHRyYW5zZm9ybT0idHJhbnNsYXRlKDIzMjgsMjkxKSI+PHVzZSB4bGluazpocmVmPSIjcnQtMCIvPjwvZz4KPGcgdHJhbnNmb3JtPSJ0cmFuc2xhdGUoMjQyNSwyOTEpIj48dXNlIHhsaW5rOmhyZWY9IiNyZWN0LTAiLz48L2c+CjxnIHRyYW5zZm9ybT0idHJhbnNsYXRlKDI1MjIsMjkxKSI+PHVzZSB4bGluazpocmVmPSIjbGItMCIvPjwvZz4KPGcgdHJhbnNmb3JtPSJ0cmFuc2xhdGUoNzc2LDM4OCkiPjx1c2UgeGxpbms6aHJlZj0iI3JlY3QtMCIvPjwvZz4KPGcgdHJhbnNmb3JtPSJ0cmFuc2xhdGUoODczLDM4OCkiPjx1c2UgeGxpbms6aHJlZj0iI2wtMCIvPjwvZz4KPGcgdHJhbnNmb3JtPSJ0cmFuc2xhdGUoMTA2NywzODgpIj48dXNlIHhsaW5rOmhyZWY9IiNyZWN0LTAiLz48L2c+CjxnIHRyYW5zZm9ybT0idHJhbnNsYXRlKDExNjQsMzg4KSI+PHVzZSB4bGluazpocmVmPSIjcmVjdC0wIi8+PC9nPgo8ZyB0cmFuc2Zvcm09InRyYW5zbGF0ZSgxMjYxLDM4OCkiPjx1c2UgeGxpbms6aHJlZj0iI3JlY3QtMCIvPjwvZz4KPGcgdHJhbnNmb3JtPSJ0cmFuc2xhdGUoMTU1MiwzODgpIj48dXNlIHhsaW5rOmhyZWY9IiNuX3JiLTAiLz48L2c+CjxnIHRyYW5zZm9ybT0idHJhbnNsYXRlKDE2NDksMzg4KSI+PHVzZSB4bGluazpocmVmPSIjcmVjdC0wIi8+PC9nPgo8ZyB0cmFuc2Zvcm09InRyYW5zbGF0ZSgxODQzLDM4OCkiPjx1c2UgeGxpbms6aHJlZj0iI25fcmItMCIvPjwvZz4KPGcgdHJhbnNmb3JtPSJ0cmFuc2xhdGUoMTk0MCwzODgpIj48dXNlIHhsaW5rOmhyZWY9IiNyYi0wIi8+PC9nPgo8ZyB0cmFuc2Zvcm09InRyYW5zbGF0ZSgyMDM3LDM4OCkiPjx1c2UgeGxpbms6aHJlZj0iI3JlY3QtMCIvPjwvZz4KPGcgdHJhbnNmb3JtPSJ0cmFuc2xhdGUoMjEzNCwzODgpIj48dXNlIHhsaW5rOmhyZWY9IiNuX3JiLTAiLz48L2c+CjxnIHRyYW5zZm9ybT0idHJhbnNsYXRlKDIyMzEsMzg4KSI+PHVzZSB4bGluazpocmVmPSIjYi0wIi8+PC9nPgo8ZyB0cmFuc2Zvcm09InRyYW5zbGF0ZSgyNTIyLDM4OCkiPjx1c2UgeGxpbms6aHJlZj0iI3JlY3QtMCIvPjwvZz4KPGcgdHJhbnNmb3JtPSJ0cmFuc2xhdGUoNzc2LDQ4NSkiPjx1c2UgeGxpbms6aHJlZj0iI3JlY3QtMCIvPjwvZz4KPGcgdHJhbnNmb3JtPSJ0cmFuc2xhdGUoMTA2Nyw0ODUpIj48dXNlIHhsaW5rOmhyZWY9IiN0LTAiLz48L2c+CjxnIHRyYW5zZm9ybT0idHJhbnNsYXRlKDEyNjEsNDg1KSI+PHVzZSB4bGluazpocmVmPSIjdC0wIi8+PC9nPgo8ZyB0cmFuc2Zvcm09InRyYW5zbGF0ZSgxNDU1LDQ4NSkiPjx1c2UgeGxpbms6aHJlZj0iI3ItMCIvPjwvZz4KPGcgdHJhbnNmb3JtPSJ0cmFuc2xhdGUoMTU1Miw0ODUpIj48dXNlIHhsaW5rOmhyZWY9IiNyZWN0LTAiLz48L2c+CjxnIHRyYW5zZm9ybT0idHJhbnNsYXRlKDE2NDksNDg1KSI+PHVzZSB4bGluazpocmVmPSIjcmVjdC0wIi8+PC9nPgo8ZyB0cmFuc2Zvcm09InRyYW5zbGF0ZSgxNzQ2LDQ4NSkiPjx1c2UgeGxpbms6aHJlZj0iI3JlY3QtMCIvPjwvZz4KPGcgdHJhbnNmb3JtPSJ0cmFuc2xhdGUoMTg0Myw0ODUpIj48dXNlIHhsaW5rOmhyZWY9IiNyZWN0LTAiLz48L2c+CjxnIHRyYW5zZm9ybT0idHJhbnNsYXRlKDE5NDAsNDg1KSI+PHVzZSB4bGluazpocmVmPSIjcmVjdC0wIi8+PC9nPgo8ZyB0cmFuc2Zvcm09InRyYW5zbGF0ZSgyMDM3LDQ4NSkiPjx1c2UgeGxpbms6aHJlZj0iI3JlY3QtMCIvPjwvZz4KPGcgdHJhbnNmb3JtPSJ0cmFuc2xhdGUoMjEzNCw0ODUpIj48dXNlIHhsaW5rOmhyZWY9IiNyZWN0LTAiLz48L2c+CjxnIHRyYW5zZm9ybT0idHJhbnNsYXRlKDIyMzEsNDg1KSI+PHVzZSB4bGluazpocmVmPSIjbHQtMCIvPjwvZz4KPGcgdHJhbnNmb3JtPSJ0cmFuc2xhdGUoMjQyNSw0ODUpIj48dXNlIHhsaW5rOmhyZWY9IiNyLTAiLz48L2c+CjxnIHRyYW5zZm9ybT0idHJhbnNsYXRlKDI1MjIsNDg1KSI+PHVzZSB4bGluazpocmVmPSIjcmVjdC0wIi8+PC9nPgo8ZyB0cmFuc2Zvcm09InRyYW5zbGF0ZSgyNzE2LDQ4NSkiPjx1c2UgeGxpbms6aHJlZj0iI2ItMCIvPjwvZz4KPGcgdHJhbnNmb3JtPSJ0cmFuc2xhdGUoNzc2LDU4MikiPjx1c2UgeGxpbms6aHJlZj0iI3QtMCIvPjwvZz4KPGcgdHJhbnNmb3JtPSJ0cmFuc2xhdGUoOTcwLDU4MikiPjx1c2UgeGxpbms6aHJlZj0iI2VtcHR5LTAiLz48L2c+CjxnIHRyYW5zZm9ybT0idHJhbnNsYXRlKDExNjQsNTgyKSI+PHVzZSB4bGluazpocmVmPSIjZW1wdHktMCIvPjwvZz4KPGcgdHJhbnNmb3JtPSJ0cmFuc2xhdGUoMTM1OCw1ODIpIj48dXNlIHhsaW5rOmhyZWY9IiNlbXB0eS0wIi8+PC9nPgo8ZyB0cmFuc2Zvcm09InRyYW5zbGF0ZSgxNTUyLDU4MikiPjx1c2UgeGxpbms6aHJlZj0iI3QtMCIvPjwvZz4KPGcgdHJhbnNmb3JtPSJ0cmFuc2xhdGUoMTc0Niw1ODIpIj48dXNlIHhsaW5rOmhyZWY9IiNyZWN0LTAiLz48L2c+CjxnIHRyYW5zZm9ybT0idHJhbnNsYXRlKDE5NDAsNTgyKSI+PHVzZSB4bGluazpocmVmPSIjdC0wIi8+PC9nPgo8ZyB0cmFuc2Zvcm09InRyYW5zbGF0ZSgyMTM0LDU4MikiPjx1c2UgeGxpbms6aHJlZj0iI3JlY3QtMCIvPjwvZz4KPGcgdHJhbnNmb3JtPSJ0cmFuc2xhdGUoMjMyOCw1ODIpIj48dXNlIHhsaW5rOmhyZWY9IiNlbXB0eS0wIi8+PC9nPgo8ZyB0cmFuc2Zvcm09InRyYW5zbGF0ZSgyNTIyLDU4MikiPjx1c2UgeGxpbms6aHJlZj0iI3QtMCIvPjwvZz4KPGcgdHJhbnNmb3JtPSJ0cmFuc2xhdGUoMjYxOSw1ODIpIj48dXNlIHhsaW5rOmhyZWY9IiNuX3JiLTAiLz48L2c+CjxnIHRyYW5zZm9ybT0idHJhbnNsYXRlKDI3MTYsNTgyKSI+PHVzZSB4bGluazpocmVmPSIjcmVjdC0wIi8+PC9nPgo8ZyB0cmFuc2Zvcm09InRyYW5zbGF0ZSgxMDY3LDY3OSkiPjx1c2UgeGxpbms6aHJlZj0iI2VtcHR5LTAiLz48L2c+CjxnIHRyYW5zZm9ybT0idHJhbnNsYXRlKDExNjQsNjc5KSI+PHVzZSB4bGluazpocmVmPSIjbl9yYi0wIi8+PC9nPgo8ZyB0cmFuc2Zvcm09InRyYW5zbGF0ZSgxMjYxLDY3OSkiPjx1c2UgeGxpbms6aHJlZj0iI2ItMCIvPjwvZz4KPGcgdHJhbnNmb3JtPSJ0cmFuc2xhdGUoMTQ1NSw2NzkpIj48dXNlIHhsaW5rOmhyZWY9IiNiLTAiLz48L2c+CjxnIHRyYW5zZm9ybT0idHJhbnNsYXRlKDE1NTIsNjc5KSI+PHVzZSB4bGluazpocmVmPSIjbl9yYi0wIi8+PC9nPgo8ZyB0cmFuc2Zvcm09InRyYW5zbGF0ZSgxNjQ5LDY3OSkiPjx1c2UgeGxpbms6aHJlZj0iI3JiLTAiLz48L2c+CjxnIHRyYW5zZm9ybT0idHJhbnNsYXRlKDE3NDYsNjc5KSI+PHVzZSB4bGluazpocmVmPSIjbHQtMCIvPjwvZz4KPGcgdHJhbnNmb3JtPSJ0cmFuc2xhdGUoMjEzNCw2NzkpIj48dXNlIHhsaW5rOmhyZWY9IiNyZWN0LTAiLz48L2c+CjxnIHRyYW5zZm9ybT0idHJhbnNsYXRlKDIyMzEsNjc5KSI+PHVzZSB4bGluazpocmVmPSIjbC0wIi8+PC9nPgo8ZyB0cmFuc2Zvcm09InRyYW5zbGF0ZSgyMzI4LDY3OSkiPjx1c2UgeGxpbms6aHJlZj0iI25fcmItMCIvPjwvZz4KPGcgdHJhbnNmb3JtPSJ0cmFuc2xhdGUoMjQyNSw2NzkpIj48dXNlIHhsaW5rOmhyZWY9IiNiLTAiLz48L2c+CjxnIHRyYW5zZm9ybT0idHJhbnNsYXRlKDI2MTksNjc5KSI+PHVzZSB4bGluazpocmVmPSIjci0wIi8+PC9nPgo8ZyB0cmFuc2Zvcm09InRyYW5zbGF0ZSgyNzE2LDY3OSkiPjx1c2UgeGxpbms6aHJlZj0iI2x0LTAiLz48L2c+CjxnIHRyYW5zZm9ybT0idHJhbnNsYXRlKDE5NCw3NzYpIj48dXNlIHhsaW5rOmhyZWY9IiNlbXB0eS0wIi8+PC9nPgo8ZyB0cmFuc2Zvcm09InRyYW5zbGF0ZSg0ODUsNzc2KSI+PHVzZSB4bGluazpocmVmPSIjci0wIi8+PC9nPgo8ZyB0cmFuc2Zvcm09InRyYW5zbGF0ZSg1ODIsNzc2KSI+PHVzZSB4bGluazpocmVmPSIjcmVjdC0wIi8+PC9nPgo8ZyB0cmFuc2Zvcm09InRyYW5zbGF0ZSg2NzksNzc2KSI+PHVzZSB4bGluazpocmVmPSIjcmVjdC0wIi8+PC9nPgo8ZyB0cmFuc2Zvcm09InRyYW5zbGF0ZSg3NzYsNzc2KSI+PHVzZSB4bGluazpocmVmPSIjcmVjdC0wIi8+PC9nPgo8ZyB0cmFuc2Zvcm09InRyYW5zbGF0ZSg4NzMsNzc2KSI+PHVzZSB4bGluazpocmVmPSIjcmVjdC0wIi8+PC9nPgo8ZyB0cmFuc2Zvcm09InRyYW5zbGF0ZSg5NzAsNzc2KSI+PHVzZSB4bGluazpocmVmPSIjbGItMCIvPjwvZz4KPGcgdHJhbnNmb3JtPSJ0cmFuc2xhdGUoMTE2NCw3NzYpIj48dXNlIHhsaW5rOmhyZWY9IiNyLTAiLz48L2c+CjxnIHRyYW5zZm9ybT0idHJhbnNsYXRlKDEyNjEsNzc2KSI+PHVzZSB4bGluazpocmVmPSIjbHQtMCIvPjwvZz4KPGcgdHJhbnNmb3JtPSJ0cmFuc2xhdGUoMTM1OCw3NzYpIj48dXNlIHhsaW5rOmhyZWY9IiNuX3JiLTAiLz48L2c+CjxnIHRyYW5zZm9ybT0idHJhbnNsYXRlKDE0NTUsNzc2KSI+PHVzZSB4bGluazpocmVmPSIjcmVjdC0wIi8+PC9nPgo8ZyB0cmFuc2Zvcm09InRyYW5zbGF0ZSgxNTUyLDc3NikiPjx1c2UgeGxpbms6aHJlZj0iI3JlY3QtMCIvPjwvZz4KPGcgdHJhbnNmb3JtPSJ0cmFuc2xhdGUoMTY0OSw3NzYpIj48dXNlIHhsaW5rOmhyZWY9IiNyZWN0LTAiLz48L2c+CjxnIHRyYW5zZm9ybT0idHJhbnNsYXRlKDE4NDMsNzc2KSI+PHVzZSB4bGluazpocmVmPSIjZW1wdHktMCIvPjwvZz4KPGcgdHJhbnNmb3JtPSJ0cmFuc2xhdGUoMjEzNCw3NzYpIj48dXNlIHhsaW5rOmhyZWY9IiN0LTAiLz48L2c+CjxnIHRyYW5zZm9ybT0idHJhbnNsYXRlKDIzMjgsNzc2KSI+PHVzZSB4bGluazpocmVmPSIjci0wIi8+PC9nPgo8ZyB0cmFuc2Zvcm09InRyYW5zbGF0ZSgyNDI1LDc3NikiPjx1c2UgeGxpbms6aHJlZj0iI3JlY3QtMCIvPjwvZz4KPGcgdHJhbnNmb3JtPSJ0cmFuc2xhdGUoMjgxMyw3NzYpIj48dXNlIHhsaW5rOmhyZWY9IiNlbXB0eS0wIi8+PC9nPgo8ZyB0cmFuc2Zvcm09InRyYW5zbGF0ZSgyOTEwLDc3NikiPjx1c2UgeGxpbms6aHJlZj0iI25fcmItMCIvPjwvZz4KPGcgdHJhbnNmb3JtPSJ0cmFuc2xhdGUoMzAwNyw3NzYpIj48dXNlIHhsaW5rOmhyZWY9IiNyYi0wIi8+PC9nPgo8ZyB0cmFuc2Zvcm09InRyYW5zbGF0ZSgzMTA0LDc3NikiPjx1c2UgeGxpbms6aHJlZj0iI3JlY3QtMCIvPjwvZz4KPGcgdHJhbnNmb3JtPSJ0cmFuc2xhdGUoMzIwMSw3NzYpIj48dXNlIHhsaW5rOmhyZWY9IiNyZWN0LTAiLz48L2c+CjxnIHRyYW5zZm9ybT0idHJhbnNsYXRlKDMyOTgsNzc2KSI+PHVzZSB4bGluazpocmVmPSIjcmVjdC0wIi8+PC9nPgo8ZyB0cmFuc2Zvcm09InRyYW5zbGF0ZSgzMzk1LDc3NikiPjx1c2UgeGxpbms6aHJlZj0iI2xiLTAiLz48L2c+CjxnIHRyYW5zZm9ybT0idHJhbnNsYXRlKDk3LDg3MykiPjx1c2UgeGxpbms6aHJlZj0iI2ItMCIvPjwvZz4KPGcgdHJhbnNmb3JtPSJ0cmFuc2xhdGUoMjkxLDg3MykiPjx1c2UgeGxpbms6aHJlZj0iI3JiLTAiLz48L2c+CjxnIHRyYW5zZm9ybT0idHJhbnNsYXRlKDM4OCw4NzMpIj48dXNlIHhsaW5rOmhyZWY9IiNsYi0wIi8+PC9nPgo8ZyB0cmFuc2Zvcm09InRyYW5zbGF0ZSg5NzAsODczKSI+PHVzZSB4bGluazpocmVmPSIjdC0wIi8+PC9nPgo8ZyB0cmFuc2Zvcm09InRyYW5zbGF0ZSgxMjYxLDg3MykiPjx1c2UgeGxpbms6aHJlZj0iI25fcmItMCIvPjwvZz4KPGcgdHJhbnNmb3JtPSJ0cmFuc2xhdGUoMTM1OCw4NzMpIj48dXNlIHhsaW5rOmhyZWY9IiNyYi0wIi8+PC9nPgo8ZyB0cmFuc2Zvcm09InRyYW5zbGF0ZSgxNDU1LDg3MykiPjx1c2UgeGxpbms6aHJlZj0iI2x0LTAiLz48L2c+CjxnIHRyYW5zZm9ybT0idHJhbnNsYXRlKDE2NDksODczKSI+PHVzZSB4bGluazpocmVmPSIjcnQtMCIvPjwvZz4KPGcgdHJhbnNmb3JtPSJ0cmFuc2xhdGUoMTc0Niw4NzMpIj48dXNlIHhsaW5rOmhyZWY9IiNsLTAiLz48L2c+CjxnIHRyYW5zZm9ybT0idHJhbnNsYXRlKDE5NDAsODczKSI+PHVzZSB4bGluazpocmVmPSIjcmItMCIvPjwvZz4KPGcgdHJhbnNmb3JtPSJ0cmFuc2xhdGUoMjAzNyw4NzMpIj48dXNlIHhsaW5rOmhyZWY9IiNsYi0wIi8+PC9nPgo8ZyB0cmFuc2Zvcm09InRyYW5zbGF0ZSgyMjMxLDg3MykiPjx1c2UgeGxpbms6aHJlZj0iI2VtcHR5LTAiLz48L2c+CjxnIHRyYW5zZm9ybT0idHJhbnNsYXRlKDI0MjUsODczKSI+PHVzZSB4bGluazpocmVmPSIjdC0wIi8+PC9nPgo8ZyB0cmFuc2Zvcm09InRyYW5zbGF0ZSgyODEzLDg3MykiPjx1c2UgeGxpbms6aHJlZj0iI25fcmItMCIvPjwvZz4KPGcgdHJhbnNmb3JtPSJ0cmFuc2xhdGUoMjkxMCw4NzMpIj48dXNlIHhsaW5rOmhyZWY9IiNyYi0wIi8+PC9nPgo8ZyB0cmFuc2Zvcm09InRyYW5zbGF0ZSgzMDA3LDg3MykiPjx1c2UgeGxpbms6aHJlZj0iI3JlY3QtMCIvPjwvZz4KPGcgdHJhbnNmb3JtPSJ0cmFuc2xhdGUoMzI5OCw4NzMpIj48dXNlIHhsaW5rOmhyZWY9IiNydC0wIi8+PC9nPgo8ZyB0cmFuc2Zvcm09InRyYW5zbGF0ZSgzMzk1LDg3MykiPjx1c2UgeGxpbms6aHJlZj0iI3JlY3QtMCIvPjwvZz4KPGcgdHJhbnNmb3JtPSJ0cmFuc2xhdGUoMzQ5Miw4NzMpIj48dXNlIHhsaW5rOmhyZWY9IiNsYi0wIi8+PC9nPgo8ZyB0cmFuc2Zvcm09InRyYW5zbGF0ZSg5Nyw5NzApIj48dXNlIHhsaW5rOmhyZWY9IiN0LTAiLz48L2c+CjxnIHRyYW5zZm9ybT0idHJhbnNsYXRlKDI5MSw5NzApIj48dXNlIHhsaW5rOmhyZWY9IiNydC0wIi8+PC9nPgo8ZyB0cmFuc2Zvcm09InRyYW5zbGF0ZSgzODgsOTcwKSI+PHVzZSB4bGluazpocmVmPSIjcmVjdC0wIi8+PC9nPgo8ZyB0cmFuc2Zvcm09InRyYW5zbGF0ZSg1ODIsOTcwKSI+PHVzZSB4bGluazpocmVmPSIjZW1wdHktMCIvPjwvZz4KPGcgdHJhbnNmb3JtPSJ0cmFuc2xhdGUoNjc5LDk3MCkiPjx1c2UgeGxpbms6aHJlZj0iI25fcmItMCIvPjwvZz4KPGcgdHJhbnNmb3JtPSJ0cmFuc2xhdGUoNzc2LDk3MCkiPjx1c2UgeGxpbms6aHJlZj0iI3JiLTAiLz48L2c+CjxnIHRyYW5zZm9ybT0idHJhbnNsYXRlKDg3Myw5NzApIj48dXNlIHhsaW5rOmhyZWY9IiNsYi0wIi8+PC9nPgo8ZyB0cmFuc2Zvcm09InRyYW5zbGF0ZSgxMTY0LDk3MCkiPjx1c2UgeGxpbms6aHJlZj0iI3ItMCIvPjwvZz4KPGcgdHJhbnNmb3JtPSJ0cmFuc2xhdGUoMTI2MSw5NzApIj48dXNlIHhsaW5rOmhyZWY9IiNyZWN0LTAiLz48L2c+CjxnIHRyYW5zZm9ybT0idHJhbnNsYXRlKDEzNTgsOTcwKSI+PHVzZSB4bGluazpocmVmPSIjcmVjdC0wIi8+PC9nPgo8ZyB0cmFuc2Zvcm09InRyYW5zbGF0ZSgxNTUyLDk3MCkiPjx1c2UgeGxpbms6aHJlZj0iI2VtcHR5LTAiLz48L2c+CjxnIHRyYW5zZm9ybT0idHJhbnNsYXRlKDE4NDMsOTcwKSI+PHVzZSB4bGluazpocmVmPSIjbl9yYi0wIi8+PC9nPgo8ZyB0cmFuc2Zvcm09InRyYW5zbGF0ZSgxOTQwLDk3MCkiPjx1c2UgeGxpbms6aHJlZj0iI3JlY3QtMCIvPjwvZz4KPGcgdHJhbnNmb3JtPSJ0cmFuc2xhdGUoMjAzNyw5NzApIj48dXNlIHhsaW5rOmhyZWY9IiNyZWN0LTAiLz48L2c+CjxnIHRyYW5zZm9ybT0idHJhbnNsYXRlKDIzMjgsOTcwKSI+PHVzZSB4bGluazpocmVmPSIjZW1wdHktMCIvPjwvZz4KPGcgdHJhbnNmb3JtPSJ0cmFuc2xhdGUoMjUyMiw5NzApIj48dXNlIHhsaW5rOmhyZWY9IiNyYi0wIi8+PC9nPgo8ZyB0cmFuc2Zvcm09InRyYW5zbGF0ZSgyNjE5LDk3MCkiPjx1c2UgeGxpbms6aHJlZj0iI2wtMCIvPjwvZz4KPGcgdHJhbnNmb3JtPSJ0cmFuc2xhdGUoMjgxMyw5NzApIj48dXNlIHhsaW5rOmhyZWY9IiNyLTAiLz48L2c+CjxnIHRyYW5zZm9ybT0idHJhbnNsYXRlKDI5MTAsOTcwKSI+PHVzZSB4bGluazpocmVmPSIjcmVjdC0wIi8+PC9nPgo8ZyB0cmFuc2Zvcm09InRyYW5zbGF0ZSgzMDA3LDk3MCkiPjx1c2UgeGxpbms6aHJlZj0iI3JlY3QtMCIvPjwvZz4KPGcgdHJhbnNmb3JtPSJ0cmFuc2xhdGUoMzEwNCw5NzApIj48dXNlIHhsaW5rOmhyZWY9IiNyZWN0LTAiLz48L2c+CjxnIHRyYW5zZm9ybT0idHJhbnNsYXRlKDMyMDEsOTcwKSI+PHVzZSB4bGluazpocmVmPSIjbGItMCIvPjwvZz4KPGcgdHJhbnNmb3JtPSJ0cmFuc2xhdGUoMzQ5Miw5NzApIj48dXNlIHhsaW5rOmhyZWY9IiN0LTAiLz48L2c+CjxnIHRyYW5zZm9ybT0idHJhbnNsYXRlKDAsMTA2NykiPjx1c2UgeGxpbms6aHJlZj0iI2ItMCIvPjwvZz4KPGcgdHJhbnNmb3JtPSJ0cmFuc2xhdGUoOTcsMTA2NykiPjx1c2UgeGxpbms6aHJlZj0iI25fcmItMCIvPjwvZz4KPGcgdHJhbnNmb3JtPSJ0cmFuc2xhdGUoMTk0LDEwNjcpIj48dXNlIHhsaW5rOmhyZWY9IiNiLTAiLz48L2c+CjxnIHRyYW5zZm9ybT0idHJhbnNsYXRlKDM4OCwxMDY3KSI+PHVzZSB4bGluazpocmVmPSIjcnQtMCIvPjwvZz4KPGcgdHJhbnNmb3JtPSJ0cmFuc2xhdGUoNDg1LDEwNjcpIj48dXNlIHhsaW5rOmhyZWY9IiNsLTAiLz48L2c+CjxnIHRyYW5zZm9ybT0idHJhbnNsYXRlKDU4MiwxMDY3KSI+PHVzZSB4bGluazpocmVmPSIjbl9yYi0wIi8+PC9nPgo8ZyB0cmFuc2Zvcm09InRyYW5zbGF0ZSg2NzksMTA2NykiPjx1c2UgeGxpbms6aHJlZj0iI3JiLTAiLz48L2c+CjxnIHRyYW5zZm9ybT0idHJhbnNsYXRlKDc3NiwxMDY3KSI+PHVzZSB4bGluazpocmVmPSIjcmVjdC0wIi8+PC9nPgo8ZyB0cmFuc2Zvcm09InRyYW5zbGF0ZSg4NzMsMTA2NykiPjx1c2UgeGxpbms6aHJlZj0iI3JlY3QtMCIvPjwvZz4KPGcgdHJhbnNmb3JtPSJ0cmFuc2xhdGUoMTI2MSwxMDY3KSI+PHVzZSB4bGluazpocmVmPSIjcnQtMCIvPjwvZz4KPGcgdHJhbnNmb3JtPSJ0cmFuc2xhdGUoMTM1OCwxMDY3KSI+PHVzZSB4bGluazpocmVmPSIjbHQtMCIvPjwvZz4KPGcgdHJhbnNmb3JtPSJ0cmFuc2xhdGUoMTY0OSwxMDY3KSI+PHVzZSB4bGluazpocmVmPSIjYi0wIi8+PC9nPgo8ZyB0cmFuc2Zvcm09InRyYW5zbGF0ZSgxODQzLDEwNjcpIj48dXNlIHhsaW5rOmhyZWY9IiNyLTAiLz48L2c+CjxnIHRyYW5zZm9ybT0idHJhbnNsYXRlKDE5NDAsMTA2NykiPjx1c2UgeGxpbms6aHJlZj0iI3JlY3QtMCIvPjwvZz4KPGcgdHJhbnNmb3JtPSJ0cmFuc2xhdGUoMjAzNywxMDY3KSI+PHVzZSB4bGluazpocmVmPSIjcmVjdC0wIi8+PC9nPgo8ZyB0cmFuc2Zvcm09InRyYW5zbGF0ZSgyMTM0LDEwNjcpIj48dXNlIHhsaW5rOmhyZWY9IiNyZWN0LTAiLz48L2c+CjxnIHRyYW5zZm9ybT0idHJhbnNsYXRlKDIyMzEsMTA2NykiPjx1c2UgeGxpbms6aHJlZj0iI2xiLTAiLz48L2c+CjxnIHRyYW5zZm9ybT0idHJhbnNsYXRlKDI1MjIsMTA2NykiPjx1c2UgeGxpbms6aHJlZj0iI3QtMCIvPjwvZz4KPGcgdHJhbnNmb3JtPSJ0cmFuc2xhdGUoMzEwNCwxMDY3KSI+PHVzZSB4bGluazpocmVmPSIjcnQtMCIvPjwvZz4KPGcgdHJhbnNmb3JtPSJ0cmFuc2xhdGUoMzIwMSwxMDY3KSI+PHVzZSB4bGluazpocmVmPSIjcmVjdC0wIi8+PC9nPgo8ZyB0cmFuc2Zvcm09InRyYW5zbGF0ZSgzMjk4LDEwNjcpIj48dXNlIHhsaW5rOmhyZWY9IiNuX3JiLTAiLz48L2c+CjxnIHRyYW5zZm9ybT0idHJhbnNsYXRlKDMzOTUsMTA2NykiPjx1c2UgeGxpbms6aHJlZj0iI2ItMCIvPjwvZz4KPGcgdHJhbnNmb3JtPSJ0cmFuc2xhdGUoMCwxMTY0KSI+PHVzZSB4bGluazpocmVmPSIjcmVjdC0wIi8+PC9nPgo8ZyB0cmFuc2Zvcm09InRyYW5zbGF0ZSg5NywxMTY0KSI+PHVzZSB4bGluazpocmVmPSIjcmVjdC0wIi8+PC9nPgo8ZyB0cmFuc2Zvcm09InRyYW5zbGF0ZSgxOTQsMTE2NCkiPjx1c2UgeGxpbms6aHJlZj0iI2x0LTAiLz48L2c+CjxnIHRyYW5zZm9ybT0idHJhbnNsYXRlKDU4MiwxMTY0KSI+PHVzZSB4bGluazpocmVmPSIjci0wIi8+PC9nPgo8ZyB0cmFuc2Zvcm09InRyYW5zbGF0ZSg2NzksMTE2NCkiPjx1c2UgeGxpbms6aHJlZj0iI2x0LTAiLz48L2c+CjxnIHRyYW5zZm9ybT0idHJhbnNsYXRlKDg3MywxMTY0KSI+PHVzZSB4bGluazpocmVmPSIjcmVjdC0wIi8+PC9nPgo8ZyB0cmFuc2Zvcm09InRyYW5zbGF0ZSgxMTY0LDExNjQpIj48dXNlIHhsaW5rOmhyZWY9IiNiLTAiLz48L2c+CjxnIHRyYW5zZm9ybT0idHJhbnNsYXRlKDE2NDksMTE2NCkiPjx1c2UgeGxpbms6aHJlZj0iI3J0LTAiLz48L2c+CjxnIHRyYW5zZm9ybT0idHJhbnNsYXRlKDE3NDYsMTE2NCkiPjx1c2UgeGxpbms6aHJlZj0iI2wtMCIvPjwvZz4KPGcgdHJhbnNmb3JtPSJ0cmFuc2xhdGUoMjAzNywxMTY0KSI+PHVzZSB4bGluazpocmVmPSIjdC0wIi8+PC9nPgo8ZyB0cmFuc2Zvcm09InRyYW5zbGF0ZSgyMjMxLDExNjQpIj48dXNlIHhsaW5rOmhyZWY9IiNyZWN0LTAiLz48L2c+CjxnIHRyYW5zZm9ybT0idHJhbnNsYXRlKDI2MTksMTE2NCkiPjx1c2UgeGxpbms6aHJlZj0iI2ItMCIvPjwvZz4KPGcgdHJhbnNmb3JtPSJ0cmFuc2xhdGUoMjcxNiwxMTY0KSI+PHVzZSB4bGluazpocmVmPSIjbl9yYi0wIi8+PC9nPgo8ZyB0cmFuc2Zvcm09InRyYW5zbGF0ZSgyODEzLDExNjQpIj48dXNlIHhsaW5rOmhyZWY9IiNyYi0wIi8+PC9nPgo8ZyB0cmFuc2Zvcm09InRyYW5zbGF0ZSgyOTEwLDExNjQpIj48dXNlIHhsaW5rOmhyZWY9IiNyZWN0LTAiLz48L2c+CjxnIHRyYW5zZm9ybT0idHJhbnNsYXRlKDMwMDcsMTE2NCkiPjx1c2UgeGxpbms6aHJlZj0iI2xiLTAiLz48L2c+CjxnIHRyYW5zZm9ybT0idHJhbnNsYXRlKDMyMDEsMTE2NCkiPjx1c2UgeGxpbms6aHJlZj0iI3J0LTAiLz48L2c+CjxnIHRyYW5zZm9ybT0idHJhbnNsYXRlKDMyOTgsMTE2NCkiPjx1c2UgeGxpbms6aHJlZj0iI3JlY3QtMCIvPjwvZz4KPGcgdHJhbnNmb3JtPSJ0cmFuc2xhdGUoMzM5NSwxMTY0KSI+PHVzZSB4bGluazpocmVmPSIjcmVjdC0wIi8+PC9nPgo8ZyB0cmFuc2Zvcm09InRyYW5zbGF0ZSgwLDEyNjEpIj48dXNlIHhsaW5rOmhyZWY9IiNyZWN0LTAiLz48L2c+CjxnIHRyYW5zZm9ybT0idHJhbnNsYXRlKDI5MSwxMjYxKSI+PHVzZSB4bGluazpocmVmPSIjci0wIi8+PC9nPgo8ZyB0cmFuc2Zvcm09InRyYW5zbGF0ZSgzODgsMTI2MSkiPjx1c2UgeGxpbms6aHJlZj0iI3JlY3QtMCIvPjwvZz4KPGcgdHJhbnNmb3JtPSJ0cmFuc2xhdGUoNDg1LDEyNjEpIj48dXNlIHhsaW5rOmhyZWY9IiNsLTAiLz48L2c+CjxnIHRyYW5zZm9ybT0idHJhbnNsYXRlKDY3OSwxMjYxKSI+PHVzZSB4bGluazpocmVmPSIjbl9yYi0wIi8+PC9nPgo8ZyB0cmFuc2Zvcm09InRyYW5zbGF0ZSg3NzYsMTI2MSkiPjx1c2UgeGxpbms6aHJlZj0iI3JiLTAiLz48L2c+CjxnIHRyYW5zZm9ybT0idHJhbnNsYXRlKDg3MywxMjYxKSI+PHVzZSB4bGluazpocmVmPSIjbHQtMCIvPjwvZz4KPGcgdHJhbnNmb3JtPSJ0cmFuc2xhdGUoMTA2NywxMjYxKSI+PHVzZSB4bGluazpocmVmPSIjbl9yYi0wIi8+PC9nPgo8ZyB0cmFuc2Zvcm09InRyYW5zbGF0ZSgxMTY0LDEyNjEpIj48dXNlIHhsaW5rOmhyZWY9IiNyZWN0LTAiLz48L2c+CjxnIHRyYW5zZm9ybT0idHJhbnNsYXRlKDE0NTUsMTI2MSkiPjx1c2UgeGxpbms6aHJlZj0iI3ItMCIvPjwvZz4KPGcgdHJhbnNmb3JtPSJ0cmFuc2xhdGUoMTU1MiwxMjYxKSI+PHVzZSB4bGluazpocmVmPSIjbC0wIi8+PC9nPgo8ZyB0cmFuc2Zvcm09InRyYW5zbGF0ZSgxODQzLDEyNjEpIj48dXNlIHhsaW5rOmhyZWY9IiNyLTAiLz48L2c+CjxnIHRyYW5zZm9ybT0idHJhbnNsYXRlKDE5NDAsMTI2MSkiPjx1c2UgeGxpbms6aHJlZj0iI2wtMCIvPjwvZz4KPGcgdHJhbnNmb3JtPSJ0cmFuc2xhdGUoMjEzNCwxMjYxKSI+PHVzZSB4bGluazpocmVmPSIjci0wIi8+PC9nPgo8ZyB0cmFuc2Zvcm09InRyYW5zbGF0ZSgyMjMxLDEyNjEpIj48dXNlIHhsaW5rOmhyZWY9IiNyZWN0LTAiLz48L2c+CjxnIHRyYW5zZm9ybT0idHJhbnNsYXRlKDI0MjUsMTI2MSkiPjx1c2UgeGxpbms6aHJlZj0iI2VtcHR5LTAiLz48L2c+CjxnIHRyYW5zZm9ybT0idHJhbnNsYXRlKDI2MTksMTI2MSkiPjx1c2UgeGxpbms6aHJlZj0iI3JlY3QtMCIvPjwvZz4KPGcgdHJhbnNmb3JtPSJ0cmFuc2xhdGUoMjcxNiwxMjYxKSI+PHVzZSB4bGluazpocmVmPSIjcmVjdC0wIi8+PC9nPgo8ZyB0cmFuc2Zvcm09InRyYW5zbGF0ZSgyODEzLDEyNjEpIj48dXNlIHhsaW5rOmhyZWY9IiNyZWN0LTAiLz48L2c+CjxnIHRyYW5zZm9ybT0idHJhbnNsYXRlKDI5MTAsMTI2MSkiPjx1c2UgeGxpbms6aHJlZj0iI3JlY3QtMCIvPjwvZz4KPGcgdHJhbnNmb3JtPSJ0cmFuc2xhdGUoMzAwNywxMjYxKSI+PHVzZSB4bGluazpocmVmPSIjbHQtMCIvPjwvZz4KPGcgdHJhbnNmb3JtPSJ0cmFuc2xhdGUoMzI5OCwxMjYxKSI+PHVzZSB4bGluazpocmVmPSIjcmVjdC0wIi8+PC9nPgo8ZyB0cmFuc2Zvcm09InRyYW5zbGF0ZSgzMzk1LDEyNjEpIj48dXNlIHhsaW5rOmhyZWY9IiNyZWN0LTAiLz48L2c+CjxnIHRyYW5zZm9ybT0idHJhbnNsYXRlKDM0OTIsMTI2MSkiPjx1c2UgeGxpbms6aHJlZj0iI2xiLTAiLz48L2c+CjxnIHRyYW5zZm9ybT0idHJhbnNsYXRlKDAsMTM1OCkiPjx1c2UgeGxpbms6aHJlZj0iI3QtMCIvPjwvZz4KPGcgdHJhbnNmb3JtPSJ0cmFuc2xhdGUoMTk0LDEzNTgpIj48dXNlIHhsaW5rOmhyZWY9IiNiLTAiLz48L2c+CjxnIHRyYW5zZm9ybT0idHJhbnNsYXRlKDM4OCwxMzU4KSI+PHVzZSB4bGluazpocmVmPSIjdC0wIi8+PC9nPgo8ZyB0cmFuc2Zvcm09InRyYW5zbGF0ZSg1ODIsMTM1OCkiPjx1c2UgeGxpbms6aHJlZj0iI3ItMCIvPjwvZz4KPGcgdHJhbnNmb3JtPSJ0cmFuc2xhdGUoNjc5LDEzNTgpIj48dXNlIHhsaW5rOmhyZWY9IiNyZWN0LTAiLz48L2c+CjxnIHRyYW5zZm9ybT0idHJhbnNsYXRlKDc3NiwxMzU4KSI+PHVzZSB4bGluazpocmVmPSIjbHQtMCIvPjwvZz4KPGcgdHJhbnNmb3JtPSJ0cmFuc2xhdGUoOTcwLDEzNTgpIj48dXNlIHhsaW5rOmhyZWY9IiNyYi0wIi8+PC9nPgo8ZyB0cmFuc2Zvcm09InRyYW5zbGF0ZSgxMDY3LDEzNTgpIj48dXNlIHhsaW5rOmhyZWY9IiNyZWN0LTAiLz48L2c+CjxnIHRyYW5zZm9ybT0idHJhbnNsYXRlKDExNjQsMTM1OCkiPjx1c2UgeGxpbms6aHJlZj0iI3JlY3QtMCIvPjwvZz4KPGcgdHJhbnNmb3JtPSJ0cmFuc2xhdGUoMjIzMSwxMzU4KSI+PHVzZSB4bGluazpocmVmPSIjcnQtMCIvPjwvZz4KPGcgdHJhbnNmb3JtPSJ0cmFuc2xhdGUoMjMyOCwxMzU4KSI+PHVzZSB4bGluazpocmVmPSIjbGItMCIvPjwvZz4KPGcgdHJhbnNmb3JtPSJ0cmFuc2xhdGUoMjUyMiwxMzU4KSI+PHVzZSB4bGluazpocmVmPSIjbl9yYi0wIi8+PC9nPgo8ZyB0cmFuc2Zvcm09InRyYW5zbGF0ZSgyNjE5LDEzNTgpIj48dXNlIHhsaW5rOmhyZWY9IiNyZWN0LTAiLz48L2c+CjxnIHRyYW5zZm9ybT0idHJhbnNsYXRlKDI3MTYsMTM1OCkiPjx1c2UgeGxpbms6aHJlZj0iI3JlY3QtMCIvPjwvZz4KPGcgdHJhbnNmb3JtPSJ0cmFuc2xhdGUoMjgxMywxMzU4KSI+PHVzZSB4bGluazpocmVmPSIjcmVjdC0wIi8+PC9nPgo8ZyB0cmFuc2Zvcm09InRyYW5zbGF0ZSgyOTEwLDEzNTgpIj48dXNlIHhsaW5rOmhyZWY9IiNyZWN0LTAiLz48L2c+CjxnIHRyYW5zZm9ybT0idHJhbnNsYXRlKDMxMDQsMTM1OCkiPjx1c2UgeGxpbms6aHJlZj0iI3JiLTAiLz48L2c+CjxnIHRyYW5zZm9ybT0idHJhbnNsYXRlKDMyMDEsMTM1OCkiPjx1c2UgeGxpbms6aHJlZj0iI3JlY3QtMCIvPjwvZz4KPGcgdHJhbnNmb3JtPSJ0cmFuc2xhdGUoMzI5OCwxMzU4KSI+PHVzZSB4bGluazpocmVmPSIjbHQtMCIvPjwvZz4KPGcgdHJhbnNmb3JtPSJ0cmFuc2xhdGUoMzQ5MiwxMzU4KSI+PHVzZSB4bGluazpocmVmPSIjdC0wIi8+PC9nPgo8ZyB0cmFuc2Zvcm09InRyYW5zbGF0ZSgxOTQsMTQ1NSkiPjx1c2UgeGxpbms6aHJlZj0iI3QtMCIvPjwvZz4KPGcgdHJhbnNmb3JtPSJ0cmFuc2xhdGUoNDg1LDE0NTUpIj48dXNlIHhsaW5rOmhyZWY9IiNlbXB0eS0wIi8+PC9nPgo8ZyB0cmFuc2Zvcm09InRyYW5zbGF0ZSg2NzksMTQ1NSkiPjx1c2UgeGxpbms6aHJlZj0iI3JlY3QtMCIvPjwvZz4KPGcgdHJhbnNmb3JtPSJ0cmFuc2xhdGUoOTcwLDE0NTUpIj48dXNlIHhsaW5rOmhyZWY9IiN0LTAiLz48L2c+CjxnIHRyYW5zZm9ybT0idHJhbnNsYXRlKDExNjQsMTQ1NSkiPjx1c2UgeGxpbms6aHJlZj0iI3J0LTAiLz48L2c+CjxnIHRyYW5zZm9ybT0idHJhbnNsYXRlKDEyNjEsMTQ1NSkiPjx1c2UgeGxpbms6aHJlZj0iI2wtMCIvPjwvZz4KPGcgdHJhbnNmb3JtPSJ0cmFuc2xhdGUoMjMyOCwxNDU1KSI+PHVzZSB4bGluazpocmVmPSIjcmVjdC0wIi8+PC9nPgo8ZyB0cmFuc2Zvcm09InRyYW5zbGF0ZSgyNTIyLDE0NTUpIj48dXNlIHhsaW5rOmhyZWY9IiNyLTAiLz48L2c+CjxnIHRyYW5zZm9ybT0idHJhbnNsYXRlKDI2MTksMTQ1NSkiPjx1c2UgeGxpbms6aHJlZj0iI3JlY3QtMCIvPjwvZz4KPGcgdHJhbnNmb3JtPSJ0cmFuc2xhdGUoMjkxMCwxNDU1KSI+PHVzZSB4bGluazpocmVmPSIjcmVjdC0wIi8+PC9nPgo8ZyB0cmFuc2Zvcm09InRyYW5zbGF0ZSgzMTA0LDE0NTUpIj48dXNlIHhsaW5rOmhyZWY9IiNydC0wIi8+PC9nPgo8ZyB0cmFuc2Zvcm09InRyYW5zbGF0ZSgzMjAxLDE0NTUpIj48dXNlIHhsaW5rOmhyZWY9IiNsdC0wIi8+PC9nPgo8ZyB0cmFuc2Zvcm09InRyYW5zbGF0ZSgwLDE1NTIpIj48dXNlIHhsaW5rOmhyZWY9IiNlbXB0eS0wIi8+PC9nPgo8ZyB0cmFuc2Zvcm09InRyYW5zbGF0ZSgxOTQsMTU1MikiPjx1c2UgeGxpbms6aHJlZj0iI25fcmItMCIvPjwvZz4KPGcgdHJhbnNmb3JtPSJ0cmFuc2xhdGUoMjkxLDE1NTIpIj48dXNlIHhsaW5rOmhyZWY9IiNiLTAiLz48L2c+CjxnIHRyYW5zZm9ybT0idHJhbnNsYXRlKDU4MiwxNTUyKSI+PHVzZSB4bGluazpocmVmPSIjci0wIi8+PC9nPgo8ZyB0cmFuc2Zvcm09InRyYW5zbGF0ZSg2NzksMTU1MikiPjx1c2UgeGxpbms6aHJlZj0iI3JlY3QtMCIvPjwvZz4KPGcgdHJhbnNmb3JtPSJ0cmFuc2xhdGUoNzc2LDE1NTIpIj48dXNlIHhsaW5rOmhyZWY9IiNyZWN0LTAiLz48L2c+CjxnIHRyYW5zZm9ybT0idHJhbnNsYXRlKDg3MywxNTUyKSI+PHVzZSB4bGluazpocmVmPSIjbC0wIi8+PC9nPgo8ZyB0cmFuc2Zvcm09InRyYW5zbGF0ZSgyMjMxLDE1NTIpIj48dXNlIHhsaW5rOmhyZWY9IiNyLTAiLz48L2c+CjxnIHRyYW5zZm9ybT0idHJhbnNsYXRlKDIzMjgsMTU1MikiPjx1c2UgeGxpbms6aHJlZj0iI2x0LTAiLz48L2c+CjxnIHRyYW5zZm9ybT0idHJhbnNsYXRlKDI2MTksMTU1MikiPjx1c2UgeGxpbms6aHJlZj0iI3JlY3QtMCIvPjwvZz4KPGcgdHJhbnNmb3JtPSJ0cmFuc2xhdGUoMjcxNiwxNTUyKSI+PHVzZSB4bGluazpocmVmPSIjbGItMCIvPjwvZz4KPGcgdHJhbnNmb3JtPSJ0cmFuc2xhdGUoMjgxMywxNTUyKSI+PHVzZSB4bGluazpocmVmPSIjbl9yYi0wIi8+PC9nPgo8ZyB0cmFuc2Zvcm09InRyYW5zbGF0ZSgyOTEwLDE1NTIpIj48dXNlIHhsaW5rOmhyZWY9IiNyZWN0LTAiLz48L2c+CjxnIHRyYW5zZm9ybT0idHJhbnNsYXRlKDM0OTIsMTU1MikiPjx1c2UgeGxpbms6aHJlZj0iI2ItMCIvPjwvZz4KPGcgdHJhbnNmb3JtPSJ0cmFuc2xhdGUoMCwxNjQ5KSI+PHVzZSB4bGluazpocmVmPSIjbl9yYi0wIi8+PC9nPgo8ZyB0cmFuc2Zvcm09InRyYW5zbGF0ZSg5NywxNjQ5KSI+PHVzZSB4bGluazpocmVmPSIjcmItMCIvPjwvZz4KPGcgdHJhbnNmb3JtPSJ0cmFuc2xhdGUoMTk0LDE2NDkpIj48dXNlIHhsaW5rOmhyZWY9IiNyZWN0LTAiLz48L2c+CjxnIHRyYW5zZm9ybT0idHJhbnNsYXRlKDI5MSwxNjQ5KSI+PHVzZSB4bGluazpocmVmPSIjbHQtMCIvPjwvZz4KPGcgdHJhbnNmb3JtPSJ0cmFuc2xhdGUoNjc5LDE2NDkpIj48dXNlIHhsaW5rOmhyZWY9IiNyZWN0LTAiLz48L2c+CjxnIHRyYW5zZm9ybT0idHJhbnNsYXRlKDg3MywxNjQ5KSI+PHVzZSB4bGluazpocmVmPSIjbl9yYi0wIi8+PC9nPgo8ZyB0cmFuc2Zvcm09InRyYW5zbGF0ZSg5NzAsMTY0OSkiPjx1c2UgeGxpbms6aHJlZj0iI2ItMCIvPjwvZz4KPGcgdHJhbnNmb3JtPSJ0cmFuc2xhdGUoMjQyNSwxNjQ5KSI+PHVzZSB4bGluazpocmVmPSIjZW1wdHktMCIvPjwvZz4KPGcgdHJhbnNmb3JtPSJ0cmFuc2xhdGUoMjYxOSwxNjQ5KSI+PHVzZSB4bGluazpocmVmPSIjcmVjdC0wIi8+PC9nPgo8ZyB0cmFuc2Zvcm09InRyYW5zbGF0ZSgyNzE2LDE2NDkpIj48dXNlIHhsaW5rOmhyZWY9IiNyZWN0LTAiLz48L2c+CjxnIHRyYW5zZm9ybT0idHJhbnNsYXRlKDI4MTMsMTY0OSkiPjx1c2UgeGxpbms6aHJlZj0iI3JlY3QtMCIvPjwvZz4KPGcgdHJhbnNmb3JtPSJ0cmFuc2xhdGUoMjkxMCwxNjQ5KSI+PHVzZSB4bGluazpocmVmPSIjcmVjdC0wIi8+PC9nPgo8ZyB0cmFuc2Zvcm09InRyYW5zbGF0ZSgzMDA3LDE2NDkpIj48dXNlIHhsaW5rOmhyZWY9IiNsYi0wIi8+PC9nPgo8ZyB0cmFuc2Zvcm09InRyYW5zbGF0ZSgzMjAxLDE2NDkpIj48dXNlIHhsaW5rOmhyZWY9IiNlbXB0eS0wIi8+PC9nPgo8ZyB0cmFuc2Zvcm09InRyYW5zbGF0ZSgzNDkyLDE2NDkpIj48dXNlIHhsaW5rOmhyZWY9IiNyZWN0LTAiLz48L2c+CjxnIHRyYW5zZm9ybT0idHJhbnNsYXRlKDAsMTc0NikiPjx1c2UgeGxpbms6aHJlZj0iI3JiLTAiLz48L2c+CjxnIHRyYW5zZm9ybT0idHJhbnNsYXRlKDk3LDE3NDYpIj48dXNlIHhsaW5rOmhyZWY9IiNsdC0wIi8+PC9nPgo8ZyB0cmFuc2Zvcm09InRyYW5zbGF0ZSgyOTEsMTc0NikiPjx1c2UgeGxpbms6aHJlZj0iI25fcmItMCIvPjwvZz4KPGcgdHJhbnNmb3JtPSJ0cmFuc2xhdGUoMzg4LDE3NDYpIj48dXNlIHhsaW5rOmhyZWY9IiNyYi0wIi8+PC9nPgo8ZyB0cmFuc2Zvcm09InRyYW5zbGF0ZSg0ODUsMTc0NikiPjx1c2UgeGxpbms6aHJlZj0iI3JlY3QtMCIvPjwvZz4KPGcgdHJhbnNmb3JtPSJ0cmFuc2xhdGUoNTgyLDE3NDYpIj48dXNlIHhsaW5rOmhyZWY9IiNyZWN0LTAiLz48L2c+CjxnIHRyYW5zZm9ybT0idHJhbnNsYXRlKDY3OSwxNzQ2KSI+PHVzZSB4bGluazpocmVmPSIjcmVjdC0wIi8+PC9nPgo8ZyB0cmFuc2Zvcm09InRyYW5zbGF0ZSg3NzYsMTc0NikiPjx1c2UgeGxpbms6aHJlZj0iI3JlY3QtMCIvPjwvZz4KPGcgdHJhbnNmb3JtPSJ0cmFuc2xhdGUoODczLDE3NDYpIj48dXNlIHhsaW5rOmhyZWY9IiNyZWN0LTAiLz48L2c+CjxnIHRyYW5zZm9ybT0idHJhbnNsYXRlKDk3MCwxNzQ2KSI+PHVzZSB4bGluazpocmVmPSIjcmVjdC0wIi8+PC9nPgo8ZyB0cmFuc2Zvcm09InRyYW5zbGF0ZSgxMDY3LDE3NDYpIj48dXNlIHhsaW5rOmhyZWY9IiNuX3JiLTAiLz48L2c+CjxnIHRyYW5zZm9ybT0idHJhbnNsYXRlKDExNjQsMTc0NikiPjx1c2UgeGxpbms6aHJlZj0iI3JiLTAiLz48L2c+CjxnIHRyYW5zZm9ybT0idHJhbnNsYXRlKDEyNjEsMTc0NikiPjx1c2UgeGxpbms6aHJlZj0iI2wtMCIvPjwvZz4KPGcgdHJhbnNmb3JtPSJ0cmFuc2xhdGUoMjUyMiwxNzQ2KSI+PHVzZSB4bGluazpocmVmPSIjbl9yYi0wIi8+PC9nPgo8ZyB0cmFuc2Zvcm09InRyYW5zbGF0ZSgyNjE5LDE3NDYpIj48dXNlIHhsaW5rOmhyZWY9IiNyZWN0LTAiLz48L2c+CjxnIHRyYW5zZm9ybT0idHJhbnNsYXRlKDI3MTYsMTc0NikiPjx1c2UgeGxpbms6aHJlZj0iI3JlY3QtMCIvPjwvZz4KPGcgdHJhbnNmb3JtPSJ0cmFuc2xhdGUoMjkxMCwxNzQ2KSI+PHVzZSB4bGluazpocmVmPSIjcnQtMCIvPjwvZz4KPGcgdHJhbnNmb3JtPSJ0cmFuc2xhdGUoMzAwNywxNzQ2KSI+PHVzZSB4bGluazpocmVmPSIjcmVjdC0wIi8+PC9nPgo8ZyB0cmFuc2Zvcm09InRyYW5zbGF0ZSgzMjk4LDE3NDYpIj48dXNlIHhsaW5rOmhyZWY9IiNlbXB0eS0wIi8+PC9nPgo8ZyB0cmFuc2Zvcm09InRyYW5zbGF0ZSgzNDkyLDE3NDYpIj48dXNlIHhsaW5rOmhyZWY9IiNyZWN0LTAiLz48L2c+CjxnIHRyYW5zZm9ybT0idHJhbnNsYXRlKDAsMTg0MykiPjx1c2UgeGxpbms6aHJlZj0iI3JlY3QtMCIvPjwvZz4KPGcgdHJhbnNmb3JtPSJ0cmFuc2xhdGUoMTk0LDE4NDMpIj48dXNlIHhsaW5rOmhyZWY9IiNyLTAiLz48L2c+CjxnIHRyYW5zZm9ybT0idHJhbnNsYXRlKDI5MSwxODQzKSI+PHVzZSB4bGluazpocmVmPSIjcmVjdC0wIi8+PC9nPgo8ZyB0cmFuc2Zvcm09InRyYW5zbGF0ZSgzODgsMTg0MykiPjx1c2UgeGxpbms6aHJlZj0iI3JlY3QtMCIvPjwvZz4KPGcgdHJhbnNmb3JtPSJ0cmFuc2xhdGUoNDg1LDE4NDMpIj48dXNlIHhsaW5rOmhyZWY9IiNsdC0wIi8+PC9nPgo8ZyB0cmFuc2Zvcm09InRyYW5zbGF0ZSg3NzYsMTg0MykiPjx1c2UgeGxpbms6aHJlZj0iI3QtMCIvPjwvZz4KPGcgdHJhbnNmb3JtPSJ0cmFuc2xhdGUoOTcwLDE4NDMpIj48dXNlIHhsaW5rOmhyZWY9IiNydC0wIi8+PC9nPgo8ZyB0cmFuc2Zvcm09InRyYW5zbGF0ZSgxMDY3LDE4NDMpIj48dXNlIHhsaW5rOmhyZWY9IiNyZWN0LTAiLz48L2c+CjxnIHRyYW5zZm9ybT0idHJhbnNsYXRlKDExNjQsMTg0MykiPjx1c2UgeGxpbms6aHJlZj0iI3JlY3QtMCIvPjwvZz4KPGcgdHJhbnNmb3JtPSJ0cmFuc2xhdGUoMjUyMiwxODQzKSI+PHVzZSB4bGluazpocmVmPSIjci0wIi8+PC9nPgo8ZyB0cmFuc2Zvcm09InRyYW5zbGF0ZSgyNjE5LDE4NDMpIj48dXNlIHhsaW5rOmhyZWY9IiNyZWN0LTAiLz48L2c+CjxnIHRyYW5zZm9ybT0idHJhbnNsYXRlKDI3MTYsMTg0MykiPjx1c2UgeGxpbms6aHJlZj0iI3JlY3QtMCIvPjwvZz4KPGcgdHJhbnNmb3JtPSJ0cmFuc2xhdGUoMzAwNywxODQzKSI+PHVzZSB4bGluazpocmVmPSIjcnQtMCIvPjwvZz4KPGcgdHJhbnNmb3JtPSJ0cmFuc2xhdGUoMzEwNCwxODQzKSI+PHVzZSB4bGluazpocmVmPSIjcmVjdC0wIi8+PC9nPgo8ZyB0cmFuc2Zvcm09InRyYW5zbGF0ZSgzMjAxLDE4NDMpIj48dXNlIHhsaW5rOmhyZWY9IiNsLTAiLz48L2c+CjxnIHRyYW5zZm9ybT0idHJhbnNsYXRlKDM0OTIsMTg0MykiPjx1c2UgeGxpbms6aHJlZj0iI3JlY3QtMCIvPjwvZz4KPGcgdHJhbnNmb3JtPSJ0cmFuc2xhdGUoMCwxOTQwKSI+PHVzZSB4bGluazpocmVmPSIjcmVjdC0wIi8+PC9nPgo8ZyB0cmFuc2Zvcm09InRyYW5zbGF0ZSg5NywxOTQwKSI+PHVzZSB4bGluazpocmVmPSIjbGItMCIvPjwvZz4KPGcgdHJhbnNmb3JtPSJ0cmFuc2xhdGUoNTgyLDE5NDApIj48dXNlIHhsaW5rOmhyZWY9IiNlbXB0eS0wIi8+PC9nPgo8ZyB0cmFuc2Zvcm09InRyYW5zbGF0ZSg4NzMsMTk0MCkiPjx1c2UgeGxpbms6aHJlZj0iI2VtcHR5LTAiLz48L2c+CjxnIHRyYW5zZm9ybT0idHJhbnNsYXRlKDEwNjcsMTk0MCkiPjx1c2UgeGxpbms6aHJlZj0iI3JlY3QtMCIvPjwvZz4KPGcgdHJhbnNmb3JtPSJ0cmFuc2xhdGUoMTE2NCwxOTQwKSI+PHVzZSB4bGluazpocmVmPSIjcmVjdC0wIi8+PC9nPgo8ZyB0cmFuc2Zvcm09InRyYW5zbGF0ZSgyMjMxLDE5NDApIj48dXNlIHhsaW5rOmhyZWY9IiNlbXB0eS0wIi8+PC9nPgo8ZyB0cmFuc2Zvcm09InRyYW5zbGF0ZSgyNzE2LDE5NDApIj48dXNlIHhsaW5rOmhyZWY9IiNydC0wIi8+PC9nPgo8ZyB0cmFuc2Zvcm09InRyYW5zbGF0ZSgyODEzLDE5NDApIj48dXNlIHhsaW5rOmhyZWY9IiNyZWN0LTAiLz48L2c+CjxnIHRyYW5zZm9ybT0idHJhbnNsYXRlKDI5MTAsMTk0MCkiPjx1c2UgeGxpbms6aHJlZj0iI2xiLTAiLz48L2c+CjxnIHRyYW5zZm9ybT0idHJhbnNsYXRlKDM0OTIsMTk0MCkiPjx1c2UgeGxpbms6aHJlZj0iI3QtMCIvPjwvZz4KPGcgdHJhbnNmb3JtPSJ0cmFuc2xhdGUoMCwyMDM3KSI+PHVzZSB4bGluazpocmVmPSIjcnQtMCIvPjwvZz4KPGcgdHJhbnNmb3JtPSJ0cmFuc2xhdGUoOTcsMjAzNykiPjx1c2UgeGxpbms6aHJlZj0iI2x0LTAiLz48L2c+CjxnIHRyYW5zZm9ybT0idHJhbnNsYXRlKDI5MSwyMDM3KSI+PHVzZSB4bGluazpocmVmPSIjbl9yYi0wIi8+PC9nPgo8ZyB0cmFuc2Zvcm09InRyYW5zbGF0ZSgzODgsMjAzNykiPjx1c2UgeGxpbms6aHJlZj0iI2ItMCIvPjwvZz4KPGcgdHJhbnNmb3JtPSJ0cmFuc2xhdGUoNjc5LDIwMzcpIj48dXNlIHhsaW5rOmhyZWY9IiNuX3JiLTAiLz48L2c+CjxnIHRyYW5zZm9ybT0idHJhbnNsYXRlKDc3NiwyMDM3KSI+PHVzZSB4bGluazpocmVmPSIjYi0wIi8+PC9nPgo8ZyB0cmFuc2Zvcm09InRyYW5zbGF0ZSgxMDY3LDIwMzcpIj48dXNlIHhsaW5rOmhyZWY9IiNydC0wIi8+PC9nPgo8ZyB0cmFuc2Zvcm09InRyYW5zbGF0ZSgxMTY0LDIwMzcpIj48dXNlIHhsaW5rOmhyZWY9IiNyZWN0LTAiLz48L2c+CjxnIHRyYW5zZm9ybT0idHJhbnNsYXRlKDEyNjEsMjAzNykiPjx1c2UgeGxpbms6aHJlZj0iI2xiLTAiLz48L2c+CjxnIHRyYW5zZm9ybT0idHJhbnNsYXRlKDI1MjIsMjAzNykiPjx1c2UgeGxpbms6aHJlZj0iI25fcmItMCIvPjwvZz4KPGcgdHJhbnNmb3JtPSJ0cmFuc2xhdGUoMjYxOSwyMDM3KSI+PHVzZSB4bGluazpocmVmPSIjYi0wIi8+PC9nPgo8ZyB0cmFuc2Zvcm09InRyYW5zbGF0ZSgyODEzLDIwMzcpIj48dXNlIHhsaW5rOmhyZWY9IiNydC0wIi8+PC9nPgo8ZyB0cmFuc2Zvcm09InRyYW5zbGF0ZSgyOTEwLDIwMzcpIj48dXNlIHhsaW5rOmhyZWY9IiNyZWN0LTAiLz48L2c+CjxnIHRyYW5zZm9ybT0idHJhbnNsYXRlKDMwMDcsMjAzNykiPjx1c2UgeGxpbms6aHJlZj0iI2xiLTAiLz48L2c+CjxnIHRyYW5zZm9ybT0idHJhbnNsYXRlKDMzOTUsMjAzNykiPjx1c2UgeGxpbms6aHJlZj0iI2VtcHR5LTAiLz48L2c+CjxnIHRyYW5zZm9ybT0idHJhbnNsYXRlKDE5NCwyMTM0KSI+PHVzZSB4bGluazpocmVmPSIjbl9yYi0wIi8+PC9nPgo8ZyB0cmFuc2Zvcm09InRyYW5zbGF0ZSgyOTEsMjEzNCkiPjx1c2UgeGxpbms6aHJlZj0iI3JiLTAiLz48L2c+CjxnIHRyYW5zZm9ybT0idHJhbnNsYXRlKDM4OCwyMTM0KSI+PHVzZSB4bGluazpocmVmPSIjcmVjdC0wIi8+PC9nPgo8ZyB0cmFuc2Zvcm09InRyYW5zbGF0ZSg1ODIsMjEzNCkiPjx1c2UgeGxpbms6aHJlZj0iI3ItMCIvPjwvZz4KPGcgdHJhbnNmb3JtPSJ0cmFuc2xhdGUoNjc5LDIxMzQpIj48dXNlIHhsaW5rOmhyZWY9IiNyZWN0LTAiLz48L2c+CjxnIHRyYW5zZm9ybT0idHJhbnNsYXRlKDc3NiwyMTM0KSI+PHVzZSB4bGluazpocmVmPSIjcmVjdC0wIi8+PC9nPgo8ZyB0cmFuc2Zvcm09InRyYW5zbGF0ZSg4NzMsMjEzNCkiPjx1c2UgeGxpbms6aHJlZj0iI3JlY3QtMCIvPjwvZz4KPGcgdHJhbnNmb3JtPSJ0cmFuc2xhdGUoOTcwLDIxMzQpIj48dXNlIHhsaW5rOmhyZWY9IiNsLTAiLz48L2c+CjxnIHRyYW5zZm9ybT0idHJhbnNsYXRlKDEyNjEsMjEzNCkiPjx1c2UgeGxpbms6aHJlZj0iI3JlY3QtMCIvPjwvZz4KPGcgdHJhbnNmb3JtPSJ0cmFuc2xhdGUoMjIzMSwyMTM0KSI+PHVzZSB4bGluazpocmVmPSIjbl9yYi0wIi8+PC9nPgo8ZyB0cmFuc2Zvcm09InRyYW5zbGF0ZSgyMzI4LDIxMzQpIj48dXNlIHhsaW5rOmhyZWY9IiNyYi0wIi8+PC9nPgo8ZyB0cmFuc2Zvcm09InRyYW5zbGF0ZSgyNDI1LDIxMzQpIj48dXNlIHhsaW5rOmhyZWY9IiNyZWN0LTAiLz48L2c+CjxnIHRyYW5zZm9ybT0idHJhbnNsYXRlKDI1MjIsMjEzNCkiPjx1c2UgeGxpbms6aHJlZj0iI3JlY3QtMCIvPjwvZz4KPGcgdHJhbnNmb3JtPSJ0cmFuc2xhdGUoMjYxOSwyMTM0KSI+PHVzZSB4bGluazpocmVmPSIjcmVjdC0wIi8+PC9nPgo8ZyB0cmFuc2Zvcm09InRyYW5zbGF0ZSgzMDA3LDIxMzQpIj48dXNlIHhsaW5rOmhyZWY9IiNyZWN0LTAiLz48L2c+CjxnIHRyYW5zZm9ybT0idHJhbnNsYXRlKDMxMDQsMjEzNCkiPjx1c2UgeGxpbms6aHJlZj0iI2wtMCIvPjwvZz4KPGcgdHJhbnNmb3JtPSJ0cmFuc2xhdGUoMzI5OCwyMTM0KSI+PHVzZSB4bGluazpocmVmPSIjZW1wdHktMCIvPjwvZz4KPGcgdHJhbnNmb3JtPSJ0cmFuc2xhdGUoMzQ5MiwyMTM0KSI+PHVzZSB4bGluazpocmVmPSIjYi0wIi8+PC9nPgo8ZyB0cmFuc2Zvcm09InRyYW5zbGF0ZSgxOTQsMjIzMSkiPjx1c2UgeGxpbms6aHJlZj0iI3JiLTAiLz48L2c+CjxnIHRyYW5zZm9ybT0idHJhbnNsYXRlKDI5MSwyMjMxKSI+PHVzZSB4bGluazpocmVmPSIjcmVjdC0wIi8+PC9nPgo8ZyB0cmFuc2Zvcm09InRyYW5zbGF0ZSgzODgsMjIzMSkiPjx1c2UgeGxpbms6aHJlZj0iI3JlY3QtMCIvPjwvZz4KPGcgdHJhbnNmb3JtPSJ0cmFuc2xhdGUoNDg1LDIyMzEpIj48dXNlIHhsaW5rOmhyZWY9IiNsYi0wIi8+PC9nPgo8ZyB0cmFuc2Zvcm09InRyYW5zbGF0ZSg2NzksMjIzMSkiPjx1c2UgeGxpbms6aHJlZj0iI3QtMCIvPjwvZz4KPGcgdHJhbnNmb3JtPSJ0cmFuc2xhdGUoMTE2NCwyMjMxKSI+PHVzZSB4bGluazpocmVmPSIjbl9yYi0wIi8+PC9nPgo8ZyB0cmFuc2Zvcm09InRyYW5zbGF0ZSgxMjYxLDIyMzEpIj48dXNlIHhsaW5rOmhyZWY9IiNyZWN0LTAiLz48L2c+CjxnIHRyYW5zZm9ybT0idHJhbnNsYXRlKDE0NTUsMjIzMSkiPjx1c2UgeGxpbms6aHJlZj0iI3ItMCIvPjwvZz4KPGcgdHJhbnNmb3JtPSJ0cmFuc2xhdGUoMTU1MiwyMjMxKSI+PHVzZSB4bGluazpocmVmPSIjcmVjdC0wIi8+PC9nPgo8ZyB0cmFuc2Zvcm09InRyYW5zbGF0ZSgxNjQ5LDIyMzEpIj48dXNlIHhsaW5rOmhyZWY9IiNyZWN0LTAiLz48L2c+CjxnIHRyYW5zZm9ybT0idHJhbnNsYXRlKDE3NDYsMjIzMSkiPjx1c2UgeGxpbms6aHJlZj0iI2xiLTAiLz48L2c+CjxnIHRyYW5zZm9ybT0idHJhbnNsYXRlKDIxMzQsMjIzMSkiPjx1c2UgeGxpbms6aHJlZj0iI25fcmItMCIvPjwvZz4KPGcgdHJhbnNmb3JtPSJ0cmFuc2xhdGUoMjIzMSwyMjMxKSI+PHVzZSB4bGluazpocmVmPSIjcmItMCIvPjwvZz4KPGcgdHJhbnNmb3JtPSJ0cmFuc2xhdGUoMjMyOCwyMjMxKSI+PHVzZSB4bGluazpocmVmPSIjbHQtMCIvPjwvZz4KPGcgdHJhbnNmb3JtPSJ0cmFuc2xhdGUoMjUyMiwyMjMxKSI+PHVzZSB4bGluazpocmVmPSIjcmVjdC0wIi8+PC9nPgo8ZyB0cmFuc2Zvcm09InRyYW5zbGF0ZSgyNjE5LDIyMzEpIj48dXNlIHhsaW5rOmhyZWY9IiNyZWN0LTAiLz48L2c+CjxnIHRyYW5zZm9ybT0idHJhbnNsYXRlKDI3MTYsMjIzMSkiPjx1c2UgeGxpbms6aHJlZj0iI2xiLTAiLz48L2c+CjxnIHRyYW5zZm9ybT0idHJhbnNsYXRlKDI4MTMsMjIzMSkiPjx1c2UgeGxpbms6aHJlZj0iI25fcmItMCIvPjwvZz4KPGcgdHJhbnNmb3JtPSJ0cmFuc2xhdGUoMjkxMCwyMjMxKSI+PHVzZSB4bGluazpocmVmPSIjcmItMCIvPjwvZz4KPGcgdHJhbnNmb3JtPSJ0cmFuc2xhdGUoMzAwNywyMjMxKSI+PHVzZSB4bGluazpocmVmPSIjcmVjdC0wIi8+PC9nPgo8ZyB0cmFuc2Zvcm09InRyYW5zbGF0ZSgzMjAxLDIyMzEpIj48dXNlIHhsaW5rOmhyZWY9IiNlbXB0eS0wIi8+PC9nPgo8ZyB0cmFuc2Zvcm09InRyYW5zbGF0ZSgzNDkyLDIyMzEpIj48dXNlIHhsaW5rOmhyZWY9IiN0LTAiLz48L2c+CjxnIHRyYW5zZm9ybT0idHJhbnNsYXRlKDAsMjMyOCkiPjx1c2UgeGxpbms6aHJlZj0iI2VtcHR5LTAiLz48L2c+CjxnIHRyYW5zZm9ybT0idHJhbnNsYXRlKDE5NCwyMzI4KSI+PHVzZSB4bGluazpocmVmPSIjcmVjdC0wIi8+PC9nPgo8ZyB0cmFuc2Zvcm09InRyYW5zbGF0ZSgyOTEsMjMyOCkiPjx1c2UgeGxpbms6aHJlZj0iI3JlY3QtMCIvPjwvZz4KPGcgdHJhbnNmb3JtPSJ0cmFuc2xhdGUoMzg4LDIzMjgpIj48dXNlIHhsaW5rOmhyZWY9IiNyZWN0LTAiLz48L2c+CjxnIHRyYW5zZm9ybT0idHJhbnNsYXRlKDQ4NSwyMzI4KSI+PHVzZSB4bGluazpocmVmPSIjcmVjdC0wIi8+PC9nPgo8ZyB0cmFuc2Zvcm09InRyYW5zbGF0ZSg1ODIsMjMyOCkiPjx1c2UgeGxpbms6aHJlZj0iI2wtMCIvPjwvZz4KPGcgdHJhbnNmb3JtPSJ0cmFuc2xhdGUoNjc5LDIzMjgpIj48dXNlIHhsaW5rOmhyZWY9IiNuX3JiLTAiLz48L2c+CjxnIHRyYW5zZm9ybT0idHJhbnNsYXRlKDc3NiwyMzI4KSI+PHVzZSB4bGluazpocmVmPSIjYi0wIi8+PC9nPgo8ZyB0cmFuc2Zvcm09InRyYW5zbGF0ZSg4NzMsMjMyOCkiPjx1c2UgeGxpbms6aHJlZj0iI25fcmItMCIvPjwvZz4KPGcgdHJhbnNmb3JtPSJ0cmFuc2xhdGUoOTcwLDIzMjgpIj48dXNlIHhsaW5rOmhyZWY9IiNiLTAiLz48L2c+CjxnIHRyYW5zZm9ybT0idHJhbnNsYXRlKDExNjQsMjMyOCkiPjx1c2UgeGxpbms6aHJlZj0iI3ItMCIvPjwvZz4KPGcgdHJhbnNmb3JtPSJ0cmFuc2xhdGUoMTI2MSwyMzI4KSI+PHVzZSB4bGluazpocmVmPSIjcmVjdC0wIi8+PC9nPgo8ZyB0cmFuc2Zvcm09InRyYW5zbGF0ZSgxMzU4LDIzMjgpIj48dXNlIHhsaW5rOmhyZWY9IiNsLTAiLz48L2c+CjxnIHRyYW5zZm9ybT0idHJhbnNsYXRlKDE3NDYsMjMyOCkiPjx1c2UgeGxpbms6aHJlZj0iI3JlY3QtMCIvPjwvZz4KPGcgdHJhbnNmb3JtPSJ0cmFuc2xhdGUoMTg0MywyMzI4KSI+PHVzZSB4bGluazpocmVmPSIjbC0wIi8+PC9nPgo8ZyB0cmFuc2Zvcm09InRyYW5zbGF0ZSgxOTQwLDIzMjgpIj48dXNlIHhsaW5rOmhyZWY9IiNuX3JiLTAiLz48L2c+CjxnIHRyYW5zZm9ybT0idHJhbnNsYXRlKDIwMzcsMjMyOCkiPjx1c2UgeGxpbms6aHJlZj0iI3JiLTAiLz48L2c+CjxnIHRyYW5zZm9ybT0idHJhbnNsYXRlKDIxMzQsMjMyOCkiPjx1c2UgeGxpbms6aHJlZj0iI3JlY3QtMCIvPjwvZz4KPGcgdHJhbnNmb3JtPSJ0cmFuc2xhdGUoMjIzMSwyMzI4KSI+PHVzZSB4bGluazpocmVmPSIjbHQtMCIvPjwvZz4KPGcgdHJhbnNmb3JtPSJ0cmFuc2xhdGUoMjQyNSwyMzI4KSI+PHVzZSB4bGluazpocmVmPSIjcmItMCIvPjwvZz4KPGcgdHJhbnNmb3JtPSJ0cmFuc2xhdGUoMjUyMiwyMzI4KSI+PHVzZSB4bGluazpocmVmPSIjcmVjdC0wIi8+PC9nPgo8ZyB0cmFuc2Zvcm09InRyYW5zbGF0ZSgyNzE2LDIzMjgpIj48dXNlIHhsaW5rOmhyZWY9IiNyZWN0LTAiLz48L2c+CjxnIHRyYW5zZm9ybT0idHJhbnNsYXRlKDI4MTMsMjMyOCkiPjx1c2UgeGxpbms6aHJlZj0iI3JlY3QtMCIvPjwvZz4KPGcgdHJhbnNmb3JtPSJ0cmFuc2xhdGUoMjkxMCwyMzI4KSI+PHVzZSB4bGluazpocmVmPSIjcmVjdC0wIi8+PC9nPgo8ZyB0cmFuc2Zvcm09InRyYW5zbGF0ZSgzMDA3LDIzMjgpIj48dXNlIHhsaW5rOmhyZWY9IiNyZWN0LTAiLz48L2c+CjxnIHRyYW5zZm9ybT0idHJhbnNsYXRlKDMxMDQsMjMyOCkiPjx1c2UgeGxpbms6aHJlZj0iI2wtMCIvPjwvZz4KPGcgdHJhbnNmb3JtPSJ0cmFuc2xhdGUoMzM5NSwyMzI4KSI+PHVzZSB4bGluazpocmVmPSIjYi0wIi8+PC9nPgo8ZyB0cmFuc2Zvcm09InRyYW5zbGF0ZSg5NywyNDI1KSI+PHVzZSB4bGluazpocmVmPSIjbl9yYi0wIi8+PC9nPgo8ZyB0cmFuc2Zvcm09InRyYW5zbGF0ZSgxOTQsMjQyNSkiPjx1c2UgeGxpbms6aHJlZj0iI3JlY3QtMCIvPjwvZz4KPGcgdHJhbnNmb3JtPSJ0cmFuc2xhdGUoMzg4LDI0MjUpIj48dXNlIHhsaW5rOmhyZWY9IiNydC0wIi8+PC9nPgo8ZyB0cmFuc2Zvcm09InRyYW5zbGF0ZSg0ODUsMjQyNSkiPjx1c2UgeGxpbms6aHJlZj0iI2x0LTAiLz48L2c+CjxnIHRyYW5zZm9ybT0idHJhbnNsYXRlKDU4MiwyNDI1KSI+PHVzZSB4bGluazpocmVmPSIjbl9yYi0wIi8+PC9nPgo8ZyB0cmFuc2Zvcm09InRyYW5zbGF0ZSg2NzksMjQyNSkiPjx1c2UgeGxpbms6aHJlZj0iI3JiLTAiLz48L2c+CjxnIHRyYW5zZm9ybT0idHJhbnNsYXRlKDc3NiwyNDI1KSI+PHVzZSB4bGluazpocmVmPSIjcmVjdC0wIi8+PC9nPgo8ZyB0cmFuc2Zvcm09InRyYW5zbGF0ZSg4NzMsMjQyNSkiPjx1c2UgeGxpbms6aHJlZj0iI3JlY3QtMCIvPjwvZz4KPGcgdHJhbnNmb3JtPSJ0cmFuc2xhdGUoOTcwLDI0MjUpIj48dXNlIHhsaW5rOmhyZWY9IiNsdC0wIi8+PC9nPgo8ZyB0cmFuc2Zvcm09InRyYW5zbGF0ZSgxNTUyLDI0MjUpIj48dXNlIHhsaW5rOmhyZWY9IiNyLTAiLz48L2c+CjxnIHRyYW5zZm9ybT0idHJhbnNsYXRlKDE2NDksMjQyNSkiPjx1c2UgeGxpbms6aHJlZj0iI3JlY3QtMCIvPjwvZz4KPGcgdHJhbnNmb3JtPSJ0cmFuc2xhdGUoMTc0NiwyNDI1KSI+PHVzZSB4bGluazpocmVmPSIjbHQtMCIvPjwvZz4KPGcgdHJhbnNmb3JtPSJ0cmFuc2xhdGUoMTk0MCwyNDI1KSI+PHVzZSB4bGluazpocmVmPSIjci0wIi8+PC9nPgo8ZyB0cmFuc2Zvcm09InRyYW5zbGF0ZSgyMDM3LDI0MjUpIj48dXNlIHhsaW5rOmhyZWY9IiNsdC0wIi8+PC9nPgo8ZyB0cmFuc2Zvcm09InRyYW5zbGF0ZSgyNDI1LDI0MjUpIj48dXNlIHhsaW5rOmhyZWY9IiNydC0wIi8+PC9nPgo8ZyB0cmFuc2Zvcm09InRyYW5zbGF0ZSgyNTIyLDI0MjUpIj48dXNlIHhsaW5rOmhyZWY9IiNsdC0wIi8+PC9nPgo8ZyB0cmFuc2Zvcm09InRyYW5zbGF0ZSgyNzE2LDI0MjUpIj48dXNlIHhsaW5rOmhyZWY9IiNyZWN0LTAiLz48L2c+CjxnIHRyYW5zZm9ybT0idHJhbnNsYXRlKDMwMDcsMjQyNSkiPjx1c2UgeGxpbms6aHJlZj0iI3JlY3QtMCIvPjwvZz4KPGcgdHJhbnNmb3JtPSJ0cmFuc2xhdGUoMzM5NSwyNDI1KSI+PHVzZSB4bGluazpocmVmPSIjcnQtMCIvPjwvZz4KPGcgdHJhbnNmb3JtPSJ0cmFuc2xhdGUoMzQ5MiwyNDI1KSI+PHVzZSB4bGluazpocmVmPSIjbGItMCIvPjwvZz4KPGcgdHJhbnNmb3JtPSJ0cmFuc2xhdGUoMCwyNTIyKSI+PHVzZSB4bGluazpocmVmPSIjci0wIi8+PC9nPgo8ZyB0cmFuc2Zvcm09InRyYW5zbGF0ZSg5NywyNTIyKSI+PHVzZSB4bGluazpocmVmPSIjcmVjdC0wIi8+PC9nPgo8ZyB0cmFuc2Zvcm09InRyYW5zbGF0ZSgxOTQsMjUyMikiPjx1c2UgeGxpbms6aHJlZj0iI3JlY3QtMCIvPjwvZz4KPGcgdHJhbnNmb3JtPSJ0cmFuc2xhdGUoMjkxLDI1MjIpIj48dXNlIHhsaW5rOmhyZWY9IiNsYi0wIi8+PC9nPgo8ZyB0cmFuc2Zvcm09InRyYW5zbGF0ZSg1ODIsMjUyMikiPjx1c2UgeGxpbms6aHJlZj0iI3ItMCIvPjwvZz4KPGcgdHJhbnNmb3JtPSJ0cmFuc2xhdGUoNjc5LDI1MjIpIj48dXNlIHhsaW5rOmhyZWY9IiNyZWN0LTAiLz48L2c+CjxnIHRyYW5zZm9ybT0idHJhbnNsYXRlKDc3NiwyNTIyKSI+PHVzZSB4bGluazpocmVmPSIjcmVjdC0wIi8+PC9nPgo8ZyB0cmFuc2Zvcm09InRyYW5zbGF0ZSg4NzMsMjUyMikiPjx1c2UgeGxpbms6aHJlZj0iI3JlY3QtMCIvPjwvZz4KPGcgdHJhbnNmb3JtPSJ0cmFuc2xhdGUoMjEzNCwyNTIyKSI+PHVzZSB4bGluazpocmVmPSIjci0wIi8+PC9nPgo8ZyB0cmFuc2Zvcm09InRyYW5zbGF0ZSgyMjMxLDI1MjIpIj48dXNlIHhsaW5rOmhyZWY9IiNsLTAiLz48L2c+CjxnIHRyYW5zZm9ybT0idHJhbnNsYXRlKDI2MTksMjUyMikiPjx1c2UgeGxpbms6aHJlZj0iI25fcmItMCIvPjwvZz4KPGcgdHJhbnNmb3JtPSJ0cmFuc2xhdGUoMjcxNiwyNTIyKSI+PHVzZSB4bGluazpocmVmPSIjcmVjdC0wIi8+PC9nPgo8ZyB0cmFuc2Zvcm09InRyYW5zbGF0ZSgyODEzLDI1MjIpIj48dXNlIHhsaW5rOmhyZWY9IiNsLTAiLz48L2c+CjxnIHRyYW5zZm9ybT0idHJhbnNsYXRlKDMwMDcsMjUyMikiPjx1c2UgeGxpbms6aHJlZj0iI3QtMCIvPjwvZz4KPGcgdHJhbnNmb3JtPSJ0cmFuc2xhdGUoMzI5OCwyNTIyKSI+PHVzZSB4bGluazpocmVmPSIjZW1wdHktMCIvPjwvZz4KPGcgdHJhbnNmb3JtPSJ0cmFuc2xhdGUoMzQ5MiwyNTIyKSI+PHVzZSB4bGluazpocmVmPSIjcmVjdC0wIi8+PC9nPgo8ZyB0cmFuc2Zvcm09InRyYW5zbGF0ZSgxOTQsMjYxOSkiPjx1c2UgeGxpbms6aHJlZj0iI3J0LTAiLz48L2c+CjxnIHRyYW5zZm9ybT0idHJhbnNsYXRlKDI5MSwyNjE5KSI+PHVzZSB4bGluazpocmVmPSIjcmVjdC0wIi8+PC9nPgo8ZyB0cmFuc2Zvcm09InRyYW5zbGF0ZSgzODgsMjYxOSkiPjx1c2UgeGxpbms6aHJlZj0iI2wtMCIvPjwvZz4KPGcgdHJhbnNmb3JtPSJ0cmFuc2xhdGUoNjc5LDI2MTkpIj48dXNlIHhsaW5rOmhyZWY9IiN0LTAiLz48L2c+CjxnIHRyYW5zZm9ybT0idHJhbnNsYXRlKDg3MywyNjE5KSI+PHVzZSB4bGluazpocmVmPSIjcmVjdC0wIi8+PC9nPgo8ZyB0cmFuc2Zvcm09InRyYW5zbGF0ZSg5NzAsMjYxOSkiPjx1c2UgeGxpbms6aHJlZj0iI25fcmItMCIvPjwvZz4KPGcgdHJhbnNmb3JtPSJ0cmFuc2xhdGUoMTA2NywyNjE5KSI+PHVzZSB4bGluazpocmVmPSIjcmItMCIvPjwvZz4KPGcgdHJhbnNmb3JtPSJ0cmFuc2xhdGUoMTE2NCwyNjE5KSI+PHVzZSB4bGluazpocmVmPSIjcmVjdC0wIi8+PC9nPgo8ZyB0cmFuc2Zvcm09InRyYW5zbGF0ZSgxMjYxLDI2MTkpIj48dXNlIHhsaW5rOmhyZWY9IiNsYi0wIi8+PC9nPgo8ZyB0cmFuc2Zvcm09InRyYW5zbGF0ZSgxNTUyLDI2MTkpIj48dXNlIHhsaW5rOmhyZWY9IiNyLTAiLz48L2c+CjxnIHRyYW5zZm9ybT0idHJhbnNsYXRlKDE2NDksMjYxOSkiPjx1c2UgeGxpbms6aHJlZj0iI2wtMCIvPjwvZz4KPGcgdHJhbnNmb3JtPSJ0cmFuc2xhdGUoMTg0MywyNjE5KSI+PHVzZSB4bGluazpocmVmPSIjZW1wdHktMCIvPjwvZz4KPGcgdHJhbnNmb3JtPSJ0cmFuc2xhdGUoMjUyMiwyNjE5KSI+PHVzZSB4bGluazpocmVmPSIjci0wIi8+PC9nPgo8ZyB0cmFuc2Zvcm09InRyYW5zbGF0ZSgyNjE5LDI2MTkpIj48dXNlIHhsaW5rOmhyZWY9IiNyZWN0LTAiLz48L2c+CjxnIHRyYW5zZm9ybT0idHJhbnNsYXRlKDI3MTYsMjYxOSkiPjx1c2UgeGxpbms6aHJlZj0iI3JlY3QtMCIvPjwvZz4KPGcgdHJhbnNmb3JtPSJ0cmFuc2xhdGUoMjgxMywyNjE5KSI+PHVzZSB4bGluazpocmVmPSIjbl9yYi0wIi8+PC9nPgo8ZyB0cmFuc2Zvcm09InRyYW5zbGF0ZSgyOTEwLDI2MTkpIj48dXNlIHhsaW5rOmhyZWY9IiNiLTAiLz48L2c+CjxnIHRyYW5zZm9ybT0idHJhbnNsYXRlKDMxMDQsMjYxOSkiPjx1c2UgeGxpbms6aHJlZj0iI25fcmItMCIvPjwvZz4KPGcgdHJhbnNmb3JtPSJ0cmFuc2xhdGUoMzIwMSwyNjE5KSI+PHVzZSB4bGluazpocmVmPSIjYi0wIi8+PC9nPgo8ZyB0cmFuc2Zvcm09InRyYW5zbGF0ZSgzMzk1LDI2MTkpIj48dXNlIHhsaW5rOmhyZWY9IiNyLTAiLz48L2c+CjxnIHRyYW5zZm9ybT0idHJhbnNsYXRlKDM0OTIsMjYxOSkiPjx1c2UgeGxpbms6aHJlZj0iI2x0LTAiLz48L2c+CjxnIHRyYW5zZm9ybT0idHJhbnNsYXRlKDAsMjcxNikiPjx1c2UgeGxpbms6aHJlZj0iI3ItMCIvPjwvZz4KPGcgdHJhbnNmb3JtPSJ0cmFuc2xhdGUoOTcsMjcxNikiPjx1c2UgeGxpbms6aHJlZj0iI2wtMCIvPjwvZz4KPGcgdHJhbnNmb3JtPSJ0cmFuc2xhdGUoMjkxLDI3MTYpIj48dXNlIHhsaW5rOmhyZWY9IiN0LTAiLz48L2c+CjxnIHRyYW5zZm9ybT0idHJhbnNsYXRlKDQ4NSwyNzE2KSI+PHVzZSB4bGluazpocmVmPSIjci0wIi8+PC9nPgo8ZyB0cmFuc2Zvcm09InRyYW5zbGF0ZSg1ODIsMjcxNikiPjx1c2UgeGxpbms6aHJlZj0iI2wtMCIvPjwvZz4KPGcgdHJhbnNmb3JtPSJ0cmFuc2xhdGUoNzc2LDI3MTYpIj48dXNlIHhsaW5rOmhyZWY9IiNuX3JiLTAiLz48L2c+CjxnIHRyYW5zZm9ybT0idHJhbnNsYXRlKDg3MywyNzE2KSI+PHVzZSB4bGluazpocmVmPSIjcmVjdC0wIi8+PC9nPgo8ZyB0cmFuc2Zvcm09InRyYW5zbGF0ZSg5NzAsMjcxNikiPjx1c2UgeGxpbms6aHJlZj0iI3JlY3QtMCIvPjwvZz4KPGcgdHJhbnNmb3JtPSJ0cmFuc2xhdGUoMTA2NywyNzE2KSI+PHVzZSB4bGluazpocmVmPSIjcmVjdC0wIi8+PC9nPgo8ZyB0cmFuc2Zvcm09InRyYW5zbGF0ZSgxMTY0LDI3MTYpIj48dXNlIHhsaW5rOmhyZWY9IiNyZWN0LTAiLz48L2c+CjxnIHRyYW5zZm9ybT0idHJhbnNsYXRlKDEyNjEsMjcxNikiPjx1c2UgeGxpbms6aHJlZj0iI3JlY3QtMCIvPjwvZz4KPGcgdHJhbnNmb3JtPSJ0cmFuc2xhdGUoMTM1OCwyNzE2KSI+PHVzZSB4bGluazpocmVmPSIjcmVjdC0wIi8+PC9nPgo8ZyB0cmFuc2Zvcm09InRyYW5zbGF0ZSgxNDU1LDI3MTYpIj48dXNlIHhsaW5rOmhyZWY9IiNsLTAiLz48L2c+CjxnIHRyYW5zZm9ybT0idHJhbnNsYXRlKDE2NDksMjcxNikiPjx1c2UgeGxpbms6aHJlZj0iI25fcmItMCIvPjwvZz4KPGcgdHJhbnNmb3JtPSJ0cmFuc2xhdGUoMTc0NiwyNzE2KSI+PHVzZSB4bGluazpocmVmPSIjYi0wIi8+PC9nPgo8ZyB0cmFuc2Zvcm09InRyYW5zbGF0ZSgxOTQwLDI3MTYpIj48dXNlIHhsaW5rOmhyZWY9IiNyLTAiLz48L2c+CjxnIHRyYW5zZm9ybT0idHJhbnNsYXRlKDIwMzcsMjcxNikiPjx1c2UgeGxpbms6aHJlZj0iI3JlY3QtMCIvPjwvZz4KPGcgdHJhbnNmb3JtPSJ0cmFuc2xhdGUoMjEzNCwyNzE2KSI+PHVzZSB4bGluazpocmVmPSIjcmVjdC0wIi8+PC9nPgo8ZyB0cmFuc2Zvcm09InRyYW5zbGF0ZSgyMjMxLDI3MTYpIj48dXNlIHhsaW5rOmhyZWY9IiNsLTAiLz48L2c+CjxnIHRyYW5zZm9ybT0idHJhbnNsYXRlKDI3MTYsMjcxNikiPjx1c2UgeGxpbms6aHJlZj0iI3JlY3QtMCIvPjwvZz4KPGcgdHJhbnNmb3JtPSJ0cmFuc2xhdGUoMjgxMywyNzE2KSI+PHVzZSB4bGluazpocmVmPSIjcmVjdC0wIi8+PC9nPgo8ZyB0cmFuc2Zvcm09InRyYW5zbGF0ZSgyOTEwLDI3MTYpIj48dXNlIHhsaW5rOmhyZWY9IiNyZWN0LTAiLz48L2c+CjxnIHRyYW5zZm9ybT0idHJhbnNsYXRlKDMwMDcsMjcxNikiPjx1c2UgeGxpbms6aHJlZj0iI3JlY3QtMCIvPjwvZz4KPGcgdHJhbnNmb3JtPSJ0cmFuc2xhdGUoMzEwNCwyNzE2KSI+PHVzZSB4bGluazpocmVmPSIjcmVjdC0wIi8+PC9nPgo8ZyB0cmFuc2Zvcm09InRyYW5zbGF0ZSgzMjAxLDI3MTYpIj48dXNlIHhsaW5rOmhyZWY9IiNyZWN0LTAiLz48L2c+CjxnIHRyYW5zZm9ybT0idHJhbnNsYXRlKDc3NiwyODEzKSI+PHVzZSB4bGluazpocmVmPSIjcmItMCIvPjwvZz4KPGcgdHJhbnNmb3JtPSJ0cmFuc2xhdGUoODczLDI4MTMpIj48dXNlIHhsaW5rOmhyZWY9IiNyZWN0LTAiLz48L2c+CjxnIHRyYW5zZm9ybT0idHJhbnNsYXRlKDk3MCwyODEzKSI+PHVzZSB4bGluazpocmVmPSIjcmVjdC0wIi8+PC9nPgo8ZyB0cmFuc2Zvcm09InRyYW5zbGF0ZSgxMTY0LDI4MTMpIj48dXNlIHhsaW5rOmhyZWY9IiNyZWN0LTAiLz48L2c+CjxnIHRyYW5zZm9ybT0idHJhbnNsYXRlKDEyNjEsMjgxMykiPjx1c2UgeGxpbms6aHJlZj0iI2x0LTAiLz48L2c+CjxnIHRyYW5zZm9ybT0idHJhbnNsYXRlKDE0NTUsMjgxMykiPjx1c2UgeGxpbms6aHJlZj0iI25fcmItMCIvPjwvZz4KPGcgdHJhbnNmb3JtPSJ0cmFuc2xhdGUoMTU1MiwyODEzKSI+PHVzZSB4bGluazpocmVmPSIjcmItMCIvPjwvZz4KPGcgdHJhbnNmb3JtPSJ0cmFuc2xhdGUoMTY0OSwyODEzKSI+PHVzZSB4bGluazpocmVmPSIjcmVjdC0wIi8+PC9nPgo8ZyB0cmFuc2Zvcm09InRyYW5zbGF0ZSgxNzQ2LDI4MTMpIj48dXNlIHhsaW5rOmhyZWY9IiNyZWN0LTAiLz48L2c+CjxnIHRyYW5zZm9ybT0idHJhbnNsYXRlKDIxMzQsMjgxMykiPjx1c2UgeGxpbms6aHJlZj0iI3JlY3QtMCIvPjwvZz4KPGcgdHJhbnNmb3JtPSJ0cmFuc2xhdGUoMjMyOCwyODEzKSI+PHVzZSB4bGluazpocmVmPSIjci0wIi8+PC9nPgo8ZyB0cmFuc2Zvcm09InRyYW5zbGF0ZSgyNDI1LDI4MTMpIj48dXNlIHhsaW5rOmhyZWY9IiNsYi0wIi8+PC9nPgo8ZyB0cmFuc2Zvcm09InRyYW5zbGF0ZSgyNzE2LDI4MTMpIj48dXNlIHhsaW5rOmhyZWY9IiNyZWN0LTAiLz48L2c+CjxnIHRyYW5zZm9ybT0idHJhbnNsYXRlKDMxMDQsMjgxMykiPjx1c2UgeGxpbms6aHJlZj0iI3JlY3QtMCIvPjwvZz4KPGcgdHJhbnNmb3JtPSJ0cmFuc2xhdGUoMzIwMSwyODEzKSI+PHVzZSB4bGluazpocmVmPSIjcmVjdC0wIi8+PC9nPgo8ZyB0cmFuc2Zvcm09InRyYW5zbGF0ZSgzMzk1LDI4MTMpIj48dXNlIHhsaW5rOmhyZWY9IiNyLTAiLz48L2c+CjxnIHRyYW5zZm9ybT0idHJhbnNsYXRlKDM0OTIsMjgxMykiPjx1c2UgeGxpbms6aHJlZj0iI2xiLTAiLz48L2c+CjxnIHRyYW5zZm9ybT0idHJhbnNsYXRlKDc3NiwyOTEwKSI+PHVzZSB4bGluazpocmVmPSIjcmVjdC0wIi8+PC9nPgo8ZyB0cmFuc2Zvcm09InRyYW5zbGF0ZSg5NzAsMjkxMCkiPjx1c2UgeGxpbms6aHJlZj0iI3J0LTAiLz48L2c+CjxnIHRyYW5zZm9ybT0idHJhbnNsYXRlKDEwNjcsMjkxMCkiPjx1c2UgeGxpbms6aHJlZj0iI3JlY3QtMCIvPjwvZz4KPGcgdHJhbnNmb3JtPSJ0cmFuc2xhdGUoMTE2NCwyOTEwKSI+PHVzZSB4bGluazpocmVmPSIjbHQtMCIvPjwvZz4KPGcgdHJhbnNmb3JtPSJ0cmFuc2xhdGUoMTQ1NSwyOTEwKSI+PHVzZSB4bGluazpocmVmPSIjci0wIi8+PC9nPgo8ZyB0cmFuc2Zvcm09InRyYW5zbGF0ZSgxNTUyLDI5MTApIj48dXNlIHhsaW5rOmhyZWY9IiNsdC0wIi8+PC9nPgo8ZyB0cmFuc2Zvcm09InRyYW5zbGF0ZSgxNzQ2LDI5MTApIj48dXNlIHhsaW5rOmhyZWY9IiN0LTAiLz48L2c+CjxnIHRyYW5zZm9ybT0idHJhbnNsYXRlKDIwMzcsMjkxMCkiPjx1c2UgeGxpbms6aHJlZj0iI25fcmItMCIvPjwvZz4KPGcgdHJhbnNmb3JtPSJ0cmFuc2xhdGUoMjEzNCwyOTEwKSI+PHVzZSB4bGluazpocmVmPSIjcmVjdC0wIi8+PC9nPgo8ZyB0cmFuc2Zvcm09InRyYW5zbGF0ZSgyMjMxLDI5MTApIj48dXNlIHhsaW5rOmhyZWY9IiNsLTAiLz48L2c+CjxnIHRyYW5zZm9ybT0idHJhbnNsYXRlKDI0MjUsMjkxMCkiPjx1c2UgeGxpbms6aHJlZj0iI3QtMCIvPjwvZz4KPGcgdHJhbnNmb3JtPSJ0cmFuc2xhdGUoMjYxOSwyOTEwKSI+PHVzZSB4bGluazpocmVmPSIjbl9yYi0wIi8+PC9nPgo8ZyB0cmFuc2Zvcm09InRyYW5zbGF0ZSgyNzE2LDI5MTApIj48dXNlIHhsaW5rOmhyZWY9IiNyZWN0LTAiLz48L2c+CjxnIHRyYW5zZm9ybT0idHJhbnNsYXRlKDI5MTAsMjkxMCkiPjx1c2UgeGxpbms6aHJlZj0iI2VtcHR5LTAiLz48L2c+CjxnIHRyYW5zZm9ybT0idHJhbnNsYXRlKDMxMDQsMjkxMCkiPjx1c2UgeGxpbms6aHJlZj0iI3JlY3QtMCIvPjwvZz4KPGcgdHJhbnNmb3JtPSJ0cmFuc2xhdGUoMzIwMSwyOTEwKSI+PHVzZSB4bGluazpocmVmPSIjcmVjdC0wIi8+PC9nPgo8ZyB0cmFuc2Zvcm09InRyYW5zbGF0ZSgzMjk4LDI5MTApIj48dXNlIHhsaW5rOmhyZWY9IiNsLTAiLz48L2c+CjxnIHRyYW5zZm9ybT0idHJhbnNsYXRlKDM0OTIsMjkxMCkiPjx1c2UgeGxpbms6aHJlZj0iI3JlY3QtMCIvPjwvZz4KPGcgdHJhbnNmb3JtPSJ0cmFuc2xhdGUoNzc2LDMwMDcpIj48dXNlIHhsaW5rOmhyZWY9IiNydC0wIi8+PC9nPgo8ZyB0cmFuc2Zvcm09InRyYW5zbGF0ZSg4NzMsMzAwNykiPjx1c2UgeGxpbms6aHJlZj0iI2wtMCIvPjwvZz4KPGcgdHJhbnNmb3JtPSJ0cmFuc2xhdGUoMTA2NywzMDA3KSI+PHVzZSB4bGluazpocmVmPSIjcmVjdC0wIi8+PC9nPgo8ZyB0cmFuc2Zvcm09InRyYW5zbGF0ZSgxMTY0LDMwMDcpIj48dXNlIHhsaW5rOmhyZWY9IiNuX3JiLTAiLz48L2c+CjxnIHRyYW5zZm9ybT0idHJhbnNsYXRlKDEyNjEsMzAwNykiPjx1c2UgeGxpbms6aHJlZj0iI3JiLTAiLz48L2c+CjxnIHRyYW5zZm9ybT0idHJhbnNsYXRlKDEzNTgsMzAwNykiPjx1c2UgeGxpbms6aHJlZj0iI2wtMCIvPjwvZz4KPGcgdHJhbnNmb3JtPSJ0cmFuc2xhdGUoMTU1MiwzMDA3KSI+PHVzZSB4bGluazpocmVmPSIjbl9yYi0wIi8+PC9nPgo8ZyB0cmFuc2Zvcm09InRyYW5zbGF0ZSgxNjQ5LDMwMDcpIj48dXNlIHhsaW5rOmhyZWY9IiNiLTAiLz48L2c+CjxnIHRyYW5zZm9ybT0idHJhbnNsYXRlKDE4NDMsMzAwNykiPjx1c2UgeGxpbms6aHJlZj0iI25fcmItMCIvPjwvZz4KPGcgdHJhbnNmb3JtPSJ0cmFuc2xhdGUoMTk0MCwzMDA3KSI+PHVzZSB4bGluazpocmVmPSIjcmItMCIvPjwvZz4KPGcgdHJhbnNmb3JtPSJ0cmFuc2xhdGUoMjAzNywzMDA3KSI+PHVzZSB4bGluazpocmVmPSIjcmVjdC0wIi8+PC9nPgo8ZyB0cmFuc2Zvcm09InRyYW5zbGF0ZSgyMTM0LDMwMDcpIj48dXNlIHhsaW5rOmhyZWY9IiNyZWN0LTAiLz48L2c+CjxnIHRyYW5zZm9ybT0idHJhbnNsYXRlKDIzMjgsMzAwNykiPjx1c2UgeGxpbms6aHJlZj0iI2ItMCIvPjwvZz4KPGcgdHJhbnNmb3JtPSJ0cmFuc2xhdGUoMjUyMiwzMDA3KSI+PHVzZSB4bGluazpocmVmPSIjcmItMCIvPjwvZz4KPGcgdHJhbnNmb3JtPSJ0cmFuc2xhdGUoMjYxOSwzMDA3KSI+PHVzZSB4bGluazpocmVmPSIjcmVjdC0wIi8+PC9nPgo8ZyB0cmFuc2Zvcm09InRyYW5zbGF0ZSgyNzE2LDMwMDcpIj48dXNlIHhsaW5rOmhyZWY9IiNyZWN0LTAiLz48L2c+CjxnIHRyYW5zZm9ybT0idHJhbnNsYXRlKDMwMDcsMzAwNykiPjx1c2UgeGxpbms6aHJlZj0iI25fcmItMCIvPjwvZz4KPGcgdHJhbnNmb3JtPSJ0cmFuc2xhdGUoMzEwNCwzMDA3KSI+PHVzZSB4bGluazpocmVmPSIjcmVjdC0wIi8+PC9nPgo8ZyB0cmFuc2Zvcm09InRyYW5zbGF0ZSgzMjAxLDMwMDcpIj48dXNlIHhsaW5rOmhyZWY9IiNsdC0wIi8+PC9nPgo8ZyB0cmFuc2Zvcm09InRyYW5zbGF0ZSgzNDkyLDMwMDcpIj48dXNlIHhsaW5rOmhyZWY9IiN0LTAiLz48L2c+CjxnIHRyYW5zZm9ybT0idHJhbnNsYXRlKDk3MCwzMTA0KSI+PHVzZSB4bGluazpocmVmPSIjcmItMCIvPjwvZz4KPGcgdHJhbnNmb3JtPSJ0cmFuc2xhdGUoMTA2NywzMTA0KSI+PHVzZSB4bGluazpocmVmPSIjcmVjdC0wIi8+PC9nPgo8ZyB0cmFuc2Zvcm09InRyYW5zbGF0ZSgxMTY0LDMxMDQpIj48dXNlIHhsaW5rOmhyZWY9IiNyZWN0LTAiLz48L2c+CjxnIHRyYW5zZm9ybT0idHJhbnNsYXRlKDEyNjEsMzEwNCkiPjx1c2UgeGxpbms6aHJlZj0iI3JlY3QtMCIvPjwvZz4KPGcgdHJhbnNmb3JtPSJ0cmFuc2xhdGUoMTQ1NSwzMTA0KSI+PHVzZSB4bGluazpocmVmPSIjci0wIi8+PC9nPgo8ZyB0cmFuc2Zvcm09InRyYW5zbGF0ZSgxNTUyLDMxMDQpIj48dXNlIHhsaW5rOmhyZWY9IiNyZWN0LTAiLz48L2c+CjxnIHRyYW5zZm9ybT0idHJhbnNsYXRlKDE2NDksMzEwNCkiPjx1c2UgeGxpbms6aHJlZj0iI2x0LTAiLz48L2c+CjxnIHRyYW5zZm9ybT0idHJhbnNsYXRlKDE4NDMsMzEwNCkiPjx1c2UgeGxpbms6aHJlZj0iI3JiLTAiLz48L2c+CjxnIHRyYW5zZm9ybT0idHJhbnNsYXRlKDE5NDAsMzEwNCkiPjx1c2UgeGxpbms6aHJlZj0iI2x0LTAiLz48L2c+CjxnIHRyYW5zZm9ybT0idHJhbnNsYXRlKDIxMzQsMzEwNCkiPjx1c2UgeGxpbms6aHJlZj0iI3QtMCIvPjwvZz4KPGcgdHJhbnNmb3JtPSJ0cmFuc2xhdGUoMjMyOCwzMTA0KSI+PHVzZSB4bGluazpocmVmPSIjcmVjdC0wIi8+PC9nPgo8ZyB0cmFuc2Zvcm09InRyYW5zbGF0ZSgyNTIyLDMxMDQpIj48dXNlIHhsaW5rOmhyZWY9IiNyZWN0LTAiLz48L2c+CjxnIHRyYW5zZm9ybT0idHJhbnNsYXRlKDI2MTksMzEwNCkiPjx1c2UgeGxpbms6aHJlZj0iI3JlY3QtMCIvPjwvZz4KPGcgdHJhbnNmb3JtPSJ0cmFuc2xhdGUoMjcxNiwzMTA0KSI+PHVzZSB4bGluazpocmVmPSIjcmVjdC0wIi8+PC9nPgo8ZyB0cmFuc2Zvcm09InRyYW5zbGF0ZSgyODEzLDMxMDQpIj48dXNlIHhsaW5rOmhyZWY9IiNyZWN0LTAiLz48L2c+CjxnIHRyYW5zZm9ybT0idHJhbnNsYXRlKDI5MTAsMzEwNCkiPjx1c2UgeGxpbms6aHJlZj0iI3JlY3QtMCIvPjwvZz4KPGcgdHJhbnNmb3JtPSJ0cmFuc2xhdGUoMzAwNywzMTA0KSI+PHVzZSB4bGluazpocmVmPSIjcmVjdC0wIi8+PC9nPgo8ZyB0cmFuc2Zvcm09InRyYW5zbGF0ZSgzMTA0LDMxMDQpIj48dXNlIHhsaW5rOmhyZWY9IiNyZWN0LTAiLz48L2c+CjxnIHRyYW5zZm9ybT0idHJhbnNsYXRlKDg3MywzMjAxKSI+PHVzZSB4bGluazpocmVmPSIjbl9yYi0wIi8+PC9nPgo8ZyB0cmFuc2Zvcm09InRyYW5zbGF0ZSg5NzAsMzIwMSkiPjx1c2UgeGxpbms6aHJlZj0iI3JlY3QtMCIvPjwvZz4KPGcgdHJhbnNmb3JtPSJ0cmFuc2xhdGUoMTA2NywzMjAxKSI+PHVzZSB4bGluazpocmVmPSIjcmVjdC0wIi8+PC9nPgo8ZyB0cmFuc2Zvcm09InRyYW5zbGF0ZSgxMjYxLDMyMDEpIj48dXNlIHhsaW5rOmhyZWY9IiN0LTAiLz48L2c+CjxnIHRyYW5zZm9ybT0idHJhbnNsYXRlKDE1NTIsMzIwMSkiPjx1c2UgeGxpbms6aHJlZj0iI3JlY3QtMCIvPjwvZz4KPGcgdHJhbnNmb3JtPSJ0cmFuc2xhdGUoMTc0NiwzMjAxKSI+PHVzZSB4bGluazpocmVmPSIjbl9yYi0wIi8+PC9nPgo8ZyB0cmFuc2Zvcm09InRyYW5zbGF0ZSgxODQzLDMyMDEpIj48dXNlIHhsaW5rOmhyZWY9IiNyZWN0LTAiLz48L2c+CjxnIHRyYW5zZm9ybT0idHJhbnNsYXRlKDIzMjgsMzIwMSkiPjx1c2UgeGxpbms6aHJlZj0iI3JlY3QtMCIvPjwvZz4KPGcgdHJhbnNmb3JtPSJ0cmFuc2xhdGUoMjUyMiwzMjAxKSI+PHVzZSB4bGluazpocmVmPSIjcnQtMCIvPjwvZz4KPGcgdHJhbnNmb3JtPSJ0cmFuc2xhdGUoMjYxOSwzMjAxKSI+PHVzZSB4bGluazpocmVmPSIjbHQtMCIvPjwvZz4KPGcgdHJhbnNmb3JtPSJ0cmFuc2xhdGUoMzEwNCwzMjAxKSI+PHVzZSB4bGluazpocmVmPSIjcmVjdC0wIi8+PC9nPgo8ZyB0cmFuc2Zvcm09InRyYW5zbGF0ZSgzMzk1LDMyMDEpIj48dXNlIHhsaW5rOmhyZWY9IiNuX3JiLTAiLz48L2c+CjxnIHRyYW5zZm9ybT0idHJhbnNsYXRlKDM0OTIsMzIwMSkiPjx1c2UgeGxpbms6aHJlZj0iI2ItMCIvPjwvZz4KPGcgdHJhbnNmb3JtPSJ0cmFuc2xhdGUoNzc2LDMyOTgpIj48dXNlIHhsaW5rOmhyZWY9IiNyLTAiLz48L2c+CjxnIHRyYW5zZm9ybT0idHJhbnNsYXRlKDg3MywzMjk4KSI+PHVzZSB4bGluazpocmVmPSIjcmVjdC0wIi8+PC9nPgo8ZyB0cmFuc2Zvcm09InRyYW5zbGF0ZSg5NzAsMzI5OCkiPjx1c2UgeGxpbms6aHJlZj0iI3JlY3QtMCIvPjwvZz4KPGcgdHJhbnNmb3JtPSJ0cmFuc2xhdGUoMTA2NywzMjk4KSI+PHVzZSB4bGluazpocmVmPSIjbHQtMCIvPjwvZz4KPGcgdHJhbnNmb3JtPSJ0cmFuc2xhdGUoMTM1OCwzMjk4KSI+PHVzZSB4bGluazpocmVmPSIjYi0wIi8+PC9nPgo8ZyB0cmFuc2Zvcm09InRyYW5zbGF0ZSgxNTUyLDMyOTgpIj48dXNlIHhsaW5rOmhyZWY9IiNyZWN0LTAiLz48L2c+CjxnIHRyYW5zZm9ybT0idHJhbnNsYXRlKDE2NDksMzI5OCkiPjx1c2UgeGxpbms6aHJlZj0iI3JlY3QtMCIvPjwvZz4KPGcgdHJhbnNmb3JtPSJ0cmFuc2xhdGUoMTc0NiwzMjk4KSI+PHVzZSB4bGluazpocmVmPSIjcmVjdC0wIi8+PC9nPgo8ZyB0cmFuc2Zvcm09InRyYW5zbGF0ZSgxODQzLDMyOTgpIj48dXNlIHhsaW5rOmhyZWY9IiNyZWN0LTAiLz48L2c+CjxnIHRyYW5zZm9ybT0idHJhbnNsYXRlKDIyMzEsMzI5OCkiPjx1c2UgeGxpbms6aHJlZj0iI25fcmItMCIvPjwvZz4KPGcgdHJhbnNmb3JtPSJ0cmFuc2xhdGUoMjMyOCwzMjk4KSI+PHVzZSB4bGluazpocmVmPSIjcmVjdC0wIi8+PC9nPgo8ZyB0cmFuc2Zvcm09InRyYW5zbGF0ZSgyNzE2LDMyOTgpIj48dXNlIHhsaW5rOmhyZWY9IiNuX3JiLTAiLz48L2c+CjxnIHRyYW5zZm9ybT0idHJhbnNsYXRlKDI4MTMsMzI5OCkiPjx1c2UgeGxpbms6aHJlZj0iI2ItMCIvPjwvZz4KPGcgdHJhbnNmb3JtPSJ0cmFuc2xhdGUoMzEwNCwzMjk4KSI+PHVzZSB4bGluazpocmVmPSIjcmVjdC0wIi8+PC9nPgo8ZyB0cmFuc2Zvcm09InRyYW5zbGF0ZSgzMjAxLDMyOTgpIj48dXNlIHhsaW5rOmhyZWY9IiNsLTAiLz48L2c+CjxnIHRyYW5zZm9ybT0idHJhbnNsYXRlKDMzOTUsMzI5OCkiPjx1c2UgeGxpbms6aHJlZj0iI3ItMCIvPjwvZz4KPGcgdHJhbnNmb3JtPSJ0cmFuc2xhdGUoMzQ5MiwzMjk4KSI+PHVzZSB4bGluazpocmVmPSIjbHQtMCIvPjwvZz4KPGcgdHJhbnNmb3JtPSJ0cmFuc2xhdGUoMTM1OCwzMzk1KSI+PHVzZSB4bGluazpocmVmPSIjdC0wIi8+PC9nPgo8ZyB0cmFuc2Zvcm09InRyYW5zbGF0ZSgxNTUyLDMzOTUpIj48dXNlIHhsaW5rOmhyZWY9IiN0LTAiLz48L2c+CjxnIHRyYW5zZm9ybT0idHJhbnNsYXRlKDE4NDMsMzM5NSkiPjx1c2UgeGxpbms6aHJlZj0iI3QtMCIvPjwvZz4KPGcgdHJhbnNmb3JtPSJ0cmFuc2xhdGUoMjAzNywzMzk1KSI+PHVzZSB4bGluazpocmVmPSIjYi0wIi8+PC9nPgo8ZyB0cmFuc2Zvcm09InRyYW5zbGF0ZSgyMjMxLDMzOTUpIj48dXNlIHhsaW5rOmhyZWY9IiNyLTAiLz48L2c+CjxnIHRyYW5zZm9ybT0idHJhbnNsYXRlKDIzMjgsMzM5NSkiPjx1c2UgeGxpbms6aHJlZj0iI3JlY3QtMCIvPjwvZz4KPGcgdHJhbnNmb3JtPSJ0cmFuc2xhdGUoMjYxOSwzMzk1KSI+PHVzZSB4bGluazpocmVmPSIjbl9yYi0wIi8+PC9nPgo8ZyB0cmFuc2Zvcm09InRyYW5zbGF0ZSgyNzE2LDMzOTUpIj48dXNlIHhsaW5rOmhyZWY9IiNyYi0wIi8+PC9nPgo8ZyB0cmFuc2Zvcm09InRyYW5zbGF0ZSgyODEzLDMzOTUpIj48dXNlIHhsaW5rOmhyZWY9IiNsdC0wIi8+PC9nPgo8ZyB0cmFuc2Zvcm09InRyYW5zbGF0ZSgzMDA3LDMzOTUpIj48dXNlIHhsaW5rOmhyZWY9IiNuX3JiLTAiLz48L2c+CjxnIHRyYW5zZm9ybT0idHJhbnNsYXRlKDMxMDQsMzM5NSkiPjx1c2UgeGxpbms6aHJlZj0iI3JlY3QtMCIvPjwvZz4KPGcgdHJhbnNmb3JtPSJ0cmFuc2xhdGUoOTcwLDM0OTIpIj48dXNlIHhsaW5rOmhyZWY9IiNlbXB0eS0wIi8+PC9nPgo8ZyB0cmFuc2Zvcm09InRyYW5zbGF0ZSgxMjYxLDM0OTIpIj48dXNlIHhsaW5rOmhyZWY9IiNlbXB0eS0wIi8+PC9nPgo8ZyB0cmFuc2Zvcm09InRyYW5zbGF0ZSgxNDU1LDM0OTIpIj48dXNlIHhsaW5rOmhyZWY9IiNlbXB0eS0wIi8+PC9nPgo8ZyB0cmFuc2Zvcm09InRyYW5zbGF0ZSgxNzQ2LDM0OTIpIj48dXNlIHhsaW5rOmhyZWY9IiNlbXB0eS0wIi8+PC9nPgo8ZyB0cmFuc2Zvcm09InRyYW5zbGF0ZSgyMDM3LDM0OTIpIj48dXNlIHhsaW5rOmhyZWY9IiN0LTAiLz48L2c+CjxnIHRyYW5zZm9ybT0idHJhbnNsYXRlKDIzMjgsMzQ5MikiPjx1c2UgeGxpbms6aHJlZj0iI3J0LTAiLz48L2c+CjxnIHRyYW5zZm9ybT0idHJhbnNsYXRlKDI0MjUsMzQ5MikiPjx1c2UgeGxpbms6aHJlZj0iI2wtMCIvPjwvZz4KPGcgdHJhbnNmb3JtPSJ0cmFuc2xhdGUoMjYxOSwzNDkyKSI+PHVzZSB4bGluazpocmVmPSIjci0wIi8+PC9nPgo8ZyB0cmFuc2Zvcm09InRyYW5zbGF0ZSgyNzE2LDM0OTIpIj48dXNlIHhsaW5rOmhyZWY9IiNsdC0wIi8+PC9nPgo8ZyB0cmFuc2Zvcm09InRyYW5zbGF0ZSgyOTEwLDM0OTIpIj48dXNlIHhsaW5rOmhyZWY9IiNyLTAiLz48L2c+CjxnIHRyYW5zZm9ybT0idHJhbnNsYXRlKDMwMDcsMzQ5MikiPjx1c2UgeGxpbms6aHJlZj0iI3JlY3QtMCIvPjwvZz4KPGcgdHJhbnNmb3JtPSJ0cmFuc2xhdGUoMzEwNCwzNDkyKSI+PHVzZSB4bGluazpocmVmPSIjcmVjdC0wIi8+PC9nPgo8ZyB0cmFuc2Zvcm09InRyYW5zbGF0ZSgzMjAxLDM0OTIpIj48dXNlIHhsaW5rOmhyZWY9IiNsLTAiLz48L2c+CjxnIHRyYW5zZm9ybT0idHJhbnNsYXRlKDM0OTIsMzQ5MikiPjx1c2UgeGxpbms6aHJlZj0iI2VtcHR5LTAiLz48L2c+Cjx1c2UgZmlsbC1ydWxlPSJldmVub2RkIiB0cmFuc2Zvcm09InRyYW5zbGF0ZSgwLDApIiB4bGluazpocmVmPSIjcG9pbnQtMCIvPgo8dXNlIGZpbGwtcnVsZT0iZXZlbm9kZCIgdHJhbnNmb3JtPSJ0cmFuc2xhdGUoMjg4MCwwKSIgeGxpbms6aHJlZj0iI3BvaW50LTAiLz4KPHVzZSBmaWxsLXJ1bGU9ImV2ZW5vZGQiIHRyYW5zZm9ybT0idHJhbnNsYXRlKDAsMjg4MCkiIHhsaW5rOmhyZWY9IiNwb2ludC0wIi8+CgogICAgICAgIDxpbWFnZQogICAgICAgICAgcHJlc2VydmVBc3BlY3RSYXRpbz0ieE1pZFlNaWQgc2xpY2UiIGNsaXAtcGF0aD0idXJsKCNsb2dvLW1hc2stMCkiCiAgICAgICAgICBzdHlsZT0id2lkdGg6IDc1MHB4OyBoZWlnaHQ6IDc1MHB4OyIgd2lkdGg9Ijc1MCIgaGVpZ2h0PSI3NTAiCiAgICAgICAgICB0cmFuc2Zvcm09InRyYW5zbGF0ZSgxNDMwLDE0MzApICIKICAgICAgICAgIHhsaW5rOmhyZWY9ImRhdGE6aW1hZ2UvanBlZztiYXNlNjQsLzlqLzRBQVFTa1pKUmdBQkFRRUJMQUVzQUFELzRSREtSWGhwWmdBQVRVMEFLZ0FBQUFnQUJBRTdBQUlBQUFBQ1JBQUFBSWRwQUFRQUFBQUJBQUFJU3B5ZEFBRUFBQUFFUkFBQUFPb2NBQWNBQUFnTUFBQUFQZ0FBQUFBYzZnQUFBQWd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RmtBTUFBZ0FBQUJRQUFCQ1lrQVFBQWdBQUFCUUFBQkNza3BFQUFnQUFBQU01T1FBQWtwSUFBZ0FBQUFNNU9RQUE2aHdBQndBQUNBd0FBQWlNQUFBQUFCenFBQUFBQ0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1qQXhOam93T0RveU15QXhPRG8xT1Rvd053QXlNREUyT2pBNE9qSXpJREU0T2pVNU9qQTNBQUFBLytFTEZHaDBkSEE2THk5dWN5NWhaRzlpWlM1amIyMHZlR0Z3THpFdU1DOEFQRDk0Y0dGamEyVjBJR0psWjJsdVBTZnZ1NzhuSUdsa1BTZFhOVTB3VFhCRFpXaHBTSHB5WlZONlRsUmplbXRqT1dRblB6NE5Dang0T25odGNHMWxkR0VnZUcxc2JuTTZlRDBpWVdSdlltVTZibk02YldWMFlTOGlQanh5WkdZNlVrUkdJSGh0Ykc1ek9uSmtaajBpYUhSMGNEb3ZMM2QzZHk1M015NXZjbWN2TVRrNU9TOHdNaTh5TWkxeVpHWXRjM2x1ZEdGNExXNXpJeUkrUEhKa1pqcEVaWE5qY21sd2RHbHZiaUJ5WkdZNllXSnZkWFE5SW5WMWFXUTZabUZtTldKa1pEVXRZbUV6WkMweE1XUmhMV0ZrTXpFdFpETXpaRGMxTVRneVpqRmlJaUI0Yld4dWN6cGtZejBpYUhSMGNEb3ZMM0IxY213dWIzSm5MMlJqTDJWc1pXMWxiblJ6THpFdU1TOGlMejQ4Y21SbU9rUmxjMk55YVhCMGFXOXVJSEprWmpwaFltOTFkRDBpZFhWcFpEcG1ZV1kxWW1Sa05TMWlZVE5rTFRFeFpHRXRZV1F6TVMxa016TmtOelV4T0RKbU1XSWlJSGh0Ykc1ek9uaHRjRDBpYUhSMGNEb3ZMMjV6TG1Ga2IySmxMbU52YlM5NFlYQXZNUzR3THlJK1BIaHRjRHBEY21WaGRHVkVZWFJsUGpJd01UWXRNRGd0TWpOVU1UZzZOVGs2TURjdU9Ua3hQQzk0YlhBNlEzSmxZWFJsUkdGMFpUNDhMM0prWmpwRVpYTmpjbWx3ZEdsdmJqNDhjbVJtT2tSbGMyTnlhWEIwYVc5dUlISmtaanBoWW05MWREMGlkWFZwWkRwbVlXWTFZbVJrTlMxaVlUTmtMVEV4WkdFdFlXUXpNUzFrTXpOa056VXhPREptTVdJaUlIaHRiRzV6T21SalBTSm9kSFJ3T2k4dmNIVnliQzV2Y21jdlpHTXZaV3hsYldWdWRITXZNUzR4THlJK1BHUmpPbU55WldGMGIzSStQSEprWmpwVFpYRWdlRzFzYm5NNmNtUm1QU0pvZEhSd09pOHZkM2QzTG5jekxtOXlaeTh4T1RrNUx6QXlMekl5TFhKa1ppMXplVzUwWVhndGJuTWpJajQ4Y21SbU9teHBQa1E4TDNKa1pqcHNhVDQ4TDNKa1pqcFRaWEUrRFFvSkNRazhMMlJqT21OeVpXRjBiM0krUEM5eVpHWTZSR1Z6WTNKcGNIUnBiMjQrUEM5eVpHWTZVa1JHUGp3dmVEcDRiWEJ0WlhSaFBnMEtJQ0FnSUNBZ0lDQWdJQ0FnSUNBZ0lDQWdJQ0FnSUNBZ0lDQWdJQ0FnSUNBZ0lDQWdJQ0FnSUNBZ0lDQWdJQ0FnSUNBZ0lDQWdJQ0FnSUNBZ0lDQWdJQ0FnSUNBZ0lDQWdJQ0FnSUNBZ0lDQWdJQ0FnSUNBZ0lDQWdJQ0FnSUNBZ0lDQWdJQW9nSUNBZ0lDQWdJQ0FnSUNBZ0lDQWdJQ0FnSUNBZ0lDQWdJQ0FnSUNBZ0lDQWdJQ0FnSUNBZ0lDQWdJQ0FnSUNBZ0lDQWdJQ0FnSUNBZ0lDQWdJQ0FnSUNBZ0lDQWdJQ0FnSUNBZ0lDQWdJQ0FnSUNBZ0lDQWdJQ0FnSUNBZ0lDQWdJQ0FnQ2lBZ0lDQWdJQ0FnSUNBZ0lDQWdJQ0FnSUNBZ0lDQWdJQ0FnSUNBZ0lDQWdJQ0FnSUNBZ0lDQWdJQ0FnSUNBZ0lDQWdJQ0FnSUNBZ0lDQWdJQ0FnSUNBZ0lDQWdJQ0FnSUNBZ0lDQWdJQ0FnSUNBZ0lDQWdJQ0FnSUNBZ0lDQWdJQ0FnSUNBS0lDQWdJQ0FnSUNBZ0lDQWdJQ0FnSUNBZ0lDQWdJQ0FnSUNBZ0lDQWdJQ0FnSUNBZ0lDQWdJQ0FnSUNBZ0lDQWdJQ0FnSUNBZ0lDQWdJQ0FnSUNBZ0lDQWdJQ0FnSUNBZ0lDQWdJQ0FnSUNBZ0lDQWdJQ0FnSUNBZ0lDQWdJQ0FnSUNBZ0lBb2dJQ0FnSUNBZ0lDQWdJQ0FnSUNBZ0lDQWdJQ0FnSUNBZ0lDQWdJQ0FnSUNBZ0lDQWdJQ0FnSUNBZ0lDQWdJQ0FnSUNBZ0lDQWdJQ0FnSUNBZ0lDQWdJQ0FnSUNBZ0lDQWdJQ0FnSUNBZ0lDQWdJQ0FnSUNBZ0lDQWdJQ0FnSUNBZ0lDQWdDaUFnSUNBZ0lDQWdJQ0FnSUNBZ0lDQWdJQ0FnSUNBZ0lDQWdJQ0FnSUNBZ0lDQWdJQ0FnSUNBZ0lDQWdJQ0FnSUNBZ0lDQWdJQ0FnSUNBZ0lDQWdJQ0FnSUNBZ0lDQWdJQ0FnSUNBZ0lDQWdJQ0FnSUNBZ0lDQWdJQ0FnSUNBZ0lDQWdJQ0FLSUNBZ0lDQWdJQ0FnSUNBZ0lDQWdJQ0FnSUNBZ0lDQWdJQ0FnSUNBZ0lDQWdJQ0FnSUNBZ0lDQWdJQ0FnSUNBZ0lDQWdJQ0FnSUNBZ0lDQWdJQ0FnSUNBZ0lDQWdJQ0FnSUNBZ0lDQWdJQ0FnSUNBZ0lDQWdJQ0FnSUNBZ0lDQWdJQ0FnSUFvZ0lDQWdJQ0FnSUNBZ0lDQWdJQ0FnSUNBZ0lDQWdJQ0FnSUNBZ0lDQWdJQ0FnSUNBZ0lDQWdJQ0FnSUNBZ0lDQWdJQ0FnSUNBZ0lDQWdJQ0FnSUNBZ0lDQWdJQ0FnSUNBZ0lDQWdJQ0FnSUNBZ0lDQWdJQ0FnSUNBZ0lDQWdJQ0FnSUNBZ0NpQWdJQ0FnSUNBZ0lDQWdJQ0FnSUNBZ0lDQWdJQ0FnSUNBZ0lDQWdJQ0FnSUNBZ0lDQWdJQ0FnSUNBZ0lDQWdJQ0FnSUNBZ0lDQWdJQ0FnSUNBZ0lDQWdJQ0FnSUNBZ0lDQWdJQ0FnSUNBZ0lDQWdJQ0FnSUNBZ0lDQWdJQ0FnSUNBZ0lDQUtJQ0FnSUNBZ0lDQWdJQ0FnSUNBZ0lDQWdJQ0FnSUNBZ0lDQWdJQ0FnSUNBZ0lDQWdJQ0FnSUNBZ0lDQWdJQ0FnSUNBZ0lDQWdJQ0FnSUNBZ0lDQWdJQ0FnSUNBZ0lDQWdJQ0FnSUNBZ0lDQWdJQ0FnSUNBZ0lDQWdJQ0FnSUNBZ0lDQWdJQW9nSUNBZ0lDQWdJQ0FnSUNBZ0lDQWdJQ0FnSUNBZ0lDQWdJQ0FnSUNBZ0lDQWdJQ0FnSUNBZ0lDQWdJQ0FnSUNBZ0lDQWdJQ0FnSUNBZ0lDQWdJQ0FnSUNBZ0lDQWdJQ0FnSUNBZ0lDQWdJQ0FnSUNBZ0lDQWdJQ0FnSUNBZ0lDQWdJQ0FnQ2lBZ0lDQWdJQ0FnSUNBZ0lDQWdJQ0FnSUNBZ0lDQWdJQ0FnSUNBZ0lDQWdJQ0FnSUNBZ0lDQWdJQ0FnSUNBZ0lDQWdJQ0FnSUNBZ0lDQWdJQ0FnSUNBZ0lDQWdJQ0FnSUNBZ0lDQWdJQ0FnSUNBZ0lDQWdJQ0FnSUNBZ0lDQWdJQ0FnSUNBS0lDQWdJQ0FnSUNBZ0lDQWdJQ0FnSUNBZ0lDQWdJQ0FnSUNBZ0lDQWdJQ0FnSUNBZ0lDQWdJQ0FnSUNBZ0lDQWdJQ0FnSUNBZ0lDQWdJQ0FnSUNBZ0lDQWdJQ0FnSUNBZ0lDQWdJQ0FnSUNBZ0lDQWdJQ0FnSUNBZ0lDQWdJQ0FnSUNBZ0lBb2dJQ0FnSUNBZ0lDQWdJQ0FnSUNBZ0lDQWdJQ0FnSUNBZ0lDQWdJQ0FnSUNBZ0lDQWdJQ0FnSUNBZ0lDQWdJQ0FnSUNBZ0lDQWdJQ0FnSUNBZ0lDQWdJQ0FnSUNBZ0lDQWdJQ0FnSUNBZ0lDQWdJQ0FnSUNBZ0lDQWdJQ0FnSUNBZ0lDQWdDaUFnSUNBZ0lDQWdJQ0FnSUNBZ0lDQWdJQ0FnSUNBZ0lDQWdJQ0FnSUNBZ0lDQWdJQ0FnSUNBZ0lDQWdJQ0FnSUNBZ0lDQWdJQ0FnSUNBZ0lDQWdJQ0FnSUNBZ0lDQWdJQ0FnSUNBZ0lDQWdJQ0FnSUNBZ0lDQWdJQ0FnSUNBZ0lDQWdJQ0FLSUNBZ0lDQWdJQ0FnSUNBZ0lDQWdJQ0FnSUNBZ0lDQWdJQ0FnSUNBZ0lDQWdJQ0FnSUNBZ0lDQWdJQ0FnSUNBZ0lDQWdJQ0FnSUNBZ0lDQWdJQ0FnSUNBZ0lDQWdJQ0FnSUNBZ0lDQWdJQ0FnSUNBZ0lDQWdJQ0FnSUNBZ0lDQWdJQ0FnSUFvZ0lDQWdJQ0FnSUNBZ0lDQWdJQ0FnSUNBZ0lDQWdJQ0FnSUNBZ0lDQWdJQ0FnSUNBZ0lDQWdJQ0FnSUNBZ0lDQWdJQ0FnSUNBZ0lDQWdJQ0FnSUNBZ0lDQWdJQ0FnSUNBZ0lDQWdJQ0FnSUNBZ0lDQWdJQ0FnSUNBZ0lDQWdJQ0FnSUNBZ0NpQWdJQ0FnSUNBZ0lDQWdJQ0FnSUNBZ0lDQWdJQ0FnSUNBZ0lDQWdJQ0FnSUNBZ0lDQWdJQ0FnSUNBZ0lDQWdJQ0FnSUNBZ0lDQWdJQ0FnSUNBZ0lDQWdJQ0FnSUNBZ0lDQWdJQ0FnSUNBZ0lDQWdJQ0FnSUNBZ0lDQWdJQ0FnSUNBZ0lDQUtJQ0FnSUNBZ0lDQWdJQ0FnSUNBZ0lDQWdJQ0FnSUNBZ0lDQWdJQ0FnSUNBZ0lDQWdJQ0FnSUNBZ0lDQWdJQ0FnSUNBZ0lDQWdJQ0FnSUNBZ0lDQWdJQ0FnSUNBZ0lDQWdJQ0FnSUNBZ0lDQWdJQ0FnSUNBZ0lDQWdJQ0FnSUNBZ0lDQWdJQW9nSUNBZ0lDQWdJQ0FnSUNBZ0lDQWdJQ0FnSUNBZ0lDQWdJQ0FnSUNBZ0lDQWdJQ0FnSUNBZ0lDQWdJQ0FnSUNBZ0lDQWdJQ0FnSUNBZ0lDQWdJQ0FnSUNBZ0lDQWdJQ0FnSUNBZ0lDQWdJQ0FnSUNBZ0lDQWdJQ0FnSUNBZ0lDQWdJQ0FnQ2lBZ0lDQWdJQ0FnSUNBZ0lDQWdJQ0FnSUNBZ0lDQWdJQ0FnSUNBOFAzaHdZV05yWlhRZ1pXNWtQU2QzSno4Ky85c0FRd0FEQWdJREFnSURBd01EQkFNREJBVUlCUVVFQkFVS0J3Y0dDQXdLREF3TENnc0xEUTRTRUEwT0VRNExDeEFXRUJFVEZCVVZGUXdQRnhnV0ZCZ1NGQlVVLzlzQVF3RURCQVFGQkFVSkJRVUpGQTBMRFJRVUZCUVVGQlFVRkJRVUZCUVVGQlFVRkJRVUZCUVVGQlFVRkJRVUZCUVVGQlFVRkJRVUZCUVVGQlFVRkJRVUZCUVUvOEFBRVFnQThRRmRBd0VpQUFJUkFRTVJBZi9FQUI4QUFBRUZBUUVCQVFFQkFBQUFBQUFBQUFBQkFnTUVCUVlIQ0FrS0MvL0VBTFVRQUFJQkF3TUNCQU1GQlFRRUFBQUJmUUVDQXdBRUVRVVNJVEZCQmhOUllRY2ljUlF5Z1pHaENDTkNzY0VWVXRId0pETmljb0lKQ2hZWEdCa2FKU1luS0NrcU5EVTJOemc1T2tORVJVWkhTRWxLVTFSVlZsZFlXVnBqWkdWbVoyaHBhbk4wZFhaM2VIbDZnNFNGaG9lSWlZcVNrNVNWbHBlWW1acWlvNlNscHFlb3FhcXlzN1MxdHJlNHVickN3OFRGeHNmSXljclMwOVRWMXRmWTJkcmg0dVBrNWVibjZPbnE4Zkx6OVBYMjkvajUrdi9FQUI4QkFBTUJBUUVCQVFFQkFRRUFBQUFBQUFBQkFnTUVCUVlIQ0FrS0MvL0VBTFVSQUFJQkFnUUVBd1FIQlFRRUFBRUNkd0FCQWdNUkJBVWhNUVlTUVZFSFlYRVRJaktCQ0JSQ2thR3h3UWtqTTFMd0ZXSnkwUW9XSkRUaEpmRVhHQmthSmljb0tTbzFOamM0T1RwRFJFVkdSMGhKU2xOVVZWWlhXRmxhWTJSbFptZG9hV3B6ZEhWMmQzaDVlb0tEaElXR2g0aUppcEtUbEpXV2w1aVptcUtqcEtXbXA2aXBxckt6dExXMnQ3aTV1c0xEeE1YR3g4akp5dExUMU5YVzE5aloydUxqNU9YbTUranA2dkx6OVBYMjkvajUrdi9hQUF3REFRQUNFUU1SQUQ4QS9WT2lpaWdBb29vb0FLS0tLQUNpaWlnQW9vb29BS0tLS0FDaWlpZ0Fvb29vQUtLS0tBQ2lpaWdBb29vb0FLS0tLQUNpaWlnQW9vb29BS0tLS0FDaWlpZ0Fvb29vQUtLS0tBQ2lpaWdBb29vb0FLS0tLQUNpaWlnQW9vb29BS1ROQjZWR281TEU4K2xJWkprVVpIclVmSUJ4eVRXQjR3OGJhTDRHMHVUVU5iMUNLeWlqVXRobkFMZlFkNmlVMUJjMG5vYTA2VTYwMVRwcHR2Wkk2U203MUhjVjhOZkZIL2dvN2FXa2sxdjRNMDgzTEtTbm0zYWxRVDZpdm03eGYrMko4Ui9GYzd5RFZwTk0zREd5MWJBRmNFc2RHOW9SYi9BL1U4dDhOTTh4OFZPcWxTVC9BSm5yOXlQMXllN2dqKzlOR3YxWVVuMisyeG43UkYvMzJLL0ZaL2psOFFaQ1MvaS9WU2YrdTVwdi9DN3ZINC81bTdWTWY5ZHpTK3V2K1Urb1hoRGpPdUtqOXpQMnIrMzIzL1B4Ri8zMktUN2ZiZjhBUHhGLzMySy9GWC9oZC9qL0FQNkc3VlArL3dDYVArRjMrUDhBL29iZFUvNy9BSm8rdXY4QWxEL2lFV0wvQU9ncVAzTS9hcjdmYmY4QVB4Ri8zMktQdDlzZitYaUwvdnNWK0t2L0FBdTd4OS8wTnVxZjkvelIvd0FMdThmL0FQUTI2cC8zL05IMTEveWgvd0FRaHhmL0FFRlIrNW43Vi9icmIvbjRpLzc3Rko5dnR2OEFuNGkvNzdGZml0L3d1L3g5L3dCRGJxbi9BSC9OSi93dTd4OS8wTnVxZjkvelI5ZGY4b2Y4UWh4Zi9RVkg3bWZ0Vjl2dHYrZmlML3ZzVXYyKzIvNStJdjhBdnNWK0tuL0M3dkgzL1EyNnAvMy9BRFIvd3UveC93RDlEZHFuL2Y4QU5IMXgvd0FvZjhRaHhmOEEwRlIrNW43Vi9icmIvbjRpL3dDK3hSOXZ0djhBbjRpLzc3RmZpcC93dS94Ly93QkRkcW4vQUgvTkgvQzcvSC8vQUVOMnFmOEFmODB2cnIvbEQvaUVPTC82Q28vY3o5cXZ0OXQvejhSZjk5aWo3ZmJmOC9FWC9mWXI4VmYrRjNlUC93RG9iZFUvNy9tai9oZC9qLzhBNkczVlArLzVwL1hIL0tIL0FCQ0xGLzhBUVZIN21mdFY5dnR2K2ZpTC92c1VmYjdiL240aS93Qyt4WDRyZjhMdjhmZjlEYnFuL2Y4QU5KL3d1L3gvL3dCRGJxbi9BSC9OSDExL3loL3hDSEYvOUJVZnVaKzFmMisyei94OFJmOEFmWW8rM1czL0FEOFJmOTlpdnhVLzRYZjQvd0QraHQxVC92OEFtbC80WGY0K1AvTTI2cC8zL05IMTEveWgvd0FRaHhmL0FFRlIrNW43VmZicmIvbjRpLzc3RkgyNjI1LzBpTGovQUd4WDRxZjhMdjhBSC84QTBOMnFmOS96Uy84QUM3dkgzSi80UzdWT2YrbTVvK3V2K1VQK0lRNHYvb0tqOXpQMnJqdklKVzJwTWp0Nkt3SnFhdnpBL1pKK0tYakh4RjhRbzdQVVBFTjlkMjRlSmlzc203UHpnRVYrbnc2VjBZZkVlMzVrMWF4K1c4VGNPVk9Hc1dzTFZxS2JhdmRDMFVVVjJIeUFVVVVVQUZGRkZBQlJSUlFBVVVVVUFGRkZGQUJSUlJRQVVVVVVBSWFqT0ZiSjZub0trTmN2OFF2SEZqOE8vQ2VvYTNxTWlwSGF4RjFCT041OUJVVGtvUmNwYkkzbzBwMTZrYVZOWGxKMlM4MmNkOGZQajdvdndSOE55WFYzTWozOGlrUVFBZ2t0MjRyOHN2aXo4Y1BFL3dBWDlabnU5WjFDVjdVdVdodGR4Mnhqc0tYNHhmRnZVL2k1NDV2ZGF2TGh2SkxFVzhUa2xVVDB4WG50ZlBUbkt2TG1sdDBYOWRUK3llRHVEY1B3L2g0MXEwVkxFU1dyN2VTL3pKV21sbmxWaXhad01BbXQvUWZCR3MrTWd6YVRZRzRaRHRaWStXSitsYzNYZC9DSDR0YXA4SVBGRnZyT2xLc2tvY0NXT1FibGRPNHg2MW5OTkwzVDcvR3ZFUW9TbGc0cHpTMFQwVDhpWnZnTDQ1UVpPZzNQL2ZCL3dwdi9BQW9meHlmK1lEYy85OEgvQUFyOVYvZ2w4WHZESHhzOE1SYWpwc2RzbDhxajdWWkZSdmhiMFBGZWpEVGJRZGJXREgvWE1WMVF3dFNvdWFOUlc5UCtDZnoxaXZGSE1zRldsaDhUaEZHY1hacHRuNHhmOEtIOGNmOEFRQnVmKytEL0FJVWY4S0c4Y2Y4QVFCdWYrK0QvQUlWK3o1MDIwN1dzUC9mc1VmMmRaOTdXSFA4QTF6RmFmVWEzODYrNy9nbkwvd0FSY3huL0FFRFIrOW40d2Y4QUNodkhQL1FCdWY4QXZnLzRVZjhBQ2gvSEgvUUJ1ZjhBdmcvNFYrMEg5bTJuL1ByRC93Qit4U0hUYk1EL0FJOVlmKy9ZbytwVnY1MTkzL0JGL3dBUmN4bi9BRURSKzluNHdmOEFDaC9ISC9RQnVmOEF2Zy80VWY4QUNodkhIL1FDdVA4QXZnLzRWK3p2OW5Xdi9QckNQKzJZcERwOXB5ZnNjSkkvNlppbDlTcS96cjd2K0NQL0FJaTNqUDhBb0dqOTdQeGovd0NGRCtPUCtnRGMvd0RmQi93by93Q0ZEZU9QK2dEYy93RGZCL3dyOW5ocDFyai9BSTlZUjdlV1A4S1A3T3RmK2ZhSC92MktmMUt0L092dS93Q0NML2lMbU0vNkJvL2V6OFlmK0ZEK09QOEFvQTNQL2ZCL3dvLzRVUDQ0L3dDZ0RjLzk4SC9DdjJlL3M2MC81OW9mKy9Zby9zNjEvd0NmYUgvdjJLUHFWYitkZmQvd1IvOEFFWE1aL3dCQTBmdlorTVAvQUFvZnh4LzBBYm4vQUw0UCtGSC9BQW9meHgvMEFibi9BTDRQK0ZmczkvWjFwL3o3US84QWZzZjRVZjJkYWY4QVB0RC9BTit4L2hSOVNyZnpyN3YrQ0wvaUxtTS82Qm8vZXo4WWYrRkRlT1ArZ0RjLzk4SC9BQW8vNFVQNDQvNkFWei8zd2Y4QUN2MmUvczYwL3dDZmFIL3YyUDhBQ2orenJYL24yaC83OWlqNmxXL25YM2Y4RVA4QWlMbU0vd0NnYVAzcy9HTC9BSVVONDRQVFFiblArNGY4S1QvaFEzam5PUDdDdWY4QXZnLzRWK3ozOW5Xbi9QdEQvd0IreC9oU2YyZGFkUmJRZjkreFI5U3JmenI3ditDUC9pTG1NLzZCby9lejhYYno0SStNN0dDU2FiUkxoSTBVc3pGVHdQeXJobVVveFZ1Q0RnaXYydStMVmxheGZEclhtUzFoRGZaSk9mTEdSeFg0cjMvL0FCLzNQL1hWdjUxelNwenBUNVp1NStxOEY4VlZ1S0tWYXBWcHFISTB0SDNQZnYyS3NqNG41QndNeEQveDhWK3NRNlYrVG43RlgvSlVCLzJ5L3dEUXhYNnhqcFhaZ1BpcWZJL0V2RlQvQUpIRVA4UCtRdEZGRmV1Zmk0VVVVVUFGRkZGQUJSUlJRQVVVVVVBRkZGRkFCUlJSUUFVVVVVQUllbGZBL3dEd1VVK0xEaVhUL0IxblB0OHNpZWNLZVdCSEFQdFgzdE0yMkp6NktUWDQyL3RKZUtmK0V4K0pzK29tUXlsb0kwM0gyRmVWanA2UnBkLzAvd0NIUDJEd3h5dUdPemg0aW9ycWtyL042TDlUeThwdWpNbVFCbkdLWlJSWENmMThncHlxY2JoMnB0QUpIUTRvQTd6NFEvRjNYZmc3NG1pMXJSWm1ES3c4MkZqKzdrWFBPNFYrci93TytPV2gvR3Z3cmI2bHAwb1c4Q0FYRnF4K2VOc2NuSHBtdnhtRWpLaFVFaFQxRmR6OEkvaTFyWHdrOFVSYXpwVjlMRHRZZWRiS2ZsdUZIOExlMVZUcXlvUzVsc2ZtUEdYQnRIaUtpNjFKS05lT3o3K1QvUjlEOXFqbklJNlVwd1dCcnpQNEdmSFRRdmpkNFZoMUxUSjBTOFFCYm0wSkFhTisrQjFJOTY5S0E1SjZpdmNoTlZFcFIyUDQ4eGVFcjRHdExENGlMak9PalRKS1pLL2x4c3g2QVpwUU1jNXBHK2RXQkdRUmpGYU00MGVlMy94NDhENmJmeldkOXIxcGFYVUJ3OGNrbUNLaUg3UXZ3L2JhUjRtc09lUDliWGczN1huN0lGcjQ2c2JueFQ0WXR4QnJVS2w1b0V6aVlkVCtOZkQzd24rSGVoK0xQRzM5ZytMZFduOE5xVzh2ek5uSWJPT2MxNGRURTE2VGNaMlAyN0plRU1pem5McFk2R0ptbkJlL0ZSVGErUzFhN0g2dUg5b2I0ZkFuL2lwN0QvdjdSL3cwTjhQditobXNQKy9sZk1OcC93QUV6ZkRkOWJyY1cvamUrbWdrR1kzU05DR0gxcVFmOEV4TkFicDR5MURJKzkrNVd0MUxGdm9qeUhsWEJpZG5tRlQvQU1Gdi9JK212K0dodmg5LzBNMWgvd0IvS1A4QWhvYjRmZjhBUXpXSC9meXZtY2Y4RXdkQnp6NHkxREgvQUZ4V3MvVi8rQ1plblcrbFhUMlBpeTh1TlJSQzBNTHhLRWM5Z1RRNVl0SzdTSEhLZURKTlJXWXovd0RBSC9rZlZIL0RRM3crL3dDaG1zUCsvdEgvQUEwUDhQditobXNQKy9sZmtGNDA4QjZuOFA4QVhielJ0YXQ1YlhVTGQ5Z1VxZHIrNE5ZWnRvMGRGZDJIOTRqbkZjMzF1cStxUDBXbjRWWlpXZ3FsUEZ5Y1hxbWt0VWZzei93ME44UHYraG1zUCsvbEgvRFEzdysvNkdhdy93Qy9sZmpMZVdiV2NnVmprRVpCQjdWQmlxV0tyTlhUUnF2Q1RMMnJyRlQrNUg3VDJueDU4RGFoY3BiMjNpR3lubmM0V05KTWttdTZnY1Nvc3FITWJqSXI4VS9nd1A4QWk1bWhjbmlkZS92WDdSNkFNNkpZL3dEWEZmNVYwNGF2T3JPVUo5RDhwNDE0Vm9jTDFLVk9oVWMrZE42Mk9iK0x6aGZoeHJ4SFAraXlmeXI4VTcvL0FJLzduL3JxMzg2L2E3NHZxQjhPTmV3UCtYV1QrVmZpamY4QS9IL2Mvd0RYVnY1MWppdjQzeVAxRHdpLzNiRmY0by9rejMzOWluL2txSC9mci8wTVYrc1k2VitUbjdGUC9KVVArL1gvQUtHSy9XTWRLckFmRlUrUjhWNHFmOGppSCtIL0FDRm9vb3IyRDhYQ2lpaWdBb29vb0FLS0tLQUNpaWlnQW9vb29BS0tLS0FDaWlpZ0NHOE9MU2MvN0RmeXI4SmIrOW12N2w1WjNMeUhqSnI5MnIzL0FJODUvd0RybTM4cS9CK1EvT3c5elhtNHhheGZxZjBmNFBKZjdjLyt2ZjhBN2VOb29vcnpqK2p3b29vb0dGS3FGZ1NCa0RyU1U2S1F4T0dYcUtHSjM2SGMvQi80dWExOEh2RmNHczZUY3VnUS92WU1uYkt2ZGNkSy9WejRFL0hiUlBqZjRTaDFLeGtTRytWUUxtekxmTkUxZmpYNXAzczJCbHZhdTUrRW54YThRZkNyeFRhYXBvZDJ0dTBSK2VLVC9WeUR2dUhlcXAxSlVaY3kyNm41anhsd2JRNGpvT3RTU2pYaXRIMzhuK2o2SDdVRVp3UWVLVnpoYTh3K0JYeDIwUDQzZUZvTDNUYmhFdjBVQzV0V1B6bzJPVGowelhwMmVlT1JYdVFxUm5GU2pzZng1aThKWHdOZVdIeE1YR2NYWnBrYkh6RktEREE4SEk0cjVDL2JDL1pIVHhsYVRlTHZDa0lnMXUzVXZOQkNOcG4rbU9ocjdDSzU2Y0Qyb0tLdzJrWkhUQjcxbFdvcXRHelBTeWJPY1ZrZUxqaThKS3pXNjZOZFV6OC9mMlNmMnFibndqcUtlQXZIcnlRS3JpTzN1TGdrR051Z1E1TmZmbHRPbDFFc3NiQjRtR1ZkVGtNSytPLzJ4UDJSMDhVd1QrTVBDY0poMWlFYjVvSWhqZUIzQTlhNHo5a1Q5ck83OE9YMFhnTHh6SzhSUnZLdDdtNE9ERWY3cm12TW9WWllhWHNxdTM5ZmdmcG1jNVBoZUo4Rzg5eVJXbXY0dFBxbjFhWDlYUHZrbmVlUVFPM3ZTc1NFSis2ZXg5S2JEZFJYVU1VMExDV0Z3Q3JyeUNQV2x3QVNlb3IydDlUOFkyZG1lSC90SmZzMTZYOGJ2RGp6UUNLMDErQkNZTHNJTXR4MFBIZXZ5eDhhK0R0YStIUGlDOTBQV0xWN1M3aVlxeXVQdkRzUWEvY0RJQ2c0Mi9XdkQvMmt2MmE5SCtPSGgrVjBqUzIxeUJTME55QmpjZlJqM3J6TVRocmZ2SUxYcXU1K3hjRWNienlhYXdPUGQ2RDJmV0QvQU12TG9ma1lTVDFKTkZkSDR1OEJhdDRJMTY4MHJXTGQ3QzR0MllEemwyK1lBZW8rdFlYa0sxdVpBNEJIQlU5VFhucVNaL1dWS3RUcXdWU25LNmV6WG1kZjhHRGo0bWFIL3dCZDEvblg3UmFCeG9sai93QmNWL2xYNHdmQnFGMCtKR2dPeWtLMDY3U2UvSXI5bjlBR2RFc2YrdUsveXJyd1g4YWZvdjFQNXI4WEhmRVliMGY1blBmR0FaK0hHdmY5ZXIveXI4VUwvd0Q0L3dDNS93Q3VyZnpyOXIvaS93RDhrNDE3L3Ixay9sWDRvYWgveC8zWC9YVnY1MDhWL0crUjdIaEYvdTJLL3dBVWZ5Wjc3K3hUL3dBbFEvNzlmK2hpdjFqSFN2eWMvWXAvNUtoLzM2LzlERmZyR09sVmdQaXFmSStNOFZQK1J4RC9BQS81QzBVVVY3QitMQlJSUlFBVVVVVUFGRkZGQUJSUlJRQVVVVVVBRkZGRkFCUlJSUUJEZS84QUhuUC9BTmMyL2xYNFBTZmZiNm12M2h2ZitQT2Yvcm0zOHEvQjZUNzdmVTE1dU0rejh6K2tmQjdiSC84QWNQOEE5dkVvb29yemoramdvb29vRUZGRkZBd29BSjZETkZLam1Oc2pnMEM5RHR2aEg4V05iK0VQaXUzMWZSNTJqd3c4NkhPRmxYME5mckQ4RFBqcG9YeHM4TVJYK25Ub2w4Z0F1TFVuREszZkE3aXZ4cjNxWlF4VDVmN3RkeDhLUGkvclh3azhUVytyNlRNNmJISG14aGpoMDdyak5PblZsUmx6UjI2by9NdU11RHFQRWRIMjFGY3RlSzBmZnlmNlBvZnRWejJwVDByeS93Q0JYeDIwVDQyZUdJci9BRTV5bDRxajdSYkVmNnR2VE5lbUdRamhoOUs5MkZTTlNLbEY2TS9qdkY0T3ZnYThzUGlJdU00dXpURWI5NENDUGt4em52WHhsKzE5K3lQSDRoaHVQR1BoT0h5OVRpL2V6UVJqNytPYy9XdnM3T1I4dzY4WXBzaVJtTW93RFJrWUtrWnpXR0lveHJ4czkraDZ1UzUxaXNpeGNjWGhYWnJkZEd1elBnNzlrdjhBYThrMGk4aDhFZU5ua2drRENDQzRsR05wSEdHSjZWOTNSU3gzQ1J6UU9zc1RqS3NweXBIcURYeFQrMlIreWhIUFozbmpUd3FxMms2anpMdUJDRjNEcmtWaS9zYWZ0YjNNVjNhK0JQRjBra3dHSXJTOElMRUhvRVArTmVmaDZyb1M5alYvci9nSDZUbmVTWVRpTEJTei9JbzJhL2lVK3FmVnIrdGR6NzBPTUgrTDJOTWpCWWxod3ZZR3BVMnNNanZ6VGl1YTlxeCtMM3NlRmZ0TC9zMTZkOGMvRFUwa1VTVy9pR0JTYmFjY2J6MkRIMHI4cnZHUGd6VmZoNzRpdXRHMW16ZUM5dDNLTUdVN1c5MVBjVis0ckFqR0s4US9hVC9acjBuNDJlSDVKSVlrdGRlZ1ErUmRLdko5dWxlWmlNUGIzNmExNitaK3hjRWNjVHlXU3dHT2Q2RDJmOGovQU12SS9NTDROelBKOFNkQVJtTElrNjdRZTNOZnM3b0Evd0NKSlkvOWNWL2xYNUFlRlBBMnFmRG40MzZib3VzUStSZVFYSUJHYzVHZURYNi82RC95QkxIL0FLNHIvS3VmQXRPckpyc3YxUGE4VjZsT3RWd2xTazd4Y1cwMTFPZitMLzhBeVRqWHYrdldUK1ZmaWhxSC9IL2RmOWRXL25YN1gvR0Qva25HdmY4QVhySi9LdnhQdi84QWovdWYrdXJmenE4Vi9HK1I3dmhGL3UySy93QVVmeVo3OSt4Vi93QWxRLzc5ZitoaXYxakhTdnljL1lxLzVLZ1ByRi82R0svV01kS3JBZkZVK1I4WDRxZjhqaUgrSC9JV2lpaXZZUHhjS0tLS0FDaWlpZ0Fvb29vQUtLS0tBQ2lpaWdBb29vb0FLS0tLQUliMy9qem4vd0N1YmZ5cjhIcFB2dDlUWDd3M3YvSG5QLzF6YitWZmc5Sjk5dnFhODNHZlorWi9TSGc5dGovKzRmOEE3ZUpSUlJYbkg5SGhSUlRoR1RIdXlPdU1kNkEwRzBVVXFxWFlCUVNUMkZBQ1VEcnpVc1Z1MHJzdVFoVVpPN2l0RHczNFgxVHhicWNWaHBWbkxlWE1qQlFzUzV4bjFxWEpMY3luVWhUaTVUZGt0elBsQktxVlFoQ2VDZTVyMzc5bjM5a0x4SjhYN3lHOHZZSDB2Uk1oalBLdVBNSHRYMFQremY4QXNKUWFOSGE2NTQ1QXVMdkllT3hCekdCL3RDdnM2dzAyMjBpMGp0YktCTGEzaUdFaWpHRkFyZWxocDF0WmFSL0Yvd0NSK0JjVmVKVlBEODJEeWIzcGJPZlJlbmQrZXh4dndsK0QvaDc0UGFBbWxhSGI3QmdlYktmdk1mWE5kempiZ0RsYVVBWUJQeWs5dldrKzQvMTYrbGV2Q0VhY1ZHSzBQNXZ4R0pyWXVyS3ZYazVUbHEyK29wSURiaHlmU3E5L2ZXMmwyVTkzZFNMRGJ4S1hkM1BBQXAybzZqYTZUWlRYZDFLa0Z0RXBkNUhPQUFLL083OXF6OXF2VS9pWHJEK0N2QlprYXdMK1hKTGI4dEtjNHdQYXNNUmlJMEkyVzdQb3VIZUhjVnhGaXZZMGRJTFdVbnRGZjUrUkorMUQrMVBxZnhYMXFUd040SUVrbGpJL2t5U1FubWJudFh0LzdKSDdLRnA4TWRMaThRYS9CSGQ2OWNLR1VPb2J5Z2ZyM3FsK3lGK3lWRDhQN0dMeFI0a2lXWFc3bFF5UUVaV0lIb2ZyWDFvSThEQU9CL0t1TERZYVZXWHRxdnkvcjhqNi9pVGlEQzRIRGYyQmtXbEdQeHlXODMxMTdDUjU2RWpqMHFTbUtBbkZCZnIzeFh0SDVFOVJYeGprNHJ6cjQxL0YvVFBnOTRPdTlZdnBWODhJUkRCbmwyN1YxM2l2eFRwM2cvUXJyVmRUblNDMXQwTHNYT000N0N2eVUvYVYrUFdwL0c3eHRjUzd5dWtXemxMV0ZPaFVIcWZldlB4VmZrWEpCNnY4RDlHNEw0V3FjUjR5OVJXb3cxaysvd0RkWHFSYUo0K3Z2aWI4ZjdQeEJxTEEzRjFkQTRIUURQRmZydm9IL0lFc2YrdUsvd0FxL0YvNE1EL2k1ZWhldm5yL0FERmZ0RG9Bem9sai93QmNWL2xYSmdWYXRKZVNQdC9GYWpUdzlUQ1VhU3RHTVdrdXlSejN4Zy81SnhyMy9YcS84cS9GQy84QStQOEF1ZjhBcnEzODYvYS80d2Y4azQxNy9yMWsvbFg0b1gvL0FCLzNQL1hWdjUxV0svamZJOTd3aS8zYkZmNG8va3ozMzlpbi9rcUgvZnIvQU5ERmZyR09sZms1K3hUL0FNbFEvd0MvWC9vWXI5WXgwcXNCOFZUNUh4ZmlwL3lPSWY0ZjhoYUtLSzlnL0Z3b29vb0FLS0tLQUNpaWlnQW9vb29BS0tLS0FDaWlpZ0Fvb29vQWh2ZitQT2YvQUs1dC9LdndlaysrMzFOZnZEZS84ZWMvL1hOdjVWK0QwbjMyK3ByemNaOWsvcEh3ZTJ4Ly9jUC9BTnZFb29vcnpqK2pnb29vb0FCMXFVemtUSzhROG9qcHRxenBHblhHc1hhV05uYlBkWGs3QlkwUVpPYSsxZjJkUDJDcHRRYTIxenh3dXkzNGRiQWpESDYxR3NwY2tWZG56T2Q1L2wrUTBIV3hzN2RsMWZvajU5K0Ivd0N6YjRwK04ycTdyZTBrZzB0V3hQZVNBcnQ5eGtjMStrM3dRL1p2OEwvQlRTNFk3TzNTNzFVRDk1ZlNMOHpHdlM5QjhONmQ0WjAyR3cwdXppc3JhSlFxckdnSEE5Y2RhMENDTWxoeDJyMUtPRVVQZW5xL3dSL0tQRTNIR080aGs2VUg3T2owaW52NnZyNmJEaU04bm4yb0pLL01meXBNQk9Cd1RRTXJ3eERWNkIrYmpjRGZ5Y2s5UGFxOS9mUWFUWlMzTjNNc1Z0RXBaNVpDQUFLVzl2N2ZUTFNlNnVabGlnaVVzN3NjQlFLL08zOXJYOXJTOCtJT29QNE84R3pPTk9MbUthYUVuTXh6akF4WEhYeENvcnpQcmVIZUhjVnhGaTFRb3EwRjhVdWtWL24yUS84QWF1L2FzdnZpTnJNdmdud2hLOGVuNy9MZWEzNWFkdW0zanRYcXY3SHY3SksrQzdTRHhYNG1oRW1yVEtIaXRwQi9xeDJQSXFuK3g1K3lGSDRlZ3QvRjNpeTNFdW9TQVNXOXZLTTdQUW5JcjdPRUpBQVhDS3ZBQUhHSzRNUGg1Vm43V3JxdnovNEhrZmI4UjhRNFhLOEwvcS9rTHRUV2s1cmVUNjYvbjl5SkVBVlFBTUFjWUhhblUxT0ZvM2dWN2lQeGtTUWdjMURjengya0R6U3VJNDBCWm5ZNEFBcVZnQzJmMXI0dy9iVy9hVGJTNHBQQVBobVpwZFV1ZjNWeTBKK1pBZTJSWE5YclJvUjVtZlFaSGsySXp6R1F3ZUhXKzc2SmRXengzOXRQOXA4L0VQV3BmQytnWEIvc2EwY3JMS3B4NWpqZ2ozRmZKeVNOR2R5dGcxOWthRCt3YnFHci9CeDljdUpXL3dDRWxsWDdSSENlckxqSUgxcjVIMXpRYjN3eHEwK242cGJQYjNVTEZYamNZSU5lRnpOdHVhMWV1dlUvc0xoU3ZrMVBEU3k3S3BxWHNuYVhkdnEvTy9jNlA0TUgvaTVtaDkvMzYvenI5b3RBR2RFc2VmOEFsaXY4cS9HRDROQUo4U3RCWU1EbWRjajA1cjludEE1MFN4LzY0ci9LdXpCZnhwK2kvVS9JUEZ6L0FIakRlai9NNS80d0RQdzQxNy9yMWsvbFg0b2FoL3gvM1gvWFZ2NTErMTN4Z1A4QXhialh2K3ZXVCtWZmlqcUgvSC9kZjlkVy9uVHhYOGI1SHNlRVgrN1lyL0ZIOG1lKy9zVS84bFEvNzlmK2hpdjFqSFN2eWMvWXAvNUtoLzM2L3dEUXhYNnhqcFZZRDRxbnlQaS9GVC9rY1Evdy93Q1F0RkZGZXdmaTRVVVVVQUZGRkZBQlJSUlFBVVVVVUFGRkZGQUJSUlJRQVVVVVVBUTN2L0huUC8xemIrVmZnOUo5OXZxYS9lRzkvd0NQT2Y4QTY1dC9LdndlaysrMzFOZWJqUHMvTS9wSHdlMngvd0QzRC84QWJ4S2tqRVpqY01Edi9oSTZmalVkVFd5UzNCOGlDRnBwWkRnS2dKYjhCWG15MFIvUmt0RnFMY1FMYnRzTEJ6ak9WNlYzL3dBSS9najRtK0xtc1IydWkyYmVReEN5WE1pL3UxSGZtdmJ2MmQvMkhOWDhmZlp0WjhUdExwT21aRHJHQjg3anJnZzEraHZnandEb3Z3KzBxTFR0RXNJck8zVlFHZEJndVIzTlZTb3pyN2FSNy81SDR4eFQ0aVlYS2xMQzVlMVVyZFg5bVA4QW0vSThtK0FYN0pQaG40T1dVVjFjUUpxT3RFWmVlVWJnamY3TmU5eEVFNFVZVWNERk5NWnlTRG4vQUdlMVNJQW80NDlxOXFsU2pSWExCSDh2WmptV0t6U3U4VGpLam5OOS93Qk93K2ticFJrVWpjakZiczhvaCtjRG5Ca1BTb0wrK3Q5THNacnE3bVdDQ0pTOGtySEFVRHJSZjM4R2syVXQxZHpKQmJ4QXRKTEljQUQ2MStkZjdYZjdYRjM0NTFLYndmNFBtWWFVRDVjMDhYMzVtN3FNZFJYRlhyeG9yelBzT0hPSE1YeEhpMVFvSzBGOFV1aVgrZlpCKzFwKzF4ZCtQNzJid2Q0T2xkTkxSL0ttbmpQenp0bkh5bjBydlAyT3YyUGhZZlp2R1hpK0RkY05pUzF0SkIwOTJGVnYyTnYyUUJDTGJ4bDR1dGR6RUI3V3lsSEgxWVY5MHh4cXNTS2cyS2d3cWpzQlhGUW9PdEwydFhiOC93RGdINkJ4SnhEaE1sd3I0ZnlCMml0SnpXOG4xVi96ZnlSTEdpeElxSW9WVkdBQjBGT3BBUmlqTmUwajhQR1NLU3d3Y1UxenVCR0tXVHJ1SndCNlZ3ZnhuK0xXbmZDRHdUZTYxZXl4aVpZeUxhRmp6SkpqZ1ZsT1NnbktUME96RFllcmk2MEtGQ1BOS1RzbDVubi9BTzFUKzBSYmZCcndoTGE2ZElzdmlHN1FwQkNUa3Judlh6Myt4NSt6emZmRUR4STN4SDhYaDV3MHBsZ1Nma3UyZXA5cTg5K0VmaGpXUDJ1ZmpXMnVhN2RwRFp3eStZOEFrNVFBOEtvOUsvVFBSTkZ0ZkQrbDIrbmFmQXR2YVFLRlZFR01Zcng2VUpZdXI3U2Z3cityZjVuN0JtMWFud1hsMzlqNFIvN1ZWVjZzK3lmMlV5OGlMR2dSRkFqVVlDcjBGZkwzN1cvN0psdDhVOUtsMTd3OUVsdjRpZ1VzVkF3c29IVWZXdnFGU0Q5enAzelNnZ2tuMHIxcXRLRmFObWo4dXlyTmNYa3VMampNSkswbDl6OG41TS9GL3dDR1drWDNoNzR2YVZwOTliUGJYdHZjaEhpa1hCQno2Vit5V2hEZG90aG5nK1N2OHE4UitNZjdNT2wrTnZGZGg0czBtRmJQV1lKQThySng1djFyM0RSNEpMWFNiUzNsL3dCZkhFb2I2NHJ6OExUblRyVDUxMFd2Yys3NDE0ancvRWxMQzRta3JTU2FsSHMvOHV4emZ4ZU9maDFycWV0cEp6K0ZmaW5mL3dESC9jLzlkVy9uWDdXZkYzSy9EYlhjOWZzc244cS9GTy8vQU9QKzUvNjZ0L09veFA4QUcrUitqK0VYKzdZcjFqK1RQZmYyS3Y4QWtxQStzWC9vWXI5WXgwcjhuUDJLditTb0QvdGwvd0NoaXYxakhTcndIeFZQa2ZGZUtuL0k0aC9oL3dBaGFLS0s5Zy9Gd29vb29BS0tLS0FDaWlpZ0Fvb29vQUtLS0tBQ2lpaWdBb29vb0FodmYrUE9mL3JtMzhxL0NHVkZ3V0Q1YmNjclg3djNTN3JhWURrbENQMHI4dFBnOSt4VDRuK0kzaUlQcVVUYVRva1RabGVVWWFRZHd2dlhsNDE2d2l0M2Y5RDk2OE1NMXdlVVVNZlh4dFJRais3MzYyNTl1NTRoNEUrR2ZpTDRqYTFEcHVoNmJOZHp5RWNxcDJnWjY1cjlGdjJkdjJLdEMrR3NWdHF2aUtOTlQxdkFaQTRCRVI0T01ZcjJ2NFkvQ0R3MzhJOUdoMDNRckpJOW93Ym1SUVhQL0F1dGR0a3NUZ1lZZHpVVXNKZTBxMnZsMC80SjVYRlBpRmk4NDVzTmdiMDZQL2swdlhzdkpDUklJWWZMUkZqMi9kVlJnQWRxbGlJSysvZWtBeWM5L1duUjkrTVY2aVZqOGRidVBwa2dKSEhIdlRxYkljS2NkYXNsYmpNWjR6aytsVmJ6VWJmVDdXZTV1WjFpaGhCWjNZNENnVkplWHR2cDlwTGMzVWl3UVJxWGtrWTRDaXZ6dC9hNS9iQ204V1gxMTRTOElTdkRwMFRtRzR1a1ArdlBUNVQ2VnhWNjZveDAxZlkrdTRkNGR4ZkVlS1dIdzZ0RmZGTHBGZjU5a00vYS93RDJ3WnZHMTFkK0VQQ003RFNGUGx6M2NSUDc4OTFHRFhTZnNiL3NmZmJmc2ZqYnhmYjVpT0piU3psSEpQVU9jaXM3OWovOWtXWHhLMW40dDhZV3BpczRaUE50YldWY05JZXVXSGNWK2dscGJKYVJwQkJHc052R05xSW93QVBZVndVS0xyeTlwVjIvUC9nSDZUeEp4QmhPSDhHK0hzZ2RyZnhKcmR2cXI5MzE3YklsaGlqdDQxalJRcWdZQVVZRlNkQnhTREdhRG5QdFh0N0g0UTlTTWsrWmdqNWNVNEhjY2c0QXBDZkxISE9UVFo1WTdlRjVaR0NSb0N6RTloVXZ1VmEreG5lSi9FbW5lRXRDdXRXMUtkTGF6dGtMdkk1NEZmazUrMDk4ZnRWK00zakdmTHZEb3R1NVcyZ0RmS3dCNGF2VXYyMlAybm44YWF0TjRSMENkbDBxMVlyUEtqY1NuMHI1RFJ4NWltVExMM0dlMWVIWHErM2xwOEsvRS9xcnc5NFEvczJpczB4c2Yzc2w3cWYyVi9tenEvaHQ4UzlXK0YydlFheG9jN1cxL0d3eklEd3lkMUk5Ni9WajluajlvVFIvamw0V2l1b0pFdDlZaVVDNXN5dzNLZlg4YS9IeVlvWlc4c0VKMkI2MTFIdzErSld0ZkMzeFBhNjFvdHk4TTBMQXNtNDdISG9SM3FhZFNWRjgwZHVxUHF1TCtFS0hFbUg1NGU3WGo4TXUvd0RkZmwrUiszS2phRHVPYWNBT2NWNUYrejcrMEpvdnh1OE53elc4cVI2dkdnKzAycFB6QTl5QjZWNjV3T2E5dW5ValVpcFIyUDQzeHVDeEdYNGlXR3hNWEdjZEdtS294UzBBNW9KeFdwd0hIZkYvL2tuR3ZmOEFYcEovS3Z4UTFEL2ovdXYrdXJmenI5ci9BSXdmOGs0MTcvcjBrL2xYNG9YL0FQeC8zUDhBMTFiK2RlTGlmNDN5UDZjOEl2OEFkc1YvaWorVFBmZjJLdjhBa3FIL0FINi85REZmckdPbGZrNSt4VC95VkQvdjEvNkdLL1dNZEswd0h4VlBrZkYrS24vSTRoL2gvd0FoYUtLSzljL0Z3b29vb0FLS0tLQUNpaWlnQW9vb29BS0tLS0FDaWlpZ0Fvb29vQVRyVElZSTdlTVJ4b0VRZndnY1ZKUlN0MUhmb05LS1JnZ0VVdU0wdEZNUWdVQVl4eFRXYmI5QlQ2amxKeHdNbWtOYmlJKzVkdy9JMURlWDhHbjJzbDFjU3BEYnhBczhrallBSDFxTzV1NGRPdHA3dTVsV0dHTlN6czV3RkFyODh2MnRQMnZKUEcwbHg0WThGM0RmMk5FU3QxY0p4NTNPQ090Y2RmRUtqRys3UHJlSHVITVZ4RmkxUXc2dEZmRkxwRmY1OWwxSWYydnYydVp2SEdxVCtFUEM5MDhHaXdzVm11NEQ4OHpqK0VlcTFjL1k5L1pHbThXWEZ0NHc4V1d2bDJFYkI3YTFrVS92dmRoV2IreUoreVEvanE5dHZGZmlPSmswaU5nOGNFZ09aQ0RrZFJYNk9XRmhiNmJadzIxckdzTnZFb1ZJMEdBQUs4MmhTbGlaZTBxYmZuL3dEOVM0azRnd25EV0Qvc0RJZEpMU2MxdmZycjNmWHQwRnRyU0t6dDRiYTJRUndSQUtxRG9BS25IK3M5cUJqR0Y0b0oyRDFOZTZsWldSK0JOdHU3SDRHZWxCcGFLb2dpeGduTmZIWDdiWDdUNmVEOUxrOEkrSHJwWDFLNVVyUExFMlRFUFN2VmYybi8yZzdENEwrRUpsamxXWFdicFRIRkdEOHlaL2l4bnRYNVNhOXExMTRzMXUrMU83dUdudmJtUXlNekg3MWVOaTY2azNTaTlPditSKzUrSHZDUDhBYUZWWnJqby91b3YzVS90UHY2SXlacFh1Slhsa1l0STVMTXg3azAyZ2pCeFJYS2xZL3F0YWFJS0tLS0JuV2ZEWDRpYXI4TXZFa090YVRlUzIxeENRM2xvY0xML3N0N1YrcWY3T1A3UmVrL0hYd3pIS3NpVzJ0d0tGdXJRbkh6ZXErb3I4Z0s2bjRjL0VmV3ZoaDRsdHRaMFc3a3RwNG1CWlZQRHIzQkZWQ3BLaSthTzNZL09lTCtFTVB4SmgzT0h1MTQvREw5SDVma2Z0MkNjNVBBN1U3R2VjMTQ1K3p4KzBWb3Z4djhNd3pKTEhiYXhFb0Z4YUZoa0gxSFBOZXhFWnhqdFh0MDZrYXNlYUIvRzJPd1dJeTdFU3cyS2p5empvMGNmOFh6L3hialh2K3ZXVCtWZmlqZjhBL0gvYy93RFhWdjUxKzF2eGg1K0crdmY5ZXNuOHEvRksvd0NiKzUvNjZ0L092S3hYOGI1SDlHZUVYKzdZcjFqK1RQZmYyS2YrU29EL0FMWmYraGl2MWpIU3Z5Yy9ZcC81S2gvMzYvOEFReFg2eGpwVjRENHFueVBqUEZUL0FKSEVQOFArUXRGRkZld2Zpd1VVVVVBRkZGRkFCUlJSUUFVVVVVQUZGRkZBQlJSUlFBVVVVVUFGRkZGQUJVWlpzNUE0RlNWRkl4QkdCa2Q4VW1OQUhKOWg2MURlMzBOamF5M04xSXNOdkNwZDVXT0FBT3ROdnIrMzA2eG11YnlhTzN0NDFMU1N1MkZRZXBQYXZ6dy9hLzhBMnV2K0V2dXJyd2g0WnU1SXRKaUpTYTd0MndaVzlBZTYxeDE2Nm9MWFZ2WSt0NGQ0Y3hYRVdMV0h3NnRGZkZMb2wvbjJSSCsxcisyTk40dzFHNThMZUU1WFRSSVNZN202amJIbm5wOHBIYXNqOWtYOWsyZjRtWDBYaWJ4RkM4ZWhJKytOSDRNeHF2OEFzbWZzb1gzeFMxRzI4UWE5Q2JmdzlidUdDa1lhYzV6K05mcGJwR2kyV2c2WkJZV0VDV3RyQ29WSW9oZ0FDdk1vMFhpcE9wUGI4L0wwUDFyaUxpREJjS1lQK3djaDBxYlRtdDEzMS9tZjRDNlRwVm5vdW53V1ZoRWx2YXdJRVNOQmdBQ3JxRTRIR1JUVndmbENrQ25JY3RnZEJYdXBKS3lQNTdrM0p1VW5kajlvelNiQXBKNzA2a1BTck15RjVHRDhEcDI5YTQ3NHQvRlBTL2hONFB1OVoxT1pWS0lmS2hKK2FSdlFWMGV1YTdaZUc5S3U5UzFDZExlMnQwTHRKSWNBWXI4cGYycS8yaDdqNDArTHBJYlNSMDBTMGNyREdUd3hCNjE1K0pydW11U1B4UDhBRHpQMExnL2hlcHhKalZHU3RSaHJKL292Tm5udnhiK0xHc2ZGcnhqZDYzcWM3U0IySWhpUFJFN0RGY1FDUjBPS0tLOHRKSS90VEQ0YWxoYVVhRkdQTEdLc2t1d1VVVVV6cENpaWlnQW9vb29BNmY0ZWZFVFd2aG40bHROWjBTN2EydUlIQks1TzFoM0JIZXYxYi9aMS9hSjBmNDQrR29aWXBCYmF2RW9GeGF1Zm1KN3NQYXZ4OXJxZmg3OFFkYitHWGlXMTFqUjdoN2VlSnd4VE9Ga0hvZmFuQ3BLaSthUHpSK2M4WDhJWWZpVEQ4MGJScngrR1hmeWZsK1IreGZ4ZHl2dzUxL1BKTnJKajhxL0ZLLzhBK1A4QXVmOEFycTM4Ni9VenduKzBMcEh4ditDbXN1a3lRNnpGWnVzOXVUakxiZVN2dFg1WjZoL3lFTHIvQUs2dC9PcnExSTFhbk5COUQ1SHd3d1dJeTVZM0RZbUhMT01vM1h5WjczK3hhU1BpZ3VQV0wvME1WK3NvNlYrVlg3Q3RnYi80b3poUnU4dEkzUDhBMzJLL1ZVVjA0QmF6Zm9mbmZpcEpQT1l4N1JYNkMwVVVWNngrTUJSUlJRQVVVVVVBRkZGRkFCUlJSUUFVVVVVQUZGRkZBQlJSUlFBVVVVVUFGVmIyN2dzSVh1YmlaWUlZd1dkM09BQjdtclZlSWZ0VitDdkZ2alg0WmFqWitGTHhvSnl1WkxlUGhwaDZBOXF3cnpkT0RsRlhaNk9YWWFuak1YVHc5V29vUmswbko3SStVZjJ4djJ1bThYVDNmZy93bmNGTks1aXU3bU0vNjcxWDZWeHY3S0g3SjkvOFd0WGcxcldZNUxUdzliT0hPNVNETVFmdS9RMDM5bW45azdYZmlYNHdFL2lLemxzOUVzWmN6R1lmNjVnZVZCcjlPdkQvQUljMDd3dHBFR21hWGJwYVdjQ2hGUkFCeFhpMGFVOFZMbms5Ty9meVhrZnYyZjhBRUdDNFF3Q3lQSW12YU5lOU5hMnYxdjhBelA4QUFrMFRRN0h3MXBFR25hWmJKYTJjQ2hZNG94Z0FWb0tRVGpITk1UQjRIUVU5R3lUNlY3eVZra2orZEp5YzI1U2QyeFNtZTlKc0NuSTRIcFQ2UTlLcXhGeHU4c01qcFVkeGR4MjhUeVNNRmpRYm5ZbkFBcHhEWnlEaFJYeU4rMmgrMDliK0F0SW04S2FET0cxZTZVaVYwYi9WcWV2ZXVhdldWR0hNOStoN3VUWlJpTTd4a01IaGxkdmZ5WFZzOGsvYmIvYVNuOFhhaTNnM1FiZ2YyYW1mdEVrYi93Q3NJcjR4UHlraXByaTZrdnJsNXA1R2FWeVdaMk9TVFVGZUd1WnR5bTd0bjl3NUhrMkh5TEJRd2VIV2kzZmQ5V3dvb29xejZBS0tLS0FDaWlpZ1FVVVVVREFIQnFhUzZhU01Ld3l3L2o3NDlLaG9wTkppc21hZWkrSnRWOE9QSzJtWDB0bTBxbEhNUnh1QjZpczEyTWpNekhMRTVKOVRTVmYwTFI3cnhCcTlycDluQzF4Y3p5QkZqUVpKeWFsOHNieU0ycWRMbXFOSmQzNmR6N2MvNEp3L0Q1emM2cjRtbFUrVklua29TT01nNXI3OXJ5MzluajRady9ERDRYNlZwYW9JNW1SWnBSamtNUnlEWHFWZXpnNE9GSmMyNzFQNFc0dXpWWnpuRmZGUmQ0M3N2UmFJS0tLSzdUNDRLS0tLQUNpaWlnQW9vb29BS0tLS0FDaWlpZ0Fvb29vQUtLS0tBQ2lpaWdBcU14WjNaSndlMVNVVXR4N0ZXM3NJYk9NcGJ3eHdLVGtpTlFvSjlhc0JjRDNwMUZDU1d3M0p2VmpHUW5qb1Bha0E4dmp0VWxOY0RxZTFGaFhFMzRHY1VHUlRnQTgwemxRU2VjOUJYSmZFMzRpNlg4TVBDVjVyV3FTeHhDRkNVVWtaWnNjQVZuT2FoRnlsc2pvb1VLbUlxeG8wbGVVblpKZFdjTiswMThmOVArQzNndTRjU2h0WnVVS1cwSVBJYjFQdFg1T2VKUEZGL3dDS05ldXRYMUtiN1RkM1RGM0xIT005aFhUZkdiNHNhbDhZUEd0OXJXcFN0NWJNVmdoQitWRkI0cmdLOEdjNVZwYzh2a2YyaHdad3JTNGN3WDd4WHJUMWsrMzkxZVMvTXNOY3BMc1IxeEdnd052VTFDMG1WQzRHQjBwdEZKSkkvUkZGSUtLS0taUVVVVVVBRkZGRkFCUlJSUUE1STJrKzZwUDBwQ2pBWndjZEtmRklJMVk3MlJ1Mk85YkdsZUZ0UzhUWDl2WjZMWTNsODB6QlFWaUpYY2ZjZHFoeXM3TXhuVmpUVGxOMlM2bUxIR1pIQ0Q3emNBZXA5Sys5ZjJHZjJZYm16ZFBHdmlTMUVlNFpzNEpGK1pmY2l0ZjltZjhBWWJoOFBlUnJYamlDTzR2RGlTSzArOHE5eG4zcjdSdDdhTzBoamdnaldLR01CVlZSZ0FDdXFoUWxWZk5VVmwrWi9PWEhQSDFQRVVwNVpsVXJwNlNuMHQyaitySEdQYzRYb2k5QUtucU5XeS90VWxlMGorZFdGRkZGVVNGRkZGQUJSUlJRQVVVVVVBRkZGRkFCUlJSUUFVVVVVQUZGRkZBQlJSUlFBVVVVVUFGRkZGQUJTRVpwYUtBRzdjajA5SytiL3dCcEg5bURYUGpoZTI3eCtLSjdTd2pIeldTQWJXUDRtdnBLaXNLdEdGWmNzejFzc3pURTVSaUZpc0kwcHJxMG4rWitkY3YvQUFUVzF0SHhIckxPdnJpUC93Q0twbi9EdG5Ycy93RElXYi95SC84QUZWK2k5RmN2MUduL0FEUDhQOGo3dGVKWEVTLzVlci93Rkg1ei93RER0algvQVBvTG4veUgvd0RGVWY4QUR0blgvd0RvTEgveUgvOEFGVitqRkZMNmpEK1ovaC9rUC9pSlhFWC9BRDlqL3dDQW8vT2YvaDJ4citmK1F1Zi9BQ0gvQVBGVWY4TzJOZjhBK2d1Zi9JZi9BTVZYNk1VVWZVWWZ6UDhBRC9JUCtJbGNSZjhBUDJQL0FJQ2o4NS8rSGJPdi93RFFXUDhBNUQvK0tvLzRkc2Evai9rTG4veUgvd0RGVitqRkZIMUdIOHovQUEveUQvaUpYRVgvQUQ5ai93Q0FvL09mL2gyenIvOEEwRmovQU9RLy9pcVArSGJHdi84QVFYYi9BTWgvL0ZWK2pGRkgxR0g4ei9EL0FDRC9BSWlWeEYvejlqLzRDajg2UCtIYkd2SHJxemYrUS84QTRxcDdML2dtbnE4N2dYR3V0YkwvQUh0cU4vSnEvUkNpbXNEVDd2OEFEL0lUOFNlSW1yZTFYL2dLUGpid04vd1RqOE42SkxHK3VhbStzQUhMSVZDZysxZlMzZ2Y0UitGZmgxYXJCb1drUVdnQXh1MmduODY3T2l0b1lXbFRmTWxyOTU4bm1YRWVhNXZwaks4cEx0c3Z1V2hIczU2WUZMdEk3NXA5RmRWajV1NDNCQUdCVHFLS1lnb29vb0FLS0tLQUNpaWlnQW9vb29BS0tLS0FDaWlpZ0Fvb29vQUtLS0tBQ2lpaWdBb29vb0FLS0tLQUNpaWlnQW9vb29BS0tLS0FDaWlpZ0Fvb29vQUtLS0tBQ2lpaWdBb29vb0FLS0tLQUNpaWlnQW9vb29BS0tLS0FDaWlpZ0Fvb29vQUtLS0tBQ2lpaWdBb29vb0FLS0tLQVAvL1oiCiAgICAgICAgLz4KICAgICAgCiAgICA8L2c+CiAgPC9zdm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9" name="Picture 5" descr="C:\Users\Derek\Downloads\YQR (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3246" y="3505200"/>
            <a:ext cx="2676525" cy="26765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12808" y="5997059"/>
            <a:ext cx="2057400" cy="369332"/>
          </a:xfrm>
          <a:prstGeom prst="rect">
            <a:avLst/>
          </a:prstGeom>
          <a:noFill/>
        </p:spPr>
        <p:txBody>
          <a:bodyPr wrap="square" rtlCol="0">
            <a:spAutoFit/>
          </a:bodyPr>
          <a:lstStyle/>
          <a:p>
            <a:pPr algn="ctr"/>
            <a:r>
              <a:rPr lang="en-US" dirty="0" smtClean="0"/>
              <a:t>Kontur.ru.com</a:t>
            </a:r>
            <a:endParaRPr lang="ru-RU" dirty="0"/>
          </a:p>
        </p:txBody>
      </p:sp>
      <p:pic>
        <p:nvPicPr>
          <p:cNvPr id="1030" name="Picture 6" descr="C:\Users\Derek\Downloads\YQR (3).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25" y="3347907"/>
            <a:ext cx="2676525" cy="267652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990600" y="5811730"/>
            <a:ext cx="3352800" cy="369332"/>
          </a:xfrm>
          <a:prstGeom prst="rect">
            <a:avLst/>
          </a:prstGeom>
          <a:noFill/>
        </p:spPr>
        <p:txBody>
          <a:bodyPr wrap="square" rtlCol="0">
            <a:spAutoFit/>
          </a:bodyPr>
          <a:lstStyle/>
          <a:p>
            <a:r>
              <a:rPr lang="en-US" dirty="0" smtClean="0"/>
              <a:t>vk.com/</a:t>
            </a:r>
            <a:r>
              <a:rPr lang="en-US" dirty="0" err="1" smtClean="0"/>
              <a:t>kontur_sev</a:t>
            </a:r>
            <a:endParaRPr lang="ru-RU" dirty="0"/>
          </a:p>
        </p:txBody>
      </p:sp>
      <p:sp>
        <p:nvSpPr>
          <p:cNvPr id="12" name="TextBox 11"/>
          <p:cNvSpPr txBox="1"/>
          <p:nvPr/>
        </p:nvSpPr>
        <p:spPr>
          <a:xfrm>
            <a:off x="2469941" y="1526408"/>
            <a:ext cx="4191000" cy="707886"/>
          </a:xfrm>
          <a:prstGeom prst="rect">
            <a:avLst/>
          </a:prstGeom>
          <a:noFill/>
        </p:spPr>
        <p:txBody>
          <a:bodyPr wrap="square" rtlCol="0">
            <a:spAutoFit/>
          </a:bodyPr>
          <a:lstStyle/>
          <a:p>
            <a:r>
              <a:rPr lang="ru-RU" sz="2000" b="1" dirty="0" smtClean="0"/>
              <a:t>Руководитель Сервисного Центра</a:t>
            </a:r>
            <a:br>
              <a:rPr lang="ru-RU" sz="2000" b="1" dirty="0" smtClean="0"/>
            </a:br>
            <a:r>
              <a:rPr lang="ru-RU" sz="2000" b="1" dirty="0" smtClean="0"/>
              <a:t>Гаркуша Дмитрий Евгеньевич</a:t>
            </a:r>
            <a:endParaRPr lang="ru-RU" sz="2000" b="1" dirty="0"/>
          </a:p>
        </p:txBody>
      </p:sp>
    </p:spTree>
    <p:extLst>
      <p:ext uri="{BB962C8B-B14F-4D97-AF65-F5344CB8AC3E}">
        <p14:creationId xmlns:p14="http://schemas.microsoft.com/office/powerpoint/2010/main" val="41096135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2400" y="4191000"/>
            <a:ext cx="1143000" cy="266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 name="Рисунок 1">
            <a:hlinkClick r:id="rId2"/>
            <a:extLst>
              <a:ext uri="{FF2B5EF4-FFF2-40B4-BE49-F238E27FC236}">
                <a16:creationId xmlns="" xmlns:a16="http://schemas.microsoft.com/office/drawing/2014/main" id="{CB09EA64-B612-420E-B214-A275AEC3A772}"/>
              </a:ext>
            </a:extLst>
          </p:cNvPr>
          <p:cNvPicPr>
            <a:picLocks noChangeAspect="1"/>
          </p:cNvPicPr>
          <p:nvPr/>
        </p:nvPicPr>
        <p:blipFill>
          <a:blip r:embed="rId3"/>
          <a:stretch>
            <a:fillRect/>
          </a:stretch>
        </p:blipFill>
        <p:spPr>
          <a:xfrm>
            <a:off x="1" y="0"/>
            <a:ext cx="9144000" cy="6858000"/>
          </a:xfrm>
          <a:prstGeom prst="rect">
            <a:avLst/>
          </a:prstGeom>
        </p:spPr>
      </p:pic>
      <p:sp>
        <p:nvSpPr>
          <p:cNvPr id="5" name="AutoShape 2" descr="https://kontur.ru/Files/userfiles/image/products/elba/elbik_new.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1" y="1524000"/>
            <a:ext cx="8782050" cy="427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99859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2400" y="4191000"/>
            <a:ext cx="1143000" cy="266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 name="Рисунок 1">
            <a:hlinkClick r:id="rId2"/>
            <a:extLst>
              <a:ext uri="{FF2B5EF4-FFF2-40B4-BE49-F238E27FC236}">
                <a16:creationId xmlns="" xmlns:a16="http://schemas.microsoft.com/office/drawing/2014/main" id="{CB09EA64-B612-420E-B214-A275AEC3A772}"/>
              </a:ext>
            </a:extLst>
          </p:cNvPr>
          <p:cNvPicPr>
            <a:picLocks noChangeAspect="1"/>
          </p:cNvPicPr>
          <p:nvPr/>
        </p:nvPicPr>
        <p:blipFill>
          <a:blip r:embed="rId3"/>
          <a:stretch>
            <a:fillRect/>
          </a:stretch>
        </p:blipFill>
        <p:spPr>
          <a:xfrm>
            <a:off x="1" y="0"/>
            <a:ext cx="9144000" cy="6858000"/>
          </a:xfrm>
          <a:prstGeom prst="rect">
            <a:avLst/>
          </a:prstGeom>
        </p:spPr>
      </p:pic>
      <p:sp>
        <p:nvSpPr>
          <p:cNvPr id="5" name="AutoShape 2" descr="https://kontur.ru/Files/userfiles/image/products/elba/elbik_new.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89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 y="1190418"/>
            <a:ext cx="7262812" cy="5408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68608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2400" y="4191000"/>
            <a:ext cx="1143000" cy="266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 name="Рисунок 1">
            <a:hlinkClick r:id="rId2"/>
            <a:extLst>
              <a:ext uri="{FF2B5EF4-FFF2-40B4-BE49-F238E27FC236}">
                <a16:creationId xmlns="" xmlns:a16="http://schemas.microsoft.com/office/drawing/2014/main" id="{CB09EA64-B612-420E-B214-A275AEC3A772}"/>
              </a:ext>
            </a:extLst>
          </p:cNvPr>
          <p:cNvPicPr>
            <a:picLocks noChangeAspect="1"/>
          </p:cNvPicPr>
          <p:nvPr/>
        </p:nvPicPr>
        <p:blipFill>
          <a:blip r:embed="rId3"/>
          <a:stretch>
            <a:fillRect/>
          </a:stretch>
        </p:blipFill>
        <p:spPr>
          <a:xfrm>
            <a:off x="1" y="0"/>
            <a:ext cx="9144000" cy="6858000"/>
          </a:xfrm>
          <a:prstGeom prst="rect">
            <a:avLst/>
          </a:prstGeom>
        </p:spPr>
      </p:pic>
      <p:sp>
        <p:nvSpPr>
          <p:cNvPr id="5" name="AutoShape 2" descr="https://kontur.ru/Files/userfiles/image/products/elba/elbik_new.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99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901" y="1371600"/>
            <a:ext cx="8916199" cy="512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56311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2400" y="4191000"/>
            <a:ext cx="1143000" cy="266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 name="Рисунок 1">
            <a:hlinkClick r:id="rId2"/>
            <a:extLst>
              <a:ext uri="{FF2B5EF4-FFF2-40B4-BE49-F238E27FC236}">
                <a16:creationId xmlns="" xmlns:a16="http://schemas.microsoft.com/office/drawing/2014/main" id="{CB09EA64-B612-420E-B214-A275AEC3A772}"/>
              </a:ext>
            </a:extLst>
          </p:cNvPr>
          <p:cNvPicPr>
            <a:picLocks noChangeAspect="1"/>
          </p:cNvPicPr>
          <p:nvPr/>
        </p:nvPicPr>
        <p:blipFill>
          <a:blip r:embed="rId3"/>
          <a:stretch>
            <a:fillRect/>
          </a:stretch>
        </p:blipFill>
        <p:spPr>
          <a:xfrm>
            <a:off x="1" y="0"/>
            <a:ext cx="9144000" cy="6858000"/>
          </a:xfrm>
          <a:prstGeom prst="rect">
            <a:avLst/>
          </a:prstGeom>
        </p:spPr>
      </p:pic>
      <p:sp>
        <p:nvSpPr>
          <p:cNvPr id="5" name="AutoShape 2" descr="https://kontur.ru/Files/userfiles/image/products/elba/elbik_new.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TextBox 3"/>
          <p:cNvSpPr txBox="1"/>
          <p:nvPr/>
        </p:nvSpPr>
        <p:spPr>
          <a:xfrm>
            <a:off x="460375" y="1447800"/>
            <a:ext cx="8455025" cy="369332"/>
          </a:xfrm>
          <a:prstGeom prst="rect">
            <a:avLst/>
          </a:prstGeom>
          <a:noFill/>
        </p:spPr>
        <p:txBody>
          <a:bodyPr wrap="square" rtlCol="0">
            <a:spAutoFit/>
          </a:bodyPr>
          <a:lstStyle/>
          <a:p>
            <a:r>
              <a:rPr lang="ru-RU" b="1" dirty="0"/>
              <a:t>Термины и определения</a:t>
            </a:r>
          </a:p>
        </p:txBody>
      </p:sp>
      <p:sp>
        <p:nvSpPr>
          <p:cNvPr id="6" name="TextBox 5"/>
          <p:cNvSpPr txBox="1"/>
          <p:nvPr/>
        </p:nvSpPr>
        <p:spPr>
          <a:xfrm>
            <a:off x="723900" y="1981200"/>
            <a:ext cx="8039100" cy="2123658"/>
          </a:xfrm>
          <a:prstGeom prst="rect">
            <a:avLst/>
          </a:prstGeom>
          <a:noFill/>
        </p:spPr>
        <p:txBody>
          <a:bodyPr wrap="square" rtlCol="0">
            <a:spAutoFit/>
          </a:bodyPr>
          <a:lstStyle/>
          <a:p>
            <a:r>
              <a:rPr lang="ru-RU" sz="2400" dirty="0" smtClean="0"/>
              <a:t>ЕНП (Единый Налоговый Платеж) </a:t>
            </a:r>
            <a:r>
              <a:rPr lang="ru-RU" dirty="0" smtClean="0"/>
              <a:t>- Это </a:t>
            </a:r>
            <a:r>
              <a:rPr lang="ru-RU" dirty="0"/>
              <a:t>добровольная уплата нескольких налогов и взносов одним платежным поручением. При этом не надо уточнять вид платежа, срок уплаты, принадлежность к бюджету и др. Нужно заранее внести деньги на специальный счет. Распределяет деньги по видам платежей ФНС. Для этого налогоплательщику придется подавать уведомление перед списанием каждой суммы, причем до 25 числа месяца, в котором наступает срок уплаты налогов.</a:t>
            </a:r>
          </a:p>
        </p:txBody>
      </p:sp>
      <p:sp>
        <p:nvSpPr>
          <p:cNvPr id="7" name="TextBox 6"/>
          <p:cNvSpPr txBox="1"/>
          <p:nvPr/>
        </p:nvSpPr>
        <p:spPr>
          <a:xfrm>
            <a:off x="838200" y="4267200"/>
            <a:ext cx="7696200" cy="1292662"/>
          </a:xfrm>
          <a:prstGeom prst="rect">
            <a:avLst/>
          </a:prstGeom>
          <a:noFill/>
        </p:spPr>
        <p:txBody>
          <a:bodyPr wrap="square" rtlCol="0">
            <a:spAutoFit/>
          </a:bodyPr>
          <a:lstStyle/>
          <a:p>
            <a:r>
              <a:rPr lang="ru-RU" sz="2400" dirty="0" smtClean="0"/>
              <a:t>ЕНС (Единый Налоговый СЧЕТ) - Это </a:t>
            </a:r>
            <a:r>
              <a:rPr lang="ru-RU" dirty="0"/>
              <a:t>единая сумма расчетов налогоплательщика с бюджетом. Налогоплательщик всегда будет понимать – либо он должен государству, либо он может распорядиться положительным остатком по своему усмотрению.</a:t>
            </a:r>
          </a:p>
        </p:txBody>
      </p:sp>
    </p:spTree>
    <p:extLst>
      <p:ext uri="{BB962C8B-B14F-4D97-AF65-F5344CB8AC3E}">
        <p14:creationId xmlns:p14="http://schemas.microsoft.com/office/powerpoint/2010/main" val="26007392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2400" y="4191000"/>
            <a:ext cx="1143000" cy="266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 name="Рисунок 1">
            <a:hlinkClick r:id="rId2"/>
            <a:extLst>
              <a:ext uri="{FF2B5EF4-FFF2-40B4-BE49-F238E27FC236}">
                <a16:creationId xmlns="" xmlns:a16="http://schemas.microsoft.com/office/drawing/2014/main" id="{CB09EA64-B612-420E-B214-A275AEC3A772}"/>
              </a:ext>
            </a:extLst>
          </p:cNvPr>
          <p:cNvPicPr>
            <a:picLocks noChangeAspect="1"/>
          </p:cNvPicPr>
          <p:nvPr/>
        </p:nvPicPr>
        <p:blipFill>
          <a:blip r:embed="rId3"/>
          <a:stretch>
            <a:fillRect/>
          </a:stretch>
        </p:blipFill>
        <p:spPr>
          <a:xfrm>
            <a:off x="1" y="0"/>
            <a:ext cx="9144000" cy="6858000"/>
          </a:xfrm>
          <a:prstGeom prst="rect">
            <a:avLst/>
          </a:prstGeom>
        </p:spPr>
      </p:pic>
      <p:sp>
        <p:nvSpPr>
          <p:cNvPr id="5" name="AutoShape 2" descr="https://kontur.ru/Files/userfiles/image/products/elba/elbik_new.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TextBox 5"/>
          <p:cNvSpPr txBox="1"/>
          <p:nvPr/>
        </p:nvSpPr>
        <p:spPr>
          <a:xfrm>
            <a:off x="433002" y="1384540"/>
            <a:ext cx="7696200" cy="2954655"/>
          </a:xfrm>
          <a:prstGeom prst="rect">
            <a:avLst/>
          </a:prstGeom>
          <a:noFill/>
        </p:spPr>
        <p:txBody>
          <a:bodyPr wrap="square" rtlCol="0">
            <a:spAutoFit/>
          </a:bodyPr>
          <a:lstStyle/>
          <a:p>
            <a:r>
              <a:rPr lang="ru-RU" sz="2400" dirty="0" smtClean="0"/>
              <a:t>Уведомление об исчисленных суммах налогов :</a:t>
            </a:r>
          </a:p>
          <a:p>
            <a:endParaRPr lang="ru-RU" dirty="0"/>
          </a:p>
          <a:p>
            <a:r>
              <a:rPr lang="ru-RU" dirty="0" smtClean="0"/>
              <a:t>Нечто </a:t>
            </a:r>
            <a:r>
              <a:rPr lang="ru-RU" dirty="0"/>
              <a:t>среднее между декларацией и платёжным поручением. Налогоплательщик самостоятельно указывает сумму налога, аванса или взноса, которую надо перечислить в ближайшее время. Уведомления нужно сдавать по тем платежам, где декларация либо не предусмотрена, либо срок её сдачи наступает уже после срока уплаты – например, страховые взносы, НДФЛ и все налоги, по которым нужно платить авансы. Это необходимо, т.к. ФНС нужно знать, сколько денег списывать с ЕНС по каждому налогу.</a:t>
            </a:r>
          </a:p>
        </p:txBody>
      </p:sp>
    </p:spTree>
    <p:extLst>
      <p:ext uri="{BB962C8B-B14F-4D97-AF65-F5344CB8AC3E}">
        <p14:creationId xmlns:p14="http://schemas.microsoft.com/office/powerpoint/2010/main" val="2717703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a:hlinkClick r:id="rId2"/>
            <a:extLst>
              <a:ext uri="{FF2B5EF4-FFF2-40B4-BE49-F238E27FC236}">
                <a16:creationId xmlns="" xmlns:a16="http://schemas.microsoft.com/office/drawing/2014/main" id="{CB09EA64-B612-420E-B214-A275AEC3A772}"/>
              </a:ext>
            </a:extLst>
          </p:cNvPr>
          <p:cNvPicPr>
            <a:picLocks noChangeAspect="1"/>
          </p:cNvPicPr>
          <p:nvPr/>
        </p:nvPicPr>
        <p:blipFill>
          <a:blip r:embed="rId3"/>
          <a:stretch>
            <a:fillRect/>
          </a:stretch>
        </p:blipFill>
        <p:spPr>
          <a:xfrm>
            <a:off x="740" y="0"/>
            <a:ext cx="9144000" cy="6858000"/>
          </a:xfrm>
          <a:prstGeom prst="rect">
            <a:avLst/>
          </a:prstGeom>
        </p:spPr>
      </p:pic>
      <p:sp>
        <p:nvSpPr>
          <p:cNvPr id="11" name="AutoShape 2" descr="https://info.kontur.ru/PartnersPortal.WebApi/api/konturDrive/getFile/e64fcfa2-0d63-4d9d-8ae5-3c60d194587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2" name="AutoShape 4" descr="https://info.kontur.ru/PartnersPortal.WebApi/api/konturDrive/getFile/e64fcfa2-0d63-4d9d-8ae5-3c60d194587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4" name="AutoShape 6" descr="https://info.kontur.ru/PartnersPortal.WebApi/api/konturDrive/getFile/e64fcfa2-0d63-4d9d-8ae5-3c60d194587c"/>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5" name="AutoShape 8" descr="https://info.kontur.ru/PartnersPortal.WebApi/api/konturDrive/getFile/e64fcfa2-0d63-4d9d-8ae5-3c60d194587c"/>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33" name="Picture 9" descr="C:\temp\e64fcfa2-0d63-4d9d-8ae5-3c60d194587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181" y="312737"/>
            <a:ext cx="8601076" cy="6305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6570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a:hlinkClick r:id="rId2"/>
            <a:extLst>
              <a:ext uri="{FF2B5EF4-FFF2-40B4-BE49-F238E27FC236}">
                <a16:creationId xmlns="" xmlns:a16="http://schemas.microsoft.com/office/drawing/2014/main" id="{CB09EA64-B612-420E-B214-A275AEC3A772}"/>
              </a:ext>
            </a:extLst>
          </p:cNvPr>
          <p:cNvPicPr>
            <a:picLocks noChangeAspect="1"/>
          </p:cNvPicPr>
          <p:nvPr/>
        </p:nvPicPr>
        <p:blipFill>
          <a:blip r:embed="rId3"/>
          <a:stretch>
            <a:fillRect/>
          </a:stretch>
        </p:blipFill>
        <p:spPr>
          <a:xfrm>
            <a:off x="740" y="0"/>
            <a:ext cx="9144000" cy="6858000"/>
          </a:xfrm>
          <a:prstGeom prst="rect">
            <a:avLst/>
          </a:prstGeom>
        </p:spPr>
      </p:pic>
      <p:sp>
        <p:nvSpPr>
          <p:cNvPr id="11" name="AutoShape 2" descr="https://info.kontur.ru/PartnersPortal.WebApi/api/konturDrive/getFile/e64fcfa2-0d63-4d9d-8ae5-3c60d194587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2" name="AutoShape 4" descr="https://info.kontur.ru/PartnersPortal.WebApi/api/konturDrive/getFile/e64fcfa2-0d63-4d9d-8ae5-3c60d194587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4" name="AutoShape 6" descr="https://info.kontur.ru/PartnersPortal.WebApi/api/konturDrive/getFile/e64fcfa2-0d63-4d9d-8ae5-3c60d194587c"/>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5" name="AutoShape 8" descr="https://info.kontur.ru/PartnersPortal.WebApi/api/konturDrive/getFile/e64fcfa2-0d63-4d9d-8ae5-3c60d194587c"/>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 name="TextBox 1"/>
          <p:cNvSpPr txBox="1"/>
          <p:nvPr/>
        </p:nvSpPr>
        <p:spPr>
          <a:xfrm>
            <a:off x="460375" y="1371600"/>
            <a:ext cx="8302625" cy="2585323"/>
          </a:xfrm>
          <a:prstGeom prst="rect">
            <a:avLst/>
          </a:prstGeom>
          <a:noFill/>
        </p:spPr>
        <p:txBody>
          <a:bodyPr wrap="square" rtlCol="0">
            <a:spAutoFit/>
          </a:bodyPr>
          <a:lstStyle/>
          <a:p>
            <a:r>
              <a:rPr lang="ru-RU" dirty="0" smtClean="0"/>
              <a:t>Переходный Период в 2023</a:t>
            </a:r>
            <a:br>
              <a:rPr lang="ru-RU" dirty="0" smtClean="0"/>
            </a:br>
            <a:r>
              <a:rPr lang="ru-RU" dirty="0" smtClean="0"/>
              <a:t/>
            </a:r>
            <a:br>
              <a:rPr lang="ru-RU" dirty="0" smtClean="0"/>
            </a:br>
            <a:r>
              <a:rPr lang="ru-RU" dirty="0" smtClean="0"/>
              <a:t>В </a:t>
            </a:r>
            <a:r>
              <a:rPr lang="ru-RU" dirty="0"/>
              <a:t>течение 2023 года вместо уведомления о суммах исчисленных налогов можно отправлять привычные платёжки на перечисление налогов, заполненные по старым правилам. Но как только налогоплательщик вместо платёжки отправит уведомление, он обязан будет и дальше отправлять только уведомления. Платёжка вместо уведомлений – это всего лишь более привычный способ сообщить налоговикам о сумме налога. В любом случае средства будут учитываться на ЕНС. И списывать их инспекторы будут по новым правилам</a:t>
            </a:r>
          </a:p>
        </p:txBody>
      </p:sp>
    </p:spTree>
    <p:extLst>
      <p:ext uri="{BB962C8B-B14F-4D97-AF65-F5344CB8AC3E}">
        <p14:creationId xmlns:p14="http://schemas.microsoft.com/office/powerpoint/2010/main" val="290483408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6222</TotalTime>
  <Words>692</Words>
  <Application>Microsoft Office PowerPoint</Application>
  <PresentationFormat>Экран (4:3)</PresentationFormat>
  <Paragraphs>95</Paragraphs>
  <Slides>25</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2</vt:i4>
      </vt:variant>
      <vt:variant>
        <vt:lpstr>Заголовки слайдов</vt:lpstr>
      </vt:variant>
      <vt:variant>
        <vt:i4>25</vt:i4>
      </vt:variant>
    </vt:vector>
  </HeadingPairs>
  <TitlesOfParts>
    <vt:vector size="31" baseType="lpstr">
      <vt:lpstr>Arial</vt:lpstr>
      <vt:lpstr>Bahnschrift SemiBold Condensed</vt:lpstr>
      <vt:lpstr>Calibri</vt:lpstr>
      <vt:lpstr>kontur-iconic</vt:lpstr>
      <vt:lpstr>Тема Office</vt:lpstr>
      <vt:lpstr>Специальное оформление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Internet</cp:lastModifiedBy>
  <cp:revision>366</cp:revision>
  <dcterms:created xsi:type="dcterms:W3CDTF">2012-04-26T17:06:14Z</dcterms:created>
  <dcterms:modified xsi:type="dcterms:W3CDTF">2023-04-13T12:48:31Z</dcterms:modified>
</cp:coreProperties>
</file>