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5"/>
  </p:notesMasterIdLst>
  <p:handoutMasterIdLst>
    <p:handoutMasterId r:id="rId6"/>
  </p:handoutMasterIdLst>
  <p:sldIdLst>
    <p:sldId id="2021" r:id="rId3"/>
    <p:sldId id="2031" r:id="rId4"/>
  </p:sldIdLst>
  <p:sldSz cx="12192000" cy="6858000"/>
  <p:notesSz cx="6797675" cy="992822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pen Sans" panose="020B0604020202020204" charset="0"/>
      <p:regular r:id="rId11"/>
    </p:embeddedFont>
    <p:embeddedFont>
      <p:font typeface="Open Sans Light" panose="020B0604020202020204" charset="0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Roboto Condensed" panose="020B0604020202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94"/>
    <a:srgbClr val="0082F1"/>
    <a:srgbClr val="0990FF"/>
    <a:srgbClr val="0064CB"/>
    <a:srgbClr val="00B0F0"/>
    <a:srgbClr val="009ADA"/>
    <a:srgbClr val="00A6E6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7684" autoAdjust="0"/>
  </p:normalViewPr>
  <p:slideViewPr>
    <p:cSldViewPr snapToObjects="1">
      <p:cViewPr varScale="1">
        <p:scale>
          <a:sx n="74" d="100"/>
          <a:sy n="74" d="100"/>
        </p:scale>
        <p:origin x="756" y="60"/>
      </p:cViewPr>
      <p:guideLst>
        <p:guide pos="2275"/>
        <p:guide pos="75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Резервирование </a:t>
            </a:r>
            <a:r>
              <a:rPr lang="ru-RU" b="1" dirty="0">
                <a:solidFill>
                  <a:srgbClr val="FF0000"/>
                </a:solidFill>
              </a:rPr>
              <a:t>средств в условиях применения 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Единого </a:t>
            </a:r>
            <a:r>
              <a:rPr lang="ru-RU" b="1" dirty="0">
                <a:solidFill>
                  <a:srgbClr val="FF0000"/>
                </a:solidFill>
              </a:rPr>
              <a:t>налогового счета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02.03.2023 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РЕЗЕРВ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479376" y="1844824"/>
            <a:ext cx="3384376" cy="298833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1800" b="1" u="sng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прибыль организаций, зачисляемому в бюджет субъекта РФ,</a:t>
            </a:r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автоматически зачтенной в счет предстоящих начислений по указанному налогу.</a:t>
            </a:r>
          </a:p>
          <a:p>
            <a:pPr algn="ctr"/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порядке за счет резерва погашаются обязательства со сроком уплаты до 01.01.2023 года </a:t>
            </a:r>
            <a:endParaRPr lang="ru-RU" sz="1800" b="1" dirty="0">
              <a:solidFill>
                <a:srgbClr val="0082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218673" y="1016732"/>
            <a:ext cx="1132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п. 5, 5.1, 5.2, 6 ст. 4 Федерального закона от 14.07.2022 № 263-ФЗ</a:t>
            </a:r>
          </a:p>
        </p:txBody>
      </p:sp>
      <p:sp>
        <p:nvSpPr>
          <p:cNvPr id="7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3863752" y="1844824"/>
            <a:ext cx="4212467" cy="298833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18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налогу, уплачиваемому в связи с применением упрощенной системы </a:t>
            </a:r>
            <a:r>
              <a:rPr lang="ru-RU" sz="18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автоматически зачтенной в счет предстоящих начислений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декларации за 2022 год.</a:t>
            </a:r>
          </a:p>
          <a:p>
            <a:pPr algn="ctr"/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неиспользованной переплаты направляется на увеличение финансовых активов в виде Единого налогового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 после представления декларации за 2022 год</a:t>
            </a:r>
            <a:endParaRPr lang="ru-RU" sz="1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8076219" y="1844824"/>
            <a:ext cx="3888433" cy="3564396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1800" b="1" u="sng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имущество организаций</a:t>
            </a:r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автоматически зачтенной в счет предстоящих начислений </a:t>
            </a:r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год.</a:t>
            </a:r>
          </a:p>
          <a:p>
            <a:pPr algn="ctr"/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b="1" dirty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резерва погашаются </a:t>
            </a:r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за 2022 год.</a:t>
            </a:r>
          </a:p>
          <a:p>
            <a:pPr algn="ctr"/>
            <a:r>
              <a:rPr lang="ru-RU" sz="18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неиспользованной переплаты направляется на увеличение финансовых активов в виде Единого налогового платежа после расчета, проведенного налоговым органом  </a:t>
            </a:r>
            <a:endParaRPr lang="ru-RU" sz="1800" b="1" dirty="0">
              <a:solidFill>
                <a:srgbClr val="0082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479376" y="5877272"/>
            <a:ext cx="11413268" cy="75608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Отмена «резерва» переплаты производится на основании заявления, представленного в порядке, аналогичном установленному п. 6 ст. 78 Налогового кодекса Российской Федерации</a:t>
            </a:r>
            <a:endPara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 rot="16200000">
            <a:off x="5926215" y="53625"/>
            <a:ext cx="630070" cy="11341260"/>
          </a:xfrm>
          <a:prstGeom prst="leftBrace">
            <a:avLst/>
          </a:prstGeom>
          <a:ln w="44450">
            <a:solidFill>
              <a:srgbClr val="0037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816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170009</TotalTime>
  <Words>203</Words>
  <Application>Microsoft Office PowerPoint</Application>
  <PresentationFormat>Широкоэкранный</PresentationFormat>
  <Paragraphs>28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Open Sans</vt:lpstr>
      <vt:lpstr>Arial</vt:lpstr>
      <vt:lpstr>Open Sans Light</vt:lpstr>
      <vt:lpstr>Times New Roman</vt:lpstr>
      <vt:lpstr>Calibri Light</vt:lpstr>
      <vt:lpstr>Roboto Condensed</vt:lpstr>
      <vt:lpstr>1_Office Theme</vt:lpstr>
      <vt:lpstr>Custom Design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Internet</cp:lastModifiedBy>
  <cp:revision>2211</cp:revision>
  <cp:lastPrinted>2022-05-18T08:05:17Z</cp:lastPrinted>
  <dcterms:created xsi:type="dcterms:W3CDTF">2014-10-08T23:03:32Z</dcterms:created>
  <dcterms:modified xsi:type="dcterms:W3CDTF">2023-03-02T10:12:39Z</dcterms:modified>
</cp:coreProperties>
</file>