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21" r:id="rId3"/>
    <p:sldId id="2011" r:id="rId4"/>
    <p:sldId id="2030" r:id="rId5"/>
    <p:sldId id="2028" r:id="rId6"/>
    <p:sldId id="2031" r:id="rId7"/>
  </p:sldIdLst>
  <p:sldSz cx="12192000" cy="6858000"/>
  <p:notesSz cx="6797675" cy="9928225"/>
  <p:embeddedFontLst>
    <p:embeddedFont>
      <p:font typeface="Open Sans" panose="020B060603050402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 Light" panose="020B0306030504020204" pitchFamily="34" charset="0"/>
      <p:regular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1"/>
    <a:srgbClr val="0990FF"/>
    <a:srgbClr val="0064CB"/>
    <a:srgbClr val="00B0F0"/>
    <a:srgbClr val="009ADA"/>
    <a:srgbClr val="00A6E6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7684" autoAdjust="0"/>
  </p:normalViewPr>
  <p:slideViewPr>
    <p:cSldViewPr snapToObjects="1">
      <p:cViewPr varScale="1">
        <p:scale>
          <a:sx n="95" d="100"/>
          <a:sy n="95" d="100"/>
        </p:scale>
        <p:origin x="-372" y="-102"/>
      </p:cViewPr>
      <p:guideLst>
        <p:guide orient="horz" pos="2160"/>
        <p:guide pos="2275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Порядок заполнения расчетных документов на перечисление денежных средств в условиях применения Единого налогового счета. Практические аспекты предоставления уведомления об исчисленных суммах налогов, сборов, страховым взносам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22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.02.2023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 ПРЕДСТАВЛЕНИЯ УВЕДОМЛЕНИЙ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6708068" y="5229200"/>
            <a:ext cx="4824535" cy="144016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25.02.2023 – выходной день.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переносится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27.02.2023 года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209797" y="1016732"/>
            <a:ext cx="11322807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УВЕДОМЛЕНИЯ ОБ ИСЧИСЛЕННЫХ СУММАХ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СРОКУ 25.02.2023 ГОДА: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Налог с доходов  организаций, исчисляемый по ставкам, отличным от ставки, указанной в п.1 ст.284 НК РФ (КБК 18210101040010000110, 18210101060010000110, 18210101090010000110);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Налог с доходов, полученных иностранной  организацией (КБК 18210101030010000110, 18210101050010000110, 18210101090010000110);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Налог на прибыль организаций с доходов, полученных в виде процентов по государственным и муниципальным ценным бумагам (КБК 18210101070010000110);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НДФЛ (КБК 18210102010010000110, 18210102020010000110, 18210102050010000110, 18210102070010000110, 18210102080010000110, 18210102090010000110, 18210102100010000110, 18210102110010000110, 18210102120010000110, 18210102130010000110, 18210102140010000110);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Страховые взносы (КБК 18210201000010000160, 18210204010010010160, 18210204010010020160, 18210204020010010160, 18210204020010020160, 18210208000060000160, 18210209000060000160, 18210210000010000160, 18210211000010000160)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09797" y="5733256"/>
            <a:ext cx="5454155" cy="81869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позднее 25.02.2023 должен быть представлен расчет 6-НДФЛ за 2022 год 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11949" r="39800"/>
          <a:stretch/>
        </p:blipFill>
        <p:spPr bwMode="auto">
          <a:xfrm>
            <a:off x="1163452" y="994612"/>
            <a:ext cx="4355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9589" r="39631"/>
          <a:stretch/>
        </p:blipFill>
        <p:spPr bwMode="auto">
          <a:xfrm>
            <a:off x="7068107" y="984571"/>
            <a:ext cx="3827503" cy="5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9690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 – УВЕДОМЛЕНИЕ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«Налоговый период» - отчетный (налоговый) период, за который оформляется платеж;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17745" r="24774" b="2477"/>
          <a:stretch/>
        </p:blipFill>
        <p:spPr bwMode="auto">
          <a:xfrm>
            <a:off x="65932" y="939244"/>
            <a:ext cx="6012668" cy="55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59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РЕЗЕРВ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479376" y="1844824"/>
            <a:ext cx="3384376" cy="39964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2000" b="1" u="sng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прибыль организаций, зачисляемому в бюджет субъекта РФ,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автоматически зачтенной в счет предстоящих начислений по указанному налогу.</a:t>
            </a:r>
          </a:p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порядке за счет резерва погашаются обязательства со сроком уплаты до 01.01.2023 года </a:t>
            </a:r>
            <a:endParaRPr lang="ru-RU" sz="2000" b="1" dirty="0">
              <a:solidFill>
                <a:srgbClr val="0082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218673" y="1016732"/>
            <a:ext cx="1132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п. 5.1, п. 6 ст. 4 Федерального закона от 14.07.2022 № 263-ФЗ</a:t>
            </a: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4043773" y="1844824"/>
            <a:ext cx="3780420" cy="45725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налогу, уплачиваемому в связи с применением упрощенной системы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автоматически зачтенной в счет предстоящих начислений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декларации за 2022 год.</a:t>
            </a:r>
          </a:p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неиспользованной переплаты направляется на увеличение финансовых активов в виде Единого налогового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 после представления декларации за 2022 год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8076219" y="1844824"/>
            <a:ext cx="3600401" cy="45725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2000" b="1" u="sng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имущество организаций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автоматически зачтенной в счет предстоящих начислений 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год.</a:t>
            </a:r>
          </a:p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резерва погашаются 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за 2022 год.</a:t>
            </a:r>
          </a:p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неиспользованной переплаты направляется на увеличение финансовых активов в виде Единого налогового платежа после расчета, проведенного налоговым органом  </a:t>
            </a:r>
            <a:endParaRPr lang="ru-RU" sz="2000" b="1" dirty="0">
              <a:solidFill>
                <a:srgbClr val="0082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81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169932</TotalTime>
  <Words>453</Words>
  <Application>Microsoft Office PowerPoint</Application>
  <PresentationFormat>Произвольный</PresentationFormat>
  <Paragraphs>52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Open Sans</vt:lpstr>
      <vt:lpstr>Times New Roman</vt:lpstr>
      <vt:lpstr>Calibri</vt:lpstr>
      <vt:lpstr>Roboto Condensed</vt:lpstr>
      <vt:lpstr>Calibri Light</vt:lpstr>
      <vt:lpstr>Open Sans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Красноперов Андрей Николаевич</cp:lastModifiedBy>
  <cp:revision>2209</cp:revision>
  <cp:lastPrinted>2022-05-18T08:05:17Z</cp:lastPrinted>
  <dcterms:created xsi:type="dcterms:W3CDTF">2014-10-08T23:03:32Z</dcterms:created>
  <dcterms:modified xsi:type="dcterms:W3CDTF">2023-02-21T13:07:58Z</dcterms:modified>
</cp:coreProperties>
</file>