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43" r:id="rId2"/>
  </p:sldMasterIdLst>
  <p:notesMasterIdLst>
    <p:notesMasterId r:id="rId12"/>
  </p:notesMasterIdLst>
  <p:handoutMasterIdLst>
    <p:handoutMasterId r:id="rId13"/>
  </p:handoutMasterIdLst>
  <p:sldIdLst>
    <p:sldId id="534" r:id="rId3"/>
    <p:sldId id="535" r:id="rId4"/>
    <p:sldId id="542" r:id="rId5"/>
    <p:sldId id="536" r:id="rId6"/>
    <p:sldId id="539" r:id="rId7"/>
    <p:sldId id="543" r:id="rId8"/>
    <p:sldId id="537" r:id="rId9"/>
    <p:sldId id="540" r:id="rId10"/>
    <p:sldId id="541" r:id="rId11"/>
  </p:sldIdLst>
  <p:sldSz cx="10160000" cy="5715000"/>
  <p:notesSz cx="6808788" cy="9940925"/>
  <p:defaultTextStyle>
    <a:defPPr>
      <a:defRPr lang="ru-RU"/>
    </a:defPPr>
    <a:lvl1pPr algn="l" defTabSz="81597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07988" indent="49213" algn="l" defTabSz="81597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815975" indent="98425" algn="l" defTabSz="81597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223963" indent="147638" algn="l" defTabSz="81597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631950" indent="196850" algn="l" defTabSz="81597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577C777-3608-4270-9461-67F675FFED3F}">
          <p14:sldIdLst>
            <p14:sldId id="534"/>
            <p14:sldId id="535"/>
            <p14:sldId id="542"/>
            <p14:sldId id="536"/>
            <p14:sldId id="539"/>
            <p14:sldId id="543"/>
            <p14:sldId id="537"/>
            <p14:sldId id="540"/>
            <p14:sldId id="5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orient="horz" pos="847">
          <p15:clr>
            <a:srgbClr val="A4A3A4"/>
          </p15:clr>
        </p15:guide>
        <p15:guide id="3" orient="horz" pos="349">
          <p15:clr>
            <a:srgbClr val="A4A3A4"/>
          </p15:clr>
        </p15:guide>
        <p15:guide id="4" orient="horz" pos="3388">
          <p15:clr>
            <a:srgbClr val="A4A3A4"/>
          </p15:clr>
        </p15:guide>
        <p15:guide id="5" pos="3200">
          <p15:clr>
            <a:srgbClr val="A4A3A4"/>
          </p15:clr>
        </p15:guide>
        <p15:guide id="6" pos="1023">
          <p15:clr>
            <a:srgbClr val="A4A3A4"/>
          </p15:clr>
        </p15:guide>
        <p15:guide id="7" pos="1749">
          <p15:clr>
            <a:srgbClr val="A4A3A4"/>
          </p15:clr>
        </p15:guide>
        <p15:guide id="8" pos="5711">
          <p15:clr>
            <a:srgbClr val="A4A3A4"/>
          </p15:clr>
        </p15:guide>
        <p15:guide id="9" pos="6134">
          <p15:clr>
            <a:srgbClr val="A4A3A4"/>
          </p15:clr>
        </p15:guide>
        <p15:guide id="10" pos="5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385D8A"/>
    <a:srgbClr val="005AA9"/>
    <a:srgbClr val="008DFF"/>
    <a:srgbClr val="0CABFF"/>
    <a:srgbClr val="0025B2"/>
    <a:srgbClr val="0094FE"/>
    <a:srgbClr val="A30004"/>
    <a:srgbClr val="B917A6"/>
    <a:srgbClr val="212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5742" autoAdjust="0"/>
  </p:normalViewPr>
  <p:slideViewPr>
    <p:cSldViewPr>
      <p:cViewPr varScale="1">
        <p:scale>
          <a:sx n="71" d="100"/>
          <a:sy n="71" d="100"/>
        </p:scale>
        <p:origin x="714" y="54"/>
      </p:cViewPr>
      <p:guideLst>
        <p:guide orient="horz" pos="1800"/>
        <p:guide orient="horz" pos="847"/>
        <p:guide orient="horz" pos="349"/>
        <p:guide orient="horz" pos="3388"/>
        <p:guide pos="3200"/>
        <p:guide pos="1023"/>
        <p:guide pos="1749"/>
        <p:guide pos="5711"/>
        <p:guide pos="613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C9C393-09A1-4B5B-91BC-E2F404AA6AF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AD93FE0-0E84-4E45-A111-EE694469C3B1}">
      <dgm:prSet phldrT="[Текст]"/>
      <dgm:spPr>
        <a:solidFill>
          <a:srgbClr val="4F81BD"/>
        </a:solidFill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Сальдо ЕНС ≥ 3000 рублей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ECEE49-AD79-4CB9-B7AE-48DC972B5D98}" type="parTrans" cxnId="{B127BF33-19C2-44E3-A8F9-D9A543526F8F}">
      <dgm:prSet/>
      <dgm:spPr/>
      <dgm:t>
        <a:bodyPr/>
        <a:lstStyle/>
        <a:p>
          <a:endParaRPr lang="ru-RU"/>
        </a:p>
      </dgm:t>
    </dgm:pt>
    <dgm:pt modelId="{6E059FEC-06D0-4E2C-81D7-3C6231DA61CB}" type="sibTrans" cxnId="{B127BF33-19C2-44E3-A8F9-D9A543526F8F}">
      <dgm:prSet/>
      <dgm:spPr/>
      <dgm:t>
        <a:bodyPr/>
        <a:lstStyle/>
        <a:p>
          <a:endParaRPr lang="ru-RU"/>
        </a:p>
      </dgm:t>
    </dgm:pt>
    <dgm:pt modelId="{F18CC85F-00B9-482F-B656-5537C319C756}">
      <dgm:prSet phldrT="[Текст]"/>
      <dgm:spPr/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&lt;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3 месяцев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8E7DFE-099B-42B7-9A16-ADA0290A43CE}" type="parTrans" cxnId="{2878D302-113E-48EB-9C01-FFD2ACD99418}">
      <dgm:prSet/>
      <dgm:spPr/>
      <dgm:t>
        <a:bodyPr/>
        <a:lstStyle/>
        <a:p>
          <a:endParaRPr lang="ru-RU"/>
        </a:p>
      </dgm:t>
    </dgm:pt>
    <dgm:pt modelId="{F0C62276-10B7-44C3-9B59-64D431474DAB}" type="sibTrans" cxnId="{2878D302-113E-48EB-9C01-FFD2ACD99418}">
      <dgm:prSet/>
      <dgm:spPr/>
      <dgm:t>
        <a:bodyPr/>
        <a:lstStyle/>
        <a:p>
          <a:endParaRPr lang="ru-RU"/>
        </a:p>
      </dgm:t>
    </dgm:pt>
    <dgm:pt modelId="{7A1F65FF-4AB1-4F8F-B488-3C983088E7AC}" type="pres">
      <dgm:prSet presAssocID="{24C9C393-09A1-4B5B-91BC-E2F404AA6AFE}" presName="Name0" presStyleCnt="0">
        <dgm:presLayoutVars>
          <dgm:dir/>
          <dgm:resizeHandles val="exact"/>
        </dgm:presLayoutVars>
      </dgm:prSet>
      <dgm:spPr/>
    </dgm:pt>
    <dgm:pt modelId="{DC5DBB02-F11E-4A5D-8C2D-3DBEE02AB14D}" type="pres">
      <dgm:prSet presAssocID="{BAD93FE0-0E84-4E45-A111-EE694469C3B1}" presName="node" presStyleLbl="node1" presStyleIdx="0" presStyleCnt="2" custLinFactNeighborX="-117" custLinFactNeighborY="-1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FE8F67-9671-44A2-97F6-F7EAB8B827B7}" type="pres">
      <dgm:prSet presAssocID="{6E059FEC-06D0-4E2C-81D7-3C6231DA61CB}" presName="sibTrans" presStyleLbl="sibTrans2D1" presStyleIdx="0" presStyleCnt="1"/>
      <dgm:spPr/>
      <dgm:t>
        <a:bodyPr/>
        <a:lstStyle/>
        <a:p>
          <a:endParaRPr lang="ru-RU"/>
        </a:p>
      </dgm:t>
    </dgm:pt>
    <dgm:pt modelId="{5E86457A-9F10-47B8-A1FB-7A6303CE3024}" type="pres">
      <dgm:prSet presAssocID="{6E059FEC-06D0-4E2C-81D7-3C6231DA61CB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074739C4-2A39-443B-A944-6BAD894C8D02}" type="pres">
      <dgm:prSet presAssocID="{F18CC85F-00B9-482F-B656-5537C319C756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47D688-4768-4E99-8FB1-D540EBF35F28}" type="presOf" srcId="{BAD93FE0-0E84-4E45-A111-EE694469C3B1}" destId="{DC5DBB02-F11E-4A5D-8C2D-3DBEE02AB14D}" srcOrd="0" destOrd="0" presId="urn:microsoft.com/office/officeart/2005/8/layout/process1"/>
    <dgm:cxn modelId="{E0FE6498-6411-4F58-B410-F851C52EC65C}" type="presOf" srcId="{6E059FEC-06D0-4E2C-81D7-3C6231DA61CB}" destId="{5E86457A-9F10-47B8-A1FB-7A6303CE3024}" srcOrd="1" destOrd="0" presId="urn:microsoft.com/office/officeart/2005/8/layout/process1"/>
    <dgm:cxn modelId="{C81D5EEE-1132-44D9-BCE9-F2F94DA5B9CF}" type="presOf" srcId="{6E059FEC-06D0-4E2C-81D7-3C6231DA61CB}" destId="{4EFE8F67-9671-44A2-97F6-F7EAB8B827B7}" srcOrd="0" destOrd="0" presId="urn:microsoft.com/office/officeart/2005/8/layout/process1"/>
    <dgm:cxn modelId="{9EEB5780-CAC5-4002-BBDE-87A73160D5E7}" type="presOf" srcId="{F18CC85F-00B9-482F-B656-5537C319C756}" destId="{074739C4-2A39-443B-A944-6BAD894C8D02}" srcOrd="0" destOrd="0" presId="urn:microsoft.com/office/officeart/2005/8/layout/process1"/>
    <dgm:cxn modelId="{2878D302-113E-48EB-9C01-FFD2ACD99418}" srcId="{24C9C393-09A1-4B5B-91BC-E2F404AA6AFE}" destId="{F18CC85F-00B9-482F-B656-5537C319C756}" srcOrd="1" destOrd="0" parTransId="{A08E7DFE-099B-42B7-9A16-ADA0290A43CE}" sibTransId="{F0C62276-10B7-44C3-9B59-64D431474DAB}"/>
    <dgm:cxn modelId="{B127BF33-19C2-44E3-A8F9-D9A543526F8F}" srcId="{24C9C393-09A1-4B5B-91BC-E2F404AA6AFE}" destId="{BAD93FE0-0E84-4E45-A111-EE694469C3B1}" srcOrd="0" destOrd="0" parTransId="{30ECEE49-AD79-4CB9-B7AE-48DC972B5D98}" sibTransId="{6E059FEC-06D0-4E2C-81D7-3C6231DA61CB}"/>
    <dgm:cxn modelId="{69115EFE-D0A5-4B51-9E0A-B4CD7CED6247}" type="presOf" srcId="{24C9C393-09A1-4B5B-91BC-E2F404AA6AFE}" destId="{7A1F65FF-4AB1-4F8F-B488-3C983088E7AC}" srcOrd="0" destOrd="0" presId="urn:microsoft.com/office/officeart/2005/8/layout/process1"/>
    <dgm:cxn modelId="{181DCBB5-38FF-4C32-9B71-6AC3C2BE547A}" type="presParOf" srcId="{7A1F65FF-4AB1-4F8F-B488-3C983088E7AC}" destId="{DC5DBB02-F11E-4A5D-8C2D-3DBEE02AB14D}" srcOrd="0" destOrd="0" presId="urn:microsoft.com/office/officeart/2005/8/layout/process1"/>
    <dgm:cxn modelId="{3B3DAA1A-4DE9-4A06-9733-791A602D5001}" type="presParOf" srcId="{7A1F65FF-4AB1-4F8F-B488-3C983088E7AC}" destId="{4EFE8F67-9671-44A2-97F6-F7EAB8B827B7}" srcOrd="1" destOrd="0" presId="urn:microsoft.com/office/officeart/2005/8/layout/process1"/>
    <dgm:cxn modelId="{A9DFA3B8-A470-4C44-8A15-EE302466B151}" type="presParOf" srcId="{4EFE8F67-9671-44A2-97F6-F7EAB8B827B7}" destId="{5E86457A-9F10-47B8-A1FB-7A6303CE3024}" srcOrd="0" destOrd="0" presId="urn:microsoft.com/office/officeart/2005/8/layout/process1"/>
    <dgm:cxn modelId="{9AB13964-13C1-4337-86AC-006773A91F64}" type="presParOf" srcId="{7A1F65FF-4AB1-4F8F-B488-3C983088E7AC}" destId="{074739C4-2A39-443B-A944-6BAD894C8D0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C9C393-09A1-4B5B-91BC-E2F404AA6AF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AD93FE0-0E84-4E45-A111-EE694469C3B1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Сальдо ЕНС 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&lt;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3000 рублей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ECEE49-AD79-4CB9-B7AE-48DC972B5D98}" type="parTrans" cxnId="{B127BF33-19C2-44E3-A8F9-D9A543526F8F}">
      <dgm:prSet/>
      <dgm:spPr/>
      <dgm:t>
        <a:bodyPr/>
        <a:lstStyle/>
        <a:p>
          <a:endParaRPr lang="ru-RU"/>
        </a:p>
      </dgm:t>
    </dgm:pt>
    <dgm:pt modelId="{6E059FEC-06D0-4E2C-81D7-3C6231DA61CB}" type="sibTrans" cxnId="{B127BF33-19C2-44E3-A8F9-D9A543526F8F}">
      <dgm:prSet/>
      <dgm:spPr/>
      <dgm:t>
        <a:bodyPr/>
        <a:lstStyle/>
        <a:p>
          <a:endParaRPr lang="ru-RU"/>
        </a:p>
      </dgm:t>
    </dgm:pt>
    <dgm:pt modelId="{F18CC85F-00B9-482F-B656-5537C319C756}">
      <dgm:prSet phldrT="[Текст]"/>
      <dgm:spPr/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&lt;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месяцев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8E7DFE-099B-42B7-9A16-ADA0290A43CE}" type="parTrans" cxnId="{2878D302-113E-48EB-9C01-FFD2ACD99418}">
      <dgm:prSet/>
      <dgm:spPr/>
      <dgm:t>
        <a:bodyPr/>
        <a:lstStyle/>
        <a:p>
          <a:endParaRPr lang="ru-RU"/>
        </a:p>
      </dgm:t>
    </dgm:pt>
    <dgm:pt modelId="{F0C62276-10B7-44C3-9B59-64D431474DAB}" type="sibTrans" cxnId="{2878D302-113E-48EB-9C01-FFD2ACD99418}">
      <dgm:prSet/>
      <dgm:spPr/>
      <dgm:t>
        <a:bodyPr/>
        <a:lstStyle/>
        <a:p>
          <a:endParaRPr lang="ru-RU"/>
        </a:p>
      </dgm:t>
    </dgm:pt>
    <dgm:pt modelId="{7A1F65FF-4AB1-4F8F-B488-3C983088E7AC}" type="pres">
      <dgm:prSet presAssocID="{24C9C393-09A1-4B5B-91BC-E2F404AA6AFE}" presName="Name0" presStyleCnt="0">
        <dgm:presLayoutVars>
          <dgm:dir/>
          <dgm:resizeHandles val="exact"/>
        </dgm:presLayoutVars>
      </dgm:prSet>
      <dgm:spPr/>
    </dgm:pt>
    <dgm:pt modelId="{DC5DBB02-F11E-4A5D-8C2D-3DBEE02AB14D}" type="pres">
      <dgm:prSet presAssocID="{BAD93FE0-0E84-4E45-A111-EE694469C3B1}" presName="node" presStyleLbl="node1" presStyleIdx="0" presStyleCnt="2" custLinFactNeighborX="-117" custLinFactNeighborY="-1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FE8F67-9671-44A2-97F6-F7EAB8B827B7}" type="pres">
      <dgm:prSet presAssocID="{6E059FEC-06D0-4E2C-81D7-3C6231DA61CB}" presName="sibTrans" presStyleLbl="sibTrans2D1" presStyleIdx="0" presStyleCnt="1"/>
      <dgm:spPr/>
      <dgm:t>
        <a:bodyPr/>
        <a:lstStyle/>
        <a:p>
          <a:endParaRPr lang="ru-RU"/>
        </a:p>
      </dgm:t>
    </dgm:pt>
    <dgm:pt modelId="{5E86457A-9F10-47B8-A1FB-7A6303CE3024}" type="pres">
      <dgm:prSet presAssocID="{6E059FEC-06D0-4E2C-81D7-3C6231DA61CB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074739C4-2A39-443B-A944-6BAD894C8D02}" type="pres">
      <dgm:prSet presAssocID="{F18CC85F-00B9-482F-B656-5537C319C756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27BF33-19C2-44E3-A8F9-D9A543526F8F}" srcId="{24C9C393-09A1-4B5B-91BC-E2F404AA6AFE}" destId="{BAD93FE0-0E84-4E45-A111-EE694469C3B1}" srcOrd="0" destOrd="0" parTransId="{30ECEE49-AD79-4CB9-B7AE-48DC972B5D98}" sibTransId="{6E059FEC-06D0-4E2C-81D7-3C6231DA61CB}"/>
    <dgm:cxn modelId="{89C78407-FC87-4F03-958A-59E6C9F11D15}" type="presOf" srcId="{6E059FEC-06D0-4E2C-81D7-3C6231DA61CB}" destId="{4EFE8F67-9671-44A2-97F6-F7EAB8B827B7}" srcOrd="0" destOrd="0" presId="urn:microsoft.com/office/officeart/2005/8/layout/process1"/>
    <dgm:cxn modelId="{92A9704A-BD92-4313-AD4E-7DA0D3940991}" type="presOf" srcId="{F18CC85F-00B9-482F-B656-5537C319C756}" destId="{074739C4-2A39-443B-A944-6BAD894C8D02}" srcOrd="0" destOrd="0" presId="urn:microsoft.com/office/officeart/2005/8/layout/process1"/>
    <dgm:cxn modelId="{B955E372-D3EA-4C23-8692-391457AED881}" type="presOf" srcId="{BAD93FE0-0E84-4E45-A111-EE694469C3B1}" destId="{DC5DBB02-F11E-4A5D-8C2D-3DBEE02AB14D}" srcOrd="0" destOrd="0" presId="urn:microsoft.com/office/officeart/2005/8/layout/process1"/>
    <dgm:cxn modelId="{07526480-B17D-4BEF-A1EE-6DACD778F70B}" type="presOf" srcId="{6E059FEC-06D0-4E2C-81D7-3C6231DA61CB}" destId="{5E86457A-9F10-47B8-A1FB-7A6303CE3024}" srcOrd="1" destOrd="0" presId="urn:microsoft.com/office/officeart/2005/8/layout/process1"/>
    <dgm:cxn modelId="{2878D302-113E-48EB-9C01-FFD2ACD99418}" srcId="{24C9C393-09A1-4B5B-91BC-E2F404AA6AFE}" destId="{F18CC85F-00B9-482F-B656-5537C319C756}" srcOrd="1" destOrd="0" parTransId="{A08E7DFE-099B-42B7-9A16-ADA0290A43CE}" sibTransId="{F0C62276-10B7-44C3-9B59-64D431474DAB}"/>
    <dgm:cxn modelId="{A5053D7E-E7F5-416C-8E68-876801995E75}" type="presOf" srcId="{24C9C393-09A1-4B5B-91BC-E2F404AA6AFE}" destId="{7A1F65FF-4AB1-4F8F-B488-3C983088E7AC}" srcOrd="0" destOrd="0" presId="urn:microsoft.com/office/officeart/2005/8/layout/process1"/>
    <dgm:cxn modelId="{117AE571-AAF7-4F48-97C5-D0F758EFAC8C}" type="presParOf" srcId="{7A1F65FF-4AB1-4F8F-B488-3C983088E7AC}" destId="{DC5DBB02-F11E-4A5D-8C2D-3DBEE02AB14D}" srcOrd="0" destOrd="0" presId="urn:microsoft.com/office/officeart/2005/8/layout/process1"/>
    <dgm:cxn modelId="{FC15758B-147A-4A7D-965B-1D06B028B85B}" type="presParOf" srcId="{7A1F65FF-4AB1-4F8F-B488-3C983088E7AC}" destId="{4EFE8F67-9671-44A2-97F6-F7EAB8B827B7}" srcOrd="1" destOrd="0" presId="urn:microsoft.com/office/officeart/2005/8/layout/process1"/>
    <dgm:cxn modelId="{0A406464-196F-4D40-8630-0F58BB37D91E}" type="presParOf" srcId="{4EFE8F67-9671-44A2-97F6-F7EAB8B827B7}" destId="{5E86457A-9F10-47B8-A1FB-7A6303CE3024}" srcOrd="0" destOrd="0" presId="urn:microsoft.com/office/officeart/2005/8/layout/process1"/>
    <dgm:cxn modelId="{66C21AF9-8B7E-4584-A4C3-691EC5427B6E}" type="presParOf" srcId="{7A1F65FF-4AB1-4F8F-B488-3C983088E7AC}" destId="{074739C4-2A39-443B-A944-6BAD894C8D0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C9C393-09A1-4B5B-91BC-E2F404AA6AF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AD93FE0-0E84-4E45-A111-EE694469C3B1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Сальдо ЕНС ≥ 3000 рублей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ECEE49-AD79-4CB9-B7AE-48DC972B5D98}" type="parTrans" cxnId="{B127BF33-19C2-44E3-A8F9-D9A543526F8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059FEC-06D0-4E2C-81D7-3C6231DA61CB}" type="sibTrans" cxnId="{B127BF33-19C2-44E3-A8F9-D9A543526F8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8CC85F-00B9-482F-B656-5537C319C75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позднее 2 месяцев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8E7DFE-099B-42B7-9A16-ADA0290A43CE}" type="parTrans" cxnId="{2878D302-113E-48EB-9C01-FFD2ACD994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C62276-10B7-44C3-9B59-64D431474DAB}" type="sibTrans" cxnId="{2878D302-113E-48EB-9C01-FFD2ACD994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1F65FF-4AB1-4F8F-B488-3C983088E7AC}" type="pres">
      <dgm:prSet presAssocID="{24C9C393-09A1-4B5B-91BC-E2F404AA6AFE}" presName="Name0" presStyleCnt="0">
        <dgm:presLayoutVars>
          <dgm:dir/>
          <dgm:resizeHandles val="exact"/>
        </dgm:presLayoutVars>
      </dgm:prSet>
      <dgm:spPr/>
    </dgm:pt>
    <dgm:pt modelId="{DC5DBB02-F11E-4A5D-8C2D-3DBEE02AB14D}" type="pres">
      <dgm:prSet presAssocID="{BAD93FE0-0E84-4E45-A111-EE694469C3B1}" presName="node" presStyleLbl="node1" presStyleIdx="0" presStyleCnt="2" custLinFactNeighborX="-117" custLinFactNeighborY="-1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FE8F67-9671-44A2-97F6-F7EAB8B827B7}" type="pres">
      <dgm:prSet presAssocID="{6E059FEC-06D0-4E2C-81D7-3C6231DA61CB}" presName="sibTrans" presStyleLbl="sibTrans2D1" presStyleIdx="0" presStyleCnt="1"/>
      <dgm:spPr/>
      <dgm:t>
        <a:bodyPr/>
        <a:lstStyle/>
        <a:p>
          <a:endParaRPr lang="ru-RU"/>
        </a:p>
      </dgm:t>
    </dgm:pt>
    <dgm:pt modelId="{5E86457A-9F10-47B8-A1FB-7A6303CE3024}" type="pres">
      <dgm:prSet presAssocID="{6E059FEC-06D0-4E2C-81D7-3C6231DA61CB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074739C4-2A39-443B-A944-6BAD894C8D02}" type="pres">
      <dgm:prSet presAssocID="{F18CC85F-00B9-482F-B656-5537C319C756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ED0C43-FBAD-4336-B4DB-3E5ACB399A41}" type="presOf" srcId="{F18CC85F-00B9-482F-B656-5537C319C756}" destId="{074739C4-2A39-443B-A944-6BAD894C8D02}" srcOrd="0" destOrd="0" presId="urn:microsoft.com/office/officeart/2005/8/layout/process1"/>
    <dgm:cxn modelId="{F2300D6D-A6E2-4FD9-B2DF-808E42FD88A2}" type="presOf" srcId="{6E059FEC-06D0-4E2C-81D7-3C6231DA61CB}" destId="{4EFE8F67-9671-44A2-97F6-F7EAB8B827B7}" srcOrd="0" destOrd="0" presId="urn:microsoft.com/office/officeart/2005/8/layout/process1"/>
    <dgm:cxn modelId="{7D5400D6-D35C-4D4D-815B-3E45F8F807E2}" type="presOf" srcId="{BAD93FE0-0E84-4E45-A111-EE694469C3B1}" destId="{DC5DBB02-F11E-4A5D-8C2D-3DBEE02AB14D}" srcOrd="0" destOrd="0" presId="urn:microsoft.com/office/officeart/2005/8/layout/process1"/>
    <dgm:cxn modelId="{2878D302-113E-48EB-9C01-FFD2ACD99418}" srcId="{24C9C393-09A1-4B5B-91BC-E2F404AA6AFE}" destId="{F18CC85F-00B9-482F-B656-5537C319C756}" srcOrd="1" destOrd="0" parTransId="{A08E7DFE-099B-42B7-9A16-ADA0290A43CE}" sibTransId="{F0C62276-10B7-44C3-9B59-64D431474DAB}"/>
    <dgm:cxn modelId="{8EE5238D-3486-407D-AE24-51A9F6AF29F7}" type="presOf" srcId="{24C9C393-09A1-4B5B-91BC-E2F404AA6AFE}" destId="{7A1F65FF-4AB1-4F8F-B488-3C983088E7AC}" srcOrd="0" destOrd="0" presId="urn:microsoft.com/office/officeart/2005/8/layout/process1"/>
    <dgm:cxn modelId="{213C4096-7C4D-41EA-8F40-ED1D315D2457}" type="presOf" srcId="{6E059FEC-06D0-4E2C-81D7-3C6231DA61CB}" destId="{5E86457A-9F10-47B8-A1FB-7A6303CE3024}" srcOrd="1" destOrd="0" presId="urn:microsoft.com/office/officeart/2005/8/layout/process1"/>
    <dgm:cxn modelId="{B127BF33-19C2-44E3-A8F9-D9A543526F8F}" srcId="{24C9C393-09A1-4B5B-91BC-E2F404AA6AFE}" destId="{BAD93FE0-0E84-4E45-A111-EE694469C3B1}" srcOrd="0" destOrd="0" parTransId="{30ECEE49-AD79-4CB9-B7AE-48DC972B5D98}" sibTransId="{6E059FEC-06D0-4E2C-81D7-3C6231DA61CB}"/>
    <dgm:cxn modelId="{CD9D5A4E-07D0-452A-98F9-C72172110A3C}" type="presParOf" srcId="{7A1F65FF-4AB1-4F8F-B488-3C983088E7AC}" destId="{DC5DBB02-F11E-4A5D-8C2D-3DBEE02AB14D}" srcOrd="0" destOrd="0" presId="urn:microsoft.com/office/officeart/2005/8/layout/process1"/>
    <dgm:cxn modelId="{99E4ACDF-456F-4C24-8079-5F21D5B7844B}" type="presParOf" srcId="{7A1F65FF-4AB1-4F8F-B488-3C983088E7AC}" destId="{4EFE8F67-9671-44A2-97F6-F7EAB8B827B7}" srcOrd="1" destOrd="0" presId="urn:microsoft.com/office/officeart/2005/8/layout/process1"/>
    <dgm:cxn modelId="{D6ACE9A5-F9F4-436E-A2E3-6F0A5E0371DA}" type="presParOf" srcId="{4EFE8F67-9671-44A2-97F6-F7EAB8B827B7}" destId="{5E86457A-9F10-47B8-A1FB-7A6303CE3024}" srcOrd="0" destOrd="0" presId="urn:microsoft.com/office/officeart/2005/8/layout/process1"/>
    <dgm:cxn modelId="{78F3D48B-DF43-4BB0-8AAC-A9BDB2DFDCB5}" type="presParOf" srcId="{7A1F65FF-4AB1-4F8F-B488-3C983088E7AC}" destId="{074739C4-2A39-443B-A944-6BAD894C8D0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C9C393-09A1-4B5B-91BC-E2F404AA6AF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AD93FE0-0E84-4E45-A111-EE694469C3B1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Сальдо ЕНС 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&lt;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3000 рублей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ECEE49-AD79-4CB9-B7AE-48DC972B5D98}" type="parTrans" cxnId="{B127BF33-19C2-44E3-A8F9-D9A543526F8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059FEC-06D0-4E2C-81D7-3C6231DA61CB}" type="sibTrans" cxnId="{B127BF33-19C2-44E3-A8F9-D9A543526F8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8CC85F-00B9-482F-B656-5537C319C75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течении 3 лет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8E7DFE-099B-42B7-9A16-ADA0290A43CE}" type="parTrans" cxnId="{2878D302-113E-48EB-9C01-FFD2ACD994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C62276-10B7-44C3-9B59-64D431474DAB}" type="sibTrans" cxnId="{2878D302-113E-48EB-9C01-FFD2ACD994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1F65FF-4AB1-4F8F-B488-3C983088E7AC}" type="pres">
      <dgm:prSet presAssocID="{24C9C393-09A1-4B5B-91BC-E2F404AA6AFE}" presName="Name0" presStyleCnt="0">
        <dgm:presLayoutVars>
          <dgm:dir/>
          <dgm:resizeHandles val="exact"/>
        </dgm:presLayoutVars>
      </dgm:prSet>
      <dgm:spPr/>
    </dgm:pt>
    <dgm:pt modelId="{DC5DBB02-F11E-4A5D-8C2D-3DBEE02AB14D}" type="pres">
      <dgm:prSet presAssocID="{BAD93FE0-0E84-4E45-A111-EE694469C3B1}" presName="node" presStyleLbl="node1" presStyleIdx="0" presStyleCnt="2" custLinFactNeighborX="-117" custLinFactNeighborY="-1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FE8F67-9671-44A2-97F6-F7EAB8B827B7}" type="pres">
      <dgm:prSet presAssocID="{6E059FEC-06D0-4E2C-81D7-3C6231DA61CB}" presName="sibTrans" presStyleLbl="sibTrans2D1" presStyleIdx="0" presStyleCnt="1"/>
      <dgm:spPr/>
      <dgm:t>
        <a:bodyPr/>
        <a:lstStyle/>
        <a:p>
          <a:endParaRPr lang="ru-RU"/>
        </a:p>
      </dgm:t>
    </dgm:pt>
    <dgm:pt modelId="{5E86457A-9F10-47B8-A1FB-7A6303CE3024}" type="pres">
      <dgm:prSet presAssocID="{6E059FEC-06D0-4E2C-81D7-3C6231DA61CB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074739C4-2A39-443B-A944-6BAD894C8D02}" type="pres">
      <dgm:prSet presAssocID="{F18CC85F-00B9-482F-B656-5537C319C756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8D5742-F7F1-4572-9E03-7AA37BCAA55A}" type="presOf" srcId="{F18CC85F-00B9-482F-B656-5537C319C756}" destId="{074739C4-2A39-443B-A944-6BAD894C8D02}" srcOrd="0" destOrd="0" presId="urn:microsoft.com/office/officeart/2005/8/layout/process1"/>
    <dgm:cxn modelId="{3C39E3A6-525B-4879-A07A-BCEBFED48426}" type="presOf" srcId="{BAD93FE0-0E84-4E45-A111-EE694469C3B1}" destId="{DC5DBB02-F11E-4A5D-8C2D-3DBEE02AB14D}" srcOrd="0" destOrd="0" presId="urn:microsoft.com/office/officeart/2005/8/layout/process1"/>
    <dgm:cxn modelId="{B127BF33-19C2-44E3-A8F9-D9A543526F8F}" srcId="{24C9C393-09A1-4B5B-91BC-E2F404AA6AFE}" destId="{BAD93FE0-0E84-4E45-A111-EE694469C3B1}" srcOrd="0" destOrd="0" parTransId="{30ECEE49-AD79-4CB9-B7AE-48DC972B5D98}" sibTransId="{6E059FEC-06D0-4E2C-81D7-3C6231DA61CB}"/>
    <dgm:cxn modelId="{EE75035C-FDEB-494E-95D3-42CE78945BC6}" type="presOf" srcId="{6E059FEC-06D0-4E2C-81D7-3C6231DA61CB}" destId="{5E86457A-9F10-47B8-A1FB-7A6303CE3024}" srcOrd="1" destOrd="0" presId="urn:microsoft.com/office/officeart/2005/8/layout/process1"/>
    <dgm:cxn modelId="{213204F7-B470-4AB1-AE1F-60A5EB5BEA3E}" type="presOf" srcId="{24C9C393-09A1-4B5B-91BC-E2F404AA6AFE}" destId="{7A1F65FF-4AB1-4F8F-B488-3C983088E7AC}" srcOrd="0" destOrd="0" presId="urn:microsoft.com/office/officeart/2005/8/layout/process1"/>
    <dgm:cxn modelId="{2878D302-113E-48EB-9C01-FFD2ACD99418}" srcId="{24C9C393-09A1-4B5B-91BC-E2F404AA6AFE}" destId="{F18CC85F-00B9-482F-B656-5537C319C756}" srcOrd="1" destOrd="0" parTransId="{A08E7DFE-099B-42B7-9A16-ADA0290A43CE}" sibTransId="{F0C62276-10B7-44C3-9B59-64D431474DAB}"/>
    <dgm:cxn modelId="{40703506-5756-4E20-A2A7-C8F6EE78E330}" type="presOf" srcId="{6E059FEC-06D0-4E2C-81D7-3C6231DA61CB}" destId="{4EFE8F67-9671-44A2-97F6-F7EAB8B827B7}" srcOrd="0" destOrd="0" presId="urn:microsoft.com/office/officeart/2005/8/layout/process1"/>
    <dgm:cxn modelId="{29616E88-0D40-44BB-BE8E-040226DBCB7B}" type="presParOf" srcId="{7A1F65FF-4AB1-4F8F-B488-3C983088E7AC}" destId="{DC5DBB02-F11E-4A5D-8C2D-3DBEE02AB14D}" srcOrd="0" destOrd="0" presId="urn:microsoft.com/office/officeart/2005/8/layout/process1"/>
    <dgm:cxn modelId="{1F0053A1-0A89-49AE-B686-DBD52088E55D}" type="presParOf" srcId="{7A1F65FF-4AB1-4F8F-B488-3C983088E7AC}" destId="{4EFE8F67-9671-44A2-97F6-F7EAB8B827B7}" srcOrd="1" destOrd="0" presId="urn:microsoft.com/office/officeart/2005/8/layout/process1"/>
    <dgm:cxn modelId="{26920340-594B-4DE4-A56C-2CF7F737D31F}" type="presParOf" srcId="{4EFE8F67-9671-44A2-97F6-F7EAB8B827B7}" destId="{5E86457A-9F10-47B8-A1FB-7A6303CE3024}" srcOrd="0" destOrd="0" presId="urn:microsoft.com/office/officeart/2005/8/layout/process1"/>
    <dgm:cxn modelId="{6B95BAF4-3352-472D-8AFD-6F5C623CF8C6}" type="presParOf" srcId="{7A1F65FF-4AB1-4F8F-B488-3C983088E7AC}" destId="{074739C4-2A39-443B-A944-6BAD894C8D0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3" cy="4985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85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C39DF06-1945-4B9E-8BC9-F027F8249FDE}" type="datetimeFigureOut">
              <a:rPr lang="ru-RU"/>
              <a:pPr>
                <a:defRPr/>
              </a:pPr>
              <a:t>13.04.2023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2371"/>
            <a:ext cx="2951163" cy="4985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2371"/>
            <a:ext cx="2951162" cy="4985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A43E0B0-9349-4557-BD20-F1E0481603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652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3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 defTabSz="82339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 defTabSz="82339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B34187-F887-4EFA-8B86-CE46C34C8C93}" type="datetimeFigureOut">
              <a:rPr lang="ru-RU"/>
              <a:pPr>
                <a:defRPr/>
              </a:pPr>
              <a:t>13.04.2023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1979"/>
            <a:ext cx="5446712" cy="4472702"/>
          </a:xfrm>
          <a:prstGeom prst="rect">
            <a:avLst/>
          </a:prstGeom>
        </p:spPr>
        <p:txBody>
          <a:bodyPr vert="horz" lIns="92236" tIns="46118" rIns="92236" bIns="4611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371"/>
            <a:ext cx="2951163" cy="496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 defTabSz="82339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371"/>
            <a:ext cx="2951162" cy="496966"/>
          </a:xfrm>
          <a:prstGeom prst="rect">
            <a:avLst/>
          </a:prstGeom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E0516B9-8BDA-4AEF-B957-EB0F638365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8428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7988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5975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3963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1950" algn="l" defTabSz="81597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10158412" cy="571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2803076"/>
            <a:ext cx="8636000" cy="1225021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054862"/>
            <a:ext cx="7112000" cy="146050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16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431" y="4000500"/>
            <a:ext cx="6096000" cy="47228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91431" y="510646"/>
            <a:ext cx="60960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91431" y="4472783"/>
            <a:ext cx="6096000" cy="670719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CBBA7-69C5-41F8-A4BF-86B384E996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9353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CF959-72DA-41ED-84D5-70FB7E8951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7620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14835" y="252678"/>
            <a:ext cx="2672292" cy="53763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4431" y="252678"/>
            <a:ext cx="7851069" cy="53763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19570-E7BD-44D6-83E7-E9F898BD18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6952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0160000" cy="571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281290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1700" y="1775814"/>
            <a:ext cx="8636603" cy="12250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397" y="3238460"/>
            <a:ext cx="7113207" cy="1460247"/>
          </a:xfrm>
        </p:spPr>
        <p:txBody>
          <a:bodyPr/>
          <a:lstStyle>
            <a:lvl1pPr marL="0" indent="0" algn="ctr">
              <a:buNone/>
              <a:defRPr/>
            </a:lvl1pPr>
            <a:lvl2pPr marL="397557" indent="0" algn="ctr">
              <a:buNone/>
              <a:defRPr/>
            </a:lvl2pPr>
            <a:lvl3pPr marL="795113" indent="0" algn="ctr">
              <a:buNone/>
              <a:defRPr/>
            </a:lvl3pPr>
            <a:lvl4pPr marL="1192670" indent="0" algn="ctr">
              <a:buNone/>
              <a:defRPr/>
            </a:lvl4pPr>
            <a:lvl5pPr marL="1590227" indent="0" algn="ctr">
              <a:buNone/>
              <a:defRPr/>
            </a:lvl5pPr>
            <a:lvl6pPr marL="1987785" indent="0" algn="ctr">
              <a:buNone/>
              <a:defRPr/>
            </a:lvl6pPr>
            <a:lvl7pPr marL="2385341" indent="0" algn="ctr">
              <a:buNone/>
              <a:defRPr/>
            </a:lvl7pPr>
            <a:lvl8pPr marL="2782898" indent="0" algn="ctr">
              <a:buNone/>
              <a:defRPr/>
            </a:lvl8pPr>
            <a:lvl9pPr marL="3180455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7D20E2-0CFF-4C67-BE01-2940058D33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2923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6AD827C-ACEF-4761-BA1D-1B43F51EDD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5965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2424" y="3672815"/>
            <a:ext cx="8636603" cy="1135081"/>
          </a:xfrm>
        </p:spPr>
        <p:txBody>
          <a:bodyPr anchor="t"/>
          <a:lstStyle>
            <a:lvl1pPr algn="l">
              <a:defRPr sz="3444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2424" y="2422547"/>
            <a:ext cx="8636603" cy="1250269"/>
          </a:xfrm>
        </p:spPr>
        <p:txBody>
          <a:bodyPr anchor="b"/>
          <a:lstStyle>
            <a:lvl1pPr marL="0" indent="0">
              <a:buNone/>
              <a:defRPr sz="1778"/>
            </a:lvl1pPr>
            <a:lvl2pPr marL="397557" indent="0">
              <a:buNone/>
              <a:defRPr sz="1556"/>
            </a:lvl2pPr>
            <a:lvl3pPr marL="795113" indent="0">
              <a:buNone/>
              <a:defRPr sz="1444"/>
            </a:lvl3pPr>
            <a:lvl4pPr marL="1192670" indent="0">
              <a:buNone/>
              <a:defRPr sz="1222"/>
            </a:lvl4pPr>
            <a:lvl5pPr marL="1590227" indent="0">
              <a:buNone/>
              <a:defRPr sz="1222"/>
            </a:lvl5pPr>
            <a:lvl6pPr marL="1987785" indent="0">
              <a:buNone/>
              <a:defRPr sz="1222"/>
            </a:lvl6pPr>
            <a:lvl7pPr marL="2385341" indent="0">
              <a:buNone/>
              <a:defRPr sz="1222"/>
            </a:lvl7pPr>
            <a:lvl8pPr marL="2782898" indent="0">
              <a:buNone/>
              <a:defRPr sz="1222"/>
            </a:lvl8pPr>
            <a:lvl9pPr marL="3180455" indent="0">
              <a:buNone/>
              <a:defRPr sz="122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BACE14-9AA0-438B-B621-CF11D58786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9029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06498" y="1333060"/>
            <a:ext cx="4007589" cy="4030377"/>
          </a:xfrm>
        </p:spPr>
        <p:txBody>
          <a:bodyPr/>
          <a:lstStyle>
            <a:lvl1pPr>
              <a:defRPr sz="2444"/>
            </a:lvl1pPr>
            <a:lvl2pPr>
              <a:defRPr sz="2111"/>
            </a:lvl2pPr>
            <a:lvl3pPr>
              <a:defRPr sz="1778"/>
            </a:lvl3pPr>
            <a:lvl4pPr>
              <a:defRPr sz="1556"/>
            </a:lvl4pPr>
            <a:lvl5pPr>
              <a:defRPr sz="1556"/>
            </a:lvl5pPr>
            <a:lvl6pPr>
              <a:defRPr sz="1556"/>
            </a:lvl6pPr>
            <a:lvl7pPr>
              <a:defRPr sz="1556"/>
            </a:lvl7pPr>
            <a:lvl8pPr>
              <a:defRPr sz="1556"/>
            </a:lvl8pPr>
            <a:lvl9pPr>
              <a:defRPr sz="155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58884" y="1333060"/>
            <a:ext cx="4007590" cy="4030377"/>
          </a:xfrm>
        </p:spPr>
        <p:txBody>
          <a:bodyPr/>
          <a:lstStyle>
            <a:lvl1pPr>
              <a:defRPr sz="2444"/>
            </a:lvl1pPr>
            <a:lvl2pPr>
              <a:defRPr sz="2111"/>
            </a:lvl2pPr>
            <a:lvl3pPr>
              <a:defRPr sz="1778"/>
            </a:lvl3pPr>
            <a:lvl4pPr>
              <a:defRPr sz="1556"/>
            </a:lvl4pPr>
            <a:lvl5pPr>
              <a:defRPr sz="1556"/>
            </a:lvl5pPr>
            <a:lvl6pPr>
              <a:defRPr sz="1556"/>
            </a:lvl6pPr>
            <a:lvl7pPr>
              <a:defRPr sz="1556"/>
            </a:lvl7pPr>
            <a:lvl8pPr>
              <a:defRPr sz="1556"/>
            </a:lvl8pPr>
            <a:lvl9pPr>
              <a:defRPr sz="155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D2E5FE-8026-4895-861A-10434CAE8D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0658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303" y="229177"/>
            <a:ext cx="9143397" cy="9527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303" y="1279066"/>
            <a:ext cx="4488741" cy="532744"/>
          </a:xfrm>
        </p:spPr>
        <p:txBody>
          <a:bodyPr anchor="b"/>
          <a:lstStyle>
            <a:lvl1pPr marL="0" indent="0">
              <a:buNone/>
              <a:defRPr sz="2111" b="1"/>
            </a:lvl1pPr>
            <a:lvl2pPr marL="397557" indent="0">
              <a:buNone/>
              <a:defRPr sz="1778" b="1"/>
            </a:lvl2pPr>
            <a:lvl3pPr marL="795113" indent="0">
              <a:buNone/>
              <a:defRPr sz="1556" b="1"/>
            </a:lvl3pPr>
            <a:lvl4pPr marL="1192670" indent="0">
              <a:buNone/>
              <a:defRPr sz="1444" b="1"/>
            </a:lvl4pPr>
            <a:lvl5pPr marL="1590227" indent="0">
              <a:buNone/>
              <a:defRPr sz="1444" b="1"/>
            </a:lvl5pPr>
            <a:lvl6pPr marL="1987785" indent="0">
              <a:buNone/>
              <a:defRPr sz="1444" b="1"/>
            </a:lvl6pPr>
            <a:lvl7pPr marL="2385341" indent="0">
              <a:buNone/>
              <a:defRPr sz="1444" b="1"/>
            </a:lvl7pPr>
            <a:lvl8pPr marL="2782898" indent="0">
              <a:buNone/>
              <a:defRPr sz="1444" b="1"/>
            </a:lvl8pPr>
            <a:lvl9pPr marL="3180455" indent="0">
              <a:buNone/>
              <a:defRPr sz="144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303" y="1811811"/>
            <a:ext cx="4488741" cy="3293654"/>
          </a:xfrm>
        </p:spPr>
        <p:txBody>
          <a:bodyPr/>
          <a:lstStyle>
            <a:lvl1pPr>
              <a:defRPr sz="2111"/>
            </a:lvl1pPr>
            <a:lvl2pPr>
              <a:defRPr sz="1778"/>
            </a:lvl2pPr>
            <a:lvl3pPr>
              <a:defRPr sz="1556"/>
            </a:lvl3pPr>
            <a:lvl4pPr>
              <a:defRPr sz="1444"/>
            </a:lvl4pPr>
            <a:lvl5pPr>
              <a:defRPr sz="1444"/>
            </a:lvl5pPr>
            <a:lvl6pPr>
              <a:defRPr sz="1444"/>
            </a:lvl6pPr>
            <a:lvl7pPr>
              <a:defRPr sz="1444"/>
            </a:lvl7pPr>
            <a:lvl8pPr>
              <a:defRPr sz="1444"/>
            </a:lvl8pPr>
            <a:lvl9pPr>
              <a:defRPr sz="144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61449" y="1279066"/>
            <a:ext cx="4490250" cy="532744"/>
          </a:xfrm>
        </p:spPr>
        <p:txBody>
          <a:bodyPr anchor="b"/>
          <a:lstStyle>
            <a:lvl1pPr marL="0" indent="0">
              <a:buNone/>
              <a:defRPr sz="2111" b="1"/>
            </a:lvl1pPr>
            <a:lvl2pPr marL="397557" indent="0">
              <a:buNone/>
              <a:defRPr sz="1778" b="1"/>
            </a:lvl2pPr>
            <a:lvl3pPr marL="795113" indent="0">
              <a:buNone/>
              <a:defRPr sz="1556" b="1"/>
            </a:lvl3pPr>
            <a:lvl4pPr marL="1192670" indent="0">
              <a:buNone/>
              <a:defRPr sz="1444" b="1"/>
            </a:lvl4pPr>
            <a:lvl5pPr marL="1590227" indent="0">
              <a:buNone/>
              <a:defRPr sz="1444" b="1"/>
            </a:lvl5pPr>
            <a:lvl6pPr marL="1987785" indent="0">
              <a:buNone/>
              <a:defRPr sz="1444" b="1"/>
            </a:lvl6pPr>
            <a:lvl7pPr marL="2385341" indent="0">
              <a:buNone/>
              <a:defRPr sz="1444" b="1"/>
            </a:lvl7pPr>
            <a:lvl8pPr marL="2782898" indent="0">
              <a:buNone/>
              <a:defRPr sz="1444" b="1"/>
            </a:lvl8pPr>
            <a:lvl9pPr marL="3180455" indent="0">
              <a:buNone/>
              <a:defRPr sz="144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61449" y="1811811"/>
            <a:ext cx="4490250" cy="3293654"/>
          </a:xfrm>
        </p:spPr>
        <p:txBody>
          <a:bodyPr/>
          <a:lstStyle>
            <a:lvl1pPr>
              <a:defRPr sz="2111"/>
            </a:lvl1pPr>
            <a:lvl2pPr>
              <a:defRPr sz="1778"/>
            </a:lvl2pPr>
            <a:lvl3pPr>
              <a:defRPr sz="1556"/>
            </a:lvl3pPr>
            <a:lvl4pPr>
              <a:defRPr sz="1444"/>
            </a:lvl4pPr>
            <a:lvl5pPr>
              <a:defRPr sz="1444"/>
            </a:lvl5pPr>
            <a:lvl6pPr>
              <a:defRPr sz="1444"/>
            </a:lvl6pPr>
            <a:lvl7pPr>
              <a:defRPr sz="1444"/>
            </a:lvl7pPr>
            <a:lvl8pPr>
              <a:defRPr sz="1444"/>
            </a:lvl8pPr>
            <a:lvl9pPr>
              <a:defRPr sz="144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0B858A-CECC-40FD-A726-056E62CB1D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41274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A21281F-8283-4C1C-B8B3-5D4F6C0A82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754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10158412" cy="571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6584950" y="4271963"/>
            <a:ext cx="10255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561" tIns="35780" rIns="71561" bIns="35780"/>
          <a:lstStyle>
            <a:lvl1pPr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041" y="1339059"/>
            <a:ext cx="8134099" cy="4024378"/>
          </a:xfrm>
        </p:spPr>
        <p:txBody>
          <a:bodyPr/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14039" y="417558"/>
            <a:ext cx="8152436" cy="921502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5227A1-8B82-4217-8DD4-734FD9F32E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04966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839248-37B8-484B-8FE8-7CC668A143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04666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303" y="227977"/>
            <a:ext cx="3342423" cy="968299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2898" y="227977"/>
            <a:ext cx="5678801" cy="4877488"/>
          </a:xfrm>
        </p:spPr>
        <p:txBody>
          <a:bodyPr/>
          <a:lstStyle>
            <a:lvl1pPr>
              <a:defRPr sz="2778"/>
            </a:lvl1pPr>
            <a:lvl2pPr>
              <a:defRPr sz="2444"/>
            </a:lvl2pPr>
            <a:lvl3pPr>
              <a:defRPr sz="2111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303" y="1196276"/>
            <a:ext cx="3342423" cy="3909189"/>
          </a:xfrm>
        </p:spPr>
        <p:txBody>
          <a:bodyPr/>
          <a:lstStyle>
            <a:lvl1pPr marL="0" indent="0">
              <a:buNone/>
              <a:defRPr sz="1222"/>
            </a:lvl1pPr>
            <a:lvl2pPr marL="397557" indent="0">
              <a:buNone/>
              <a:defRPr sz="1000"/>
            </a:lvl2pPr>
            <a:lvl3pPr marL="795113" indent="0">
              <a:buNone/>
              <a:defRPr sz="889"/>
            </a:lvl3pPr>
            <a:lvl4pPr marL="1192670" indent="0">
              <a:buNone/>
              <a:defRPr sz="778"/>
            </a:lvl4pPr>
            <a:lvl5pPr marL="1590227" indent="0">
              <a:buNone/>
              <a:defRPr sz="778"/>
            </a:lvl5pPr>
            <a:lvl6pPr marL="1987785" indent="0">
              <a:buNone/>
              <a:defRPr sz="778"/>
            </a:lvl6pPr>
            <a:lvl7pPr marL="2385341" indent="0">
              <a:buNone/>
              <a:defRPr sz="778"/>
            </a:lvl7pPr>
            <a:lvl8pPr marL="2782898" indent="0">
              <a:buNone/>
              <a:defRPr sz="778"/>
            </a:lvl8pPr>
            <a:lvl9pPr marL="3180455" indent="0">
              <a:buNone/>
              <a:defRPr sz="77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A0CD78-EB4A-4C97-B692-876628EA29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593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0975" y="4000381"/>
            <a:ext cx="6096603" cy="472750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90975" y="511147"/>
            <a:ext cx="6096603" cy="3428040"/>
          </a:xfrm>
        </p:spPr>
        <p:txBody>
          <a:bodyPr/>
          <a:lstStyle>
            <a:lvl1pPr marL="0" indent="0">
              <a:buNone/>
              <a:defRPr sz="2778"/>
            </a:lvl1pPr>
            <a:lvl2pPr marL="397557" indent="0">
              <a:buNone/>
              <a:defRPr sz="2444"/>
            </a:lvl2pPr>
            <a:lvl3pPr marL="795113" indent="0">
              <a:buNone/>
              <a:defRPr sz="2111"/>
            </a:lvl3pPr>
            <a:lvl4pPr marL="1192670" indent="0">
              <a:buNone/>
              <a:defRPr sz="1778"/>
            </a:lvl4pPr>
            <a:lvl5pPr marL="1590227" indent="0">
              <a:buNone/>
              <a:defRPr sz="1778"/>
            </a:lvl5pPr>
            <a:lvl6pPr marL="1987785" indent="0">
              <a:buNone/>
              <a:defRPr sz="1778"/>
            </a:lvl6pPr>
            <a:lvl7pPr marL="2385341" indent="0">
              <a:buNone/>
              <a:defRPr sz="1778"/>
            </a:lvl7pPr>
            <a:lvl8pPr marL="2782898" indent="0">
              <a:buNone/>
              <a:defRPr sz="1778"/>
            </a:lvl8pPr>
            <a:lvl9pPr marL="3180455" indent="0">
              <a:buNone/>
              <a:defRPr sz="1778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90975" y="4473131"/>
            <a:ext cx="6096603" cy="670730"/>
          </a:xfrm>
        </p:spPr>
        <p:txBody>
          <a:bodyPr/>
          <a:lstStyle>
            <a:lvl1pPr marL="0" indent="0">
              <a:buNone/>
              <a:defRPr sz="1222"/>
            </a:lvl1pPr>
            <a:lvl2pPr marL="397557" indent="0">
              <a:buNone/>
              <a:defRPr sz="1000"/>
            </a:lvl2pPr>
            <a:lvl3pPr marL="795113" indent="0">
              <a:buNone/>
              <a:defRPr sz="889"/>
            </a:lvl3pPr>
            <a:lvl4pPr marL="1192670" indent="0">
              <a:buNone/>
              <a:defRPr sz="778"/>
            </a:lvl4pPr>
            <a:lvl5pPr marL="1590227" indent="0">
              <a:buNone/>
              <a:defRPr sz="778"/>
            </a:lvl5pPr>
            <a:lvl6pPr marL="1987785" indent="0">
              <a:buNone/>
              <a:defRPr sz="778"/>
            </a:lvl6pPr>
            <a:lvl7pPr marL="2385341" indent="0">
              <a:buNone/>
              <a:defRPr sz="778"/>
            </a:lvl7pPr>
            <a:lvl8pPr marL="2782898" indent="0">
              <a:buNone/>
              <a:defRPr sz="778"/>
            </a:lvl8pPr>
            <a:lvl9pPr marL="3180455" indent="0">
              <a:buNone/>
              <a:defRPr sz="77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0A2D49-D2B9-4FEC-9CC1-0C8EB212FA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54179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1AB0CC7-2253-4942-A9E3-BAFE1F0563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07003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27233" y="407958"/>
            <a:ext cx="2039240" cy="49554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06498" y="407958"/>
            <a:ext cx="5975938" cy="49554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638032-4A7B-44F6-B54B-DB8C460F7A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546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6497" y="407959"/>
            <a:ext cx="8159977" cy="92510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06497" y="1333060"/>
            <a:ext cx="8159977" cy="4030377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56C143-B02E-4C77-B92A-036AE01555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61608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906497" y="407959"/>
            <a:ext cx="8159977" cy="92510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06498" y="1333061"/>
            <a:ext cx="4007589" cy="19569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058884" y="1333061"/>
            <a:ext cx="4007590" cy="19569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906498" y="3405243"/>
            <a:ext cx="4007589" cy="19581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58884" y="3405243"/>
            <a:ext cx="4007590" cy="19581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AD3D8A-1F1C-4BB4-9113-B1AC0C3391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23089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906497" y="407958"/>
            <a:ext cx="8159977" cy="49554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D761B3-1D7F-497C-A0A7-AA8B0E75D8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879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58413" cy="571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041" y="1339059"/>
            <a:ext cx="8134099" cy="4024378"/>
          </a:xfrm>
        </p:spPr>
        <p:txBody>
          <a:bodyPr/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13253" y="417558"/>
            <a:ext cx="8153223" cy="921502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8AFF93B-B89C-414E-927D-43722CB005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119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58413" cy="571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41" y="843757"/>
            <a:ext cx="8134099" cy="1687191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041" y="2858101"/>
            <a:ext cx="8134099" cy="25053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518946-1DED-42CF-9EBB-FE2501BDFB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108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10158412" cy="571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39" y="417558"/>
            <a:ext cx="8152436" cy="92150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039" y="1339059"/>
            <a:ext cx="4023071" cy="391316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16589" y="1339059"/>
            <a:ext cx="4049886" cy="391316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8F04F0-493A-43A1-AB96-5AD1B2971F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31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38" y="417557"/>
            <a:ext cx="8737962" cy="92150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038" y="1339060"/>
            <a:ext cx="4083059" cy="473336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14038" y="1812397"/>
            <a:ext cx="4083059" cy="35510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80003" y="1339060"/>
            <a:ext cx="3986472" cy="473336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80003" y="1823415"/>
            <a:ext cx="3986472" cy="354002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13B67B-F4F5-4B0A-8336-2760B3EA84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612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10158412" cy="571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039" y="417558"/>
            <a:ext cx="8737962" cy="92150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3F35F3-0B12-4DF6-9852-C5E0719221B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42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101138" y="4894263"/>
            <a:ext cx="630237" cy="544512"/>
          </a:xfrm>
        </p:spPr>
        <p:txBody>
          <a:bodyPr/>
          <a:lstStyle>
            <a:lvl1pPr>
              <a:defRPr/>
            </a:lvl1pPr>
          </a:lstStyle>
          <a:p>
            <a:fld id="{6C973679-7E88-4023-83B7-2240AB663E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6008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3" y="227543"/>
            <a:ext cx="3342570" cy="96837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72278" y="227543"/>
            <a:ext cx="5679722" cy="487759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003" y="1195918"/>
            <a:ext cx="3342570" cy="3909219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8BAD0-D1FD-411C-AC66-F12824FD34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15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906463" y="407988"/>
            <a:ext cx="8159750" cy="9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906463" y="1333500"/>
            <a:ext cx="8159750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08000" y="5297488"/>
            <a:ext cx="2370138" cy="30321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 defTabSz="816296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471863" y="5297488"/>
            <a:ext cx="3216275" cy="30321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250363" y="5033963"/>
            <a:ext cx="687387" cy="527050"/>
          </a:xfrm>
          <a:prstGeom prst="rect">
            <a:avLst/>
          </a:prstGeom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lnSpc>
                <a:spcPts val="1875"/>
              </a:lnSpc>
              <a:defRPr sz="2100">
                <a:solidFill>
                  <a:schemeClr val="bg1"/>
                </a:solidFill>
              </a:defRPr>
            </a:lvl1pPr>
          </a:lstStyle>
          <a:p>
            <a:fld id="{C5732172-D715-4424-9020-26B34A16A65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11" r:id="rId1"/>
    <p:sldLayoutId id="2147486212" r:id="rId2"/>
    <p:sldLayoutId id="2147486213" r:id="rId3"/>
    <p:sldLayoutId id="2147486214" r:id="rId4"/>
    <p:sldLayoutId id="2147486215" r:id="rId5"/>
    <p:sldLayoutId id="2147486206" r:id="rId6"/>
    <p:sldLayoutId id="2147486216" r:id="rId7"/>
    <p:sldLayoutId id="2147486217" r:id="rId8"/>
    <p:sldLayoutId id="2147486207" r:id="rId9"/>
    <p:sldLayoutId id="2147486208" r:id="rId10"/>
    <p:sldLayoutId id="2147486209" r:id="rId11"/>
    <p:sldLayoutId id="2147486210" r:id="rId12"/>
    <p:sldLayoutId id="2147486234" r:id="rId13"/>
  </p:sldLayoutIdLst>
  <p:hf hdr="0" ftr="0" dt="0"/>
  <p:txStyles>
    <p:titleStyle>
      <a:lvl1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457200" algn="l" defTabSz="815975" rtl="0" fontAlgn="base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914400" algn="l" defTabSz="815975" rtl="0" fontAlgn="base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371600" algn="l" defTabSz="815975" rtl="0" fontAlgn="base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828800" algn="l" defTabSz="815975" rtl="0" fontAlgn="base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4163" indent="-284163" algn="l" defTabSz="815975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•"/>
        <a:defRPr sz="2800" kern="1200">
          <a:solidFill>
            <a:srgbClr val="005AA9"/>
          </a:solidFill>
          <a:latin typeface="+mj-lt"/>
          <a:ea typeface="+mn-ea"/>
          <a:cs typeface="+mn-cs"/>
        </a:defRPr>
      </a:lvl1pPr>
      <a:lvl2pPr marL="284163" indent="173038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900" kern="1200">
          <a:solidFill>
            <a:srgbClr val="504F53"/>
          </a:solidFill>
          <a:latin typeface="+mj-lt"/>
          <a:ea typeface="+mn-ea"/>
          <a:cs typeface="+mn-cs"/>
        </a:defRPr>
      </a:lvl2pPr>
      <a:lvl3pPr marL="557213" indent="-203200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319213" algn="just" defTabSz="815975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itchFamily="34" charset="0"/>
        <a:buChar char="–"/>
        <a:defRPr sz="1300" kern="1200">
          <a:solidFill>
            <a:srgbClr val="504F53"/>
          </a:solidFill>
          <a:latin typeface="+mj-lt"/>
          <a:ea typeface="+mn-ea"/>
          <a:cs typeface="+mn-cs"/>
        </a:defRPr>
      </a:lvl4pPr>
      <a:lvl5pPr marL="1122363" indent="706438" algn="l" defTabSz="815975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itchFamily="34" charset="0"/>
        <a:buChar char="»"/>
        <a:defRPr sz="110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58413" cy="571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 bwMode="auto">
          <a:xfrm>
            <a:off x="906463" y="407988"/>
            <a:ext cx="8159750" cy="9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906463" y="1333500"/>
            <a:ext cx="8159750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9248775" y="5033963"/>
            <a:ext cx="688975" cy="527050"/>
          </a:xfrm>
          <a:prstGeom prst="rect">
            <a:avLst/>
          </a:prstGeom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  <a:normAutofit/>
          </a:bodyPr>
          <a:lstStyle>
            <a:lvl1pPr algn="ctr" defTabSz="906463" eaLnBrk="1" hangingPunct="1">
              <a:lnSpc>
                <a:spcPts val="2088"/>
              </a:lnSpc>
              <a:defRPr sz="2300">
                <a:solidFill>
                  <a:srgbClr val="FFFFFF"/>
                </a:solidFill>
              </a:defRPr>
            </a:lvl1pPr>
          </a:lstStyle>
          <a:p>
            <a:fld id="{B5405A09-93C4-4681-9337-7B8E5FF70C9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20" r:id="rId1"/>
    <p:sldLayoutId id="2147486221" r:id="rId2"/>
    <p:sldLayoutId id="2147486222" r:id="rId3"/>
    <p:sldLayoutId id="2147486223" r:id="rId4"/>
    <p:sldLayoutId id="2147486224" r:id="rId5"/>
    <p:sldLayoutId id="2147486225" r:id="rId6"/>
    <p:sldLayoutId id="2147486226" r:id="rId7"/>
    <p:sldLayoutId id="2147486227" r:id="rId8"/>
    <p:sldLayoutId id="2147486228" r:id="rId9"/>
    <p:sldLayoutId id="2147486229" r:id="rId10"/>
    <p:sldLayoutId id="2147486230" r:id="rId11"/>
    <p:sldLayoutId id="2147486231" r:id="rId12"/>
    <p:sldLayoutId id="2147486232" r:id="rId13"/>
    <p:sldLayoutId id="2147486233" r:id="rId14"/>
  </p:sldLayoutIdLst>
  <p:hf hdr="0" ftr="0" dt="0"/>
  <p:txStyles>
    <p:titleStyle>
      <a:lvl1pPr algn="l" defTabSz="906463" rtl="0" eaLnBrk="0" fontAlgn="base" hangingPunct="0">
        <a:lnSpc>
          <a:spcPts val="4525"/>
        </a:lnSpc>
        <a:spcBef>
          <a:spcPct val="0"/>
        </a:spcBef>
        <a:spcAft>
          <a:spcPct val="0"/>
        </a:spcAft>
        <a:defRPr sz="36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906463" rtl="0" eaLnBrk="0" fontAlgn="base" hangingPunct="0">
        <a:lnSpc>
          <a:spcPts val="4525"/>
        </a:lnSpc>
        <a:spcBef>
          <a:spcPct val="0"/>
        </a:spcBef>
        <a:spcAft>
          <a:spcPct val="0"/>
        </a:spcAft>
        <a:defRPr sz="3600" b="1">
          <a:solidFill>
            <a:srgbClr val="005AA9"/>
          </a:solidFill>
          <a:latin typeface="Calibri" pitchFamily="34" charset="0"/>
        </a:defRPr>
      </a:lvl2pPr>
      <a:lvl3pPr algn="l" defTabSz="906463" rtl="0" eaLnBrk="0" fontAlgn="base" hangingPunct="0">
        <a:lnSpc>
          <a:spcPts val="4525"/>
        </a:lnSpc>
        <a:spcBef>
          <a:spcPct val="0"/>
        </a:spcBef>
        <a:spcAft>
          <a:spcPct val="0"/>
        </a:spcAft>
        <a:defRPr sz="3600" b="1">
          <a:solidFill>
            <a:srgbClr val="005AA9"/>
          </a:solidFill>
          <a:latin typeface="Calibri" pitchFamily="34" charset="0"/>
        </a:defRPr>
      </a:lvl3pPr>
      <a:lvl4pPr algn="l" defTabSz="906463" rtl="0" eaLnBrk="0" fontAlgn="base" hangingPunct="0">
        <a:lnSpc>
          <a:spcPts val="4525"/>
        </a:lnSpc>
        <a:spcBef>
          <a:spcPct val="0"/>
        </a:spcBef>
        <a:spcAft>
          <a:spcPct val="0"/>
        </a:spcAft>
        <a:defRPr sz="3600" b="1">
          <a:solidFill>
            <a:srgbClr val="005AA9"/>
          </a:solidFill>
          <a:latin typeface="Calibri" pitchFamily="34" charset="0"/>
        </a:defRPr>
      </a:lvl4pPr>
      <a:lvl5pPr algn="l" defTabSz="906463" rtl="0" eaLnBrk="0" fontAlgn="base" hangingPunct="0">
        <a:lnSpc>
          <a:spcPts val="4525"/>
        </a:lnSpc>
        <a:spcBef>
          <a:spcPct val="0"/>
        </a:spcBef>
        <a:spcAft>
          <a:spcPct val="0"/>
        </a:spcAft>
        <a:defRPr sz="3600" b="1">
          <a:solidFill>
            <a:srgbClr val="005AA9"/>
          </a:solidFill>
          <a:latin typeface="Calibri" pitchFamily="34" charset="0"/>
        </a:defRPr>
      </a:lvl5pPr>
      <a:lvl6pPr marL="397557" algn="l" defTabSz="906926" rtl="0" eaLnBrk="0" fontAlgn="base" hangingPunct="0">
        <a:lnSpc>
          <a:spcPts val="4522"/>
        </a:lnSpc>
        <a:spcBef>
          <a:spcPct val="0"/>
        </a:spcBef>
        <a:spcAft>
          <a:spcPct val="0"/>
        </a:spcAft>
        <a:defRPr sz="3667" b="1">
          <a:solidFill>
            <a:srgbClr val="005AA9"/>
          </a:solidFill>
          <a:latin typeface="Calibri" pitchFamily="34" charset="0"/>
        </a:defRPr>
      </a:lvl6pPr>
      <a:lvl7pPr marL="795113" algn="l" defTabSz="906926" rtl="0" eaLnBrk="0" fontAlgn="base" hangingPunct="0">
        <a:lnSpc>
          <a:spcPts val="4522"/>
        </a:lnSpc>
        <a:spcBef>
          <a:spcPct val="0"/>
        </a:spcBef>
        <a:spcAft>
          <a:spcPct val="0"/>
        </a:spcAft>
        <a:defRPr sz="3667" b="1">
          <a:solidFill>
            <a:srgbClr val="005AA9"/>
          </a:solidFill>
          <a:latin typeface="Calibri" pitchFamily="34" charset="0"/>
        </a:defRPr>
      </a:lvl7pPr>
      <a:lvl8pPr marL="1192670" algn="l" defTabSz="906926" rtl="0" eaLnBrk="0" fontAlgn="base" hangingPunct="0">
        <a:lnSpc>
          <a:spcPts val="4522"/>
        </a:lnSpc>
        <a:spcBef>
          <a:spcPct val="0"/>
        </a:spcBef>
        <a:spcAft>
          <a:spcPct val="0"/>
        </a:spcAft>
        <a:defRPr sz="3667" b="1">
          <a:solidFill>
            <a:srgbClr val="005AA9"/>
          </a:solidFill>
          <a:latin typeface="Calibri" pitchFamily="34" charset="0"/>
        </a:defRPr>
      </a:lvl8pPr>
      <a:lvl9pPr marL="1590227" algn="l" defTabSz="906926" rtl="0" eaLnBrk="0" fontAlgn="base" hangingPunct="0">
        <a:lnSpc>
          <a:spcPts val="4522"/>
        </a:lnSpc>
        <a:spcBef>
          <a:spcPct val="0"/>
        </a:spcBef>
        <a:spcAft>
          <a:spcPct val="0"/>
        </a:spcAft>
        <a:defRPr sz="3667" b="1">
          <a:solidFill>
            <a:srgbClr val="005AA9"/>
          </a:solidFill>
          <a:latin typeface="Calibri" pitchFamily="34" charset="0"/>
        </a:defRPr>
      </a:lvl9pPr>
    </p:titleStyle>
    <p:bodyStyle>
      <a:lvl1pPr marL="315913" indent="-315913" algn="l" defTabSz="906463" rtl="0" eaLnBrk="0" fontAlgn="base" hangingPunct="0">
        <a:spcBef>
          <a:spcPct val="20000"/>
        </a:spcBef>
        <a:spcAft>
          <a:spcPct val="0"/>
        </a:spcAft>
        <a:buFont typeface="+mj-lt"/>
        <a:defRPr sz="3100">
          <a:solidFill>
            <a:srgbClr val="005AA9"/>
          </a:solidFill>
          <a:latin typeface="+mn-lt"/>
          <a:ea typeface="+mn-ea"/>
          <a:cs typeface="+mn-cs"/>
        </a:defRPr>
      </a:lvl1pPr>
      <a:lvl2pPr marL="315913" indent="80963" algn="l" defTabSz="906463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100">
          <a:solidFill>
            <a:srgbClr val="504F53"/>
          </a:solidFill>
          <a:latin typeface="+mn-lt"/>
        </a:defRPr>
      </a:lvl2pPr>
      <a:lvl3pPr marL="619125" indent="-225425" algn="l" defTabSz="90646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100">
          <a:solidFill>
            <a:srgbClr val="504F53"/>
          </a:solidFill>
          <a:latin typeface="+mn-lt"/>
        </a:defRPr>
      </a:lvl3pPr>
      <a:lvl4pPr marL="1390650" indent="-1077913" algn="just" defTabSz="906463" rtl="0" eaLnBrk="0" fontAlgn="base" hangingPunct="0">
        <a:lnSpc>
          <a:spcPts val="1563"/>
        </a:lnSpc>
        <a:spcBef>
          <a:spcPts val="350"/>
        </a:spcBef>
        <a:spcAft>
          <a:spcPct val="0"/>
        </a:spcAft>
        <a:buFont typeface="Arial" pitchFamily="34" charset="0"/>
        <a:defRPr sz="1400">
          <a:solidFill>
            <a:srgbClr val="504F53"/>
          </a:solidFill>
          <a:latin typeface="+mn-lt"/>
        </a:defRPr>
      </a:lvl4pPr>
      <a:lvl5pPr marL="1247775" indent="341313" algn="l" defTabSz="906463" rtl="0" eaLnBrk="0" fontAlgn="base" hangingPunct="0">
        <a:lnSpc>
          <a:spcPts val="1563"/>
        </a:lnSpc>
        <a:spcBef>
          <a:spcPts val="350"/>
        </a:spcBef>
        <a:spcAft>
          <a:spcPct val="0"/>
        </a:spcAft>
        <a:buFont typeface="Arial" pitchFamily="34" charset="0"/>
        <a:defRPr sz="1200">
          <a:solidFill>
            <a:srgbClr val="8D8C90"/>
          </a:solidFill>
          <a:latin typeface="+mn-lt"/>
        </a:defRPr>
      </a:lvl5pPr>
      <a:lvl6pPr marL="1645444" indent="342341" algn="l" defTabSz="906926" rtl="0" eaLnBrk="0" fontAlgn="base" hangingPunct="0">
        <a:lnSpc>
          <a:spcPts val="1566"/>
        </a:lnSpc>
        <a:spcBef>
          <a:spcPts val="348"/>
        </a:spcBef>
        <a:spcAft>
          <a:spcPct val="0"/>
        </a:spcAft>
        <a:buFont typeface="Arial" pitchFamily="34" charset="0"/>
        <a:defRPr sz="1222">
          <a:solidFill>
            <a:srgbClr val="8D8C90"/>
          </a:solidFill>
          <a:latin typeface="+mn-lt"/>
        </a:defRPr>
      </a:lvl6pPr>
      <a:lvl7pPr marL="2043001" indent="342341" algn="l" defTabSz="906926" rtl="0" eaLnBrk="0" fontAlgn="base" hangingPunct="0">
        <a:lnSpc>
          <a:spcPts val="1566"/>
        </a:lnSpc>
        <a:spcBef>
          <a:spcPts val="348"/>
        </a:spcBef>
        <a:spcAft>
          <a:spcPct val="0"/>
        </a:spcAft>
        <a:buFont typeface="Arial" pitchFamily="34" charset="0"/>
        <a:defRPr sz="1222">
          <a:solidFill>
            <a:srgbClr val="8D8C90"/>
          </a:solidFill>
          <a:latin typeface="+mn-lt"/>
        </a:defRPr>
      </a:lvl7pPr>
      <a:lvl8pPr marL="2440557" indent="342341" algn="l" defTabSz="906926" rtl="0" eaLnBrk="0" fontAlgn="base" hangingPunct="0">
        <a:lnSpc>
          <a:spcPts val="1566"/>
        </a:lnSpc>
        <a:spcBef>
          <a:spcPts val="348"/>
        </a:spcBef>
        <a:spcAft>
          <a:spcPct val="0"/>
        </a:spcAft>
        <a:buFont typeface="Arial" pitchFamily="34" charset="0"/>
        <a:defRPr sz="1222">
          <a:solidFill>
            <a:srgbClr val="8D8C90"/>
          </a:solidFill>
          <a:latin typeface="+mn-lt"/>
        </a:defRPr>
      </a:lvl8pPr>
      <a:lvl9pPr marL="2838114" indent="342341" algn="l" defTabSz="906926" rtl="0" eaLnBrk="0" fontAlgn="base" hangingPunct="0">
        <a:lnSpc>
          <a:spcPts val="1566"/>
        </a:lnSpc>
        <a:spcBef>
          <a:spcPts val="348"/>
        </a:spcBef>
        <a:spcAft>
          <a:spcPct val="0"/>
        </a:spcAft>
        <a:buFont typeface="Arial" pitchFamily="34" charset="0"/>
        <a:defRPr sz="1222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1pPr>
      <a:lvl2pPr marL="397557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2pPr>
      <a:lvl3pPr marL="795113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3pPr>
      <a:lvl4pPr marL="1192670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4pPr>
      <a:lvl5pPr marL="1590227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5pPr>
      <a:lvl6pPr marL="1987785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6pPr>
      <a:lvl7pPr marL="2385341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7pPr>
      <a:lvl8pPr marL="2782898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8pPr>
      <a:lvl9pPr marL="3180455" algn="l" defTabSz="795113" rtl="0" eaLnBrk="1" latinLnBrk="0" hangingPunct="1">
        <a:defRPr sz="15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1777380"/>
            <a:ext cx="8636000" cy="2754773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взыскания задолженности в условиях применения Единого налогового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счета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369668"/>
            <a:ext cx="7112000" cy="14605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Заместитель начальника отдела процессного взыскания задолженности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Лапшин Алексей Валентинович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41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71488" y="902659"/>
            <a:ext cx="9361040" cy="1143237"/>
          </a:xfrm>
        </p:spPr>
        <p:txBody>
          <a:bodyPr/>
          <a:lstStyle/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Основанием для направления Требования об уплате задолженности, является формирование у налогоплательщика отрицательного сальдо по ЕНС, т.е. от даты возникновения отрицательного «Сальдо ЕНС».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1638" y="323464"/>
            <a:ext cx="9217024" cy="576064"/>
          </a:xfrm>
        </p:spPr>
        <p:txBody>
          <a:bodyPr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об уплате в соответствии со ст. 69, 70 НК РФ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227A1-8B82-4217-8DD4-734FD9F32E18}" type="slidenum">
              <a:rPr lang="ru-RU" altLang="ru-RU" smtClean="0"/>
              <a:pPr/>
              <a:t>2</a:t>
            </a:fld>
            <a:endParaRPr lang="ru-RU" altLang="ru-RU"/>
          </a:p>
        </p:txBody>
      </p:sp>
      <p:sp>
        <p:nvSpPr>
          <p:cNvPr id="5" name="TextBox 4"/>
          <p:cNvSpPr txBox="1"/>
          <p:nvPr/>
        </p:nvSpPr>
        <p:spPr>
          <a:xfrm>
            <a:off x="4126761" y="1595160"/>
            <a:ext cx="6729255" cy="93610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Ранее основанием для направления Требования об уплате задолженности являлся</a:t>
            </a:r>
            <a:r>
              <a:rPr kumimoji="0" lang="ru-RU" b="1" i="1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день </a:t>
            </a: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выявления недоимки (ДВН).</a:t>
            </a:r>
          </a:p>
        </p:txBody>
      </p:sp>
      <p:sp>
        <p:nvSpPr>
          <p:cNvPr id="6" name="Нашивка 5"/>
          <p:cNvSpPr/>
          <p:nvPr/>
        </p:nvSpPr>
        <p:spPr>
          <a:xfrm>
            <a:off x="3766721" y="1909331"/>
            <a:ext cx="360040" cy="360040"/>
          </a:xfrm>
          <a:prstGeom prst="chevron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403442273"/>
              </p:ext>
            </p:extLst>
          </p:nvPr>
        </p:nvGraphicFramePr>
        <p:xfrm>
          <a:off x="1121191" y="2812076"/>
          <a:ext cx="7835006" cy="593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737713473"/>
              </p:ext>
            </p:extLst>
          </p:nvPr>
        </p:nvGraphicFramePr>
        <p:xfrm>
          <a:off x="1121191" y="3491557"/>
          <a:ext cx="7835006" cy="593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59720" y="2379641"/>
            <a:ext cx="5184576" cy="28803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Сроки направления Требования об уплате:</a:t>
            </a:r>
            <a:endParaRPr kumimoji="0" lang="ru-RU" sz="2000" b="1" i="0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43896" y="4665838"/>
            <a:ext cx="5282660" cy="86409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defTabSz="1043056" eaLnBrk="1" fontAlgn="auto" hangingPunct="1">
              <a:spcAft>
                <a:spcPts val="0"/>
              </a:spcAft>
            </a:pP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01.01.2023 данные 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направлялись не позднее 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дней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даты 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вступления в силу такого решения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638" y="4072137"/>
            <a:ext cx="8648724" cy="82205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Требования по решению о привлечении к ответственности</a:t>
            </a:r>
            <a:r>
              <a:rPr kumimoji="0" lang="ru-RU" sz="1800" b="1" i="0" u="none" strike="noStrike" kern="1200" cap="none" spc="0" normalizeH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(штрафы) теперь направляются на общих условиях. </a:t>
            </a:r>
          </a:p>
        </p:txBody>
      </p:sp>
      <p:sp>
        <p:nvSpPr>
          <p:cNvPr id="12" name="Нашивка 11"/>
          <p:cNvSpPr/>
          <p:nvPr/>
        </p:nvSpPr>
        <p:spPr>
          <a:xfrm>
            <a:off x="3772135" y="4972195"/>
            <a:ext cx="360040" cy="360040"/>
          </a:xfrm>
          <a:prstGeom prst="chevron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40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039" y="1057300"/>
            <a:ext cx="8152436" cy="4248471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039" y="417558"/>
            <a:ext cx="8152436" cy="639742"/>
          </a:xfrm>
        </p:spPr>
        <p:txBody>
          <a:bodyPr/>
          <a:lstStyle/>
          <a:p>
            <a:pPr algn="ctr"/>
            <a:r>
              <a:rPr lang="ru-RU" sz="3200" dirty="0" smtClean="0"/>
              <a:t>Требование об уплате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227A1-8B82-4217-8DD4-734FD9F32E18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76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65789" y="1132275"/>
            <a:ext cx="8942548" cy="1068807"/>
          </a:xfrm>
        </p:spPr>
        <p:txBody>
          <a:bodyPr/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взыскании задолженности принимается после истечения срока, установленного в Требовании, но не позднее 2-х месяцев после истечения указанного срока.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3478" y="424346"/>
            <a:ext cx="9323046" cy="504056"/>
          </a:xfrm>
        </p:spPr>
        <p:txBody>
          <a:bodyPr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взыскании за счет ДС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ЭДС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ст. 46 НК РФ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227A1-8B82-4217-8DD4-734FD9F32E18}" type="slidenum">
              <a:rPr lang="ru-RU" altLang="ru-RU" smtClean="0"/>
              <a:pPr/>
              <a:t>4</a:t>
            </a:fld>
            <a:endParaRPr lang="ru-RU" alt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89825" y="2324988"/>
            <a:ext cx="8618512" cy="9571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043056" eaLnBrk="1" fontAlgn="auto" hangingPunct="1">
              <a:spcAft>
                <a:spcPts val="0"/>
              </a:spcAft>
            </a:pPr>
            <a:r>
              <a:rPr lang="ru-RU" sz="2000" b="1" dirty="0">
                <a:solidFill>
                  <a:srgbClr val="005A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∑ Решения о взыскании = ∑ задолженности, либо </a:t>
            </a:r>
            <a:r>
              <a:rPr lang="ru-RU" sz="2000" b="1" dirty="0" smtClean="0">
                <a:solidFill>
                  <a:srgbClr val="005A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остатк</a:t>
            </a:r>
            <a:r>
              <a:rPr lang="ru-RU" sz="2000" b="1" dirty="0">
                <a:solidFill>
                  <a:srgbClr val="005A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b="1" dirty="0" smtClean="0">
                <a:solidFill>
                  <a:srgbClr val="005A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rgbClr val="005A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1043056" eaLnBrk="1" fontAlgn="auto" hangingPunct="1">
              <a:spcAft>
                <a:spcPts val="0"/>
              </a:spcAft>
            </a:pPr>
            <a:r>
              <a:rPr lang="ru-RU" sz="2000" b="1" dirty="0">
                <a:solidFill>
                  <a:srgbClr val="005A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∑ задолженности по Требованию 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542281784"/>
              </p:ext>
            </p:extLst>
          </p:nvPr>
        </p:nvGraphicFramePr>
        <p:xfrm>
          <a:off x="1119560" y="3952336"/>
          <a:ext cx="7835006" cy="593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834237329"/>
              </p:ext>
            </p:extLst>
          </p:nvPr>
        </p:nvGraphicFramePr>
        <p:xfrm>
          <a:off x="1119560" y="4737112"/>
          <a:ext cx="7835006" cy="593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444775" y="3473230"/>
            <a:ext cx="5184576" cy="28803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Сроки принятия решения о взыскании:</a:t>
            </a:r>
            <a:endParaRPr kumimoji="0" lang="ru-RU" sz="2000" b="1" i="0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12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14039" y="1057300"/>
            <a:ext cx="8134101" cy="4306137"/>
          </a:xfrm>
        </p:spPr>
        <p:txBody>
          <a:bodyPr/>
          <a:lstStyle/>
          <a:p>
            <a:pPr algn="just"/>
            <a:r>
              <a:rPr lang="ru-RU" sz="1800" dirty="0" smtClean="0"/>
              <a:t>Реестр решений о взыскании – новая единая платформа для учета принятых мер и обмена данными </a:t>
            </a:r>
          </a:p>
          <a:p>
            <a:pPr algn="just"/>
            <a:r>
              <a:rPr lang="ru-RU" sz="1800" dirty="0" smtClean="0"/>
              <a:t>Решение о взыскании</a:t>
            </a:r>
          </a:p>
          <a:p>
            <a:pPr algn="just"/>
            <a:r>
              <a:rPr lang="ru-RU" sz="1800" dirty="0" smtClean="0"/>
              <a:t>Поручение НО банку</a:t>
            </a:r>
          </a:p>
          <a:p>
            <a:pPr algn="just"/>
            <a:r>
              <a:rPr lang="ru-RU" sz="1800" dirty="0" smtClean="0"/>
              <a:t>Уведомление о приостановлении операций по счетам </a:t>
            </a:r>
          </a:p>
          <a:p>
            <a:pPr algn="just"/>
            <a:r>
              <a:rPr lang="ru-RU" sz="1800" dirty="0" smtClean="0"/>
              <a:t>Уведомление об изменении сальдо </a:t>
            </a:r>
          </a:p>
          <a:p>
            <a:pPr algn="just"/>
            <a:r>
              <a:rPr lang="ru-RU" sz="1800" dirty="0" smtClean="0"/>
              <a:t>Информация о судебных актах</a:t>
            </a:r>
          </a:p>
          <a:p>
            <a:pPr algn="just"/>
            <a:r>
              <a:rPr lang="ru-RU" sz="1800" dirty="0" smtClean="0"/>
              <a:t>Постановление о взыскании задолженности за счет имущества </a:t>
            </a:r>
          </a:p>
          <a:p>
            <a:pPr algn="just"/>
            <a:r>
              <a:rPr lang="ru-RU" sz="1800" dirty="0" smtClean="0"/>
              <a:t>Приостановления поручений НО в рамках исполнительного производства</a:t>
            </a:r>
          </a:p>
          <a:p>
            <a:pPr algn="just"/>
            <a:r>
              <a:rPr lang="ru-RU" sz="1800" dirty="0" smtClean="0"/>
              <a:t>Заявление о возбуждении исполнительного производства </a:t>
            </a:r>
          </a:p>
          <a:p>
            <a:pPr algn="just"/>
            <a:r>
              <a:rPr lang="ru-RU" sz="1800" dirty="0"/>
              <a:t>	</a:t>
            </a:r>
            <a:r>
              <a:rPr lang="ru-RU" sz="1900" dirty="0" smtClean="0"/>
              <a:t>С 1 января 2023 года обмен документами с банками и ФССП России будет осуществляться с использованием Системы межведомственного электронного взаимодействия (СМЭВ)</a:t>
            </a:r>
            <a:endParaRPr lang="ru-RU" sz="19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039" y="417558"/>
            <a:ext cx="8152436" cy="639742"/>
          </a:xfrm>
        </p:spPr>
        <p:txBody>
          <a:bodyPr/>
          <a:lstStyle/>
          <a:p>
            <a:pPr algn="ctr"/>
            <a:r>
              <a:rPr lang="ru-RU" dirty="0" smtClean="0"/>
              <a:t>Реестр решений о взыскании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227A1-8B82-4217-8DD4-734FD9F32E18}" type="slidenum">
              <a:rPr lang="ru-RU" altLang="ru-RU" smtClean="0"/>
              <a:pPr/>
              <a:t>5</a:t>
            </a:fld>
            <a:endParaRPr lang="ru-RU" alt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544" y="1697042"/>
            <a:ext cx="228600" cy="29527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544" y="2040290"/>
            <a:ext cx="238125" cy="31432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5544" y="2402588"/>
            <a:ext cx="238125" cy="28575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4594" y="2712527"/>
            <a:ext cx="219075" cy="28575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4594" y="3046250"/>
            <a:ext cx="209550" cy="25717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4594" y="3352269"/>
            <a:ext cx="228600" cy="28575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3644" y="3685992"/>
            <a:ext cx="209550" cy="257175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8881" y="3991140"/>
            <a:ext cx="21907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58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039" y="1057300"/>
            <a:ext cx="8152436" cy="4306863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039" y="417558"/>
            <a:ext cx="8152436" cy="567734"/>
          </a:xfrm>
        </p:spPr>
        <p:txBody>
          <a:bodyPr/>
          <a:lstStyle/>
          <a:p>
            <a:pPr algn="ctr"/>
            <a:r>
              <a:rPr lang="ru-RU" sz="3200" dirty="0" smtClean="0"/>
              <a:t>Решение о взыскании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227A1-8B82-4217-8DD4-734FD9F32E18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3199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71488" y="904510"/>
            <a:ext cx="9361040" cy="906283"/>
          </a:xfrm>
        </p:spPr>
        <p:txBody>
          <a:bodyPr/>
          <a:lstStyle/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недостаточности или отсутствии денежных средств на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счетах, взыскание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задолженности производится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счет денежных средств, отраженных на лицевых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счетах.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1488" y="265212"/>
            <a:ext cx="9361040" cy="495377"/>
          </a:xfrm>
        </p:spPr>
        <p:txBody>
          <a:bodyPr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Взыскание задолженности с лицевых счетов ст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46 НК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227A1-8B82-4217-8DD4-734FD9F32E18}" type="slidenum">
              <a:rPr lang="ru-RU" altLang="ru-RU" smtClean="0"/>
              <a:pPr/>
              <a:t>7</a:t>
            </a:fld>
            <a:endParaRPr lang="ru-RU" alt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89534" y="3273929"/>
            <a:ext cx="8961560" cy="48602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 defTabSz="1043056" eaLnBrk="1" fontAlgn="auto" hangingPunct="1">
              <a:spcAft>
                <a:spcPts val="0"/>
              </a:spcAft>
            </a:pP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Решение о взыскании с лицевых счетов» производится вне зависимости от суммы 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задолженности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21475" y="3998370"/>
            <a:ext cx="3744416" cy="578666"/>
          </a:xfrm>
          <a:prstGeom prst="roundRect">
            <a:avLst/>
          </a:prstGeom>
          <a:solidFill>
            <a:srgbClr val="4F81B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043056" eaLnBrk="1" fontAlgn="auto" hangingPunct="1">
              <a:spcAft>
                <a:spcPts val="0"/>
              </a:spcAft>
            </a:pP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01.01.2023 решение принималось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728072" y="3996456"/>
            <a:ext cx="2793136" cy="578667"/>
          </a:xfrm>
          <a:prstGeom prst="roundRect">
            <a:avLst/>
          </a:prstGeom>
          <a:solidFill>
            <a:srgbClr val="4F81B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043056" eaLnBrk="1" fontAlgn="auto" hangingPunct="1">
              <a:spcAft>
                <a:spcPts val="0"/>
              </a:spcAft>
            </a:pP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01.01.2023</a:t>
            </a:r>
          </a:p>
        </p:txBody>
      </p:sp>
      <p:sp>
        <p:nvSpPr>
          <p:cNvPr id="13" name="Штриховая стрелка вправо 12"/>
          <p:cNvSpPr/>
          <p:nvPr/>
        </p:nvSpPr>
        <p:spPr>
          <a:xfrm rot="5400000">
            <a:off x="2737413" y="4671049"/>
            <a:ext cx="312540" cy="360040"/>
          </a:xfrm>
          <a:prstGeom prst="stripedRightArrow">
            <a:avLst>
              <a:gd name="adj1" fmla="val 64513"/>
              <a:gd name="adj2" fmla="val 611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911648" y="5033959"/>
            <a:ext cx="1804022" cy="399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marL="284505" algn="ctr">
              <a:spcBef>
                <a:spcPct val="20000"/>
              </a:spcBef>
            </a:pP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5 млн. руб.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Штриховая стрелка вправо 14"/>
          <p:cNvSpPr/>
          <p:nvPr/>
        </p:nvSpPr>
        <p:spPr>
          <a:xfrm rot="5400000">
            <a:off x="6968370" y="4658668"/>
            <a:ext cx="312540" cy="360040"/>
          </a:xfrm>
          <a:prstGeom prst="stripedRightArrow">
            <a:avLst>
              <a:gd name="adj1" fmla="val 64513"/>
              <a:gd name="adj2" fmla="val 611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728072" y="5033959"/>
            <a:ext cx="2520280" cy="399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marL="284505" algn="ctr">
              <a:spcBef>
                <a:spcPct val="20000"/>
              </a:spcBef>
            </a:pP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зависит от суммы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76453" y="1889976"/>
            <a:ext cx="92502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005A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неисполнении «Решения о взыскании с лицевых счетов» в течение 3-х месяцев со дня его поступления, орган, осуществляющий открытие и ведение лицевых счетов налогоплательщика, информирует налоговый орган о не исполнении такого решения, в течение 10 дней.</a:t>
            </a:r>
          </a:p>
        </p:txBody>
      </p:sp>
      <p:sp>
        <p:nvSpPr>
          <p:cNvPr id="19" name="Нашивка 18"/>
          <p:cNvSpPr/>
          <p:nvPr/>
        </p:nvSpPr>
        <p:spPr>
          <a:xfrm>
            <a:off x="661435" y="3331871"/>
            <a:ext cx="360040" cy="360040"/>
          </a:xfrm>
          <a:prstGeom prst="chevron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10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5036" y="202825"/>
            <a:ext cx="8152436" cy="921502"/>
          </a:xfrm>
        </p:spPr>
        <p:txBody>
          <a:bodyPr/>
          <a:lstStyle/>
          <a:p>
            <a:pPr algn="ctr"/>
            <a:r>
              <a:rPr lang="ru-RU" sz="2800" dirty="0" smtClean="0"/>
              <a:t>Взаимодействие с банками 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227A1-8B82-4217-8DD4-734FD9F32E18}" type="slidenum">
              <a:rPr lang="ru-RU" altLang="ru-RU" smtClean="0"/>
              <a:pPr/>
              <a:t>8</a:t>
            </a:fld>
            <a:endParaRPr lang="ru-RU" altLang="ru-RU"/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845402" y="913284"/>
            <a:ext cx="8555078" cy="4297003"/>
          </a:xfrm>
        </p:spPr>
        <p:txBody>
          <a:bodyPr/>
          <a:lstStyle/>
          <a:p>
            <a:endParaRPr lang="ru-RU" sz="1200" dirty="0" smtClean="0"/>
          </a:p>
          <a:p>
            <a:r>
              <a:rPr lang="ru-RU" sz="1400" dirty="0" smtClean="0"/>
              <a:t>Информация о документах взыскания и приостановления</a:t>
            </a:r>
            <a:endParaRPr lang="ru-RU" sz="14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947139" y="2000340"/>
            <a:ext cx="0" cy="1639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1857279" y="1531477"/>
            <a:ext cx="3969366" cy="40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947139" y="3644363"/>
            <a:ext cx="56844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8595180" y="3649588"/>
            <a:ext cx="12124" cy="138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1908242" y="5021340"/>
            <a:ext cx="66990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2065507" y="2234347"/>
            <a:ext cx="5544616" cy="12714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rgbClr val="005AA9"/>
                </a:solidFill>
              </a:rPr>
              <a:t>Поручение налогового органа </a:t>
            </a:r>
            <a:br>
              <a:rPr lang="ru-RU" sz="1400" dirty="0" smtClean="0">
                <a:solidFill>
                  <a:srgbClr val="005AA9"/>
                </a:solidFill>
              </a:rPr>
            </a:br>
            <a:r>
              <a:rPr lang="ru-RU" sz="1400" dirty="0" smtClean="0">
                <a:solidFill>
                  <a:srgbClr val="005AA9"/>
                </a:solidFill>
              </a:rPr>
              <a:t>Уведомление о приостановлении операций по счетам в части неисполнения НП требования об уплате задолженности </a:t>
            </a:r>
            <a:br>
              <a:rPr lang="ru-RU" sz="1400" dirty="0" smtClean="0">
                <a:solidFill>
                  <a:srgbClr val="005AA9"/>
                </a:solidFill>
              </a:rPr>
            </a:br>
            <a:r>
              <a:rPr lang="ru-RU" sz="1400" dirty="0" smtClean="0">
                <a:solidFill>
                  <a:srgbClr val="005AA9"/>
                </a:solidFill>
              </a:rPr>
              <a:t>Уведомление об изменении отрицательного сальдо ЕНС</a:t>
            </a:r>
            <a:br>
              <a:rPr lang="ru-RU" sz="1400" dirty="0" smtClean="0">
                <a:solidFill>
                  <a:srgbClr val="005AA9"/>
                </a:solidFill>
              </a:rPr>
            </a:br>
            <a:r>
              <a:rPr lang="ru-RU" sz="1400" dirty="0" smtClean="0">
                <a:solidFill>
                  <a:srgbClr val="005AA9"/>
                </a:solidFill>
              </a:rPr>
              <a:t>Уведомление о приостановлении (отмене приостановления) действия поручений НО</a:t>
            </a:r>
            <a:endParaRPr lang="ru-RU" sz="1400" dirty="0">
              <a:solidFill>
                <a:srgbClr val="005AA9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055077" y="3870158"/>
            <a:ext cx="5544616" cy="981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rgbClr val="005AA9"/>
                </a:solidFill>
              </a:rPr>
              <a:t>Сведения об остатках денежных средств:</a:t>
            </a:r>
            <a:br>
              <a:rPr lang="ru-RU" sz="1400" dirty="0" smtClean="0">
                <a:solidFill>
                  <a:srgbClr val="005AA9"/>
                </a:solidFill>
              </a:rPr>
            </a:br>
            <a:r>
              <a:rPr lang="ru-RU" sz="1400" dirty="0" smtClean="0">
                <a:solidFill>
                  <a:srgbClr val="005AA9"/>
                </a:solidFill>
              </a:rPr>
              <a:t>-при получении решения о приостановлении операций по счетам;</a:t>
            </a:r>
            <a:br>
              <a:rPr lang="ru-RU" sz="1400" dirty="0" smtClean="0">
                <a:solidFill>
                  <a:srgbClr val="005AA9"/>
                </a:solidFill>
              </a:rPr>
            </a:br>
            <a:r>
              <a:rPr lang="ru-RU" sz="1400" dirty="0" smtClean="0">
                <a:solidFill>
                  <a:srgbClr val="005AA9"/>
                </a:solidFill>
              </a:rPr>
              <a:t>-при изменении отрицательного сальдо ЕНС.</a:t>
            </a:r>
            <a:br>
              <a:rPr lang="ru-RU" sz="1400" dirty="0" smtClean="0">
                <a:solidFill>
                  <a:srgbClr val="005AA9"/>
                </a:solidFill>
              </a:rPr>
            </a:br>
            <a:r>
              <a:rPr lang="ru-RU" sz="1400" dirty="0" smtClean="0">
                <a:solidFill>
                  <a:srgbClr val="005AA9"/>
                </a:solidFill>
              </a:rPr>
              <a:t>Сведения о неисполнении (частичном исполнении) поручения НО</a:t>
            </a:r>
            <a:endParaRPr lang="ru-RU" sz="1400" dirty="0">
              <a:solidFill>
                <a:srgbClr val="005AA9"/>
              </a:solidFill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8021517" y="1919789"/>
            <a:ext cx="1123605" cy="5655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Банк</a:t>
            </a:r>
          </a:p>
        </p:txBody>
      </p:sp>
      <p:pic>
        <p:nvPicPr>
          <p:cNvPr id="58" name="Рисунок 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6506" y="1228438"/>
            <a:ext cx="792089" cy="813889"/>
          </a:xfrm>
          <a:prstGeom prst="rect">
            <a:avLst/>
          </a:prstGeom>
        </p:spPr>
      </p:pic>
      <p:pic>
        <p:nvPicPr>
          <p:cNvPr id="60" name="Рисунок 5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604" y="1452420"/>
            <a:ext cx="1209675" cy="3933230"/>
          </a:xfrm>
          <a:prstGeom prst="rect">
            <a:avLst/>
          </a:prstGeom>
        </p:spPr>
      </p:pic>
      <p:pic>
        <p:nvPicPr>
          <p:cNvPr id="61" name="Рисунок 6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1517" y="2535162"/>
            <a:ext cx="1171575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05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Прямоугольник 3"/>
          <p:cNvSpPr>
            <a:spLocks noChangeArrowheads="1"/>
          </p:cNvSpPr>
          <p:nvPr/>
        </p:nvSpPr>
        <p:spPr bwMode="auto">
          <a:xfrm>
            <a:off x="1766888" y="3217863"/>
            <a:ext cx="604837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500" tIns="39750" rIns="79500" bIns="39750"/>
          <a:lstStyle/>
          <a:p>
            <a:pPr algn="ctr" eaLnBrk="1" hangingPunct="1"/>
            <a:r>
              <a:rPr lang="ru-RU" altLang="ru-RU" sz="3600" b="1">
                <a:solidFill>
                  <a:schemeClr val="bg1"/>
                </a:solidFill>
              </a:rPr>
              <a:t>Благодарю за внимание!</a:t>
            </a:r>
            <a:br>
              <a:rPr lang="ru-RU" altLang="ru-RU" sz="3600" b="1">
                <a:solidFill>
                  <a:schemeClr val="bg1"/>
                </a:solidFill>
              </a:rPr>
            </a:br>
            <a:endParaRPr lang="ru-RU" altLang="ru-RU" sz="36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29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3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38975</TotalTime>
  <Words>398</Words>
  <Application>Microsoft Office PowerPoint</Application>
  <PresentationFormat>Произвольный</PresentationFormat>
  <Paragraphs>57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Present_FNS2012_A4</vt:lpstr>
      <vt:lpstr>13_Present_FNS2012_A4</vt:lpstr>
      <vt:lpstr>Порядок взыскания задолженности в условиях применения Единого налогового счета </vt:lpstr>
      <vt:lpstr>Требование об уплате в соответствии со ст. 69, 70 НК РФ</vt:lpstr>
      <vt:lpstr>Требование об уплате</vt:lpstr>
      <vt:lpstr>Решение о взыскании за счет ДС и ЭДС  в соответствии со ст. 46 НК РФ</vt:lpstr>
      <vt:lpstr>Реестр решений о взыскании</vt:lpstr>
      <vt:lpstr>Решение о взыскании</vt:lpstr>
      <vt:lpstr>Взыскание задолженности с лицевых счетов ст. 46 НК РФ</vt:lpstr>
      <vt:lpstr>Взаимодействие с банками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Коробейникова Евгения Сергеевна</dc:creator>
  <cp:lastModifiedBy>Кучеренко Ольга Борисовна</cp:lastModifiedBy>
  <cp:revision>2663</cp:revision>
  <cp:lastPrinted>2021-09-06T13:59:48Z</cp:lastPrinted>
  <dcterms:created xsi:type="dcterms:W3CDTF">2013-11-13T08:36:35Z</dcterms:created>
  <dcterms:modified xsi:type="dcterms:W3CDTF">2023-04-13T12:50:36Z</dcterms:modified>
</cp:coreProperties>
</file>