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21" r:id="rId3"/>
    <p:sldId id="2011" r:id="rId4"/>
    <p:sldId id="2024" r:id="rId5"/>
    <p:sldId id="2028" r:id="rId6"/>
    <p:sldId id="2029" r:id="rId7"/>
  </p:sldIdLst>
  <p:sldSz cx="12192000" cy="6858000"/>
  <p:notesSz cx="6797675" cy="9928225"/>
  <p:embeddedFontLst>
    <p:embeddedFont>
      <p:font typeface="Open Sans" panose="020B0604020202020204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1"/>
    <a:srgbClr val="0990FF"/>
    <a:srgbClr val="0064CB"/>
    <a:srgbClr val="00B0F0"/>
    <a:srgbClr val="009ADA"/>
    <a:srgbClr val="00A6E6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7684" autoAdjust="0"/>
  </p:normalViewPr>
  <p:slideViewPr>
    <p:cSldViewPr snapToObjects="1">
      <p:cViewPr varScale="1">
        <p:scale>
          <a:sx n="112" d="100"/>
          <a:sy n="112" d="100"/>
        </p:scale>
        <p:origin x="540" y="108"/>
      </p:cViewPr>
      <p:guideLst>
        <p:guide pos="2275"/>
        <p:guide pos="75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http://pravo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Порядок заполнения расчетных документов на перечисление денежных средств в условиях применения Единого налогового счета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16.02.2023 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ПРИКАЗ МИНФИНА ОТ 30.12.2022 № 199Н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8692913" y="4945947"/>
            <a:ext cx="205238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209797" y="1016732"/>
            <a:ext cx="113228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Приказ </a:t>
            </a:r>
            <a:r>
              <a:rPr lang="ru-RU" sz="20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Минфина России от 30.12.2022 № 199н «О внесении изменений в приказ Министерства финансов Российской Федерации от 12 ноября 2013 г. N </a:t>
            </a:r>
            <a:r>
              <a:rPr lang="ru-RU" sz="20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107н» </a:t>
            </a:r>
          </a:p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Зарегистрирован в Минюсте России 31.01.2023</a:t>
            </a:r>
          </a:p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Опубликован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 официальном интернет-портале правовой информации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hlinkClick r:id="rId3"/>
              </a:rPr>
              <a:t>pravo.gov.ru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31.01.2023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11.02.2023 года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1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268317" y="4377712"/>
            <a:ext cx="5616624" cy="191326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новую редакцию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указания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распоряжениях о переводе денежных средств в уплату налогов, сборов, страховых взносов и иных платежей в бюджетную систему Российской Федерации, администрируемых налоговыми органами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6528048" y="4108022"/>
            <a:ext cx="5338852" cy="241732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всех платежей, администрируемых налоговыми органами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ульской области (Межрегиональная инспекция Федеральной налоговой службы по управлению долгом)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52184" y="4108022"/>
            <a:ext cx="332762" cy="332762"/>
          </a:xfrm>
          <a:prstGeom prst="rect">
            <a:avLst/>
          </a:prstGeom>
        </p:spPr>
      </p:pic>
      <p:pic>
        <p:nvPicPr>
          <p:cNvPr id="12" name="Рисунок 11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99742" y="4108022"/>
            <a:ext cx="332762" cy="3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ЕНП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30322" r="50000" b="12594"/>
          <a:stretch/>
        </p:blipFill>
        <p:spPr bwMode="auto">
          <a:xfrm>
            <a:off x="479376" y="931452"/>
            <a:ext cx="5416584" cy="573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18201061201010000510 «Увеличение финансовых активов за счет операций по единому налоговому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платежу»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значение 0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«Основание платежа», «Налоговый период», «№ документа», «Дата документа» – значение 0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07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 – УВЕДОМЛЕНИЕ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«Налоговый период» - отчетный (налоговый) период, за который оформляется платеж;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17745" r="24774" b="2477"/>
          <a:stretch/>
        </p:blipFill>
        <p:spPr bwMode="auto">
          <a:xfrm>
            <a:off x="65932" y="939244"/>
            <a:ext cx="6012668" cy="55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59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– НЕ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</a:t>
            </a:r>
          </a:p>
        </p:txBody>
      </p:sp>
      <p:sp>
        <p:nvSpPr>
          <p:cNvPr id="11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122321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27091" r="50000" b="11794"/>
          <a:stretch/>
        </p:blipFill>
        <p:spPr bwMode="auto">
          <a:xfrm>
            <a:off x="479376" y="934970"/>
            <a:ext cx="5184576" cy="554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07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169817</TotalTime>
  <Words>418</Words>
  <Application>Microsoft Office PowerPoint</Application>
  <PresentationFormat>Широкоэкранный</PresentationFormat>
  <Paragraphs>56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Times New Roman</vt:lpstr>
      <vt:lpstr>Open Sans</vt:lpstr>
      <vt:lpstr>Calibri Light</vt:lpstr>
      <vt:lpstr>Roboto Condensed</vt:lpstr>
      <vt:lpstr>Open Sans Light</vt:lpstr>
      <vt:lpstr>Calibri</vt:lpstr>
      <vt:lpstr>Arial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2202</cp:revision>
  <cp:lastPrinted>2022-05-18T08:05:17Z</cp:lastPrinted>
  <dcterms:created xsi:type="dcterms:W3CDTF">2014-10-08T23:03:32Z</dcterms:created>
  <dcterms:modified xsi:type="dcterms:W3CDTF">2023-02-16T15:18:59Z</dcterms:modified>
</cp:coreProperties>
</file>